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ppt/tags/tag20.xml" ContentType="application/vnd.openxmlformats-officedocument.presentationml.tags+xml"/>
  <Override PartName="/ppt/notesSlides/notesSlide21.xml" ContentType="application/vnd.openxmlformats-officedocument.presentationml.notesSlide+xml"/>
  <Override PartName="/ppt/tags/tag21.xml" ContentType="application/vnd.openxmlformats-officedocument.presentationml.tags+xml"/>
  <Override PartName="/ppt/notesSlides/notesSlide22.xml" ContentType="application/vnd.openxmlformats-officedocument.presentationml.notesSlide+xml"/>
  <Override PartName="/ppt/tags/tag22.xml" ContentType="application/vnd.openxmlformats-officedocument.presentationml.tags+xml"/>
  <Override PartName="/ppt/notesSlides/notesSlide23.xml" ContentType="application/vnd.openxmlformats-officedocument.presentationml.notesSlide+xml"/>
  <Override PartName="/ppt/tags/tag23.xml" ContentType="application/vnd.openxmlformats-officedocument.presentationml.tags+xml"/>
  <Override PartName="/ppt/notesSlides/notesSlide24.xml" ContentType="application/vnd.openxmlformats-officedocument.presentationml.notesSlide+xml"/>
  <Override PartName="/ppt/tags/tag24.xml" ContentType="application/vnd.openxmlformats-officedocument.presentationml.tags+xml"/>
  <Override PartName="/ppt/notesSlides/notesSlide25.xml" ContentType="application/vnd.openxmlformats-officedocument.presentationml.notesSlide+xml"/>
  <Override PartName="/ppt/theme/themeOverride2.xml" ContentType="application/vnd.openxmlformats-officedocument.themeOverride+xml"/>
  <Override PartName="/ppt/tags/tag25.xml" ContentType="application/vnd.openxmlformats-officedocument.presentationml.tags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9"/>
  </p:notesMasterIdLst>
  <p:sldIdLst>
    <p:sldId id="256" r:id="rId3"/>
    <p:sldId id="263" r:id="rId4"/>
    <p:sldId id="259" r:id="rId5"/>
    <p:sldId id="266" r:id="rId6"/>
    <p:sldId id="264" r:id="rId7"/>
    <p:sldId id="268" r:id="rId8"/>
    <p:sldId id="265" r:id="rId9"/>
    <p:sldId id="267" r:id="rId10"/>
    <p:sldId id="260" r:id="rId11"/>
    <p:sldId id="269" r:id="rId12"/>
    <p:sldId id="270" r:id="rId13"/>
    <p:sldId id="271" r:id="rId14"/>
    <p:sldId id="272" r:id="rId15"/>
    <p:sldId id="273" r:id="rId16"/>
    <p:sldId id="261" r:id="rId17"/>
    <p:sldId id="274" r:id="rId18"/>
    <p:sldId id="275" r:id="rId19"/>
    <p:sldId id="276" r:id="rId20"/>
    <p:sldId id="277" r:id="rId21"/>
    <p:sldId id="278" r:id="rId22"/>
    <p:sldId id="262" r:id="rId23"/>
    <p:sldId id="279" r:id="rId24"/>
    <p:sldId id="280" r:id="rId25"/>
    <p:sldId id="281" r:id="rId26"/>
    <p:sldId id="282" r:id="rId27"/>
    <p:sldId id="257" r:id="rId28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8040"/>
    <a:srgbClr val="1E3C0C"/>
    <a:srgbClr val="050A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6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06D4D1-50CB-4566-B2F7-8321F8361F64}" type="datetimeFigureOut">
              <a:rPr lang="zh-CN" altLang="en-US" smtClean="0"/>
              <a:t>2022/8/30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D9BF2-29A2-49B5-87EA-C82E9FE9CB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181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D9BF2-29A2-49B5-87EA-C82E9FE9CBD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7705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D9BF2-29A2-49B5-87EA-C82E9FE9CBD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56665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D9BF2-29A2-49B5-87EA-C82E9FE9CBD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19526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D9BF2-29A2-49B5-87EA-C82E9FE9CBD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66042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D9BF2-29A2-49B5-87EA-C82E9FE9CBD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36367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D9BF2-29A2-49B5-87EA-C82E9FE9CBD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25482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D9BF2-29A2-49B5-87EA-C82E9FE9CBD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63533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D9BF2-29A2-49B5-87EA-C82E9FE9CBD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99922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D9BF2-29A2-49B5-87EA-C82E9FE9CBD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59949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D9BF2-29A2-49B5-87EA-C82E9FE9CBD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8838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D9BF2-29A2-49B5-87EA-C82E9FE9CBDF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5403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D9BF2-29A2-49B5-87EA-C82E9FE9CBD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5107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D9BF2-29A2-49B5-87EA-C82E9FE9CBDF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03512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D9BF2-29A2-49B5-87EA-C82E9FE9CBDF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77939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D9BF2-29A2-49B5-87EA-C82E9FE9CBDF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79834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D9BF2-29A2-49B5-87EA-C82E9FE9CBDF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01007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D9BF2-29A2-49B5-87EA-C82E9FE9CBDF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75035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D9BF2-29A2-49B5-87EA-C82E9FE9CBDF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67981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D9BF2-29A2-49B5-87EA-C82E9FE9CBDF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9431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D9BF2-29A2-49B5-87EA-C82E9FE9CBD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2196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D9BF2-29A2-49B5-87EA-C82E9FE9CBD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8750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D9BF2-29A2-49B5-87EA-C82E9FE9CBD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0499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D9BF2-29A2-49B5-87EA-C82E9FE9CBD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7100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D9BF2-29A2-49B5-87EA-C82E9FE9CBD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2902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D9BF2-29A2-49B5-87EA-C82E9FE9CBD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24759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D9BF2-29A2-49B5-87EA-C82E9FE9CBD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8920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62C68-9E87-4D01-B5E9-E2C273F853A1}" type="datetimeFigureOut">
              <a:rPr lang="zh-CN" altLang="en-US" smtClean="0"/>
              <a:t>2022/8/30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06A64-4326-4975-BB14-641343022A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8551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62C68-9E87-4D01-B5E9-E2C273F853A1}" type="datetimeFigureOut">
              <a:rPr lang="zh-CN" altLang="en-US" smtClean="0"/>
              <a:t>2022/8/30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06A64-4326-4975-BB14-641343022A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6331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62C68-9E87-4D01-B5E9-E2C273F853A1}" type="datetimeFigureOut">
              <a:rPr lang="zh-CN" altLang="en-US" smtClean="0"/>
              <a:t>2022/8/30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06A64-4326-4975-BB14-641343022A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814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62C68-9E87-4D01-B5E9-E2C273F853A1}" type="datetimeFigureOut">
              <a:rPr lang="zh-CN" altLang="en-US" smtClean="0"/>
              <a:t>2022/8/30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06A64-4326-4975-BB14-641343022A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8636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2022/8/30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667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2022/8/30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930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3800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62C68-9E87-4D01-B5E9-E2C273F853A1}" type="datetimeFigureOut">
              <a:rPr lang="zh-CN" altLang="en-US" smtClean="0"/>
              <a:t>2022/8/30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06A64-4326-4975-BB14-641343022A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3321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62C68-9E87-4D01-B5E9-E2C273F853A1}" type="datetimeFigureOut">
              <a:rPr lang="zh-CN" altLang="en-US" smtClean="0"/>
              <a:t>2022/8/30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06A64-4326-4975-BB14-641343022A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9022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62C68-9E87-4D01-B5E9-E2C273F853A1}" type="datetimeFigureOut">
              <a:rPr lang="zh-CN" altLang="en-US" smtClean="0"/>
              <a:t>2022/8/30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06A64-4326-4975-BB14-641343022A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6681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62C68-9E87-4D01-B5E9-E2C273F853A1}" type="datetimeFigureOut">
              <a:rPr lang="zh-CN" altLang="en-US" smtClean="0"/>
              <a:t>2022/8/30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06A64-4326-4975-BB14-641343022A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670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62C68-9E87-4D01-B5E9-E2C273F853A1}" type="datetimeFigureOut">
              <a:rPr lang="zh-CN" altLang="en-US" smtClean="0"/>
              <a:t>2022/8/30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06A64-4326-4975-BB14-641343022A5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007605" y="673957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32800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62C68-9E87-4D01-B5E9-E2C273F853A1}" type="datetimeFigureOut">
              <a:rPr lang="zh-CN" altLang="en-US" smtClean="0"/>
              <a:t>2022/8/30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06A64-4326-4975-BB14-641343022A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4019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62C68-9E87-4D01-B5E9-E2C273F853A1}" type="datetimeFigureOut">
              <a:rPr lang="zh-CN" altLang="en-US" smtClean="0"/>
              <a:t>2022/8/30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06A64-4326-4975-BB14-641343022A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2952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62C68-9E87-4D01-B5E9-E2C273F853A1}" type="datetimeFigureOut">
              <a:rPr lang="zh-CN" altLang="en-US" smtClean="0"/>
              <a:t>2022/8/30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06A64-4326-4975-BB14-641343022A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8583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62C68-9E87-4D01-B5E9-E2C273F853A1}" type="datetimeFigureOut">
              <a:rPr lang="zh-CN" altLang="en-US" smtClean="0"/>
              <a:t>2022/8/30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06A64-4326-4975-BB14-641343022A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8487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1130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.xml"/><Relationship Id="rId5" Type="http://schemas.openxmlformats.org/officeDocument/2006/relationships/image" Target="../media/image1.jpeg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5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6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8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9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0.xml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1.xml"/><Relationship Id="rId4" Type="http://schemas.openxmlformats.org/officeDocument/2006/relationships/image" Target="../media/image1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2.xml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3.xml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4.xml"/><Relationship Id="rId4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hyperlink" Target="https://www.ggslide.com/" TargetMode="External"/><Relationship Id="rId2" Type="http://schemas.openxmlformats.org/officeDocument/2006/relationships/tags" Target="../tags/tag25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-285750" ty="-1593850" sx="100000" sy="100000" flip="xy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934720" y="960539"/>
            <a:ext cx="10332720" cy="3498432"/>
            <a:chOff x="934720" y="960539"/>
            <a:chExt cx="10332720" cy="3498432"/>
          </a:xfrm>
        </p:grpSpPr>
        <p:sp>
          <p:nvSpPr>
            <p:cNvPr id="6" name="paint-splash_65654"/>
            <p:cNvSpPr>
              <a:spLocks noChangeAspect="1"/>
            </p:cNvSpPr>
            <p:nvPr/>
          </p:nvSpPr>
          <p:spPr bwMode="auto">
            <a:xfrm>
              <a:off x="5447530" y="960539"/>
              <a:ext cx="1296939" cy="1294982"/>
            </a:xfrm>
            <a:custGeom>
              <a:avLst/>
              <a:gdLst>
                <a:gd name="connsiteX0" fmla="*/ 281952 w 607818"/>
                <a:gd name="connsiteY0" fmla="*/ 250545 h 606901"/>
                <a:gd name="connsiteX1" fmla="*/ 325834 w 607818"/>
                <a:gd name="connsiteY1" fmla="*/ 250545 h 606901"/>
                <a:gd name="connsiteX2" fmla="*/ 356817 w 607818"/>
                <a:gd name="connsiteY2" fmla="*/ 281508 h 606901"/>
                <a:gd name="connsiteX3" fmla="*/ 356817 w 607818"/>
                <a:gd name="connsiteY3" fmla="*/ 325360 h 606901"/>
                <a:gd name="connsiteX4" fmla="*/ 325834 w 607818"/>
                <a:gd name="connsiteY4" fmla="*/ 356323 h 606901"/>
                <a:gd name="connsiteX5" fmla="*/ 281952 w 607818"/>
                <a:gd name="connsiteY5" fmla="*/ 356323 h 606901"/>
                <a:gd name="connsiteX6" fmla="*/ 250969 w 607818"/>
                <a:gd name="connsiteY6" fmla="*/ 325360 h 606901"/>
                <a:gd name="connsiteX7" fmla="*/ 250969 w 607818"/>
                <a:gd name="connsiteY7" fmla="*/ 281508 h 606901"/>
                <a:gd name="connsiteX8" fmla="*/ 303964 w 607818"/>
                <a:gd name="connsiteY8" fmla="*/ 189753 h 606901"/>
                <a:gd name="connsiteX9" fmla="*/ 281097 w 607818"/>
                <a:gd name="connsiteY9" fmla="*/ 214268 h 606901"/>
                <a:gd name="connsiteX10" fmla="*/ 281097 w 607818"/>
                <a:gd name="connsiteY10" fmla="*/ 248449 h 606901"/>
                <a:gd name="connsiteX11" fmla="*/ 256968 w 607818"/>
                <a:gd name="connsiteY11" fmla="*/ 224214 h 606901"/>
                <a:gd name="connsiteX12" fmla="*/ 223440 w 607818"/>
                <a:gd name="connsiteY12" fmla="*/ 223093 h 606901"/>
                <a:gd name="connsiteX13" fmla="*/ 224702 w 607818"/>
                <a:gd name="connsiteY13" fmla="*/ 256575 h 606901"/>
                <a:gd name="connsiteX14" fmla="*/ 248831 w 607818"/>
                <a:gd name="connsiteY14" fmla="*/ 280670 h 606901"/>
                <a:gd name="connsiteX15" fmla="*/ 214602 w 607818"/>
                <a:gd name="connsiteY15" fmla="*/ 280670 h 606901"/>
                <a:gd name="connsiteX16" fmla="*/ 190052 w 607818"/>
                <a:gd name="connsiteY16" fmla="*/ 303364 h 606901"/>
                <a:gd name="connsiteX17" fmla="*/ 214602 w 607818"/>
                <a:gd name="connsiteY17" fmla="*/ 326198 h 606901"/>
                <a:gd name="connsiteX18" fmla="*/ 248831 w 607818"/>
                <a:gd name="connsiteY18" fmla="*/ 326198 h 606901"/>
                <a:gd name="connsiteX19" fmla="*/ 224702 w 607818"/>
                <a:gd name="connsiteY19" fmla="*/ 350294 h 606901"/>
                <a:gd name="connsiteX20" fmla="*/ 223440 w 607818"/>
                <a:gd name="connsiteY20" fmla="*/ 383775 h 606901"/>
                <a:gd name="connsiteX21" fmla="*/ 256968 w 607818"/>
                <a:gd name="connsiteY21" fmla="*/ 382654 h 606901"/>
                <a:gd name="connsiteX22" fmla="*/ 281097 w 607818"/>
                <a:gd name="connsiteY22" fmla="*/ 358419 h 606901"/>
                <a:gd name="connsiteX23" fmla="*/ 281097 w 607818"/>
                <a:gd name="connsiteY23" fmla="*/ 392600 h 606901"/>
                <a:gd name="connsiteX24" fmla="*/ 303964 w 607818"/>
                <a:gd name="connsiteY24" fmla="*/ 417115 h 606901"/>
                <a:gd name="connsiteX25" fmla="*/ 326690 w 607818"/>
                <a:gd name="connsiteY25" fmla="*/ 392600 h 606901"/>
                <a:gd name="connsiteX26" fmla="*/ 326690 w 607818"/>
                <a:gd name="connsiteY26" fmla="*/ 358419 h 606901"/>
                <a:gd name="connsiteX27" fmla="*/ 350959 w 607818"/>
                <a:gd name="connsiteY27" fmla="*/ 382654 h 606901"/>
                <a:gd name="connsiteX28" fmla="*/ 384487 w 607818"/>
                <a:gd name="connsiteY28" fmla="*/ 383775 h 606901"/>
                <a:gd name="connsiteX29" fmla="*/ 383225 w 607818"/>
                <a:gd name="connsiteY29" fmla="*/ 350294 h 606901"/>
                <a:gd name="connsiteX30" fmla="*/ 359096 w 607818"/>
                <a:gd name="connsiteY30" fmla="*/ 326198 h 606901"/>
                <a:gd name="connsiteX31" fmla="*/ 393185 w 607818"/>
                <a:gd name="connsiteY31" fmla="*/ 326198 h 606901"/>
                <a:gd name="connsiteX32" fmla="*/ 417735 w 607818"/>
                <a:gd name="connsiteY32" fmla="*/ 303364 h 606901"/>
                <a:gd name="connsiteX33" fmla="*/ 393185 w 607818"/>
                <a:gd name="connsiteY33" fmla="*/ 280670 h 606901"/>
                <a:gd name="connsiteX34" fmla="*/ 359096 w 607818"/>
                <a:gd name="connsiteY34" fmla="*/ 280670 h 606901"/>
                <a:gd name="connsiteX35" fmla="*/ 383225 w 607818"/>
                <a:gd name="connsiteY35" fmla="*/ 256575 h 606901"/>
                <a:gd name="connsiteX36" fmla="*/ 384487 w 607818"/>
                <a:gd name="connsiteY36" fmla="*/ 223093 h 606901"/>
                <a:gd name="connsiteX37" fmla="*/ 350959 w 607818"/>
                <a:gd name="connsiteY37" fmla="*/ 224214 h 606901"/>
                <a:gd name="connsiteX38" fmla="*/ 326690 w 607818"/>
                <a:gd name="connsiteY38" fmla="*/ 248449 h 606901"/>
                <a:gd name="connsiteX39" fmla="*/ 326690 w 607818"/>
                <a:gd name="connsiteY39" fmla="*/ 214268 h 606901"/>
                <a:gd name="connsiteX40" fmla="*/ 303964 w 607818"/>
                <a:gd name="connsiteY40" fmla="*/ 128114 h 606901"/>
                <a:gd name="connsiteX41" fmla="*/ 355308 w 607818"/>
                <a:gd name="connsiteY41" fmla="*/ 179386 h 606901"/>
                <a:gd name="connsiteX42" fmla="*/ 428116 w 607818"/>
                <a:gd name="connsiteY42" fmla="*/ 179386 h 606901"/>
                <a:gd name="connsiteX43" fmla="*/ 428116 w 607818"/>
                <a:gd name="connsiteY43" fmla="*/ 252092 h 606901"/>
                <a:gd name="connsiteX44" fmla="*/ 479601 w 607818"/>
                <a:gd name="connsiteY44" fmla="*/ 303364 h 606901"/>
                <a:gd name="connsiteX45" fmla="*/ 428116 w 607818"/>
                <a:gd name="connsiteY45" fmla="*/ 354776 h 606901"/>
                <a:gd name="connsiteX46" fmla="*/ 428116 w 607818"/>
                <a:gd name="connsiteY46" fmla="*/ 427482 h 606901"/>
                <a:gd name="connsiteX47" fmla="*/ 355308 w 607818"/>
                <a:gd name="connsiteY47" fmla="*/ 427482 h 606901"/>
                <a:gd name="connsiteX48" fmla="*/ 303964 w 607818"/>
                <a:gd name="connsiteY48" fmla="*/ 478754 h 606901"/>
                <a:gd name="connsiteX49" fmla="*/ 252479 w 607818"/>
                <a:gd name="connsiteY49" fmla="*/ 427482 h 606901"/>
                <a:gd name="connsiteX50" fmla="*/ 179670 w 607818"/>
                <a:gd name="connsiteY50" fmla="*/ 427482 h 606901"/>
                <a:gd name="connsiteX51" fmla="*/ 179670 w 607818"/>
                <a:gd name="connsiteY51" fmla="*/ 354776 h 606901"/>
                <a:gd name="connsiteX52" fmla="*/ 128326 w 607818"/>
                <a:gd name="connsiteY52" fmla="*/ 303364 h 606901"/>
                <a:gd name="connsiteX53" fmla="*/ 179670 w 607818"/>
                <a:gd name="connsiteY53" fmla="*/ 252092 h 606901"/>
                <a:gd name="connsiteX54" fmla="*/ 179670 w 607818"/>
                <a:gd name="connsiteY54" fmla="*/ 179386 h 606901"/>
                <a:gd name="connsiteX55" fmla="*/ 252479 w 607818"/>
                <a:gd name="connsiteY55" fmla="*/ 179386 h 606901"/>
                <a:gd name="connsiteX56" fmla="*/ 303962 w 607818"/>
                <a:gd name="connsiteY56" fmla="*/ 92973 h 606901"/>
                <a:gd name="connsiteX57" fmla="*/ 242236 w 607818"/>
                <a:gd name="connsiteY57" fmla="*/ 154605 h 606901"/>
                <a:gd name="connsiteX58" fmla="*/ 154839 w 607818"/>
                <a:gd name="connsiteY58" fmla="*/ 154605 h 606901"/>
                <a:gd name="connsiteX59" fmla="*/ 154839 w 607818"/>
                <a:gd name="connsiteY59" fmla="*/ 241730 h 606901"/>
                <a:gd name="connsiteX60" fmla="*/ 93114 w 607818"/>
                <a:gd name="connsiteY60" fmla="*/ 303363 h 606901"/>
                <a:gd name="connsiteX61" fmla="*/ 154839 w 607818"/>
                <a:gd name="connsiteY61" fmla="*/ 364995 h 606901"/>
                <a:gd name="connsiteX62" fmla="*/ 154839 w 607818"/>
                <a:gd name="connsiteY62" fmla="*/ 452260 h 606901"/>
                <a:gd name="connsiteX63" fmla="*/ 242236 w 607818"/>
                <a:gd name="connsiteY63" fmla="*/ 452260 h 606901"/>
                <a:gd name="connsiteX64" fmla="*/ 303962 w 607818"/>
                <a:gd name="connsiteY64" fmla="*/ 513893 h 606901"/>
                <a:gd name="connsiteX65" fmla="*/ 365687 w 607818"/>
                <a:gd name="connsiteY65" fmla="*/ 452260 h 606901"/>
                <a:gd name="connsiteX66" fmla="*/ 452944 w 607818"/>
                <a:gd name="connsiteY66" fmla="*/ 452260 h 606901"/>
                <a:gd name="connsiteX67" fmla="*/ 452944 w 607818"/>
                <a:gd name="connsiteY67" fmla="*/ 364995 h 606901"/>
                <a:gd name="connsiteX68" fmla="*/ 514669 w 607818"/>
                <a:gd name="connsiteY68" fmla="*/ 303363 h 606901"/>
                <a:gd name="connsiteX69" fmla="*/ 452944 w 607818"/>
                <a:gd name="connsiteY69" fmla="*/ 241730 h 606901"/>
                <a:gd name="connsiteX70" fmla="*/ 452944 w 607818"/>
                <a:gd name="connsiteY70" fmla="*/ 154605 h 606901"/>
                <a:gd name="connsiteX71" fmla="*/ 365687 w 607818"/>
                <a:gd name="connsiteY71" fmla="*/ 154605 h 606901"/>
                <a:gd name="connsiteX72" fmla="*/ 300595 w 607818"/>
                <a:gd name="connsiteY72" fmla="*/ 1365 h 606901"/>
                <a:gd name="connsiteX73" fmla="*/ 307188 w 607818"/>
                <a:gd name="connsiteY73" fmla="*/ 1365 h 606901"/>
                <a:gd name="connsiteX74" fmla="*/ 393463 w 607818"/>
                <a:gd name="connsiteY74" fmla="*/ 87510 h 606901"/>
                <a:gd name="connsiteX75" fmla="*/ 515511 w 607818"/>
                <a:gd name="connsiteY75" fmla="*/ 87510 h 606901"/>
                <a:gd name="connsiteX76" fmla="*/ 520140 w 607818"/>
                <a:gd name="connsiteY76" fmla="*/ 92132 h 606901"/>
                <a:gd name="connsiteX77" fmla="*/ 520140 w 607818"/>
                <a:gd name="connsiteY77" fmla="*/ 213996 h 606901"/>
                <a:gd name="connsiteX78" fmla="*/ 606556 w 607818"/>
                <a:gd name="connsiteY78" fmla="*/ 300141 h 606901"/>
                <a:gd name="connsiteX79" fmla="*/ 607818 w 607818"/>
                <a:gd name="connsiteY79" fmla="*/ 303363 h 606901"/>
                <a:gd name="connsiteX80" fmla="*/ 606556 w 607818"/>
                <a:gd name="connsiteY80" fmla="*/ 306724 h 606901"/>
                <a:gd name="connsiteX81" fmla="*/ 520140 w 607818"/>
                <a:gd name="connsiteY81" fmla="*/ 392869 h 606901"/>
                <a:gd name="connsiteX82" fmla="*/ 520140 w 607818"/>
                <a:gd name="connsiteY82" fmla="*/ 514733 h 606901"/>
                <a:gd name="connsiteX83" fmla="*/ 515511 w 607818"/>
                <a:gd name="connsiteY83" fmla="*/ 519355 h 606901"/>
                <a:gd name="connsiteX84" fmla="*/ 393463 w 607818"/>
                <a:gd name="connsiteY84" fmla="*/ 519355 h 606901"/>
                <a:gd name="connsiteX85" fmla="*/ 307188 w 607818"/>
                <a:gd name="connsiteY85" fmla="*/ 605500 h 606901"/>
                <a:gd name="connsiteX86" fmla="*/ 303962 w 607818"/>
                <a:gd name="connsiteY86" fmla="*/ 606901 h 606901"/>
                <a:gd name="connsiteX87" fmla="*/ 300595 w 607818"/>
                <a:gd name="connsiteY87" fmla="*/ 605500 h 606901"/>
                <a:gd name="connsiteX88" fmla="*/ 214320 w 607818"/>
                <a:gd name="connsiteY88" fmla="*/ 519355 h 606901"/>
                <a:gd name="connsiteX89" fmla="*/ 92272 w 607818"/>
                <a:gd name="connsiteY89" fmla="*/ 519355 h 606901"/>
                <a:gd name="connsiteX90" fmla="*/ 87643 w 607818"/>
                <a:gd name="connsiteY90" fmla="*/ 514733 h 606901"/>
                <a:gd name="connsiteX91" fmla="*/ 87643 w 607818"/>
                <a:gd name="connsiteY91" fmla="*/ 392869 h 606901"/>
                <a:gd name="connsiteX92" fmla="*/ 1368 w 607818"/>
                <a:gd name="connsiteY92" fmla="*/ 306724 h 606901"/>
                <a:gd name="connsiteX93" fmla="*/ 1368 w 607818"/>
                <a:gd name="connsiteY93" fmla="*/ 300141 h 606901"/>
                <a:gd name="connsiteX94" fmla="*/ 87643 w 607818"/>
                <a:gd name="connsiteY94" fmla="*/ 213996 h 606901"/>
                <a:gd name="connsiteX95" fmla="*/ 87643 w 607818"/>
                <a:gd name="connsiteY95" fmla="*/ 92132 h 606901"/>
                <a:gd name="connsiteX96" fmla="*/ 92272 w 607818"/>
                <a:gd name="connsiteY96" fmla="*/ 87510 h 606901"/>
                <a:gd name="connsiteX97" fmla="*/ 214320 w 607818"/>
                <a:gd name="connsiteY97" fmla="*/ 87510 h 606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607818" h="606901">
                  <a:moveTo>
                    <a:pt x="281952" y="250545"/>
                  </a:moveTo>
                  <a:lnTo>
                    <a:pt x="325834" y="250545"/>
                  </a:lnTo>
                  <a:lnTo>
                    <a:pt x="356817" y="281508"/>
                  </a:lnTo>
                  <a:lnTo>
                    <a:pt x="356817" y="325360"/>
                  </a:lnTo>
                  <a:lnTo>
                    <a:pt x="325834" y="356323"/>
                  </a:lnTo>
                  <a:lnTo>
                    <a:pt x="281952" y="356323"/>
                  </a:lnTo>
                  <a:lnTo>
                    <a:pt x="250969" y="325360"/>
                  </a:lnTo>
                  <a:lnTo>
                    <a:pt x="250969" y="281508"/>
                  </a:lnTo>
                  <a:close/>
                  <a:moveTo>
                    <a:pt x="303964" y="189753"/>
                  </a:moveTo>
                  <a:lnTo>
                    <a:pt x="281097" y="214268"/>
                  </a:lnTo>
                  <a:lnTo>
                    <a:pt x="281097" y="248449"/>
                  </a:lnTo>
                  <a:lnTo>
                    <a:pt x="256968" y="224214"/>
                  </a:lnTo>
                  <a:lnTo>
                    <a:pt x="223440" y="223093"/>
                  </a:lnTo>
                  <a:lnTo>
                    <a:pt x="224702" y="256575"/>
                  </a:lnTo>
                  <a:lnTo>
                    <a:pt x="248831" y="280670"/>
                  </a:lnTo>
                  <a:lnTo>
                    <a:pt x="214602" y="280670"/>
                  </a:lnTo>
                  <a:lnTo>
                    <a:pt x="190052" y="303364"/>
                  </a:lnTo>
                  <a:lnTo>
                    <a:pt x="214602" y="326198"/>
                  </a:lnTo>
                  <a:lnTo>
                    <a:pt x="248831" y="326198"/>
                  </a:lnTo>
                  <a:lnTo>
                    <a:pt x="224702" y="350294"/>
                  </a:lnTo>
                  <a:lnTo>
                    <a:pt x="223440" y="383775"/>
                  </a:lnTo>
                  <a:lnTo>
                    <a:pt x="256968" y="382654"/>
                  </a:lnTo>
                  <a:lnTo>
                    <a:pt x="281097" y="358419"/>
                  </a:lnTo>
                  <a:lnTo>
                    <a:pt x="281097" y="392600"/>
                  </a:lnTo>
                  <a:lnTo>
                    <a:pt x="303964" y="417115"/>
                  </a:lnTo>
                  <a:lnTo>
                    <a:pt x="326690" y="392600"/>
                  </a:lnTo>
                  <a:lnTo>
                    <a:pt x="326690" y="358419"/>
                  </a:lnTo>
                  <a:lnTo>
                    <a:pt x="350959" y="382654"/>
                  </a:lnTo>
                  <a:lnTo>
                    <a:pt x="384487" y="383775"/>
                  </a:lnTo>
                  <a:lnTo>
                    <a:pt x="383225" y="350294"/>
                  </a:lnTo>
                  <a:lnTo>
                    <a:pt x="359096" y="326198"/>
                  </a:lnTo>
                  <a:lnTo>
                    <a:pt x="393185" y="326198"/>
                  </a:lnTo>
                  <a:lnTo>
                    <a:pt x="417735" y="303364"/>
                  </a:lnTo>
                  <a:lnTo>
                    <a:pt x="393185" y="280670"/>
                  </a:lnTo>
                  <a:lnTo>
                    <a:pt x="359096" y="280670"/>
                  </a:lnTo>
                  <a:lnTo>
                    <a:pt x="383225" y="256575"/>
                  </a:lnTo>
                  <a:lnTo>
                    <a:pt x="384487" y="223093"/>
                  </a:lnTo>
                  <a:lnTo>
                    <a:pt x="350959" y="224214"/>
                  </a:lnTo>
                  <a:lnTo>
                    <a:pt x="326690" y="248449"/>
                  </a:lnTo>
                  <a:lnTo>
                    <a:pt x="326690" y="214268"/>
                  </a:lnTo>
                  <a:close/>
                  <a:moveTo>
                    <a:pt x="303964" y="128114"/>
                  </a:moveTo>
                  <a:lnTo>
                    <a:pt x="355308" y="179386"/>
                  </a:lnTo>
                  <a:lnTo>
                    <a:pt x="428116" y="179386"/>
                  </a:lnTo>
                  <a:lnTo>
                    <a:pt x="428116" y="252092"/>
                  </a:lnTo>
                  <a:lnTo>
                    <a:pt x="479601" y="303364"/>
                  </a:lnTo>
                  <a:lnTo>
                    <a:pt x="428116" y="354776"/>
                  </a:lnTo>
                  <a:lnTo>
                    <a:pt x="428116" y="427482"/>
                  </a:lnTo>
                  <a:lnTo>
                    <a:pt x="355308" y="427482"/>
                  </a:lnTo>
                  <a:lnTo>
                    <a:pt x="303964" y="478754"/>
                  </a:lnTo>
                  <a:lnTo>
                    <a:pt x="252479" y="427482"/>
                  </a:lnTo>
                  <a:lnTo>
                    <a:pt x="179670" y="427482"/>
                  </a:lnTo>
                  <a:lnTo>
                    <a:pt x="179670" y="354776"/>
                  </a:lnTo>
                  <a:lnTo>
                    <a:pt x="128326" y="303364"/>
                  </a:lnTo>
                  <a:lnTo>
                    <a:pt x="179670" y="252092"/>
                  </a:lnTo>
                  <a:lnTo>
                    <a:pt x="179670" y="179386"/>
                  </a:lnTo>
                  <a:lnTo>
                    <a:pt x="252479" y="179386"/>
                  </a:lnTo>
                  <a:close/>
                  <a:moveTo>
                    <a:pt x="303962" y="92973"/>
                  </a:moveTo>
                  <a:lnTo>
                    <a:pt x="242236" y="154605"/>
                  </a:lnTo>
                  <a:lnTo>
                    <a:pt x="154839" y="154605"/>
                  </a:lnTo>
                  <a:lnTo>
                    <a:pt x="154839" y="241730"/>
                  </a:lnTo>
                  <a:lnTo>
                    <a:pt x="93114" y="303363"/>
                  </a:lnTo>
                  <a:lnTo>
                    <a:pt x="154839" y="364995"/>
                  </a:lnTo>
                  <a:lnTo>
                    <a:pt x="154839" y="452260"/>
                  </a:lnTo>
                  <a:lnTo>
                    <a:pt x="242236" y="452260"/>
                  </a:lnTo>
                  <a:lnTo>
                    <a:pt x="303962" y="513893"/>
                  </a:lnTo>
                  <a:lnTo>
                    <a:pt x="365687" y="452260"/>
                  </a:lnTo>
                  <a:lnTo>
                    <a:pt x="452944" y="452260"/>
                  </a:lnTo>
                  <a:lnTo>
                    <a:pt x="452944" y="364995"/>
                  </a:lnTo>
                  <a:lnTo>
                    <a:pt x="514669" y="303363"/>
                  </a:lnTo>
                  <a:lnTo>
                    <a:pt x="452944" y="241730"/>
                  </a:lnTo>
                  <a:lnTo>
                    <a:pt x="452944" y="154605"/>
                  </a:lnTo>
                  <a:lnTo>
                    <a:pt x="365687" y="154605"/>
                  </a:lnTo>
                  <a:close/>
                  <a:moveTo>
                    <a:pt x="300595" y="1365"/>
                  </a:moveTo>
                  <a:cubicBezTo>
                    <a:pt x="302419" y="-456"/>
                    <a:pt x="305505" y="-456"/>
                    <a:pt x="307188" y="1365"/>
                  </a:cubicBezTo>
                  <a:lnTo>
                    <a:pt x="393463" y="87510"/>
                  </a:lnTo>
                  <a:lnTo>
                    <a:pt x="515511" y="87510"/>
                  </a:lnTo>
                  <a:cubicBezTo>
                    <a:pt x="518176" y="87510"/>
                    <a:pt x="520140" y="89611"/>
                    <a:pt x="520140" y="92132"/>
                  </a:cubicBezTo>
                  <a:lnTo>
                    <a:pt x="520140" y="213996"/>
                  </a:lnTo>
                  <a:lnTo>
                    <a:pt x="606556" y="300141"/>
                  </a:lnTo>
                  <a:cubicBezTo>
                    <a:pt x="607397" y="300981"/>
                    <a:pt x="607818" y="302242"/>
                    <a:pt x="607818" y="303363"/>
                  </a:cubicBezTo>
                  <a:cubicBezTo>
                    <a:pt x="607818" y="304623"/>
                    <a:pt x="607397" y="305884"/>
                    <a:pt x="606556" y="306724"/>
                  </a:cubicBezTo>
                  <a:lnTo>
                    <a:pt x="520140" y="392869"/>
                  </a:lnTo>
                  <a:lnTo>
                    <a:pt x="520140" y="514733"/>
                  </a:lnTo>
                  <a:cubicBezTo>
                    <a:pt x="520140" y="517254"/>
                    <a:pt x="518176" y="519355"/>
                    <a:pt x="515511" y="519355"/>
                  </a:cubicBezTo>
                  <a:lnTo>
                    <a:pt x="393463" y="519355"/>
                  </a:lnTo>
                  <a:lnTo>
                    <a:pt x="307188" y="605500"/>
                  </a:lnTo>
                  <a:cubicBezTo>
                    <a:pt x="306346" y="606481"/>
                    <a:pt x="305224" y="606901"/>
                    <a:pt x="303962" y="606901"/>
                  </a:cubicBezTo>
                  <a:cubicBezTo>
                    <a:pt x="302699" y="606901"/>
                    <a:pt x="301437" y="606481"/>
                    <a:pt x="300595" y="605500"/>
                  </a:cubicBezTo>
                  <a:lnTo>
                    <a:pt x="214320" y="519355"/>
                  </a:lnTo>
                  <a:lnTo>
                    <a:pt x="92272" y="519355"/>
                  </a:lnTo>
                  <a:cubicBezTo>
                    <a:pt x="89747" y="519355"/>
                    <a:pt x="87643" y="517254"/>
                    <a:pt x="87643" y="514733"/>
                  </a:cubicBezTo>
                  <a:lnTo>
                    <a:pt x="87643" y="392869"/>
                  </a:lnTo>
                  <a:lnTo>
                    <a:pt x="1368" y="306724"/>
                  </a:lnTo>
                  <a:cubicBezTo>
                    <a:pt x="-456" y="304904"/>
                    <a:pt x="-456" y="301962"/>
                    <a:pt x="1368" y="300141"/>
                  </a:cubicBezTo>
                  <a:lnTo>
                    <a:pt x="87643" y="213996"/>
                  </a:lnTo>
                  <a:lnTo>
                    <a:pt x="87643" y="92132"/>
                  </a:lnTo>
                  <a:cubicBezTo>
                    <a:pt x="87643" y="89611"/>
                    <a:pt x="89747" y="87510"/>
                    <a:pt x="92272" y="87510"/>
                  </a:cubicBezTo>
                  <a:lnTo>
                    <a:pt x="214320" y="875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934720" y="2571656"/>
              <a:ext cx="10332720" cy="1887315"/>
              <a:chOff x="934720" y="2571655"/>
              <a:chExt cx="10332720" cy="1887315"/>
            </a:xfrm>
          </p:grpSpPr>
          <p:sp>
            <p:nvSpPr>
              <p:cNvPr id="7" name="文本框 6"/>
              <p:cNvSpPr txBox="1"/>
              <p:nvPr/>
            </p:nvSpPr>
            <p:spPr>
              <a:xfrm>
                <a:off x="934720" y="2571655"/>
                <a:ext cx="1033272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7200" b="1" spc="600" dirty="0">
                    <a:solidFill>
                      <a:schemeClr val="bg1"/>
                    </a:solidFill>
                    <a:cs typeface="+mn-ea"/>
                    <a:sym typeface="+mn-lt"/>
                  </a:rPr>
                  <a:t>BUSINESS REPORT</a:t>
                </a:r>
                <a:endParaRPr lang="zh-CN" altLang="en-US" sz="7200" b="1" spc="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1468119" y="3935750"/>
                <a:ext cx="92760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2800" dirty="0">
                    <a:solidFill>
                      <a:schemeClr val="bg1"/>
                    </a:solidFill>
                    <a:cs typeface="+mn-ea"/>
                    <a:sym typeface="+mn-lt"/>
                  </a:rPr>
                  <a:t>Insert the Subtitle of Your Presentation</a:t>
                </a:r>
              </a:p>
            </p:txBody>
          </p:sp>
        </p:grpSp>
      </p:grpSp>
      <p:pic>
        <p:nvPicPr>
          <p:cNvPr id="2" name="图片 1" descr="图片1">
            <a:extLst>
              <a:ext uri="{FF2B5EF4-FFF2-40B4-BE49-F238E27FC236}">
                <a16:creationId xmlns:a16="http://schemas.microsoft.com/office/drawing/2014/main" id="{798FC464-CDBC-9267-D140-73DFAAF92DD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259455" y="439198"/>
            <a:ext cx="1280160" cy="42672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7F99DBB7-AC88-E13F-52E5-8E759865CB63}"/>
              </a:ext>
            </a:extLst>
          </p:cNvPr>
          <p:cNvSpPr txBox="1"/>
          <p:nvPr/>
        </p:nvSpPr>
        <p:spPr>
          <a:xfrm>
            <a:off x="4259686" y="5184187"/>
            <a:ext cx="21453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Report : www.freeppt7.com</a:t>
            </a:r>
            <a:endParaRPr lang="zh-CN" altLang="en-US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7F4A759-3CE4-8825-DB41-C5ADBED29967}"/>
              </a:ext>
            </a:extLst>
          </p:cNvPr>
          <p:cNvSpPr txBox="1"/>
          <p:nvPr/>
        </p:nvSpPr>
        <p:spPr>
          <a:xfrm>
            <a:off x="6744469" y="5184187"/>
            <a:ext cx="12057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Time : 20XX</a:t>
            </a:r>
            <a:endParaRPr lang="zh-CN" altLang="en-US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8973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220375"/>
            <a:ext cx="3952237" cy="794595"/>
            <a:chOff x="0" y="220375"/>
            <a:chExt cx="3952237" cy="794595"/>
          </a:xfrm>
        </p:grpSpPr>
        <p:grpSp>
          <p:nvGrpSpPr>
            <p:cNvPr id="3" name="组合 2"/>
            <p:cNvGrpSpPr/>
            <p:nvPr/>
          </p:nvGrpSpPr>
          <p:grpSpPr>
            <a:xfrm>
              <a:off x="447038" y="220375"/>
              <a:ext cx="3505199" cy="794595"/>
              <a:chOff x="2397758" y="935479"/>
              <a:chExt cx="3505199" cy="794595"/>
            </a:xfrm>
          </p:grpSpPr>
          <p:sp>
            <p:nvSpPr>
              <p:cNvPr id="5" name="TextBox 294"/>
              <p:cNvSpPr txBox="1"/>
              <p:nvPr/>
            </p:nvSpPr>
            <p:spPr>
              <a:xfrm>
                <a:off x="2397758" y="935479"/>
                <a:ext cx="3505199" cy="432580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Autofit/>
              </a:bodyPr>
              <a:lstStyle/>
              <a:p>
                <a:r>
                  <a:rPr lang="en-US" altLang="zh-CN" sz="2400" b="1" spc="300" dirty="0">
                    <a:solidFill>
                      <a:schemeClr val="accent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400" b="1" spc="300" dirty="0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" name="TextBox 295"/>
              <p:cNvSpPr txBox="1">
                <a:spLocks/>
              </p:cNvSpPr>
              <p:nvPr/>
            </p:nvSpPr>
            <p:spPr>
              <a:xfrm>
                <a:off x="2397758" y="1368062"/>
                <a:ext cx="3505199" cy="362012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800" spc="60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ADD YOUR TITLE HERE.</a:t>
                </a:r>
                <a:endParaRPr lang="zh-CN" altLang="en-US" sz="800" spc="6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" name="任意多边形 3"/>
            <p:cNvSpPr/>
            <p:nvPr/>
          </p:nvSpPr>
          <p:spPr>
            <a:xfrm>
              <a:off x="0" y="270852"/>
              <a:ext cx="346820" cy="693642"/>
            </a:xfrm>
            <a:custGeom>
              <a:avLst/>
              <a:gdLst>
                <a:gd name="connsiteX0" fmla="*/ 0 w 346820"/>
                <a:gd name="connsiteY0" fmla="*/ 0 h 693642"/>
                <a:gd name="connsiteX1" fmla="*/ 346820 w 346820"/>
                <a:gd name="connsiteY1" fmla="*/ 346821 h 693642"/>
                <a:gd name="connsiteX2" fmla="*/ 0 w 346820"/>
                <a:gd name="connsiteY2" fmla="*/ 693642 h 69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820" h="693642">
                  <a:moveTo>
                    <a:pt x="0" y="0"/>
                  </a:moveTo>
                  <a:lnTo>
                    <a:pt x="346820" y="346821"/>
                  </a:lnTo>
                  <a:lnTo>
                    <a:pt x="0" y="693642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" name="c996c715-2fc2-4828-bd31-53ed97ff55cc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256960" y="1359325"/>
            <a:ext cx="9678080" cy="4876375"/>
            <a:chOff x="1256960" y="1359325"/>
            <a:chExt cx="9678080" cy="4876375"/>
          </a:xfrm>
        </p:grpSpPr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F7568119-0975-45F3-AB30-0B92E30E4969}"/>
                </a:ext>
              </a:extLst>
            </p:cNvPr>
            <p:cNvCxnSpPr>
              <a:cxnSpLocks/>
              <a:stCxn id="9" idx="2"/>
            </p:cNvCxnSpPr>
            <p:nvPr/>
          </p:nvCxnSpPr>
          <p:spPr>
            <a:xfrm>
              <a:off x="6076108" y="1877485"/>
              <a:ext cx="0" cy="4358215"/>
            </a:xfrm>
            <a:prstGeom prst="line">
              <a:avLst/>
            </a:prstGeom>
            <a:ln w="222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iṡ1ïḑè">
              <a:extLst>
                <a:ext uri="{FF2B5EF4-FFF2-40B4-BE49-F238E27FC236}">
                  <a16:creationId xmlns:a16="http://schemas.microsoft.com/office/drawing/2014/main" id="{C68A2709-6F23-43E7-95A2-2529DDC11A07}"/>
                </a:ext>
              </a:extLst>
            </p:cNvPr>
            <p:cNvSpPr/>
            <p:nvPr/>
          </p:nvSpPr>
          <p:spPr>
            <a:xfrm>
              <a:off x="4818808" y="1359325"/>
              <a:ext cx="2514600" cy="51816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altLang="zh-CN" sz="2000" b="1" i="1" dirty="0">
                  <a:solidFill>
                    <a:schemeClr val="tx1"/>
                  </a:solidFill>
                  <a:cs typeface="+mn-ea"/>
                  <a:sym typeface="+mn-lt"/>
                </a:rPr>
                <a:t>Add title text</a:t>
              </a:r>
              <a:endParaRPr sz="2000" i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grpSp>
          <p:nvGrpSpPr>
            <p:cNvPr id="10" name="îśḻiḓé"/>
            <p:cNvGrpSpPr/>
            <p:nvPr/>
          </p:nvGrpSpPr>
          <p:grpSpPr>
            <a:xfrm>
              <a:off x="1256960" y="1618405"/>
              <a:ext cx="4819149" cy="3435109"/>
              <a:chOff x="1249340" y="1805248"/>
              <a:chExt cx="4819149" cy="3435109"/>
            </a:xfrm>
          </p:grpSpPr>
          <p:cxnSp>
            <p:nvCxnSpPr>
              <p:cNvPr id="20" name="直接连接符 19">
                <a:extLst>
                  <a:ext uri="{FF2B5EF4-FFF2-40B4-BE49-F238E27FC236}">
                    <a16:creationId xmlns:a16="http://schemas.microsoft.com/office/drawing/2014/main" id="{CACCD9B1-7B67-4D61-A039-65602C75F093}"/>
                  </a:ext>
                </a:extLst>
              </p:cNvPr>
              <p:cNvCxnSpPr/>
              <p:nvPr/>
            </p:nvCxnSpPr>
            <p:spPr>
              <a:xfrm>
                <a:off x="3386249" y="3522802"/>
                <a:ext cx="2682240" cy="1"/>
              </a:xfrm>
              <a:prstGeom prst="line">
                <a:avLst/>
              </a:prstGeom>
              <a:ln w="22225">
                <a:solidFill>
                  <a:schemeClr val="bg1">
                    <a:lumMod val="75000"/>
                  </a:schemeClr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iśḻîḋè">
                <a:extLst>
                  <a:ext uri="{FF2B5EF4-FFF2-40B4-BE49-F238E27FC236}">
                    <a16:creationId xmlns:a16="http://schemas.microsoft.com/office/drawing/2014/main" id="{2432C2D0-633F-4761-A5F7-44F7F234FC48}"/>
                  </a:ext>
                </a:extLst>
              </p:cNvPr>
              <p:cNvSpPr/>
              <p:nvPr/>
            </p:nvSpPr>
            <p:spPr>
              <a:xfrm>
                <a:off x="1249340" y="1805248"/>
                <a:ext cx="2781300" cy="3435109"/>
              </a:xfrm>
              <a:prstGeom prst="diamond">
                <a:avLst/>
              </a:prstGeom>
              <a:blipFill dpi="0" rotWithShape="1"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tile tx="3829050" ty="635000" sx="100000" sy="100000" flip="xy" algn="t"/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ïṡľíḓe"/>
            <p:cNvGrpSpPr/>
            <p:nvPr/>
          </p:nvGrpSpPr>
          <p:grpSpPr>
            <a:xfrm>
              <a:off x="6076108" y="2711691"/>
              <a:ext cx="4858932" cy="3435109"/>
              <a:chOff x="6083729" y="2898534"/>
              <a:chExt cx="4858932" cy="3435109"/>
            </a:xfrm>
          </p:grpSpPr>
          <p:cxnSp>
            <p:nvCxnSpPr>
              <p:cNvPr id="18" name="直接连接符 17">
                <a:extLst>
                  <a:ext uri="{FF2B5EF4-FFF2-40B4-BE49-F238E27FC236}">
                    <a16:creationId xmlns:a16="http://schemas.microsoft.com/office/drawing/2014/main" id="{DAE89E39-EEE1-472F-AC17-BF1F7D1FF14E}"/>
                  </a:ext>
                </a:extLst>
              </p:cNvPr>
              <p:cNvCxnSpPr/>
              <p:nvPr/>
            </p:nvCxnSpPr>
            <p:spPr>
              <a:xfrm>
                <a:off x="6083729" y="4616088"/>
                <a:ext cx="2682240" cy="1"/>
              </a:xfrm>
              <a:prstGeom prst="line">
                <a:avLst/>
              </a:prstGeom>
              <a:ln w="22225">
                <a:solidFill>
                  <a:schemeClr val="bg1">
                    <a:lumMod val="75000"/>
                  </a:schemeClr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ïṩ1îde">
                <a:extLst>
                  <a:ext uri="{FF2B5EF4-FFF2-40B4-BE49-F238E27FC236}">
                    <a16:creationId xmlns:a16="http://schemas.microsoft.com/office/drawing/2014/main" id="{C2EF9B20-0D98-45A7-86E0-7366E41D7E74}"/>
                  </a:ext>
                </a:extLst>
              </p:cNvPr>
              <p:cNvSpPr/>
              <p:nvPr/>
            </p:nvSpPr>
            <p:spPr>
              <a:xfrm>
                <a:off x="8161361" y="2898534"/>
                <a:ext cx="2781300" cy="3435109"/>
              </a:xfrm>
              <a:prstGeom prst="diamond">
                <a:avLst/>
              </a:prstGeom>
              <a:blipFill dpi="0" rotWithShape="1">
                <a:blip r:embed="rId5"/>
                <a:srcRect/>
                <a:tile tx="0" ty="0" sx="100000" sy="100000" flip="xy" algn="ctr"/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ïṣ1ïḍè"/>
            <p:cNvGrpSpPr/>
            <p:nvPr/>
          </p:nvGrpSpPr>
          <p:grpSpPr>
            <a:xfrm>
              <a:off x="4038260" y="2817988"/>
              <a:ext cx="2037848" cy="1035942"/>
              <a:chOff x="673100" y="2369060"/>
              <a:chExt cx="2663890" cy="1035942"/>
            </a:xfrm>
          </p:grpSpPr>
          <p:sp>
            <p:nvSpPr>
              <p:cNvPr id="16" name="îṧľîḋè">
                <a:extLst>
                  <a:ext uri="{FF2B5EF4-FFF2-40B4-BE49-F238E27FC236}">
                    <a16:creationId xmlns:a16="http://schemas.microsoft.com/office/drawing/2014/main" id="{6B7C3B94-656E-4279-BF02-2C73261E0CC6}"/>
                  </a:ext>
                </a:extLst>
              </p:cNvPr>
              <p:cNvSpPr txBox="1"/>
              <p:nvPr/>
            </p:nvSpPr>
            <p:spPr>
              <a:xfrm flipH="1">
                <a:off x="673100" y="2876891"/>
                <a:ext cx="2663888" cy="52811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 anchorCtr="0">
                <a:normAutofit fontScale="925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altLang="zh-CN" sz="1100" dirty="0">
                    <a:cs typeface="+mn-ea"/>
                    <a:sym typeface="+mn-lt"/>
                  </a:rPr>
                  <a:t>Copy paste fonts. Choose the only option to retain text.</a:t>
                </a:r>
              </a:p>
            </p:txBody>
          </p:sp>
          <p:sp>
            <p:nvSpPr>
              <p:cNvPr id="17" name="íśḻîḍe">
                <a:extLst>
                  <a:ext uri="{FF2B5EF4-FFF2-40B4-BE49-F238E27FC236}">
                    <a16:creationId xmlns:a16="http://schemas.microsoft.com/office/drawing/2014/main" id="{CC10FB2F-1CBF-4A29-B89B-364D697EC6FE}"/>
                  </a:ext>
                </a:extLst>
              </p:cNvPr>
              <p:cNvSpPr/>
              <p:nvPr/>
            </p:nvSpPr>
            <p:spPr>
              <a:xfrm flipH="1">
                <a:off x="673102" y="2369060"/>
                <a:ext cx="2663888" cy="507831"/>
              </a:xfrm>
              <a:prstGeom prst="rect">
                <a:avLst/>
              </a:prstGeom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r>
                  <a:rPr lang="en-US" altLang="zh-CN" sz="2000" b="1" dirty="0">
                    <a:cs typeface="+mn-ea"/>
                    <a:sym typeface="+mn-lt"/>
                  </a:rPr>
                  <a:t>Add title text</a:t>
                </a:r>
                <a:endParaRPr lang="zh-CN" altLang="en-US" sz="2000" b="1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íṩḻïḍè"/>
            <p:cNvGrpSpPr/>
            <p:nvPr/>
          </p:nvGrpSpPr>
          <p:grpSpPr>
            <a:xfrm>
              <a:off x="6076108" y="3911274"/>
              <a:ext cx="2037848" cy="1035942"/>
              <a:chOff x="673100" y="2369060"/>
              <a:chExt cx="2663890" cy="1035942"/>
            </a:xfrm>
          </p:grpSpPr>
          <p:sp>
            <p:nvSpPr>
              <p:cNvPr id="14" name="išḻiďè">
                <a:extLst>
                  <a:ext uri="{FF2B5EF4-FFF2-40B4-BE49-F238E27FC236}">
                    <a16:creationId xmlns:a16="http://schemas.microsoft.com/office/drawing/2014/main" id="{6B7C3B94-656E-4279-BF02-2C73261E0CC6}"/>
                  </a:ext>
                </a:extLst>
              </p:cNvPr>
              <p:cNvSpPr txBox="1"/>
              <p:nvPr/>
            </p:nvSpPr>
            <p:spPr>
              <a:xfrm flipH="1">
                <a:off x="673100" y="2876891"/>
                <a:ext cx="2663888" cy="52811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 anchorCtr="0">
                <a:normAutofit fontScale="925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>
                  <a:lnSpc>
                    <a:spcPct val="120000"/>
                  </a:lnSpc>
                </a:pPr>
                <a:r>
                  <a:rPr lang="en-US" altLang="zh-CN" sz="1100" dirty="0">
                    <a:cs typeface="+mn-ea"/>
                    <a:sym typeface="+mn-lt"/>
                  </a:rPr>
                  <a:t>Copy paste fonts. Choose the only option to retain text.</a:t>
                </a:r>
              </a:p>
            </p:txBody>
          </p:sp>
          <p:sp>
            <p:nvSpPr>
              <p:cNvPr id="15" name="ïṩľiḍé">
                <a:extLst>
                  <a:ext uri="{FF2B5EF4-FFF2-40B4-BE49-F238E27FC236}">
                    <a16:creationId xmlns:a16="http://schemas.microsoft.com/office/drawing/2014/main" id="{CC10FB2F-1CBF-4A29-B89B-364D697EC6FE}"/>
                  </a:ext>
                </a:extLst>
              </p:cNvPr>
              <p:cNvSpPr/>
              <p:nvPr/>
            </p:nvSpPr>
            <p:spPr>
              <a:xfrm flipH="1">
                <a:off x="673102" y="2369060"/>
                <a:ext cx="2663888" cy="507831"/>
              </a:xfrm>
              <a:prstGeom prst="rect">
                <a:avLst/>
              </a:prstGeom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/>
                <a:r>
                  <a:rPr lang="en-US" altLang="zh-CN" sz="2000" b="1" dirty="0">
                    <a:cs typeface="+mn-ea"/>
                    <a:sym typeface="+mn-lt"/>
                  </a:rPr>
                  <a:t>Add title text</a:t>
                </a:r>
                <a:endParaRPr lang="zh-CN" altLang="en-US" sz="2000" b="1" dirty="0"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528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220375"/>
            <a:ext cx="3952237" cy="794595"/>
            <a:chOff x="0" y="220375"/>
            <a:chExt cx="3952237" cy="794595"/>
          </a:xfrm>
        </p:grpSpPr>
        <p:grpSp>
          <p:nvGrpSpPr>
            <p:cNvPr id="3" name="组合 2"/>
            <p:cNvGrpSpPr/>
            <p:nvPr/>
          </p:nvGrpSpPr>
          <p:grpSpPr>
            <a:xfrm>
              <a:off x="447038" y="220375"/>
              <a:ext cx="3505199" cy="794595"/>
              <a:chOff x="2397758" y="935479"/>
              <a:chExt cx="3505199" cy="794595"/>
            </a:xfrm>
          </p:grpSpPr>
          <p:sp>
            <p:nvSpPr>
              <p:cNvPr id="5" name="TextBox 294"/>
              <p:cNvSpPr txBox="1"/>
              <p:nvPr/>
            </p:nvSpPr>
            <p:spPr>
              <a:xfrm>
                <a:off x="2397758" y="935479"/>
                <a:ext cx="3505199" cy="432580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Autofit/>
              </a:bodyPr>
              <a:lstStyle/>
              <a:p>
                <a:r>
                  <a:rPr lang="en-US" altLang="zh-CN" sz="2400" b="1" spc="300" dirty="0">
                    <a:solidFill>
                      <a:schemeClr val="accent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400" b="1" spc="300" dirty="0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" name="TextBox 295"/>
              <p:cNvSpPr txBox="1">
                <a:spLocks/>
              </p:cNvSpPr>
              <p:nvPr/>
            </p:nvSpPr>
            <p:spPr>
              <a:xfrm>
                <a:off x="2397758" y="1368062"/>
                <a:ext cx="3505199" cy="362012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800" spc="60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ADD YOUR TITLE HERE.</a:t>
                </a:r>
                <a:endParaRPr lang="zh-CN" altLang="en-US" sz="800" spc="6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" name="任意多边形 3"/>
            <p:cNvSpPr/>
            <p:nvPr/>
          </p:nvSpPr>
          <p:spPr>
            <a:xfrm>
              <a:off x="0" y="270852"/>
              <a:ext cx="346820" cy="693642"/>
            </a:xfrm>
            <a:custGeom>
              <a:avLst/>
              <a:gdLst>
                <a:gd name="connsiteX0" fmla="*/ 0 w 346820"/>
                <a:gd name="connsiteY0" fmla="*/ 0 h 693642"/>
                <a:gd name="connsiteX1" fmla="*/ 346820 w 346820"/>
                <a:gd name="connsiteY1" fmla="*/ 346821 h 693642"/>
                <a:gd name="connsiteX2" fmla="*/ 0 w 346820"/>
                <a:gd name="connsiteY2" fmla="*/ 693642 h 69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820" h="693642">
                  <a:moveTo>
                    <a:pt x="0" y="0"/>
                  </a:moveTo>
                  <a:lnTo>
                    <a:pt x="346820" y="346821"/>
                  </a:lnTo>
                  <a:lnTo>
                    <a:pt x="0" y="693642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" name="c4b2d2dd-39ae-4446-842b-7b99c755bf46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389786" y="1235400"/>
            <a:ext cx="9412428" cy="4932547"/>
            <a:chOff x="1389786" y="1235400"/>
            <a:chExt cx="9412428" cy="4932547"/>
          </a:xfrm>
        </p:grpSpPr>
        <p:sp>
          <p:nvSpPr>
            <p:cNvPr id="8" name="íšļîďé">
              <a:extLst>
                <a:ext uri="{FF2B5EF4-FFF2-40B4-BE49-F238E27FC236}">
                  <a16:creationId xmlns:a16="http://schemas.microsoft.com/office/drawing/2014/main" id="{DB01C202-DBDB-4EEE-AE0E-D2E6653BE65F}"/>
                </a:ext>
              </a:extLst>
            </p:cNvPr>
            <p:cNvSpPr/>
            <p:nvPr/>
          </p:nvSpPr>
          <p:spPr>
            <a:xfrm>
              <a:off x="1586404" y="1235400"/>
              <a:ext cx="2517691" cy="2889423"/>
            </a:xfrm>
            <a:custGeom>
              <a:avLst/>
              <a:gdLst>
                <a:gd name="connsiteX0" fmla="*/ 893035 w 1784400"/>
                <a:gd name="connsiteY0" fmla="*/ 0 h 2047863"/>
                <a:gd name="connsiteX1" fmla="*/ 1782983 w 1784400"/>
                <a:gd name="connsiteY1" fmla="*/ 513021 h 2047863"/>
                <a:gd name="connsiteX2" fmla="*/ 1782299 w 1784400"/>
                <a:gd name="connsiteY2" fmla="*/ 1540249 h 2047863"/>
                <a:gd name="connsiteX3" fmla="*/ 906443 w 1784400"/>
                <a:gd name="connsiteY3" fmla="*/ 2045925 h 2047863"/>
                <a:gd name="connsiteX4" fmla="*/ 1784400 w 1784400"/>
                <a:gd name="connsiteY4" fmla="*/ 2045926 h 2047863"/>
                <a:gd name="connsiteX5" fmla="*/ 1784400 w 1784400"/>
                <a:gd name="connsiteY5" fmla="*/ 2047863 h 2047863"/>
                <a:gd name="connsiteX6" fmla="*/ 0 w 1784400"/>
                <a:gd name="connsiteY6" fmla="*/ 2047863 h 2047863"/>
                <a:gd name="connsiteX7" fmla="*/ 0 w 1784400"/>
                <a:gd name="connsiteY7" fmla="*/ 2045925 h 2047863"/>
                <a:gd name="connsiteX8" fmla="*/ 865986 w 1784400"/>
                <a:gd name="connsiteY8" fmla="*/ 2045926 h 2047863"/>
                <a:gd name="connsiteX9" fmla="*/ 0 w 1784400"/>
                <a:gd name="connsiteY9" fmla="*/ 1546718 h 2047863"/>
                <a:gd name="connsiteX10" fmla="*/ 0 w 1784400"/>
                <a:gd name="connsiteY10" fmla="*/ 515594 h 204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84400" h="2047863">
                  <a:moveTo>
                    <a:pt x="893035" y="0"/>
                  </a:moveTo>
                  <a:lnTo>
                    <a:pt x="1782983" y="513021"/>
                  </a:lnTo>
                  <a:lnTo>
                    <a:pt x="1782299" y="1540249"/>
                  </a:lnTo>
                  <a:lnTo>
                    <a:pt x="906443" y="2045925"/>
                  </a:lnTo>
                  <a:lnTo>
                    <a:pt x="1784400" y="2045926"/>
                  </a:lnTo>
                  <a:lnTo>
                    <a:pt x="1784400" y="2047863"/>
                  </a:lnTo>
                  <a:lnTo>
                    <a:pt x="0" y="2047863"/>
                  </a:lnTo>
                  <a:lnTo>
                    <a:pt x="0" y="2045925"/>
                  </a:lnTo>
                  <a:lnTo>
                    <a:pt x="865986" y="2045926"/>
                  </a:lnTo>
                  <a:lnTo>
                    <a:pt x="0" y="1546718"/>
                  </a:lnTo>
                  <a:lnTo>
                    <a:pt x="0" y="515594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-247650" ty="69850" sx="100000" sy="100000" flip="xy" algn="ctr"/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îṥľïdê">
              <a:extLst>
                <a:ext uri="{FF2B5EF4-FFF2-40B4-BE49-F238E27FC236}">
                  <a16:creationId xmlns:a16="http://schemas.microsoft.com/office/drawing/2014/main" id="{D3F74995-B686-468D-A9FF-288883869689}"/>
                </a:ext>
              </a:extLst>
            </p:cNvPr>
            <p:cNvSpPr/>
            <p:nvPr/>
          </p:nvSpPr>
          <p:spPr>
            <a:xfrm rot="5400000">
              <a:off x="1460829" y="3525353"/>
              <a:ext cx="2768843" cy="2516346"/>
            </a:xfrm>
            <a:custGeom>
              <a:avLst/>
              <a:gdLst/>
              <a:ahLst/>
              <a:cxnLst/>
              <a:rect l="l" t="t" r="r" b="b"/>
              <a:pathLst>
                <a:path w="2037008" h="1963031">
                  <a:moveTo>
                    <a:pt x="0" y="1963031"/>
                  </a:moveTo>
                  <a:lnTo>
                    <a:pt x="563136" y="981516"/>
                  </a:lnTo>
                  <a:lnTo>
                    <a:pt x="0" y="0"/>
                  </a:lnTo>
                  <a:lnTo>
                    <a:pt x="1473873" y="0"/>
                  </a:lnTo>
                  <a:lnTo>
                    <a:pt x="2037008" y="981516"/>
                  </a:lnTo>
                  <a:lnTo>
                    <a:pt x="1473873" y="196303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22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îśļiḓe">
              <a:extLst>
                <a:ext uri="{FF2B5EF4-FFF2-40B4-BE49-F238E27FC236}">
                  <a16:creationId xmlns:a16="http://schemas.microsoft.com/office/drawing/2014/main" id="{539D5BDD-17C8-40E9-8F86-F55451497B97}"/>
                </a:ext>
              </a:extLst>
            </p:cNvPr>
            <p:cNvSpPr/>
            <p:nvPr/>
          </p:nvSpPr>
          <p:spPr>
            <a:xfrm rot="1800000">
              <a:off x="1389786" y="1428206"/>
              <a:ext cx="2910931" cy="2509404"/>
            </a:xfrm>
            <a:prstGeom prst="hexagon">
              <a:avLst>
                <a:gd name="adj" fmla="val 28912"/>
                <a:gd name="vf" fmla="val 115470"/>
              </a:avLst>
            </a:prstGeom>
            <a:noFill/>
            <a:ln w="2222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ïṧ1ïde">
              <a:extLst>
                <a:ext uri="{FF2B5EF4-FFF2-40B4-BE49-F238E27FC236}">
                  <a16:creationId xmlns:a16="http://schemas.microsoft.com/office/drawing/2014/main" id="{3B0C9D7F-CED5-4BF1-B948-426605F5B525}"/>
                </a:ext>
              </a:extLst>
            </p:cNvPr>
            <p:cNvSpPr/>
            <p:nvPr/>
          </p:nvSpPr>
          <p:spPr>
            <a:xfrm>
              <a:off x="4834521" y="1237654"/>
              <a:ext cx="2522955" cy="2868530"/>
            </a:xfrm>
            <a:custGeom>
              <a:avLst/>
              <a:gdLst>
                <a:gd name="connsiteX0" fmla="*/ 870092 w 1788131"/>
                <a:gd name="connsiteY0" fmla="*/ 0 h 2033055"/>
                <a:gd name="connsiteX1" fmla="*/ 924887 w 1788131"/>
                <a:gd name="connsiteY1" fmla="*/ 0 h 2033055"/>
                <a:gd name="connsiteX2" fmla="*/ 1787417 w 1788131"/>
                <a:gd name="connsiteY2" fmla="*/ 497215 h 2033055"/>
                <a:gd name="connsiteX3" fmla="*/ 1786733 w 1788131"/>
                <a:gd name="connsiteY3" fmla="*/ 1524443 h 2033055"/>
                <a:gd name="connsiteX4" fmla="*/ 910877 w 1788131"/>
                <a:gd name="connsiteY4" fmla="*/ 2030119 h 2033055"/>
                <a:gd name="connsiteX5" fmla="*/ 1788131 w 1788131"/>
                <a:gd name="connsiteY5" fmla="*/ 2030120 h 2033055"/>
                <a:gd name="connsiteX6" fmla="*/ 1788131 w 1788131"/>
                <a:gd name="connsiteY6" fmla="*/ 2033055 h 2033055"/>
                <a:gd name="connsiteX7" fmla="*/ 0 w 1788131"/>
                <a:gd name="connsiteY7" fmla="*/ 2033055 h 2033055"/>
                <a:gd name="connsiteX8" fmla="*/ 0 w 1788131"/>
                <a:gd name="connsiteY8" fmla="*/ 2030119 h 2033055"/>
                <a:gd name="connsiteX9" fmla="*/ 870420 w 1788131"/>
                <a:gd name="connsiteY9" fmla="*/ 2030120 h 2033055"/>
                <a:gd name="connsiteX10" fmla="*/ 714 w 1788131"/>
                <a:gd name="connsiteY10" fmla="*/ 1528768 h 2033055"/>
                <a:gd name="connsiteX11" fmla="*/ 1401 w 1788131"/>
                <a:gd name="connsiteY11" fmla="*/ 501539 h 2033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88131" h="2033055">
                  <a:moveTo>
                    <a:pt x="870092" y="0"/>
                  </a:moveTo>
                  <a:lnTo>
                    <a:pt x="924887" y="0"/>
                  </a:lnTo>
                  <a:lnTo>
                    <a:pt x="1787417" y="497215"/>
                  </a:lnTo>
                  <a:lnTo>
                    <a:pt x="1786733" y="1524443"/>
                  </a:lnTo>
                  <a:lnTo>
                    <a:pt x="910877" y="2030119"/>
                  </a:lnTo>
                  <a:lnTo>
                    <a:pt x="1788131" y="2030120"/>
                  </a:lnTo>
                  <a:lnTo>
                    <a:pt x="1788131" y="2033055"/>
                  </a:lnTo>
                  <a:lnTo>
                    <a:pt x="0" y="2033055"/>
                  </a:lnTo>
                  <a:lnTo>
                    <a:pt x="0" y="2030119"/>
                  </a:lnTo>
                  <a:lnTo>
                    <a:pt x="870420" y="2030120"/>
                  </a:lnTo>
                  <a:lnTo>
                    <a:pt x="714" y="1528768"/>
                  </a:lnTo>
                  <a:lnTo>
                    <a:pt x="1401" y="501539"/>
                  </a:lnTo>
                  <a:close/>
                </a:path>
              </a:pathLst>
            </a:cu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-247650" ty="69850" sx="100000" sy="100000" flip="xy" algn="ctr"/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íş1iḑê">
              <a:extLst>
                <a:ext uri="{FF2B5EF4-FFF2-40B4-BE49-F238E27FC236}">
                  <a16:creationId xmlns:a16="http://schemas.microsoft.com/office/drawing/2014/main" id="{1FFF9A5C-4492-4384-B0B9-87F7ED714204}"/>
                </a:ext>
              </a:extLst>
            </p:cNvPr>
            <p:cNvSpPr/>
            <p:nvPr/>
          </p:nvSpPr>
          <p:spPr>
            <a:xfrm rot="5400000">
              <a:off x="4710924" y="3523098"/>
              <a:ext cx="2768844" cy="2516346"/>
            </a:xfrm>
            <a:custGeom>
              <a:avLst/>
              <a:gdLst/>
              <a:ahLst/>
              <a:cxnLst/>
              <a:rect l="l" t="t" r="r" b="b"/>
              <a:pathLst>
                <a:path w="2037008" h="1963031">
                  <a:moveTo>
                    <a:pt x="0" y="1963031"/>
                  </a:moveTo>
                  <a:lnTo>
                    <a:pt x="563136" y="981516"/>
                  </a:lnTo>
                  <a:lnTo>
                    <a:pt x="0" y="0"/>
                  </a:lnTo>
                  <a:lnTo>
                    <a:pt x="1473873" y="0"/>
                  </a:lnTo>
                  <a:lnTo>
                    <a:pt x="2037008" y="981516"/>
                  </a:lnTo>
                  <a:lnTo>
                    <a:pt x="1473873" y="1963031"/>
                  </a:lnTo>
                  <a:close/>
                </a:path>
              </a:pathLst>
            </a:custGeom>
            <a:solidFill>
              <a:schemeClr val="accent1"/>
            </a:solidFill>
            <a:ln w="222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îŝḻíḑê">
              <a:extLst>
                <a:ext uri="{FF2B5EF4-FFF2-40B4-BE49-F238E27FC236}">
                  <a16:creationId xmlns:a16="http://schemas.microsoft.com/office/drawing/2014/main" id="{FE11A92F-C8BC-499A-B7C6-AB815E29B621}"/>
                </a:ext>
              </a:extLst>
            </p:cNvPr>
            <p:cNvSpPr/>
            <p:nvPr/>
          </p:nvSpPr>
          <p:spPr>
            <a:xfrm rot="1800000">
              <a:off x="4640534" y="1425947"/>
              <a:ext cx="2910931" cy="2509405"/>
            </a:xfrm>
            <a:prstGeom prst="hexagon">
              <a:avLst>
                <a:gd name="adj" fmla="val 28912"/>
                <a:gd name="vf" fmla="val 115470"/>
              </a:avLst>
            </a:prstGeom>
            <a:noFill/>
            <a:ln w="22225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iśľîḓe">
              <a:extLst>
                <a:ext uri="{FF2B5EF4-FFF2-40B4-BE49-F238E27FC236}">
                  <a16:creationId xmlns:a16="http://schemas.microsoft.com/office/drawing/2014/main" id="{590AF604-6E4B-4C50-88C3-D2FDCB748BC7}"/>
                </a:ext>
              </a:extLst>
            </p:cNvPr>
            <p:cNvSpPr/>
            <p:nvPr/>
          </p:nvSpPr>
          <p:spPr>
            <a:xfrm>
              <a:off x="8086278" y="1237654"/>
              <a:ext cx="2520940" cy="2868530"/>
            </a:xfrm>
            <a:custGeom>
              <a:avLst/>
              <a:gdLst>
                <a:gd name="connsiteX0" fmla="*/ 891220 w 1786703"/>
                <a:gd name="connsiteY0" fmla="*/ 0 h 2033055"/>
                <a:gd name="connsiteX1" fmla="*/ 902299 w 1786703"/>
                <a:gd name="connsiteY1" fmla="*/ 0 h 2033055"/>
                <a:gd name="connsiteX2" fmla="*/ 1786703 w 1786703"/>
                <a:gd name="connsiteY2" fmla="*/ 509825 h 2033055"/>
                <a:gd name="connsiteX3" fmla="*/ 1786019 w 1786703"/>
                <a:gd name="connsiteY3" fmla="*/ 1537053 h 2033055"/>
                <a:gd name="connsiteX4" fmla="*/ 926919 w 1786703"/>
                <a:gd name="connsiteY4" fmla="*/ 2033055 h 2033055"/>
                <a:gd name="connsiteX5" fmla="*/ 852923 w 1786703"/>
                <a:gd name="connsiteY5" fmla="*/ 2033055 h 2033055"/>
                <a:gd name="connsiteX6" fmla="*/ 0 w 1786703"/>
                <a:gd name="connsiteY6" fmla="*/ 1541378 h 2033055"/>
                <a:gd name="connsiteX7" fmla="*/ 687 w 1786703"/>
                <a:gd name="connsiteY7" fmla="*/ 514149 h 2033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86703" h="2033055">
                  <a:moveTo>
                    <a:pt x="891220" y="0"/>
                  </a:moveTo>
                  <a:lnTo>
                    <a:pt x="902299" y="0"/>
                  </a:lnTo>
                  <a:lnTo>
                    <a:pt x="1786703" y="509825"/>
                  </a:lnTo>
                  <a:lnTo>
                    <a:pt x="1786019" y="1537053"/>
                  </a:lnTo>
                  <a:lnTo>
                    <a:pt x="926919" y="2033055"/>
                  </a:lnTo>
                  <a:lnTo>
                    <a:pt x="852923" y="2033055"/>
                  </a:lnTo>
                  <a:lnTo>
                    <a:pt x="0" y="1541378"/>
                  </a:lnTo>
                  <a:lnTo>
                    <a:pt x="687" y="514149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-1708150" ty="114300" sx="100000" sy="100000" flip="xy" algn="t"/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î$ļiḋe">
              <a:extLst>
                <a:ext uri="{FF2B5EF4-FFF2-40B4-BE49-F238E27FC236}">
                  <a16:creationId xmlns:a16="http://schemas.microsoft.com/office/drawing/2014/main" id="{1BA21119-2B09-4B85-AD3B-20E47A6BBACF}"/>
                </a:ext>
              </a:extLst>
            </p:cNvPr>
            <p:cNvSpPr/>
            <p:nvPr/>
          </p:nvSpPr>
          <p:spPr>
            <a:xfrm rot="1800000">
              <a:off x="7891283" y="1425947"/>
              <a:ext cx="2910931" cy="2509405"/>
            </a:xfrm>
            <a:prstGeom prst="hexagon">
              <a:avLst>
                <a:gd name="adj" fmla="val 28912"/>
                <a:gd name="vf" fmla="val 115470"/>
              </a:avLst>
            </a:prstGeom>
            <a:noFill/>
            <a:ln w="2222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ï$ļïdé">
              <a:extLst>
                <a:ext uri="{FF2B5EF4-FFF2-40B4-BE49-F238E27FC236}">
                  <a16:creationId xmlns:a16="http://schemas.microsoft.com/office/drawing/2014/main" id="{689412EF-3FE8-47B5-9DFB-E34B331FECFB}"/>
                </a:ext>
              </a:extLst>
            </p:cNvPr>
            <p:cNvSpPr/>
            <p:nvPr/>
          </p:nvSpPr>
          <p:spPr>
            <a:xfrm rot="5400000">
              <a:off x="7960675" y="3523098"/>
              <a:ext cx="2768844" cy="2516346"/>
            </a:xfrm>
            <a:custGeom>
              <a:avLst/>
              <a:gdLst/>
              <a:ahLst/>
              <a:cxnLst/>
              <a:rect l="l" t="t" r="r" b="b"/>
              <a:pathLst>
                <a:path w="2037008" h="1963031">
                  <a:moveTo>
                    <a:pt x="0" y="1963031"/>
                  </a:moveTo>
                  <a:lnTo>
                    <a:pt x="563136" y="981516"/>
                  </a:lnTo>
                  <a:lnTo>
                    <a:pt x="0" y="0"/>
                  </a:lnTo>
                  <a:lnTo>
                    <a:pt x="1473873" y="0"/>
                  </a:lnTo>
                  <a:lnTo>
                    <a:pt x="2037008" y="981516"/>
                  </a:lnTo>
                  <a:lnTo>
                    <a:pt x="1473873" y="196303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22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7" name="iŝḻíde"/>
            <p:cNvGrpSpPr/>
            <p:nvPr/>
          </p:nvGrpSpPr>
          <p:grpSpPr>
            <a:xfrm>
              <a:off x="1608230" y="4315002"/>
              <a:ext cx="2474040" cy="1095883"/>
              <a:chOff x="1138068" y="4199335"/>
              <a:chExt cx="5220379" cy="1095883"/>
            </a:xfrm>
          </p:grpSpPr>
          <p:sp>
            <p:nvSpPr>
              <p:cNvPr id="26" name="íṥḷíḋê">
                <a:extLst>
                  <a:ext uri="{FF2B5EF4-FFF2-40B4-BE49-F238E27FC236}">
                    <a16:creationId xmlns:a16="http://schemas.microsoft.com/office/drawing/2014/main" id="{20A6D6A8-664C-4E8F-9B46-FBB09005164D}"/>
                  </a:ext>
                </a:extLst>
              </p:cNvPr>
              <p:cNvSpPr txBox="1"/>
              <p:nvPr/>
            </p:nvSpPr>
            <p:spPr>
              <a:xfrm>
                <a:off x="1138068" y="4199335"/>
                <a:ext cx="5218791" cy="3925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endPara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" name="îṥḻîdè">
                <a:extLst>
                  <a:ext uri="{FF2B5EF4-FFF2-40B4-BE49-F238E27FC236}">
                    <a16:creationId xmlns:a16="http://schemas.microsoft.com/office/drawing/2014/main" id="{D6949D41-53FF-4ADC-A523-E952B3EAACC6}"/>
                  </a:ext>
                </a:extLst>
              </p:cNvPr>
              <p:cNvSpPr txBox="1"/>
              <p:nvPr/>
            </p:nvSpPr>
            <p:spPr>
              <a:xfrm>
                <a:off x="1138068" y="4591847"/>
                <a:ext cx="5218791" cy="7033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91376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Copy paste fonts. Choose the only option to retain text.…</a:t>
                </a:r>
                <a:r>
                  <a:rPr kumimoji="0" lang="de-DE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.</a:t>
                </a:r>
              </a:p>
            </p:txBody>
          </p:sp>
          <p:cxnSp>
            <p:nvCxnSpPr>
              <p:cNvPr id="28" name="直接连接符 27"/>
              <p:cNvCxnSpPr/>
              <p:nvPr/>
            </p:nvCxnSpPr>
            <p:spPr>
              <a:xfrm>
                <a:off x="1267334" y="4591847"/>
                <a:ext cx="5091113" cy="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íş1íde"/>
            <p:cNvGrpSpPr/>
            <p:nvPr/>
          </p:nvGrpSpPr>
          <p:grpSpPr>
            <a:xfrm>
              <a:off x="4858326" y="4312747"/>
              <a:ext cx="2474040" cy="1095883"/>
              <a:chOff x="1138068" y="4199335"/>
              <a:chExt cx="5220379" cy="1095883"/>
            </a:xfrm>
          </p:grpSpPr>
          <p:sp>
            <p:nvSpPr>
              <p:cNvPr id="23" name="iSḷîdè">
                <a:extLst>
                  <a:ext uri="{FF2B5EF4-FFF2-40B4-BE49-F238E27FC236}">
                    <a16:creationId xmlns:a16="http://schemas.microsoft.com/office/drawing/2014/main" id="{20A6D6A8-664C-4E8F-9B46-FBB09005164D}"/>
                  </a:ext>
                </a:extLst>
              </p:cNvPr>
              <p:cNvSpPr txBox="1"/>
              <p:nvPr/>
            </p:nvSpPr>
            <p:spPr>
              <a:xfrm>
                <a:off x="1138068" y="4199335"/>
                <a:ext cx="5218791" cy="3925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endPara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" name="îs1ïḍê">
                <a:extLst>
                  <a:ext uri="{FF2B5EF4-FFF2-40B4-BE49-F238E27FC236}">
                    <a16:creationId xmlns:a16="http://schemas.microsoft.com/office/drawing/2014/main" id="{D6949D41-53FF-4ADC-A523-E952B3EAACC6}"/>
                  </a:ext>
                </a:extLst>
              </p:cNvPr>
              <p:cNvSpPr txBox="1"/>
              <p:nvPr/>
            </p:nvSpPr>
            <p:spPr>
              <a:xfrm>
                <a:off x="1138068" y="4591847"/>
                <a:ext cx="5218791" cy="7033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91376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Copy paste fonts. Choose the only option to retain text.…</a:t>
                </a:r>
                <a:r>
                  <a:rPr kumimoji="0" lang="de-DE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.</a:t>
                </a:r>
              </a:p>
            </p:txBody>
          </p:sp>
          <p:cxnSp>
            <p:nvCxnSpPr>
              <p:cNvPr id="25" name="直接连接符 24"/>
              <p:cNvCxnSpPr/>
              <p:nvPr/>
            </p:nvCxnSpPr>
            <p:spPr>
              <a:xfrm>
                <a:off x="1267334" y="4591847"/>
                <a:ext cx="5091113" cy="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í$1iḋê"/>
            <p:cNvGrpSpPr/>
            <p:nvPr/>
          </p:nvGrpSpPr>
          <p:grpSpPr>
            <a:xfrm>
              <a:off x="8108077" y="4312747"/>
              <a:ext cx="2474040" cy="1095883"/>
              <a:chOff x="1138068" y="4199335"/>
              <a:chExt cx="5220379" cy="1095883"/>
            </a:xfrm>
          </p:grpSpPr>
          <p:sp>
            <p:nvSpPr>
              <p:cNvPr id="20" name="î$ḷïḋè">
                <a:extLst>
                  <a:ext uri="{FF2B5EF4-FFF2-40B4-BE49-F238E27FC236}">
                    <a16:creationId xmlns:a16="http://schemas.microsoft.com/office/drawing/2014/main" id="{20A6D6A8-664C-4E8F-9B46-FBB09005164D}"/>
                  </a:ext>
                </a:extLst>
              </p:cNvPr>
              <p:cNvSpPr txBox="1"/>
              <p:nvPr/>
            </p:nvSpPr>
            <p:spPr>
              <a:xfrm>
                <a:off x="1138068" y="4199335"/>
                <a:ext cx="5218791" cy="3925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endPara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" name="íṧḷíḋe">
                <a:extLst>
                  <a:ext uri="{FF2B5EF4-FFF2-40B4-BE49-F238E27FC236}">
                    <a16:creationId xmlns:a16="http://schemas.microsoft.com/office/drawing/2014/main" id="{D6949D41-53FF-4ADC-A523-E952B3EAACC6}"/>
                  </a:ext>
                </a:extLst>
              </p:cNvPr>
              <p:cNvSpPr txBox="1"/>
              <p:nvPr/>
            </p:nvSpPr>
            <p:spPr>
              <a:xfrm>
                <a:off x="1138068" y="4591847"/>
                <a:ext cx="5218791" cy="7033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91376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Copy paste fonts. Choose the only option to retain text.…</a:t>
                </a:r>
                <a:r>
                  <a:rPr kumimoji="0" lang="de-DE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.</a:t>
                </a:r>
              </a:p>
            </p:txBody>
          </p:sp>
          <p:cxnSp>
            <p:nvCxnSpPr>
              <p:cNvPr id="22" name="直接连接符 21"/>
              <p:cNvCxnSpPr/>
              <p:nvPr/>
            </p:nvCxnSpPr>
            <p:spPr>
              <a:xfrm>
                <a:off x="1267334" y="4591847"/>
                <a:ext cx="5091113" cy="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73569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5d2671c4-4b60-4ec6-ac50-fbbf60a7048e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0" y="563563"/>
            <a:ext cx="12192000" cy="5143906"/>
            <a:chOff x="0" y="1125538"/>
            <a:chExt cx="12192000" cy="5143906"/>
          </a:xfrm>
        </p:grpSpPr>
        <p:sp>
          <p:nvSpPr>
            <p:cNvPr id="8" name="îślïḓe"/>
            <p:cNvSpPr/>
            <p:nvPr/>
          </p:nvSpPr>
          <p:spPr bwMode="auto">
            <a:xfrm>
              <a:off x="10330857" y="4879550"/>
              <a:ext cx="533426" cy="531948"/>
            </a:xfrm>
            <a:custGeom>
              <a:avLst/>
              <a:gdLst>
                <a:gd name="T0" fmla="*/ 150 w 150"/>
                <a:gd name="T1" fmla="*/ 38 h 150"/>
                <a:gd name="T2" fmla="*/ 112 w 150"/>
                <a:gd name="T3" fmla="*/ 0 h 150"/>
                <a:gd name="T4" fmla="*/ 38 w 150"/>
                <a:gd name="T5" fmla="*/ 0 h 150"/>
                <a:gd name="T6" fmla="*/ 0 w 150"/>
                <a:gd name="T7" fmla="*/ 38 h 150"/>
                <a:gd name="T8" fmla="*/ 0 w 150"/>
                <a:gd name="T9" fmla="*/ 112 h 150"/>
                <a:gd name="T10" fmla="*/ 38 w 150"/>
                <a:gd name="T11" fmla="*/ 150 h 150"/>
                <a:gd name="T12" fmla="*/ 112 w 150"/>
                <a:gd name="T13" fmla="*/ 150 h 150"/>
                <a:gd name="T14" fmla="*/ 150 w 150"/>
                <a:gd name="T15" fmla="*/ 112 h 150"/>
                <a:gd name="T16" fmla="*/ 150 w 150"/>
                <a:gd name="T17" fmla="*/ 38 h 150"/>
                <a:gd name="T18" fmla="*/ 90 w 150"/>
                <a:gd name="T19" fmla="*/ 105 h 150"/>
                <a:gd name="T20" fmla="*/ 81 w 150"/>
                <a:gd name="T21" fmla="*/ 117 h 150"/>
                <a:gd name="T22" fmla="*/ 76 w 150"/>
                <a:gd name="T23" fmla="*/ 115 h 150"/>
                <a:gd name="T24" fmla="*/ 74 w 150"/>
                <a:gd name="T25" fmla="*/ 107 h 150"/>
                <a:gd name="T26" fmla="*/ 74 w 150"/>
                <a:gd name="T27" fmla="*/ 54 h 150"/>
                <a:gd name="T28" fmla="*/ 53 w 150"/>
                <a:gd name="T29" fmla="*/ 66 h 150"/>
                <a:gd name="T30" fmla="*/ 49 w 150"/>
                <a:gd name="T31" fmla="*/ 64 h 150"/>
                <a:gd name="T32" fmla="*/ 47 w 150"/>
                <a:gd name="T33" fmla="*/ 59 h 150"/>
                <a:gd name="T34" fmla="*/ 49 w 150"/>
                <a:gd name="T35" fmla="*/ 55 h 150"/>
                <a:gd name="T36" fmla="*/ 55 w 150"/>
                <a:gd name="T37" fmla="*/ 51 h 150"/>
                <a:gd name="T38" fmla="*/ 67 w 150"/>
                <a:gd name="T39" fmla="*/ 44 h 150"/>
                <a:gd name="T40" fmla="*/ 74 w 150"/>
                <a:gd name="T41" fmla="*/ 36 h 150"/>
                <a:gd name="T42" fmla="*/ 79 w 150"/>
                <a:gd name="T43" fmla="*/ 30 h 150"/>
                <a:gd name="T44" fmla="*/ 82 w 150"/>
                <a:gd name="T45" fmla="*/ 29 h 150"/>
                <a:gd name="T46" fmla="*/ 88 w 150"/>
                <a:gd name="T47" fmla="*/ 31 h 150"/>
                <a:gd name="T48" fmla="*/ 90 w 150"/>
                <a:gd name="T49" fmla="*/ 38 h 150"/>
                <a:gd name="T50" fmla="*/ 90 w 150"/>
                <a:gd name="T51" fmla="*/ 105 h 150"/>
                <a:gd name="T52" fmla="*/ 90 w 150"/>
                <a:gd name="T53" fmla="*/ 105 h 150"/>
                <a:gd name="T54" fmla="*/ 90 w 150"/>
                <a:gd name="T55" fmla="*/ 10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0" h="150">
                  <a:moveTo>
                    <a:pt x="150" y="38"/>
                  </a:moveTo>
                  <a:cubicBezTo>
                    <a:pt x="150" y="17"/>
                    <a:pt x="133" y="0"/>
                    <a:pt x="112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7" y="0"/>
                    <a:pt x="0" y="17"/>
                    <a:pt x="0" y="38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33"/>
                    <a:pt x="17" y="150"/>
                    <a:pt x="38" y="150"/>
                  </a:cubicBezTo>
                  <a:cubicBezTo>
                    <a:pt x="112" y="150"/>
                    <a:pt x="112" y="150"/>
                    <a:pt x="112" y="150"/>
                  </a:cubicBezTo>
                  <a:cubicBezTo>
                    <a:pt x="133" y="150"/>
                    <a:pt x="150" y="133"/>
                    <a:pt x="150" y="112"/>
                  </a:cubicBezTo>
                  <a:lnTo>
                    <a:pt x="150" y="38"/>
                  </a:lnTo>
                  <a:close/>
                  <a:moveTo>
                    <a:pt x="90" y="105"/>
                  </a:moveTo>
                  <a:cubicBezTo>
                    <a:pt x="90" y="113"/>
                    <a:pt x="87" y="117"/>
                    <a:pt x="81" y="117"/>
                  </a:cubicBezTo>
                  <a:cubicBezTo>
                    <a:pt x="79" y="117"/>
                    <a:pt x="77" y="116"/>
                    <a:pt x="76" y="115"/>
                  </a:cubicBezTo>
                  <a:cubicBezTo>
                    <a:pt x="74" y="113"/>
                    <a:pt x="74" y="111"/>
                    <a:pt x="74" y="107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64" y="62"/>
                    <a:pt x="57" y="66"/>
                    <a:pt x="53" y="66"/>
                  </a:cubicBezTo>
                  <a:cubicBezTo>
                    <a:pt x="52" y="66"/>
                    <a:pt x="50" y="65"/>
                    <a:pt x="49" y="64"/>
                  </a:cubicBezTo>
                  <a:cubicBezTo>
                    <a:pt x="48" y="62"/>
                    <a:pt x="47" y="61"/>
                    <a:pt x="47" y="59"/>
                  </a:cubicBezTo>
                  <a:cubicBezTo>
                    <a:pt x="47" y="57"/>
                    <a:pt x="48" y="56"/>
                    <a:pt x="49" y="55"/>
                  </a:cubicBezTo>
                  <a:cubicBezTo>
                    <a:pt x="50" y="54"/>
                    <a:pt x="52" y="52"/>
                    <a:pt x="55" y="51"/>
                  </a:cubicBezTo>
                  <a:cubicBezTo>
                    <a:pt x="60" y="49"/>
                    <a:pt x="64" y="46"/>
                    <a:pt x="67" y="44"/>
                  </a:cubicBezTo>
                  <a:cubicBezTo>
                    <a:pt x="70" y="42"/>
                    <a:pt x="72" y="39"/>
                    <a:pt x="74" y="36"/>
                  </a:cubicBezTo>
                  <a:cubicBezTo>
                    <a:pt x="76" y="33"/>
                    <a:pt x="78" y="31"/>
                    <a:pt x="79" y="30"/>
                  </a:cubicBezTo>
                  <a:cubicBezTo>
                    <a:pt x="79" y="29"/>
                    <a:pt x="80" y="29"/>
                    <a:pt x="82" y="29"/>
                  </a:cubicBezTo>
                  <a:cubicBezTo>
                    <a:pt x="84" y="29"/>
                    <a:pt x="86" y="30"/>
                    <a:pt x="88" y="31"/>
                  </a:cubicBezTo>
                  <a:cubicBezTo>
                    <a:pt x="89" y="33"/>
                    <a:pt x="90" y="35"/>
                    <a:pt x="90" y="38"/>
                  </a:cubicBezTo>
                  <a:lnTo>
                    <a:pt x="90" y="105"/>
                  </a:lnTo>
                  <a:close/>
                  <a:moveTo>
                    <a:pt x="90" y="105"/>
                  </a:moveTo>
                  <a:cubicBezTo>
                    <a:pt x="90" y="105"/>
                    <a:pt x="90" y="105"/>
                    <a:pt x="90" y="10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iŝlîḋè"/>
            <p:cNvSpPr/>
            <p:nvPr/>
          </p:nvSpPr>
          <p:spPr>
            <a:xfrm>
              <a:off x="0" y="1125538"/>
              <a:ext cx="12192000" cy="3467099"/>
            </a:xfrm>
            <a:prstGeom prst="rect">
              <a:avLst/>
            </a:prstGeom>
            <a:blipFill dpi="0" rotWithShape="1">
              <a:blip r:embed="rId4"/>
              <a:srcRect/>
              <a:tile tx="-1708150" ty="114300" sx="100000" sy="100000" flip="xy" algn="ctr"/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îs1ïḓè"/>
            <p:cNvSpPr txBox="1"/>
            <p:nvPr/>
          </p:nvSpPr>
          <p:spPr>
            <a:xfrm>
              <a:off x="2347705" y="3991457"/>
              <a:ext cx="1212191" cy="707886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en-US" altLang="zh-CN" sz="4000" b="1" dirty="0">
                  <a:solidFill>
                    <a:schemeClr val="bg1"/>
                  </a:solidFill>
                  <a:cs typeface="+mn-ea"/>
                  <a:sym typeface="+mn-lt"/>
                </a:rPr>
                <a:t>80%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2362508" y="4699343"/>
              <a:ext cx="118258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ïṡlîḍe">
              <a:extLst>
                <a:ext uri="{FF2B5EF4-FFF2-40B4-BE49-F238E27FC236}">
                  <a16:creationId xmlns:a16="http://schemas.microsoft.com/office/drawing/2014/main" id="{39340196-E1AA-4B49-976A-BF366BB2B662}"/>
                </a:ext>
              </a:extLst>
            </p:cNvPr>
            <p:cNvSpPr/>
            <p:nvPr/>
          </p:nvSpPr>
          <p:spPr bwMode="auto">
            <a:xfrm>
              <a:off x="1899769" y="4789632"/>
              <a:ext cx="2108063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 fontScale="92500"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cs typeface="+mn-ea"/>
                  <a:sym typeface="+mn-lt"/>
                </a:rPr>
                <a:t>Copy paste fonts. Choose the only option to retain text.</a:t>
              </a:r>
            </a:p>
          </p:txBody>
        </p:sp>
        <p:sp>
          <p:nvSpPr>
            <p:cNvPr id="14" name="í$ļïďê">
              <a:extLst>
                <a:ext uri="{FF2B5EF4-FFF2-40B4-BE49-F238E27FC236}">
                  <a16:creationId xmlns:a16="http://schemas.microsoft.com/office/drawing/2014/main" id="{46BE7003-1E17-454F-8428-ACA471D737AD}"/>
                </a:ext>
              </a:extLst>
            </p:cNvPr>
            <p:cNvSpPr/>
            <p:nvPr/>
          </p:nvSpPr>
          <p:spPr bwMode="auto">
            <a:xfrm>
              <a:off x="5342796" y="5226181"/>
              <a:ext cx="4891487" cy="844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Add subtitle here</a:t>
              </a:r>
            </a:p>
            <a:p>
              <a:pPr algn="r">
                <a:lnSpc>
                  <a:spcPct val="15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You can use the icon library in 1PPT to filter and replace existing icon elements with one click.</a:t>
              </a:r>
            </a:p>
          </p:txBody>
        </p:sp>
        <p:sp>
          <p:nvSpPr>
            <p:cNvPr id="15" name="ïśḻïḋè">
              <a:extLst>
                <a:ext uri="{FF2B5EF4-FFF2-40B4-BE49-F238E27FC236}">
                  <a16:creationId xmlns:a16="http://schemas.microsoft.com/office/drawing/2014/main" id="{270E8853-447E-4982-8D81-0395979D99FF}"/>
                </a:ext>
              </a:extLst>
            </p:cNvPr>
            <p:cNvSpPr txBox="1"/>
            <p:nvPr/>
          </p:nvSpPr>
          <p:spPr bwMode="auto">
            <a:xfrm>
              <a:off x="5342796" y="4848374"/>
              <a:ext cx="4891487" cy="377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16" name="ïŝḷîḑè"/>
            <p:cNvSpPr/>
            <p:nvPr/>
          </p:nvSpPr>
          <p:spPr>
            <a:xfrm>
              <a:off x="1658400" y="3373844"/>
              <a:ext cx="2895600" cy="2895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t" anchorCtr="1">
              <a:normAutofit/>
            </a:bodyPr>
            <a:lstStyle/>
            <a:p>
              <a:pPr lvl="0" algn="ctr" defTabSz="914378">
                <a:defRPr/>
              </a:pP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íṧḷîḑe"/>
            <p:cNvSpPr/>
            <p:nvPr/>
          </p:nvSpPr>
          <p:spPr>
            <a:xfrm>
              <a:off x="4182525" y="4307292"/>
              <a:ext cx="742950" cy="742950"/>
            </a:xfrm>
            <a:prstGeom prst="ellipse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ïṣļïďè"/>
            <p:cNvSpPr txBox="1"/>
            <p:nvPr/>
          </p:nvSpPr>
          <p:spPr>
            <a:xfrm>
              <a:off x="2500105" y="4143857"/>
              <a:ext cx="1212191" cy="707886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en-US" altLang="zh-CN" sz="4000" b="1" dirty="0">
                  <a:solidFill>
                    <a:schemeClr val="bg1"/>
                  </a:solidFill>
                  <a:cs typeface="+mn-ea"/>
                  <a:sym typeface="+mn-lt"/>
                </a:rPr>
                <a:t>80%</a:t>
              </a: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2514908" y="4851743"/>
              <a:ext cx="118258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ïṣlíḋe">
              <a:extLst>
                <a:ext uri="{FF2B5EF4-FFF2-40B4-BE49-F238E27FC236}">
                  <a16:creationId xmlns:a16="http://schemas.microsoft.com/office/drawing/2014/main" id="{39340196-E1AA-4B49-976A-BF366BB2B662}"/>
                </a:ext>
              </a:extLst>
            </p:cNvPr>
            <p:cNvSpPr/>
            <p:nvPr/>
          </p:nvSpPr>
          <p:spPr bwMode="auto">
            <a:xfrm>
              <a:off x="2052169" y="4942032"/>
              <a:ext cx="2108063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 fontScale="92500"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cs typeface="+mn-ea"/>
                  <a:sym typeface="+mn-lt"/>
                </a:rPr>
                <a:t>Copy paste fonts. Choose the only option to retain text.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123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b15cf5d9-e581-47e9-8ddf-371e49a5142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sp>
          <p:nvSpPr>
            <p:cNvPr id="8" name="ïṧḻiḓe"/>
            <p:cNvSpPr/>
            <p:nvPr/>
          </p:nvSpPr>
          <p:spPr bwMode="auto">
            <a:xfrm>
              <a:off x="0" y="0"/>
              <a:ext cx="3517048" cy="6858000"/>
            </a:xfrm>
            <a:prstGeom prst="rect">
              <a:avLst/>
            </a:prstGeom>
            <a:blipFill dpi="0" rotWithShape="1">
              <a:blip r:embed="rId4"/>
              <a:srcRect/>
              <a:tile tx="-1708150" ty="114300" sx="100000" sy="100000" flip="xy" algn="ctr"/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îṣḻîďê"/>
            <p:cNvSpPr/>
            <p:nvPr/>
          </p:nvSpPr>
          <p:spPr bwMode="auto">
            <a:xfrm>
              <a:off x="3265020" y="2186862"/>
              <a:ext cx="504056" cy="2484276"/>
            </a:xfrm>
            <a:prstGeom prst="rect">
              <a:avLst/>
            </a:prstGeom>
            <a:solidFill>
              <a:schemeClr val="accent1"/>
            </a:solidFill>
            <a:ln w="19050">
              <a:noFill/>
              <a:round/>
              <a:headEnd/>
              <a:tailEnd/>
            </a:ln>
          </p:spPr>
          <p:txBody>
            <a:bodyPr vert="eaVert" wrap="none" lIns="91440" tIns="45720" rIns="91440" bIns="45720" anchor="ctr" anchorCtr="1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" name="î$ḷïḋé"/>
            <p:cNvSpPr/>
            <p:nvPr/>
          </p:nvSpPr>
          <p:spPr bwMode="auto">
            <a:xfrm>
              <a:off x="6033882" y="3358662"/>
              <a:ext cx="140676" cy="140676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íṣļíďe"/>
            <p:cNvSpPr/>
            <p:nvPr/>
          </p:nvSpPr>
          <p:spPr bwMode="auto">
            <a:xfrm>
              <a:off x="9534490" y="3358662"/>
              <a:ext cx="140676" cy="140676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iSľîdé"/>
            <p:cNvSpPr/>
            <p:nvPr/>
          </p:nvSpPr>
          <p:spPr bwMode="auto">
            <a:xfrm>
              <a:off x="5888196" y="2728174"/>
              <a:ext cx="432048" cy="432048"/>
            </a:xfrm>
            <a:custGeom>
              <a:avLst/>
              <a:gdLst>
                <a:gd name="connsiteX0" fmla="*/ 224631 w 330200"/>
                <a:gd name="connsiteY0" fmla="*/ 257175 h 330200"/>
                <a:gd name="connsiteX1" fmla="*/ 234950 w 330200"/>
                <a:gd name="connsiteY1" fmla="*/ 267494 h 330200"/>
                <a:gd name="connsiteX2" fmla="*/ 224631 w 330200"/>
                <a:gd name="connsiteY2" fmla="*/ 277813 h 330200"/>
                <a:gd name="connsiteX3" fmla="*/ 214312 w 330200"/>
                <a:gd name="connsiteY3" fmla="*/ 267494 h 330200"/>
                <a:gd name="connsiteX4" fmla="*/ 224631 w 330200"/>
                <a:gd name="connsiteY4" fmla="*/ 257175 h 330200"/>
                <a:gd name="connsiteX5" fmla="*/ 105569 w 330200"/>
                <a:gd name="connsiteY5" fmla="*/ 257175 h 330200"/>
                <a:gd name="connsiteX6" fmla="*/ 115888 w 330200"/>
                <a:gd name="connsiteY6" fmla="*/ 267494 h 330200"/>
                <a:gd name="connsiteX7" fmla="*/ 105569 w 330200"/>
                <a:gd name="connsiteY7" fmla="*/ 277813 h 330200"/>
                <a:gd name="connsiteX8" fmla="*/ 95250 w 330200"/>
                <a:gd name="connsiteY8" fmla="*/ 267494 h 330200"/>
                <a:gd name="connsiteX9" fmla="*/ 105569 w 330200"/>
                <a:gd name="connsiteY9" fmla="*/ 257175 h 330200"/>
                <a:gd name="connsiteX10" fmla="*/ 268288 w 330200"/>
                <a:gd name="connsiteY10" fmla="*/ 212725 h 330200"/>
                <a:gd name="connsiteX11" fmla="*/ 279401 w 330200"/>
                <a:gd name="connsiteY11" fmla="*/ 223838 h 330200"/>
                <a:gd name="connsiteX12" fmla="*/ 268288 w 330200"/>
                <a:gd name="connsiteY12" fmla="*/ 234951 h 330200"/>
                <a:gd name="connsiteX13" fmla="*/ 257175 w 330200"/>
                <a:gd name="connsiteY13" fmla="*/ 223838 h 330200"/>
                <a:gd name="connsiteX14" fmla="*/ 268288 w 330200"/>
                <a:gd name="connsiteY14" fmla="*/ 212725 h 330200"/>
                <a:gd name="connsiteX15" fmla="*/ 61913 w 330200"/>
                <a:gd name="connsiteY15" fmla="*/ 212725 h 330200"/>
                <a:gd name="connsiteX16" fmla="*/ 73026 w 330200"/>
                <a:gd name="connsiteY16" fmla="*/ 223838 h 330200"/>
                <a:gd name="connsiteX17" fmla="*/ 61913 w 330200"/>
                <a:gd name="connsiteY17" fmla="*/ 234951 h 330200"/>
                <a:gd name="connsiteX18" fmla="*/ 50800 w 330200"/>
                <a:gd name="connsiteY18" fmla="*/ 223838 h 330200"/>
                <a:gd name="connsiteX19" fmla="*/ 61913 w 330200"/>
                <a:gd name="connsiteY19" fmla="*/ 212725 h 330200"/>
                <a:gd name="connsiteX20" fmla="*/ 192087 w 330200"/>
                <a:gd name="connsiteY20" fmla="*/ 150813 h 330200"/>
                <a:gd name="connsiteX21" fmla="*/ 234950 w 330200"/>
                <a:gd name="connsiteY21" fmla="*/ 164783 h 330200"/>
                <a:gd name="connsiteX22" fmla="*/ 192087 w 330200"/>
                <a:gd name="connsiteY22" fmla="*/ 176213 h 330200"/>
                <a:gd name="connsiteX23" fmla="*/ 195984 w 330200"/>
                <a:gd name="connsiteY23" fmla="*/ 163513 h 330200"/>
                <a:gd name="connsiteX24" fmla="*/ 192087 w 330200"/>
                <a:gd name="connsiteY24" fmla="*/ 150813 h 330200"/>
                <a:gd name="connsiteX25" fmla="*/ 165100 w 330200"/>
                <a:gd name="connsiteY25" fmla="*/ 147638 h 330200"/>
                <a:gd name="connsiteX26" fmla="*/ 182563 w 330200"/>
                <a:gd name="connsiteY26" fmla="*/ 164307 h 330200"/>
                <a:gd name="connsiteX27" fmla="*/ 165100 w 330200"/>
                <a:gd name="connsiteY27" fmla="*/ 180976 h 330200"/>
                <a:gd name="connsiteX28" fmla="*/ 147637 w 330200"/>
                <a:gd name="connsiteY28" fmla="*/ 164307 h 330200"/>
                <a:gd name="connsiteX29" fmla="*/ 165100 w 330200"/>
                <a:gd name="connsiteY29" fmla="*/ 147638 h 330200"/>
                <a:gd name="connsiteX30" fmla="*/ 268288 w 330200"/>
                <a:gd name="connsiteY30" fmla="*/ 93663 h 330200"/>
                <a:gd name="connsiteX31" fmla="*/ 279401 w 330200"/>
                <a:gd name="connsiteY31" fmla="*/ 104776 h 330200"/>
                <a:gd name="connsiteX32" fmla="*/ 268288 w 330200"/>
                <a:gd name="connsiteY32" fmla="*/ 115889 h 330200"/>
                <a:gd name="connsiteX33" fmla="*/ 257175 w 330200"/>
                <a:gd name="connsiteY33" fmla="*/ 104776 h 330200"/>
                <a:gd name="connsiteX34" fmla="*/ 268288 w 330200"/>
                <a:gd name="connsiteY34" fmla="*/ 93663 h 330200"/>
                <a:gd name="connsiteX35" fmla="*/ 61913 w 330200"/>
                <a:gd name="connsiteY35" fmla="*/ 93663 h 330200"/>
                <a:gd name="connsiteX36" fmla="*/ 73026 w 330200"/>
                <a:gd name="connsiteY36" fmla="*/ 104776 h 330200"/>
                <a:gd name="connsiteX37" fmla="*/ 61913 w 330200"/>
                <a:gd name="connsiteY37" fmla="*/ 115889 h 330200"/>
                <a:gd name="connsiteX38" fmla="*/ 50800 w 330200"/>
                <a:gd name="connsiteY38" fmla="*/ 104776 h 330200"/>
                <a:gd name="connsiteX39" fmla="*/ 61913 w 330200"/>
                <a:gd name="connsiteY39" fmla="*/ 93663 h 330200"/>
                <a:gd name="connsiteX40" fmla="*/ 165100 w 330200"/>
                <a:gd name="connsiteY40" fmla="*/ 90488 h 330200"/>
                <a:gd name="connsiteX41" fmla="*/ 177800 w 330200"/>
                <a:gd name="connsiteY41" fmla="*/ 138113 h 330200"/>
                <a:gd name="connsiteX42" fmla="*/ 165100 w 330200"/>
                <a:gd name="connsiteY42" fmla="*/ 135539 h 330200"/>
                <a:gd name="connsiteX43" fmla="*/ 152400 w 330200"/>
                <a:gd name="connsiteY43" fmla="*/ 138113 h 330200"/>
                <a:gd name="connsiteX44" fmla="*/ 165100 w 330200"/>
                <a:gd name="connsiteY44" fmla="*/ 90488 h 330200"/>
                <a:gd name="connsiteX45" fmla="*/ 224631 w 330200"/>
                <a:gd name="connsiteY45" fmla="*/ 50800 h 330200"/>
                <a:gd name="connsiteX46" fmla="*/ 234950 w 330200"/>
                <a:gd name="connsiteY46" fmla="*/ 61119 h 330200"/>
                <a:gd name="connsiteX47" fmla="*/ 224631 w 330200"/>
                <a:gd name="connsiteY47" fmla="*/ 71438 h 330200"/>
                <a:gd name="connsiteX48" fmla="*/ 214312 w 330200"/>
                <a:gd name="connsiteY48" fmla="*/ 61119 h 330200"/>
                <a:gd name="connsiteX49" fmla="*/ 224631 w 330200"/>
                <a:gd name="connsiteY49" fmla="*/ 50800 h 330200"/>
                <a:gd name="connsiteX50" fmla="*/ 105569 w 330200"/>
                <a:gd name="connsiteY50" fmla="*/ 50800 h 330200"/>
                <a:gd name="connsiteX51" fmla="*/ 115888 w 330200"/>
                <a:gd name="connsiteY51" fmla="*/ 61119 h 330200"/>
                <a:gd name="connsiteX52" fmla="*/ 105569 w 330200"/>
                <a:gd name="connsiteY52" fmla="*/ 71438 h 330200"/>
                <a:gd name="connsiteX53" fmla="*/ 95250 w 330200"/>
                <a:gd name="connsiteY53" fmla="*/ 61119 h 330200"/>
                <a:gd name="connsiteX54" fmla="*/ 105569 w 330200"/>
                <a:gd name="connsiteY54" fmla="*/ 50800 h 330200"/>
                <a:gd name="connsiteX55" fmla="*/ 147480 w 330200"/>
                <a:gd name="connsiteY55" fmla="*/ 22225 h 330200"/>
                <a:gd name="connsiteX56" fmla="*/ 20637 w 330200"/>
                <a:gd name="connsiteY56" fmla="*/ 147774 h 330200"/>
                <a:gd name="connsiteX57" fmla="*/ 50406 w 330200"/>
                <a:gd name="connsiteY57" fmla="*/ 147774 h 330200"/>
                <a:gd name="connsiteX58" fmla="*/ 50406 w 330200"/>
                <a:gd name="connsiteY58" fmla="*/ 181426 h 330200"/>
                <a:gd name="connsiteX59" fmla="*/ 20637 w 330200"/>
                <a:gd name="connsiteY59" fmla="*/ 181426 h 330200"/>
                <a:gd name="connsiteX60" fmla="*/ 147480 w 330200"/>
                <a:gd name="connsiteY60" fmla="*/ 309563 h 330200"/>
                <a:gd name="connsiteX61" fmla="*/ 147480 w 330200"/>
                <a:gd name="connsiteY61" fmla="*/ 279794 h 330200"/>
                <a:gd name="connsiteX62" fmla="*/ 181132 w 330200"/>
                <a:gd name="connsiteY62" fmla="*/ 279794 h 330200"/>
                <a:gd name="connsiteX63" fmla="*/ 181132 w 330200"/>
                <a:gd name="connsiteY63" fmla="*/ 309563 h 330200"/>
                <a:gd name="connsiteX64" fmla="*/ 307975 w 330200"/>
                <a:gd name="connsiteY64" fmla="*/ 181426 h 330200"/>
                <a:gd name="connsiteX65" fmla="*/ 279500 w 330200"/>
                <a:gd name="connsiteY65" fmla="*/ 181426 h 330200"/>
                <a:gd name="connsiteX66" fmla="*/ 279500 w 330200"/>
                <a:gd name="connsiteY66" fmla="*/ 147774 h 330200"/>
                <a:gd name="connsiteX67" fmla="*/ 307975 w 330200"/>
                <a:gd name="connsiteY67" fmla="*/ 147774 h 330200"/>
                <a:gd name="connsiteX68" fmla="*/ 181132 w 330200"/>
                <a:gd name="connsiteY68" fmla="*/ 22225 h 330200"/>
                <a:gd name="connsiteX69" fmla="*/ 181132 w 330200"/>
                <a:gd name="connsiteY69" fmla="*/ 51995 h 330200"/>
                <a:gd name="connsiteX70" fmla="*/ 147480 w 330200"/>
                <a:gd name="connsiteY70" fmla="*/ 51995 h 330200"/>
                <a:gd name="connsiteX71" fmla="*/ 147480 w 330200"/>
                <a:gd name="connsiteY71" fmla="*/ 22225 h 330200"/>
                <a:gd name="connsiteX72" fmla="*/ 165100 w 330200"/>
                <a:gd name="connsiteY72" fmla="*/ 0 h 330200"/>
                <a:gd name="connsiteX73" fmla="*/ 330200 w 330200"/>
                <a:gd name="connsiteY73" fmla="*/ 165100 h 330200"/>
                <a:gd name="connsiteX74" fmla="*/ 165100 w 330200"/>
                <a:gd name="connsiteY74" fmla="*/ 330200 h 330200"/>
                <a:gd name="connsiteX75" fmla="*/ 0 w 330200"/>
                <a:gd name="connsiteY75" fmla="*/ 165100 h 330200"/>
                <a:gd name="connsiteX76" fmla="*/ 165100 w 330200"/>
                <a:gd name="connsiteY76" fmla="*/ 0 h 33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330200" h="330200">
                  <a:moveTo>
                    <a:pt x="224631" y="257175"/>
                  </a:moveTo>
                  <a:cubicBezTo>
                    <a:pt x="230330" y="257175"/>
                    <a:pt x="234950" y="261795"/>
                    <a:pt x="234950" y="267494"/>
                  </a:cubicBezTo>
                  <a:cubicBezTo>
                    <a:pt x="234950" y="273193"/>
                    <a:pt x="230330" y="277813"/>
                    <a:pt x="224631" y="277813"/>
                  </a:cubicBezTo>
                  <a:cubicBezTo>
                    <a:pt x="218932" y="277813"/>
                    <a:pt x="214312" y="273193"/>
                    <a:pt x="214312" y="267494"/>
                  </a:cubicBezTo>
                  <a:cubicBezTo>
                    <a:pt x="214312" y="261795"/>
                    <a:pt x="218932" y="257175"/>
                    <a:pt x="224631" y="257175"/>
                  </a:cubicBezTo>
                  <a:close/>
                  <a:moveTo>
                    <a:pt x="105569" y="257175"/>
                  </a:moveTo>
                  <a:cubicBezTo>
                    <a:pt x="111268" y="257175"/>
                    <a:pt x="115888" y="261795"/>
                    <a:pt x="115888" y="267494"/>
                  </a:cubicBezTo>
                  <a:cubicBezTo>
                    <a:pt x="115888" y="273193"/>
                    <a:pt x="111268" y="277813"/>
                    <a:pt x="105569" y="277813"/>
                  </a:cubicBezTo>
                  <a:cubicBezTo>
                    <a:pt x="99870" y="277813"/>
                    <a:pt x="95250" y="273193"/>
                    <a:pt x="95250" y="267494"/>
                  </a:cubicBezTo>
                  <a:cubicBezTo>
                    <a:pt x="95250" y="261795"/>
                    <a:pt x="99870" y="257175"/>
                    <a:pt x="105569" y="257175"/>
                  </a:cubicBezTo>
                  <a:close/>
                  <a:moveTo>
                    <a:pt x="268288" y="212725"/>
                  </a:moveTo>
                  <a:cubicBezTo>
                    <a:pt x="274426" y="212725"/>
                    <a:pt x="279401" y="217700"/>
                    <a:pt x="279401" y="223838"/>
                  </a:cubicBezTo>
                  <a:cubicBezTo>
                    <a:pt x="279401" y="229976"/>
                    <a:pt x="274426" y="234951"/>
                    <a:pt x="268288" y="234951"/>
                  </a:cubicBezTo>
                  <a:cubicBezTo>
                    <a:pt x="262150" y="234951"/>
                    <a:pt x="257175" y="229976"/>
                    <a:pt x="257175" y="223838"/>
                  </a:cubicBezTo>
                  <a:cubicBezTo>
                    <a:pt x="257175" y="217700"/>
                    <a:pt x="262150" y="212725"/>
                    <a:pt x="268288" y="212725"/>
                  </a:cubicBezTo>
                  <a:close/>
                  <a:moveTo>
                    <a:pt x="61913" y="212725"/>
                  </a:moveTo>
                  <a:cubicBezTo>
                    <a:pt x="68051" y="212725"/>
                    <a:pt x="73026" y="217700"/>
                    <a:pt x="73026" y="223838"/>
                  </a:cubicBezTo>
                  <a:cubicBezTo>
                    <a:pt x="73026" y="229976"/>
                    <a:pt x="68051" y="234951"/>
                    <a:pt x="61913" y="234951"/>
                  </a:cubicBezTo>
                  <a:cubicBezTo>
                    <a:pt x="55775" y="234951"/>
                    <a:pt x="50800" y="229976"/>
                    <a:pt x="50800" y="223838"/>
                  </a:cubicBezTo>
                  <a:cubicBezTo>
                    <a:pt x="50800" y="217700"/>
                    <a:pt x="55775" y="212725"/>
                    <a:pt x="61913" y="212725"/>
                  </a:cubicBezTo>
                  <a:close/>
                  <a:moveTo>
                    <a:pt x="192087" y="150813"/>
                  </a:moveTo>
                  <a:cubicBezTo>
                    <a:pt x="192087" y="150813"/>
                    <a:pt x="192087" y="150813"/>
                    <a:pt x="234950" y="164783"/>
                  </a:cubicBezTo>
                  <a:cubicBezTo>
                    <a:pt x="234950" y="164783"/>
                    <a:pt x="234950" y="164783"/>
                    <a:pt x="192087" y="176213"/>
                  </a:cubicBezTo>
                  <a:cubicBezTo>
                    <a:pt x="194685" y="172403"/>
                    <a:pt x="195984" y="168593"/>
                    <a:pt x="195984" y="163513"/>
                  </a:cubicBezTo>
                  <a:cubicBezTo>
                    <a:pt x="195984" y="159703"/>
                    <a:pt x="194685" y="154623"/>
                    <a:pt x="192087" y="150813"/>
                  </a:cubicBezTo>
                  <a:close/>
                  <a:moveTo>
                    <a:pt x="165100" y="147638"/>
                  </a:moveTo>
                  <a:cubicBezTo>
                    <a:pt x="174745" y="147638"/>
                    <a:pt x="182563" y="155101"/>
                    <a:pt x="182563" y="164307"/>
                  </a:cubicBezTo>
                  <a:cubicBezTo>
                    <a:pt x="182563" y="173513"/>
                    <a:pt x="174745" y="180976"/>
                    <a:pt x="165100" y="180976"/>
                  </a:cubicBezTo>
                  <a:cubicBezTo>
                    <a:pt x="155455" y="180976"/>
                    <a:pt x="147637" y="173513"/>
                    <a:pt x="147637" y="164307"/>
                  </a:cubicBezTo>
                  <a:cubicBezTo>
                    <a:pt x="147637" y="155101"/>
                    <a:pt x="155455" y="147638"/>
                    <a:pt x="165100" y="147638"/>
                  </a:cubicBezTo>
                  <a:close/>
                  <a:moveTo>
                    <a:pt x="268288" y="93663"/>
                  </a:moveTo>
                  <a:cubicBezTo>
                    <a:pt x="274426" y="93663"/>
                    <a:pt x="279401" y="98638"/>
                    <a:pt x="279401" y="104776"/>
                  </a:cubicBezTo>
                  <a:cubicBezTo>
                    <a:pt x="279401" y="110914"/>
                    <a:pt x="274426" y="115889"/>
                    <a:pt x="268288" y="115889"/>
                  </a:cubicBezTo>
                  <a:cubicBezTo>
                    <a:pt x="262150" y="115889"/>
                    <a:pt x="257175" y="110914"/>
                    <a:pt x="257175" y="104776"/>
                  </a:cubicBezTo>
                  <a:cubicBezTo>
                    <a:pt x="257175" y="98638"/>
                    <a:pt x="262150" y="93663"/>
                    <a:pt x="268288" y="93663"/>
                  </a:cubicBezTo>
                  <a:close/>
                  <a:moveTo>
                    <a:pt x="61913" y="93663"/>
                  </a:moveTo>
                  <a:cubicBezTo>
                    <a:pt x="68051" y="93663"/>
                    <a:pt x="73026" y="98638"/>
                    <a:pt x="73026" y="104776"/>
                  </a:cubicBezTo>
                  <a:cubicBezTo>
                    <a:pt x="73026" y="110914"/>
                    <a:pt x="68051" y="115889"/>
                    <a:pt x="61913" y="115889"/>
                  </a:cubicBezTo>
                  <a:cubicBezTo>
                    <a:pt x="55775" y="115889"/>
                    <a:pt x="50800" y="110914"/>
                    <a:pt x="50800" y="104776"/>
                  </a:cubicBezTo>
                  <a:cubicBezTo>
                    <a:pt x="50800" y="98638"/>
                    <a:pt x="55775" y="93663"/>
                    <a:pt x="61913" y="93663"/>
                  </a:cubicBezTo>
                  <a:close/>
                  <a:moveTo>
                    <a:pt x="165100" y="90488"/>
                  </a:moveTo>
                  <a:cubicBezTo>
                    <a:pt x="165100" y="90488"/>
                    <a:pt x="165100" y="90488"/>
                    <a:pt x="177800" y="138113"/>
                  </a:cubicBezTo>
                  <a:cubicBezTo>
                    <a:pt x="173990" y="135539"/>
                    <a:pt x="168910" y="135539"/>
                    <a:pt x="165100" y="135539"/>
                  </a:cubicBezTo>
                  <a:cubicBezTo>
                    <a:pt x="160020" y="135539"/>
                    <a:pt x="156210" y="135539"/>
                    <a:pt x="152400" y="138113"/>
                  </a:cubicBezTo>
                  <a:cubicBezTo>
                    <a:pt x="152400" y="138113"/>
                    <a:pt x="152400" y="138113"/>
                    <a:pt x="165100" y="90488"/>
                  </a:cubicBezTo>
                  <a:close/>
                  <a:moveTo>
                    <a:pt x="224631" y="50800"/>
                  </a:moveTo>
                  <a:cubicBezTo>
                    <a:pt x="230330" y="50800"/>
                    <a:pt x="234950" y="55420"/>
                    <a:pt x="234950" y="61119"/>
                  </a:cubicBezTo>
                  <a:cubicBezTo>
                    <a:pt x="234950" y="66818"/>
                    <a:pt x="230330" y="71438"/>
                    <a:pt x="224631" y="71438"/>
                  </a:cubicBezTo>
                  <a:cubicBezTo>
                    <a:pt x="218932" y="71438"/>
                    <a:pt x="214312" y="66818"/>
                    <a:pt x="214312" y="61119"/>
                  </a:cubicBezTo>
                  <a:cubicBezTo>
                    <a:pt x="214312" y="55420"/>
                    <a:pt x="218932" y="50800"/>
                    <a:pt x="224631" y="50800"/>
                  </a:cubicBezTo>
                  <a:close/>
                  <a:moveTo>
                    <a:pt x="105569" y="50800"/>
                  </a:moveTo>
                  <a:cubicBezTo>
                    <a:pt x="111268" y="50800"/>
                    <a:pt x="115888" y="55420"/>
                    <a:pt x="115888" y="61119"/>
                  </a:cubicBezTo>
                  <a:cubicBezTo>
                    <a:pt x="115888" y="66818"/>
                    <a:pt x="111268" y="71438"/>
                    <a:pt x="105569" y="71438"/>
                  </a:cubicBezTo>
                  <a:cubicBezTo>
                    <a:pt x="99870" y="71438"/>
                    <a:pt x="95250" y="66818"/>
                    <a:pt x="95250" y="61119"/>
                  </a:cubicBezTo>
                  <a:cubicBezTo>
                    <a:pt x="95250" y="55420"/>
                    <a:pt x="99870" y="50800"/>
                    <a:pt x="105569" y="50800"/>
                  </a:cubicBezTo>
                  <a:close/>
                  <a:moveTo>
                    <a:pt x="147480" y="22225"/>
                  </a:moveTo>
                  <a:cubicBezTo>
                    <a:pt x="81470" y="29991"/>
                    <a:pt x="28403" y="81764"/>
                    <a:pt x="20637" y="147774"/>
                  </a:cubicBezTo>
                  <a:cubicBezTo>
                    <a:pt x="20637" y="147774"/>
                    <a:pt x="20637" y="147774"/>
                    <a:pt x="50406" y="147774"/>
                  </a:cubicBezTo>
                  <a:cubicBezTo>
                    <a:pt x="50406" y="147774"/>
                    <a:pt x="50406" y="147774"/>
                    <a:pt x="50406" y="181426"/>
                  </a:cubicBezTo>
                  <a:cubicBezTo>
                    <a:pt x="50406" y="181426"/>
                    <a:pt x="50406" y="181426"/>
                    <a:pt x="20637" y="181426"/>
                  </a:cubicBezTo>
                  <a:cubicBezTo>
                    <a:pt x="28403" y="248730"/>
                    <a:pt x="80176" y="301797"/>
                    <a:pt x="147480" y="309563"/>
                  </a:cubicBezTo>
                  <a:cubicBezTo>
                    <a:pt x="147480" y="309563"/>
                    <a:pt x="147480" y="309563"/>
                    <a:pt x="147480" y="279794"/>
                  </a:cubicBezTo>
                  <a:cubicBezTo>
                    <a:pt x="147480" y="279794"/>
                    <a:pt x="147480" y="279794"/>
                    <a:pt x="181132" y="279794"/>
                  </a:cubicBezTo>
                  <a:cubicBezTo>
                    <a:pt x="181132" y="279794"/>
                    <a:pt x="181132" y="279794"/>
                    <a:pt x="181132" y="309563"/>
                  </a:cubicBezTo>
                  <a:cubicBezTo>
                    <a:pt x="247142" y="301797"/>
                    <a:pt x="300209" y="248730"/>
                    <a:pt x="307975" y="181426"/>
                  </a:cubicBezTo>
                  <a:cubicBezTo>
                    <a:pt x="307975" y="181426"/>
                    <a:pt x="307975" y="181426"/>
                    <a:pt x="279500" y="181426"/>
                  </a:cubicBezTo>
                  <a:cubicBezTo>
                    <a:pt x="279500" y="181426"/>
                    <a:pt x="279500" y="181426"/>
                    <a:pt x="279500" y="147774"/>
                  </a:cubicBezTo>
                  <a:cubicBezTo>
                    <a:pt x="279500" y="147774"/>
                    <a:pt x="279500" y="147774"/>
                    <a:pt x="307975" y="147774"/>
                  </a:cubicBezTo>
                  <a:cubicBezTo>
                    <a:pt x="300209" y="81764"/>
                    <a:pt x="247142" y="29991"/>
                    <a:pt x="181132" y="22225"/>
                  </a:cubicBezTo>
                  <a:cubicBezTo>
                    <a:pt x="181132" y="22225"/>
                    <a:pt x="181132" y="22225"/>
                    <a:pt x="181132" y="51995"/>
                  </a:cubicBezTo>
                  <a:cubicBezTo>
                    <a:pt x="181132" y="51995"/>
                    <a:pt x="181132" y="51995"/>
                    <a:pt x="147480" y="51995"/>
                  </a:cubicBezTo>
                  <a:cubicBezTo>
                    <a:pt x="147480" y="51995"/>
                    <a:pt x="147480" y="51995"/>
                    <a:pt x="147480" y="22225"/>
                  </a:cubicBezTo>
                  <a:close/>
                  <a:moveTo>
                    <a:pt x="165100" y="0"/>
                  </a:moveTo>
                  <a:cubicBezTo>
                    <a:pt x="256282" y="0"/>
                    <a:pt x="330200" y="73918"/>
                    <a:pt x="330200" y="165100"/>
                  </a:cubicBezTo>
                  <a:cubicBezTo>
                    <a:pt x="330200" y="256282"/>
                    <a:pt x="256282" y="330200"/>
                    <a:pt x="165100" y="330200"/>
                  </a:cubicBezTo>
                  <a:cubicBezTo>
                    <a:pt x="73918" y="330200"/>
                    <a:pt x="0" y="256282"/>
                    <a:pt x="0" y="165100"/>
                  </a:cubicBezTo>
                  <a:cubicBezTo>
                    <a:pt x="0" y="73918"/>
                    <a:pt x="73918" y="0"/>
                    <a:pt x="165100" y="0"/>
                  </a:cubicBez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iṥľîḓê"/>
            <p:cNvSpPr/>
            <p:nvPr/>
          </p:nvSpPr>
          <p:spPr bwMode="auto">
            <a:xfrm>
              <a:off x="9388804" y="2733342"/>
              <a:ext cx="432048" cy="421711"/>
            </a:xfrm>
            <a:custGeom>
              <a:avLst/>
              <a:gdLst>
                <a:gd name="connsiteX0" fmla="*/ 166688 w 331788"/>
                <a:gd name="connsiteY0" fmla="*/ 168275 h 323850"/>
                <a:gd name="connsiteX1" fmla="*/ 166688 w 331788"/>
                <a:gd name="connsiteY1" fmla="*/ 198438 h 323850"/>
                <a:gd name="connsiteX2" fmla="*/ 175578 w 331788"/>
                <a:gd name="connsiteY2" fmla="*/ 193192 h 323850"/>
                <a:gd name="connsiteX3" fmla="*/ 179388 w 331788"/>
                <a:gd name="connsiteY3" fmla="*/ 184012 h 323850"/>
                <a:gd name="connsiteX4" fmla="*/ 176848 w 331788"/>
                <a:gd name="connsiteY4" fmla="*/ 174832 h 323850"/>
                <a:gd name="connsiteX5" fmla="*/ 166688 w 331788"/>
                <a:gd name="connsiteY5" fmla="*/ 168275 h 323850"/>
                <a:gd name="connsiteX6" fmla="*/ 155575 w 331788"/>
                <a:gd name="connsiteY6" fmla="*/ 119062 h 323850"/>
                <a:gd name="connsiteX7" fmla="*/ 148771 w 331788"/>
                <a:gd name="connsiteY7" fmla="*/ 124142 h 323850"/>
                <a:gd name="connsiteX8" fmla="*/ 146050 w 331788"/>
                <a:gd name="connsiteY8" fmla="*/ 131762 h 323850"/>
                <a:gd name="connsiteX9" fmla="*/ 147411 w 331788"/>
                <a:gd name="connsiteY9" fmla="*/ 139382 h 323850"/>
                <a:gd name="connsiteX10" fmla="*/ 155575 w 331788"/>
                <a:gd name="connsiteY10" fmla="*/ 144462 h 323850"/>
                <a:gd name="connsiteX11" fmla="*/ 155575 w 331788"/>
                <a:gd name="connsiteY11" fmla="*/ 119062 h 323850"/>
                <a:gd name="connsiteX12" fmla="*/ 155121 w 331788"/>
                <a:gd name="connsiteY12" fmla="*/ 93662 h 323850"/>
                <a:gd name="connsiteX13" fmla="*/ 165554 w 331788"/>
                <a:gd name="connsiteY13" fmla="*/ 93662 h 323850"/>
                <a:gd name="connsiteX14" fmla="*/ 165554 w 331788"/>
                <a:gd name="connsiteY14" fmla="*/ 101463 h 323850"/>
                <a:gd name="connsiteX15" fmla="*/ 185114 w 331788"/>
                <a:gd name="connsiteY15" fmla="*/ 109265 h 323850"/>
                <a:gd name="connsiteX16" fmla="*/ 192938 w 331788"/>
                <a:gd name="connsiteY16" fmla="*/ 127468 h 323850"/>
                <a:gd name="connsiteX17" fmla="*/ 174682 w 331788"/>
                <a:gd name="connsiteY17" fmla="*/ 130069 h 323850"/>
                <a:gd name="connsiteX18" fmla="*/ 165554 w 331788"/>
                <a:gd name="connsiteY18" fmla="*/ 118367 h 323850"/>
                <a:gd name="connsiteX19" fmla="*/ 165554 w 331788"/>
                <a:gd name="connsiteY19" fmla="*/ 148272 h 323850"/>
                <a:gd name="connsiteX20" fmla="*/ 190330 w 331788"/>
                <a:gd name="connsiteY20" fmla="*/ 161274 h 323850"/>
                <a:gd name="connsiteX21" fmla="*/ 196850 w 331788"/>
                <a:gd name="connsiteY21" fmla="*/ 180778 h 323850"/>
                <a:gd name="connsiteX22" fmla="*/ 189026 w 331788"/>
                <a:gd name="connsiteY22" fmla="*/ 204182 h 323850"/>
                <a:gd name="connsiteX23" fmla="*/ 165554 w 331788"/>
                <a:gd name="connsiteY23" fmla="*/ 215884 h 323850"/>
                <a:gd name="connsiteX24" fmla="*/ 165554 w 331788"/>
                <a:gd name="connsiteY24" fmla="*/ 230187 h 323850"/>
                <a:gd name="connsiteX25" fmla="*/ 155121 w 331788"/>
                <a:gd name="connsiteY25" fmla="*/ 230187 h 323850"/>
                <a:gd name="connsiteX26" fmla="*/ 155121 w 331788"/>
                <a:gd name="connsiteY26" fmla="*/ 217185 h 323850"/>
                <a:gd name="connsiteX27" fmla="*/ 134257 w 331788"/>
                <a:gd name="connsiteY27" fmla="*/ 206783 h 323850"/>
                <a:gd name="connsiteX28" fmla="*/ 123825 w 331788"/>
                <a:gd name="connsiteY28" fmla="*/ 183378 h 323850"/>
                <a:gd name="connsiteX29" fmla="*/ 143385 w 331788"/>
                <a:gd name="connsiteY29" fmla="*/ 180778 h 323850"/>
                <a:gd name="connsiteX30" fmla="*/ 147297 w 331788"/>
                <a:gd name="connsiteY30" fmla="*/ 192480 h 323850"/>
                <a:gd name="connsiteX31" fmla="*/ 155121 w 331788"/>
                <a:gd name="connsiteY31" fmla="*/ 197681 h 323850"/>
                <a:gd name="connsiteX32" fmla="*/ 155121 w 331788"/>
                <a:gd name="connsiteY32" fmla="*/ 166475 h 323850"/>
                <a:gd name="connsiteX33" fmla="*/ 134257 w 331788"/>
                <a:gd name="connsiteY33" fmla="*/ 153473 h 323850"/>
                <a:gd name="connsiteX34" fmla="*/ 126433 w 331788"/>
                <a:gd name="connsiteY34" fmla="*/ 132669 h 323850"/>
                <a:gd name="connsiteX35" fmla="*/ 134257 w 331788"/>
                <a:gd name="connsiteY35" fmla="*/ 110565 h 323850"/>
                <a:gd name="connsiteX36" fmla="*/ 155121 w 331788"/>
                <a:gd name="connsiteY36" fmla="*/ 101463 h 323850"/>
                <a:gd name="connsiteX37" fmla="*/ 155121 w 331788"/>
                <a:gd name="connsiteY37" fmla="*/ 93662 h 323850"/>
                <a:gd name="connsiteX38" fmla="*/ 151628 w 331788"/>
                <a:gd name="connsiteY38" fmla="*/ 20637 h 323850"/>
                <a:gd name="connsiteX39" fmla="*/ 146441 w 331788"/>
                <a:gd name="connsiteY39" fmla="*/ 68597 h 323850"/>
                <a:gd name="connsiteX40" fmla="*/ 139956 w 331788"/>
                <a:gd name="connsiteY40" fmla="*/ 69893 h 323850"/>
                <a:gd name="connsiteX41" fmla="*/ 116611 w 331788"/>
                <a:gd name="connsiteY41" fmla="*/ 78967 h 323850"/>
                <a:gd name="connsiteX42" fmla="*/ 110126 w 331788"/>
                <a:gd name="connsiteY42" fmla="*/ 81559 h 323850"/>
                <a:gd name="connsiteX43" fmla="*/ 72515 w 331788"/>
                <a:gd name="connsiteY43" fmla="*/ 51746 h 323850"/>
                <a:gd name="connsiteX44" fmla="*/ 53061 w 331788"/>
                <a:gd name="connsiteY44" fmla="*/ 71189 h 323850"/>
                <a:gd name="connsiteX45" fmla="*/ 82891 w 331788"/>
                <a:gd name="connsiteY45" fmla="*/ 106187 h 323850"/>
                <a:gd name="connsiteX46" fmla="*/ 79000 w 331788"/>
                <a:gd name="connsiteY46" fmla="*/ 112668 h 323850"/>
                <a:gd name="connsiteX47" fmla="*/ 67328 w 331788"/>
                <a:gd name="connsiteY47" fmla="*/ 137296 h 323850"/>
                <a:gd name="connsiteX48" fmla="*/ 66031 w 331788"/>
                <a:gd name="connsiteY48" fmla="*/ 143778 h 323850"/>
                <a:gd name="connsiteX49" fmla="*/ 20638 w 331788"/>
                <a:gd name="connsiteY49" fmla="*/ 148962 h 323850"/>
                <a:gd name="connsiteX50" fmla="*/ 20638 w 331788"/>
                <a:gd name="connsiteY50" fmla="*/ 174887 h 323850"/>
                <a:gd name="connsiteX51" fmla="*/ 66031 w 331788"/>
                <a:gd name="connsiteY51" fmla="*/ 180072 h 323850"/>
                <a:gd name="connsiteX52" fmla="*/ 67328 w 331788"/>
                <a:gd name="connsiteY52" fmla="*/ 186553 h 323850"/>
                <a:gd name="connsiteX53" fmla="*/ 79000 w 331788"/>
                <a:gd name="connsiteY53" fmla="*/ 211181 h 323850"/>
                <a:gd name="connsiteX54" fmla="*/ 82891 w 331788"/>
                <a:gd name="connsiteY54" fmla="*/ 217662 h 323850"/>
                <a:gd name="connsiteX55" fmla="*/ 53061 w 331788"/>
                <a:gd name="connsiteY55" fmla="*/ 252660 h 323850"/>
                <a:gd name="connsiteX56" fmla="*/ 72515 w 331788"/>
                <a:gd name="connsiteY56" fmla="*/ 272103 h 323850"/>
                <a:gd name="connsiteX57" fmla="*/ 110126 w 331788"/>
                <a:gd name="connsiteY57" fmla="*/ 242290 h 323850"/>
                <a:gd name="connsiteX58" fmla="*/ 116611 w 331788"/>
                <a:gd name="connsiteY58" fmla="*/ 244882 h 323850"/>
                <a:gd name="connsiteX59" fmla="*/ 139956 w 331788"/>
                <a:gd name="connsiteY59" fmla="*/ 253956 h 323850"/>
                <a:gd name="connsiteX60" fmla="*/ 146441 w 331788"/>
                <a:gd name="connsiteY60" fmla="*/ 255252 h 323850"/>
                <a:gd name="connsiteX61" fmla="*/ 151628 w 331788"/>
                <a:gd name="connsiteY61" fmla="*/ 303212 h 323850"/>
                <a:gd name="connsiteX62" fmla="*/ 180161 w 331788"/>
                <a:gd name="connsiteY62" fmla="*/ 303212 h 323850"/>
                <a:gd name="connsiteX63" fmla="*/ 185349 w 331788"/>
                <a:gd name="connsiteY63" fmla="*/ 253956 h 323850"/>
                <a:gd name="connsiteX64" fmla="*/ 191833 w 331788"/>
                <a:gd name="connsiteY64" fmla="*/ 251363 h 323850"/>
                <a:gd name="connsiteX65" fmla="*/ 211287 w 331788"/>
                <a:gd name="connsiteY65" fmla="*/ 242290 h 323850"/>
                <a:gd name="connsiteX66" fmla="*/ 217772 w 331788"/>
                <a:gd name="connsiteY66" fmla="*/ 238401 h 323850"/>
                <a:gd name="connsiteX67" fmla="*/ 259274 w 331788"/>
                <a:gd name="connsiteY67" fmla="*/ 272103 h 323850"/>
                <a:gd name="connsiteX68" fmla="*/ 278728 w 331788"/>
                <a:gd name="connsiteY68" fmla="*/ 252660 h 323850"/>
                <a:gd name="connsiteX69" fmla="*/ 243710 w 331788"/>
                <a:gd name="connsiteY69" fmla="*/ 211181 h 323850"/>
                <a:gd name="connsiteX70" fmla="*/ 246304 w 331788"/>
                <a:gd name="connsiteY70" fmla="*/ 204700 h 323850"/>
                <a:gd name="connsiteX71" fmla="*/ 254086 w 331788"/>
                <a:gd name="connsiteY71" fmla="*/ 187849 h 323850"/>
                <a:gd name="connsiteX72" fmla="*/ 255383 w 331788"/>
                <a:gd name="connsiteY72" fmla="*/ 180072 h 323850"/>
                <a:gd name="connsiteX73" fmla="*/ 311151 w 331788"/>
                <a:gd name="connsiteY73" fmla="*/ 174887 h 323850"/>
                <a:gd name="connsiteX74" fmla="*/ 311151 w 331788"/>
                <a:gd name="connsiteY74" fmla="*/ 148962 h 323850"/>
                <a:gd name="connsiteX75" fmla="*/ 255383 w 331788"/>
                <a:gd name="connsiteY75" fmla="*/ 142481 h 323850"/>
                <a:gd name="connsiteX76" fmla="*/ 254086 w 331788"/>
                <a:gd name="connsiteY76" fmla="*/ 136000 h 323850"/>
                <a:gd name="connsiteX77" fmla="*/ 246304 w 331788"/>
                <a:gd name="connsiteY77" fmla="*/ 119149 h 323850"/>
                <a:gd name="connsiteX78" fmla="*/ 243710 w 331788"/>
                <a:gd name="connsiteY78" fmla="*/ 112668 h 323850"/>
                <a:gd name="connsiteX79" fmla="*/ 278728 w 331788"/>
                <a:gd name="connsiteY79" fmla="*/ 71189 h 323850"/>
                <a:gd name="connsiteX80" fmla="*/ 259274 w 331788"/>
                <a:gd name="connsiteY80" fmla="*/ 51746 h 323850"/>
                <a:gd name="connsiteX81" fmla="*/ 217772 w 331788"/>
                <a:gd name="connsiteY81" fmla="*/ 85448 h 323850"/>
                <a:gd name="connsiteX82" fmla="*/ 211287 w 331788"/>
                <a:gd name="connsiteY82" fmla="*/ 81559 h 323850"/>
                <a:gd name="connsiteX83" fmla="*/ 191833 w 331788"/>
                <a:gd name="connsiteY83" fmla="*/ 72486 h 323850"/>
                <a:gd name="connsiteX84" fmla="*/ 185349 w 331788"/>
                <a:gd name="connsiteY84" fmla="*/ 69893 h 323850"/>
                <a:gd name="connsiteX85" fmla="*/ 180161 w 331788"/>
                <a:gd name="connsiteY85" fmla="*/ 20637 h 323850"/>
                <a:gd name="connsiteX86" fmla="*/ 151628 w 331788"/>
                <a:gd name="connsiteY86" fmla="*/ 20637 h 323850"/>
                <a:gd name="connsiteX87" fmla="*/ 133493 w 331788"/>
                <a:gd name="connsiteY87" fmla="*/ 0 h 323850"/>
                <a:gd name="connsiteX88" fmla="*/ 198295 w 331788"/>
                <a:gd name="connsiteY88" fmla="*/ 0 h 323850"/>
                <a:gd name="connsiteX89" fmla="*/ 204775 w 331788"/>
                <a:gd name="connsiteY89" fmla="*/ 55702 h 323850"/>
                <a:gd name="connsiteX90" fmla="*/ 215144 w 331788"/>
                <a:gd name="connsiteY90" fmla="*/ 59588 h 323850"/>
                <a:gd name="connsiteX91" fmla="*/ 260505 w 331788"/>
                <a:gd name="connsiteY91" fmla="*/ 24613 h 323850"/>
                <a:gd name="connsiteX92" fmla="*/ 305867 w 331788"/>
                <a:gd name="connsiteY92" fmla="*/ 69952 h 323850"/>
                <a:gd name="connsiteX93" fmla="*/ 268282 w 331788"/>
                <a:gd name="connsiteY93" fmla="*/ 115291 h 323850"/>
                <a:gd name="connsiteX94" fmla="*/ 272170 w 331788"/>
                <a:gd name="connsiteY94" fmla="*/ 124358 h 323850"/>
                <a:gd name="connsiteX95" fmla="*/ 331788 w 331788"/>
                <a:gd name="connsiteY95" fmla="*/ 129540 h 323850"/>
                <a:gd name="connsiteX96" fmla="*/ 331788 w 331788"/>
                <a:gd name="connsiteY96" fmla="*/ 194310 h 323850"/>
                <a:gd name="connsiteX97" fmla="*/ 272170 w 331788"/>
                <a:gd name="connsiteY97" fmla="*/ 199492 h 323850"/>
                <a:gd name="connsiteX98" fmla="*/ 268282 w 331788"/>
                <a:gd name="connsiteY98" fmla="*/ 208559 h 323850"/>
                <a:gd name="connsiteX99" fmla="*/ 305867 w 331788"/>
                <a:gd name="connsiteY99" fmla="*/ 253898 h 323850"/>
                <a:gd name="connsiteX100" fmla="*/ 260505 w 331788"/>
                <a:gd name="connsiteY100" fmla="*/ 299237 h 323850"/>
                <a:gd name="connsiteX101" fmla="*/ 215144 w 331788"/>
                <a:gd name="connsiteY101" fmla="*/ 264262 h 323850"/>
                <a:gd name="connsiteX102" fmla="*/ 204775 w 331788"/>
                <a:gd name="connsiteY102" fmla="*/ 268148 h 323850"/>
                <a:gd name="connsiteX103" fmla="*/ 198295 w 331788"/>
                <a:gd name="connsiteY103" fmla="*/ 323850 h 323850"/>
                <a:gd name="connsiteX104" fmla="*/ 133493 w 331788"/>
                <a:gd name="connsiteY104" fmla="*/ 323850 h 323850"/>
                <a:gd name="connsiteX105" fmla="*/ 128309 w 331788"/>
                <a:gd name="connsiteY105" fmla="*/ 272034 h 323850"/>
                <a:gd name="connsiteX106" fmla="*/ 112756 w 331788"/>
                <a:gd name="connsiteY106" fmla="*/ 266852 h 323850"/>
                <a:gd name="connsiteX107" fmla="*/ 71283 w 331788"/>
                <a:gd name="connsiteY107" fmla="*/ 299237 h 323850"/>
                <a:gd name="connsiteX108" fmla="*/ 25921 w 331788"/>
                <a:gd name="connsiteY108" fmla="*/ 253898 h 323850"/>
                <a:gd name="connsiteX109" fmla="*/ 57026 w 331788"/>
                <a:gd name="connsiteY109" fmla="*/ 215036 h 323850"/>
                <a:gd name="connsiteX110" fmla="*/ 50546 w 331788"/>
                <a:gd name="connsiteY110" fmla="*/ 199492 h 323850"/>
                <a:gd name="connsiteX111" fmla="*/ 0 w 331788"/>
                <a:gd name="connsiteY111" fmla="*/ 194310 h 323850"/>
                <a:gd name="connsiteX112" fmla="*/ 0 w 331788"/>
                <a:gd name="connsiteY112" fmla="*/ 129540 h 323850"/>
                <a:gd name="connsiteX113" fmla="*/ 50546 w 331788"/>
                <a:gd name="connsiteY113" fmla="*/ 124358 h 323850"/>
                <a:gd name="connsiteX114" fmla="*/ 57026 w 331788"/>
                <a:gd name="connsiteY114" fmla="*/ 108814 h 323850"/>
                <a:gd name="connsiteX115" fmla="*/ 25921 w 331788"/>
                <a:gd name="connsiteY115" fmla="*/ 69952 h 323850"/>
                <a:gd name="connsiteX116" fmla="*/ 71283 w 331788"/>
                <a:gd name="connsiteY116" fmla="*/ 24613 h 323850"/>
                <a:gd name="connsiteX117" fmla="*/ 112756 w 331788"/>
                <a:gd name="connsiteY117" fmla="*/ 56998 h 323850"/>
                <a:gd name="connsiteX118" fmla="*/ 128309 w 331788"/>
                <a:gd name="connsiteY118" fmla="*/ 51816 h 323850"/>
                <a:gd name="connsiteX119" fmla="*/ 133493 w 331788"/>
                <a:gd name="connsiteY119" fmla="*/ 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331788" h="323850">
                  <a:moveTo>
                    <a:pt x="166688" y="168275"/>
                  </a:moveTo>
                  <a:lnTo>
                    <a:pt x="166688" y="198438"/>
                  </a:lnTo>
                  <a:cubicBezTo>
                    <a:pt x="170498" y="198438"/>
                    <a:pt x="173038" y="195815"/>
                    <a:pt x="175578" y="193192"/>
                  </a:cubicBezTo>
                  <a:cubicBezTo>
                    <a:pt x="178118" y="190569"/>
                    <a:pt x="179388" y="186635"/>
                    <a:pt x="179388" y="184012"/>
                  </a:cubicBezTo>
                  <a:cubicBezTo>
                    <a:pt x="179388" y="180078"/>
                    <a:pt x="178118" y="177455"/>
                    <a:pt x="176848" y="174832"/>
                  </a:cubicBezTo>
                  <a:cubicBezTo>
                    <a:pt x="174308" y="172209"/>
                    <a:pt x="171768" y="169586"/>
                    <a:pt x="166688" y="168275"/>
                  </a:cubicBezTo>
                  <a:close/>
                  <a:moveTo>
                    <a:pt x="155575" y="119062"/>
                  </a:moveTo>
                  <a:cubicBezTo>
                    <a:pt x="152854" y="120332"/>
                    <a:pt x="150132" y="121602"/>
                    <a:pt x="148771" y="124142"/>
                  </a:cubicBezTo>
                  <a:cubicBezTo>
                    <a:pt x="146050" y="126682"/>
                    <a:pt x="146050" y="129222"/>
                    <a:pt x="146050" y="131762"/>
                  </a:cubicBezTo>
                  <a:cubicBezTo>
                    <a:pt x="146050" y="134302"/>
                    <a:pt x="146050" y="136842"/>
                    <a:pt x="147411" y="139382"/>
                  </a:cubicBezTo>
                  <a:cubicBezTo>
                    <a:pt x="150132" y="141922"/>
                    <a:pt x="151493" y="143192"/>
                    <a:pt x="155575" y="144462"/>
                  </a:cubicBezTo>
                  <a:cubicBezTo>
                    <a:pt x="155575" y="144462"/>
                    <a:pt x="155575" y="144462"/>
                    <a:pt x="155575" y="119062"/>
                  </a:cubicBezTo>
                  <a:close/>
                  <a:moveTo>
                    <a:pt x="155121" y="93662"/>
                  </a:moveTo>
                  <a:cubicBezTo>
                    <a:pt x="155121" y="93662"/>
                    <a:pt x="155121" y="93662"/>
                    <a:pt x="165554" y="93662"/>
                  </a:cubicBezTo>
                  <a:cubicBezTo>
                    <a:pt x="165554" y="93662"/>
                    <a:pt x="165554" y="93662"/>
                    <a:pt x="165554" y="101463"/>
                  </a:cubicBezTo>
                  <a:cubicBezTo>
                    <a:pt x="173378" y="102764"/>
                    <a:pt x="179898" y="105364"/>
                    <a:pt x="185114" y="109265"/>
                  </a:cubicBezTo>
                  <a:cubicBezTo>
                    <a:pt x="189026" y="114466"/>
                    <a:pt x="191634" y="120967"/>
                    <a:pt x="192938" y="127468"/>
                  </a:cubicBezTo>
                  <a:cubicBezTo>
                    <a:pt x="192938" y="127468"/>
                    <a:pt x="192938" y="127468"/>
                    <a:pt x="174682" y="130069"/>
                  </a:cubicBezTo>
                  <a:cubicBezTo>
                    <a:pt x="173378" y="124868"/>
                    <a:pt x="170770" y="120967"/>
                    <a:pt x="165554" y="118367"/>
                  </a:cubicBezTo>
                  <a:cubicBezTo>
                    <a:pt x="165554" y="118367"/>
                    <a:pt x="165554" y="118367"/>
                    <a:pt x="165554" y="148272"/>
                  </a:cubicBezTo>
                  <a:cubicBezTo>
                    <a:pt x="177290" y="150873"/>
                    <a:pt x="186418" y="156073"/>
                    <a:pt x="190330" y="161274"/>
                  </a:cubicBezTo>
                  <a:cubicBezTo>
                    <a:pt x="194242" y="166475"/>
                    <a:pt x="196850" y="172977"/>
                    <a:pt x="196850" y="180778"/>
                  </a:cubicBezTo>
                  <a:cubicBezTo>
                    <a:pt x="196850" y="191180"/>
                    <a:pt x="194242" y="198981"/>
                    <a:pt x="189026" y="204182"/>
                  </a:cubicBezTo>
                  <a:cubicBezTo>
                    <a:pt x="182506" y="210683"/>
                    <a:pt x="175986" y="214584"/>
                    <a:pt x="165554" y="215884"/>
                  </a:cubicBezTo>
                  <a:cubicBezTo>
                    <a:pt x="165554" y="215884"/>
                    <a:pt x="165554" y="215884"/>
                    <a:pt x="165554" y="230187"/>
                  </a:cubicBezTo>
                  <a:cubicBezTo>
                    <a:pt x="165554" y="230187"/>
                    <a:pt x="165554" y="230187"/>
                    <a:pt x="155121" y="230187"/>
                  </a:cubicBezTo>
                  <a:cubicBezTo>
                    <a:pt x="155121" y="230187"/>
                    <a:pt x="155121" y="230187"/>
                    <a:pt x="155121" y="217185"/>
                  </a:cubicBezTo>
                  <a:cubicBezTo>
                    <a:pt x="145993" y="215884"/>
                    <a:pt x="139473" y="211984"/>
                    <a:pt x="134257" y="206783"/>
                  </a:cubicBezTo>
                  <a:cubicBezTo>
                    <a:pt x="129041" y="201582"/>
                    <a:pt x="125129" y="193780"/>
                    <a:pt x="123825" y="183378"/>
                  </a:cubicBezTo>
                  <a:cubicBezTo>
                    <a:pt x="123825" y="183378"/>
                    <a:pt x="123825" y="183378"/>
                    <a:pt x="143385" y="180778"/>
                  </a:cubicBezTo>
                  <a:cubicBezTo>
                    <a:pt x="144689" y="185979"/>
                    <a:pt x="145993" y="188579"/>
                    <a:pt x="147297" y="192480"/>
                  </a:cubicBezTo>
                  <a:cubicBezTo>
                    <a:pt x="149905" y="195081"/>
                    <a:pt x="152513" y="196381"/>
                    <a:pt x="155121" y="197681"/>
                  </a:cubicBezTo>
                  <a:cubicBezTo>
                    <a:pt x="155121" y="197681"/>
                    <a:pt x="155121" y="197681"/>
                    <a:pt x="155121" y="166475"/>
                  </a:cubicBezTo>
                  <a:cubicBezTo>
                    <a:pt x="144689" y="163875"/>
                    <a:pt x="138169" y="158674"/>
                    <a:pt x="134257" y="153473"/>
                  </a:cubicBezTo>
                  <a:cubicBezTo>
                    <a:pt x="129041" y="146972"/>
                    <a:pt x="126433" y="140471"/>
                    <a:pt x="126433" y="132669"/>
                  </a:cubicBezTo>
                  <a:cubicBezTo>
                    <a:pt x="126433" y="123568"/>
                    <a:pt x="129041" y="117066"/>
                    <a:pt x="134257" y="110565"/>
                  </a:cubicBezTo>
                  <a:cubicBezTo>
                    <a:pt x="139473" y="105364"/>
                    <a:pt x="145993" y="102764"/>
                    <a:pt x="155121" y="101463"/>
                  </a:cubicBezTo>
                  <a:cubicBezTo>
                    <a:pt x="155121" y="101463"/>
                    <a:pt x="155121" y="101463"/>
                    <a:pt x="155121" y="93662"/>
                  </a:cubicBezTo>
                  <a:close/>
                  <a:moveTo>
                    <a:pt x="151628" y="20637"/>
                  </a:moveTo>
                  <a:cubicBezTo>
                    <a:pt x="151628" y="20637"/>
                    <a:pt x="151628" y="20637"/>
                    <a:pt x="146441" y="68597"/>
                  </a:cubicBezTo>
                  <a:cubicBezTo>
                    <a:pt x="146441" y="68597"/>
                    <a:pt x="146441" y="68597"/>
                    <a:pt x="139956" y="69893"/>
                  </a:cubicBezTo>
                  <a:cubicBezTo>
                    <a:pt x="130877" y="72486"/>
                    <a:pt x="123096" y="75078"/>
                    <a:pt x="116611" y="78967"/>
                  </a:cubicBezTo>
                  <a:cubicBezTo>
                    <a:pt x="116611" y="78967"/>
                    <a:pt x="116611" y="78967"/>
                    <a:pt x="110126" y="81559"/>
                  </a:cubicBezTo>
                  <a:cubicBezTo>
                    <a:pt x="110126" y="81559"/>
                    <a:pt x="110126" y="81559"/>
                    <a:pt x="72515" y="51746"/>
                  </a:cubicBezTo>
                  <a:cubicBezTo>
                    <a:pt x="72515" y="51746"/>
                    <a:pt x="72515" y="51746"/>
                    <a:pt x="53061" y="71189"/>
                  </a:cubicBezTo>
                  <a:cubicBezTo>
                    <a:pt x="53061" y="71189"/>
                    <a:pt x="53061" y="71189"/>
                    <a:pt x="82891" y="106187"/>
                  </a:cubicBezTo>
                  <a:cubicBezTo>
                    <a:pt x="82891" y="106187"/>
                    <a:pt x="82891" y="106187"/>
                    <a:pt x="79000" y="112668"/>
                  </a:cubicBezTo>
                  <a:cubicBezTo>
                    <a:pt x="73812" y="120446"/>
                    <a:pt x="69921" y="128223"/>
                    <a:pt x="67328" y="137296"/>
                  </a:cubicBezTo>
                  <a:cubicBezTo>
                    <a:pt x="67328" y="137296"/>
                    <a:pt x="67328" y="137296"/>
                    <a:pt x="66031" y="143778"/>
                  </a:cubicBezTo>
                  <a:cubicBezTo>
                    <a:pt x="66031" y="143778"/>
                    <a:pt x="66031" y="143778"/>
                    <a:pt x="20638" y="148962"/>
                  </a:cubicBezTo>
                  <a:cubicBezTo>
                    <a:pt x="20638" y="148962"/>
                    <a:pt x="20638" y="148962"/>
                    <a:pt x="20638" y="174887"/>
                  </a:cubicBezTo>
                  <a:cubicBezTo>
                    <a:pt x="20638" y="174887"/>
                    <a:pt x="20638" y="174887"/>
                    <a:pt x="66031" y="180072"/>
                  </a:cubicBezTo>
                  <a:cubicBezTo>
                    <a:pt x="66031" y="180072"/>
                    <a:pt x="66031" y="180072"/>
                    <a:pt x="67328" y="186553"/>
                  </a:cubicBezTo>
                  <a:cubicBezTo>
                    <a:pt x="69921" y="195626"/>
                    <a:pt x="73812" y="203403"/>
                    <a:pt x="79000" y="211181"/>
                  </a:cubicBezTo>
                  <a:cubicBezTo>
                    <a:pt x="79000" y="211181"/>
                    <a:pt x="79000" y="211181"/>
                    <a:pt x="82891" y="217662"/>
                  </a:cubicBezTo>
                  <a:cubicBezTo>
                    <a:pt x="82891" y="217662"/>
                    <a:pt x="82891" y="217662"/>
                    <a:pt x="53061" y="252660"/>
                  </a:cubicBezTo>
                  <a:cubicBezTo>
                    <a:pt x="53061" y="252660"/>
                    <a:pt x="53061" y="252660"/>
                    <a:pt x="72515" y="272103"/>
                  </a:cubicBezTo>
                  <a:cubicBezTo>
                    <a:pt x="72515" y="272103"/>
                    <a:pt x="72515" y="272103"/>
                    <a:pt x="110126" y="242290"/>
                  </a:cubicBezTo>
                  <a:cubicBezTo>
                    <a:pt x="110126" y="242290"/>
                    <a:pt x="110126" y="242290"/>
                    <a:pt x="116611" y="244882"/>
                  </a:cubicBezTo>
                  <a:cubicBezTo>
                    <a:pt x="123096" y="248771"/>
                    <a:pt x="130877" y="251363"/>
                    <a:pt x="139956" y="253956"/>
                  </a:cubicBezTo>
                  <a:cubicBezTo>
                    <a:pt x="139956" y="253956"/>
                    <a:pt x="139956" y="253956"/>
                    <a:pt x="146441" y="255252"/>
                  </a:cubicBezTo>
                  <a:cubicBezTo>
                    <a:pt x="146441" y="255252"/>
                    <a:pt x="146441" y="255252"/>
                    <a:pt x="151628" y="303212"/>
                  </a:cubicBezTo>
                  <a:cubicBezTo>
                    <a:pt x="151628" y="303212"/>
                    <a:pt x="151628" y="303212"/>
                    <a:pt x="180161" y="303212"/>
                  </a:cubicBezTo>
                  <a:cubicBezTo>
                    <a:pt x="180161" y="303212"/>
                    <a:pt x="180161" y="303212"/>
                    <a:pt x="185349" y="253956"/>
                  </a:cubicBezTo>
                  <a:cubicBezTo>
                    <a:pt x="185349" y="253956"/>
                    <a:pt x="185349" y="253956"/>
                    <a:pt x="191833" y="251363"/>
                  </a:cubicBezTo>
                  <a:cubicBezTo>
                    <a:pt x="198318" y="248771"/>
                    <a:pt x="204802" y="246179"/>
                    <a:pt x="211287" y="242290"/>
                  </a:cubicBezTo>
                  <a:cubicBezTo>
                    <a:pt x="211287" y="242290"/>
                    <a:pt x="211287" y="242290"/>
                    <a:pt x="217772" y="238401"/>
                  </a:cubicBezTo>
                  <a:cubicBezTo>
                    <a:pt x="217772" y="238401"/>
                    <a:pt x="217772" y="238401"/>
                    <a:pt x="259274" y="272103"/>
                  </a:cubicBezTo>
                  <a:cubicBezTo>
                    <a:pt x="259274" y="272103"/>
                    <a:pt x="259274" y="272103"/>
                    <a:pt x="278728" y="252660"/>
                  </a:cubicBezTo>
                  <a:cubicBezTo>
                    <a:pt x="278728" y="252660"/>
                    <a:pt x="278728" y="252660"/>
                    <a:pt x="243710" y="211181"/>
                  </a:cubicBezTo>
                  <a:cubicBezTo>
                    <a:pt x="243710" y="211181"/>
                    <a:pt x="243710" y="211181"/>
                    <a:pt x="246304" y="204700"/>
                  </a:cubicBezTo>
                  <a:cubicBezTo>
                    <a:pt x="250195" y="199515"/>
                    <a:pt x="252789" y="193034"/>
                    <a:pt x="254086" y="187849"/>
                  </a:cubicBezTo>
                  <a:cubicBezTo>
                    <a:pt x="254086" y="187849"/>
                    <a:pt x="254086" y="187849"/>
                    <a:pt x="255383" y="180072"/>
                  </a:cubicBezTo>
                  <a:cubicBezTo>
                    <a:pt x="255383" y="180072"/>
                    <a:pt x="255383" y="180072"/>
                    <a:pt x="311151" y="174887"/>
                  </a:cubicBezTo>
                  <a:cubicBezTo>
                    <a:pt x="311151" y="174887"/>
                    <a:pt x="311151" y="174887"/>
                    <a:pt x="311151" y="148962"/>
                  </a:cubicBezTo>
                  <a:cubicBezTo>
                    <a:pt x="311151" y="148962"/>
                    <a:pt x="311151" y="148962"/>
                    <a:pt x="255383" y="142481"/>
                  </a:cubicBezTo>
                  <a:cubicBezTo>
                    <a:pt x="255383" y="142481"/>
                    <a:pt x="255383" y="142481"/>
                    <a:pt x="254086" y="136000"/>
                  </a:cubicBezTo>
                  <a:cubicBezTo>
                    <a:pt x="252789" y="130815"/>
                    <a:pt x="250195" y="124334"/>
                    <a:pt x="246304" y="119149"/>
                  </a:cubicBezTo>
                  <a:cubicBezTo>
                    <a:pt x="246304" y="119149"/>
                    <a:pt x="246304" y="119149"/>
                    <a:pt x="243710" y="112668"/>
                  </a:cubicBezTo>
                  <a:cubicBezTo>
                    <a:pt x="243710" y="112668"/>
                    <a:pt x="243710" y="112668"/>
                    <a:pt x="278728" y="71189"/>
                  </a:cubicBezTo>
                  <a:cubicBezTo>
                    <a:pt x="278728" y="71189"/>
                    <a:pt x="278728" y="71189"/>
                    <a:pt x="259274" y="51746"/>
                  </a:cubicBezTo>
                  <a:cubicBezTo>
                    <a:pt x="259274" y="51746"/>
                    <a:pt x="259274" y="51746"/>
                    <a:pt x="217772" y="85448"/>
                  </a:cubicBezTo>
                  <a:cubicBezTo>
                    <a:pt x="217772" y="85448"/>
                    <a:pt x="217772" y="85448"/>
                    <a:pt x="211287" y="81559"/>
                  </a:cubicBezTo>
                  <a:cubicBezTo>
                    <a:pt x="204802" y="77671"/>
                    <a:pt x="198318" y="75078"/>
                    <a:pt x="191833" y="72486"/>
                  </a:cubicBezTo>
                  <a:cubicBezTo>
                    <a:pt x="191833" y="72486"/>
                    <a:pt x="191833" y="72486"/>
                    <a:pt x="185349" y="69893"/>
                  </a:cubicBezTo>
                  <a:cubicBezTo>
                    <a:pt x="185349" y="69893"/>
                    <a:pt x="185349" y="69893"/>
                    <a:pt x="180161" y="20637"/>
                  </a:cubicBezTo>
                  <a:cubicBezTo>
                    <a:pt x="180161" y="20637"/>
                    <a:pt x="180161" y="20637"/>
                    <a:pt x="151628" y="20637"/>
                  </a:cubicBezTo>
                  <a:close/>
                  <a:moveTo>
                    <a:pt x="133493" y="0"/>
                  </a:moveTo>
                  <a:cubicBezTo>
                    <a:pt x="133493" y="0"/>
                    <a:pt x="133493" y="0"/>
                    <a:pt x="198295" y="0"/>
                  </a:cubicBezTo>
                  <a:cubicBezTo>
                    <a:pt x="198295" y="0"/>
                    <a:pt x="198295" y="0"/>
                    <a:pt x="204775" y="55702"/>
                  </a:cubicBezTo>
                  <a:cubicBezTo>
                    <a:pt x="208664" y="56998"/>
                    <a:pt x="211256" y="58293"/>
                    <a:pt x="215144" y="59588"/>
                  </a:cubicBezTo>
                  <a:cubicBezTo>
                    <a:pt x="215144" y="59588"/>
                    <a:pt x="215144" y="59588"/>
                    <a:pt x="260505" y="24613"/>
                  </a:cubicBezTo>
                  <a:cubicBezTo>
                    <a:pt x="260505" y="24613"/>
                    <a:pt x="260505" y="24613"/>
                    <a:pt x="305867" y="69952"/>
                  </a:cubicBezTo>
                  <a:cubicBezTo>
                    <a:pt x="305867" y="69952"/>
                    <a:pt x="305867" y="69952"/>
                    <a:pt x="268282" y="115291"/>
                  </a:cubicBezTo>
                  <a:cubicBezTo>
                    <a:pt x="269578" y="117881"/>
                    <a:pt x="270874" y="120472"/>
                    <a:pt x="272170" y="124358"/>
                  </a:cubicBezTo>
                  <a:cubicBezTo>
                    <a:pt x="272170" y="124358"/>
                    <a:pt x="272170" y="124358"/>
                    <a:pt x="331788" y="129540"/>
                  </a:cubicBezTo>
                  <a:cubicBezTo>
                    <a:pt x="331788" y="129540"/>
                    <a:pt x="331788" y="129540"/>
                    <a:pt x="331788" y="194310"/>
                  </a:cubicBezTo>
                  <a:cubicBezTo>
                    <a:pt x="331788" y="194310"/>
                    <a:pt x="331788" y="194310"/>
                    <a:pt x="272170" y="199492"/>
                  </a:cubicBezTo>
                  <a:cubicBezTo>
                    <a:pt x="270874" y="203378"/>
                    <a:pt x="269578" y="205969"/>
                    <a:pt x="268282" y="208559"/>
                  </a:cubicBezTo>
                  <a:cubicBezTo>
                    <a:pt x="268282" y="208559"/>
                    <a:pt x="268282" y="208559"/>
                    <a:pt x="305867" y="253898"/>
                  </a:cubicBezTo>
                  <a:cubicBezTo>
                    <a:pt x="305867" y="253898"/>
                    <a:pt x="305867" y="253898"/>
                    <a:pt x="260505" y="299237"/>
                  </a:cubicBezTo>
                  <a:cubicBezTo>
                    <a:pt x="260505" y="299237"/>
                    <a:pt x="260505" y="299237"/>
                    <a:pt x="215144" y="264262"/>
                  </a:cubicBezTo>
                  <a:cubicBezTo>
                    <a:pt x="211256" y="265557"/>
                    <a:pt x="208664" y="266852"/>
                    <a:pt x="204775" y="268148"/>
                  </a:cubicBezTo>
                  <a:cubicBezTo>
                    <a:pt x="204775" y="268148"/>
                    <a:pt x="204775" y="268148"/>
                    <a:pt x="198295" y="323850"/>
                  </a:cubicBezTo>
                  <a:cubicBezTo>
                    <a:pt x="198295" y="323850"/>
                    <a:pt x="198295" y="323850"/>
                    <a:pt x="133493" y="323850"/>
                  </a:cubicBezTo>
                  <a:cubicBezTo>
                    <a:pt x="133493" y="323850"/>
                    <a:pt x="133493" y="323850"/>
                    <a:pt x="128309" y="272034"/>
                  </a:cubicBezTo>
                  <a:cubicBezTo>
                    <a:pt x="123124" y="270739"/>
                    <a:pt x="117940" y="268148"/>
                    <a:pt x="112756" y="266852"/>
                  </a:cubicBezTo>
                  <a:cubicBezTo>
                    <a:pt x="112756" y="266852"/>
                    <a:pt x="112756" y="266852"/>
                    <a:pt x="71283" y="299237"/>
                  </a:cubicBezTo>
                  <a:cubicBezTo>
                    <a:pt x="71283" y="299237"/>
                    <a:pt x="71283" y="299237"/>
                    <a:pt x="25921" y="253898"/>
                  </a:cubicBezTo>
                  <a:cubicBezTo>
                    <a:pt x="25921" y="253898"/>
                    <a:pt x="25921" y="253898"/>
                    <a:pt x="57026" y="215036"/>
                  </a:cubicBezTo>
                  <a:cubicBezTo>
                    <a:pt x="54434" y="209855"/>
                    <a:pt x="51842" y="204673"/>
                    <a:pt x="50546" y="199492"/>
                  </a:cubicBezTo>
                  <a:cubicBezTo>
                    <a:pt x="50546" y="199492"/>
                    <a:pt x="50546" y="199492"/>
                    <a:pt x="0" y="194310"/>
                  </a:cubicBezTo>
                  <a:cubicBezTo>
                    <a:pt x="0" y="194310"/>
                    <a:pt x="0" y="194310"/>
                    <a:pt x="0" y="129540"/>
                  </a:cubicBezTo>
                  <a:cubicBezTo>
                    <a:pt x="0" y="129540"/>
                    <a:pt x="0" y="129540"/>
                    <a:pt x="50546" y="124358"/>
                  </a:cubicBezTo>
                  <a:cubicBezTo>
                    <a:pt x="51842" y="119177"/>
                    <a:pt x="54434" y="113995"/>
                    <a:pt x="57026" y="108814"/>
                  </a:cubicBezTo>
                  <a:cubicBezTo>
                    <a:pt x="57026" y="108814"/>
                    <a:pt x="57026" y="108814"/>
                    <a:pt x="25921" y="69952"/>
                  </a:cubicBezTo>
                  <a:cubicBezTo>
                    <a:pt x="25921" y="69952"/>
                    <a:pt x="25921" y="69952"/>
                    <a:pt x="71283" y="24613"/>
                  </a:cubicBezTo>
                  <a:cubicBezTo>
                    <a:pt x="71283" y="24613"/>
                    <a:pt x="71283" y="24613"/>
                    <a:pt x="112756" y="56998"/>
                  </a:cubicBezTo>
                  <a:cubicBezTo>
                    <a:pt x="117940" y="55702"/>
                    <a:pt x="123124" y="53111"/>
                    <a:pt x="128309" y="51816"/>
                  </a:cubicBezTo>
                  <a:cubicBezTo>
                    <a:pt x="128309" y="51816"/>
                    <a:pt x="128309" y="51816"/>
                    <a:pt x="133493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í$ḻîde"/>
            <p:cNvSpPr/>
            <p:nvPr/>
          </p:nvSpPr>
          <p:spPr bwMode="auto">
            <a:xfrm>
              <a:off x="6105711" y="3411000"/>
              <a:ext cx="6086289" cy="36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isḷîdé"/>
            <p:cNvSpPr/>
            <p:nvPr/>
          </p:nvSpPr>
          <p:spPr bwMode="auto">
            <a:xfrm>
              <a:off x="4943871" y="3981084"/>
              <a:ext cx="2304257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1">
              <a:normAutofit/>
            </a:bodyPr>
            <a:lstStyle/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100" dirty="0">
                  <a:cs typeface="+mn-ea"/>
                  <a:sym typeface="+mn-lt"/>
                </a:rPr>
                <a:t>Copy paste fonts. Choose the only option to retain text…...</a:t>
              </a:r>
              <a:endParaRPr lang="zh-CN" altLang="en-US" sz="1100" dirty="0">
                <a:cs typeface="+mn-ea"/>
                <a:sym typeface="+mn-lt"/>
              </a:endParaRPr>
            </a:p>
          </p:txBody>
        </p:sp>
        <p:sp>
          <p:nvSpPr>
            <p:cNvPr id="16" name="îşľîdé"/>
            <p:cNvSpPr txBox="1"/>
            <p:nvPr/>
          </p:nvSpPr>
          <p:spPr bwMode="auto">
            <a:xfrm>
              <a:off x="4943871" y="3677967"/>
              <a:ext cx="2304257" cy="303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b" anchorCtr="1">
              <a:normAutofit lnSpcReduction="10000"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17" name="îṡḷîḓê"/>
            <p:cNvSpPr/>
            <p:nvPr/>
          </p:nvSpPr>
          <p:spPr bwMode="auto">
            <a:xfrm>
              <a:off x="8453834" y="3981084"/>
              <a:ext cx="2304257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1">
              <a:normAutofit/>
            </a:bodyPr>
            <a:lstStyle/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100" dirty="0">
                  <a:cs typeface="+mn-ea"/>
                  <a:sym typeface="+mn-lt"/>
                </a:rPr>
                <a:t>Copy paste fonts. Choose the only option to retain text…...</a:t>
              </a:r>
              <a:endParaRPr lang="zh-CN" altLang="en-US" sz="1100" dirty="0">
                <a:cs typeface="+mn-ea"/>
                <a:sym typeface="+mn-lt"/>
              </a:endParaRPr>
            </a:p>
          </p:txBody>
        </p:sp>
        <p:sp>
          <p:nvSpPr>
            <p:cNvPr id="18" name="ïSļíḓè"/>
            <p:cNvSpPr txBox="1"/>
            <p:nvPr/>
          </p:nvSpPr>
          <p:spPr bwMode="auto">
            <a:xfrm>
              <a:off x="8453834" y="3677967"/>
              <a:ext cx="2304257" cy="303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b" anchorCtr="1">
              <a:normAutofit lnSpcReduction="10000"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0" y="220375"/>
            <a:ext cx="3952237" cy="794595"/>
            <a:chOff x="0" y="220375"/>
            <a:chExt cx="3952237" cy="794595"/>
          </a:xfrm>
        </p:grpSpPr>
        <p:grpSp>
          <p:nvGrpSpPr>
            <p:cNvPr id="3" name="组合 2"/>
            <p:cNvGrpSpPr/>
            <p:nvPr/>
          </p:nvGrpSpPr>
          <p:grpSpPr>
            <a:xfrm>
              <a:off x="447038" y="220375"/>
              <a:ext cx="3505199" cy="794595"/>
              <a:chOff x="2397758" y="935479"/>
              <a:chExt cx="3505199" cy="794595"/>
            </a:xfrm>
          </p:grpSpPr>
          <p:sp>
            <p:nvSpPr>
              <p:cNvPr id="5" name="TextBox 294"/>
              <p:cNvSpPr txBox="1"/>
              <p:nvPr/>
            </p:nvSpPr>
            <p:spPr>
              <a:xfrm>
                <a:off x="2397758" y="935479"/>
                <a:ext cx="3505199" cy="432580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Autofit/>
              </a:bodyPr>
              <a:lstStyle/>
              <a:p>
                <a:r>
                  <a:rPr lang="en-US" altLang="zh-CN" sz="2400" b="1" spc="300" dirty="0">
                    <a:solidFill>
                      <a:schemeClr val="accent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400" b="1" spc="300" dirty="0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" name="TextBox 295"/>
              <p:cNvSpPr txBox="1">
                <a:spLocks/>
              </p:cNvSpPr>
              <p:nvPr/>
            </p:nvSpPr>
            <p:spPr>
              <a:xfrm>
                <a:off x="2397758" y="1368062"/>
                <a:ext cx="3505199" cy="362012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800" spc="60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ADD YOUR TITLE HERE.</a:t>
                </a:r>
                <a:endParaRPr lang="zh-CN" altLang="en-US" sz="800" spc="6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" name="任意多边形 3"/>
            <p:cNvSpPr/>
            <p:nvPr/>
          </p:nvSpPr>
          <p:spPr>
            <a:xfrm>
              <a:off x="0" y="270852"/>
              <a:ext cx="346820" cy="693642"/>
            </a:xfrm>
            <a:custGeom>
              <a:avLst/>
              <a:gdLst>
                <a:gd name="connsiteX0" fmla="*/ 0 w 346820"/>
                <a:gd name="connsiteY0" fmla="*/ 0 h 693642"/>
                <a:gd name="connsiteX1" fmla="*/ 346820 w 346820"/>
                <a:gd name="connsiteY1" fmla="*/ 346821 h 693642"/>
                <a:gd name="connsiteX2" fmla="*/ 0 w 346820"/>
                <a:gd name="connsiteY2" fmla="*/ 693642 h 69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820" h="693642">
                  <a:moveTo>
                    <a:pt x="0" y="0"/>
                  </a:moveTo>
                  <a:lnTo>
                    <a:pt x="346820" y="346821"/>
                  </a:lnTo>
                  <a:lnTo>
                    <a:pt x="0" y="693642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078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351934e5-26f8-4a8f-81d3-0cea2ad642e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0" y="0"/>
            <a:ext cx="12192000" cy="5820504"/>
            <a:chOff x="0" y="0"/>
            <a:chExt cx="12192000" cy="5820504"/>
          </a:xfrm>
        </p:grpSpPr>
        <p:sp>
          <p:nvSpPr>
            <p:cNvPr id="8" name="îṥ1ïďê">
              <a:extLst>
                <a:ext uri="{FF2B5EF4-FFF2-40B4-BE49-F238E27FC236}">
                  <a16:creationId xmlns:a16="http://schemas.microsoft.com/office/drawing/2014/main" id="{2D418225-B36D-4C3E-87BB-80BF4E9C0735}"/>
                </a:ext>
              </a:extLst>
            </p:cNvPr>
            <p:cNvSpPr/>
            <p:nvPr/>
          </p:nvSpPr>
          <p:spPr>
            <a:xfrm>
              <a:off x="0" y="0"/>
              <a:ext cx="12192000" cy="3721100"/>
            </a:xfrm>
            <a:prstGeom prst="rect">
              <a:avLst/>
            </a:pr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-1708150" ty="114300" sx="100000" sy="100000" flip="xy" algn="ctr"/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iṧļiḑê">
              <a:extLst>
                <a:ext uri="{FF2B5EF4-FFF2-40B4-BE49-F238E27FC236}">
                  <a16:creationId xmlns:a16="http://schemas.microsoft.com/office/drawing/2014/main" id="{C8C491B9-662B-4AA5-AE65-B5768A59B902}"/>
                </a:ext>
              </a:extLst>
            </p:cNvPr>
            <p:cNvSpPr/>
            <p:nvPr/>
          </p:nvSpPr>
          <p:spPr>
            <a:xfrm>
              <a:off x="1280319" y="2575903"/>
              <a:ext cx="2489200" cy="18124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lang="en-US" altLang="zh-CN" sz="2400" b="1" i="1" dirty="0">
                <a:solidFill>
                  <a:schemeClr val="tx1"/>
                </a:solidFill>
                <a:cs typeface="+mn-ea"/>
                <a:sym typeface="+mn-lt"/>
              </a:endParaRPr>
            </a:p>
            <a:p>
              <a:pPr algn="ctr"/>
              <a:endParaRPr lang="en-US" altLang="zh-CN" sz="2400" b="1" i="1" dirty="0">
                <a:solidFill>
                  <a:schemeClr val="tx1"/>
                </a:solidFill>
                <a:cs typeface="+mn-ea"/>
                <a:sym typeface="+mn-lt"/>
              </a:endParaRPr>
            </a:p>
            <a:p>
              <a:pPr algn="ctr"/>
              <a:r>
                <a:rPr lang="en-US" altLang="zh-CN" sz="2400" b="1" i="1" dirty="0">
                  <a:solidFill>
                    <a:schemeClr val="tx1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b="1" i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0" name="íŝļïḓè">
              <a:extLst>
                <a:ext uri="{FF2B5EF4-FFF2-40B4-BE49-F238E27FC236}">
                  <a16:creationId xmlns:a16="http://schemas.microsoft.com/office/drawing/2014/main" id="{3E46B4B2-6F26-473B-B8A3-E9D37DBEA0B0}"/>
                </a:ext>
              </a:extLst>
            </p:cNvPr>
            <p:cNvSpPr/>
            <p:nvPr/>
          </p:nvSpPr>
          <p:spPr>
            <a:xfrm>
              <a:off x="4851400" y="2575903"/>
              <a:ext cx="2489200" cy="181241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lang="en-US" altLang="zh-CN" sz="2400" b="1" i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endParaRPr lang="en-US" altLang="zh-CN" sz="2400" b="1" i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en-US" altLang="zh-CN" sz="2400" b="1" i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b="1" i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" name="íṧḻîḋê">
              <a:extLst>
                <a:ext uri="{FF2B5EF4-FFF2-40B4-BE49-F238E27FC236}">
                  <a16:creationId xmlns:a16="http://schemas.microsoft.com/office/drawing/2014/main" id="{2A815C6D-C482-4011-A9FD-4044CA85BDDE}"/>
                </a:ext>
              </a:extLst>
            </p:cNvPr>
            <p:cNvSpPr/>
            <p:nvPr/>
          </p:nvSpPr>
          <p:spPr>
            <a:xfrm>
              <a:off x="8422481" y="2575903"/>
              <a:ext cx="2489200" cy="18124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lang="en-US" altLang="zh-CN" sz="2400" b="1" i="1" dirty="0">
                <a:solidFill>
                  <a:schemeClr val="tx1"/>
                </a:solidFill>
                <a:cs typeface="+mn-ea"/>
                <a:sym typeface="+mn-lt"/>
              </a:endParaRPr>
            </a:p>
            <a:p>
              <a:pPr algn="ctr"/>
              <a:endParaRPr lang="en-US" altLang="zh-CN" sz="2400" b="1" i="1" dirty="0">
                <a:solidFill>
                  <a:schemeClr val="tx1"/>
                </a:solidFill>
                <a:cs typeface="+mn-ea"/>
                <a:sym typeface="+mn-lt"/>
              </a:endParaRPr>
            </a:p>
            <a:p>
              <a:pPr algn="ctr"/>
              <a:r>
                <a:rPr lang="en-US" altLang="zh-CN" sz="2400" b="1" i="1" dirty="0">
                  <a:solidFill>
                    <a:schemeClr val="tx1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b="1" i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2" name="íṧ1íḍê">
              <a:extLst>
                <a:ext uri="{FF2B5EF4-FFF2-40B4-BE49-F238E27FC236}">
                  <a16:creationId xmlns:a16="http://schemas.microsoft.com/office/drawing/2014/main" id="{FFAAA992-15B4-439A-9454-94D822B3831C}"/>
                </a:ext>
              </a:extLst>
            </p:cNvPr>
            <p:cNvSpPr/>
            <p:nvPr/>
          </p:nvSpPr>
          <p:spPr>
            <a:xfrm flipV="1">
              <a:off x="2124869" y="4388317"/>
              <a:ext cx="800100" cy="369754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40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iṡľíḑê">
              <a:extLst>
                <a:ext uri="{FF2B5EF4-FFF2-40B4-BE49-F238E27FC236}">
                  <a16:creationId xmlns:a16="http://schemas.microsoft.com/office/drawing/2014/main" id="{C6D48A4F-1D72-413C-84DD-836B67FFF4A1}"/>
                </a:ext>
              </a:extLst>
            </p:cNvPr>
            <p:cNvSpPr/>
            <p:nvPr/>
          </p:nvSpPr>
          <p:spPr>
            <a:xfrm flipV="1">
              <a:off x="5695950" y="4388317"/>
              <a:ext cx="800100" cy="369754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40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iSļïḓé">
              <a:extLst>
                <a:ext uri="{FF2B5EF4-FFF2-40B4-BE49-F238E27FC236}">
                  <a16:creationId xmlns:a16="http://schemas.microsoft.com/office/drawing/2014/main" id="{DE0F2C98-1458-49E9-BC03-4CB1FA6D4E96}"/>
                </a:ext>
              </a:extLst>
            </p:cNvPr>
            <p:cNvSpPr/>
            <p:nvPr/>
          </p:nvSpPr>
          <p:spPr>
            <a:xfrm flipV="1">
              <a:off x="9267031" y="4388317"/>
              <a:ext cx="800100" cy="369754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40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ïSlïďè">
              <a:extLst>
                <a:ext uri="{FF2B5EF4-FFF2-40B4-BE49-F238E27FC236}">
                  <a16:creationId xmlns:a16="http://schemas.microsoft.com/office/drawing/2014/main" id="{FDB77B34-2C02-4337-B084-B6796CE17751}"/>
                </a:ext>
              </a:extLst>
            </p:cNvPr>
            <p:cNvSpPr/>
            <p:nvPr/>
          </p:nvSpPr>
          <p:spPr bwMode="auto">
            <a:xfrm>
              <a:off x="9331966" y="2882530"/>
              <a:ext cx="699047" cy="673625"/>
            </a:xfrm>
            <a:custGeom>
              <a:avLst/>
              <a:gdLst>
                <a:gd name="T0" fmla="*/ 0 w 208"/>
                <a:gd name="T1" fmla="*/ 68 h 201"/>
                <a:gd name="T2" fmla="*/ 8 w 208"/>
                <a:gd name="T3" fmla="*/ 78 h 201"/>
                <a:gd name="T4" fmla="*/ 31 w 208"/>
                <a:gd name="T5" fmla="*/ 72 h 201"/>
                <a:gd name="T6" fmla="*/ 64 w 208"/>
                <a:gd name="T7" fmla="*/ 172 h 201"/>
                <a:gd name="T8" fmla="*/ 106 w 208"/>
                <a:gd name="T9" fmla="*/ 189 h 201"/>
                <a:gd name="T10" fmla="*/ 197 w 208"/>
                <a:gd name="T11" fmla="*/ 62 h 201"/>
                <a:gd name="T12" fmla="*/ 114 w 208"/>
                <a:gd name="T13" fmla="*/ 67 h 201"/>
                <a:gd name="T14" fmla="*/ 137 w 208"/>
                <a:gd name="T15" fmla="*/ 94 h 201"/>
                <a:gd name="T16" fmla="*/ 109 w 208"/>
                <a:gd name="T17" fmla="*/ 130 h 201"/>
                <a:gd name="T18" fmla="*/ 93 w 208"/>
                <a:gd name="T19" fmla="*/ 90 h 201"/>
                <a:gd name="T20" fmla="*/ 60 w 208"/>
                <a:gd name="T21" fmla="*/ 22 h 201"/>
                <a:gd name="T22" fmla="*/ 0 w 208"/>
                <a:gd name="T23" fmla="*/ 68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8" h="201">
                  <a:moveTo>
                    <a:pt x="0" y="68"/>
                  </a:moveTo>
                  <a:cubicBezTo>
                    <a:pt x="8" y="78"/>
                    <a:pt x="8" y="78"/>
                    <a:pt x="8" y="78"/>
                  </a:cubicBezTo>
                  <a:cubicBezTo>
                    <a:pt x="8" y="78"/>
                    <a:pt x="25" y="65"/>
                    <a:pt x="31" y="72"/>
                  </a:cubicBezTo>
                  <a:cubicBezTo>
                    <a:pt x="36" y="78"/>
                    <a:pt x="57" y="157"/>
                    <a:pt x="64" y="172"/>
                  </a:cubicBezTo>
                  <a:cubicBezTo>
                    <a:pt x="70" y="184"/>
                    <a:pt x="87" y="201"/>
                    <a:pt x="106" y="189"/>
                  </a:cubicBezTo>
                  <a:cubicBezTo>
                    <a:pt x="125" y="177"/>
                    <a:pt x="186" y="124"/>
                    <a:pt x="197" y="62"/>
                  </a:cubicBezTo>
                  <a:cubicBezTo>
                    <a:pt x="208" y="0"/>
                    <a:pt x="123" y="13"/>
                    <a:pt x="114" y="67"/>
                  </a:cubicBezTo>
                  <a:cubicBezTo>
                    <a:pt x="137" y="54"/>
                    <a:pt x="149" y="73"/>
                    <a:pt x="137" y="94"/>
                  </a:cubicBezTo>
                  <a:cubicBezTo>
                    <a:pt x="126" y="116"/>
                    <a:pt x="115" y="130"/>
                    <a:pt x="109" y="130"/>
                  </a:cubicBezTo>
                  <a:cubicBezTo>
                    <a:pt x="104" y="130"/>
                    <a:pt x="100" y="116"/>
                    <a:pt x="93" y="90"/>
                  </a:cubicBezTo>
                  <a:cubicBezTo>
                    <a:pt x="87" y="64"/>
                    <a:pt x="87" y="17"/>
                    <a:pt x="60" y="22"/>
                  </a:cubicBezTo>
                  <a:cubicBezTo>
                    <a:pt x="34" y="27"/>
                    <a:pt x="0" y="68"/>
                    <a:pt x="0" y="6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ïṥ1íḋe">
              <a:extLst>
                <a:ext uri="{FF2B5EF4-FFF2-40B4-BE49-F238E27FC236}">
                  <a16:creationId xmlns:a16="http://schemas.microsoft.com/office/drawing/2014/main" id="{5F2EACB3-8AAC-46D8-BE21-5C082C521DAD}"/>
                </a:ext>
              </a:extLst>
            </p:cNvPr>
            <p:cNvSpPr/>
            <p:nvPr/>
          </p:nvSpPr>
          <p:spPr bwMode="auto">
            <a:xfrm>
              <a:off x="2177525" y="2945657"/>
              <a:ext cx="665970" cy="547370"/>
            </a:xfrm>
            <a:custGeom>
              <a:avLst/>
              <a:gdLst>
                <a:gd name="T0" fmla="*/ 285 w 293"/>
                <a:gd name="T1" fmla="*/ 32 h 238"/>
                <a:gd name="T2" fmla="*/ 259 w 293"/>
                <a:gd name="T3" fmla="*/ 38 h 238"/>
                <a:gd name="T4" fmla="*/ 275 w 293"/>
                <a:gd name="T5" fmla="*/ 24 h 238"/>
                <a:gd name="T6" fmla="*/ 285 w 293"/>
                <a:gd name="T7" fmla="*/ 4 h 238"/>
                <a:gd name="T8" fmla="*/ 257 w 293"/>
                <a:gd name="T9" fmla="*/ 16 h 238"/>
                <a:gd name="T10" fmla="*/ 237 w 293"/>
                <a:gd name="T11" fmla="*/ 11 h 238"/>
                <a:gd name="T12" fmla="*/ 216 w 293"/>
                <a:gd name="T13" fmla="*/ 1 h 238"/>
                <a:gd name="T14" fmla="*/ 203 w 293"/>
                <a:gd name="T15" fmla="*/ 0 h 238"/>
                <a:gd name="T16" fmla="*/ 179 w 293"/>
                <a:gd name="T17" fmla="*/ 5 h 238"/>
                <a:gd name="T18" fmla="*/ 154 w 293"/>
                <a:gd name="T19" fmla="*/ 27 h 238"/>
                <a:gd name="T20" fmla="*/ 143 w 293"/>
                <a:gd name="T21" fmla="*/ 54 h 238"/>
                <a:gd name="T22" fmla="*/ 143 w 293"/>
                <a:gd name="T23" fmla="*/ 67 h 238"/>
                <a:gd name="T24" fmla="*/ 126 w 293"/>
                <a:gd name="T25" fmla="*/ 72 h 238"/>
                <a:gd name="T26" fmla="*/ 75 w 293"/>
                <a:gd name="T27" fmla="*/ 55 h 238"/>
                <a:gd name="T28" fmla="*/ 33 w 293"/>
                <a:gd name="T29" fmla="*/ 24 h 238"/>
                <a:gd name="T30" fmla="*/ 17 w 293"/>
                <a:gd name="T31" fmla="*/ 17 h 238"/>
                <a:gd name="T32" fmla="*/ 12 w 293"/>
                <a:gd name="T33" fmla="*/ 41 h 238"/>
                <a:gd name="T34" fmla="*/ 14 w 293"/>
                <a:gd name="T35" fmla="*/ 57 h 238"/>
                <a:gd name="T36" fmla="*/ 23 w 293"/>
                <a:gd name="T37" fmla="*/ 76 h 238"/>
                <a:gd name="T38" fmla="*/ 39 w 293"/>
                <a:gd name="T39" fmla="*/ 91 h 238"/>
                <a:gd name="T40" fmla="*/ 25 w 293"/>
                <a:gd name="T41" fmla="*/ 89 h 238"/>
                <a:gd name="T42" fmla="*/ 12 w 293"/>
                <a:gd name="T43" fmla="*/ 84 h 238"/>
                <a:gd name="T44" fmla="*/ 13 w 293"/>
                <a:gd name="T45" fmla="*/ 95 h 238"/>
                <a:gd name="T46" fmla="*/ 25 w 293"/>
                <a:gd name="T47" fmla="*/ 123 h 238"/>
                <a:gd name="T48" fmla="*/ 50 w 293"/>
                <a:gd name="T49" fmla="*/ 140 h 238"/>
                <a:gd name="T50" fmla="*/ 52 w 293"/>
                <a:gd name="T51" fmla="*/ 145 h 238"/>
                <a:gd name="T52" fmla="*/ 33 w 293"/>
                <a:gd name="T53" fmla="*/ 145 h 238"/>
                <a:gd name="T54" fmla="*/ 41 w 293"/>
                <a:gd name="T55" fmla="*/ 161 h 238"/>
                <a:gd name="T56" fmla="*/ 62 w 293"/>
                <a:gd name="T57" fmla="*/ 179 h 238"/>
                <a:gd name="T58" fmla="*/ 89 w 293"/>
                <a:gd name="T59" fmla="*/ 186 h 238"/>
                <a:gd name="T60" fmla="*/ 73 w 293"/>
                <a:gd name="T61" fmla="*/ 197 h 238"/>
                <a:gd name="T62" fmla="*/ 45 w 293"/>
                <a:gd name="T63" fmla="*/ 208 h 238"/>
                <a:gd name="T64" fmla="*/ 14 w 293"/>
                <a:gd name="T65" fmla="*/ 212 h 238"/>
                <a:gd name="T66" fmla="*/ 0 w 293"/>
                <a:gd name="T67" fmla="*/ 211 h 238"/>
                <a:gd name="T68" fmla="*/ 32 w 293"/>
                <a:gd name="T69" fmla="*/ 227 h 238"/>
                <a:gd name="T70" fmla="*/ 68 w 293"/>
                <a:gd name="T71" fmla="*/ 237 h 238"/>
                <a:gd name="T72" fmla="*/ 93 w 293"/>
                <a:gd name="T73" fmla="*/ 238 h 238"/>
                <a:gd name="T74" fmla="*/ 149 w 293"/>
                <a:gd name="T75" fmla="*/ 229 h 238"/>
                <a:gd name="T76" fmla="*/ 195 w 293"/>
                <a:gd name="T77" fmla="*/ 205 h 238"/>
                <a:gd name="T78" fmla="*/ 229 w 293"/>
                <a:gd name="T79" fmla="*/ 169 h 238"/>
                <a:gd name="T80" fmla="*/ 252 w 293"/>
                <a:gd name="T81" fmla="*/ 127 h 238"/>
                <a:gd name="T82" fmla="*/ 262 w 293"/>
                <a:gd name="T83" fmla="*/ 82 h 238"/>
                <a:gd name="T84" fmla="*/ 263 w 293"/>
                <a:gd name="T85" fmla="*/ 59 h 238"/>
                <a:gd name="T86" fmla="*/ 280 w 293"/>
                <a:gd name="T87" fmla="*/ 45 h 238"/>
                <a:gd name="T88" fmla="*/ 293 w 293"/>
                <a:gd name="T89" fmla="*/ 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3" h="238">
                  <a:moveTo>
                    <a:pt x="293" y="28"/>
                  </a:moveTo>
                  <a:lnTo>
                    <a:pt x="293" y="28"/>
                  </a:lnTo>
                  <a:lnTo>
                    <a:pt x="285" y="32"/>
                  </a:lnTo>
                  <a:lnTo>
                    <a:pt x="277" y="34"/>
                  </a:lnTo>
                  <a:lnTo>
                    <a:pt x="267" y="36"/>
                  </a:lnTo>
                  <a:lnTo>
                    <a:pt x="259" y="38"/>
                  </a:lnTo>
                  <a:lnTo>
                    <a:pt x="259" y="38"/>
                  </a:lnTo>
                  <a:lnTo>
                    <a:pt x="267" y="31"/>
                  </a:lnTo>
                  <a:lnTo>
                    <a:pt x="275" y="24"/>
                  </a:lnTo>
                  <a:lnTo>
                    <a:pt x="281" y="14"/>
                  </a:lnTo>
                  <a:lnTo>
                    <a:pt x="285" y="4"/>
                  </a:lnTo>
                  <a:lnTo>
                    <a:pt x="285" y="4"/>
                  </a:lnTo>
                  <a:lnTo>
                    <a:pt x="277" y="9"/>
                  </a:lnTo>
                  <a:lnTo>
                    <a:pt x="266" y="13"/>
                  </a:lnTo>
                  <a:lnTo>
                    <a:pt x="257" y="16"/>
                  </a:lnTo>
                  <a:lnTo>
                    <a:pt x="247" y="18"/>
                  </a:lnTo>
                  <a:lnTo>
                    <a:pt x="247" y="18"/>
                  </a:lnTo>
                  <a:lnTo>
                    <a:pt x="237" y="11"/>
                  </a:lnTo>
                  <a:lnTo>
                    <a:pt x="227" y="5"/>
                  </a:lnTo>
                  <a:lnTo>
                    <a:pt x="222" y="3"/>
                  </a:lnTo>
                  <a:lnTo>
                    <a:pt x="216" y="1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1" y="1"/>
                  </a:lnTo>
                  <a:lnTo>
                    <a:pt x="179" y="5"/>
                  </a:lnTo>
                  <a:lnTo>
                    <a:pt x="169" y="10"/>
                  </a:lnTo>
                  <a:lnTo>
                    <a:pt x="161" y="17"/>
                  </a:lnTo>
                  <a:lnTo>
                    <a:pt x="154" y="27"/>
                  </a:lnTo>
                  <a:lnTo>
                    <a:pt x="147" y="37"/>
                  </a:lnTo>
                  <a:lnTo>
                    <a:pt x="144" y="48"/>
                  </a:lnTo>
                  <a:lnTo>
                    <a:pt x="143" y="54"/>
                  </a:lnTo>
                  <a:lnTo>
                    <a:pt x="143" y="60"/>
                  </a:lnTo>
                  <a:lnTo>
                    <a:pt x="143" y="60"/>
                  </a:lnTo>
                  <a:lnTo>
                    <a:pt x="143" y="67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26" y="72"/>
                  </a:lnTo>
                  <a:lnTo>
                    <a:pt x="108" y="68"/>
                  </a:lnTo>
                  <a:lnTo>
                    <a:pt x="92" y="63"/>
                  </a:lnTo>
                  <a:lnTo>
                    <a:pt x="75" y="55"/>
                  </a:lnTo>
                  <a:lnTo>
                    <a:pt x="59" y="46"/>
                  </a:lnTo>
                  <a:lnTo>
                    <a:pt x="45" y="36"/>
                  </a:lnTo>
                  <a:lnTo>
                    <a:pt x="33" y="24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7" y="17"/>
                  </a:lnTo>
                  <a:lnTo>
                    <a:pt x="15" y="26"/>
                  </a:lnTo>
                  <a:lnTo>
                    <a:pt x="13" y="33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3" y="48"/>
                  </a:lnTo>
                  <a:lnTo>
                    <a:pt x="14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3" y="76"/>
                  </a:lnTo>
                  <a:lnTo>
                    <a:pt x="28" y="81"/>
                  </a:lnTo>
                  <a:lnTo>
                    <a:pt x="34" y="87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2" y="91"/>
                  </a:lnTo>
                  <a:lnTo>
                    <a:pt x="25" y="89"/>
                  </a:lnTo>
                  <a:lnTo>
                    <a:pt x="18" y="87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95"/>
                  </a:lnTo>
                  <a:lnTo>
                    <a:pt x="16" y="105"/>
                  </a:lnTo>
                  <a:lnTo>
                    <a:pt x="20" y="115"/>
                  </a:lnTo>
                  <a:lnTo>
                    <a:pt x="25" y="123"/>
                  </a:lnTo>
                  <a:lnTo>
                    <a:pt x="33" y="130"/>
                  </a:lnTo>
                  <a:lnTo>
                    <a:pt x="41" y="136"/>
                  </a:lnTo>
                  <a:lnTo>
                    <a:pt x="50" y="140"/>
                  </a:lnTo>
                  <a:lnTo>
                    <a:pt x="60" y="143"/>
                  </a:lnTo>
                  <a:lnTo>
                    <a:pt x="60" y="143"/>
                  </a:lnTo>
                  <a:lnTo>
                    <a:pt x="52" y="145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41" y="161"/>
                  </a:lnTo>
                  <a:lnTo>
                    <a:pt x="47" y="168"/>
                  </a:lnTo>
                  <a:lnTo>
                    <a:pt x="54" y="175"/>
                  </a:lnTo>
                  <a:lnTo>
                    <a:pt x="62" y="179"/>
                  </a:lnTo>
                  <a:lnTo>
                    <a:pt x="71" y="183"/>
                  </a:lnTo>
                  <a:lnTo>
                    <a:pt x="79" y="18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1" y="192"/>
                  </a:lnTo>
                  <a:lnTo>
                    <a:pt x="73" y="197"/>
                  </a:lnTo>
                  <a:lnTo>
                    <a:pt x="64" y="201"/>
                  </a:lnTo>
                  <a:lnTo>
                    <a:pt x="54" y="206"/>
                  </a:lnTo>
                  <a:lnTo>
                    <a:pt x="45" y="208"/>
                  </a:lnTo>
                  <a:lnTo>
                    <a:pt x="35" y="210"/>
                  </a:lnTo>
                  <a:lnTo>
                    <a:pt x="25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10" y="217"/>
                  </a:lnTo>
                  <a:lnTo>
                    <a:pt x="21" y="222"/>
                  </a:lnTo>
                  <a:lnTo>
                    <a:pt x="32" y="227"/>
                  </a:lnTo>
                  <a:lnTo>
                    <a:pt x="44" y="231"/>
                  </a:lnTo>
                  <a:lnTo>
                    <a:pt x="55" y="235"/>
                  </a:lnTo>
                  <a:lnTo>
                    <a:pt x="68" y="237"/>
                  </a:lnTo>
                  <a:lnTo>
                    <a:pt x="80" y="238"/>
                  </a:lnTo>
                  <a:lnTo>
                    <a:pt x="93" y="238"/>
                  </a:lnTo>
                  <a:lnTo>
                    <a:pt x="93" y="238"/>
                  </a:lnTo>
                  <a:lnTo>
                    <a:pt x="112" y="237"/>
                  </a:lnTo>
                  <a:lnTo>
                    <a:pt x="132" y="233"/>
                  </a:lnTo>
                  <a:lnTo>
                    <a:pt x="149" y="229"/>
                  </a:lnTo>
                  <a:lnTo>
                    <a:pt x="166" y="222"/>
                  </a:lnTo>
                  <a:lnTo>
                    <a:pt x="180" y="215"/>
                  </a:lnTo>
                  <a:lnTo>
                    <a:pt x="195" y="205"/>
                  </a:lnTo>
                  <a:lnTo>
                    <a:pt x="207" y="194"/>
                  </a:lnTo>
                  <a:lnTo>
                    <a:pt x="220" y="183"/>
                  </a:lnTo>
                  <a:lnTo>
                    <a:pt x="229" y="169"/>
                  </a:lnTo>
                  <a:lnTo>
                    <a:pt x="238" y="156"/>
                  </a:lnTo>
                  <a:lnTo>
                    <a:pt x="246" y="141"/>
                  </a:lnTo>
                  <a:lnTo>
                    <a:pt x="252" y="127"/>
                  </a:lnTo>
                  <a:lnTo>
                    <a:pt x="257" y="112"/>
                  </a:lnTo>
                  <a:lnTo>
                    <a:pt x="260" y="97"/>
                  </a:lnTo>
                  <a:lnTo>
                    <a:pt x="262" y="82"/>
                  </a:lnTo>
                  <a:lnTo>
                    <a:pt x="263" y="67"/>
                  </a:lnTo>
                  <a:lnTo>
                    <a:pt x="263" y="67"/>
                  </a:lnTo>
                  <a:lnTo>
                    <a:pt x="263" y="59"/>
                  </a:lnTo>
                  <a:lnTo>
                    <a:pt x="263" y="59"/>
                  </a:lnTo>
                  <a:lnTo>
                    <a:pt x="271" y="52"/>
                  </a:lnTo>
                  <a:lnTo>
                    <a:pt x="280" y="45"/>
                  </a:lnTo>
                  <a:lnTo>
                    <a:pt x="287" y="37"/>
                  </a:lnTo>
                  <a:lnTo>
                    <a:pt x="293" y="28"/>
                  </a:lnTo>
                  <a:lnTo>
                    <a:pt x="293" y="28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iSlíḍe">
              <a:extLst>
                <a:ext uri="{FF2B5EF4-FFF2-40B4-BE49-F238E27FC236}">
                  <a16:creationId xmlns:a16="http://schemas.microsoft.com/office/drawing/2014/main" id="{11C2FCC0-472B-4FAA-BA77-8D6D90585BE5}"/>
                </a:ext>
              </a:extLst>
            </p:cNvPr>
            <p:cNvSpPr/>
            <p:nvPr/>
          </p:nvSpPr>
          <p:spPr bwMode="auto">
            <a:xfrm>
              <a:off x="5833286" y="2951064"/>
              <a:ext cx="537555" cy="536556"/>
            </a:xfrm>
            <a:custGeom>
              <a:avLst/>
              <a:gdLst>
                <a:gd name="T0" fmla="*/ 164 w 204"/>
                <a:gd name="T1" fmla="*/ 0 h 204"/>
                <a:gd name="T2" fmla="*/ 39 w 204"/>
                <a:gd name="T3" fmla="*/ 0 h 204"/>
                <a:gd name="T4" fmla="*/ 0 w 204"/>
                <a:gd name="T5" fmla="*/ 39 h 204"/>
                <a:gd name="T6" fmla="*/ 0 w 204"/>
                <a:gd name="T7" fmla="*/ 81 h 204"/>
                <a:gd name="T8" fmla="*/ 0 w 204"/>
                <a:gd name="T9" fmla="*/ 164 h 204"/>
                <a:gd name="T10" fmla="*/ 39 w 204"/>
                <a:gd name="T11" fmla="*/ 204 h 204"/>
                <a:gd name="T12" fmla="*/ 164 w 204"/>
                <a:gd name="T13" fmla="*/ 204 h 204"/>
                <a:gd name="T14" fmla="*/ 204 w 204"/>
                <a:gd name="T15" fmla="*/ 164 h 204"/>
                <a:gd name="T16" fmla="*/ 204 w 204"/>
                <a:gd name="T17" fmla="*/ 81 h 204"/>
                <a:gd name="T18" fmla="*/ 204 w 204"/>
                <a:gd name="T19" fmla="*/ 39 h 204"/>
                <a:gd name="T20" fmla="*/ 164 w 204"/>
                <a:gd name="T21" fmla="*/ 0 h 204"/>
                <a:gd name="T22" fmla="*/ 176 w 204"/>
                <a:gd name="T23" fmla="*/ 23 h 204"/>
                <a:gd name="T24" fmla="*/ 180 w 204"/>
                <a:gd name="T25" fmla="*/ 23 h 204"/>
                <a:gd name="T26" fmla="*/ 180 w 204"/>
                <a:gd name="T27" fmla="*/ 28 h 204"/>
                <a:gd name="T28" fmla="*/ 180 w 204"/>
                <a:gd name="T29" fmla="*/ 58 h 204"/>
                <a:gd name="T30" fmla="*/ 146 w 204"/>
                <a:gd name="T31" fmla="*/ 58 h 204"/>
                <a:gd name="T32" fmla="*/ 146 w 204"/>
                <a:gd name="T33" fmla="*/ 24 h 204"/>
                <a:gd name="T34" fmla="*/ 176 w 204"/>
                <a:gd name="T35" fmla="*/ 23 h 204"/>
                <a:gd name="T36" fmla="*/ 73 w 204"/>
                <a:gd name="T37" fmla="*/ 81 h 204"/>
                <a:gd name="T38" fmla="*/ 102 w 204"/>
                <a:gd name="T39" fmla="*/ 66 h 204"/>
                <a:gd name="T40" fmla="*/ 131 w 204"/>
                <a:gd name="T41" fmla="*/ 81 h 204"/>
                <a:gd name="T42" fmla="*/ 138 w 204"/>
                <a:gd name="T43" fmla="*/ 102 h 204"/>
                <a:gd name="T44" fmla="*/ 102 w 204"/>
                <a:gd name="T45" fmla="*/ 138 h 204"/>
                <a:gd name="T46" fmla="*/ 66 w 204"/>
                <a:gd name="T47" fmla="*/ 102 h 204"/>
                <a:gd name="T48" fmla="*/ 73 w 204"/>
                <a:gd name="T49" fmla="*/ 81 h 204"/>
                <a:gd name="T50" fmla="*/ 184 w 204"/>
                <a:gd name="T51" fmla="*/ 164 h 204"/>
                <a:gd name="T52" fmla="*/ 164 w 204"/>
                <a:gd name="T53" fmla="*/ 184 h 204"/>
                <a:gd name="T54" fmla="*/ 39 w 204"/>
                <a:gd name="T55" fmla="*/ 184 h 204"/>
                <a:gd name="T56" fmla="*/ 20 w 204"/>
                <a:gd name="T57" fmla="*/ 164 h 204"/>
                <a:gd name="T58" fmla="*/ 20 w 204"/>
                <a:gd name="T59" fmla="*/ 81 h 204"/>
                <a:gd name="T60" fmla="*/ 50 w 204"/>
                <a:gd name="T61" fmla="*/ 81 h 204"/>
                <a:gd name="T62" fmla="*/ 46 w 204"/>
                <a:gd name="T63" fmla="*/ 102 h 204"/>
                <a:gd name="T64" fmla="*/ 102 w 204"/>
                <a:gd name="T65" fmla="*/ 158 h 204"/>
                <a:gd name="T66" fmla="*/ 157 w 204"/>
                <a:gd name="T67" fmla="*/ 102 h 204"/>
                <a:gd name="T68" fmla="*/ 153 w 204"/>
                <a:gd name="T69" fmla="*/ 81 h 204"/>
                <a:gd name="T70" fmla="*/ 184 w 204"/>
                <a:gd name="T71" fmla="*/ 81 h 204"/>
                <a:gd name="T72" fmla="*/ 184 w 204"/>
                <a:gd name="T73" fmla="*/ 16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ïšľîďe">
              <a:extLst>
                <a:ext uri="{FF2B5EF4-FFF2-40B4-BE49-F238E27FC236}">
                  <a16:creationId xmlns:a16="http://schemas.microsoft.com/office/drawing/2014/main" id="{55C3D42E-4B2C-40AE-B553-EF067556DB83}"/>
                </a:ext>
              </a:extLst>
            </p:cNvPr>
            <p:cNvSpPr txBox="1"/>
            <p:nvPr/>
          </p:nvSpPr>
          <p:spPr>
            <a:xfrm>
              <a:off x="1355315" y="4909167"/>
              <a:ext cx="2310391" cy="911337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rmAutofit/>
            </a:bodyPr>
            <a:lstStyle/>
            <a:p>
              <a:pPr algn="ctr" defTabSz="914378">
                <a:lnSpc>
                  <a:spcPct val="120000"/>
                </a:lnSpc>
                <a:defRPr/>
              </a:pPr>
              <a:r>
                <a:rPr lang="en-US" altLang="zh-CN" sz="1200" dirty="0">
                  <a:cs typeface="+mn-ea"/>
                  <a:sym typeface="+mn-lt"/>
                </a:rPr>
                <a:t>Copy paste fonts. Choose the only option to retain text…...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19" name="íşlïḓé">
              <a:extLst>
                <a:ext uri="{FF2B5EF4-FFF2-40B4-BE49-F238E27FC236}">
                  <a16:creationId xmlns:a16="http://schemas.microsoft.com/office/drawing/2014/main" id="{2C23F7E5-87DD-4327-8B8F-9C89E8656F11}"/>
                </a:ext>
              </a:extLst>
            </p:cNvPr>
            <p:cNvSpPr txBox="1"/>
            <p:nvPr/>
          </p:nvSpPr>
          <p:spPr>
            <a:xfrm>
              <a:off x="4940804" y="4909167"/>
              <a:ext cx="2310391" cy="911337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rmAutofit/>
            </a:bodyPr>
            <a:lstStyle/>
            <a:p>
              <a:pPr algn="ctr" defTabSz="914378">
                <a:lnSpc>
                  <a:spcPct val="120000"/>
                </a:lnSpc>
                <a:defRPr/>
              </a:pPr>
              <a:r>
                <a:rPr lang="en-US" altLang="zh-CN" sz="1200" dirty="0">
                  <a:cs typeface="+mn-ea"/>
                  <a:sym typeface="+mn-lt"/>
                </a:rPr>
                <a:t>Copy paste fonts. Choose the only option to retain text…...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20" name="ïṥ1iḑe">
              <a:extLst>
                <a:ext uri="{FF2B5EF4-FFF2-40B4-BE49-F238E27FC236}">
                  <a16:creationId xmlns:a16="http://schemas.microsoft.com/office/drawing/2014/main" id="{F8A6014E-EB78-4572-ABE6-AA297EF7AFAE}"/>
                </a:ext>
              </a:extLst>
            </p:cNvPr>
            <p:cNvSpPr txBox="1"/>
            <p:nvPr/>
          </p:nvSpPr>
          <p:spPr>
            <a:xfrm>
              <a:off x="8511885" y="4909167"/>
              <a:ext cx="2310391" cy="911337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rmAutofit/>
            </a:bodyPr>
            <a:lstStyle/>
            <a:p>
              <a:pPr algn="ctr" defTabSz="914378">
                <a:lnSpc>
                  <a:spcPct val="120000"/>
                </a:lnSpc>
                <a:defRPr/>
              </a:pPr>
              <a:r>
                <a:rPr lang="en-US" altLang="zh-CN" sz="1200" dirty="0">
                  <a:cs typeface="+mn-ea"/>
                  <a:sym typeface="+mn-lt"/>
                </a:rPr>
                <a:t>Copy paste fonts. Choose the only option to retain text…...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059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5a91dc3f-8d93-44d5-a6b1-16977b7ba23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80975" y="0"/>
            <a:ext cx="10839513" cy="6143625"/>
            <a:chOff x="680975" y="0"/>
            <a:chExt cx="10839513" cy="6143625"/>
          </a:xfrm>
        </p:grpSpPr>
        <p:sp>
          <p:nvSpPr>
            <p:cNvPr id="3" name="íṩḻiḑê"/>
            <p:cNvSpPr/>
            <p:nvPr/>
          </p:nvSpPr>
          <p:spPr>
            <a:xfrm>
              <a:off x="680975" y="1125538"/>
              <a:ext cx="10839513" cy="5018087"/>
            </a:xfrm>
            <a:prstGeom prst="rect">
              <a:avLst/>
            </a:pr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3175000" ty="-381000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" name="íś1ídê"/>
            <p:cNvSpPr/>
            <p:nvPr/>
          </p:nvSpPr>
          <p:spPr>
            <a:xfrm>
              <a:off x="680975" y="0"/>
              <a:ext cx="3603271" cy="4953000"/>
            </a:xfrm>
            <a:prstGeom prst="rect">
              <a:avLst/>
            </a:prstGeom>
            <a:solidFill>
              <a:schemeClr val="accent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" name="ïṧlíḍe"/>
            <p:cNvSpPr/>
            <p:nvPr/>
          </p:nvSpPr>
          <p:spPr>
            <a:xfrm>
              <a:off x="2089295" y="2453488"/>
              <a:ext cx="786631" cy="817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ïśḷíďê">
              <a:extLst>
                <a:ext uri="{FF2B5EF4-FFF2-40B4-BE49-F238E27FC236}">
                  <a16:creationId xmlns:a16="http://schemas.microsoft.com/office/drawing/2014/main" id="{39340196-E1AA-4B49-976A-BF366BB2B662}"/>
                </a:ext>
              </a:extLst>
            </p:cNvPr>
            <p:cNvSpPr/>
            <p:nvPr/>
          </p:nvSpPr>
          <p:spPr bwMode="auto">
            <a:xfrm>
              <a:off x="1176638" y="3231598"/>
              <a:ext cx="2611944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cs typeface="+mn-ea"/>
                  <a:sym typeface="+mn-lt"/>
                </a:rPr>
                <a:t>Copy paste fonts. Choose the only option to retain text.</a:t>
              </a:r>
            </a:p>
          </p:txBody>
        </p:sp>
        <p:sp>
          <p:nvSpPr>
            <p:cNvPr id="8" name="iŝľïdê">
              <a:extLst>
                <a:ext uri="{FF2B5EF4-FFF2-40B4-BE49-F238E27FC236}">
                  <a16:creationId xmlns:a16="http://schemas.microsoft.com/office/drawing/2014/main" id="{4D5C24C6-4DD0-4193-AD42-019C1134797B}"/>
                </a:ext>
              </a:extLst>
            </p:cNvPr>
            <p:cNvSpPr txBox="1"/>
            <p:nvPr/>
          </p:nvSpPr>
          <p:spPr bwMode="auto">
            <a:xfrm>
              <a:off x="1176638" y="2660074"/>
              <a:ext cx="2611944" cy="571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800" b="1" spc="6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1886864" y="1569271"/>
            <a:ext cx="1191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spc="600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4800" b="1" spc="6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237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bb5216b2-6ba8-40c3-9129-9baa97e4788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3000258" y="-1333482"/>
            <a:ext cx="6191484" cy="6271241"/>
            <a:chOff x="3000258" y="-1333482"/>
            <a:chExt cx="6191484" cy="6271241"/>
          </a:xfrm>
        </p:grpSpPr>
        <p:sp>
          <p:nvSpPr>
            <p:cNvPr id="8" name="íSľïḍe">
              <a:extLst>
                <a:ext uri="{FF2B5EF4-FFF2-40B4-BE49-F238E27FC236}">
                  <a16:creationId xmlns:a16="http://schemas.microsoft.com/office/drawing/2014/main" id="{D37EAF73-AC9E-4C3C-8012-1A854251B8AB}"/>
                </a:ext>
              </a:extLst>
            </p:cNvPr>
            <p:cNvSpPr/>
            <p:nvPr/>
          </p:nvSpPr>
          <p:spPr>
            <a:xfrm rot="2700000">
              <a:off x="4351415" y="-1333482"/>
              <a:ext cx="3489172" cy="3489172"/>
            </a:xfrm>
            <a:custGeom>
              <a:avLst/>
              <a:gdLst>
                <a:gd name="connsiteX0" fmla="*/ 0 w 3489172"/>
                <a:gd name="connsiteY0" fmla="*/ 2981878 h 3489172"/>
                <a:gd name="connsiteX1" fmla="*/ 2981878 w 3489172"/>
                <a:gd name="connsiteY1" fmla="*/ 0 h 3489172"/>
                <a:gd name="connsiteX2" fmla="*/ 3489172 w 3489172"/>
                <a:gd name="connsiteY2" fmla="*/ 0 h 3489172"/>
                <a:gd name="connsiteX3" fmla="*/ 3489172 w 3489172"/>
                <a:gd name="connsiteY3" fmla="*/ 3489172 h 3489172"/>
                <a:gd name="connsiteX4" fmla="*/ 0 w 3489172"/>
                <a:gd name="connsiteY4" fmla="*/ 3489172 h 3489172"/>
                <a:gd name="connsiteX5" fmla="*/ 0 w 3489172"/>
                <a:gd name="connsiteY5" fmla="*/ 2981878 h 3489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89172" h="3489172">
                  <a:moveTo>
                    <a:pt x="0" y="2981878"/>
                  </a:moveTo>
                  <a:lnTo>
                    <a:pt x="2981878" y="0"/>
                  </a:lnTo>
                  <a:lnTo>
                    <a:pt x="3489172" y="0"/>
                  </a:lnTo>
                  <a:lnTo>
                    <a:pt x="3489172" y="3489172"/>
                  </a:lnTo>
                  <a:lnTo>
                    <a:pt x="0" y="3489172"/>
                  </a:lnTo>
                  <a:lnTo>
                    <a:pt x="0" y="298187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016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îŝļîḋê">
              <a:extLst>
                <a:ext uri="{FF2B5EF4-FFF2-40B4-BE49-F238E27FC236}">
                  <a16:creationId xmlns:a16="http://schemas.microsoft.com/office/drawing/2014/main" id="{9E816B4A-8ADE-43AD-8142-9012AA739EEA}"/>
                </a:ext>
              </a:extLst>
            </p:cNvPr>
            <p:cNvSpPr/>
            <p:nvPr/>
          </p:nvSpPr>
          <p:spPr>
            <a:xfrm rot="2700000">
              <a:off x="4402698" y="-1293479"/>
              <a:ext cx="3397486" cy="3413418"/>
            </a:xfrm>
            <a:custGeom>
              <a:avLst/>
              <a:gdLst>
                <a:gd name="connsiteX0" fmla="*/ 0 w 3397486"/>
                <a:gd name="connsiteY0" fmla="*/ 2821063 h 3413418"/>
                <a:gd name="connsiteX1" fmla="*/ 2821063 w 3397486"/>
                <a:gd name="connsiteY1" fmla="*/ 0 h 3413418"/>
                <a:gd name="connsiteX2" fmla="*/ 3397485 w 3397486"/>
                <a:gd name="connsiteY2" fmla="*/ 0 h 3413418"/>
                <a:gd name="connsiteX3" fmla="*/ 3397486 w 3397486"/>
                <a:gd name="connsiteY3" fmla="*/ 3413418 h 3413418"/>
                <a:gd name="connsiteX4" fmla="*/ 0 w 3397486"/>
                <a:gd name="connsiteY4" fmla="*/ 3413418 h 3413418"/>
                <a:gd name="connsiteX5" fmla="*/ 0 w 3397486"/>
                <a:gd name="connsiteY5" fmla="*/ 2821063 h 3413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97486" h="3413418">
                  <a:moveTo>
                    <a:pt x="0" y="2821063"/>
                  </a:moveTo>
                  <a:lnTo>
                    <a:pt x="2821063" y="0"/>
                  </a:lnTo>
                  <a:lnTo>
                    <a:pt x="3397485" y="0"/>
                  </a:lnTo>
                  <a:lnTo>
                    <a:pt x="3397486" y="3413418"/>
                  </a:lnTo>
                  <a:lnTo>
                    <a:pt x="0" y="3413418"/>
                  </a:lnTo>
                  <a:lnTo>
                    <a:pt x="0" y="2821063"/>
                  </a:lnTo>
                  <a:close/>
                </a:path>
              </a:pathLst>
            </a:custGeom>
            <a:blipFill dpi="0" rotWithShape="0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-228600" ty="-57150" sx="100000" sy="100000" flip="xy" algn="ctr"/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D1DADD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defTabSz="457200"/>
              <a:endParaRPr dirty="0">
                <a:cs typeface="+mn-ea"/>
                <a:sym typeface="+mn-lt"/>
              </a:endParaRPr>
            </a:p>
          </p:txBody>
        </p:sp>
        <p:sp>
          <p:nvSpPr>
            <p:cNvPr id="10" name="îṥḻïďe"/>
            <p:cNvSpPr txBox="1"/>
            <p:nvPr/>
          </p:nvSpPr>
          <p:spPr>
            <a:xfrm>
              <a:off x="3000258" y="3350000"/>
              <a:ext cx="6191484" cy="629679"/>
            </a:xfrm>
            <a:prstGeom prst="rect">
              <a:avLst/>
            </a:prstGeom>
          </p:spPr>
          <p:txBody>
            <a:bodyPr vert="horz" wrap="none" lIns="91440" tIns="45720" rIns="91440" bIns="45720" anchor="b">
              <a:normAutofit/>
            </a:bodyPr>
            <a:lstStyle/>
            <a:p>
              <a:pPr algn="ctr"/>
              <a:r>
                <a:rPr lang="en-US" altLang="zh-CN" sz="2800" b="1" dirty="0">
                  <a:cs typeface="+mn-ea"/>
                  <a:sym typeface="+mn-lt"/>
                </a:rPr>
                <a:t>Add title text</a:t>
              </a:r>
              <a:endParaRPr lang="zh-CN" altLang="en-US" sz="2800" b="1" dirty="0">
                <a:cs typeface="+mn-ea"/>
                <a:sym typeface="+mn-lt"/>
              </a:endParaRPr>
            </a:p>
          </p:txBody>
        </p:sp>
        <p:sp>
          <p:nvSpPr>
            <p:cNvPr id="11" name="íṩļïdè"/>
            <p:cNvSpPr txBox="1"/>
            <p:nvPr/>
          </p:nvSpPr>
          <p:spPr>
            <a:xfrm>
              <a:off x="3000258" y="3979679"/>
              <a:ext cx="6191484" cy="958080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 lnSpcReduction="100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cs typeface="+mn-ea"/>
                  <a:sym typeface="+mn-lt"/>
                </a:rPr>
                <a:t>Add subtitle here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cs typeface="+mn-ea"/>
                  <a:sym typeface="+mn-lt"/>
                </a:rPr>
                <a:t>You can use the icon library in 1PPT to filter and replace existing icon elements with one click.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840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220375"/>
            <a:ext cx="3952237" cy="794595"/>
            <a:chOff x="0" y="220375"/>
            <a:chExt cx="3952237" cy="794595"/>
          </a:xfrm>
        </p:grpSpPr>
        <p:grpSp>
          <p:nvGrpSpPr>
            <p:cNvPr id="3" name="组合 2"/>
            <p:cNvGrpSpPr/>
            <p:nvPr/>
          </p:nvGrpSpPr>
          <p:grpSpPr>
            <a:xfrm>
              <a:off x="447038" y="220375"/>
              <a:ext cx="3505199" cy="794595"/>
              <a:chOff x="2397758" y="935479"/>
              <a:chExt cx="3505199" cy="794595"/>
            </a:xfrm>
          </p:grpSpPr>
          <p:sp>
            <p:nvSpPr>
              <p:cNvPr id="5" name="TextBox 294"/>
              <p:cNvSpPr txBox="1"/>
              <p:nvPr/>
            </p:nvSpPr>
            <p:spPr>
              <a:xfrm>
                <a:off x="2397758" y="935479"/>
                <a:ext cx="3505199" cy="432580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Autofit/>
              </a:bodyPr>
              <a:lstStyle/>
              <a:p>
                <a:r>
                  <a:rPr lang="en-US" altLang="zh-CN" sz="2400" b="1" spc="300" dirty="0">
                    <a:solidFill>
                      <a:schemeClr val="accent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400" b="1" spc="300" dirty="0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" name="TextBox 295"/>
              <p:cNvSpPr txBox="1">
                <a:spLocks/>
              </p:cNvSpPr>
              <p:nvPr/>
            </p:nvSpPr>
            <p:spPr>
              <a:xfrm>
                <a:off x="2397758" y="1368062"/>
                <a:ext cx="3505199" cy="362012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800" spc="60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ADD YOUR TITLE HERE.</a:t>
                </a:r>
                <a:endParaRPr lang="zh-CN" altLang="en-US" sz="800" spc="6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" name="任意多边形 3"/>
            <p:cNvSpPr/>
            <p:nvPr/>
          </p:nvSpPr>
          <p:spPr>
            <a:xfrm>
              <a:off x="0" y="270852"/>
              <a:ext cx="346820" cy="693642"/>
            </a:xfrm>
            <a:custGeom>
              <a:avLst/>
              <a:gdLst>
                <a:gd name="connsiteX0" fmla="*/ 0 w 346820"/>
                <a:gd name="connsiteY0" fmla="*/ 0 h 693642"/>
                <a:gd name="connsiteX1" fmla="*/ 346820 w 346820"/>
                <a:gd name="connsiteY1" fmla="*/ 346821 h 693642"/>
                <a:gd name="connsiteX2" fmla="*/ 0 w 346820"/>
                <a:gd name="connsiteY2" fmla="*/ 693642 h 69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820" h="693642">
                  <a:moveTo>
                    <a:pt x="0" y="0"/>
                  </a:moveTo>
                  <a:lnTo>
                    <a:pt x="346820" y="346821"/>
                  </a:lnTo>
                  <a:lnTo>
                    <a:pt x="0" y="693642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" name="286063c2-cde8-45f5-a5ac-04807c35e873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361559" y="1276350"/>
            <a:ext cx="9481161" cy="5581650"/>
            <a:chOff x="1381879" y="1276350"/>
            <a:chExt cx="9481161" cy="5581650"/>
          </a:xfrm>
        </p:grpSpPr>
        <p:sp>
          <p:nvSpPr>
            <p:cNvPr id="8" name="iś1ïḑê">
              <a:extLst>
                <a:ext uri="{FF2B5EF4-FFF2-40B4-BE49-F238E27FC236}">
                  <a16:creationId xmlns:a16="http://schemas.microsoft.com/office/drawing/2014/main" id="{680B147E-81EF-4DC7-AF25-10F69AACA1AF}"/>
                </a:ext>
              </a:extLst>
            </p:cNvPr>
            <p:cNvSpPr/>
            <p:nvPr/>
          </p:nvSpPr>
          <p:spPr>
            <a:xfrm>
              <a:off x="4590053" y="1617212"/>
              <a:ext cx="2838095" cy="3790916"/>
            </a:xfrm>
            <a:prstGeom prst="rect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9" name="îṧlíďe">
              <a:extLst>
                <a:ext uri="{FF2B5EF4-FFF2-40B4-BE49-F238E27FC236}">
                  <a16:creationId xmlns:a16="http://schemas.microsoft.com/office/drawing/2014/main" id="{E41040DF-5FBE-49F3-8917-B7A4671F50CB}"/>
                </a:ext>
              </a:extLst>
            </p:cNvPr>
            <p:cNvGrpSpPr/>
            <p:nvPr/>
          </p:nvGrpSpPr>
          <p:grpSpPr>
            <a:xfrm>
              <a:off x="2267736" y="3704156"/>
              <a:ext cx="721304" cy="721305"/>
              <a:chOff x="2267736" y="3704156"/>
              <a:chExt cx="721304" cy="721305"/>
            </a:xfrm>
          </p:grpSpPr>
          <p:sp>
            <p:nvSpPr>
              <p:cNvPr id="39" name="íṡlïḍê">
                <a:extLst>
                  <a:ext uri="{FF2B5EF4-FFF2-40B4-BE49-F238E27FC236}">
                    <a16:creationId xmlns:a16="http://schemas.microsoft.com/office/drawing/2014/main" id="{134E08AF-6A04-44DC-8F61-690E08CC0F83}"/>
                  </a:ext>
                </a:extLst>
              </p:cNvPr>
              <p:cNvSpPr/>
              <p:nvPr/>
            </p:nvSpPr>
            <p:spPr bwMode="auto">
              <a:xfrm>
                <a:off x="2267736" y="3704156"/>
                <a:ext cx="721304" cy="721305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0" name="íş1ïḍê">
                <a:extLst>
                  <a:ext uri="{FF2B5EF4-FFF2-40B4-BE49-F238E27FC236}">
                    <a16:creationId xmlns:a16="http://schemas.microsoft.com/office/drawing/2014/main" id="{DBEEA23E-480C-47B3-AF51-4EB7D5183ACD}"/>
                  </a:ext>
                </a:extLst>
              </p:cNvPr>
              <p:cNvSpPr/>
              <p:nvPr/>
            </p:nvSpPr>
            <p:spPr bwMode="auto">
              <a:xfrm>
                <a:off x="2355700" y="3887345"/>
                <a:ext cx="558571" cy="310074"/>
              </a:xfrm>
              <a:custGeom>
                <a:avLst/>
                <a:gdLst>
                  <a:gd name="connsiteX0" fmla="*/ 138542 w 558571"/>
                  <a:gd name="connsiteY0" fmla="*/ 175928 h 310074"/>
                  <a:gd name="connsiteX1" fmla="*/ 273279 w 558571"/>
                  <a:gd name="connsiteY1" fmla="*/ 228096 h 310074"/>
                  <a:gd name="connsiteX2" fmla="*/ 275775 w 558571"/>
                  <a:gd name="connsiteY2" fmla="*/ 230580 h 310074"/>
                  <a:gd name="connsiteX3" fmla="*/ 398036 w 558571"/>
                  <a:gd name="connsiteY3" fmla="*/ 180896 h 310074"/>
                  <a:gd name="connsiteX4" fmla="*/ 398036 w 558571"/>
                  <a:gd name="connsiteY4" fmla="*/ 252938 h 310074"/>
                  <a:gd name="connsiteX5" fmla="*/ 268289 w 558571"/>
                  <a:gd name="connsiteY5" fmla="*/ 310074 h 310074"/>
                  <a:gd name="connsiteX6" fmla="*/ 138542 w 558571"/>
                  <a:gd name="connsiteY6" fmla="*/ 252938 h 310074"/>
                  <a:gd name="connsiteX7" fmla="*/ 138542 w 558571"/>
                  <a:gd name="connsiteY7" fmla="*/ 175928 h 310074"/>
                  <a:gd name="connsiteX8" fmla="*/ 268114 w 558571"/>
                  <a:gd name="connsiteY8" fmla="*/ 0 h 310074"/>
                  <a:gd name="connsiteX9" fmla="*/ 533746 w 558571"/>
                  <a:gd name="connsiteY9" fmla="*/ 116386 h 310074"/>
                  <a:gd name="connsiteX10" fmla="*/ 536228 w 558571"/>
                  <a:gd name="connsiteY10" fmla="*/ 116386 h 310074"/>
                  <a:gd name="connsiteX11" fmla="*/ 536228 w 558571"/>
                  <a:gd name="connsiteY11" fmla="*/ 118862 h 310074"/>
                  <a:gd name="connsiteX12" fmla="*/ 536228 w 558571"/>
                  <a:gd name="connsiteY12" fmla="*/ 217914 h 310074"/>
                  <a:gd name="connsiteX13" fmla="*/ 536228 w 558571"/>
                  <a:gd name="connsiteY13" fmla="*/ 227819 h 310074"/>
                  <a:gd name="connsiteX14" fmla="*/ 558571 w 558571"/>
                  <a:gd name="connsiteY14" fmla="*/ 289727 h 310074"/>
                  <a:gd name="connsiteX15" fmla="*/ 543676 w 558571"/>
                  <a:gd name="connsiteY15" fmla="*/ 294679 h 310074"/>
                  <a:gd name="connsiteX16" fmla="*/ 536228 w 558571"/>
                  <a:gd name="connsiteY16" fmla="*/ 277345 h 310074"/>
                  <a:gd name="connsiteX17" fmla="*/ 536228 w 558571"/>
                  <a:gd name="connsiteY17" fmla="*/ 294679 h 310074"/>
                  <a:gd name="connsiteX18" fmla="*/ 521333 w 558571"/>
                  <a:gd name="connsiteY18" fmla="*/ 294679 h 310074"/>
                  <a:gd name="connsiteX19" fmla="*/ 521333 w 558571"/>
                  <a:gd name="connsiteY19" fmla="*/ 277345 h 310074"/>
                  <a:gd name="connsiteX20" fmla="*/ 513885 w 558571"/>
                  <a:gd name="connsiteY20" fmla="*/ 294679 h 310074"/>
                  <a:gd name="connsiteX21" fmla="*/ 498990 w 558571"/>
                  <a:gd name="connsiteY21" fmla="*/ 289727 h 310074"/>
                  <a:gd name="connsiteX22" fmla="*/ 518851 w 558571"/>
                  <a:gd name="connsiteY22" fmla="*/ 227819 h 310074"/>
                  <a:gd name="connsiteX23" fmla="*/ 518851 w 558571"/>
                  <a:gd name="connsiteY23" fmla="*/ 123815 h 310074"/>
                  <a:gd name="connsiteX24" fmla="*/ 275562 w 558571"/>
                  <a:gd name="connsiteY24" fmla="*/ 222867 h 310074"/>
                  <a:gd name="connsiteX25" fmla="*/ 0 w 558571"/>
                  <a:gd name="connsiteY25" fmla="*/ 116386 h 310074"/>
                  <a:gd name="connsiteX26" fmla="*/ 268114 w 558571"/>
                  <a:gd name="connsiteY26" fmla="*/ 0 h 310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58571" h="310074">
                    <a:moveTo>
                      <a:pt x="138542" y="175928"/>
                    </a:moveTo>
                    <a:cubicBezTo>
                      <a:pt x="138542" y="175928"/>
                      <a:pt x="138542" y="175928"/>
                      <a:pt x="273279" y="228096"/>
                    </a:cubicBezTo>
                    <a:cubicBezTo>
                      <a:pt x="273279" y="228096"/>
                      <a:pt x="273279" y="228096"/>
                      <a:pt x="275775" y="230580"/>
                    </a:cubicBezTo>
                    <a:lnTo>
                      <a:pt x="398036" y="180896"/>
                    </a:lnTo>
                    <a:cubicBezTo>
                      <a:pt x="398036" y="180896"/>
                      <a:pt x="398036" y="180896"/>
                      <a:pt x="398036" y="252938"/>
                    </a:cubicBezTo>
                    <a:cubicBezTo>
                      <a:pt x="398036" y="285232"/>
                      <a:pt x="340648" y="310074"/>
                      <a:pt x="268289" y="310074"/>
                    </a:cubicBezTo>
                    <a:cubicBezTo>
                      <a:pt x="195930" y="310074"/>
                      <a:pt x="138542" y="285232"/>
                      <a:pt x="138542" y="252938"/>
                    </a:cubicBezTo>
                    <a:cubicBezTo>
                      <a:pt x="138542" y="252938"/>
                      <a:pt x="138542" y="252938"/>
                      <a:pt x="138542" y="175928"/>
                    </a:cubicBezTo>
                    <a:close/>
                    <a:moveTo>
                      <a:pt x="268114" y="0"/>
                    </a:moveTo>
                    <a:cubicBezTo>
                      <a:pt x="268114" y="0"/>
                      <a:pt x="268114" y="0"/>
                      <a:pt x="533746" y="116386"/>
                    </a:cubicBezTo>
                    <a:cubicBezTo>
                      <a:pt x="533746" y="116386"/>
                      <a:pt x="533746" y="116386"/>
                      <a:pt x="536228" y="116386"/>
                    </a:cubicBezTo>
                    <a:cubicBezTo>
                      <a:pt x="536228" y="116386"/>
                      <a:pt x="536228" y="116386"/>
                      <a:pt x="536228" y="118862"/>
                    </a:cubicBezTo>
                    <a:cubicBezTo>
                      <a:pt x="536228" y="118862"/>
                      <a:pt x="536228" y="118862"/>
                      <a:pt x="536228" y="217914"/>
                    </a:cubicBezTo>
                    <a:cubicBezTo>
                      <a:pt x="536228" y="220390"/>
                      <a:pt x="536228" y="225343"/>
                      <a:pt x="536228" y="227819"/>
                    </a:cubicBezTo>
                    <a:cubicBezTo>
                      <a:pt x="536228" y="227819"/>
                      <a:pt x="536228" y="227819"/>
                      <a:pt x="558571" y="289727"/>
                    </a:cubicBezTo>
                    <a:lnTo>
                      <a:pt x="543676" y="294679"/>
                    </a:lnTo>
                    <a:cubicBezTo>
                      <a:pt x="543676" y="294679"/>
                      <a:pt x="543676" y="294679"/>
                      <a:pt x="536228" y="277345"/>
                    </a:cubicBezTo>
                    <a:cubicBezTo>
                      <a:pt x="536228" y="277345"/>
                      <a:pt x="536228" y="277345"/>
                      <a:pt x="536228" y="294679"/>
                    </a:cubicBezTo>
                    <a:cubicBezTo>
                      <a:pt x="536228" y="294679"/>
                      <a:pt x="536228" y="294679"/>
                      <a:pt x="521333" y="294679"/>
                    </a:cubicBezTo>
                    <a:cubicBezTo>
                      <a:pt x="521333" y="294679"/>
                      <a:pt x="521333" y="294679"/>
                      <a:pt x="521333" y="277345"/>
                    </a:cubicBezTo>
                    <a:cubicBezTo>
                      <a:pt x="521333" y="277345"/>
                      <a:pt x="521333" y="277345"/>
                      <a:pt x="513885" y="294679"/>
                    </a:cubicBezTo>
                    <a:cubicBezTo>
                      <a:pt x="513885" y="294679"/>
                      <a:pt x="513885" y="294679"/>
                      <a:pt x="498990" y="289727"/>
                    </a:cubicBezTo>
                    <a:cubicBezTo>
                      <a:pt x="498990" y="289727"/>
                      <a:pt x="498990" y="289727"/>
                      <a:pt x="518851" y="227819"/>
                    </a:cubicBezTo>
                    <a:cubicBezTo>
                      <a:pt x="518851" y="227819"/>
                      <a:pt x="518851" y="227819"/>
                      <a:pt x="518851" y="123815"/>
                    </a:cubicBezTo>
                    <a:cubicBezTo>
                      <a:pt x="518851" y="123815"/>
                      <a:pt x="518851" y="123815"/>
                      <a:pt x="275562" y="222867"/>
                    </a:cubicBezTo>
                    <a:cubicBezTo>
                      <a:pt x="275562" y="222867"/>
                      <a:pt x="275562" y="222867"/>
                      <a:pt x="0" y="116386"/>
                    </a:cubicBezTo>
                    <a:cubicBezTo>
                      <a:pt x="0" y="116386"/>
                      <a:pt x="0" y="116386"/>
                      <a:pt x="26811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fontScale="92500" lnSpcReduction="20000"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îṡ1ïḍe">
              <a:extLst>
                <a:ext uri="{FF2B5EF4-FFF2-40B4-BE49-F238E27FC236}">
                  <a16:creationId xmlns:a16="http://schemas.microsoft.com/office/drawing/2014/main" id="{CFA30291-248C-40B6-B538-2E11A1C93732}"/>
                </a:ext>
              </a:extLst>
            </p:cNvPr>
            <p:cNvGrpSpPr/>
            <p:nvPr/>
          </p:nvGrpSpPr>
          <p:grpSpPr>
            <a:xfrm>
              <a:off x="9224655" y="3704156"/>
              <a:ext cx="734499" cy="734500"/>
              <a:chOff x="9224655" y="3704156"/>
              <a:chExt cx="734499" cy="734500"/>
            </a:xfrm>
          </p:grpSpPr>
          <p:sp>
            <p:nvSpPr>
              <p:cNvPr id="37" name="î$líďé">
                <a:extLst>
                  <a:ext uri="{FF2B5EF4-FFF2-40B4-BE49-F238E27FC236}">
                    <a16:creationId xmlns:a16="http://schemas.microsoft.com/office/drawing/2014/main" id="{D2D63D23-A515-4620-A528-486089F56F13}"/>
                  </a:ext>
                </a:extLst>
              </p:cNvPr>
              <p:cNvSpPr/>
              <p:nvPr/>
            </p:nvSpPr>
            <p:spPr bwMode="auto">
              <a:xfrm>
                <a:off x="9224655" y="3704156"/>
                <a:ext cx="734499" cy="7345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8" name="îş1îdè">
                <a:extLst>
                  <a:ext uri="{FF2B5EF4-FFF2-40B4-BE49-F238E27FC236}">
                    <a16:creationId xmlns:a16="http://schemas.microsoft.com/office/drawing/2014/main" id="{7D5ACF56-415E-462A-8946-C758A369AD8A}"/>
                  </a:ext>
                </a:extLst>
              </p:cNvPr>
              <p:cNvSpPr/>
              <p:nvPr/>
            </p:nvSpPr>
            <p:spPr bwMode="auto">
              <a:xfrm>
                <a:off x="9429172" y="3877886"/>
                <a:ext cx="323268" cy="389242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1" y="149"/>
                  </a:cxn>
                  <a:cxn ang="0">
                    <a:pos x="122" y="155"/>
                  </a:cxn>
                  <a:cxn ang="0">
                    <a:pos x="128" y="8"/>
                  </a:cxn>
                  <a:cxn ang="0">
                    <a:pos x="27" y="133"/>
                  </a:cxn>
                  <a:cxn ang="0">
                    <a:pos x="26" y="117"/>
                  </a:cxn>
                  <a:cxn ang="0">
                    <a:pos x="27" y="133"/>
                  </a:cxn>
                  <a:cxn ang="0">
                    <a:pos x="18" y="99"/>
                  </a:cxn>
                  <a:cxn ang="0">
                    <a:pos x="34" y="99"/>
                  </a:cxn>
                  <a:cxn ang="0">
                    <a:pos x="26" y="82"/>
                  </a:cxn>
                  <a:cxn ang="0">
                    <a:pos x="26" y="65"/>
                  </a:cxn>
                  <a:cxn ang="0">
                    <a:pos x="26" y="82"/>
                  </a:cxn>
                  <a:cxn ang="0">
                    <a:pos x="44" y="125"/>
                  </a:cxn>
                  <a:cxn ang="0">
                    <a:pos x="60" y="125"/>
                  </a:cxn>
                  <a:cxn ang="0">
                    <a:pos x="52" y="107"/>
                  </a:cxn>
                  <a:cxn ang="0">
                    <a:pos x="52" y="91"/>
                  </a:cxn>
                  <a:cxn ang="0">
                    <a:pos x="52" y="107"/>
                  </a:cxn>
                  <a:cxn ang="0">
                    <a:pos x="43" y="73"/>
                  </a:cxn>
                  <a:cxn ang="0">
                    <a:pos x="60" y="73"/>
                  </a:cxn>
                  <a:cxn ang="0">
                    <a:pos x="78" y="133"/>
                  </a:cxn>
                  <a:cxn ang="0">
                    <a:pos x="78" y="116"/>
                  </a:cxn>
                  <a:cxn ang="0">
                    <a:pos x="78" y="133"/>
                  </a:cxn>
                  <a:cxn ang="0">
                    <a:pos x="69" y="99"/>
                  </a:cxn>
                  <a:cxn ang="0">
                    <a:pos x="86" y="98"/>
                  </a:cxn>
                  <a:cxn ang="0">
                    <a:pos x="78" y="81"/>
                  </a:cxn>
                  <a:cxn ang="0">
                    <a:pos x="77" y="64"/>
                  </a:cxn>
                  <a:cxn ang="0">
                    <a:pos x="78" y="81"/>
                  </a:cxn>
                  <a:cxn ang="0">
                    <a:pos x="104" y="133"/>
                  </a:cxn>
                  <a:cxn ang="0">
                    <a:pos x="95" y="99"/>
                  </a:cxn>
                  <a:cxn ang="0">
                    <a:pos x="112" y="99"/>
                  </a:cxn>
                  <a:cxn ang="0">
                    <a:pos x="95" y="73"/>
                  </a:cxn>
                  <a:cxn ang="0">
                    <a:pos x="112" y="72"/>
                  </a:cxn>
                  <a:cxn ang="0">
                    <a:pos x="95" y="73"/>
                  </a:cxn>
                  <a:cxn ang="0">
                    <a:pos x="29" y="45"/>
                  </a:cxn>
                  <a:cxn ang="0">
                    <a:pos x="28" y="16"/>
                  </a:cxn>
                  <a:cxn ang="0">
                    <a:pos x="115" y="29"/>
                  </a:cxn>
                </a:cxnLst>
                <a:rect l="0" t="0" r="r" b="b"/>
                <a:pathLst>
                  <a:path w="130" h="157">
                    <a:moveTo>
                      <a:pt x="121" y="0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3" y="2"/>
                      <a:pt x="0" y="5"/>
                      <a:pt x="0" y="9"/>
                    </a:cubicBezTo>
                    <a:cubicBezTo>
                      <a:pt x="1" y="149"/>
                      <a:pt x="1" y="149"/>
                      <a:pt x="1" y="149"/>
                    </a:cubicBezTo>
                    <a:cubicBezTo>
                      <a:pt x="1" y="153"/>
                      <a:pt x="5" y="157"/>
                      <a:pt x="9" y="157"/>
                    </a:cubicBezTo>
                    <a:cubicBezTo>
                      <a:pt x="122" y="155"/>
                      <a:pt x="122" y="155"/>
                      <a:pt x="122" y="155"/>
                    </a:cubicBezTo>
                    <a:cubicBezTo>
                      <a:pt x="127" y="155"/>
                      <a:pt x="130" y="152"/>
                      <a:pt x="130" y="148"/>
                    </a:cubicBezTo>
                    <a:cubicBezTo>
                      <a:pt x="128" y="8"/>
                      <a:pt x="128" y="8"/>
                      <a:pt x="128" y="8"/>
                    </a:cubicBezTo>
                    <a:cubicBezTo>
                      <a:pt x="128" y="4"/>
                      <a:pt x="125" y="0"/>
                      <a:pt x="121" y="0"/>
                    </a:cubicBezTo>
                    <a:close/>
                    <a:moveTo>
                      <a:pt x="27" y="133"/>
                    </a:moveTo>
                    <a:cubicBezTo>
                      <a:pt x="22" y="133"/>
                      <a:pt x="18" y="130"/>
                      <a:pt x="18" y="125"/>
                    </a:cubicBezTo>
                    <a:cubicBezTo>
                      <a:pt x="18" y="120"/>
                      <a:pt x="22" y="117"/>
                      <a:pt x="26" y="117"/>
                    </a:cubicBezTo>
                    <a:cubicBezTo>
                      <a:pt x="31" y="117"/>
                      <a:pt x="35" y="120"/>
                      <a:pt x="35" y="125"/>
                    </a:cubicBezTo>
                    <a:cubicBezTo>
                      <a:pt x="35" y="129"/>
                      <a:pt x="31" y="133"/>
                      <a:pt x="27" y="133"/>
                    </a:cubicBezTo>
                    <a:close/>
                    <a:moveTo>
                      <a:pt x="26" y="107"/>
                    </a:moveTo>
                    <a:cubicBezTo>
                      <a:pt x="22" y="107"/>
                      <a:pt x="18" y="104"/>
                      <a:pt x="18" y="99"/>
                    </a:cubicBezTo>
                    <a:cubicBezTo>
                      <a:pt x="18" y="95"/>
                      <a:pt x="21" y="91"/>
                      <a:pt x="26" y="91"/>
                    </a:cubicBezTo>
                    <a:cubicBezTo>
                      <a:pt x="31" y="91"/>
                      <a:pt x="34" y="94"/>
                      <a:pt x="34" y="99"/>
                    </a:cubicBezTo>
                    <a:cubicBezTo>
                      <a:pt x="34" y="104"/>
                      <a:pt x="31" y="107"/>
                      <a:pt x="26" y="107"/>
                    </a:cubicBezTo>
                    <a:close/>
                    <a:moveTo>
                      <a:pt x="26" y="82"/>
                    </a:moveTo>
                    <a:cubicBezTo>
                      <a:pt x="21" y="82"/>
                      <a:pt x="18" y="78"/>
                      <a:pt x="18" y="73"/>
                    </a:cubicBezTo>
                    <a:cubicBezTo>
                      <a:pt x="17" y="69"/>
                      <a:pt x="21" y="65"/>
                      <a:pt x="26" y="65"/>
                    </a:cubicBezTo>
                    <a:cubicBezTo>
                      <a:pt x="30" y="65"/>
                      <a:pt x="34" y="69"/>
                      <a:pt x="34" y="73"/>
                    </a:cubicBezTo>
                    <a:cubicBezTo>
                      <a:pt x="34" y="78"/>
                      <a:pt x="30" y="82"/>
                      <a:pt x="26" y="82"/>
                    </a:cubicBezTo>
                    <a:close/>
                    <a:moveTo>
                      <a:pt x="52" y="133"/>
                    </a:moveTo>
                    <a:cubicBezTo>
                      <a:pt x="48" y="133"/>
                      <a:pt x="44" y="129"/>
                      <a:pt x="44" y="125"/>
                    </a:cubicBezTo>
                    <a:cubicBezTo>
                      <a:pt x="44" y="120"/>
                      <a:pt x="48" y="116"/>
                      <a:pt x="52" y="116"/>
                    </a:cubicBezTo>
                    <a:cubicBezTo>
                      <a:pt x="57" y="116"/>
                      <a:pt x="60" y="120"/>
                      <a:pt x="60" y="125"/>
                    </a:cubicBezTo>
                    <a:cubicBezTo>
                      <a:pt x="61" y="129"/>
                      <a:pt x="57" y="133"/>
                      <a:pt x="52" y="133"/>
                    </a:cubicBezTo>
                    <a:close/>
                    <a:moveTo>
                      <a:pt x="52" y="107"/>
                    </a:moveTo>
                    <a:cubicBezTo>
                      <a:pt x="47" y="107"/>
                      <a:pt x="44" y="103"/>
                      <a:pt x="44" y="99"/>
                    </a:cubicBezTo>
                    <a:cubicBezTo>
                      <a:pt x="44" y="94"/>
                      <a:pt x="47" y="91"/>
                      <a:pt x="52" y="91"/>
                    </a:cubicBezTo>
                    <a:cubicBezTo>
                      <a:pt x="56" y="91"/>
                      <a:pt x="60" y="94"/>
                      <a:pt x="60" y="99"/>
                    </a:cubicBezTo>
                    <a:cubicBezTo>
                      <a:pt x="60" y="103"/>
                      <a:pt x="57" y="107"/>
                      <a:pt x="52" y="107"/>
                    </a:cubicBezTo>
                    <a:close/>
                    <a:moveTo>
                      <a:pt x="52" y="81"/>
                    </a:moveTo>
                    <a:cubicBezTo>
                      <a:pt x="47" y="81"/>
                      <a:pt x="43" y="78"/>
                      <a:pt x="43" y="73"/>
                    </a:cubicBezTo>
                    <a:cubicBezTo>
                      <a:pt x="43" y="69"/>
                      <a:pt x="47" y="65"/>
                      <a:pt x="52" y="65"/>
                    </a:cubicBezTo>
                    <a:cubicBezTo>
                      <a:pt x="56" y="65"/>
                      <a:pt x="60" y="68"/>
                      <a:pt x="60" y="73"/>
                    </a:cubicBezTo>
                    <a:cubicBezTo>
                      <a:pt x="60" y="77"/>
                      <a:pt x="56" y="81"/>
                      <a:pt x="52" y="81"/>
                    </a:cubicBezTo>
                    <a:close/>
                    <a:moveTo>
                      <a:pt x="78" y="133"/>
                    </a:moveTo>
                    <a:cubicBezTo>
                      <a:pt x="74" y="133"/>
                      <a:pt x="70" y="129"/>
                      <a:pt x="70" y="124"/>
                    </a:cubicBezTo>
                    <a:cubicBezTo>
                      <a:pt x="70" y="120"/>
                      <a:pt x="73" y="116"/>
                      <a:pt x="78" y="116"/>
                    </a:cubicBezTo>
                    <a:cubicBezTo>
                      <a:pt x="83" y="116"/>
                      <a:pt x="86" y="120"/>
                      <a:pt x="86" y="124"/>
                    </a:cubicBezTo>
                    <a:cubicBezTo>
                      <a:pt x="86" y="129"/>
                      <a:pt x="83" y="133"/>
                      <a:pt x="78" y="133"/>
                    </a:cubicBezTo>
                    <a:close/>
                    <a:moveTo>
                      <a:pt x="78" y="107"/>
                    </a:moveTo>
                    <a:cubicBezTo>
                      <a:pt x="73" y="107"/>
                      <a:pt x="70" y="103"/>
                      <a:pt x="69" y="99"/>
                    </a:cubicBezTo>
                    <a:cubicBezTo>
                      <a:pt x="69" y="94"/>
                      <a:pt x="73" y="90"/>
                      <a:pt x="78" y="90"/>
                    </a:cubicBezTo>
                    <a:cubicBezTo>
                      <a:pt x="82" y="90"/>
                      <a:pt x="86" y="94"/>
                      <a:pt x="86" y="98"/>
                    </a:cubicBezTo>
                    <a:cubicBezTo>
                      <a:pt x="86" y="103"/>
                      <a:pt x="82" y="107"/>
                      <a:pt x="78" y="107"/>
                    </a:cubicBezTo>
                    <a:close/>
                    <a:moveTo>
                      <a:pt x="78" y="81"/>
                    </a:moveTo>
                    <a:cubicBezTo>
                      <a:pt x="73" y="81"/>
                      <a:pt x="69" y="77"/>
                      <a:pt x="69" y="73"/>
                    </a:cubicBezTo>
                    <a:cubicBezTo>
                      <a:pt x="69" y="68"/>
                      <a:pt x="73" y="65"/>
                      <a:pt x="77" y="64"/>
                    </a:cubicBezTo>
                    <a:cubicBezTo>
                      <a:pt x="82" y="64"/>
                      <a:pt x="86" y="68"/>
                      <a:pt x="86" y="73"/>
                    </a:cubicBezTo>
                    <a:cubicBezTo>
                      <a:pt x="86" y="77"/>
                      <a:pt x="82" y="81"/>
                      <a:pt x="78" y="81"/>
                    </a:cubicBezTo>
                    <a:close/>
                    <a:moveTo>
                      <a:pt x="113" y="124"/>
                    </a:moveTo>
                    <a:cubicBezTo>
                      <a:pt x="113" y="129"/>
                      <a:pt x="109" y="133"/>
                      <a:pt x="104" y="133"/>
                    </a:cubicBezTo>
                    <a:cubicBezTo>
                      <a:pt x="99" y="133"/>
                      <a:pt x="95" y="129"/>
                      <a:pt x="95" y="124"/>
                    </a:cubicBezTo>
                    <a:cubicBezTo>
                      <a:pt x="95" y="99"/>
                      <a:pt x="95" y="99"/>
                      <a:pt x="95" y="99"/>
                    </a:cubicBezTo>
                    <a:cubicBezTo>
                      <a:pt x="95" y="94"/>
                      <a:pt x="99" y="90"/>
                      <a:pt x="103" y="90"/>
                    </a:cubicBezTo>
                    <a:cubicBezTo>
                      <a:pt x="108" y="90"/>
                      <a:pt x="112" y="94"/>
                      <a:pt x="112" y="99"/>
                    </a:cubicBezTo>
                    <a:lnTo>
                      <a:pt x="113" y="124"/>
                    </a:lnTo>
                    <a:close/>
                    <a:moveTo>
                      <a:pt x="95" y="73"/>
                    </a:moveTo>
                    <a:cubicBezTo>
                      <a:pt x="95" y="68"/>
                      <a:pt x="99" y="64"/>
                      <a:pt x="103" y="64"/>
                    </a:cubicBezTo>
                    <a:cubicBezTo>
                      <a:pt x="108" y="64"/>
                      <a:pt x="112" y="68"/>
                      <a:pt x="112" y="72"/>
                    </a:cubicBezTo>
                    <a:cubicBezTo>
                      <a:pt x="112" y="77"/>
                      <a:pt x="108" y="81"/>
                      <a:pt x="103" y="81"/>
                    </a:cubicBezTo>
                    <a:cubicBezTo>
                      <a:pt x="99" y="81"/>
                      <a:pt x="95" y="77"/>
                      <a:pt x="95" y="73"/>
                    </a:cubicBezTo>
                    <a:close/>
                    <a:moveTo>
                      <a:pt x="100" y="44"/>
                    </a:moveTo>
                    <a:cubicBezTo>
                      <a:pt x="29" y="45"/>
                      <a:pt x="29" y="45"/>
                      <a:pt x="29" y="45"/>
                    </a:cubicBezTo>
                    <a:cubicBezTo>
                      <a:pt x="20" y="45"/>
                      <a:pt x="14" y="38"/>
                      <a:pt x="14" y="30"/>
                    </a:cubicBezTo>
                    <a:cubicBezTo>
                      <a:pt x="14" y="22"/>
                      <a:pt x="20" y="16"/>
                      <a:pt x="28" y="16"/>
                    </a:cubicBezTo>
                    <a:cubicBezTo>
                      <a:pt x="100" y="15"/>
                      <a:pt x="100" y="15"/>
                      <a:pt x="100" y="15"/>
                    </a:cubicBezTo>
                    <a:cubicBezTo>
                      <a:pt x="108" y="15"/>
                      <a:pt x="115" y="21"/>
                      <a:pt x="115" y="29"/>
                    </a:cubicBezTo>
                    <a:cubicBezTo>
                      <a:pt x="115" y="37"/>
                      <a:pt x="108" y="44"/>
                      <a:pt x="100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1" name="ïŝľiďé">
              <a:extLst>
                <a:ext uri="{FF2B5EF4-FFF2-40B4-BE49-F238E27FC236}">
                  <a16:creationId xmlns:a16="http://schemas.microsoft.com/office/drawing/2014/main" id="{DAC26FD2-B434-40B5-8686-6688005D3A6C}"/>
                </a:ext>
              </a:extLst>
            </p:cNvPr>
            <p:cNvSpPr/>
            <p:nvPr/>
          </p:nvSpPr>
          <p:spPr bwMode="auto">
            <a:xfrm>
              <a:off x="4260716" y="1276350"/>
              <a:ext cx="3463582" cy="4494344"/>
            </a:xfrm>
            <a:custGeom>
              <a:avLst/>
              <a:gdLst/>
              <a:ahLst/>
              <a:cxnLst>
                <a:cxn ang="0">
                  <a:pos x="1203" y="0"/>
                </a:cxn>
                <a:cxn ang="0">
                  <a:pos x="65" y="0"/>
                </a:cxn>
                <a:cxn ang="0">
                  <a:pos x="0" y="65"/>
                </a:cxn>
                <a:cxn ang="0">
                  <a:pos x="0" y="1581"/>
                </a:cxn>
                <a:cxn ang="0">
                  <a:pos x="65" y="1646"/>
                </a:cxn>
                <a:cxn ang="0">
                  <a:pos x="1203" y="1646"/>
                </a:cxn>
                <a:cxn ang="0">
                  <a:pos x="1268" y="1581"/>
                </a:cxn>
                <a:cxn ang="0">
                  <a:pos x="1268" y="65"/>
                </a:cxn>
                <a:cxn ang="0">
                  <a:pos x="1203" y="0"/>
                </a:cxn>
                <a:cxn ang="0">
                  <a:pos x="1146" y="1501"/>
                </a:cxn>
                <a:cxn ang="0">
                  <a:pos x="125" y="1501"/>
                </a:cxn>
                <a:cxn ang="0">
                  <a:pos x="125" y="140"/>
                </a:cxn>
                <a:cxn ang="0">
                  <a:pos x="1146" y="140"/>
                </a:cxn>
                <a:cxn ang="0">
                  <a:pos x="1146" y="1501"/>
                </a:cxn>
              </a:cxnLst>
              <a:rect l="0" t="0" r="r" b="b"/>
              <a:pathLst>
                <a:path w="1268" h="1646">
                  <a:moveTo>
                    <a:pt x="1203" y="0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29" y="0"/>
                    <a:pt x="0" y="29"/>
                    <a:pt x="0" y="65"/>
                  </a:cubicBezTo>
                  <a:cubicBezTo>
                    <a:pt x="0" y="1581"/>
                    <a:pt x="0" y="1581"/>
                    <a:pt x="0" y="1581"/>
                  </a:cubicBezTo>
                  <a:cubicBezTo>
                    <a:pt x="0" y="1617"/>
                    <a:pt x="29" y="1646"/>
                    <a:pt x="65" y="1646"/>
                  </a:cubicBezTo>
                  <a:cubicBezTo>
                    <a:pt x="1203" y="1646"/>
                    <a:pt x="1203" y="1646"/>
                    <a:pt x="1203" y="1646"/>
                  </a:cubicBezTo>
                  <a:cubicBezTo>
                    <a:pt x="1239" y="1646"/>
                    <a:pt x="1268" y="1617"/>
                    <a:pt x="1268" y="1581"/>
                  </a:cubicBezTo>
                  <a:cubicBezTo>
                    <a:pt x="1268" y="65"/>
                    <a:pt x="1268" y="65"/>
                    <a:pt x="1268" y="65"/>
                  </a:cubicBezTo>
                  <a:cubicBezTo>
                    <a:pt x="1268" y="29"/>
                    <a:pt x="1239" y="0"/>
                    <a:pt x="1203" y="0"/>
                  </a:cubicBezTo>
                  <a:close/>
                  <a:moveTo>
                    <a:pt x="1146" y="1501"/>
                  </a:moveTo>
                  <a:cubicBezTo>
                    <a:pt x="125" y="1501"/>
                    <a:pt x="125" y="1501"/>
                    <a:pt x="125" y="1501"/>
                  </a:cubicBezTo>
                  <a:cubicBezTo>
                    <a:pt x="125" y="140"/>
                    <a:pt x="125" y="140"/>
                    <a:pt x="125" y="140"/>
                  </a:cubicBezTo>
                  <a:cubicBezTo>
                    <a:pt x="1146" y="140"/>
                    <a:pt x="1146" y="140"/>
                    <a:pt x="1146" y="140"/>
                  </a:cubicBezTo>
                  <a:lnTo>
                    <a:pt x="1146" y="15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îş1íde">
              <a:extLst>
                <a:ext uri="{FF2B5EF4-FFF2-40B4-BE49-F238E27FC236}">
                  <a16:creationId xmlns:a16="http://schemas.microsoft.com/office/drawing/2014/main" id="{C3CB1781-FCAF-4C50-AE07-3CD181EE265A}"/>
                </a:ext>
              </a:extLst>
            </p:cNvPr>
            <p:cNvSpPr/>
            <p:nvPr/>
          </p:nvSpPr>
          <p:spPr bwMode="auto">
            <a:xfrm>
              <a:off x="5888600" y="5456201"/>
              <a:ext cx="246607" cy="243836"/>
            </a:xfrm>
            <a:prstGeom prst="ellipse">
              <a:avLst/>
            </a:prstGeom>
            <a:solidFill>
              <a:srgbClr val="444444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325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íṣľiḋê">
              <a:extLst>
                <a:ext uri="{FF2B5EF4-FFF2-40B4-BE49-F238E27FC236}">
                  <a16:creationId xmlns:a16="http://schemas.microsoft.com/office/drawing/2014/main" id="{6FA551D4-204B-4F3C-93F6-041585A85437}"/>
                </a:ext>
              </a:extLst>
            </p:cNvPr>
            <p:cNvSpPr/>
            <p:nvPr/>
          </p:nvSpPr>
          <p:spPr bwMode="auto">
            <a:xfrm>
              <a:off x="5962027" y="1428748"/>
              <a:ext cx="69272" cy="66501"/>
            </a:xfrm>
            <a:prstGeom prst="ellipse">
              <a:avLst/>
            </a:prstGeom>
            <a:solidFill>
              <a:srgbClr val="444444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ïṩ1ïďè">
              <a:extLst>
                <a:ext uri="{FF2B5EF4-FFF2-40B4-BE49-F238E27FC236}">
                  <a16:creationId xmlns:a16="http://schemas.microsoft.com/office/drawing/2014/main" id="{9F2BA435-D82E-4EA1-8B47-028C9872B995}"/>
                </a:ext>
              </a:extLst>
            </p:cNvPr>
            <p:cNvSpPr/>
            <p:nvPr/>
          </p:nvSpPr>
          <p:spPr>
            <a:xfrm rot="10800000">
              <a:off x="5715326" y="1291611"/>
              <a:ext cx="1987023" cy="3208926"/>
            </a:xfrm>
            <a:prstGeom prst="triangle">
              <a:avLst>
                <a:gd name="adj" fmla="val 0"/>
              </a:avLst>
            </a:prstGeom>
            <a:solidFill>
              <a:schemeClr val="bg1">
                <a:lumMod val="9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iŝlíḋé">
              <a:extLst>
                <a:ext uri="{FF2B5EF4-FFF2-40B4-BE49-F238E27FC236}">
                  <a16:creationId xmlns:a16="http://schemas.microsoft.com/office/drawing/2014/main" id="{D3604FC0-4059-4262-877E-A26C42AEF783}"/>
                </a:ext>
              </a:extLst>
            </p:cNvPr>
            <p:cNvSpPr/>
            <p:nvPr/>
          </p:nvSpPr>
          <p:spPr bwMode="auto">
            <a:xfrm>
              <a:off x="4896827" y="4773254"/>
              <a:ext cx="1064365" cy="2084746"/>
            </a:xfrm>
            <a:custGeom>
              <a:avLst/>
              <a:gdLst/>
              <a:ahLst/>
              <a:cxnLst>
                <a:cxn ang="0">
                  <a:pos x="17" y="208"/>
                </a:cxn>
                <a:cxn ang="0">
                  <a:pos x="17" y="208"/>
                </a:cxn>
                <a:cxn ang="0">
                  <a:pos x="27" y="240"/>
                </a:cxn>
                <a:cxn ang="0">
                  <a:pos x="79" y="297"/>
                </a:cxn>
                <a:cxn ang="0">
                  <a:pos x="73" y="398"/>
                </a:cxn>
                <a:cxn ang="0">
                  <a:pos x="177" y="398"/>
                </a:cxn>
                <a:cxn ang="0">
                  <a:pos x="169" y="293"/>
                </a:cxn>
                <a:cxn ang="0">
                  <a:pos x="202" y="207"/>
                </a:cxn>
                <a:cxn ang="0">
                  <a:pos x="202" y="151"/>
                </a:cxn>
                <a:cxn ang="0">
                  <a:pos x="182" y="131"/>
                </a:cxn>
                <a:cxn ang="0">
                  <a:pos x="180" y="131"/>
                </a:cxn>
                <a:cxn ang="0">
                  <a:pos x="172" y="136"/>
                </a:cxn>
                <a:cxn ang="0">
                  <a:pos x="156" y="121"/>
                </a:cxn>
                <a:cxn ang="0">
                  <a:pos x="142" y="121"/>
                </a:cxn>
                <a:cxn ang="0">
                  <a:pos x="133" y="126"/>
                </a:cxn>
                <a:cxn ang="0">
                  <a:pos x="120" y="115"/>
                </a:cxn>
                <a:cxn ang="0">
                  <a:pos x="103" y="115"/>
                </a:cxn>
                <a:cxn ang="0">
                  <a:pos x="94" y="122"/>
                </a:cxn>
                <a:cxn ang="0">
                  <a:pos x="92" y="17"/>
                </a:cxn>
                <a:cxn ang="0">
                  <a:pos x="77" y="0"/>
                </a:cxn>
                <a:cxn ang="0">
                  <a:pos x="72" y="0"/>
                </a:cxn>
                <a:cxn ang="0">
                  <a:pos x="57" y="17"/>
                </a:cxn>
                <a:cxn ang="0">
                  <a:pos x="55" y="182"/>
                </a:cxn>
                <a:cxn ang="0">
                  <a:pos x="55" y="199"/>
                </a:cxn>
                <a:cxn ang="0">
                  <a:pos x="48" y="178"/>
                </a:cxn>
                <a:cxn ang="0">
                  <a:pos x="12" y="152"/>
                </a:cxn>
                <a:cxn ang="0">
                  <a:pos x="9" y="152"/>
                </a:cxn>
                <a:cxn ang="0">
                  <a:pos x="2" y="162"/>
                </a:cxn>
                <a:cxn ang="0">
                  <a:pos x="17" y="208"/>
                </a:cxn>
              </a:cxnLst>
              <a:rect l="0" t="0" r="r" b="b"/>
              <a:pathLst>
                <a:path w="202" h="398">
                  <a:moveTo>
                    <a:pt x="17" y="208"/>
                  </a:moveTo>
                  <a:cubicBezTo>
                    <a:pt x="17" y="208"/>
                    <a:pt x="17" y="208"/>
                    <a:pt x="17" y="208"/>
                  </a:cubicBezTo>
                  <a:cubicBezTo>
                    <a:pt x="27" y="240"/>
                    <a:pt x="27" y="240"/>
                    <a:pt x="27" y="240"/>
                  </a:cubicBezTo>
                  <a:cubicBezTo>
                    <a:pt x="41" y="281"/>
                    <a:pt x="65" y="293"/>
                    <a:pt x="79" y="297"/>
                  </a:cubicBezTo>
                  <a:cubicBezTo>
                    <a:pt x="73" y="398"/>
                    <a:pt x="73" y="398"/>
                    <a:pt x="73" y="398"/>
                  </a:cubicBezTo>
                  <a:cubicBezTo>
                    <a:pt x="177" y="398"/>
                    <a:pt x="177" y="398"/>
                    <a:pt x="177" y="398"/>
                  </a:cubicBezTo>
                  <a:cubicBezTo>
                    <a:pt x="169" y="293"/>
                    <a:pt x="169" y="293"/>
                    <a:pt x="169" y="293"/>
                  </a:cubicBezTo>
                  <a:cubicBezTo>
                    <a:pt x="187" y="284"/>
                    <a:pt x="202" y="260"/>
                    <a:pt x="202" y="207"/>
                  </a:cubicBezTo>
                  <a:cubicBezTo>
                    <a:pt x="202" y="151"/>
                    <a:pt x="202" y="151"/>
                    <a:pt x="202" y="151"/>
                  </a:cubicBezTo>
                  <a:cubicBezTo>
                    <a:pt x="202" y="140"/>
                    <a:pt x="193" y="131"/>
                    <a:pt x="182" y="131"/>
                  </a:cubicBezTo>
                  <a:cubicBezTo>
                    <a:pt x="180" y="131"/>
                    <a:pt x="180" y="131"/>
                    <a:pt x="180" y="131"/>
                  </a:cubicBezTo>
                  <a:cubicBezTo>
                    <a:pt x="177" y="131"/>
                    <a:pt x="174" y="133"/>
                    <a:pt x="172" y="136"/>
                  </a:cubicBezTo>
                  <a:cubicBezTo>
                    <a:pt x="171" y="127"/>
                    <a:pt x="164" y="121"/>
                    <a:pt x="156" y="121"/>
                  </a:cubicBezTo>
                  <a:cubicBezTo>
                    <a:pt x="142" y="121"/>
                    <a:pt x="142" y="121"/>
                    <a:pt x="142" y="121"/>
                  </a:cubicBezTo>
                  <a:cubicBezTo>
                    <a:pt x="138" y="121"/>
                    <a:pt x="135" y="123"/>
                    <a:pt x="133" y="126"/>
                  </a:cubicBezTo>
                  <a:cubicBezTo>
                    <a:pt x="132" y="120"/>
                    <a:pt x="127" y="115"/>
                    <a:pt x="120" y="115"/>
                  </a:cubicBezTo>
                  <a:cubicBezTo>
                    <a:pt x="103" y="115"/>
                    <a:pt x="103" y="115"/>
                    <a:pt x="103" y="115"/>
                  </a:cubicBezTo>
                  <a:cubicBezTo>
                    <a:pt x="98" y="115"/>
                    <a:pt x="95" y="118"/>
                    <a:pt x="94" y="122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2" y="8"/>
                    <a:pt x="87" y="0"/>
                    <a:pt x="77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3" y="0"/>
                    <a:pt x="57" y="8"/>
                    <a:pt x="57" y="17"/>
                  </a:cubicBezTo>
                  <a:cubicBezTo>
                    <a:pt x="55" y="182"/>
                    <a:pt x="55" y="182"/>
                    <a:pt x="55" y="182"/>
                  </a:cubicBezTo>
                  <a:cubicBezTo>
                    <a:pt x="55" y="199"/>
                    <a:pt x="55" y="199"/>
                    <a:pt x="55" y="199"/>
                  </a:cubicBezTo>
                  <a:cubicBezTo>
                    <a:pt x="48" y="178"/>
                    <a:pt x="48" y="178"/>
                    <a:pt x="48" y="178"/>
                  </a:cubicBezTo>
                  <a:cubicBezTo>
                    <a:pt x="43" y="163"/>
                    <a:pt x="28" y="152"/>
                    <a:pt x="12" y="152"/>
                  </a:cubicBezTo>
                  <a:cubicBezTo>
                    <a:pt x="9" y="152"/>
                    <a:pt x="9" y="152"/>
                    <a:pt x="9" y="152"/>
                  </a:cubicBezTo>
                  <a:cubicBezTo>
                    <a:pt x="4" y="152"/>
                    <a:pt x="0" y="157"/>
                    <a:pt x="2" y="162"/>
                  </a:cubicBezTo>
                  <a:lnTo>
                    <a:pt x="17" y="2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îṧlîďê">
              <a:extLst>
                <a:ext uri="{FF2B5EF4-FFF2-40B4-BE49-F238E27FC236}">
                  <a16:creationId xmlns:a16="http://schemas.microsoft.com/office/drawing/2014/main" id="{90717A59-B29B-49B1-9D55-A440FC4B9FEB}"/>
                </a:ext>
              </a:extLst>
            </p:cNvPr>
            <p:cNvSpPr/>
            <p:nvPr/>
          </p:nvSpPr>
          <p:spPr bwMode="auto">
            <a:xfrm>
              <a:off x="5233290" y="4799643"/>
              <a:ext cx="116553" cy="131946"/>
            </a:xfrm>
            <a:custGeom>
              <a:avLst/>
              <a:gdLst/>
              <a:ahLst/>
              <a:cxnLst>
                <a:cxn ang="0">
                  <a:pos x="22" y="25"/>
                </a:cxn>
                <a:cxn ang="0">
                  <a:pos x="22" y="11"/>
                </a:cxn>
                <a:cxn ang="0">
                  <a:pos x="12" y="0"/>
                </a:cxn>
                <a:cxn ang="0">
                  <a:pos x="9" y="0"/>
                </a:cxn>
                <a:cxn ang="0">
                  <a:pos x="0" y="11"/>
                </a:cxn>
                <a:cxn ang="0">
                  <a:pos x="0" y="25"/>
                </a:cxn>
                <a:cxn ang="0">
                  <a:pos x="22" y="25"/>
                </a:cxn>
              </a:cxnLst>
              <a:rect l="0" t="0" r="r" b="b"/>
              <a:pathLst>
                <a:path w="22" h="25">
                  <a:moveTo>
                    <a:pt x="22" y="25"/>
                  </a:moveTo>
                  <a:cubicBezTo>
                    <a:pt x="22" y="11"/>
                    <a:pt x="22" y="11"/>
                    <a:pt x="22" y="11"/>
                  </a:cubicBezTo>
                  <a:cubicBezTo>
                    <a:pt x="22" y="5"/>
                    <a:pt x="18" y="0"/>
                    <a:pt x="1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" y="0"/>
                    <a:pt x="0" y="5"/>
                    <a:pt x="0" y="11"/>
                  </a:cubicBezTo>
                  <a:cubicBezTo>
                    <a:pt x="0" y="25"/>
                    <a:pt x="0" y="25"/>
                    <a:pt x="0" y="25"/>
                  </a:cubicBezTo>
                  <a:lnTo>
                    <a:pt x="22" y="25"/>
                  </a:lnTo>
                  <a:close/>
                </a:path>
              </a:pathLst>
            </a:custGeom>
            <a:solidFill>
              <a:srgbClr val="FFF1ED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7" name="iṩlïḑè">
              <a:extLst>
                <a:ext uri="{FF2B5EF4-FFF2-40B4-BE49-F238E27FC236}">
                  <a16:creationId xmlns:a16="http://schemas.microsoft.com/office/drawing/2014/main" id="{A20784E4-6101-4411-93A9-512AB5C0F816}"/>
                </a:ext>
              </a:extLst>
            </p:cNvPr>
            <p:cNvGrpSpPr/>
            <p:nvPr/>
          </p:nvGrpSpPr>
          <p:grpSpPr>
            <a:xfrm>
              <a:off x="1381879" y="1487464"/>
              <a:ext cx="2520280" cy="1456119"/>
              <a:chOff x="1381879" y="1487464"/>
              <a:chExt cx="2520280" cy="1456119"/>
            </a:xfrm>
          </p:grpSpPr>
          <p:grpSp>
            <p:nvGrpSpPr>
              <p:cNvPr id="31" name="îšļïḓè">
                <a:extLst>
                  <a:ext uri="{FF2B5EF4-FFF2-40B4-BE49-F238E27FC236}">
                    <a16:creationId xmlns:a16="http://schemas.microsoft.com/office/drawing/2014/main" id="{A0650FC8-73D2-4E2C-82DB-07D16061FAE7}"/>
                  </a:ext>
                </a:extLst>
              </p:cNvPr>
              <p:cNvGrpSpPr/>
              <p:nvPr/>
            </p:nvGrpSpPr>
            <p:grpSpPr>
              <a:xfrm>
                <a:off x="2282466" y="1487464"/>
                <a:ext cx="721305" cy="721305"/>
                <a:chOff x="2282466" y="1487464"/>
                <a:chExt cx="721305" cy="721305"/>
              </a:xfrm>
            </p:grpSpPr>
            <p:sp>
              <p:nvSpPr>
                <p:cNvPr id="35" name="íś1íḍè">
                  <a:extLst>
                    <a:ext uri="{FF2B5EF4-FFF2-40B4-BE49-F238E27FC236}">
                      <a16:creationId xmlns:a16="http://schemas.microsoft.com/office/drawing/2014/main" id="{F4ED0482-9042-4CAB-BA23-6B11F8501B23}"/>
                    </a:ext>
                  </a:extLst>
                </p:cNvPr>
                <p:cNvSpPr/>
                <p:nvPr/>
              </p:nvSpPr>
              <p:spPr bwMode="auto">
                <a:xfrm>
                  <a:off x="2282466" y="1487464"/>
                  <a:ext cx="721305" cy="72130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6" name="ïṡ1idè">
                  <a:extLst>
                    <a:ext uri="{FF2B5EF4-FFF2-40B4-BE49-F238E27FC236}">
                      <a16:creationId xmlns:a16="http://schemas.microsoft.com/office/drawing/2014/main" id="{E8A30CEC-47FE-4C43-AD95-F1FDD7F74F2D}"/>
                    </a:ext>
                  </a:extLst>
                </p:cNvPr>
                <p:cNvSpPr/>
                <p:nvPr/>
              </p:nvSpPr>
              <p:spPr bwMode="auto">
                <a:xfrm>
                  <a:off x="2432005" y="1650197"/>
                  <a:ext cx="420029" cy="356255"/>
                </a:xfrm>
                <a:custGeom>
                  <a:avLst/>
                  <a:gdLst>
                    <a:gd name="connsiteX0" fmla="*/ 0 w 420029"/>
                    <a:gd name="connsiteY0" fmla="*/ 167132 h 356255"/>
                    <a:gd name="connsiteX1" fmla="*/ 208772 w 420029"/>
                    <a:gd name="connsiteY1" fmla="*/ 218711 h 356255"/>
                    <a:gd name="connsiteX2" fmla="*/ 417544 w 420029"/>
                    <a:gd name="connsiteY2" fmla="*/ 167132 h 356255"/>
                    <a:gd name="connsiteX3" fmla="*/ 420029 w 420029"/>
                    <a:gd name="connsiteY3" fmla="*/ 321869 h 356255"/>
                    <a:gd name="connsiteX4" fmla="*/ 387719 w 420029"/>
                    <a:gd name="connsiteY4" fmla="*/ 353799 h 356255"/>
                    <a:gd name="connsiteX5" fmla="*/ 34795 w 420029"/>
                    <a:gd name="connsiteY5" fmla="*/ 356255 h 356255"/>
                    <a:gd name="connsiteX6" fmla="*/ 2486 w 420029"/>
                    <a:gd name="connsiteY6" fmla="*/ 324325 h 356255"/>
                    <a:gd name="connsiteX7" fmla="*/ 0 w 420029"/>
                    <a:gd name="connsiteY7" fmla="*/ 167132 h 356255"/>
                    <a:gd name="connsiteX8" fmla="*/ 211257 w 420029"/>
                    <a:gd name="connsiteY8" fmla="*/ 166866 h 356255"/>
                    <a:gd name="connsiteX9" fmla="*/ 183918 w 420029"/>
                    <a:gd name="connsiteY9" fmla="*/ 179319 h 356255"/>
                    <a:gd name="connsiteX10" fmla="*/ 211257 w 420029"/>
                    <a:gd name="connsiteY10" fmla="*/ 191772 h 356255"/>
                    <a:gd name="connsiteX11" fmla="*/ 236111 w 420029"/>
                    <a:gd name="connsiteY11" fmla="*/ 179319 h 356255"/>
                    <a:gd name="connsiteX12" fmla="*/ 211257 w 420029"/>
                    <a:gd name="connsiteY12" fmla="*/ 166866 h 356255"/>
                    <a:gd name="connsiteX13" fmla="*/ 211257 w 420029"/>
                    <a:gd name="connsiteY13" fmla="*/ 17434 h 356255"/>
                    <a:gd name="connsiteX14" fmla="*/ 141667 w 420029"/>
                    <a:gd name="connsiteY14" fmla="*/ 67245 h 356255"/>
                    <a:gd name="connsiteX15" fmla="*/ 278363 w 420029"/>
                    <a:gd name="connsiteY15" fmla="*/ 64754 h 356255"/>
                    <a:gd name="connsiteX16" fmla="*/ 211257 w 420029"/>
                    <a:gd name="connsiteY16" fmla="*/ 17434 h 356255"/>
                    <a:gd name="connsiteX17" fmla="*/ 211257 w 420029"/>
                    <a:gd name="connsiteY17" fmla="*/ 0 h 356255"/>
                    <a:gd name="connsiteX18" fmla="*/ 285819 w 420029"/>
                    <a:gd name="connsiteY18" fmla="*/ 64754 h 356255"/>
                    <a:gd name="connsiteX19" fmla="*/ 385234 w 420029"/>
                    <a:gd name="connsiteY19" fmla="*/ 64754 h 356255"/>
                    <a:gd name="connsiteX20" fmla="*/ 417544 w 420029"/>
                    <a:gd name="connsiteY20" fmla="*/ 97131 h 356255"/>
                    <a:gd name="connsiteX21" fmla="*/ 420029 w 420029"/>
                    <a:gd name="connsiteY21" fmla="*/ 154414 h 356255"/>
                    <a:gd name="connsiteX22" fmla="*/ 211257 w 420029"/>
                    <a:gd name="connsiteY22" fmla="*/ 206715 h 356255"/>
                    <a:gd name="connsiteX23" fmla="*/ 2486 w 420029"/>
                    <a:gd name="connsiteY23" fmla="*/ 151923 h 356255"/>
                    <a:gd name="connsiteX24" fmla="*/ 0 w 420029"/>
                    <a:gd name="connsiteY24" fmla="*/ 99622 h 356255"/>
                    <a:gd name="connsiteX25" fmla="*/ 32310 w 420029"/>
                    <a:gd name="connsiteY25" fmla="*/ 67245 h 356255"/>
                    <a:gd name="connsiteX26" fmla="*/ 134211 w 420029"/>
                    <a:gd name="connsiteY26" fmla="*/ 67245 h 356255"/>
                    <a:gd name="connsiteX27" fmla="*/ 211257 w 420029"/>
                    <a:gd name="connsiteY27" fmla="*/ 0 h 356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420029" h="356255">
                      <a:moveTo>
                        <a:pt x="0" y="167132"/>
                      </a:moveTo>
                      <a:cubicBezTo>
                        <a:pt x="52193" y="199062"/>
                        <a:pt x="126754" y="218711"/>
                        <a:pt x="208772" y="218711"/>
                      </a:cubicBezTo>
                      <a:cubicBezTo>
                        <a:pt x="293275" y="218711"/>
                        <a:pt x="367836" y="199062"/>
                        <a:pt x="417544" y="167132"/>
                      </a:cubicBezTo>
                      <a:lnTo>
                        <a:pt x="420029" y="321869"/>
                      </a:lnTo>
                      <a:cubicBezTo>
                        <a:pt x="420029" y="339062"/>
                        <a:pt x="405117" y="353799"/>
                        <a:pt x="387719" y="353799"/>
                      </a:cubicBezTo>
                      <a:cubicBezTo>
                        <a:pt x="387719" y="353799"/>
                        <a:pt x="387719" y="353799"/>
                        <a:pt x="34795" y="356255"/>
                      </a:cubicBezTo>
                      <a:cubicBezTo>
                        <a:pt x="17398" y="356255"/>
                        <a:pt x="2486" y="343974"/>
                        <a:pt x="2486" y="324325"/>
                      </a:cubicBezTo>
                      <a:cubicBezTo>
                        <a:pt x="2486" y="324325"/>
                        <a:pt x="2486" y="324325"/>
                        <a:pt x="0" y="167132"/>
                      </a:cubicBezTo>
                      <a:close/>
                      <a:moveTo>
                        <a:pt x="211257" y="166866"/>
                      </a:moveTo>
                      <a:cubicBezTo>
                        <a:pt x="196345" y="166866"/>
                        <a:pt x="183918" y="171847"/>
                        <a:pt x="183918" y="179319"/>
                      </a:cubicBezTo>
                      <a:cubicBezTo>
                        <a:pt x="183918" y="184300"/>
                        <a:pt x="196345" y="191772"/>
                        <a:pt x="211257" y="191772"/>
                      </a:cubicBezTo>
                      <a:cubicBezTo>
                        <a:pt x="223684" y="191772"/>
                        <a:pt x="236111" y="184300"/>
                        <a:pt x="236111" y="179319"/>
                      </a:cubicBezTo>
                      <a:cubicBezTo>
                        <a:pt x="236111" y="171847"/>
                        <a:pt x="223684" y="166866"/>
                        <a:pt x="211257" y="166866"/>
                      </a:cubicBezTo>
                      <a:close/>
                      <a:moveTo>
                        <a:pt x="211257" y="17434"/>
                      </a:moveTo>
                      <a:cubicBezTo>
                        <a:pt x="176462" y="17434"/>
                        <a:pt x="149123" y="37358"/>
                        <a:pt x="141667" y="67245"/>
                      </a:cubicBezTo>
                      <a:cubicBezTo>
                        <a:pt x="141667" y="67245"/>
                        <a:pt x="141667" y="67245"/>
                        <a:pt x="278363" y="64754"/>
                      </a:cubicBezTo>
                      <a:cubicBezTo>
                        <a:pt x="268421" y="37358"/>
                        <a:pt x="241082" y="17434"/>
                        <a:pt x="211257" y="17434"/>
                      </a:cubicBezTo>
                      <a:close/>
                      <a:moveTo>
                        <a:pt x="211257" y="0"/>
                      </a:moveTo>
                      <a:cubicBezTo>
                        <a:pt x="248538" y="0"/>
                        <a:pt x="280848" y="27396"/>
                        <a:pt x="285819" y="64754"/>
                      </a:cubicBezTo>
                      <a:cubicBezTo>
                        <a:pt x="285819" y="64754"/>
                        <a:pt x="285819" y="64754"/>
                        <a:pt x="385234" y="64754"/>
                      </a:cubicBezTo>
                      <a:cubicBezTo>
                        <a:pt x="405117" y="64754"/>
                        <a:pt x="417544" y="79697"/>
                        <a:pt x="417544" y="97131"/>
                      </a:cubicBezTo>
                      <a:cubicBezTo>
                        <a:pt x="417544" y="97131"/>
                        <a:pt x="417544" y="97131"/>
                        <a:pt x="420029" y="154414"/>
                      </a:cubicBezTo>
                      <a:cubicBezTo>
                        <a:pt x="370322" y="186791"/>
                        <a:pt x="295760" y="206715"/>
                        <a:pt x="211257" y="206715"/>
                      </a:cubicBezTo>
                      <a:cubicBezTo>
                        <a:pt x="126754" y="206715"/>
                        <a:pt x="49708" y="186791"/>
                        <a:pt x="2486" y="151923"/>
                      </a:cubicBezTo>
                      <a:cubicBezTo>
                        <a:pt x="2486" y="151923"/>
                        <a:pt x="2486" y="151923"/>
                        <a:pt x="0" y="99622"/>
                      </a:cubicBezTo>
                      <a:cubicBezTo>
                        <a:pt x="0" y="82188"/>
                        <a:pt x="14912" y="67245"/>
                        <a:pt x="32310" y="67245"/>
                      </a:cubicBezTo>
                      <a:cubicBezTo>
                        <a:pt x="32310" y="67245"/>
                        <a:pt x="32310" y="67245"/>
                        <a:pt x="134211" y="67245"/>
                      </a:cubicBezTo>
                      <a:cubicBezTo>
                        <a:pt x="139181" y="27396"/>
                        <a:pt x="171491" y="0"/>
                        <a:pt x="211257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square" lIns="91440" tIns="45720" rIns="91440" bIns="45720" anchor="ctr">
                  <a:normAutofit lnSpcReduction="10000"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2" name="îṡļíḍe">
                <a:extLst>
                  <a:ext uri="{FF2B5EF4-FFF2-40B4-BE49-F238E27FC236}">
                    <a16:creationId xmlns:a16="http://schemas.microsoft.com/office/drawing/2014/main" id="{D8CA0831-22B2-4BCC-B28D-2B6F22323320}"/>
                  </a:ext>
                </a:extLst>
              </p:cNvPr>
              <p:cNvGrpSpPr/>
              <p:nvPr/>
            </p:nvGrpSpPr>
            <p:grpSpPr>
              <a:xfrm>
                <a:off x="1381879" y="2208769"/>
                <a:ext cx="2520280" cy="734814"/>
                <a:chOff x="1381879" y="2208769"/>
                <a:chExt cx="2520280" cy="734814"/>
              </a:xfrm>
            </p:grpSpPr>
            <p:sp>
              <p:nvSpPr>
                <p:cNvPr id="33" name="íṩḷiḓé">
                  <a:extLst>
                    <a:ext uri="{FF2B5EF4-FFF2-40B4-BE49-F238E27FC236}">
                      <a16:creationId xmlns:a16="http://schemas.microsoft.com/office/drawing/2014/main" id="{36B591E6-9B7E-476A-A2CA-0AC66EB5F9CF}"/>
                    </a:ext>
                  </a:extLst>
                </p:cNvPr>
                <p:cNvSpPr txBox="1"/>
                <p:nvPr/>
              </p:nvSpPr>
              <p:spPr>
                <a:xfrm>
                  <a:off x="1381879" y="2208769"/>
                  <a:ext cx="2520280" cy="346053"/>
                </a:xfrm>
                <a:prstGeom prst="rect">
                  <a:avLst/>
                </a:prstGeom>
              </p:spPr>
              <p:txBody>
                <a:bodyPr vert="horz" wrap="square" lIns="91440" tIns="45720" rIns="91440" bIns="45720" anchor="b" anchorCtr="1">
                  <a:normAutofit fontScale="92500" lnSpcReduction="20000"/>
                </a:bodyPr>
                <a:lstStyle/>
                <a:p>
                  <a:pPr algn="ctr"/>
                  <a:r>
                    <a:rPr lang="en-US" altLang="zh-CN" sz="2000" b="1" i="1" kern="900" dirty="0">
                      <a:cs typeface="+mn-ea"/>
                      <a:sym typeface="+mn-lt"/>
                    </a:rPr>
                    <a:t>Add title text</a:t>
                  </a:r>
                  <a:endParaRPr lang="zh-CN" altLang="en-US" sz="2000" b="1" i="1" kern="9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ísḷide">
                  <a:extLst>
                    <a:ext uri="{FF2B5EF4-FFF2-40B4-BE49-F238E27FC236}">
                      <a16:creationId xmlns:a16="http://schemas.microsoft.com/office/drawing/2014/main" id="{B57DB177-7D25-425F-B08B-4FDCA05CE42B}"/>
                    </a:ext>
                  </a:extLst>
                </p:cNvPr>
                <p:cNvSpPr txBox="1"/>
                <p:nvPr/>
              </p:nvSpPr>
              <p:spPr>
                <a:xfrm>
                  <a:off x="1381879" y="2554822"/>
                  <a:ext cx="2520280" cy="388761"/>
                </a:xfrm>
                <a:prstGeom prst="rect">
                  <a:avLst/>
                </a:prstGeom>
              </p:spPr>
              <p:txBody>
                <a:bodyPr vert="horz" wrap="square" lIns="91440" tIns="45720" rIns="91440" bIns="45720" anchor="t" anchorCtr="1">
                  <a:noAutofit/>
                </a:bodyPr>
                <a:lstStyle/>
                <a:p>
                  <a:pPr lvl="0" algn="ctr">
                    <a:lnSpc>
                      <a:spcPct val="120000"/>
                    </a:lnSpc>
                  </a:pPr>
                  <a:r>
                    <a:rPr lang="en-US" altLang="zh-CN" sz="1400" dirty="0">
                      <a:solidFill>
                        <a:schemeClr val="dk1">
                          <a:lumMod val="100000"/>
                        </a:schemeClr>
                      </a:solidFill>
                      <a:cs typeface="+mn-ea"/>
                      <a:sym typeface="+mn-lt"/>
                    </a:rPr>
                    <a:t>Copy paste fonts. Choose the only option to retain text…...</a:t>
                  </a:r>
                  <a:endParaRPr lang="zh-CN" altLang="en-US" sz="140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8" name="iSlïďé">
              <a:extLst>
                <a:ext uri="{FF2B5EF4-FFF2-40B4-BE49-F238E27FC236}">
                  <a16:creationId xmlns:a16="http://schemas.microsoft.com/office/drawing/2014/main" id="{A803EBF4-A5B8-4404-B064-8B229C87F483}"/>
                </a:ext>
              </a:extLst>
            </p:cNvPr>
            <p:cNvGrpSpPr/>
            <p:nvPr/>
          </p:nvGrpSpPr>
          <p:grpSpPr>
            <a:xfrm>
              <a:off x="1381879" y="4425461"/>
              <a:ext cx="2520280" cy="734814"/>
              <a:chOff x="1381879" y="4338824"/>
              <a:chExt cx="2520280" cy="734814"/>
            </a:xfrm>
          </p:grpSpPr>
          <p:sp>
            <p:nvSpPr>
              <p:cNvPr id="29" name="í$ḷíḑè">
                <a:extLst>
                  <a:ext uri="{FF2B5EF4-FFF2-40B4-BE49-F238E27FC236}">
                    <a16:creationId xmlns:a16="http://schemas.microsoft.com/office/drawing/2014/main" id="{505CE5DA-FC52-46C6-885D-45E88B862766}"/>
                  </a:ext>
                </a:extLst>
              </p:cNvPr>
              <p:cNvSpPr txBox="1"/>
              <p:nvPr/>
            </p:nvSpPr>
            <p:spPr>
              <a:xfrm>
                <a:off x="1381879" y="4338824"/>
                <a:ext cx="2520280" cy="346053"/>
              </a:xfrm>
              <a:prstGeom prst="rect">
                <a:avLst/>
              </a:prstGeom>
            </p:spPr>
            <p:txBody>
              <a:bodyPr vert="horz" wrap="square" lIns="91440" tIns="45720" rIns="91440" bIns="45720" anchor="b" anchorCtr="1">
                <a:normAutofit fontScale="92500" lnSpcReduction="20000"/>
              </a:bodyPr>
              <a:lstStyle/>
              <a:p>
                <a:pPr algn="ctr"/>
                <a:r>
                  <a:rPr lang="en-US" altLang="zh-CN" sz="2000" b="1" i="1" kern="900" dirty="0">
                    <a:cs typeface="+mn-ea"/>
                    <a:sym typeface="+mn-lt"/>
                  </a:rPr>
                  <a:t>Add title text</a:t>
                </a:r>
                <a:endParaRPr lang="zh-CN" altLang="en-US" sz="2000" b="1" i="1" kern="900" dirty="0">
                  <a:cs typeface="+mn-ea"/>
                  <a:sym typeface="+mn-lt"/>
                </a:endParaRPr>
              </a:p>
            </p:txBody>
          </p:sp>
          <p:sp>
            <p:nvSpPr>
              <p:cNvPr id="30" name="ïŝḷîḓê">
                <a:extLst>
                  <a:ext uri="{FF2B5EF4-FFF2-40B4-BE49-F238E27FC236}">
                    <a16:creationId xmlns:a16="http://schemas.microsoft.com/office/drawing/2014/main" id="{76A93BE3-5D2C-4BFC-892C-2563BF439D5C}"/>
                  </a:ext>
                </a:extLst>
              </p:cNvPr>
              <p:cNvSpPr txBox="1"/>
              <p:nvPr/>
            </p:nvSpPr>
            <p:spPr>
              <a:xfrm>
                <a:off x="1381879" y="4684877"/>
                <a:ext cx="2520280" cy="388761"/>
              </a:xfrm>
              <a:prstGeom prst="rect">
                <a:avLst/>
              </a:prstGeom>
            </p:spPr>
            <p:txBody>
              <a:bodyPr vert="horz" wrap="square" lIns="91440" tIns="45720" rIns="91440" bIns="45720" anchor="t" anchorCtr="1">
                <a:noAutofit/>
              </a:bodyPr>
              <a:lstStyle>
                <a:defPPr>
                  <a:defRPr lang="zh-CN"/>
                </a:defPPr>
                <a:lvl1pPr lvl="0" algn="ctr">
                  <a:lnSpc>
                    <a:spcPct val="120000"/>
                  </a:lnSpc>
                  <a:defRPr sz="1400">
                    <a:solidFill>
                      <a:schemeClr val="dk1">
                        <a:lumMod val="100000"/>
                      </a:schemeClr>
                    </a:solidFill>
                    <a:cs typeface="+mn-ea"/>
                  </a:defRPr>
                </a:lvl1pPr>
              </a:lstStyle>
              <a:p>
                <a:r>
                  <a:rPr lang="en-US" altLang="zh-CN" dirty="0">
                    <a:sym typeface="+mn-lt"/>
                  </a:rPr>
                  <a:t>Copy paste fonts. Choose the only option to retain text…...</a:t>
                </a:r>
                <a:endParaRPr lang="zh-CN" altLang="en-US" dirty="0">
                  <a:sym typeface="+mn-lt"/>
                </a:endParaRPr>
              </a:p>
            </p:txBody>
          </p:sp>
        </p:grpSp>
        <p:grpSp>
          <p:nvGrpSpPr>
            <p:cNvPr id="19" name="îŝľïḍé">
              <a:extLst>
                <a:ext uri="{FF2B5EF4-FFF2-40B4-BE49-F238E27FC236}">
                  <a16:creationId xmlns:a16="http://schemas.microsoft.com/office/drawing/2014/main" id="{60A909EB-90F6-4BCD-B02D-6D1DC9B61A89}"/>
                </a:ext>
              </a:extLst>
            </p:cNvPr>
            <p:cNvGrpSpPr/>
            <p:nvPr/>
          </p:nvGrpSpPr>
          <p:grpSpPr>
            <a:xfrm>
              <a:off x="8342760" y="1487464"/>
              <a:ext cx="2520280" cy="1456119"/>
              <a:chOff x="8342760" y="1487464"/>
              <a:chExt cx="2520280" cy="1456119"/>
            </a:xfrm>
          </p:grpSpPr>
          <p:grpSp>
            <p:nvGrpSpPr>
              <p:cNvPr id="23" name="iš1ïḑê">
                <a:extLst>
                  <a:ext uri="{FF2B5EF4-FFF2-40B4-BE49-F238E27FC236}">
                    <a16:creationId xmlns:a16="http://schemas.microsoft.com/office/drawing/2014/main" id="{2064EFCF-9C38-40F8-B558-0A4D9D7530C6}"/>
                  </a:ext>
                </a:extLst>
              </p:cNvPr>
              <p:cNvGrpSpPr/>
              <p:nvPr/>
            </p:nvGrpSpPr>
            <p:grpSpPr>
              <a:xfrm>
                <a:off x="9224655" y="1487464"/>
                <a:ext cx="721305" cy="721305"/>
                <a:chOff x="9224655" y="1487464"/>
                <a:chExt cx="721305" cy="721305"/>
              </a:xfrm>
            </p:grpSpPr>
            <p:sp>
              <p:nvSpPr>
                <p:cNvPr id="27" name="ïṣ1îďé">
                  <a:extLst>
                    <a:ext uri="{FF2B5EF4-FFF2-40B4-BE49-F238E27FC236}">
                      <a16:creationId xmlns:a16="http://schemas.microsoft.com/office/drawing/2014/main" id="{1392E33A-15D1-4795-AE18-19D75C96619B}"/>
                    </a:ext>
                  </a:extLst>
                </p:cNvPr>
                <p:cNvSpPr/>
                <p:nvPr/>
              </p:nvSpPr>
              <p:spPr bwMode="auto">
                <a:xfrm>
                  <a:off x="9224655" y="1487464"/>
                  <a:ext cx="721305" cy="721305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išļidê">
                  <a:extLst>
                    <a:ext uri="{FF2B5EF4-FFF2-40B4-BE49-F238E27FC236}">
                      <a16:creationId xmlns:a16="http://schemas.microsoft.com/office/drawing/2014/main" id="{C5ED841D-E97A-4AF0-A387-98A588CE0D47}"/>
                    </a:ext>
                  </a:extLst>
                </p:cNvPr>
                <p:cNvSpPr/>
                <p:nvPr/>
              </p:nvSpPr>
              <p:spPr bwMode="auto">
                <a:xfrm>
                  <a:off x="9425394" y="1617211"/>
                  <a:ext cx="320448" cy="483802"/>
                </a:xfrm>
                <a:custGeom>
                  <a:avLst/>
                  <a:gdLst>
                    <a:gd name="connsiteX0" fmla="*/ 256674 w 320448"/>
                    <a:gd name="connsiteY0" fmla="*/ 228706 h 483802"/>
                    <a:gd name="connsiteX1" fmla="*/ 267670 w 320448"/>
                    <a:gd name="connsiteY1" fmla="*/ 239702 h 483802"/>
                    <a:gd name="connsiteX2" fmla="*/ 186302 w 320448"/>
                    <a:gd name="connsiteY2" fmla="*/ 296879 h 483802"/>
                    <a:gd name="connsiteX3" fmla="*/ 177506 w 320448"/>
                    <a:gd name="connsiteY3" fmla="*/ 285883 h 483802"/>
                    <a:gd name="connsiteX4" fmla="*/ 68724 w 320448"/>
                    <a:gd name="connsiteY4" fmla="*/ 15393 h 483802"/>
                    <a:gd name="connsiteX5" fmla="*/ 86170 w 320448"/>
                    <a:gd name="connsiteY5" fmla="*/ 37698 h 483802"/>
                    <a:gd name="connsiteX6" fmla="*/ 93647 w 320448"/>
                    <a:gd name="connsiteY6" fmla="*/ 32742 h 483802"/>
                    <a:gd name="connsiteX7" fmla="*/ 243186 w 320448"/>
                    <a:gd name="connsiteY7" fmla="*/ 235967 h 483802"/>
                    <a:gd name="connsiteX8" fmla="*/ 190847 w 320448"/>
                    <a:gd name="connsiteY8" fmla="*/ 273142 h 483802"/>
                    <a:gd name="connsiteX9" fmla="*/ 73708 w 320448"/>
                    <a:gd name="connsiteY9" fmla="*/ 102135 h 483802"/>
                    <a:gd name="connsiteX10" fmla="*/ 41308 w 320448"/>
                    <a:gd name="connsiteY10" fmla="*/ 260750 h 483802"/>
                    <a:gd name="connsiteX11" fmla="*/ 200817 w 320448"/>
                    <a:gd name="connsiteY11" fmla="*/ 335101 h 483802"/>
                    <a:gd name="connsiteX12" fmla="*/ 198324 w 320448"/>
                    <a:gd name="connsiteY12" fmla="*/ 335101 h 483802"/>
                    <a:gd name="connsiteX13" fmla="*/ 307986 w 320448"/>
                    <a:gd name="connsiteY13" fmla="*/ 263229 h 483802"/>
                    <a:gd name="connsiteX14" fmla="*/ 320448 w 320448"/>
                    <a:gd name="connsiteY14" fmla="*/ 280577 h 483802"/>
                    <a:gd name="connsiteX15" fmla="*/ 213278 w 320448"/>
                    <a:gd name="connsiteY15" fmla="*/ 352449 h 483802"/>
                    <a:gd name="connsiteX16" fmla="*/ 210786 w 320448"/>
                    <a:gd name="connsiteY16" fmla="*/ 352449 h 483802"/>
                    <a:gd name="connsiteX17" fmla="*/ 193340 w 320448"/>
                    <a:gd name="connsiteY17" fmla="*/ 359884 h 483802"/>
                    <a:gd name="connsiteX18" fmla="*/ 193340 w 320448"/>
                    <a:gd name="connsiteY18" fmla="*/ 372276 h 483802"/>
                    <a:gd name="connsiteX19" fmla="*/ 218263 w 320448"/>
                    <a:gd name="connsiteY19" fmla="*/ 404495 h 483802"/>
                    <a:gd name="connsiteX20" fmla="*/ 215771 w 320448"/>
                    <a:gd name="connsiteY20" fmla="*/ 409451 h 483802"/>
                    <a:gd name="connsiteX21" fmla="*/ 215771 w 320448"/>
                    <a:gd name="connsiteY21" fmla="*/ 421843 h 483802"/>
                    <a:gd name="connsiteX22" fmla="*/ 263125 w 320448"/>
                    <a:gd name="connsiteY22" fmla="*/ 421843 h 483802"/>
                    <a:gd name="connsiteX23" fmla="*/ 293032 w 320448"/>
                    <a:gd name="connsiteY23" fmla="*/ 454062 h 483802"/>
                    <a:gd name="connsiteX24" fmla="*/ 263125 w 320448"/>
                    <a:gd name="connsiteY24" fmla="*/ 483802 h 483802"/>
                    <a:gd name="connsiteX25" fmla="*/ 108601 w 320448"/>
                    <a:gd name="connsiteY25" fmla="*/ 483802 h 483802"/>
                    <a:gd name="connsiteX26" fmla="*/ 78693 w 320448"/>
                    <a:gd name="connsiteY26" fmla="*/ 454062 h 483802"/>
                    <a:gd name="connsiteX27" fmla="*/ 108601 w 320448"/>
                    <a:gd name="connsiteY27" fmla="*/ 421843 h 483802"/>
                    <a:gd name="connsiteX28" fmla="*/ 153463 w 320448"/>
                    <a:gd name="connsiteY28" fmla="*/ 421843 h 483802"/>
                    <a:gd name="connsiteX29" fmla="*/ 153463 w 320448"/>
                    <a:gd name="connsiteY29" fmla="*/ 404495 h 483802"/>
                    <a:gd name="connsiteX30" fmla="*/ 178386 w 320448"/>
                    <a:gd name="connsiteY30" fmla="*/ 372276 h 483802"/>
                    <a:gd name="connsiteX31" fmla="*/ 178386 w 320448"/>
                    <a:gd name="connsiteY31" fmla="*/ 359884 h 483802"/>
                    <a:gd name="connsiteX32" fmla="*/ 13893 w 320448"/>
                    <a:gd name="connsiteY32" fmla="*/ 273142 h 483802"/>
                    <a:gd name="connsiteX33" fmla="*/ 58755 w 320448"/>
                    <a:gd name="connsiteY33" fmla="*/ 79830 h 483802"/>
                    <a:gd name="connsiteX34" fmla="*/ 48785 w 320448"/>
                    <a:gd name="connsiteY34" fmla="*/ 62482 h 483802"/>
                    <a:gd name="connsiteX35" fmla="*/ 56262 w 320448"/>
                    <a:gd name="connsiteY35" fmla="*/ 57525 h 483802"/>
                    <a:gd name="connsiteX36" fmla="*/ 41308 w 320448"/>
                    <a:gd name="connsiteY36" fmla="*/ 35220 h 483802"/>
                    <a:gd name="connsiteX37" fmla="*/ 68724 w 320448"/>
                    <a:gd name="connsiteY37" fmla="*/ 15393 h 483802"/>
                    <a:gd name="connsiteX38" fmla="*/ 74149 w 320448"/>
                    <a:gd name="connsiteY38" fmla="*/ 0 h 483802"/>
                    <a:gd name="connsiteX39" fmla="*/ 78547 w 320448"/>
                    <a:gd name="connsiteY39" fmla="*/ 6597 h 483802"/>
                    <a:gd name="connsiteX40" fmla="*/ 32365 w 320448"/>
                    <a:gd name="connsiteY40" fmla="*/ 39584 h 483802"/>
                    <a:gd name="connsiteX41" fmla="*/ 27967 w 320448"/>
                    <a:gd name="connsiteY41" fmla="*/ 32987 h 4838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320448" h="483802">
                      <a:moveTo>
                        <a:pt x="256674" y="228706"/>
                      </a:moveTo>
                      <a:lnTo>
                        <a:pt x="267670" y="239702"/>
                      </a:lnTo>
                      <a:lnTo>
                        <a:pt x="186302" y="296879"/>
                      </a:lnTo>
                      <a:lnTo>
                        <a:pt x="177506" y="285883"/>
                      </a:lnTo>
                      <a:close/>
                      <a:moveTo>
                        <a:pt x="68724" y="15393"/>
                      </a:moveTo>
                      <a:cubicBezTo>
                        <a:pt x="68724" y="15393"/>
                        <a:pt x="68724" y="15393"/>
                        <a:pt x="86170" y="37698"/>
                      </a:cubicBezTo>
                      <a:cubicBezTo>
                        <a:pt x="86170" y="37698"/>
                        <a:pt x="86170" y="37698"/>
                        <a:pt x="93647" y="32742"/>
                      </a:cubicBezTo>
                      <a:cubicBezTo>
                        <a:pt x="93647" y="32742"/>
                        <a:pt x="93647" y="32742"/>
                        <a:pt x="243186" y="235967"/>
                      </a:cubicBezTo>
                      <a:cubicBezTo>
                        <a:pt x="243186" y="235967"/>
                        <a:pt x="243186" y="235967"/>
                        <a:pt x="190847" y="273142"/>
                      </a:cubicBezTo>
                      <a:cubicBezTo>
                        <a:pt x="190847" y="273142"/>
                        <a:pt x="190847" y="273142"/>
                        <a:pt x="73708" y="102135"/>
                      </a:cubicBezTo>
                      <a:cubicBezTo>
                        <a:pt x="31339" y="146746"/>
                        <a:pt x="16385" y="208705"/>
                        <a:pt x="41308" y="260750"/>
                      </a:cubicBezTo>
                      <a:cubicBezTo>
                        <a:pt x="68724" y="317752"/>
                        <a:pt x="133524" y="345014"/>
                        <a:pt x="200817" y="335101"/>
                      </a:cubicBezTo>
                      <a:cubicBezTo>
                        <a:pt x="200817" y="335101"/>
                        <a:pt x="200817" y="335101"/>
                        <a:pt x="198324" y="335101"/>
                      </a:cubicBezTo>
                      <a:cubicBezTo>
                        <a:pt x="198324" y="335101"/>
                        <a:pt x="198324" y="335101"/>
                        <a:pt x="307986" y="263229"/>
                      </a:cubicBezTo>
                      <a:cubicBezTo>
                        <a:pt x="307986" y="263229"/>
                        <a:pt x="307986" y="263229"/>
                        <a:pt x="320448" y="280577"/>
                      </a:cubicBezTo>
                      <a:cubicBezTo>
                        <a:pt x="320448" y="280577"/>
                        <a:pt x="320448" y="280577"/>
                        <a:pt x="213278" y="352449"/>
                      </a:cubicBezTo>
                      <a:cubicBezTo>
                        <a:pt x="213278" y="352449"/>
                        <a:pt x="213278" y="352449"/>
                        <a:pt x="210786" y="352449"/>
                      </a:cubicBezTo>
                      <a:cubicBezTo>
                        <a:pt x="205801" y="354928"/>
                        <a:pt x="200817" y="357406"/>
                        <a:pt x="193340" y="359884"/>
                      </a:cubicBezTo>
                      <a:cubicBezTo>
                        <a:pt x="193340" y="359884"/>
                        <a:pt x="193340" y="359884"/>
                        <a:pt x="193340" y="372276"/>
                      </a:cubicBezTo>
                      <a:cubicBezTo>
                        <a:pt x="208294" y="377233"/>
                        <a:pt x="218263" y="389625"/>
                        <a:pt x="218263" y="404495"/>
                      </a:cubicBezTo>
                      <a:cubicBezTo>
                        <a:pt x="218263" y="406973"/>
                        <a:pt x="215771" y="406973"/>
                        <a:pt x="215771" y="409451"/>
                      </a:cubicBezTo>
                      <a:cubicBezTo>
                        <a:pt x="215771" y="409451"/>
                        <a:pt x="215771" y="409451"/>
                        <a:pt x="215771" y="421843"/>
                      </a:cubicBezTo>
                      <a:cubicBezTo>
                        <a:pt x="215771" y="421843"/>
                        <a:pt x="215771" y="421843"/>
                        <a:pt x="263125" y="421843"/>
                      </a:cubicBezTo>
                      <a:cubicBezTo>
                        <a:pt x="280571" y="421843"/>
                        <a:pt x="293032" y="436713"/>
                        <a:pt x="293032" y="454062"/>
                      </a:cubicBezTo>
                      <a:cubicBezTo>
                        <a:pt x="293032" y="468932"/>
                        <a:pt x="280571" y="483802"/>
                        <a:pt x="263125" y="483802"/>
                      </a:cubicBezTo>
                      <a:cubicBezTo>
                        <a:pt x="263125" y="483802"/>
                        <a:pt x="263125" y="483802"/>
                        <a:pt x="108601" y="483802"/>
                      </a:cubicBezTo>
                      <a:cubicBezTo>
                        <a:pt x="91155" y="483802"/>
                        <a:pt x="78693" y="468932"/>
                        <a:pt x="78693" y="454062"/>
                      </a:cubicBezTo>
                      <a:cubicBezTo>
                        <a:pt x="78693" y="436713"/>
                        <a:pt x="91155" y="421843"/>
                        <a:pt x="108601" y="421843"/>
                      </a:cubicBezTo>
                      <a:cubicBezTo>
                        <a:pt x="108601" y="421843"/>
                        <a:pt x="108601" y="421843"/>
                        <a:pt x="153463" y="421843"/>
                      </a:cubicBezTo>
                      <a:cubicBezTo>
                        <a:pt x="153463" y="421843"/>
                        <a:pt x="153463" y="421843"/>
                        <a:pt x="153463" y="404495"/>
                      </a:cubicBezTo>
                      <a:cubicBezTo>
                        <a:pt x="153463" y="389625"/>
                        <a:pt x="163432" y="377233"/>
                        <a:pt x="178386" y="372276"/>
                      </a:cubicBezTo>
                      <a:cubicBezTo>
                        <a:pt x="178386" y="372276"/>
                        <a:pt x="178386" y="372276"/>
                        <a:pt x="178386" y="359884"/>
                      </a:cubicBezTo>
                      <a:cubicBezTo>
                        <a:pt x="121063" y="364841"/>
                        <a:pt x="41308" y="330144"/>
                        <a:pt x="13893" y="273142"/>
                      </a:cubicBezTo>
                      <a:cubicBezTo>
                        <a:pt x="-16015" y="206226"/>
                        <a:pt x="3924" y="129397"/>
                        <a:pt x="58755" y="79830"/>
                      </a:cubicBezTo>
                      <a:cubicBezTo>
                        <a:pt x="58755" y="79830"/>
                        <a:pt x="58755" y="79830"/>
                        <a:pt x="48785" y="62482"/>
                      </a:cubicBezTo>
                      <a:cubicBezTo>
                        <a:pt x="48785" y="62482"/>
                        <a:pt x="48785" y="62482"/>
                        <a:pt x="56262" y="57525"/>
                      </a:cubicBezTo>
                      <a:cubicBezTo>
                        <a:pt x="56262" y="57525"/>
                        <a:pt x="56262" y="57525"/>
                        <a:pt x="41308" y="35220"/>
                      </a:cubicBezTo>
                      <a:cubicBezTo>
                        <a:pt x="41308" y="35220"/>
                        <a:pt x="41308" y="35220"/>
                        <a:pt x="68724" y="15393"/>
                      </a:cubicBezTo>
                      <a:close/>
                      <a:moveTo>
                        <a:pt x="74149" y="0"/>
                      </a:moveTo>
                      <a:lnTo>
                        <a:pt x="78547" y="6597"/>
                      </a:lnTo>
                      <a:lnTo>
                        <a:pt x="32365" y="39584"/>
                      </a:lnTo>
                      <a:lnTo>
                        <a:pt x="27967" y="3298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4" name="iŝlíḋè">
                <a:extLst>
                  <a:ext uri="{FF2B5EF4-FFF2-40B4-BE49-F238E27FC236}">
                    <a16:creationId xmlns:a16="http://schemas.microsoft.com/office/drawing/2014/main" id="{E3C63543-E9E6-42BB-A2BB-EEB890BA344A}"/>
                  </a:ext>
                </a:extLst>
              </p:cNvPr>
              <p:cNvGrpSpPr/>
              <p:nvPr/>
            </p:nvGrpSpPr>
            <p:grpSpPr>
              <a:xfrm>
                <a:off x="8342760" y="2208769"/>
                <a:ext cx="2520280" cy="734814"/>
                <a:chOff x="8342760" y="2208769"/>
                <a:chExt cx="2520280" cy="734814"/>
              </a:xfrm>
            </p:grpSpPr>
            <p:sp>
              <p:nvSpPr>
                <p:cNvPr id="25" name="ïṥ1íḍê">
                  <a:extLst>
                    <a:ext uri="{FF2B5EF4-FFF2-40B4-BE49-F238E27FC236}">
                      <a16:creationId xmlns:a16="http://schemas.microsoft.com/office/drawing/2014/main" id="{8B00666F-4493-484F-B1DD-A1503E9B8225}"/>
                    </a:ext>
                  </a:extLst>
                </p:cNvPr>
                <p:cNvSpPr txBox="1"/>
                <p:nvPr/>
              </p:nvSpPr>
              <p:spPr>
                <a:xfrm>
                  <a:off x="8342760" y="2208769"/>
                  <a:ext cx="2520280" cy="346053"/>
                </a:xfrm>
                <a:prstGeom prst="rect">
                  <a:avLst/>
                </a:prstGeom>
              </p:spPr>
              <p:txBody>
                <a:bodyPr vert="horz" wrap="square" lIns="91440" tIns="45720" rIns="91440" bIns="45720" anchor="b" anchorCtr="1">
                  <a:normAutofit fontScale="92500" lnSpcReduction="20000"/>
                </a:bodyPr>
                <a:lstStyle/>
                <a:p>
                  <a:pPr algn="ctr"/>
                  <a:r>
                    <a:rPr lang="en-US" altLang="zh-CN" sz="2000" b="1" i="1" kern="900" dirty="0">
                      <a:cs typeface="+mn-ea"/>
                      <a:sym typeface="+mn-lt"/>
                    </a:rPr>
                    <a:t>Add title text</a:t>
                  </a:r>
                  <a:endParaRPr lang="zh-CN" altLang="en-US" sz="2000" b="1" i="1" kern="9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iṡlïďe">
                  <a:extLst>
                    <a:ext uri="{FF2B5EF4-FFF2-40B4-BE49-F238E27FC236}">
                      <a16:creationId xmlns:a16="http://schemas.microsoft.com/office/drawing/2014/main" id="{626E4FE4-B428-41BF-8C6B-98D3FB6F72E2}"/>
                    </a:ext>
                  </a:extLst>
                </p:cNvPr>
                <p:cNvSpPr txBox="1"/>
                <p:nvPr/>
              </p:nvSpPr>
              <p:spPr>
                <a:xfrm>
                  <a:off x="8342760" y="2554822"/>
                  <a:ext cx="2520280" cy="388761"/>
                </a:xfrm>
                <a:prstGeom prst="rect">
                  <a:avLst/>
                </a:prstGeom>
              </p:spPr>
              <p:txBody>
                <a:bodyPr vert="horz" wrap="square" lIns="91440" tIns="45720" rIns="91440" bIns="45720" anchor="t" anchorCtr="1">
                  <a:noAutofit/>
                </a:bodyPr>
                <a:lstStyle>
                  <a:defPPr>
                    <a:defRPr lang="zh-CN"/>
                  </a:defPPr>
                  <a:lvl1pPr lvl="0" algn="ctr">
                    <a:lnSpc>
                      <a:spcPct val="120000"/>
                    </a:lnSpc>
                    <a:defRPr sz="1400">
                      <a:solidFill>
                        <a:schemeClr val="dk1">
                          <a:lumMod val="100000"/>
                        </a:schemeClr>
                      </a:solidFill>
                      <a:cs typeface="+mn-ea"/>
                    </a:defRPr>
                  </a:lvl1pPr>
                </a:lstStyle>
                <a:p>
                  <a:r>
                    <a:rPr lang="en-US" altLang="zh-CN" dirty="0">
                      <a:sym typeface="+mn-lt"/>
                    </a:rPr>
                    <a:t>Copy paste fonts. Choose the only option to retain text…...</a:t>
                  </a:r>
                  <a:endParaRPr lang="zh-CN" altLang="en-US" dirty="0">
                    <a:sym typeface="+mn-lt"/>
                  </a:endParaRPr>
                </a:p>
              </p:txBody>
            </p:sp>
          </p:grpSp>
        </p:grpSp>
        <p:grpSp>
          <p:nvGrpSpPr>
            <p:cNvPr id="20" name="íṣḻïḑè">
              <a:extLst>
                <a:ext uri="{FF2B5EF4-FFF2-40B4-BE49-F238E27FC236}">
                  <a16:creationId xmlns:a16="http://schemas.microsoft.com/office/drawing/2014/main" id="{F57B6FE6-D378-4722-BDC8-4E660FCCACEE}"/>
                </a:ext>
              </a:extLst>
            </p:cNvPr>
            <p:cNvGrpSpPr/>
            <p:nvPr/>
          </p:nvGrpSpPr>
          <p:grpSpPr>
            <a:xfrm>
              <a:off x="8342760" y="4438656"/>
              <a:ext cx="2520280" cy="734814"/>
              <a:chOff x="8342760" y="4338824"/>
              <a:chExt cx="2520280" cy="734814"/>
            </a:xfrm>
          </p:grpSpPr>
          <p:sp>
            <p:nvSpPr>
              <p:cNvPr id="21" name="ïṥḷïḋè">
                <a:extLst>
                  <a:ext uri="{FF2B5EF4-FFF2-40B4-BE49-F238E27FC236}">
                    <a16:creationId xmlns:a16="http://schemas.microsoft.com/office/drawing/2014/main" id="{ABD2B71E-A0E6-4A1A-9325-3EBC7BC1F0B0}"/>
                  </a:ext>
                </a:extLst>
              </p:cNvPr>
              <p:cNvSpPr txBox="1"/>
              <p:nvPr/>
            </p:nvSpPr>
            <p:spPr>
              <a:xfrm>
                <a:off x="8342760" y="4338824"/>
                <a:ext cx="2520280" cy="346053"/>
              </a:xfrm>
              <a:prstGeom prst="rect">
                <a:avLst/>
              </a:prstGeom>
            </p:spPr>
            <p:txBody>
              <a:bodyPr vert="horz" wrap="square" lIns="91440" tIns="45720" rIns="91440" bIns="45720" anchor="b" anchorCtr="1">
                <a:normAutofit fontScale="92500" lnSpcReduction="20000"/>
              </a:bodyPr>
              <a:lstStyle/>
              <a:p>
                <a:pPr algn="ctr"/>
                <a:r>
                  <a:rPr lang="en-US" altLang="zh-CN" sz="2000" b="1" i="1" kern="900" dirty="0">
                    <a:cs typeface="+mn-ea"/>
                    <a:sym typeface="+mn-lt"/>
                  </a:rPr>
                  <a:t>Add title text</a:t>
                </a:r>
                <a:endParaRPr lang="zh-CN" altLang="en-US" sz="2000" b="1" i="1" kern="900" dirty="0">
                  <a:cs typeface="+mn-ea"/>
                  <a:sym typeface="+mn-lt"/>
                </a:endParaRPr>
              </a:p>
            </p:txBody>
          </p:sp>
          <p:sp>
            <p:nvSpPr>
              <p:cNvPr id="22" name="îšḷïḋe">
                <a:extLst>
                  <a:ext uri="{FF2B5EF4-FFF2-40B4-BE49-F238E27FC236}">
                    <a16:creationId xmlns:a16="http://schemas.microsoft.com/office/drawing/2014/main" id="{DCD54D67-4982-4583-AD33-F5262EBDE9F9}"/>
                  </a:ext>
                </a:extLst>
              </p:cNvPr>
              <p:cNvSpPr txBox="1"/>
              <p:nvPr/>
            </p:nvSpPr>
            <p:spPr>
              <a:xfrm>
                <a:off x="8342760" y="4684877"/>
                <a:ext cx="2520280" cy="388761"/>
              </a:xfrm>
              <a:prstGeom prst="rect">
                <a:avLst/>
              </a:prstGeom>
            </p:spPr>
            <p:txBody>
              <a:bodyPr vert="horz" wrap="square" lIns="91440" tIns="45720" rIns="91440" bIns="45720" anchor="t" anchorCtr="1">
                <a:noAutofit/>
              </a:bodyPr>
              <a:lstStyle>
                <a:defPPr>
                  <a:defRPr lang="zh-CN"/>
                </a:defPPr>
                <a:lvl1pPr lvl="0" algn="ctr">
                  <a:lnSpc>
                    <a:spcPct val="120000"/>
                  </a:lnSpc>
                  <a:defRPr sz="1400">
                    <a:solidFill>
                      <a:schemeClr val="dk1">
                        <a:lumMod val="100000"/>
                      </a:schemeClr>
                    </a:solidFill>
                    <a:cs typeface="+mn-ea"/>
                  </a:defRPr>
                </a:lvl1pPr>
              </a:lstStyle>
              <a:p>
                <a:r>
                  <a:rPr lang="en-US" altLang="zh-CN" dirty="0">
                    <a:sym typeface="+mn-lt"/>
                  </a:rPr>
                  <a:t>Copy paste fonts. Choose the only option to retain text…...</a:t>
                </a:r>
                <a:endParaRPr lang="zh-CN" altLang="en-US" dirty="0"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6278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220375"/>
            <a:ext cx="3952237" cy="794595"/>
            <a:chOff x="0" y="220375"/>
            <a:chExt cx="3952237" cy="794595"/>
          </a:xfrm>
        </p:grpSpPr>
        <p:grpSp>
          <p:nvGrpSpPr>
            <p:cNvPr id="3" name="组合 2"/>
            <p:cNvGrpSpPr/>
            <p:nvPr/>
          </p:nvGrpSpPr>
          <p:grpSpPr>
            <a:xfrm>
              <a:off x="447038" y="220375"/>
              <a:ext cx="3505199" cy="794595"/>
              <a:chOff x="2397758" y="935479"/>
              <a:chExt cx="3505199" cy="794595"/>
            </a:xfrm>
          </p:grpSpPr>
          <p:sp>
            <p:nvSpPr>
              <p:cNvPr id="5" name="TextBox 294"/>
              <p:cNvSpPr txBox="1"/>
              <p:nvPr/>
            </p:nvSpPr>
            <p:spPr>
              <a:xfrm>
                <a:off x="2397758" y="935479"/>
                <a:ext cx="3505199" cy="432580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Autofit/>
              </a:bodyPr>
              <a:lstStyle/>
              <a:p>
                <a:r>
                  <a:rPr lang="en-US" altLang="zh-CN" sz="2400" b="1" spc="300" dirty="0">
                    <a:solidFill>
                      <a:schemeClr val="accent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400" b="1" spc="300" dirty="0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" name="TextBox 295"/>
              <p:cNvSpPr txBox="1">
                <a:spLocks/>
              </p:cNvSpPr>
              <p:nvPr/>
            </p:nvSpPr>
            <p:spPr>
              <a:xfrm>
                <a:off x="2397758" y="1368062"/>
                <a:ext cx="3505199" cy="362012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800" spc="60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ADD YOUR TITLE HERE.</a:t>
                </a:r>
                <a:endParaRPr lang="zh-CN" altLang="en-US" sz="800" spc="6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" name="任意多边形 3"/>
            <p:cNvSpPr/>
            <p:nvPr/>
          </p:nvSpPr>
          <p:spPr>
            <a:xfrm>
              <a:off x="0" y="270852"/>
              <a:ext cx="346820" cy="693642"/>
            </a:xfrm>
            <a:custGeom>
              <a:avLst/>
              <a:gdLst>
                <a:gd name="connsiteX0" fmla="*/ 0 w 346820"/>
                <a:gd name="connsiteY0" fmla="*/ 0 h 693642"/>
                <a:gd name="connsiteX1" fmla="*/ 346820 w 346820"/>
                <a:gd name="connsiteY1" fmla="*/ 346821 h 693642"/>
                <a:gd name="connsiteX2" fmla="*/ 0 w 346820"/>
                <a:gd name="connsiteY2" fmla="*/ 693642 h 69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820" h="693642">
                  <a:moveTo>
                    <a:pt x="0" y="0"/>
                  </a:moveTo>
                  <a:lnTo>
                    <a:pt x="346820" y="346821"/>
                  </a:lnTo>
                  <a:lnTo>
                    <a:pt x="0" y="693642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" name="1e3b4d39-ffd1-460d-8629-a0632daf546e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218588" y="1761080"/>
            <a:ext cx="9768416" cy="4042730"/>
            <a:chOff x="1198268" y="1629000"/>
            <a:chExt cx="9768416" cy="4042730"/>
          </a:xfrm>
        </p:grpSpPr>
        <p:sp>
          <p:nvSpPr>
            <p:cNvPr id="8" name="ïSļíḓê"/>
            <p:cNvSpPr txBox="1"/>
            <p:nvPr/>
          </p:nvSpPr>
          <p:spPr>
            <a:xfrm>
              <a:off x="3143672" y="2109699"/>
              <a:ext cx="2520280" cy="395238"/>
            </a:xfrm>
            <a:prstGeom prst="rect">
              <a:avLst/>
            </a:prstGeom>
          </p:spPr>
          <p:txBody>
            <a:bodyPr vert="horz" wrap="none" lIns="90000" rIns="90000">
              <a:normAutofit/>
            </a:bodyPr>
            <a:lstStyle/>
            <a:p>
              <a:r>
                <a:rPr lang="en-US" altLang="zh-CN" b="1" kern="900" dirty="0">
                  <a:cs typeface="+mn-ea"/>
                  <a:sym typeface="+mn-lt"/>
                </a:rPr>
                <a:t>Add title text</a:t>
              </a:r>
              <a:endParaRPr lang="zh-CN" altLang="en-US" b="1" kern="900" dirty="0">
                <a:cs typeface="+mn-ea"/>
                <a:sym typeface="+mn-lt"/>
              </a:endParaRPr>
            </a:p>
          </p:txBody>
        </p:sp>
        <p:sp>
          <p:nvSpPr>
            <p:cNvPr id="9" name="ísḷïďe"/>
            <p:cNvSpPr txBox="1"/>
            <p:nvPr/>
          </p:nvSpPr>
          <p:spPr>
            <a:xfrm>
              <a:off x="3143672" y="2504937"/>
              <a:ext cx="2520280" cy="481094"/>
            </a:xfrm>
            <a:prstGeom prst="rect">
              <a:avLst/>
            </a:prstGeom>
          </p:spPr>
          <p:txBody>
            <a:bodyPr vert="horz" wrap="square" lIns="90000" rIns="90000">
              <a:no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1400"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Copy paste fonts. Choose the only option to retain text.</a:t>
              </a:r>
            </a:p>
          </p:txBody>
        </p:sp>
        <p:sp>
          <p:nvSpPr>
            <p:cNvPr id="10" name="ïṡlide"/>
            <p:cNvSpPr txBox="1"/>
            <p:nvPr/>
          </p:nvSpPr>
          <p:spPr>
            <a:xfrm>
              <a:off x="3143672" y="4314699"/>
              <a:ext cx="2520280" cy="395238"/>
            </a:xfrm>
            <a:prstGeom prst="rect">
              <a:avLst/>
            </a:prstGeom>
          </p:spPr>
          <p:txBody>
            <a:bodyPr vert="horz" wrap="none" lIns="90000" rIns="90000">
              <a:normAutofit/>
            </a:bodyPr>
            <a:lstStyle/>
            <a:p>
              <a:r>
                <a:rPr lang="en-US" altLang="zh-CN" b="1" kern="900" dirty="0">
                  <a:cs typeface="+mn-ea"/>
                  <a:sym typeface="+mn-lt"/>
                </a:rPr>
                <a:t>Add title text</a:t>
              </a:r>
              <a:endParaRPr lang="zh-CN" altLang="en-US" b="1" kern="900" dirty="0">
                <a:cs typeface="+mn-ea"/>
                <a:sym typeface="+mn-lt"/>
              </a:endParaRPr>
            </a:p>
          </p:txBody>
        </p:sp>
        <p:sp>
          <p:nvSpPr>
            <p:cNvPr id="11" name="îŝḷíďe"/>
            <p:cNvSpPr txBox="1"/>
            <p:nvPr/>
          </p:nvSpPr>
          <p:spPr>
            <a:xfrm>
              <a:off x="3143672" y="4709937"/>
              <a:ext cx="2520280" cy="481094"/>
            </a:xfrm>
            <a:prstGeom prst="rect">
              <a:avLst/>
            </a:prstGeom>
          </p:spPr>
          <p:txBody>
            <a:bodyPr vert="horz" wrap="square" lIns="90000" rIns="90000">
              <a:no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1400"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Copy paste fonts. Choose the only option to retain text.</a:t>
              </a:r>
            </a:p>
          </p:txBody>
        </p:sp>
        <p:sp>
          <p:nvSpPr>
            <p:cNvPr id="12" name="ï$ļîďe"/>
            <p:cNvSpPr/>
            <p:nvPr/>
          </p:nvSpPr>
          <p:spPr>
            <a:xfrm>
              <a:off x="1198268" y="1629000"/>
              <a:ext cx="1828800" cy="1837730"/>
            </a:xfrm>
            <a:prstGeom prst="rect">
              <a:avLst/>
            </a:pr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ïSḷíḑé"/>
            <p:cNvSpPr/>
            <p:nvPr/>
          </p:nvSpPr>
          <p:spPr>
            <a:xfrm>
              <a:off x="1198268" y="3834000"/>
              <a:ext cx="1828800" cy="1837730"/>
            </a:xfrm>
            <a:prstGeom prst="rect">
              <a:avLst/>
            </a:pr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-228600" ty="-57150" sx="100000" sy="100000" flip="xy" algn="ctr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îŝ1íḑê"/>
            <p:cNvSpPr txBox="1"/>
            <p:nvPr/>
          </p:nvSpPr>
          <p:spPr>
            <a:xfrm>
              <a:off x="8446404" y="2109699"/>
              <a:ext cx="2520280" cy="395238"/>
            </a:xfrm>
            <a:prstGeom prst="rect">
              <a:avLst/>
            </a:prstGeom>
          </p:spPr>
          <p:txBody>
            <a:bodyPr vert="horz" wrap="none" lIns="90000" rIns="90000">
              <a:normAutofit/>
            </a:bodyPr>
            <a:lstStyle/>
            <a:p>
              <a:r>
                <a:rPr lang="en-US" altLang="zh-CN" b="1" kern="900" dirty="0">
                  <a:cs typeface="+mn-ea"/>
                  <a:sym typeface="+mn-lt"/>
                </a:rPr>
                <a:t>Add title text</a:t>
              </a:r>
              <a:endParaRPr lang="zh-CN" altLang="en-US" b="1" kern="900" dirty="0">
                <a:cs typeface="+mn-ea"/>
                <a:sym typeface="+mn-lt"/>
              </a:endParaRPr>
            </a:p>
          </p:txBody>
        </p:sp>
        <p:sp>
          <p:nvSpPr>
            <p:cNvPr id="15" name="îsļîďé"/>
            <p:cNvSpPr txBox="1"/>
            <p:nvPr/>
          </p:nvSpPr>
          <p:spPr>
            <a:xfrm>
              <a:off x="8446404" y="2504937"/>
              <a:ext cx="2520280" cy="481094"/>
            </a:xfrm>
            <a:prstGeom prst="rect">
              <a:avLst/>
            </a:prstGeom>
          </p:spPr>
          <p:txBody>
            <a:bodyPr vert="horz" wrap="square" lIns="90000" rIns="90000">
              <a:no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1400"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Copy paste fonts. Choose the only option to retain text.</a:t>
              </a:r>
            </a:p>
          </p:txBody>
        </p:sp>
        <p:sp>
          <p:nvSpPr>
            <p:cNvPr id="16" name="iSļïďê"/>
            <p:cNvSpPr txBox="1"/>
            <p:nvPr/>
          </p:nvSpPr>
          <p:spPr>
            <a:xfrm>
              <a:off x="8446404" y="4314699"/>
              <a:ext cx="2520280" cy="395238"/>
            </a:xfrm>
            <a:prstGeom prst="rect">
              <a:avLst/>
            </a:prstGeom>
          </p:spPr>
          <p:txBody>
            <a:bodyPr vert="horz" wrap="none" lIns="90000" rIns="90000">
              <a:normAutofit/>
            </a:bodyPr>
            <a:lstStyle/>
            <a:p>
              <a:r>
                <a:rPr lang="en-US" altLang="zh-CN" b="1" kern="900" dirty="0">
                  <a:cs typeface="+mn-ea"/>
                  <a:sym typeface="+mn-lt"/>
                </a:rPr>
                <a:t>Add title text</a:t>
              </a:r>
              <a:endParaRPr lang="zh-CN" altLang="en-US" b="1" kern="900" dirty="0">
                <a:cs typeface="+mn-ea"/>
                <a:sym typeface="+mn-lt"/>
              </a:endParaRPr>
            </a:p>
          </p:txBody>
        </p:sp>
        <p:sp>
          <p:nvSpPr>
            <p:cNvPr id="17" name="ïŝ1îḍé"/>
            <p:cNvSpPr txBox="1"/>
            <p:nvPr/>
          </p:nvSpPr>
          <p:spPr>
            <a:xfrm>
              <a:off x="8446404" y="4709937"/>
              <a:ext cx="2520280" cy="481094"/>
            </a:xfrm>
            <a:prstGeom prst="rect">
              <a:avLst/>
            </a:prstGeom>
          </p:spPr>
          <p:txBody>
            <a:bodyPr vert="horz" wrap="square" lIns="90000" rIns="90000">
              <a:no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1400"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Copy paste fonts. Choose the only option to retain text.</a:t>
              </a:r>
            </a:p>
          </p:txBody>
        </p:sp>
        <p:sp>
          <p:nvSpPr>
            <p:cNvPr id="18" name="íṧ1îďê"/>
            <p:cNvSpPr/>
            <p:nvPr/>
          </p:nvSpPr>
          <p:spPr>
            <a:xfrm>
              <a:off x="6501000" y="1629000"/>
              <a:ext cx="1828800" cy="1837730"/>
            </a:xfrm>
            <a:prstGeom prst="rect">
              <a:avLst/>
            </a:pr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-228600" ty="-57150" sx="100000" sy="100000" flip="xy" algn="ctr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íṥḷíḑè"/>
            <p:cNvSpPr/>
            <p:nvPr/>
          </p:nvSpPr>
          <p:spPr>
            <a:xfrm>
              <a:off x="6501000" y="3834000"/>
              <a:ext cx="1828800" cy="1837730"/>
            </a:xfrm>
            <a:prstGeom prst="rect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123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220375"/>
            <a:ext cx="3952237" cy="794595"/>
            <a:chOff x="0" y="220375"/>
            <a:chExt cx="3952237" cy="794595"/>
          </a:xfrm>
        </p:grpSpPr>
        <p:grpSp>
          <p:nvGrpSpPr>
            <p:cNvPr id="3" name="组合 2"/>
            <p:cNvGrpSpPr/>
            <p:nvPr/>
          </p:nvGrpSpPr>
          <p:grpSpPr>
            <a:xfrm>
              <a:off x="447038" y="220375"/>
              <a:ext cx="3505199" cy="794595"/>
              <a:chOff x="2397758" y="935479"/>
              <a:chExt cx="3505199" cy="794595"/>
            </a:xfrm>
          </p:grpSpPr>
          <p:sp>
            <p:nvSpPr>
              <p:cNvPr id="5" name="TextBox 294"/>
              <p:cNvSpPr txBox="1"/>
              <p:nvPr/>
            </p:nvSpPr>
            <p:spPr>
              <a:xfrm>
                <a:off x="2397758" y="935479"/>
                <a:ext cx="3505199" cy="432580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Autofit/>
              </a:bodyPr>
              <a:lstStyle/>
              <a:p>
                <a:r>
                  <a:rPr lang="en-US" altLang="zh-CN" sz="2400" b="1" spc="300" dirty="0">
                    <a:solidFill>
                      <a:schemeClr val="accent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400" b="1" spc="300" dirty="0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" name="TextBox 295"/>
              <p:cNvSpPr txBox="1">
                <a:spLocks/>
              </p:cNvSpPr>
              <p:nvPr/>
            </p:nvSpPr>
            <p:spPr>
              <a:xfrm>
                <a:off x="2397758" y="1368062"/>
                <a:ext cx="3505199" cy="362012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800" spc="60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ADD YOUR TITLE HERE.</a:t>
                </a:r>
                <a:endParaRPr lang="zh-CN" altLang="en-US" sz="800" spc="6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" name="任意多边形 3"/>
            <p:cNvSpPr/>
            <p:nvPr/>
          </p:nvSpPr>
          <p:spPr>
            <a:xfrm>
              <a:off x="0" y="270852"/>
              <a:ext cx="346820" cy="693642"/>
            </a:xfrm>
            <a:custGeom>
              <a:avLst/>
              <a:gdLst>
                <a:gd name="connsiteX0" fmla="*/ 0 w 346820"/>
                <a:gd name="connsiteY0" fmla="*/ 0 h 693642"/>
                <a:gd name="connsiteX1" fmla="*/ 346820 w 346820"/>
                <a:gd name="connsiteY1" fmla="*/ 346821 h 693642"/>
                <a:gd name="connsiteX2" fmla="*/ 0 w 346820"/>
                <a:gd name="connsiteY2" fmla="*/ 693642 h 69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820" h="693642">
                  <a:moveTo>
                    <a:pt x="0" y="0"/>
                  </a:moveTo>
                  <a:lnTo>
                    <a:pt x="346820" y="346821"/>
                  </a:lnTo>
                  <a:lnTo>
                    <a:pt x="0" y="693642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9" name="e57cbf2c-5bff-41c8-8ffa-50a3c5cb86d3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727662" y="1847850"/>
            <a:ext cx="10736678" cy="4442584"/>
            <a:chOff x="727663" y="1123950"/>
            <a:chExt cx="10736678" cy="4442584"/>
          </a:xfrm>
        </p:grpSpPr>
        <p:grpSp>
          <p:nvGrpSpPr>
            <p:cNvPr id="40" name="îsļïďè">
              <a:extLst>
                <a:ext uri="{FF2B5EF4-FFF2-40B4-BE49-F238E27FC236}">
                  <a16:creationId xmlns:a16="http://schemas.microsoft.com/office/drawing/2014/main" id="{8A6FEB55-A85B-477E-BD83-A4A8AC965348}"/>
                </a:ext>
              </a:extLst>
            </p:cNvPr>
            <p:cNvGrpSpPr/>
            <p:nvPr/>
          </p:nvGrpSpPr>
          <p:grpSpPr>
            <a:xfrm>
              <a:off x="727663" y="1123950"/>
              <a:ext cx="10736678" cy="1960325"/>
              <a:chOff x="366957" y="596213"/>
              <a:chExt cx="11458087" cy="2037638"/>
            </a:xfrm>
          </p:grpSpPr>
          <p:sp>
            <p:nvSpPr>
              <p:cNvPr id="59" name="ïṥļïḑè">
                <a:extLst>
                  <a:ext uri="{FF2B5EF4-FFF2-40B4-BE49-F238E27FC236}">
                    <a16:creationId xmlns:a16="http://schemas.microsoft.com/office/drawing/2014/main" id="{E788A08D-23B2-46BD-9616-808EA5FB0CE6}"/>
                  </a:ext>
                </a:extLst>
              </p:cNvPr>
              <p:cNvSpPr/>
              <p:nvPr/>
            </p:nvSpPr>
            <p:spPr bwMode="auto">
              <a:xfrm>
                <a:off x="8026400" y="596214"/>
                <a:ext cx="3798644" cy="2030833"/>
              </a:xfrm>
              <a:prstGeom prst="rect">
                <a:avLst/>
              </a:prstGeom>
              <a:blipFill dpi="0" rotWithShape="1"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tile tx="-228600" ty="-57150" sx="100000" sy="100000" flip="xy" algn="r"/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lang="zh-CN" altLang="zh-CN" dirty="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0" name="iṥļíḋe">
                <a:extLst>
                  <a:ext uri="{FF2B5EF4-FFF2-40B4-BE49-F238E27FC236}">
                    <a16:creationId xmlns:a16="http://schemas.microsoft.com/office/drawing/2014/main" id="{4FDE9D9A-29B7-4A35-BF06-0EFC63F8E6EC}"/>
                  </a:ext>
                </a:extLst>
              </p:cNvPr>
              <p:cNvSpPr/>
              <p:nvPr/>
            </p:nvSpPr>
            <p:spPr bwMode="auto">
              <a:xfrm>
                <a:off x="4196678" y="596213"/>
                <a:ext cx="3798644" cy="2030833"/>
              </a:xfrm>
              <a:prstGeom prst="rect">
                <a:avLst/>
              </a:prstGeom>
              <a:blipFill dpi="0" rotWithShape="1"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lang="zh-CN" altLang="zh-CN" dirty="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1" name="iṡ1ïďè">
                <a:extLst>
                  <a:ext uri="{FF2B5EF4-FFF2-40B4-BE49-F238E27FC236}">
                    <a16:creationId xmlns:a16="http://schemas.microsoft.com/office/drawing/2014/main" id="{ECAF8F8E-84D8-40B2-BF03-32F4036EBE4D}"/>
                  </a:ext>
                </a:extLst>
              </p:cNvPr>
              <p:cNvSpPr/>
              <p:nvPr/>
            </p:nvSpPr>
            <p:spPr bwMode="auto">
              <a:xfrm>
                <a:off x="366957" y="596213"/>
                <a:ext cx="3798644" cy="2030833"/>
              </a:xfrm>
              <a:prstGeom prst="rect">
                <a:avLst/>
              </a:prstGeom>
              <a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tile tx="-228600" ty="-57150" sx="100000" sy="100000" flip="xy" algn="ctr"/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lang="zh-CN" altLang="zh-CN" dirty="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2" name="íṣḷïḋê">
                <a:extLst>
                  <a:ext uri="{FF2B5EF4-FFF2-40B4-BE49-F238E27FC236}">
                    <a16:creationId xmlns:a16="http://schemas.microsoft.com/office/drawing/2014/main" id="{DF85224B-005F-4400-890C-A423CB49855F}"/>
                  </a:ext>
                </a:extLst>
              </p:cNvPr>
              <p:cNvSpPr/>
              <p:nvPr/>
            </p:nvSpPr>
            <p:spPr bwMode="auto">
              <a:xfrm>
                <a:off x="8026400" y="2035052"/>
                <a:ext cx="3798644" cy="598799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lvl="0" algn="ctr">
                  <a:lnSpc>
                    <a:spcPct val="120000"/>
                  </a:lnSpc>
                </a:pPr>
                <a:r>
                  <a:rPr lang="en-US" altLang="zh-CN" b="1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zh-CN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3" name="ïšḻiḋê">
                <a:extLst>
                  <a:ext uri="{FF2B5EF4-FFF2-40B4-BE49-F238E27FC236}">
                    <a16:creationId xmlns:a16="http://schemas.microsoft.com/office/drawing/2014/main" id="{D9CC665D-DB3C-4DAF-8C82-987778435A14}"/>
                  </a:ext>
                </a:extLst>
              </p:cNvPr>
              <p:cNvSpPr/>
              <p:nvPr/>
            </p:nvSpPr>
            <p:spPr bwMode="auto">
              <a:xfrm>
                <a:off x="4196678" y="2035052"/>
                <a:ext cx="3798644" cy="59879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lvl="0" algn="ctr"/>
                <a:r>
                  <a:rPr lang="en-US" altLang="zh-CN" b="1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zh-CN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4" name="ïs1íḑé">
                <a:extLst>
                  <a:ext uri="{FF2B5EF4-FFF2-40B4-BE49-F238E27FC236}">
                    <a16:creationId xmlns:a16="http://schemas.microsoft.com/office/drawing/2014/main" id="{0F28216C-AEA2-4576-9D97-DC72E7B38F50}"/>
                  </a:ext>
                </a:extLst>
              </p:cNvPr>
              <p:cNvSpPr/>
              <p:nvPr/>
            </p:nvSpPr>
            <p:spPr bwMode="auto">
              <a:xfrm>
                <a:off x="366957" y="2035052"/>
                <a:ext cx="3798644" cy="598799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lvl="0" algn="ctr"/>
                <a:r>
                  <a:rPr lang="en-US" altLang="zh-CN" b="1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zh-CN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1" name="îšḻïdé">
              <a:extLst>
                <a:ext uri="{FF2B5EF4-FFF2-40B4-BE49-F238E27FC236}">
                  <a16:creationId xmlns:a16="http://schemas.microsoft.com/office/drawing/2014/main" id="{71ADB879-ADD1-4957-BB86-EA0D29FDC5AD}"/>
                </a:ext>
              </a:extLst>
            </p:cNvPr>
            <p:cNvSpPr txBox="1"/>
            <p:nvPr/>
          </p:nvSpPr>
          <p:spPr>
            <a:xfrm>
              <a:off x="743403" y="4027773"/>
              <a:ext cx="3336372" cy="553356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lvl="0" algn="ctr">
                <a:lnSpc>
                  <a:spcPct val="150000"/>
                </a:lnSpc>
                <a:defRPr sz="1400"/>
              </a:lvl1pPr>
            </a:lstStyle>
            <a:p>
              <a:pPr>
                <a:lnSpc>
                  <a:spcPct val="120000"/>
                </a:lnSpc>
              </a:pPr>
              <a:r>
                <a:rPr lang="en-US" altLang="zh-CN" dirty="0">
                  <a:cs typeface="+mn-ea"/>
                  <a:sym typeface="+mn-lt"/>
                </a:rPr>
                <a:t>Copy paste fonts. Choose the only option to retain text.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2" name="işḻiḍé">
              <a:extLst>
                <a:ext uri="{FF2B5EF4-FFF2-40B4-BE49-F238E27FC236}">
                  <a16:creationId xmlns:a16="http://schemas.microsoft.com/office/drawing/2014/main" id="{2DFAA843-48A1-48F6-BF55-9B9454E00976}"/>
                </a:ext>
              </a:extLst>
            </p:cNvPr>
            <p:cNvSpPr txBox="1"/>
            <p:nvPr/>
          </p:nvSpPr>
          <p:spPr>
            <a:xfrm>
              <a:off x="4433609" y="4027773"/>
              <a:ext cx="3336372" cy="553356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lvl="0" algn="ctr">
                <a:lnSpc>
                  <a:spcPct val="120000"/>
                </a:lnSpc>
                <a:defRPr sz="1400"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Copy paste fonts. Choose the only option to retain text.</a:t>
              </a:r>
              <a:endParaRPr lang="zh-CN" altLang="en-US" dirty="0">
                <a:sym typeface="+mn-lt"/>
              </a:endParaRPr>
            </a:p>
          </p:txBody>
        </p:sp>
        <p:sp>
          <p:nvSpPr>
            <p:cNvPr id="43" name="îšḷíḍe">
              <a:extLst>
                <a:ext uri="{FF2B5EF4-FFF2-40B4-BE49-F238E27FC236}">
                  <a16:creationId xmlns:a16="http://schemas.microsoft.com/office/drawing/2014/main" id="{D0163CBB-26BC-4B18-B5A9-DE5127E4F838}"/>
                </a:ext>
              </a:extLst>
            </p:cNvPr>
            <p:cNvSpPr txBox="1"/>
            <p:nvPr/>
          </p:nvSpPr>
          <p:spPr>
            <a:xfrm>
              <a:off x="8112224" y="4027773"/>
              <a:ext cx="3336372" cy="553356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lvl="0" algn="ctr">
                <a:lnSpc>
                  <a:spcPct val="120000"/>
                </a:lnSpc>
                <a:defRPr sz="1400"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Copy paste fonts. Choose the only option to retain text.</a:t>
              </a:r>
              <a:endParaRPr lang="zh-CN" altLang="en-US" dirty="0">
                <a:sym typeface="+mn-lt"/>
              </a:endParaRPr>
            </a:p>
          </p:txBody>
        </p:sp>
        <p:grpSp>
          <p:nvGrpSpPr>
            <p:cNvPr id="44" name="isľïḍe">
              <a:extLst>
                <a:ext uri="{FF2B5EF4-FFF2-40B4-BE49-F238E27FC236}">
                  <a16:creationId xmlns:a16="http://schemas.microsoft.com/office/drawing/2014/main" id="{40E9C709-C8A7-4E8C-9623-66C48C7ECFDF}"/>
                </a:ext>
              </a:extLst>
            </p:cNvPr>
            <p:cNvGrpSpPr/>
            <p:nvPr/>
          </p:nvGrpSpPr>
          <p:grpSpPr>
            <a:xfrm>
              <a:off x="4521034" y="3369019"/>
              <a:ext cx="3149933" cy="711200"/>
              <a:chOff x="4458918" y="3575373"/>
              <a:chExt cx="3274164" cy="711200"/>
            </a:xfrm>
          </p:grpSpPr>
          <p:cxnSp>
            <p:nvCxnSpPr>
              <p:cNvPr id="56" name="直接连接符 55">
                <a:extLst>
                  <a:ext uri="{FF2B5EF4-FFF2-40B4-BE49-F238E27FC236}">
                    <a16:creationId xmlns:a16="http://schemas.microsoft.com/office/drawing/2014/main" id="{23D2B209-FE67-4B43-8D8A-6646CEAE38D7}"/>
                  </a:ext>
                </a:extLst>
              </p:cNvPr>
              <p:cNvCxnSpPr/>
              <p:nvPr/>
            </p:nvCxnSpPr>
            <p:spPr>
              <a:xfrm>
                <a:off x="4458918" y="3962242"/>
                <a:ext cx="3274164" cy="0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í$lïdé">
                <a:extLst>
                  <a:ext uri="{FF2B5EF4-FFF2-40B4-BE49-F238E27FC236}">
                    <a16:creationId xmlns:a16="http://schemas.microsoft.com/office/drawing/2014/main" id="{3BC6714F-A74E-4953-9DA4-84586C0C9307}"/>
                  </a:ext>
                </a:extLst>
              </p:cNvPr>
              <p:cNvSpPr/>
              <p:nvPr/>
            </p:nvSpPr>
            <p:spPr>
              <a:xfrm>
                <a:off x="5746424" y="3575373"/>
                <a:ext cx="711200" cy="711200"/>
              </a:xfrm>
              <a:prstGeom prst="ellipse">
                <a:avLst/>
              </a:prstGeom>
              <a:solidFill>
                <a:schemeClr val="accent1"/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 sz="1400" dirty="0">
                  <a:cs typeface="+mn-ea"/>
                  <a:sym typeface="+mn-lt"/>
                </a:endParaRPr>
              </a:p>
            </p:txBody>
          </p:sp>
          <p:sp>
            <p:nvSpPr>
              <p:cNvPr id="58" name="íşlîḑe">
                <a:extLst>
                  <a:ext uri="{FF2B5EF4-FFF2-40B4-BE49-F238E27FC236}">
                    <a16:creationId xmlns:a16="http://schemas.microsoft.com/office/drawing/2014/main" id="{CB0F91B8-1AC9-4E10-841C-4F503D64C18F}"/>
                  </a:ext>
                </a:extLst>
              </p:cNvPr>
              <p:cNvSpPr/>
              <p:nvPr/>
            </p:nvSpPr>
            <p:spPr bwMode="auto">
              <a:xfrm>
                <a:off x="5902970" y="3724743"/>
                <a:ext cx="412459" cy="410522"/>
              </a:xfrm>
              <a:custGeom>
                <a:avLst/>
                <a:gdLst>
                  <a:gd name="connsiteX0" fmla="*/ 75248 w 338138"/>
                  <a:gd name="connsiteY0" fmla="*/ 171450 h 336550"/>
                  <a:gd name="connsiteX1" fmla="*/ 72708 w 338138"/>
                  <a:gd name="connsiteY1" fmla="*/ 177403 h 336550"/>
                  <a:gd name="connsiteX2" fmla="*/ 80328 w 338138"/>
                  <a:gd name="connsiteY2" fmla="*/ 180975 h 336550"/>
                  <a:gd name="connsiteX3" fmla="*/ 84138 w 338138"/>
                  <a:gd name="connsiteY3" fmla="*/ 178594 h 336550"/>
                  <a:gd name="connsiteX4" fmla="*/ 81598 w 338138"/>
                  <a:gd name="connsiteY4" fmla="*/ 173831 h 336550"/>
                  <a:gd name="connsiteX5" fmla="*/ 76518 w 338138"/>
                  <a:gd name="connsiteY5" fmla="*/ 171450 h 336550"/>
                  <a:gd name="connsiteX6" fmla="*/ 75248 w 338138"/>
                  <a:gd name="connsiteY6" fmla="*/ 171450 h 336550"/>
                  <a:gd name="connsiteX7" fmla="*/ 46038 w 338138"/>
                  <a:gd name="connsiteY7" fmla="*/ 158750 h 336550"/>
                  <a:gd name="connsiteX8" fmla="*/ 55761 w 338138"/>
                  <a:gd name="connsiteY8" fmla="*/ 164395 h 336550"/>
                  <a:gd name="connsiteX9" fmla="*/ 57150 w 338138"/>
                  <a:gd name="connsiteY9" fmla="*/ 164395 h 336550"/>
                  <a:gd name="connsiteX10" fmla="*/ 66874 w 338138"/>
                  <a:gd name="connsiteY10" fmla="*/ 171450 h 336550"/>
                  <a:gd name="connsiteX11" fmla="*/ 68263 w 338138"/>
                  <a:gd name="connsiteY11" fmla="*/ 168628 h 336550"/>
                  <a:gd name="connsiteX12" fmla="*/ 65485 w 338138"/>
                  <a:gd name="connsiteY12" fmla="*/ 165806 h 336550"/>
                  <a:gd name="connsiteX13" fmla="*/ 62359 w 338138"/>
                  <a:gd name="connsiteY13" fmla="*/ 162454 h 336550"/>
                  <a:gd name="connsiteX14" fmla="*/ 57150 w 338138"/>
                  <a:gd name="connsiteY14" fmla="*/ 164395 h 336550"/>
                  <a:gd name="connsiteX15" fmla="*/ 52983 w 338138"/>
                  <a:gd name="connsiteY15" fmla="*/ 158750 h 336550"/>
                  <a:gd name="connsiteX16" fmla="*/ 46038 w 338138"/>
                  <a:gd name="connsiteY16" fmla="*/ 158750 h 336550"/>
                  <a:gd name="connsiteX17" fmla="*/ 296334 w 338138"/>
                  <a:gd name="connsiteY17" fmla="*/ 109538 h 336550"/>
                  <a:gd name="connsiteX18" fmla="*/ 272522 w 338138"/>
                  <a:gd name="connsiteY18" fmla="*/ 118735 h 336550"/>
                  <a:gd name="connsiteX19" fmla="*/ 272522 w 338138"/>
                  <a:gd name="connsiteY19" fmla="*/ 120049 h 336550"/>
                  <a:gd name="connsiteX20" fmla="*/ 272522 w 338138"/>
                  <a:gd name="connsiteY20" fmla="*/ 121362 h 336550"/>
                  <a:gd name="connsiteX21" fmla="*/ 271199 w 338138"/>
                  <a:gd name="connsiteY21" fmla="*/ 122676 h 336550"/>
                  <a:gd name="connsiteX22" fmla="*/ 269876 w 338138"/>
                  <a:gd name="connsiteY22" fmla="*/ 122676 h 336550"/>
                  <a:gd name="connsiteX23" fmla="*/ 268553 w 338138"/>
                  <a:gd name="connsiteY23" fmla="*/ 122676 h 336550"/>
                  <a:gd name="connsiteX24" fmla="*/ 246063 w 338138"/>
                  <a:gd name="connsiteY24" fmla="*/ 164718 h 336550"/>
                  <a:gd name="connsiteX25" fmla="*/ 250032 w 338138"/>
                  <a:gd name="connsiteY25" fmla="*/ 168659 h 336550"/>
                  <a:gd name="connsiteX26" fmla="*/ 250032 w 338138"/>
                  <a:gd name="connsiteY26" fmla="*/ 190993 h 336550"/>
                  <a:gd name="connsiteX27" fmla="*/ 277813 w 338138"/>
                  <a:gd name="connsiteY27" fmla="*/ 212014 h 336550"/>
                  <a:gd name="connsiteX28" fmla="*/ 280459 w 338138"/>
                  <a:gd name="connsiteY28" fmla="*/ 208073 h 336550"/>
                  <a:gd name="connsiteX29" fmla="*/ 298980 w 338138"/>
                  <a:gd name="connsiteY29" fmla="*/ 202818 h 336550"/>
                  <a:gd name="connsiteX30" fmla="*/ 316178 w 338138"/>
                  <a:gd name="connsiteY30" fmla="*/ 223838 h 336550"/>
                  <a:gd name="connsiteX31" fmla="*/ 325438 w 338138"/>
                  <a:gd name="connsiteY31" fmla="*/ 168659 h 336550"/>
                  <a:gd name="connsiteX32" fmla="*/ 314855 w 338138"/>
                  <a:gd name="connsiteY32" fmla="*/ 110852 h 336550"/>
                  <a:gd name="connsiteX33" fmla="*/ 312209 w 338138"/>
                  <a:gd name="connsiteY33" fmla="*/ 112166 h 336550"/>
                  <a:gd name="connsiteX34" fmla="*/ 310886 w 338138"/>
                  <a:gd name="connsiteY34" fmla="*/ 118735 h 336550"/>
                  <a:gd name="connsiteX35" fmla="*/ 296334 w 338138"/>
                  <a:gd name="connsiteY35" fmla="*/ 109538 h 336550"/>
                  <a:gd name="connsiteX36" fmla="*/ 147638 w 338138"/>
                  <a:gd name="connsiteY36" fmla="*/ 101600 h 336550"/>
                  <a:gd name="connsiteX37" fmla="*/ 152174 w 338138"/>
                  <a:gd name="connsiteY37" fmla="*/ 109538 h 336550"/>
                  <a:gd name="connsiteX38" fmla="*/ 155576 w 338138"/>
                  <a:gd name="connsiteY38" fmla="*/ 103187 h 336550"/>
                  <a:gd name="connsiteX39" fmla="*/ 84455 w 338138"/>
                  <a:gd name="connsiteY39" fmla="*/ 93067 h 336550"/>
                  <a:gd name="connsiteX40" fmla="*/ 92393 w 338138"/>
                  <a:gd name="connsiteY40" fmla="*/ 94721 h 336550"/>
                  <a:gd name="connsiteX41" fmla="*/ 100013 w 338138"/>
                  <a:gd name="connsiteY41" fmla="*/ 107950 h 336550"/>
                  <a:gd name="connsiteX42" fmla="*/ 83503 w 338138"/>
                  <a:gd name="connsiteY42" fmla="*/ 114565 h 336550"/>
                  <a:gd name="connsiteX43" fmla="*/ 86043 w 338138"/>
                  <a:gd name="connsiteY43" fmla="*/ 106627 h 336550"/>
                  <a:gd name="connsiteX44" fmla="*/ 89853 w 338138"/>
                  <a:gd name="connsiteY44" fmla="*/ 103981 h 336550"/>
                  <a:gd name="connsiteX45" fmla="*/ 88583 w 338138"/>
                  <a:gd name="connsiteY45" fmla="*/ 103981 h 336550"/>
                  <a:gd name="connsiteX46" fmla="*/ 84773 w 338138"/>
                  <a:gd name="connsiteY46" fmla="*/ 105304 h 336550"/>
                  <a:gd name="connsiteX47" fmla="*/ 79693 w 338138"/>
                  <a:gd name="connsiteY47" fmla="*/ 109273 h 336550"/>
                  <a:gd name="connsiteX48" fmla="*/ 74613 w 338138"/>
                  <a:gd name="connsiteY48" fmla="*/ 113242 h 336550"/>
                  <a:gd name="connsiteX49" fmla="*/ 84773 w 338138"/>
                  <a:gd name="connsiteY49" fmla="*/ 101335 h 336550"/>
                  <a:gd name="connsiteX50" fmla="*/ 78423 w 338138"/>
                  <a:gd name="connsiteY50" fmla="*/ 97367 h 336550"/>
                  <a:gd name="connsiteX51" fmla="*/ 84455 w 338138"/>
                  <a:gd name="connsiteY51" fmla="*/ 93067 h 336550"/>
                  <a:gd name="connsiteX52" fmla="*/ 265113 w 338138"/>
                  <a:gd name="connsiteY52" fmla="*/ 77788 h 336550"/>
                  <a:gd name="connsiteX53" fmla="*/ 265113 w 338138"/>
                  <a:gd name="connsiteY53" fmla="*/ 81598 h 336550"/>
                  <a:gd name="connsiteX54" fmla="*/ 261938 w 338138"/>
                  <a:gd name="connsiteY54" fmla="*/ 84138 h 336550"/>
                  <a:gd name="connsiteX55" fmla="*/ 265113 w 338138"/>
                  <a:gd name="connsiteY55" fmla="*/ 77788 h 336550"/>
                  <a:gd name="connsiteX56" fmla="*/ 249873 w 338138"/>
                  <a:gd name="connsiteY56" fmla="*/ 73025 h 336550"/>
                  <a:gd name="connsiteX57" fmla="*/ 246063 w 338138"/>
                  <a:gd name="connsiteY57" fmla="*/ 78669 h 336550"/>
                  <a:gd name="connsiteX58" fmla="*/ 247333 w 338138"/>
                  <a:gd name="connsiteY58" fmla="*/ 78669 h 336550"/>
                  <a:gd name="connsiteX59" fmla="*/ 247333 w 338138"/>
                  <a:gd name="connsiteY59" fmla="*/ 80080 h 336550"/>
                  <a:gd name="connsiteX60" fmla="*/ 247333 w 338138"/>
                  <a:gd name="connsiteY60" fmla="*/ 81491 h 336550"/>
                  <a:gd name="connsiteX61" fmla="*/ 248603 w 338138"/>
                  <a:gd name="connsiteY61" fmla="*/ 82903 h 336550"/>
                  <a:gd name="connsiteX62" fmla="*/ 248603 w 338138"/>
                  <a:gd name="connsiteY62" fmla="*/ 84314 h 336550"/>
                  <a:gd name="connsiteX63" fmla="*/ 249873 w 338138"/>
                  <a:gd name="connsiteY63" fmla="*/ 85725 h 336550"/>
                  <a:gd name="connsiteX64" fmla="*/ 252413 w 338138"/>
                  <a:gd name="connsiteY64" fmla="*/ 80080 h 336550"/>
                  <a:gd name="connsiteX65" fmla="*/ 222427 w 338138"/>
                  <a:gd name="connsiteY65" fmla="*/ 57150 h 336550"/>
                  <a:gd name="connsiteX66" fmla="*/ 217488 w 338138"/>
                  <a:gd name="connsiteY66" fmla="*/ 58737 h 336550"/>
                  <a:gd name="connsiteX67" fmla="*/ 221192 w 338138"/>
                  <a:gd name="connsiteY67" fmla="*/ 61913 h 336550"/>
                  <a:gd name="connsiteX68" fmla="*/ 228601 w 338138"/>
                  <a:gd name="connsiteY68" fmla="*/ 57150 h 336550"/>
                  <a:gd name="connsiteX69" fmla="*/ 222427 w 338138"/>
                  <a:gd name="connsiteY69" fmla="*/ 57150 h 336550"/>
                  <a:gd name="connsiteX70" fmla="*/ 261938 w 338138"/>
                  <a:gd name="connsiteY70" fmla="*/ 50536 h 336550"/>
                  <a:gd name="connsiteX71" fmla="*/ 262997 w 338138"/>
                  <a:gd name="connsiteY71" fmla="*/ 53182 h 336550"/>
                  <a:gd name="connsiteX72" fmla="*/ 265113 w 338138"/>
                  <a:gd name="connsiteY72" fmla="*/ 57151 h 336550"/>
                  <a:gd name="connsiteX73" fmla="*/ 261938 w 338138"/>
                  <a:gd name="connsiteY73" fmla="*/ 50536 h 336550"/>
                  <a:gd name="connsiteX74" fmla="*/ 149309 w 338138"/>
                  <a:gd name="connsiteY74" fmla="*/ 44450 h 336550"/>
                  <a:gd name="connsiteX75" fmla="*/ 143961 w 338138"/>
                  <a:gd name="connsiteY75" fmla="*/ 47149 h 336550"/>
                  <a:gd name="connsiteX76" fmla="*/ 146635 w 338138"/>
                  <a:gd name="connsiteY76" fmla="*/ 51197 h 336550"/>
                  <a:gd name="connsiteX77" fmla="*/ 154656 w 338138"/>
                  <a:gd name="connsiteY77" fmla="*/ 53896 h 336550"/>
                  <a:gd name="connsiteX78" fmla="*/ 147972 w 338138"/>
                  <a:gd name="connsiteY78" fmla="*/ 63341 h 336550"/>
                  <a:gd name="connsiteX79" fmla="*/ 141288 w 338138"/>
                  <a:gd name="connsiteY79" fmla="*/ 64691 h 336550"/>
                  <a:gd name="connsiteX80" fmla="*/ 147972 w 338138"/>
                  <a:gd name="connsiteY80" fmla="*/ 66040 h 336550"/>
                  <a:gd name="connsiteX81" fmla="*/ 151982 w 338138"/>
                  <a:gd name="connsiteY81" fmla="*/ 71438 h 336550"/>
                  <a:gd name="connsiteX82" fmla="*/ 164014 w 338138"/>
                  <a:gd name="connsiteY82" fmla="*/ 66040 h 336550"/>
                  <a:gd name="connsiteX83" fmla="*/ 166688 w 338138"/>
                  <a:gd name="connsiteY83" fmla="*/ 60643 h 336550"/>
                  <a:gd name="connsiteX84" fmla="*/ 164014 w 338138"/>
                  <a:gd name="connsiteY84" fmla="*/ 55245 h 336550"/>
                  <a:gd name="connsiteX85" fmla="*/ 161340 w 338138"/>
                  <a:gd name="connsiteY85" fmla="*/ 49847 h 336550"/>
                  <a:gd name="connsiteX86" fmla="*/ 158667 w 338138"/>
                  <a:gd name="connsiteY86" fmla="*/ 49847 h 336550"/>
                  <a:gd name="connsiteX87" fmla="*/ 154656 w 338138"/>
                  <a:gd name="connsiteY87" fmla="*/ 48498 h 336550"/>
                  <a:gd name="connsiteX88" fmla="*/ 153319 w 338138"/>
                  <a:gd name="connsiteY88" fmla="*/ 45799 h 336550"/>
                  <a:gd name="connsiteX89" fmla="*/ 149309 w 338138"/>
                  <a:gd name="connsiteY89" fmla="*/ 48498 h 336550"/>
                  <a:gd name="connsiteX90" fmla="*/ 149309 w 338138"/>
                  <a:gd name="connsiteY90" fmla="*/ 44450 h 336550"/>
                  <a:gd name="connsiteX91" fmla="*/ 121016 w 338138"/>
                  <a:gd name="connsiteY91" fmla="*/ 38100 h 336550"/>
                  <a:gd name="connsiteX92" fmla="*/ 118330 w 338138"/>
                  <a:gd name="connsiteY92" fmla="*/ 41996 h 336550"/>
                  <a:gd name="connsiteX93" fmla="*/ 118330 w 338138"/>
                  <a:gd name="connsiteY93" fmla="*/ 44594 h 336550"/>
                  <a:gd name="connsiteX94" fmla="*/ 118330 w 338138"/>
                  <a:gd name="connsiteY94" fmla="*/ 47192 h 336550"/>
                  <a:gd name="connsiteX95" fmla="*/ 114300 w 338138"/>
                  <a:gd name="connsiteY95" fmla="*/ 47192 h 336550"/>
                  <a:gd name="connsiteX96" fmla="*/ 131763 w 338138"/>
                  <a:gd name="connsiteY96" fmla="*/ 45893 h 336550"/>
                  <a:gd name="connsiteX97" fmla="*/ 131763 w 338138"/>
                  <a:gd name="connsiteY97" fmla="*/ 44594 h 336550"/>
                  <a:gd name="connsiteX98" fmla="*/ 127733 w 338138"/>
                  <a:gd name="connsiteY98" fmla="*/ 41996 h 336550"/>
                  <a:gd name="connsiteX99" fmla="*/ 125046 w 338138"/>
                  <a:gd name="connsiteY99" fmla="*/ 43295 h 336550"/>
                  <a:gd name="connsiteX100" fmla="*/ 122360 w 338138"/>
                  <a:gd name="connsiteY100" fmla="*/ 40698 h 336550"/>
                  <a:gd name="connsiteX101" fmla="*/ 121016 w 338138"/>
                  <a:gd name="connsiteY101" fmla="*/ 38100 h 336550"/>
                  <a:gd name="connsiteX102" fmla="*/ 144463 w 338138"/>
                  <a:gd name="connsiteY102" fmla="*/ 34925 h 336550"/>
                  <a:gd name="connsiteX103" fmla="*/ 141287 w 338138"/>
                  <a:gd name="connsiteY103" fmla="*/ 36116 h 336550"/>
                  <a:gd name="connsiteX104" fmla="*/ 139700 w 338138"/>
                  <a:gd name="connsiteY104" fmla="*/ 39688 h 336550"/>
                  <a:gd name="connsiteX105" fmla="*/ 144463 w 338138"/>
                  <a:gd name="connsiteY105" fmla="*/ 37306 h 336550"/>
                  <a:gd name="connsiteX106" fmla="*/ 144463 w 338138"/>
                  <a:gd name="connsiteY106" fmla="*/ 34925 h 336550"/>
                  <a:gd name="connsiteX107" fmla="*/ 89343 w 338138"/>
                  <a:gd name="connsiteY107" fmla="*/ 34925 h 336550"/>
                  <a:gd name="connsiteX108" fmla="*/ 64325 w 338138"/>
                  <a:gd name="connsiteY108" fmla="*/ 53360 h 336550"/>
                  <a:gd name="connsiteX109" fmla="*/ 68275 w 338138"/>
                  <a:gd name="connsiteY109" fmla="*/ 53360 h 336550"/>
                  <a:gd name="connsiteX110" fmla="*/ 43257 w 338138"/>
                  <a:gd name="connsiteY110" fmla="*/ 77063 h 336550"/>
                  <a:gd name="connsiteX111" fmla="*/ 14288 w 338138"/>
                  <a:gd name="connsiteY111" fmla="*/ 161340 h 336550"/>
                  <a:gd name="connsiteX112" fmla="*/ 51157 w 338138"/>
                  <a:gd name="connsiteY112" fmla="*/ 207429 h 336550"/>
                  <a:gd name="connsiteX113" fmla="*/ 59058 w 338138"/>
                  <a:gd name="connsiteY113" fmla="*/ 248250 h 336550"/>
                  <a:gd name="connsiteX114" fmla="*/ 60375 w 338138"/>
                  <a:gd name="connsiteY114" fmla="*/ 256151 h 336550"/>
                  <a:gd name="connsiteX115" fmla="*/ 88027 w 338138"/>
                  <a:gd name="connsiteY115" fmla="*/ 274587 h 336550"/>
                  <a:gd name="connsiteX116" fmla="*/ 114362 w 338138"/>
                  <a:gd name="connsiteY116" fmla="*/ 314091 h 336550"/>
                  <a:gd name="connsiteX117" fmla="*/ 138064 w 338138"/>
                  <a:gd name="connsiteY117" fmla="*/ 320675 h 336550"/>
                  <a:gd name="connsiteX118" fmla="*/ 138064 w 338138"/>
                  <a:gd name="connsiteY118" fmla="*/ 316725 h 336550"/>
                  <a:gd name="connsiteX119" fmla="*/ 132797 w 338138"/>
                  <a:gd name="connsiteY119" fmla="*/ 315408 h 336550"/>
                  <a:gd name="connsiteX120" fmla="*/ 142014 w 338138"/>
                  <a:gd name="connsiteY120" fmla="*/ 315408 h 336550"/>
                  <a:gd name="connsiteX121" fmla="*/ 140697 w 338138"/>
                  <a:gd name="connsiteY121" fmla="*/ 311457 h 336550"/>
                  <a:gd name="connsiteX122" fmla="*/ 151232 w 338138"/>
                  <a:gd name="connsiteY122" fmla="*/ 307507 h 336550"/>
                  <a:gd name="connsiteX123" fmla="*/ 153865 w 338138"/>
                  <a:gd name="connsiteY123" fmla="*/ 308824 h 336550"/>
                  <a:gd name="connsiteX124" fmla="*/ 156499 w 338138"/>
                  <a:gd name="connsiteY124" fmla="*/ 306190 h 336550"/>
                  <a:gd name="connsiteX125" fmla="*/ 155182 w 338138"/>
                  <a:gd name="connsiteY125" fmla="*/ 294339 h 336550"/>
                  <a:gd name="connsiteX126" fmla="*/ 172300 w 338138"/>
                  <a:gd name="connsiteY126" fmla="*/ 275903 h 336550"/>
                  <a:gd name="connsiteX127" fmla="*/ 184151 w 338138"/>
                  <a:gd name="connsiteY127" fmla="*/ 254834 h 336550"/>
                  <a:gd name="connsiteX128" fmla="*/ 184151 w 338138"/>
                  <a:gd name="connsiteY128" fmla="*/ 252201 h 336550"/>
                  <a:gd name="connsiteX129" fmla="*/ 142014 w 338138"/>
                  <a:gd name="connsiteY129" fmla="*/ 236399 h 336550"/>
                  <a:gd name="connsiteX130" fmla="*/ 130163 w 338138"/>
                  <a:gd name="connsiteY130" fmla="*/ 241666 h 336550"/>
                  <a:gd name="connsiteX131" fmla="*/ 126213 w 338138"/>
                  <a:gd name="connsiteY131" fmla="*/ 237716 h 336550"/>
                  <a:gd name="connsiteX132" fmla="*/ 130163 w 338138"/>
                  <a:gd name="connsiteY132" fmla="*/ 233765 h 336550"/>
                  <a:gd name="connsiteX133" fmla="*/ 116996 w 338138"/>
                  <a:gd name="connsiteY133" fmla="*/ 220597 h 336550"/>
                  <a:gd name="connsiteX134" fmla="*/ 105145 w 338138"/>
                  <a:gd name="connsiteY134" fmla="*/ 211379 h 336550"/>
                  <a:gd name="connsiteX135" fmla="*/ 102511 w 338138"/>
                  <a:gd name="connsiteY135" fmla="*/ 208746 h 336550"/>
                  <a:gd name="connsiteX136" fmla="*/ 81443 w 338138"/>
                  <a:gd name="connsiteY136" fmla="*/ 198211 h 336550"/>
                  <a:gd name="connsiteX137" fmla="*/ 77493 w 338138"/>
                  <a:gd name="connsiteY137" fmla="*/ 198211 h 336550"/>
                  <a:gd name="connsiteX138" fmla="*/ 66958 w 338138"/>
                  <a:gd name="connsiteY138" fmla="*/ 191627 h 336550"/>
                  <a:gd name="connsiteX139" fmla="*/ 45890 w 338138"/>
                  <a:gd name="connsiteY139" fmla="*/ 187676 h 336550"/>
                  <a:gd name="connsiteX140" fmla="*/ 35356 w 338138"/>
                  <a:gd name="connsiteY140" fmla="*/ 177142 h 336550"/>
                  <a:gd name="connsiteX141" fmla="*/ 34039 w 338138"/>
                  <a:gd name="connsiteY141" fmla="*/ 174508 h 336550"/>
                  <a:gd name="connsiteX142" fmla="*/ 35356 w 338138"/>
                  <a:gd name="connsiteY142" fmla="*/ 165290 h 336550"/>
                  <a:gd name="connsiteX143" fmla="*/ 39306 w 338138"/>
                  <a:gd name="connsiteY143" fmla="*/ 158706 h 336550"/>
                  <a:gd name="connsiteX144" fmla="*/ 30089 w 338138"/>
                  <a:gd name="connsiteY144" fmla="*/ 163974 h 336550"/>
                  <a:gd name="connsiteX145" fmla="*/ 26139 w 338138"/>
                  <a:gd name="connsiteY145" fmla="*/ 161340 h 336550"/>
                  <a:gd name="connsiteX146" fmla="*/ 24822 w 338138"/>
                  <a:gd name="connsiteY146" fmla="*/ 144221 h 336550"/>
                  <a:gd name="connsiteX147" fmla="*/ 32722 w 338138"/>
                  <a:gd name="connsiteY147" fmla="*/ 132370 h 336550"/>
                  <a:gd name="connsiteX148" fmla="*/ 48524 w 338138"/>
                  <a:gd name="connsiteY148" fmla="*/ 137637 h 336550"/>
                  <a:gd name="connsiteX149" fmla="*/ 53791 w 338138"/>
                  <a:gd name="connsiteY149" fmla="*/ 133687 h 336550"/>
                  <a:gd name="connsiteX150" fmla="*/ 55108 w 338138"/>
                  <a:gd name="connsiteY150" fmla="*/ 138954 h 336550"/>
                  <a:gd name="connsiteX151" fmla="*/ 60375 w 338138"/>
                  <a:gd name="connsiteY151" fmla="*/ 137637 h 336550"/>
                  <a:gd name="connsiteX152" fmla="*/ 60375 w 338138"/>
                  <a:gd name="connsiteY152" fmla="*/ 157390 h 336550"/>
                  <a:gd name="connsiteX153" fmla="*/ 68275 w 338138"/>
                  <a:gd name="connsiteY153" fmla="*/ 152122 h 336550"/>
                  <a:gd name="connsiteX154" fmla="*/ 65642 w 338138"/>
                  <a:gd name="connsiteY154" fmla="*/ 146855 h 336550"/>
                  <a:gd name="connsiteX155" fmla="*/ 70909 w 338138"/>
                  <a:gd name="connsiteY155" fmla="*/ 136320 h 336550"/>
                  <a:gd name="connsiteX156" fmla="*/ 69592 w 338138"/>
                  <a:gd name="connsiteY156" fmla="*/ 140271 h 336550"/>
                  <a:gd name="connsiteX157" fmla="*/ 80126 w 338138"/>
                  <a:gd name="connsiteY157" fmla="*/ 135004 h 336550"/>
                  <a:gd name="connsiteX158" fmla="*/ 86710 w 338138"/>
                  <a:gd name="connsiteY158" fmla="*/ 136320 h 336550"/>
                  <a:gd name="connsiteX159" fmla="*/ 97244 w 338138"/>
                  <a:gd name="connsiteY159" fmla="*/ 124469 h 336550"/>
                  <a:gd name="connsiteX160" fmla="*/ 140697 w 338138"/>
                  <a:gd name="connsiteY160" fmla="*/ 111301 h 336550"/>
                  <a:gd name="connsiteX161" fmla="*/ 135430 w 338138"/>
                  <a:gd name="connsiteY161" fmla="*/ 108667 h 336550"/>
                  <a:gd name="connsiteX162" fmla="*/ 139381 w 338138"/>
                  <a:gd name="connsiteY162" fmla="*/ 103399 h 336550"/>
                  <a:gd name="connsiteX163" fmla="*/ 124896 w 338138"/>
                  <a:gd name="connsiteY163" fmla="*/ 106033 h 336550"/>
                  <a:gd name="connsiteX164" fmla="*/ 149915 w 338138"/>
                  <a:gd name="connsiteY164" fmla="*/ 100766 h 336550"/>
                  <a:gd name="connsiteX165" fmla="*/ 164399 w 338138"/>
                  <a:gd name="connsiteY165" fmla="*/ 91548 h 336550"/>
                  <a:gd name="connsiteX166" fmla="*/ 156499 w 338138"/>
                  <a:gd name="connsiteY166" fmla="*/ 94182 h 336550"/>
                  <a:gd name="connsiteX167" fmla="*/ 157815 w 338138"/>
                  <a:gd name="connsiteY167" fmla="*/ 88914 h 336550"/>
                  <a:gd name="connsiteX168" fmla="*/ 155182 w 338138"/>
                  <a:gd name="connsiteY168" fmla="*/ 83647 h 336550"/>
                  <a:gd name="connsiteX169" fmla="*/ 157815 w 338138"/>
                  <a:gd name="connsiteY169" fmla="*/ 79697 h 336550"/>
                  <a:gd name="connsiteX170" fmla="*/ 147281 w 338138"/>
                  <a:gd name="connsiteY170" fmla="*/ 78380 h 336550"/>
                  <a:gd name="connsiteX171" fmla="*/ 139381 w 338138"/>
                  <a:gd name="connsiteY171" fmla="*/ 69162 h 336550"/>
                  <a:gd name="connsiteX172" fmla="*/ 139381 w 338138"/>
                  <a:gd name="connsiteY172" fmla="*/ 74429 h 336550"/>
                  <a:gd name="connsiteX173" fmla="*/ 134114 w 338138"/>
                  <a:gd name="connsiteY173" fmla="*/ 74429 h 336550"/>
                  <a:gd name="connsiteX174" fmla="*/ 113045 w 338138"/>
                  <a:gd name="connsiteY174" fmla="*/ 94182 h 336550"/>
                  <a:gd name="connsiteX175" fmla="*/ 106461 w 338138"/>
                  <a:gd name="connsiteY175" fmla="*/ 74429 h 336550"/>
                  <a:gd name="connsiteX176" fmla="*/ 114362 w 338138"/>
                  <a:gd name="connsiteY176" fmla="*/ 71796 h 336550"/>
                  <a:gd name="connsiteX177" fmla="*/ 119629 w 338138"/>
                  <a:gd name="connsiteY177" fmla="*/ 69162 h 336550"/>
                  <a:gd name="connsiteX178" fmla="*/ 142014 w 338138"/>
                  <a:gd name="connsiteY178" fmla="*/ 61261 h 336550"/>
                  <a:gd name="connsiteX179" fmla="*/ 145965 w 338138"/>
                  <a:gd name="connsiteY179" fmla="*/ 57311 h 336550"/>
                  <a:gd name="connsiteX180" fmla="*/ 145965 w 338138"/>
                  <a:gd name="connsiteY180" fmla="*/ 53360 h 336550"/>
                  <a:gd name="connsiteX181" fmla="*/ 139381 w 338138"/>
                  <a:gd name="connsiteY181" fmla="*/ 55994 h 336550"/>
                  <a:gd name="connsiteX182" fmla="*/ 138064 w 338138"/>
                  <a:gd name="connsiteY182" fmla="*/ 44142 h 336550"/>
                  <a:gd name="connsiteX183" fmla="*/ 123579 w 338138"/>
                  <a:gd name="connsiteY183" fmla="*/ 55994 h 336550"/>
                  <a:gd name="connsiteX184" fmla="*/ 123579 w 338138"/>
                  <a:gd name="connsiteY184" fmla="*/ 54677 h 336550"/>
                  <a:gd name="connsiteX185" fmla="*/ 116996 w 338138"/>
                  <a:gd name="connsiteY185" fmla="*/ 53360 h 336550"/>
                  <a:gd name="connsiteX186" fmla="*/ 111729 w 338138"/>
                  <a:gd name="connsiteY186" fmla="*/ 54677 h 336550"/>
                  <a:gd name="connsiteX187" fmla="*/ 113045 w 338138"/>
                  <a:gd name="connsiteY187" fmla="*/ 53360 h 336550"/>
                  <a:gd name="connsiteX188" fmla="*/ 109095 w 338138"/>
                  <a:gd name="connsiteY188" fmla="*/ 53360 h 336550"/>
                  <a:gd name="connsiteX189" fmla="*/ 109095 w 338138"/>
                  <a:gd name="connsiteY189" fmla="*/ 49410 h 336550"/>
                  <a:gd name="connsiteX190" fmla="*/ 93294 w 338138"/>
                  <a:gd name="connsiteY190" fmla="*/ 54677 h 336550"/>
                  <a:gd name="connsiteX191" fmla="*/ 107778 w 338138"/>
                  <a:gd name="connsiteY191" fmla="*/ 49410 h 336550"/>
                  <a:gd name="connsiteX192" fmla="*/ 103828 w 338138"/>
                  <a:gd name="connsiteY192" fmla="*/ 48093 h 336550"/>
                  <a:gd name="connsiteX193" fmla="*/ 105145 w 338138"/>
                  <a:gd name="connsiteY193" fmla="*/ 45459 h 336550"/>
                  <a:gd name="connsiteX194" fmla="*/ 101194 w 338138"/>
                  <a:gd name="connsiteY194" fmla="*/ 44142 h 336550"/>
                  <a:gd name="connsiteX195" fmla="*/ 93294 w 338138"/>
                  <a:gd name="connsiteY195" fmla="*/ 44142 h 336550"/>
                  <a:gd name="connsiteX196" fmla="*/ 97244 w 338138"/>
                  <a:gd name="connsiteY196" fmla="*/ 38875 h 336550"/>
                  <a:gd name="connsiteX197" fmla="*/ 88027 w 338138"/>
                  <a:gd name="connsiteY197" fmla="*/ 40192 h 336550"/>
                  <a:gd name="connsiteX198" fmla="*/ 89343 w 338138"/>
                  <a:gd name="connsiteY198" fmla="*/ 37558 h 336550"/>
                  <a:gd name="connsiteX199" fmla="*/ 88027 w 338138"/>
                  <a:gd name="connsiteY199" fmla="*/ 36242 h 336550"/>
                  <a:gd name="connsiteX200" fmla="*/ 89343 w 338138"/>
                  <a:gd name="connsiteY200" fmla="*/ 34925 h 336550"/>
                  <a:gd name="connsiteX201" fmla="*/ 131057 w 338138"/>
                  <a:gd name="connsiteY201" fmla="*/ 33338 h 336550"/>
                  <a:gd name="connsiteX202" fmla="*/ 125413 w 338138"/>
                  <a:gd name="connsiteY202" fmla="*/ 35984 h 336550"/>
                  <a:gd name="connsiteX203" fmla="*/ 131057 w 338138"/>
                  <a:gd name="connsiteY203" fmla="*/ 37307 h 336550"/>
                  <a:gd name="connsiteX204" fmla="*/ 128235 w 338138"/>
                  <a:gd name="connsiteY204" fmla="*/ 38630 h 336550"/>
                  <a:gd name="connsiteX205" fmla="*/ 132468 w 338138"/>
                  <a:gd name="connsiteY205" fmla="*/ 41276 h 336550"/>
                  <a:gd name="connsiteX206" fmla="*/ 135291 w 338138"/>
                  <a:gd name="connsiteY206" fmla="*/ 41276 h 336550"/>
                  <a:gd name="connsiteX207" fmla="*/ 138113 w 338138"/>
                  <a:gd name="connsiteY207" fmla="*/ 38630 h 336550"/>
                  <a:gd name="connsiteX208" fmla="*/ 133879 w 338138"/>
                  <a:gd name="connsiteY208" fmla="*/ 39953 h 336550"/>
                  <a:gd name="connsiteX209" fmla="*/ 133879 w 338138"/>
                  <a:gd name="connsiteY209" fmla="*/ 37307 h 336550"/>
                  <a:gd name="connsiteX210" fmla="*/ 135291 w 338138"/>
                  <a:gd name="connsiteY210" fmla="*/ 34661 h 336550"/>
                  <a:gd name="connsiteX211" fmla="*/ 131057 w 338138"/>
                  <a:gd name="connsiteY211" fmla="*/ 34661 h 336550"/>
                  <a:gd name="connsiteX212" fmla="*/ 131057 w 338138"/>
                  <a:gd name="connsiteY212" fmla="*/ 33338 h 336550"/>
                  <a:gd name="connsiteX213" fmla="*/ 242094 w 338138"/>
                  <a:gd name="connsiteY213" fmla="*/ 31750 h 336550"/>
                  <a:gd name="connsiteX214" fmla="*/ 238125 w 338138"/>
                  <a:gd name="connsiteY214" fmla="*/ 34387 h 336550"/>
                  <a:gd name="connsiteX215" fmla="*/ 250032 w 338138"/>
                  <a:gd name="connsiteY215" fmla="*/ 48895 h 336550"/>
                  <a:gd name="connsiteX216" fmla="*/ 256646 w 338138"/>
                  <a:gd name="connsiteY216" fmla="*/ 59446 h 336550"/>
                  <a:gd name="connsiteX217" fmla="*/ 257969 w 338138"/>
                  <a:gd name="connsiteY217" fmla="*/ 58127 h 336550"/>
                  <a:gd name="connsiteX218" fmla="*/ 255323 w 338138"/>
                  <a:gd name="connsiteY218" fmla="*/ 52851 h 336550"/>
                  <a:gd name="connsiteX219" fmla="*/ 259292 w 338138"/>
                  <a:gd name="connsiteY219" fmla="*/ 56808 h 336550"/>
                  <a:gd name="connsiteX220" fmla="*/ 260615 w 338138"/>
                  <a:gd name="connsiteY220" fmla="*/ 58127 h 336550"/>
                  <a:gd name="connsiteX221" fmla="*/ 261938 w 338138"/>
                  <a:gd name="connsiteY221" fmla="*/ 58127 h 336550"/>
                  <a:gd name="connsiteX222" fmla="*/ 254000 w 338138"/>
                  <a:gd name="connsiteY222" fmla="*/ 42301 h 336550"/>
                  <a:gd name="connsiteX223" fmla="*/ 256646 w 338138"/>
                  <a:gd name="connsiteY223" fmla="*/ 42301 h 336550"/>
                  <a:gd name="connsiteX224" fmla="*/ 261938 w 338138"/>
                  <a:gd name="connsiteY224" fmla="*/ 48895 h 336550"/>
                  <a:gd name="connsiteX225" fmla="*/ 264584 w 338138"/>
                  <a:gd name="connsiteY225" fmla="*/ 48895 h 336550"/>
                  <a:gd name="connsiteX226" fmla="*/ 266420 w 338138"/>
                  <a:gd name="connsiteY226" fmla="*/ 47979 h 336550"/>
                  <a:gd name="connsiteX227" fmla="*/ 267977 w 338138"/>
                  <a:gd name="connsiteY227" fmla="*/ 49120 h 336550"/>
                  <a:gd name="connsiteX228" fmla="*/ 274175 w 338138"/>
                  <a:gd name="connsiteY228" fmla="*/ 61919 h 336550"/>
                  <a:gd name="connsiteX229" fmla="*/ 275167 w 338138"/>
                  <a:gd name="connsiteY229" fmla="*/ 67359 h 336550"/>
                  <a:gd name="connsiteX230" fmla="*/ 271198 w 338138"/>
                  <a:gd name="connsiteY230" fmla="*/ 64721 h 336550"/>
                  <a:gd name="connsiteX231" fmla="*/ 269875 w 338138"/>
                  <a:gd name="connsiteY231" fmla="*/ 68677 h 336550"/>
                  <a:gd name="connsiteX232" fmla="*/ 263261 w 338138"/>
                  <a:gd name="connsiteY232" fmla="*/ 62083 h 336550"/>
                  <a:gd name="connsiteX233" fmla="*/ 267230 w 338138"/>
                  <a:gd name="connsiteY233" fmla="*/ 68677 h 336550"/>
                  <a:gd name="connsiteX234" fmla="*/ 265907 w 338138"/>
                  <a:gd name="connsiteY234" fmla="*/ 71315 h 336550"/>
                  <a:gd name="connsiteX235" fmla="*/ 265907 w 338138"/>
                  <a:gd name="connsiteY235" fmla="*/ 76591 h 336550"/>
                  <a:gd name="connsiteX236" fmla="*/ 256646 w 338138"/>
                  <a:gd name="connsiteY236" fmla="*/ 72634 h 336550"/>
                  <a:gd name="connsiteX237" fmla="*/ 255323 w 338138"/>
                  <a:gd name="connsiteY237" fmla="*/ 71315 h 336550"/>
                  <a:gd name="connsiteX238" fmla="*/ 254000 w 338138"/>
                  <a:gd name="connsiteY238" fmla="*/ 69996 h 336550"/>
                  <a:gd name="connsiteX239" fmla="*/ 252677 w 338138"/>
                  <a:gd name="connsiteY239" fmla="*/ 68677 h 336550"/>
                  <a:gd name="connsiteX240" fmla="*/ 252677 w 338138"/>
                  <a:gd name="connsiteY240" fmla="*/ 67359 h 336550"/>
                  <a:gd name="connsiteX241" fmla="*/ 251355 w 338138"/>
                  <a:gd name="connsiteY241" fmla="*/ 67359 h 336550"/>
                  <a:gd name="connsiteX242" fmla="*/ 251355 w 338138"/>
                  <a:gd name="connsiteY242" fmla="*/ 66040 h 336550"/>
                  <a:gd name="connsiteX243" fmla="*/ 248709 w 338138"/>
                  <a:gd name="connsiteY243" fmla="*/ 68677 h 336550"/>
                  <a:gd name="connsiteX244" fmla="*/ 256646 w 338138"/>
                  <a:gd name="connsiteY244" fmla="*/ 76591 h 336550"/>
                  <a:gd name="connsiteX245" fmla="*/ 256646 w 338138"/>
                  <a:gd name="connsiteY245" fmla="*/ 81866 h 336550"/>
                  <a:gd name="connsiteX246" fmla="*/ 259292 w 338138"/>
                  <a:gd name="connsiteY246" fmla="*/ 84504 h 336550"/>
                  <a:gd name="connsiteX247" fmla="*/ 259292 w 338138"/>
                  <a:gd name="connsiteY247" fmla="*/ 85822 h 336550"/>
                  <a:gd name="connsiteX248" fmla="*/ 268553 w 338138"/>
                  <a:gd name="connsiteY248" fmla="*/ 96373 h 336550"/>
                  <a:gd name="connsiteX249" fmla="*/ 255323 w 338138"/>
                  <a:gd name="connsiteY249" fmla="*/ 99011 h 336550"/>
                  <a:gd name="connsiteX250" fmla="*/ 261938 w 338138"/>
                  <a:gd name="connsiteY250" fmla="*/ 112200 h 336550"/>
                  <a:gd name="connsiteX251" fmla="*/ 260615 w 338138"/>
                  <a:gd name="connsiteY251" fmla="*/ 112200 h 336550"/>
                  <a:gd name="connsiteX252" fmla="*/ 260615 w 338138"/>
                  <a:gd name="connsiteY252" fmla="*/ 113519 h 336550"/>
                  <a:gd name="connsiteX253" fmla="*/ 261938 w 338138"/>
                  <a:gd name="connsiteY253" fmla="*/ 114838 h 336550"/>
                  <a:gd name="connsiteX254" fmla="*/ 261938 w 338138"/>
                  <a:gd name="connsiteY254" fmla="*/ 116156 h 336550"/>
                  <a:gd name="connsiteX255" fmla="*/ 261938 w 338138"/>
                  <a:gd name="connsiteY255" fmla="*/ 117475 h 336550"/>
                  <a:gd name="connsiteX256" fmla="*/ 279136 w 338138"/>
                  <a:gd name="connsiteY256" fmla="*/ 110881 h 336550"/>
                  <a:gd name="connsiteX257" fmla="*/ 275167 w 338138"/>
                  <a:gd name="connsiteY257" fmla="*/ 104286 h 336550"/>
                  <a:gd name="connsiteX258" fmla="*/ 280459 w 338138"/>
                  <a:gd name="connsiteY258" fmla="*/ 91098 h 336550"/>
                  <a:gd name="connsiteX259" fmla="*/ 284428 w 338138"/>
                  <a:gd name="connsiteY259" fmla="*/ 89779 h 336550"/>
                  <a:gd name="connsiteX260" fmla="*/ 292034 w 338138"/>
                  <a:gd name="connsiteY260" fmla="*/ 97033 h 336550"/>
                  <a:gd name="connsiteX261" fmla="*/ 296839 w 338138"/>
                  <a:gd name="connsiteY261" fmla="*/ 96469 h 336550"/>
                  <a:gd name="connsiteX262" fmla="*/ 300303 w 338138"/>
                  <a:gd name="connsiteY262" fmla="*/ 101649 h 336550"/>
                  <a:gd name="connsiteX263" fmla="*/ 297657 w 338138"/>
                  <a:gd name="connsiteY263" fmla="*/ 96373 h 336550"/>
                  <a:gd name="connsiteX264" fmla="*/ 296839 w 338138"/>
                  <a:gd name="connsiteY264" fmla="*/ 96469 h 336550"/>
                  <a:gd name="connsiteX265" fmla="*/ 292365 w 338138"/>
                  <a:gd name="connsiteY265" fmla="*/ 89779 h 336550"/>
                  <a:gd name="connsiteX266" fmla="*/ 292365 w 338138"/>
                  <a:gd name="connsiteY266" fmla="*/ 91098 h 336550"/>
                  <a:gd name="connsiteX267" fmla="*/ 288396 w 338138"/>
                  <a:gd name="connsiteY267" fmla="*/ 88460 h 336550"/>
                  <a:gd name="connsiteX268" fmla="*/ 289719 w 338138"/>
                  <a:gd name="connsiteY268" fmla="*/ 87141 h 336550"/>
                  <a:gd name="connsiteX269" fmla="*/ 308240 w 338138"/>
                  <a:gd name="connsiteY269" fmla="*/ 100330 h 336550"/>
                  <a:gd name="connsiteX270" fmla="*/ 308240 w 338138"/>
                  <a:gd name="connsiteY270" fmla="*/ 97692 h 336550"/>
                  <a:gd name="connsiteX271" fmla="*/ 308240 w 338138"/>
                  <a:gd name="connsiteY271" fmla="*/ 96373 h 336550"/>
                  <a:gd name="connsiteX272" fmla="*/ 302949 w 338138"/>
                  <a:gd name="connsiteY272" fmla="*/ 88460 h 336550"/>
                  <a:gd name="connsiteX273" fmla="*/ 278474 w 338138"/>
                  <a:gd name="connsiteY273" fmla="*/ 56808 h 336550"/>
                  <a:gd name="connsiteX274" fmla="*/ 267977 w 338138"/>
                  <a:gd name="connsiteY274" fmla="*/ 49120 h 336550"/>
                  <a:gd name="connsiteX275" fmla="*/ 267230 w 338138"/>
                  <a:gd name="connsiteY275" fmla="*/ 47576 h 336550"/>
                  <a:gd name="connsiteX276" fmla="*/ 266420 w 338138"/>
                  <a:gd name="connsiteY276" fmla="*/ 47979 h 336550"/>
                  <a:gd name="connsiteX277" fmla="*/ 246062 w 338138"/>
                  <a:gd name="connsiteY277" fmla="*/ 33069 h 336550"/>
                  <a:gd name="connsiteX278" fmla="*/ 242094 w 338138"/>
                  <a:gd name="connsiteY278" fmla="*/ 31750 h 336550"/>
                  <a:gd name="connsiteX279" fmla="*/ 173336 w 338138"/>
                  <a:gd name="connsiteY279" fmla="*/ 26988 h 336550"/>
                  <a:gd name="connsiteX280" fmla="*/ 172046 w 338138"/>
                  <a:gd name="connsiteY280" fmla="*/ 28287 h 336550"/>
                  <a:gd name="connsiteX281" fmla="*/ 166887 w 338138"/>
                  <a:gd name="connsiteY281" fmla="*/ 28287 h 336550"/>
                  <a:gd name="connsiteX282" fmla="*/ 163017 w 338138"/>
                  <a:gd name="connsiteY282" fmla="*/ 28287 h 336550"/>
                  <a:gd name="connsiteX283" fmla="*/ 165597 w 338138"/>
                  <a:gd name="connsiteY283" fmla="*/ 33482 h 336550"/>
                  <a:gd name="connsiteX284" fmla="*/ 153988 w 338138"/>
                  <a:gd name="connsiteY284" fmla="*/ 39977 h 336550"/>
                  <a:gd name="connsiteX285" fmla="*/ 156568 w 338138"/>
                  <a:gd name="connsiteY285" fmla="*/ 41276 h 336550"/>
                  <a:gd name="connsiteX286" fmla="*/ 164307 w 338138"/>
                  <a:gd name="connsiteY286" fmla="*/ 37379 h 336550"/>
                  <a:gd name="connsiteX287" fmla="*/ 166887 w 338138"/>
                  <a:gd name="connsiteY287" fmla="*/ 38678 h 336550"/>
                  <a:gd name="connsiteX288" fmla="*/ 169466 w 338138"/>
                  <a:gd name="connsiteY288" fmla="*/ 34781 h 336550"/>
                  <a:gd name="connsiteX289" fmla="*/ 174626 w 338138"/>
                  <a:gd name="connsiteY289" fmla="*/ 29586 h 336550"/>
                  <a:gd name="connsiteX290" fmla="*/ 173336 w 338138"/>
                  <a:gd name="connsiteY290" fmla="*/ 26988 h 336550"/>
                  <a:gd name="connsiteX291" fmla="*/ 147638 w 338138"/>
                  <a:gd name="connsiteY291" fmla="*/ 26988 h 336550"/>
                  <a:gd name="connsiteX292" fmla="*/ 139700 w 338138"/>
                  <a:gd name="connsiteY292" fmla="*/ 31751 h 336550"/>
                  <a:gd name="connsiteX293" fmla="*/ 144992 w 338138"/>
                  <a:gd name="connsiteY293" fmla="*/ 30163 h 336550"/>
                  <a:gd name="connsiteX294" fmla="*/ 144992 w 338138"/>
                  <a:gd name="connsiteY294" fmla="*/ 31751 h 336550"/>
                  <a:gd name="connsiteX295" fmla="*/ 146315 w 338138"/>
                  <a:gd name="connsiteY295" fmla="*/ 30163 h 336550"/>
                  <a:gd name="connsiteX296" fmla="*/ 147638 w 338138"/>
                  <a:gd name="connsiteY296" fmla="*/ 26988 h 336550"/>
                  <a:gd name="connsiteX297" fmla="*/ 195455 w 338138"/>
                  <a:gd name="connsiteY297" fmla="*/ 23813 h 336550"/>
                  <a:gd name="connsiteX298" fmla="*/ 194108 w 338138"/>
                  <a:gd name="connsiteY298" fmla="*/ 25136 h 336550"/>
                  <a:gd name="connsiteX299" fmla="*/ 192761 w 338138"/>
                  <a:gd name="connsiteY299" fmla="*/ 25136 h 336550"/>
                  <a:gd name="connsiteX300" fmla="*/ 191414 w 338138"/>
                  <a:gd name="connsiteY300" fmla="*/ 25136 h 336550"/>
                  <a:gd name="connsiteX301" fmla="*/ 190067 w 338138"/>
                  <a:gd name="connsiteY301" fmla="*/ 29104 h 336550"/>
                  <a:gd name="connsiteX302" fmla="*/ 187373 w 338138"/>
                  <a:gd name="connsiteY302" fmla="*/ 27782 h 336550"/>
                  <a:gd name="connsiteX303" fmla="*/ 184679 w 338138"/>
                  <a:gd name="connsiteY303" fmla="*/ 27782 h 336550"/>
                  <a:gd name="connsiteX304" fmla="*/ 179292 w 338138"/>
                  <a:gd name="connsiteY304" fmla="*/ 26459 h 336550"/>
                  <a:gd name="connsiteX305" fmla="*/ 179292 w 338138"/>
                  <a:gd name="connsiteY305" fmla="*/ 29104 h 336550"/>
                  <a:gd name="connsiteX306" fmla="*/ 176598 w 338138"/>
                  <a:gd name="connsiteY306" fmla="*/ 27782 h 336550"/>
                  <a:gd name="connsiteX307" fmla="*/ 169863 w 338138"/>
                  <a:gd name="connsiteY307" fmla="*/ 37042 h 336550"/>
                  <a:gd name="connsiteX308" fmla="*/ 173904 w 338138"/>
                  <a:gd name="connsiteY308" fmla="*/ 38365 h 336550"/>
                  <a:gd name="connsiteX309" fmla="*/ 179292 w 338138"/>
                  <a:gd name="connsiteY309" fmla="*/ 44979 h 336550"/>
                  <a:gd name="connsiteX310" fmla="*/ 179292 w 338138"/>
                  <a:gd name="connsiteY310" fmla="*/ 48948 h 336550"/>
                  <a:gd name="connsiteX311" fmla="*/ 181985 w 338138"/>
                  <a:gd name="connsiteY311" fmla="*/ 52917 h 336550"/>
                  <a:gd name="connsiteX312" fmla="*/ 179292 w 338138"/>
                  <a:gd name="connsiteY312" fmla="*/ 59532 h 336550"/>
                  <a:gd name="connsiteX313" fmla="*/ 177945 w 338138"/>
                  <a:gd name="connsiteY313" fmla="*/ 60854 h 336550"/>
                  <a:gd name="connsiteX314" fmla="*/ 180639 w 338138"/>
                  <a:gd name="connsiteY314" fmla="*/ 68792 h 336550"/>
                  <a:gd name="connsiteX315" fmla="*/ 187373 w 338138"/>
                  <a:gd name="connsiteY315" fmla="*/ 71438 h 336550"/>
                  <a:gd name="connsiteX316" fmla="*/ 188720 w 338138"/>
                  <a:gd name="connsiteY316" fmla="*/ 67469 h 336550"/>
                  <a:gd name="connsiteX317" fmla="*/ 214313 w 338138"/>
                  <a:gd name="connsiteY317" fmla="*/ 50271 h 336550"/>
                  <a:gd name="connsiteX318" fmla="*/ 208925 w 338138"/>
                  <a:gd name="connsiteY318" fmla="*/ 47625 h 336550"/>
                  <a:gd name="connsiteX319" fmla="*/ 214313 w 338138"/>
                  <a:gd name="connsiteY319" fmla="*/ 46302 h 336550"/>
                  <a:gd name="connsiteX320" fmla="*/ 210272 w 338138"/>
                  <a:gd name="connsiteY320" fmla="*/ 41011 h 336550"/>
                  <a:gd name="connsiteX321" fmla="*/ 214313 w 338138"/>
                  <a:gd name="connsiteY321" fmla="*/ 42334 h 336550"/>
                  <a:gd name="connsiteX322" fmla="*/ 212966 w 338138"/>
                  <a:gd name="connsiteY322" fmla="*/ 38365 h 336550"/>
                  <a:gd name="connsiteX323" fmla="*/ 204884 w 338138"/>
                  <a:gd name="connsiteY323" fmla="*/ 26459 h 336550"/>
                  <a:gd name="connsiteX324" fmla="*/ 199496 w 338138"/>
                  <a:gd name="connsiteY324" fmla="*/ 27782 h 336550"/>
                  <a:gd name="connsiteX325" fmla="*/ 198149 w 338138"/>
                  <a:gd name="connsiteY325" fmla="*/ 26459 h 336550"/>
                  <a:gd name="connsiteX326" fmla="*/ 200843 w 338138"/>
                  <a:gd name="connsiteY326" fmla="*/ 25136 h 336550"/>
                  <a:gd name="connsiteX327" fmla="*/ 196802 w 338138"/>
                  <a:gd name="connsiteY327" fmla="*/ 23813 h 336550"/>
                  <a:gd name="connsiteX328" fmla="*/ 195455 w 338138"/>
                  <a:gd name="connsiteY328" fmla="*/ 23813 h 336550"/>
                  <a:gd name="connsiteX329" fmla="*/ 169069 w 338138"/>
                  <a:gd name="connsiteY329" fmla="*/ 0 h 336550"/>
                  <a:gd name="connsiteX330" fmla="*/ 338138 w 338138"/>
                  <a:gd name="connsiteY330" fmla="*/ 168275 h 336550"/>
                  <a:gd name="connsiteX331" fmla="*/ 169069 w 338138"/>
                  <a:gd name="connsiteY331" fmla="*/ 336550 h 336550"/>
                  <a:gd name="connsiteX332" fmla="*/ 0 w 338138"/>
                  <a:gd name="connsiteY332" fmla="*/ 168275 h 336550"/>
                  <a:gd name="connsiteX333" fmla="*/ 169069 w 338138"/>
                  <a:gd name="connsiteY333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</a:cxnLst>
                <a:rect l="l" t="t" r="r" b="b"/>
                <a:pathLst>
                  <a:path w="338138" h="336550">
                    <a:moveTo>
                      <a:pt x="75248" y="171450"/>
                    </a:moveTo>
                    <a:cubicBezTo>
                      <a:pt x="72708" y="172641"/>
                      <a:pt x="71438" y="172641"/>
                      <a:pt x="72708" y="177403"/>
                    </a:cubicBezTo>
                    <a:cubicBezTo>
                      <a:pt x="76518" y="176213"/>
                      <a:pt x="76518" y="176213"/>
                      <a:pt x="80328" y="180975"/>
                    </a:cubicBezTo>
                    <a:cubicBezTo>
                      <a:pt x="84138" y="178594"/>
                      <a:pt x="84138" y="178594"/>
                      <a:pt x="84138" y="178594"/>
                    </a:cubicBezTo>
                    <a:lnTo>
                      <a:pt x="81598" y="173831"/>
                    </a:lnTo>
                    <a:cubicBezTo>
                      <a:pt x="76518" y="171450"/>
                      <a:pt x="76518" y="171450"/>
                      <a:pt x="76518" y="171450"/>
                    </a:cubicBezTo>
                    <a:cubicBezTo>
                      <a:pt x="75248" y="171450"/>
                      <a:pt x="75248" y="171450"/>
                      <a:pt x="75248" y="171450"/>
                    </a:cubicBezTo>
                    <a:close/>
                    <a:moveTo>
                      <a:pt x="46038" y="158750"/>
                    </a:moveTo>
                    <a:cubicBezTo>
                      <a:pt x="47427" y="160161"/>
                      <a:pt x="48816" y="162984"/>
                      <a:pt x="55761" y="164395"/>
                    </a:cubicBezTo>
                    <a:cubicBezTo>
                      <a:pt x="57150" y="164395"/>
                      <a:pt x="57150" y="164395"/>
                      <a:pt x="57150" y="164395"/>
                    </a:cubicBezTo>
                    <a:cubicBezTo>
                      <a:pt x="59928" y="170039"/>
                      <a:pt x="59928" y="170039"/>
                      <a:pt x="66874" y="171450"/>
                    </a:cubicBezTo>
                    <a:cubicBezTo>
                      <a:pt x="68263" y="168628"/>
                      <a:pt x="68263" y="168628"/>
                      <a:pt x="68263" y="168628"/>
                    </a:cubicBezTo>
                    <a:cubicBezTo>
                      <a:pt x="68263" y="168628"/>
                      <a:pt x="66874" y="168628"/>
                      <a:pt x="65485" y="165806"/>
                    </a:cubicBezTo>
                    <a:cubicBezTo>
                      <a:pt x="64096" y="163689"/>
                      <a:pt x="63401" y="162631"/>
                      <a:pt x="62359" y="162454"/>
                    </a:cubicBezTo>
                    <a:cubicBezTo>
                      <a:pt x="61318" y="162278"/>
                      <a:pt x="59929" y="162984"/>
                      <a:pt x="57150" y="164395"/>
                    </a:cubicBezTo>
                    <a:cubicBezTo>
                      <a:pt x="57150" y="162984"/>
                      <a:pt x="57150" y="158750"/>
                      <a:pt x="52983" y="158750"/>
                    </a:cubicBezTo>
                    <a:cubicBezTo>
                      <a:pt x="50205" y="158750"/>
                      <a:pt x="48816" y="158750"/>
                      <a:pt x="46038" y="158750"/>
                    </a:cubicBezTo>
                    <a:close/>
                    <a:moveTo>
                      <a:pt x="296334" y="109538"/>
                    </a:moveTo>
                    <a:cubicBezTo>
                      <a:pt x="292365" y="110852"/>
                      <a:pt x="284428" y="116107"/>
                      <a:pt x="272522" y="118735"/>
                    </a:cubicBezTo>
                    <a:cubicBezTo>
                      <a:pt x="272522" y="120049"/>
                      <a:pt x="272522" y="120049"/>
                      <a:pt x="272522" y="120049"/>
                    </a:cubicBezTo>
                    <a:cubicBezTo>
                      <a:pt x="272522" y="120049"/>
                      <a:pt x="272522" y="121362"/>
                      <a:pt x="272522" y="121362"/>
                    </a:cubicBezTo>
                    <a:cubicBezTo>
                      <a:pt x="271199" y="122676"/>
                      <a:pt x="271199" y="122676"/>
                      <a:pt x="271199" y="122676"/>
                    </a:cubicBezTo>
                    <a:cubicBezTo>
                      <a:pt x="269876" y="122676"/>
                      <a:pt x="269876" y="122676"/>
                      <a:pt x="269876" y="122676"/>
                    </a:cubicBezTo>
                    <a:cubicBezTo>
                      <a:pt x="268553" y="122676"/>
                      <a:pt x="268553" y="122676"/>
                      <a:pt x="268553" y="122676"/>
                    </a:cubicBezTo>
                    <a:cubicBezTo>
                      <a:pt x="264584" y="134500"/>
                      <a:pt x="259292" y="146324"/>
                      <a:pt x="246063" y="164718"/>
                    </a:cubicBezTo>
                    <a:cubicBezTo>
                      <a:pt x="250032" y="168659"/>
                      <a:pt x="250032" y="168659"/>
                      <a:pt x="250032" y="168659"/>
                    </a:cubicBezTo>
                    <a:cubicBezTo>
                      <a:pt x="252678" y="185738"/>
                      <a:pt x="252678" y="185738"/>
                      <a:pt x="250032" y="190993"/>
                    </a:cubicBezTo>
                    <a:cubicBezTo>
                      <a:pt x="272522" y="210700"/>
                      <a:pt x="272522" y="210700"/>
                      <a:pt x="277813" y="212014"/>
                    </a:cubicBezTo>
                    <a:cubicBezTo>
                      <a:pt x="277813" y="210700"/>
                      <a:pt x="279136" y="209387"/>
                      <a:pt x="280459" y="208073"/>
                    </a:cubicBezTo>
                    <a:cubicBezTo>
                      <a:pt x="287074" y="205445"/>
                      <a:pt x="293688" y="204131"/>
                      <a:pt x="298980" y="202818"/>
                    </a:cubicBezTo>
                    <a:cubicBezTo>
                      <a:pt x="316178" y="197562"/>
                      <a:pt x="317501" y="196249"/>
                      <a:pt x="316178" y="223838"/>
                    </a:cubicBezTo>
                    <a:cubicBezTo>
                      <a:pt x="322792" y="206759"/>
                      <a:pt x="325438" y="188366"/>
                      <a:pt x="325438" y="168659"/>
                    </a:cubicBezTo>
                    <a:cubicBezTo>
                      <a:pt x="325438" y="148952"/>
                      <a:pt x="321469" y="129245"/>
                      <a:pt x="314855" y="110852"/>
                    </a:cubicBezTo>
                    <a:cubicBezTo>
                      <a:pt x="313532" y="112166"/>
                      <a:pt x="312209" y="112166"/>
                      <a:pt x="312209" y="112166"/>
                    </a:cubicBezTo>
                    <a:cubicBezTo>
                      <a:pt x="312209" y="114793"/>
                      <a:pt x="312209" y="116107"/>
                      <a:pt x="310886" y="118735"/>
                    </a:cubicBezTo>
                    <a:cubicBezTo>
                      <a:pt x="305594" y="118735"/>
                      <a:pt x="296334" y="109538"/>
                      <a:pt x="296334" y="109538"/>
                    </a:cubicBezTo>
                    <a:close/>
                    <a:moveTo>
                      <a:pt x="147638" y="101600"/>
                    </a:moveTo>
                    <a:cubicBezTo>
                      <a:pt x="147638" y="101600"/>
                      <a:pt x="152174" y="106363"/>
                      <a:pt x="152174" y="109538"/>
                    </a:cubicBezTo>
                    <a:cubicBezTo>
                      <a:pt x="155576" y="103187"/>
                      <a:pt x="155576" y="103187"/>
                      <a:pt x="155576" y="103187"/>
                    </a:cubicBezTo>
                    <a:close/>
                    <a:moveTo>
                      <a:pt x="84455" y="93067"/>
                    </a:moveTo>
                    <a:cubicBezTo>
                      <a:pt x="86360" y="92736"/>
                      <a:pt x="88583" y="93398"/>
                      <a:pt x="92393" y="94721"/>
                    </a:cubicBezTo>
                    <a:cubicBezTo>
                      <a:pt x="93663" y="101335"/>
                      <a:pt x="94933" y="105304"/>
                      <a:pt x="100013" y="107950"/>
                    </a:cubicBezTo>
                    <a:cubicBezTo>
                      <a:pt x="93663" y="109273"/>
                      <a:pt x="89853" y="115888"/>
                      <a:pt x="83503" y="114565"/>
                    </a:cubicBezTo>
                    <a:cubicBezTo>
                      <a:pt x="83503" y="111919"/>
                      <a:pt x="86043" y="110596"/>
                      <a:pt x="86043" y="106627"/>
                    </a:cubicBezTo>
                    <a:cubicBezTo>
                      <a:pt x="89853" y="103981"/>
                      <a:pt x="89853" y="103981"/>
                      <a:pt x="89853" y="103981"/>
                    </a:cubicBezTo>
                    <a:cubicBezTo>
                      <a:pt x="88583" y="103981"/>
                      <a:pt x="88583" y="103981"/>
                      <a:pt x="88583" y="103981"/>
                    </a:cubicBezTo>
                    <a:cubicBezTo>
                      <a:pt x="87313" y="103981"/>
                      <a:pt x="86043" y="103981"/>
                      <a:pt x="84773" y="105304"/>
                    </a:cubicBezTo>
                    <a:cubicBezTo>
                      <a:pt x="84773" y="105304"/>
                      <a:pt x="82233" y="106627"/>
                      <a:pt x="79693" y="109273"/>
                    </a:cubicBezTo>
                    <a:cubicBezTo>
                      <a:pt x="78423" y="110596"/>
                      <a:pt x="77153" y="111919"/>
                      <a:pt x="74613" y="113242"/>
                    </a:cubicBezTo>
                    <a:cubicBezTo>
                      <a:pt x="75883" y="109273"/>
                      <a:pt x="77153" y="105304"/>
                      <a:pt x="84773" y="101335"/>
                    </a:cubicBezTo>
                    <a:cubicBezTo>
                      <a:pt x="82233" y="100012"/>
                      <a:pt x="80963" y="97367"/>
                      <a:pt x="78423" y="97367"/>
                    </a:cubicBezTo>
                    <a:cubicBezTo>
                      <a:pt x="80963" y="94721"/>
                      <a:pt x="82550" y="93398"/>
                      <a:pt x="84455" y="93067"/>
                    </a:cubicBezTo>
                    <a:close/>
                    <a:moveTo>
                      <a:pt x="265113" y="77788"/>
                    </a:moveTo>
                    <a:cubicBezTo>
                      <a:pt x="265113" y="77788"/>
                      <a:pt x="265113" y="77788"/>
                      <a:pt x="265113" y="81598"/>
                    </a:cubicBezTo>
                    <a:cubicBezTo>
                      <a:pt x="265113" y="81598"/>
                      <a:pt x="265113" y="81598"/>
                      <a:pt x="261938" y="84138"/>
                    </a:cubicBezTo>
                    <a:cubicBezTo>
                      <a:pt x="261938" y="81598"/>
                      <a:pt x="264055" y="80328"/>
                      <a:pt x="265113" y="77788"/>
                    </a:cubicBezTo>
                    <a:close/>
                    <a:moveTo>
                      <a:pt x="249873" y="73025"/>
                    </a:moveTo>
                    <a:cubicBezTo>
                      <a:pt x="248603" y="74436"/>
                      <a:pt x="247333" y="75847"/>
                      <a:pt x="246063" y="78669"/>
                    </a:cubicBezTo>
                    <a:cubicBezTo>
                      <a:pt x="247333" y="78669"/>
                      <a:pt x="247333" y="78669"/>
                      <a:pt x="247333" y="78669"/>
                    </a:cubicBezTo>
                    <a:cubicBezTo>
                      <a:pt x="247333" y="80080"/>
                      <a:pt x="247333" y="80080"/>
                      <a:pt x="247333" y="80080"/>
                    </a:cubicBezTo>
                    <a:cubicBezTo>
                      <a:pt x="247333" y="81491"/>
                      <a:pt x="247333" y="81491"/>
                      <a:pt x="247333" y="81491"/>
                    </a:cubicBezTo>
                    <a:cubicBezTo>
                      <a:pt x="248603" y="82903"/>
                      <a:pt x="248603" y="82903"/>
                      <a:pt x="248603" y="82903"/>
                    </a:cubicBezTo>
                    <a:cubicBezTo>
                      <a:pt x="248603" y="84314"/>
                      <a:pt x="248603" y="84314"/>
                      <a:pt x="248603" y="84314"/>
                    </a:cubicBezTo>
                    <a:cubicBezTo>
                      <a:pt x="249873" y="85725"/>
                      <a:pt x="249873" y="85725"/>
                      <a:pt x="249873" y="85725"/>
                    </a:cubicBezTo>
                    <a:cubicBezTo>
                      <a:pt x="249873" y="81491"/>
                      <a:pt x="251143" y="80080"/>
                      <a:pt x="252413" y="80080"/>
                    </a:cubicBezTo>
                    <a:close/>
                    <a:moveTo>
                      <a:pt x="222427" y="57150"/>
                    </a:moveTo>
                    <a:cubicBezTo>
                      <a:pt x="219957" y="57150"/>
                      <a:pt x="218723" y="58737"/>
                      <a:pt x="217488" y="58737"/>
                    </a:cubicBezTo>
                    <a:cubicBezTo>
                      <a:pt x="218723" y="60325"/>
                      <a:pt x="219957" y="61913"/>
                      <a:pt x="221192" y="61913"/>
                    </a:cubicBezTo>
                    <a:cubicBezTo>
                      <a:pt x="228601" y="60325"/>
                      <a:pt x="228601" y="58737"/>
                      <a:pt x="228601" y="57150"/>
                    </a:cubicBezTo>
                    <a:cubicBezTo>
                      <a:pt x="226131" y="57150"/>
                      <a:pt x="223662" y="57150"/>
                      <a:pt x="222427" y="57150"/>
                    </a:cubicBezTo>
                    <a:close/>
                    <a:moveTo>
                      <a:pt x="261938" y="50536"/>
                    </a:moveTo>
                    <a:cubicBezTo>
                      <a:pt x="261938" y="50536"/>
                      <a:pt x="261938" y="51859"/>
                      <a:pt x="262997" y="53182"/>
                    </a:cubicBezTo>
                    <a:cubicBezTo>
                      <a:pt x="265113" y="55828"/>
                      <a:pt x="265113" y="57151"/>
                      <a:pt x="265113" y="57151"/>
                    </a:cubicBezTo>
                    <a:cubicBezTo>
                      <a:pt x="265113" y="57151"/>
                      <a:pt x="264055" y="53182"/>
                      <a:pt x="261938" y="50536"/>
                    </a:cubicBezTo>
                    <a:close/>
                    <a:moveTo>
                      <a:pt x="149309" y="44450"/>
                    </a:moveTo>
                    <a:cubicBezTo>
                      <a:pt x="146635" y="45799"/>
                      <a:pt x="146635" y="45799"/>
                      <a:pt x="143961" y="47149"/>
                    </a:cubicBezTo>
                    <a:cubicBezTo>
                      <a:pt x="143961" y="47149"/>
                      <a:pt x="143961" y="47149"/>
                      <a:pt x="146635" y="51197"/>
                    </a:cubicBezTo>
                    <a:cubicBezTo>
                      <a:pt x="149309" y="49847"/>
                      <a:pt x="154656" y="51197"/>
                      <a:pt x="154656" y="53896"/>
                    </a:cubicBezTo>
                    <a:cubicBezTo>
                      <a:pt x="151982" y="57944"/>
                      <a:pt x="150646" y="60643"/>
                      <a:pt x="147972" y="63341"/>
                    </a:cubicBezTo>
                    <a:cubicBezTo>
                      <a:pt x="145298" y="63341"/>
                      <a:pt x="143961" y="64691"/>
                      <a:pt x="141288" y="64691"/>
                    </a:cubicBezTo>
                    <a:cubicBezTo>
                      <a:pt x="143961" y="64691"/>
                      <a:pt x="146635" y="64691"/>
                      <a:pt x="147972" y="66040"/>
                    </a:cubicBezTo>
                    <a:cubicBezTo>
                      <a:pt x="151982" y="71438"/>
                      <a:pt x="151982" y="71438"/>
                      <a:pt x="151982" y="71438"/>
                    </a:cubicBezTo>
                    <a:cubicBezTo>
                      <a:pt x="157330" y="60643"/>
                      <a:pt x="160004" y="61992"/>
                      <a:pt x="164014" y="66040"/>
                    </a:cubicBezTo>
                    <a:cubicBezTo>
                      <a:pt x="165351" y="64691"/>
                      <a:pt x="166688" y="63341"/>
                      <a:pt x="166688" y="60643"/>
                    </a:cubicBezTo>
                    <a:cubicBezTo>
                      <a:pt x="164014" y="60643"/>
                      <a:pt x="164014" y="56594"/>
                      <a:pt x="164014" y="55245"/>
                    </a:cubicBezTo>
                    <a:cubicBezTo>
                      <a:pt x="162677" y="53896"/>
                      <a:pt x="161340" y="52546"/>
                      <a:pt x="161340" y="49847"/>
                    </a:cubicBezTo>
                    <a:cubicBezTo>
                      <a:pt x="161340" y="49847"/>
                      <a:pt x="160004" y="49847"/>
                      <a:pt x="158667" y="49847"/>
                    </a:cubicBezTo>
                    <a:cubicBezTo>
                      <a:pt x="155993" y="48498"/>
                      <a:pt x="154656" y="48498"/>
                      <a:pt x="154656" y="48498"/>
                    </a:cubicBezTo>
                    <a:cubicBezTo>
                      <a:pt x="153319" y="47149"/>
                      <a:pt x="153319" y="45799"/>
                      <a:pt x="153319" y="45799"/>
                    </a:cubicBezTo>
                    <a:cubicBezTo>
                      <a:pt x="151982" y="45799"/>
                      <a:pt x="150646" y="47149"/>
                      <a:pt x="149309" y="48498"/>
                    </a:cubicBezTo>
                    <a:cubicBezTo>
                      <a:pt x="149309" y="48498"/>
                      <a:pt x="149309" y="47149"/>
                      <a:pt x="149309" y="44450"/>
                    </a:cubicBezTo>
                    <a:close/>
                    <a:moveTo>
                      <a:pt x="121016" y="38100"/>
                    </a:moveTo>
                    <a:cubicBezTo>
                      <a:pt x="121016" y="39399"/>
                      <a:pt x="118330" y="40698"/>
                      <a:pt x="118330" y="41996"/>
                    </a:cubicBezTo>
                    <a:cubicBezTo>
                      <a:pt x="118330" y="43295"/>
                      <a:pt x="119673" y="44594"/>
                      <a:pt x="118330" y="44594"/>
                    </a:cubicBezTo>
                    <a:cubicBezTo>
                      <a:pt x="118330" y="45893"/>
                      <a:pt x="118330" y="45893"/>
                      <a:pt x="118330" y="47192"/>
                    </a:cubicBezTo>
                    <a:cubicBezTo>
                      <a:pt x="118330" y="47192"/>
                      <a:pt x="115643" y="47192"/>
                      <a:pt x="114300" y="47192"/>
                    </a:cubicBezTo>
                    <a:cubicBezTo>
                      <a:pt x="116986" y="51089"/>
                      <a:pt x="123703" y="52388"/>
                      <a:pt x="131763" y="45893"/>
                    </a:cubicBezTo>
                    <a:cubicBezTo>
                      <a:pt x="131763" y="44594"/>
                      <a:pt x="131763" y="44594"/>
                      <a:pt x="131763" y="44594"/>
                    </a:cubicBezTo>
                    <a:cubicBezTo>
                      <a:pt x="129076" y="44594"/>
                      <a:pt x="129076" y="43295"/>
                      <a:pt x="127733" y="41996"/>
                    </a:cubicBezTo>
                    <a:cubicBezTo>
                      <a:pt x="127733" y="41996"/>
                      <a:pt x="126390" y="43295"/>
                      <a:pt x="125046" y="43295"/>
                    </a:cubicBezTo>
                    <a:cubicBezTo>
                      <a:pt x="123703" y="43295"/>
                      <a:pt x="122360" y="41996"/>
                      <a:pt x="122360" y="40698"/>
                    </a:cubicBezTo>
                    <a:cubicBezTo>
                      <a:pt x="122360" y="39399"/>
                      <a:pt x="122360" y="39399"/>
                      <a:pt x="121016" y="38100"/>
                    </a:cubicBezTo>
                    <a:close/>
                    <a:moveTo>
                      <a:pt x="144463" y="34925"/>
                    </a:moveTo>
                    <a:cubicBezTo>
                      <a:pt x="142875" y="36116"/>
                      <a:pt x="141287" y="36116"/>
                      <a:pt x="141287" y="36116"/>
                    </a:cubicBezTo>
                    <a:cubicBezTo>
                      <a:pt x="141287" y="37306"/>
                      <a:pt x="139700" y="38497"/>
                      <a:pt x="139700" y="39688"/>
                    </a:cubicBezTo>
                    <a:cubicBezTo>
                      <a:pt x="139700" y="39688"/>
                      <a:pt x="141287" y="39688"/>
                      <a:pt x="144463" y="37306"/>
                    </a:cubicBezTo>
                    <a:cubicBezTo>
                      <a:pt x="144463" y="37306"/>
                      <a:pt x="144463" y="36116"/>
                      <a:pt x="144463" y="34925"/>
                    </a:cubicBezTo>
                    <a:close/>
                    <a:moveTo>
                      <a:pt x="89343" y="34925"/>
                    </a:moveTo>
                    <a:cubicBezTo>
                      <a:pt x="80126" y="40192"/>
                      <a:pt x="72226" y="45459"/>
                      <a:pt x="64325" y="53360"/>
                    </a:cubicBezTo>
                    <a:cubicBezTo>
                      <a:pt x="65642" y="53360"/>
                      <a:pt x="68275" y="53360"/>
                      <a:pt x="68275" y="53360"/>
                    </a:cubicBezTo>
                    <a:cubicBezTo>
                      <a:pt x="57741" y="63895"/>
                      <a:pt x="49840" y="71796"/>
                      <a:pt x="43257" y="77063"/>
                    </a:cubicBezTo>
                    <a:cubicBezTo>
                      <a:pt x="26139" y="100766"/>
                      <a:pt x="15605" y="129736"/>
                      <a:pt x="14288" y="161340"/>
                    </a:cubicBezTo>
                    <a:cubicBezTo>
                      <a:pt x="39306" y="177142"/>
                      <a:pt x="51157" y="207429"/>
                      <a:pt x="51157" y="207429"/>
                    </a:cubicBezTo>
                    <a:cubicBezTo>
                      <a:pt x="34039" y="235082"/>
                      <a:pt x="48524" y="242983"/>
                      <a:pt x="59058" y="248250"/>
                    </a:cubicBezTo>
                    <a:cubicBezTo>
                      <a:pt x="59058" y="250884"/>
                      <a:pt x="60375" y="253517"/>
                      <a:pt x="60375" y="256151"/>
                    </a:cubicBezTo>
                    <a:cubicBezTo>
                      <a:pt x="64325" y="260102"/>
                      <a:pt x="77493" y="270636"/>
                      <a:pt x="88027" y="274587"/>
                    </a:cubicBezTo>
                    <a:cubicBezTo>
                      <a:pt x="91977" y="290388"/>
                      <a:pt x="99878" y="303557"/>
                      <a:pt x="114362" y="314091"/>
                    </a:cubicBezTo>
                    <a:cubicBezTo>
                      <a:pt x="122263" y="316725"/>
                      <a:pt x="130163" y="319358"/>
                      <a:pt x="138064" y="320675"/>
                    </a:cubicBezTo>
                    <a:cubicBezTo>
                      <a:pt x="136747" y="319358"/>
                      <a:pt x="136747" y="318042"/>
                      <a:pt x="138064" y="316725"/>
                    </a:cubicBezTo>
                    <a:cubicBezTo>
                      <a:pt x="132797" y="315408"/>
                      <a:pt x="132797" y="315408"/>
                      <a:pt x="132797" y="315408"/>
                    </a:cubicBezTo>
                    <a:cubicBezTo>
                      <a:pt x="136747" y="315408"/>
                      <a:pt x="138064" y="314091"/>
                      <a:pt x="142014" y="315408"/>
                    </a:cubicBezTo>
                    <a:cubicBezTo>
                      <a:pt x="142014" y="314091"/>
                      <a:pt x="140697" y="312774"/>
                      <a:pt x="140697" y="311457"/>
                    </a:cubicBezTo>
                    <a:cubicBezTo>
                      <a:pt x="143331" y="310141"/>
                      <a:pt x="147281" y="310141"/>
                      <a:pt x="151232" y="307507"/>
                    </a:cubicBezTo>
                    <a:cubicBezTo>
                      <a:pt x="151232" y="307507"/>
                      <a:pt x="152548" y="307507"/>
                      <a:pt x="153865" y="308824"/>
                    </a:cubicBezTo>
                    <a:cubicBezTo>
                      <a:pt x="156499" y="306190"/>
                      <a:pt x="156499" y="306190"/>
                      <a:pt x="156499" y="306190"/>
                    </a:cubicBezTo>
                    <a:cubicBezTo>
                      <a:pt x="156499" y="298289"/>
                      <a:pt x="156499" y="298289"/>
                      <a:pt x="155182" y="294339"/>
                    </a:cubicBezTo>
                    <a:cubicBezTo>
                      <a:pt x="174933" y="282487"/>
                      <a:pt x="174933" y="282487"/>
                      <a:pt x="172300" y="275903"/>
                    </a:cubicBezTo>
                    <a:cubicBezTo>
                      <a:pt x="184151" y="262735"/>
                      <a:pt x="184151" y="262735"/>
                      <a:pt x="184151" y="254834"/>
                    </a:cubicBezTo>
                    <a:cubicBezTo>
                      <a:pt x="184151" y="254834"/>
                      <a:pt x="184151" y="253517"/>
                      <a:pt x="184151" y="252201"/>
                    </a:cubicBezTo>
                    <a:cubicBezTo>
                      <a:pt x="184151" y="252201"/>
                      <a:pt x="157815" y="250884"/>
                      <a:pt x="142014" y="236399"/>
                    </a:cubicBezTo>
                    <a:cubicBezTo>
                      <a:pt x="139381" y="236399"/>
                      <a:pt x="136747" y="236399"/>
                      <a:pt x="130163" y="241666"/>
                    </a:cubicBezTo>
                    <a:cubicBezTo>
                      <a:pt x="128847" y="240349"/>
                      <a:pt x="127530" y="239032"/>
                      <a:pt x="126213" y="237716"/>
                    </a:cubicBezTo>
                    <a:cubicBezTo>
                      <a:pt x="130163" y="233765"/>
                      <a:pt x="130163" y="233765"/>
                      <a:pt x="130163" y="233765"/>
                    </a:cubicBezTo>
                    <a:cubicBezTo>
                      <a:pt x="123579" y="221914"/>
                      <a:pt x="122263" y="221914"/>
                      <a:pt x="116996" y="220597"/>
                    </a:cubicBezTo>
                    <a:cubicBezTo>
                      <a:pt x="107778" y="219280"/>
                      <a:pt x="107778" y="219280"/>
                      <a:pt x="105145" y="211379"/>
                    </a:cubicBezTo>
                    <a:cubicBezTo>
                      <a:pt x="102511" y="208746"/>
                      <a:pt x="102511" y="208746"/>
                      <a:pt x="102511" y="208746"/>
                    </a:cubicBezTo>
                    <a:cubicBezTo>
                      <a:pt x="97244" y="203478"/>
                      <a:pt x="89343" y="200845"/>
                      <a:pt x="81443" y="198211"/>
                    </a:cubicBezTo>
                    <a:cubicBezTo>
                      <a:pt x="77493" y="198211"/>
                      <a:pt x="77493" y="198211"/>
                      <a:pt x="77493" y="198211"/>
                    </a:cubicBezTo>
                    <a:cubicBezTo>
                      <a:pt x="72226" y="195577"/>
                      <a:pt x="70909" y="194260"/>
                      <a:pt x="66958" y="191627"/>
                    </a:cubicBezTo>
                    <a:cubicBezTo>
                      <a:pt x="60375" y="196894"/>
                      <a:pt x="57741" y="196894"/>
                      <a:pt x="45890" y="187676"/>
                    </a:cubicBezTo>
                    <a:cubicBezTo>
                      <a:pt x="45890" y="186360"/>
                      <a:pt x="41940" y="181092"/>
                      <a:pt x="35356" y="177142"/>
                    </a:cubicBezTo>
                    <a:cubicBezTo>
                      <a:pt x="34039" y="174508"/>
                      <a:pt x="34039" y="174508"/>
                      <a:pt x="34039" y="174508"/>
                    </a:cubicBezTo>
                    <a:cubicBezTo>
                      <a:pt x="34039" y="170558"/>
                      <a:pt x="34039" y="167924"/>
                      <a:pt x="35356" y="165290"/>
                    </a:cubicBezTo>
                    <a:cubicBezTo>
                      <a:pt x="37990" y="162657"/>
                      <a:pt x="37990" y="161340"/>
                      <a:pt x="39306" y="158706"/>
                    </a:cubicBezTo>
                    <a:cubicBezTo>
                      <a:pt x="35356" y="158706"/>
                      <a:pt x="34039" y="160023"/>
                      <a:pt x="30089" y="163974"/>
                    </a:cubicBezTo>
                    <a:cubicBezTo>
                      <a:pt x="28772" y="162657"/>
                      <a:pt x="27455" y="162657"/>
                      <a:pt x="26139" y="161340"/>
                    </a:cubicBezTo>
                    <a:cubicBezTo>
                      <a:pt x="24822" y="160023"/>
                      <a:pt x="23505" y="152122"/>
                      <a:pt x="24822" y="144221"/>
                    </a:cubicBezTo>
                    <a:cubicBezTo>
                      <a:pt x="27455" y="142905"/>
                      <a:pt x="27455" y="142905"/>
                      <a:pt x="32722" y="132370"/>
                    </a:cubicBezTo>
                    <a:cubicBezTo>
                      <a:pt x="43257" y="132370"/>
                      <a:pt x="43257" y="132370"/>
                      <a:pt x="48524" y="137637"/>
                    </a:cubicBezTo>
                    <a:cubicBezTo>
                      <a:pt x="49840" y="136320"/>
                      <a:pt x="52474" y="135004"/>
                      <a:pt x="53791" y="133687"/>
                    </a:cubicBezTo>
                    <a:cubicBezTo>
                      <a:pt x="55108" y="138954"/>
                      <a:pt x="55108" y="138954"/>
                      <a:pt x="55108" y="138954"/>
                    </a:cubicBezTo>
                    <a:cubicBezTo>
                      <a:pt x="57741" y="138954"/>
                      <a:pt x="57741" y="138954"/>
                      <a:pt x="60375" y="137637"/>
                    </a:cubicBezTo>
                    <a:cubicBezTo>
                      <a:pt x="59058" y="144221"/>
                      <a:pt x="60375" y="150805"/>
                      <a:pt x="60375" y="157390"/>
                    </a:cubicBezTo>
                    <a:cubicBezTo>
                      <a:pt x="63008" y="156073"/>
                      <a:pt x="65642" y="153439"/>
                      <a:pt x="68275" y="152122"/>
                    </a:cubicBezTo>
                    <a:cubicBezTo>
                      <a:pt x="65642" y="146855"/>
                      <a:pt x="65642" y="146855"/>
                      <a:pt x="65642" y="146855"/>
                    </a:cubicBezTo>
                    <a:cubicBezTo>
                      <a:pt x="66958" y="142905"/>
                      <a:pt x="66958" y="141588"/>
                      <a:pt x="70909" y="136320"/>
                    </a:cubicBezTo>
                    <a:cubicBezTo>
                      <a:pt x="69592" y="137637"/>
                      <a:pt x="69592" y="138954"/>
                      <a:pt x="69592" y="140271"/>
                    </a:cubicBezTo>
                    <a:cubicBezTo>
                      <a:pt x="72226" y="137637"/>
                      <a:pt x="76176" y="137637"/>
                      <a:pt x="80126" y="135004"/>
                    </a:cubicBezTo>
                    <a:cubicBezTo>
                      <a:pt x="82760" y="135004"/>
                      <a:pt x="85393" y="135004"/>
                      <a:pt x="86710" y="136320"/>
                    </a:cubicBezTo>
                    <a:cubicBezTo>
                      <a:pt x="94611" y="127103"/>
                      <a:pt x="94611" y="127103"/>
                      <a:pt x="97244" y="124469"/>
                    </a:cubicBezTo>
                    <a:cubicBezTo>
                      <a:pt x="109095" y="119202"/>
                      <a:pt x="109095" y="119202"/>
                      <a:pt x="140697" y="111301"/>
                    </a:cubicBezTo>
                    <a:cubicBezTo>
                      <a:pt x="136747" y="111301"/>
                      <a:pt x="136747" y="111301"/>
                      <a:pt x="135430" y="108667"/>
                    </a:cubicBezTo>
                    <a:cubicBezTo>
                      <a:pt x="136747" y="107350"/>
                      <a:pt x="138064" y="104716"/>
                      <a:pt x="139381" y="103399"/>
                    </a:cubicBezTo>
                    <a:cubicBezTo>
                      <a:pt x="138064" y="103399"/>
                      <a:pt x="138064" y="103399"/>
                      <a:pt x="124896" y="106033"/>
                    </a:cubicBezTo>
                    <a:cubicBezTo>
                      <a:pt x="131480" y="100766"/>
                      <a:pt x="138064" y="100766"/>
                      <a:pt x="149915" y="100766"/>
                    </a:cubicBezTo>
                    <a:cubicBezTo>
                      <a:pt x="152548" y="100766"/>
                      <a:pt x="152548" y="100766"/>
                      <a:pt x="164399" y="91548"/>
                    </a:cubicBezTo>
                    <a:cubicBezTo>
                      <a:pt x="161766" y="91548"/>
                      <a:pt x="160449" y="91548"/>
                      <a:pt x="156499" y="94182"/>
                    </a:cubicBezTo>
                    <a:cubicBezTo>
                      <a:pt x="156499" y="91548"/>
                      <a:pt x="156499" y="91548"/>
                      <a:pt x="157815" y="88914"/>
                    </a:cubicBezTo>
                    <a:cubicBezTo>
                      <a:pt x="156499" y="87598"/>
                      <a:pt x="156499" y="84964"/>
                      <a:pt x="155182" y="83647"/>
                    </a:cubicBezTo>
                    <a:cubicBezTo>
                      <a:pt x="156499" y="82330"/>
                      <a:pt x="156499" y="82330"/>
                      <a:pt x="157815" y="79697"/>
                    </a:cubicBezTo>
                    <a:cubicBezTo>
                      <a:pt x="153865" y="77063"/>
                      <a:pt x="151232" y="77063"/>
                      <a:pt x="147281" y="78380"/>
                    </a:cubicBezTo>
                    <a:cubicBezTo>
                      <a:pt x="142014" y="70479"/>
                      <a:pt x="142014" y="70479"/>
                      <a:pt x="139381" y="69162"/>
                    </a:cubicBezTo>
                    <a:cubicBezTo>
                      <a:pt x="139381" y="70479"/>
                      <a:pt x="139381" y="73113"/>
                      <a:pt x="139381" y="74429"/>
                    </a:cubicBezTo>
                    <a:cubicBezTo>
                      <a:pt x="136747" y="74429"/>
                      <a:pt x="135430" y="74429"/>
                      <a:pt x="134114" y="74429"/>
                    </a:cubicBezTo>
                    <a:cubicBezTo>
                      <a:pt x="127530" y="81013"/>
                      <a:pt x="119629" y="87598"/>
                      <a:pt x="113045" y="94182"/>
                    </a:cubicBezTo>
                    <a:cubicBezTo>
                      <a:pt x="109095" y="90231"/>
                      <a:pt x="107778" y="78380"/>
                      <a:pt x="106461" y="74429"/>
                    </a:cubicBezTo>
                    <a:cubicBezTo>
                      <a:pt x="109095" y="73113"/>
                      <a:pt x="111729" y="71796"/>
                      <a:pt x="114362" y="71796"/>
                    </a:cubicBezTo>
                    <a:cubicBezTo>
                      <a:pt x="119629" y="69162"/>
                      <a:pt x="119629" y="69162"/>
                      <a:pt x="119629" y="69162"/>
                    </a:cubicBezTo>
                    <a:cubicBezTo>
                      <a:pt x="135430" y="58628"/>
                      <a:pt x="135430" y="58628"/>
                      <a:pt x="142014" y="61261"/>
                    </a:cubicBezTo>
                    <a:cubicBezTo>
                      <a:pt x="143331" y="59944"/>
                      <a:pt x="144648" y="58628"/>
                      <a:pt x="145965" y="57311"/>
                    </a:cubicBezTo>
                    <a:cubicBezTo>
                      <a:pt x="145965" y="53360"/>
                      <a:pt x="145965" y="53360"/>
                      <a:pt x="145965" y="53360"/>
                    </a:cubicBezTo>
                    <a:cubicBezTo>
                      <a:pt x="142014" y="54677"/>
                      <a:pt x="140697" y="55994"/>
                      <a:pt x="139381" y="55994"/>
                    </a:cubicBezTo>
                    <a:cubicBezTo>
                      <a:pt x="136747" y="52043"/>
                      <a:pt x="138064" y="48093"/>
                      <a:pt x="138064" y="44142"/>
                    </a:cubicBezTo>
                    <a:cubicBezTo>
                      <a:pt x="131480" y="55994"/>
                      <a:pt x="131480" y="55994"/>
                      <a:pt x="123579" y="55994"/>
                    </a:cubicBezTo>
                    <a:cubicBezTo>
                      <a:pt x="123579" y="55994"/>
                      <a:pt x="123579" y="54677"/>
                      <a:pt x="123579" y="54677"/>
                    </a:cubicBezTo>
                    <a:cubicBezTo>
                      <a:pt x="119629" y="54677"/>
                      <a:pt x="119629" y="54677"/>
                      <a:pt x="116996" y="53360"/>
                    </a:cubicBezTo>
                    <a:cubicBezTo>
                      <a:pt x="115679" y="53360"/>
                      <a:pt x="113045" y="54677"/>
                      <a:pt x="111729" y="54677"/>
                    </a:cubicBezTo>
                    <a:cubicBezTo>
                      <a:pt x="111729" y="54677"/>
                      <a:pt x="111729" y="54677"/>
                      <a:pt x="113045" y="53360"/>
                    </a:cubicBezTo>
                    <a:cubicBezTo>
                      <a:pt x="111729" y="53360"/>
                      <a:pt x="110412" y="53360"/>
                      <a:pt x="109095" y="53360"/>
                    </a:cubicBezTo>
                    <a:cubicBezTo>
                      <a:pt x="109095" y="52043"/>
                      <a:pt x="109095" y="50727"/>
                      <a:pt x="109095" y="49410"/>
                    </a:cubicBezTo>
                    <a:cubicBezTo>
                      <a:pt x="94611" y="55994"/>
                      <a:pt x="94611" y="55994"/>
                      <a:pt x="93294" y="54677"/>
                    </a:cubicBezTo>
                    <a:cubicBezTo>
                      <a:pt x="99878" y="53360"/>
                      <a:pt x="99878" y="52043"/>
                      <a:pt x="107778" y="49410"/>
                    </a:cubicBezTo>
                    <a:cubicBezTo>
                      <a:pt x="106461" y="49410"/>
                      <a:pt x="105145" y="48093"/>
                      <a:pt x="103828" y="48093"/>
                    </a:cubicBezTo>
                    <a:cubicBezTo>
                      <a:pt x="105145" y="45459"/>
                      <a:pt x="105145" y="45459"/>
                      <a:pt x="105145" y="45459"/>
                    </a:cubicBezTo>
                    <a:cubicBezTo>
                      <a:pt x="103828" y="44142"/>
                      <a:pt x="102511" y="44142"/>
                      <a:pt x="101194" y="44142"/>
                    </a:cubicBezTo>
                    <a:cubicBezTo>
                      <a:pt x="97244" y="45459"/>
                      <a:pt x="95927" y="45459"/>
                      <a:pt x="93294" y="44142"/>
                    </a:cubicBezTo>
                    <a:cubicBezTo>
                      <a:pt x="94611" y="42826"/>
                      <a:pt x="95927" y="40192"/>
                      <a:pt x="97244" y="38875"/>
                    </a:cubicBezTo>
                    <a:cubicBezTo>
                      <a:pt x="94611" y="38875"/>
                      <a:pt x="93294" y="38875"/>
                      <a:pt x="88027" y="40192"/>
                    </a:cubicBezTo>
                    <a:cubicBezTo>
                      <a:pt x="88027" y="38875"/>
                      <a:pt x="89343" y="37558"/>
                      <a:pt x="89343" y="37558"/>
                    </a:cubicBezTo>
                    <a:cubicBezTo>
                      <a:pt x="89343" y="36242"/>
                      <a:pt x="88027" y="36242"/>
                      <a:pt x="88027" y="36242"/>
                    </a:cubicBezTo>
                    <a:cubicBezTo>
                      <a:pt x="88027" y="36242"/>
                      <a:pt x="89343" y="34925"/>
                      <a:pt x="89343" y="34925"/>
                    </a:cubicBezTo>
                    <a:close/>
                    <a:moveTo>
                      <a:pt x="131057" y="33338"/>
                    </a:moveTo>
                    <a:cubicBezTo>
                      <a:pt x="128235" y="34661"/>
                      <a:pt x="126824" y="34661"/>
                      <a:pt x="125413" y="35984"/>
                    </a:cubicBezTo>
                    <a:cubicBezTo>
                      <a:pt x="131057" y="35984"/>
                      <a:pt x="131057" y="35984"/>
                      <a:pt x="131057" y="37307"/>
                    </a:cubicBezTo>
                    <a:cubicBezTo>
                      <a:pt x="129646" y="37307"/>
                      <a:pt x="128235" y="38630"/>
                      <a:pt x="128235" y="38630"/>
                    </a:cubicBezTo>
                    <a:cubicBezTo>
                      <a:pt x="129646" y="38630"/>
                      <a:pt x="129646" y="41276"/>
                      <a:pt x="132468" y="41276"/>
                    </a:cubicBezTo>
                    <a:cubicBezTo>
                      <a:pt x="132468" y="41276"/>
                      <a:pt x="133879" y="41276"/>
                      <a:pt x="135291" y="41276"/>
                    </a:cubicBezTo>
                    <a:cubicBezTo>
                      <a:pt x="135291" y="39953"/>
                      <a:pt x="136702" y="39953"/>
                      <a:pt x="138113" y="38630"/>
                    </a:cubicBezTo>
                    <a:cubicBezTo>
                      <a:pt x="136702" y="38630"/>
                      <a:pt x="135291" y="38630"/>
                      <a:pt x="133879" y="39953"/>
                    </a:cubicBezTo>
                    <a:cubicBezTo>
                      <a:pt x="133879" y="38630"/>
                      <a:pt x="133879" y="37307"/>
                      <a:pt x="133879" y="37307"/>
                    </a:cubicBezTo>
                    <a:cubicBezTo>
                      <a:pt x="133879" y="35984"/>
                      <a:pt x="133879" y="35984"/>
                      <a:pt x="135291" y="34661"/>
                    </a:cubicBezTo>
                    <a:cubicBezTo>
                      <a:pt x="133879" y="34661"/>
                      <a:pt x="132468" y="34661"/>
                      <a:pt x="131057" y="34661"/>
                    </a:cubicBezTo>
                    <a:cubicBezTo>
                      <a:pt x="131057" y="34661"/>
                      <a:pt x="131057" y="33338"/>
                      <a:pt x="131057" y="33338"/>
                    </a:cubicBezTo>
                    <a:close/>
                    <a:moveTo>
                      <a:pt x="242094" y="31750"/>
                    </a:moveTo>
                    <a:cubicBezTo>
                      <a:pt x="240771" y="33069"/>
                      <a:pt x="240771" y="33069"/>
                      <a:pt x="238125" y="34387"/>
                    </a:cubicBezTo>
                    <a:cubicBezTo>
                      <a:pt x="246062" y="42301"/>
                      <a:pt x="246062" y="42301"/>
                      <a:pt x="250032" y="48895"/>
                    </a:cubicBezTo>
                    <a:cubicBezTo>
                      <a:pt x="248709" y="52851"/>
                      <a:pt x="248709" y="52851"/>
                      <a:pt x="256646" y="59446"/>
                    </a:cubicBezTo>
                    <a:cubicBezTo>
                      <a:pt x="257969" y="59446"/>
                      <a:pt x="257969" y="59446"/>
                      <a:pt x="257969" y="58127"/>
                    </a:cubicBezTo>
                    <a:cubicBezTo>
                      <a:pt x="257969" y="56808"/>
                      <a:pt x="257969" y="56808"/>
                      <a:pt x="255323" y="52851"/>
                    </a:cubicBezTo>
                    <a:cubicBezTo>
                      <a:pt x="259292" y="56808"/>
                      <a:pt x="259292" y="56808"/>
                      <a:pt x="259292" y="56808"/>
                    </a:cubicBezTo>
                    <a:cubicBezTo>
                      <a:pt x="260615" y="58127"/>
                      <a:pt x="260615" y="58127"/>
                      <a:pt x="260615" y="58127"/>
                    </a:cubicBezTo>
                    <a:cubicBezTo>
                      <a:pt x="261938" y="58127"/>
                      <a:pt x="261938" y="58127"/>
                      <a:pt x="261938" y="58127"/>
                    </a:cubicBezTo>
                    <a:cubicBezTo>
                      <a:pt x="263261" y="54170"/>
                      <a:pt x="263261" y="54170"/>
                      <a:pt x="254000" y="42301"/>
                    </a:cubicBezTo>
                    <a:cubicBezTo>
                      <a:pt x="256646" y="42301"/>
                      <a:pt x="256646" y="42301"/>
                      <a:pt x="256646" y="42301"/>
                    </a:cubicBezTo>
                    <a:cubicBezTo>
                      <a:pt x="261938" y="48895"/>
                      <a:pt x="261938" y="48895"/>
                      <a:pt x="261938" y="48895"/>
                    </a:cubicBezTo>
                    <a:cubicBezTo>
                      <a:pt x="263261" y="48895"/>
                      <a:pt x="264584" y="48895"/>
                      <a:pt x="264584" y="48895"/>
                    </a:cubicBezTo>
                    <a:lnTo>
                      <a:pt x="266420" y="47979"/>
                    </a:lnTo>
                    <a:lnTo>
                      <a:pt x="267977" y="49120"/>
                    </a:lnTo>
                    <a:lnTo>
                      <a:pt x="274175" y="61919"/>
                    </a:lnTo>
                    <a:cubicBezTo>
                      <a:pt x="275167" y="64391"/>
                      <a:pt x="275167" y="65381"/>
                      <a:pt x="275167" y="67359"/>
                    </a:cubicBezTo>
                    <a:cubicBezTo>
                      <a:pt x="273844" y="66040"/>
                      <a:pt x="273844" y="66040"/>
                      <a:pt x="271198" y="64721"/>
                    </a:cubicBezTo>
                    <a:cubicBezTo>
                      <a:pt x="271198" y="66040"/>
                      <a:pt x="269875" y="67359"/>
                      <a:pt x="269875" y="68677"/>
                    </a:cubicBezTo>
                    <a:cubicBezTo>
                      <a:pt x="268553" y="67359"/>
                      <a:pt x="267230" y="67359"/>
                      <a:pt x="263261" y="62083"/>
                    </a:cubicBezTo>
                    <a:cubicBezTo>
                      <a:pt x="263261" y="63402"/>
                      <a:pt x="263261" y="63402"/>
                      <a:pt x="267230" y="68677"/>
                    </a:cubicBezTo>
                    <a:cubicBezTo>
                      <a:pt x="267230" y="69996"/>
                      <a:pt x="265907" y="71315"/>
                      <a:pt x="265907" y="71315"/>
                    </a:cubicBezTo>
                    <a:cubicBezTo>
                      <a:pt x="265907" y="72634"/>
                      <a:pt x="265907" y="75272"/>
                      <a:pt x="265907" y="76591"/>
                    </a:cubicBezTo>
                    <a:cubicBezTo>
                      <a:pt x="259292" y="73953"/>
                      <a:pt x="259292" y="73953"/>
                      <a:pt x="256646" y="72634"/>
                    </a:cubicBezTo>
                    <a:cubicBezTo>
                      <a:pt x="255323" y="72634"/>
                      <a:pt x="255323" y="71315"/>
                      <a:pt x="255323" y="71315"/>
                    </a:cubicBezTo>
                    <a:cubicBezTo>
                      <a:pt x="254000" y="69996"/>
                      <a:pt x="254000" y="69996"/>
                      <a:pt x="254000" y="69996"/>
                    </a:cubicBezTo>
                    <a:cubicBezTo>
                      <a:pt x="252677" y="68677"/>
                      <a:pt x="252677" y="68677"/>
                      <a:pt x="252677" y="68677"/>
                    </a:cubicBezTo>
                    <a:cubicBezTo>
                      <a:pt x="252677" y="67359"/>
                      <a:pt x="252677" y="67359"/>
                      <a:pt x="252677" y="67359"/>
                    </a:cubicBezTo>
                    <a:cubicBezTo>
                      <a:pt x="251355" y="67359"/>
                      <a:pt x="251355" y="67359"/>
                      <a:pt x="251355" y="67359"/>
                    </a:cubicBezTo>
                    <a:cubicBezTo>
                      <a:pt x="251355" y="66040"/>
                      <a:pt x="251355" y="66040"/>
                      <a:pt x="251355" y="66040"/>
                    </a:cubicBezTo>
                    <a:cubicBezTo>
                      <a:pt x="250032" y="66040"/>
                      <a:pt x="250032" y="67359"/>
                      <a:pt x="248709" y="68677"/>
                    </a:cubicBezTo>
                    <a:cubicBezTo>
                      <a:pt x="248709" y="69996"/>
                      <a:pt x="250032" y="71315"/>
                      <a:pt x="256646" y="76591"/>
                    </a:cubicBezTo>
                    <a:cubicBezTo>
                      <a:pt x="256646" y="77909"/>
                      <a:pt x="256646" y="80547"/>
                      <a:pt x="256646" y="81866"/>
                    </a:cubicBezTo>
                    <a:cubicBezTo>
                      <a:pt x="257969" y="83185"/>
                      <a:pt x="259292" y="83185"/>
                      <a:pt x="259292" y="84504"/>
                    </a:cubicBezTo>
                    <a:cubicBezTo>
                      <a:pt x="259292" y="85822"/>
                      <a:pt x="259292" y="85822"/>
                      <a:pt x="259292" y="85822"/>
                    </a:cubicBezTo>
                    <a:cubicBezTo>
                      <a:pt x="261938" y="85822"/>
                      <a:pt x="261938" y="85822"/>
                      <a:pt x="268553" y="96373"/>
                    </a:cubicBezTo>
                    <a:cubicBezTo>
                      <a:pt x="268553" y="97692"/>
                      <a:pt x="267230" y="97692"/>
                      <a:pt x="255323" y="99011"/>
                    </a:cubicBezTo>
                    <a:cubicBezTo>
                      <a:pt x="256646" y="102967"/>
                      <a:pt x="259292" y="106924"/>
                      <a:pt x="261938" y="112200"/>
                    </a:cubicBezTo>
                    <a:cubicBezTo>
                      <a:pt x="260615" y="112200"/>
                      <a:pt x="260615" y="112200"/>
                      <a:pt x="260615" y="112200"/>
                    </a:cubicBezTo>
                    <a:cubicBezTo>
                      <a:pt x="260615" y="113519"/>
                      <a:pt x="260615" y="113519"/>
                      <a:pt x="260615" y="113519"/>
                    </a:cubicBezTo>
                    <a:cubicBezTo>
                      <a:pt x="261938" y="114838"/>
                      <a:pt x="261938" y="114838"/>
                      <a:pt x="261938" y="114838"/>
                    </a:cubicBezTo>
                    <a:cubicBezTo>
                      <a:pt x="261938" y="116156"/>
                      <a:pt x="261938" y="116156"/>
                      <a:pt x="261938" y="116156"/>
                    </a:cubicBezTo>
                    <a:cubicBezTo>
                      <a:pt x="261938" y="117475"/>
                      <a:pt x="261938" y="117475"/>
                      <a:pt x="261938" y="117475"/>
                    </a:cubicBezTo>
                    <a:cubicBezTo>
                      <a:pt x="272521" y="113519"/>
                      <a:pt x="273844" y="113519"/>
                      <a:pt x="279136" y="110881"/>
                    </a:cubicBezTo>
                    <a:cubicBezTo>
                      <a:pt x="277813" y="108243"/>
                      <a:pt x="276490" y="106924"/>
                      <a:pt x="275167" y="104286"/>
                    </a:cubicBezTo>
                    <a:cubicBezTo>
                      <a:pt x="279136" y="100330"/>
                      <a:pt x="277813" y="95054"/>
                      <a:pt x="280459" y="91098"/>
                    </a:cubicBezTo>
                    <a:cubicBezTo>
                      <a:pt x="281782" y="91098"/>
                      <a:pt x="283105" y="89779"/>
                      <a:pt x="284428" y="89779"/>
                    </a:cubicBezTo>
                    <a:cubicBezTo>
                      <a:pt x="288397" y="93736"/>
                      <a:pt x="290381" y="96044"/>
                      <a:pt x="292034" y="97033"/>
                    </a:cubicBezTo>
                    <a:lnTo>
                      <a:pt x="296839" y="96469"/>
                    </a:lnTo>
                    <a:lnTo>
                      <a:pt x="300303" y="101649"/>
                    </a:lnTo>
                    <a:cubicBezTo>
                      <a:pt x="298980" y="99011"/>
                      <a:pt x="298980" y="99011"/>
                      <a:pt x="297657" y="96373"/>
                    </a:cubicBezTo>
                    <a:lnTo>
                      <a:pt x="296839" y="96469"/>
                    </a:lnTo>
                    <a:lnTo>
                      <a:pt x="292365" y="89779"/>
                    </a:lnTo>
                    <a:cubicBezTo>
                      <a:pt x="292365" y="89779"/>
                      <a:pt x="292365" y="91098"/>
                      <a:pt x="292365" y="91098"/>
                    </a:cubicBezTo>
                    <a:cubicBezTo>
                      <a:pt x="291042" y="91098"/>
                      <a:pt x="291042" y="91098"/>
                      <a:pt x="288396" y="88460"/>
                    </a:cubicBezTo>
                    <a:cubicBezTo>
                      <a:pt x="288396" y="88460"/>
                      <a:pt x="288396" y="87141"/>
                      <a:pt x="289719" y="87141"/>
                    </a:cubicBezTo>
                    <a:cubicBezTo>
                      <a:pt x="292365" y="87141"/>
                      <a:pt x="292365" y="87141"/>
                      <a:pt x="308240" y="100330"/>
                    </a:cubicBezTo>
                    <a:cubicBezTo>
                      <a:pt x="309563" y="99011"/>
                      <a:pt x="308240" y="97692"/>
                      <a:pt x="308240" y="97692"/>
                    </a:cubicBezTo>
                    <a:cubicBezTo>
                      <a:pt x="308240" y="96373"/>
                      <a:pt x="308240" y="96373"/>
                      <a:pt x="308240" y="96373"/>
                    </a:cubicBezTo>
                    <a:cubicBezTo>
                      <a:pt x="306917" y="93736"/>
                      <a:pt x="304272" y="91098"/>
                      <a:pt x="302949" y="88460"/>
                    </a:cubicBezTo>
                    <a:cubicBezTo>
                      <a:pt x="296334" y="76591"/>
                      <a:pt x="288066" y="66040"/>
                      <a:pt x="278474" y="56808"/>
                    </a:cubicBezTo>
                    <a:lnTo>
                      <a:pt x="267977" y="49120"/>
                    </a:lnTo>
                    <a:lnTo>
                      <a:pt x="267230" y="47576"/>
                    </a:lnTo>
                    <a:lnTo>
                      <a:pt x="266420" y="47979"/>
                    </a:lnTo>
                    <a:lnTo>
                      <a:pt x="246062" y="33069"/>
                    </a:lnTo>
                    <a:cubicBezTo>
                      <a:pt x="244739" y="33069"/>
                      <a:pt x="243416" y="31750"/>
                      <a:pt x="242094" y="31750"/>
                    </a:cubicBezTo>
                    <a:close/>
                    <a:moveTo>
                      <a:pt x="173336" y="26988"/>
                    </a:moveTo>
                    <a:cubicBezTo>
                      <a:pt x="173336" y="26988"/>
                      <a:pt x="173336" y="26988"/>
                      <a:pt x="172046" y="28287"/>
                    </a:cubicBezTo>
                    <a:cubicBezTo>
                      <a:pt x="170756" y="26988"/>
                      <a:pt x="169466" y="28287"/>
                      <a:pt x="166887" y="28287"/>
                    </a:cubicBezTo>
                    <a:cubicBezTo>
                      <a:pt x="164307" y="28287"/>
                      <a:pt x="164307" y="28287"/>
                      <a:pt x="163017" y="28287"/>
                    </a:cubicBezTo>
                    <a:cubicBezTo>
                      <a:pt x="163017" y="30884"/>
                      <a:pt x="164307" y="30884"/>
                      <a:pt x="165597" y="33482"/>
                    </a:cubicBezTo>
                    <a:cubicBezTo>
                      <a:pt x="159147" y="38678"/>
                      <a:pt x="157857" y="39977"/>
                      <a:pt x="153988" y="39977"/>
                    </a:cubicBezTo>
                    <a:cubicBezTo>
                      <a:pt x="153988" y="39977"/>
                      <a:pt x="155278" y="39977"/>
                      <a:pt x="156568" y="41276"/>
                    </a:cubicBezTo>
                    <a:cubicBezTo>
                      <a:pt x="161727" y="38678"/>
                      <a:pt x="163017" y="38678"/>
                      <a:pt x="164307" y="37379"/>
                    </a:cubicBezTo>
                    <a:cubicBezTo>
                      <a:pt x="164307" y="37379"/>
                      <a:pt x="165597" y="37379"/>
                      <a:pt x="166887" y="38678"/>
                    </a:cubicBezTo>
                    <a:cubicBezTo>
                      <a:pt x="166887" y="37379"/>
                      <a:pt x="168176" y="36080"/>
                      <a:pt x="169466" y="34781"/>
                    </a:cubicBezTo>
                    <a:cubicBezTo>
                      <a:pt x="172046" y="34781"/>
                      <a:pt x="173336" y="33482"/>
                      <a:pt x="174626" y="29586"/>
                    </a:cubicBezTo>
                    <a:cubicBezTo>
                      <a:pt x="174626" y="28287"/>
                      <a:pt x="173336" y="26988"/>
                      <a:pt x="173336" y="26988"/>
                    </a:cubicBezTo>
                    <a:close/>
                    <a:moveTo>
                      <a:pt x="147638" y="26988"/>
                    </a:moveTo>
                    <a:cubicBezTo>
                      <a:pt x="141023" y="31751"/>
                      <a:pt x="141023" y="31751"/>
                      <a:pt x="139700" y="31751"/>
                    </a:cubicBezTo>
                    <a:cubicBezTo>
                      <a:pt x="143669" y="31751"/>
                      <a:pt x="143669" y="31751"/>
                      <a:pt x="144992" y="30163"/>
                    </a:cubicBezTo>
                    <a:cubicBezTo>
                      <a:pt x="143669" y="31751"/>
                      <a:pt x="143669" y="31751"/>
                      <a:pt x="144992" y="31751"/>
                    </a:cubicBezTo>
                    <a:cubicBezTo>
                      <a:pt x="144992" y="31751"/>
                      <a:pt x="144992" y="31751"/>
                      <a:pt x="146315" y="30163"/>
                    </a:cubicBezTo>
                    <a:cubicBezTo>
                      <a:pt x="147638" y="30163"/>
                      <a:pt x="147638" y="30163"/>
                      <a:pt x="147638" y="26988"/>
                    </a:cubicBezTo>
                    <a:close/>
                    <a:moveTo>
                      <a:pt x="195455" y="23813"/>
                    </a:moveTo>
                    <a:cubicBezTo>
                      <a:pt x="195455" y="25136"/>
                      <a:pt x="194108" y="25136"/>
                      <a:pt x="194108" y="25136"/>
                    </a:cubicBezTo>
                    <a:cubicBezTo>
                      <a:pt x="192761" y="25136"/>
                      <a:pt x="192761" y="25136"/>
                      <a:pt x="192761" y="25136"/>
                    </a:cubicBezTo>
                    <a:cubicBezTo>
                      <a:pt x="192761" y="25136"/>
                      <a:pt x="191414" y="25136"/>
                      <a:pt x="191414" y="25136"/>
                    </a:cubicBezTo>
                    <a:cubicBezTo>
                      <a:pt x="190067" y="26459"/>
                      <a:pt x="190067" y="27782"/>
                      <a:pt x="190067" y="29104"/>
                    </a:cubicBezTo>
                    <a:cubicBezTo>
                      <a:pt x="190067" y="29104"/>
                      <a:pt x="188720" y="27782"/>
                      <a:pt x="187373" y="27782"/>
                    </a:cubicBezTo>
                    <a:cubicBezTo>
                      <a:pt x="186026" y="27782"/>
                      <a:pt x="184679" y="27782"/>
                      <a:pt x="184679" y="27782"/>
                    </a:cubicBezTo>
                    <a:cubicBezTo>
                      <a:pt x="183332" y="27782"/>
                      <a:pt x="181985" y="26459"/>
                      <a:pt x="179292" y="26459"/>
                    </a:cubicBezTo>
                    <a:cubicBezTo>
                      <a:pt x="179292" y="26459"/>
                      <a:pt x="179292" y="29104"/>
                      <a:pt x="179292" y="29104"/>
                    </a:cubicBezTo>
                    <a:cubicBezTo>
                      <a:pt x="179292" y="29104"/>
                      <a:pt x="177945" y="29104"/>
                      <a:pt x="176598" y="27782"/>
                    </a:cubicBezTo>
                    <a:cubicBezTo>
                      <a:pt x="175251" y="31750"/>
                      <a:pt x="172557" y="33073"/>
                      <a:pt x="169863" y="37042"/>
                    </a:cubicBezTo>
                    <a:cubicBezTo>
                      <a:pt x="171210" y="37042"/>
                      <a:pt x="173904" y="38365"/>
                      <a:pt x="173904" y="38365"/>
                    </a:cubicBezTo>
                    <a:cubicBezTo>
                      <a:pt x="176598" y="39688"/>
                      <a:pt x="177945" y="43657"/>
                      <a:pt x="179292" y="44979"/>
                    </a:cubicBezTo>
                    <a:cubicBezTo>
                      <a:pt x="179292" y="46302"/>
                      <a:pt x="179292" y="47625"/>
                      <a:pt x="179292" y="48948"/>
                    </a:cubicBezTo>
                    <a:cubicBezTo>
                      <a:pt x="180639" y="50271"/>
                      <a:pt x="180639" y="51594"/>
                      <a:pt x="181985" y="52917"/>
                    </a:cubicBezTo>
                    <a:cubicBezTo>
                      <a:pt x="180639" y="55563"/>
                      <a:pt x="179292" y="56886"/>
                      <a:pt x="179292" y="59532"/>
                    </a:cubicBezTo>
                    <a:cubicBezTo>
                      <a:pt x="177945" y="60854"/>
                      <a:pt x="177945" y="60854"/>
                      <a:pt x="177945" y="60854"/>
                    </a:cubicBezTo>
                    <a:cubicBezTo>
                      <a:pt x="177945" y="63500"/>
                      <a:pt x="180639" y="64823"/>
                      <a:pt x="180639" y="68792"/>
                    </a:cubicBezTo>
                    <a:cubicBezTo>
                      <a:pt x="183332" y="68792"/>
                      <a:pt x="184679" y="71438"/>
                      <a:pt x="187373" y="71438"/>
                    </a:cubicBezTo>
                    <a:cubicBezTo>
                      <a:pt x="190067" y="71438"/>
                      <a:pt x="190067" y="70115"/>
                      <a:pt x="188720" y="67469"/>
                    </a:cubicBezTo>
                    <a:cubicBezTo>
                      <a:pt x="192761" y="67469"/>
                      <a:pt x="204884" y="60854"/>
                      <a:pt x="214313" y="50271"/>
                    </a:cubicBezTo>
                    <a:cubicBezTo>
                      <a:pt x="212966" y="50271"/>
                      <a:pt x="208925" y="47625"/>
                      <a:pt x="208925" y="47625"/>
                    </a:cubicBezTo>
                    <a:cubicBezTo>
                      <a:pt x="208925" y="46302"/>
                      <a:pt x="210272" y="46302"/>
                      <a:pt x="214313" y="46302"/>
                    </a:cubicBezTo>
                    <a:cubicBezTo>
                      <a:pt x="212966" y="44979"/>
                      <a:pt x="211619" y="42334"/>
                      <a:pt x="210272" y="41011"/>
                    </a:cubicBezTo>
                    <a:cubicBezTo>
                      <a:pt x="211619" y="41011"/>
                      <a:pt x="211619" y="41011"/>
                      <a:pt x="214313" y="42334"/>
                    </a:cubicBezTo>
                    <a:cubicBezTo>
                      <a:pt x="212966" y="41011"/>
                      <a:pt x="212966" y="39688"/>
                      <a:pt x="212966" y="38365"/>
                    </a:cubicBezTo>
                    <a:cubicBezTo>
                      <a:pt x="206231" y="33073"/>
                      <a:pt x="204884" y="26459"/>
                      <a:pt x="204884" y="26459"/>
                    </a:cubicBezTo>
                    <a:cubicBezTo>
                      <a:pt x="202190" y="29104"/>
                      <a:pt x="200843" y="29104"/>
                      <a:pt x="199496" y="27782"/>
                    </a:cubicBezTo>
                    <a:cubicBezTo>
                      <a:pt x="199496" y="27782"/>
                      <a:pt x="198149" y="26459"/>
                      <a:pt x="198149" y="26459"/>
                    </a:cubicBezTo>
                    <a:cubicBezTo>
                      <a:pt x="198149" y="26459"/>
                      <a:pt x="199496" y="26459"/>
                      <a:pt x="200843" y="25136"/>
                    </a:cubicBezTo>
                    <a:cubicBezTo>
                      <a:pt x="196802" y="23813"/>
                      <a:pt x="196802" y="23813"/>
                      <a:pt x="196802" y="23813"/>
                    </a:cubicBezTo>
                    <a:cubicBezTo>
                      <a:pt x="195455" y="23813"/>
                      <a:pt x="195455" y="23813"/>
                      <a:pt x="195455" y="23813"/>
                    </a:cubicBezTo>
                    <a:close/>
                    <a:moveTo>
                      <a:pt x="169069" y="0"/>
                    </a:moveTo>
                    <a:cubicBezTo>
                      <a:pt x="262443" y="0"/>
                      <a:pt x="338138" y="75339"/>
                      <a:pt x="338138" y="168275"/>
                    </a:cubicBezTo>
                    <a:cubicBezTo>
                      <a:pt x="338138" y="261211"/>
                      <a:pt x="262443" y="336550"/>
                      <a:pt x="169069" y="336550"/>
                    </a:cubicBezTo>
                    <a:cubicBezTo>
                      <a:pt x="75695" y="336550"/>
                      <a:pt x="0" y="261211"/>
                      <a:pt x="0" y="168275"/>
                    </a:cubicBezTo>
                    <a:cubicBezTo>
                      <a:pt x="0" y="75339"/>
                      <a:pt x="75695" y="0"/>
                      <a:pt x="1690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45" name="íṡḻidè">
              <a:extLst>
                <a:ext uri="{FF2B5EF4-FFF2-40B4-BE49-F238E27FC236}">
                  <a16:creationId xmlns:a16="http://schemas.microsoft.com/office/drawing/2014/main" id="{EE076CE7-8494-4030-AC31-DCAE7AAD5A48}"/>
                </a:ext>
              </a:extLst>
            </p:cNvPr>
            <p:cNvGrpSpPr/>
            <p:nvPr/>
          </p:nvGrpSpPr>
          <p:grpSpPr>
            <a:xfrm>
              <a:off x="8205445" y="3369019"/>
              <a:ext cx="3149933" cy="711200"/>
              <a:chOff x="4458918" y="3575373"/>
              <a:chExt cx="3274164" cy="711200"/>
            </a:xfrm>
          </p:grpSpPr>
          <p:cxnSp>
            <p:nvCxnSpPr>
              <p:cNvPr id="53" name="直接连接符 52">
                <a:extLst>
                  <a:ext uri="{FF2B5EF4-FFF2-40B4-BE49-F238E27FC236}">
                    <a16:creationId xmlns:a16="http://schemas.microsoft.com/office/drawing/2014/main" id="{E83C8AA2-FF76-4FEA-A4C8-2C9F6B3E5A9C}"/>
                  </a:ext>
                </a:extLst>
              </p:cNvPr>
              <p:cNvCxnSpPr/>
              <p:nvPr/>
            </p:nvCxnSpPr>
            <p:spPr>
              <a:xfrm>
                <a:off x="4458918" y="3962242"/>
                <a:ext cx="3274164" cy="0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işḷíḋe">
                <a:extLst>
                  <a:ext uri="{FF2B5EF4-FFF2-40B4-BE49-F238E27FC236}">
                    <a16:creationId xmlns:a16="http://schemas.microsoft.com/office/drawing/2014/main" id="{9C9EAA12-3F1C-44B3-B89E-8272C3CDB768}"/>
                  </a:ext>
                </a:extLst>
              </p:cNvPr>
              <p:cNvSpPr/>
              <p:nvPr/>
            </p:nvSpPr>
            <p:spPr>
              <a:xfrm>
                <a:off x="5746424" y="3575373"/>
                <a:ext cx="711200" cy="7112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 sz="1400" dirty="0">
                  <a:cs typeface="+mn-ea"/>
                  <a:sym typeface="+mn-lt"/>
                </a:endParaRPr>
              </a:p>
            </p:txBody>
          </p:sp>
          <p:sp>
            <p:nvSpPr>
              <p:cNvPr id="55" name="îśļiḑè">
                <a:extLst>
                  <a:ext uri="{FF2B5EF4-FFF2-40B4-BE49-F238E27FC236}">
                    <a16:creationId xmlns:a16="http://schemas.microsoft.com/office/drawing/2014/main" id="{59EBDF4B-945D-4DC5-88C7-27C572BED19C}"/>
                  </a:ext>
                </a:extLst>
              </p:cNvPr>
              <p:cNvSpPr/>
              <p:nvPr/>
            </p:nvSpPr>
            <p:spPr bwMode="auto">
              <a:xfrm>
                <a:off x="5909306" y="3724743"/>
                <a:ext cx="373384" cy="412459"/>
              </a:xfrm>
              <a:custGeom>
                <a:avLst/>
                <a:gdLst>
                  <a:gd name="connsiteX0" fmla="*/ 151190 w 303230"/>
                  <a:gd name="connsiteY0" fmla="*/ 265113 h 334963"/>
                  <a:gd name="connsiteX1" fmla="*/ 102771 w 303230"/>
                  <a:gd name="connsiteY1" fmla="*/ 278278 h 334963"/>
                  <a:gd name="connsiteX2" fmla="*/ 151190 w 303230"/>
                  <a:gd name="connsiteY2" fmla="*/ 319088 h 334963"/>
                  <a:gd name="connsiteX3" fmla="*/ 199609 w 303230"/>
                  <a:gd name="connsiteY3" fmla="*/ 278278 h 334963"/>
                  <a:gd name="connsiteX4" fmla="*/ 151190 w 303230"/>
                  <a:gd name="connsiteY4" fmla="*/ 265113 h 334963"/>
                  <a:gd name="connsiteX5" fmla="*/ 217071 w 303230"/>
                  <a:gd name="connsiteY5" fmla="*/ 230188 h 334963"/>
                  <a:gd name="connsiteX6" fmla="*/ 194846 w 303230"/>
                  <a:gd name="connsiteY6" fmla="*/ 243523 h 334963"/>
                  <a:gd name="connsiteX7" fmla="*/ 172621 w 303230"/>
                  <a:gd name="connsiteY7" fmla="*/ 255525 h 334963"/>
                  <a:gd name="connsiteX8" fmla="*/ 206612 w 303230"/>
                  <a:gd name="connsiteY8" fmla="*/ 263526 h 334963"/>
                  <a:gd name="connsiteX9" fmla="*/ 217071 w 303230"/>
                  <a:gd name="connsiteY9" fmla="*/ 230188 h 334963"/>
                  <a:gd name="connsiteX10" fmla="*/ 86896 w 303230"/>
                  <a:gd name="connsiteY10" fmla="*/ 230188 h 334963"/>
                  <a:gd name="connsiteX11" fmla="*/ 95988 w 303230"/>
                  <a:gd name="connsiteY11" fmla="*/ 263526 h 334963"/>
                  <a:gd name="connsiteX12" fmla="*/ 129759 w 303230"/>
                  <a:gd name="connsiteY12" fmla="*/ 255525 h 334963"/>
                  <a:gd name="connsiteX13" fmla="*/ 107678 w 303230"/>
                  <a:gd name="connsiteY13" fmla="*/ 243523 h 334963"/>
                  <a:gd name="connsiteX14" fmla="*/ 86896 w 303230"/>
                  <a:gd name="connsiteY14" fmla="*/ 230188 h 334963"/>
                  <a:gd name="connsiteX15" fmla="*/ 271779 w 303230"/>
                  <a:gd name="connsiteY15" fmla="*/ 180975 h 334963"/>
                  <a:gd name="connsiteX16" fmla="*/ 235511 w 303230"/>
                  <a:gd name="connsiteY16" fmla="*/ 216471 h 334963"/>
                  <a:gd name="connsiteX17" fmla="*/ 223421 w 303230"/>
                  <a:gd name="connsiteY17" fmla="*/ 265113 h 334963"/>
                  <a:gd name="connsiteX18" fmla="*/ 230137 w 303230"/>
                  <a:gd name="connsiteY18" fmla="*/ 265113 h 334963"/>
                  <a:gd name="connsiteX19" fmla="*/ 283868 w 303230"/>
                  <a:gd name="connsiteY19" fmla="*/ 244079 h 334963"/>
                  <a:gd name="connsiteX20" fmla="*/ 271779 w 303230"/>
                  <a:gd name="connsiteY20" fmla="*/ 180975 h 334963"/>
                  <a:gd name="connsiteX21" fmla="*/ 31975 w 303230"/>
                  <a:gd name="connsiteY21" fmla="*/ 180975 h 334963"/>
                  <a:gd name="connsiteX22" fmla="*/ 20160 w 303230"/>
                  <a:gd name="connsiteY22" fmla="*/ 244079 h 334963"/>
                  <a:gd name="connsiteX23" fmla="*/ 73983 w 303230"/>
                  <a:gd name="connsiteY23" fmla="*/ 265113 h 334963"/>
                  <a:gd name="connsiteX24" fmla="*/ 80547 w 303230"/>
                  <a:gd name="connsiteY24" fmla="*/ 265113 h 334963"/>
                  <a:gd name="connsiteX25" fmla="*/ 67419 w 303230"/>
                  <a:gd name="connsiteY25" fmla="*/ 216471 h 334963"/>
                  <a:gd name="connsiteX26" fmla="*/ 31975 w 303230"/>
                  <a:gd name="connsiteY26" fmla="*/ 180975 h 334963"/>
                  <a:gd name="connsiteX27" fmla="*/ 239296 w 303230"/>
                  <a:gd name="connsiteY27" fmla="*/ 142875 h 334963"/>
                  <a:gd name="connsiteX28" fmla="*/ 240531 w 303230"/>
                  <a:gd name="connsiteY28" fmla="*/ 167482 h 334963"/>
                  <a:gd name="connsiteX29" fmla="*/ 239296 w 303230"/>
                  <a:gd name="connsiteY29" fmla="*/ 192088 h 334963"/>
                  <a:gd name="connsiteX30" fmla="*/ 261521 w 303230"/>
                  <a:gd name="connsiteY30" fmla="*/ 167482 h 334963"/>
                  <a:gd name="connsiteX31" fmla="*/ 239296 w 303230"/>
                  <a:gd name="connsiteY31" fmla="*/ 142875 h 334963"/>
                  <a:gd name="connsiteX32" fmla="*/ 64672 w 303230"/>
                  <a:gd name="connsiteY32" fmla="*/ 142875 h 334963"/>
                  <a:gd name="connsiteX33" fmla="*/ 40859 w 303230"/>
                  <a:gd name="connsiteY33" fmla="*/ 167482 h 334963"/>
                  <a:gd name="connsiteX34" fmla="*/ 64672 w 303230"/>
                  <a:gd name="connsiteY34" fmla="*/ 192088 h 334963"/>
                  <a:gd name="connsiteX35" fmla="*/ 64672 w 303230"/>
                  <a:gd name="connsiteY35" fmla="*/ 167482 h 334963"/>
                  <a:gd name="connsiteX36" fmla="*/ 64672 w 303230"/>
                  <a:gd name="connsiteY36" fmla="*/ 142875 h 334963"/>
                  <a:gd name="connsiteX37" fmla="*/ 131292 w 303230"/>
                  <a:gd name="connsiteY37" fmla="*/ 136930 h 334963"/>
                  <a:gd name="connsiteX38" fmla="*/ 151984 w 303230"/>
                  <a:gd name="connsiteY38" fmla="*/ 142462 h 334963"/>
                  <a:gd name="connsiteX39" fmla="*/ 187457 w 303230"/>
                  <a:gd name="connsiteY39" fmla="*/ 152876 h 334963"/>
                  <a:gd name="connsiteX40" fmla="*/ 151984 w 303230"/>
                  <a:gd name="connsiteY40" fmla="*/ 198438 h 334963"/>
                  <a:gd name="connsiteX41" fmla="*/ 116512 w 303230"/>
                  <a:gd name="connsiteY41" fmla="*/ 152876 h 334963"/>
                  <a:gd name="connsiteX42" fmla="*/ 131292 w 303230"/>
                  <a:gd name="connsiteY42" fmla="*/ 136930 h 334963"/>
                  <a:gd name="connsiteX43" fmla="*/ 151328 w 303230"/>
                  <a:gd name="connsiteY43" fmla="*/ 88900 h 334963"/>
                  <a:gd name="connsiteX44" fmla="*/ 115937 w 303230"/>
                  <a:gd name="connsiteY44" fmla="*/ 105956 h 334963"/>
                  <a:gd name="connsiteX45" fmla="*/ 83167 w 303230"/>
                  <a:gd name="connsiteY45" fmla="*/ 128259 h 334963"/>
                  <a:gd name="connsiteX46" fmla="*/ 80546 w 303230"/>
                  <a:gd name="connsiteY46" fmla="*/ 167619 h 334963"/>
                  <a:gd name="connsiteX47" fmla="*/ 83167 w 303230"/>
                  <a:gd name="connsiteY47" fmla="*/ 208291 h 334963"/>
                  <a:gd name="connsiteX48" fmla="*/ 115937 w 303230"/>
                  <a:gd name="connsiteY48" fmla="*/ 229282 h 334963"/>
                  <a:gd name="connsiteX49" fmla="*/ 151328 w 303230"/>
                  <a:gd name="connsiteY49" fmla="*/ 247650 h 334963"/>
                  <a:gd name="connsiteX50" fmla="*/ 186719 w 303230"/>
                  <a:gd name="connsiteY50" fmla="*/ 229282 h 334963"/>
                  <a:gd name="connsiteX51" fmla="*/ 220800 w 303230"/>
                  <a:gd name="connsiteY51" fmla="*/ 208291 h 334963"/>
                  <a:gd name="connsiteX52" fmla="*/ 223421 w 303230"/>
                  <a:gd name="connsiteY52" fmla="*/ 167619 h 334963"/>
                  <a:gd name="connsiteX53" fmla="*/ 220800 w 303230"/>
                  <a:gd name="connsiteY53" fmla="*/ 128259 h 334963"/>
                  <a:gd name="connsiteX54" fmla="*/ 186719 w 303230"/>
                  <a:gd name="connsiteY54" fmla="*/ 105956 h 334963"/>
                  <a:gd name="connsiteX55" fmla="*/ 151328 w 303230"/>
                  <a:gd name="connsiteY55" fmla="*/ 88900 h 334963"/>
                  <a:gd name="connsiteX56" fmla="*/ 206612 w 303230"/>
                  <a:gd name="connsiteY56" fmla="*/ 73025 h 334963"/>
                  <a:gd name="connsiteX57" fmla="*/ 172621 w 303230"/>
                  <a:gd name="connsiteY57" fmla="*/ 81026 h 334963"/>
                  <a:gd name="connsiteX58" fmla="*/ 194846 w 303230"/>
                  <a:gd name="connsiteY58" fmla="*/ 93028 h 334963"/>
                  <a:gd name="connsiteX59" fmla="*/ 217071 w 303230"/>
                  <a:gd name="connsiteY59" fmla="*/ 106363 h 334963"/>
                  <a:gd name="connsiteX60" fmla="*/ 206612 w 303230"/>
                  <a:gd name="connsiteY60" fmla="*/ 73025 h 334963"/>
                  <a:gd name="connsiteX61" fmla="*/ 95988 w 303230"/>
                  <a:gd name="connsiteY61" fmla="*/ 73025 h 334963"/>
                  <a:gd name="connsiteX62" fmla="*/ 86896 w 303230"/>
                  <a:gd name="connsiteY62" fmla="*/ 106363 h 334963"/>
                  <a:gd name="connsiteX63" fmla="*/ 107678 w 303230"/>
                  <a:gd name="connsiteY63" fmla="*/ 93028 h 334963"/>
                  <a:gd name="connsiteX64" fmla="*/ 129759 w 303230"/>
                  <a:gd name="connsiteY64" fmla="*/ 81026 h 334963"/>
                  <a:gd name="connsiteX65" fmla="*/ 95988 w 303230"/>
                  <a:gd name="connsiteY65" fmla="*/ 73025 h 334963"/>
                  <a:gd name="connsiteX66" fmla="*/ 223421 w 303230"/>
                  <a:gd name="connsiteY66" fmla="*/ 69850 h 334963"/>
                  <a:gd name="connsiteX67" fmla="*/ 235511 w 303230"/>
                  <a:gd name="connsiteY67" fmla="*/ 118492 h 334963"/>
                  <a:gd name="connsiteX68" fmla="*/ 271779 w 303230"/>
                  <a:gd name="connsiteY68" fmla="*/ 153988 h 334963"/>
                  <a:gd name="connsiteX69" fmla="*/ 283868 w 303230"/>
                  <a:gd name="connsiteY69" fmla="*/ 92199 h 334963"/>
                  <a:gd name="connsiteX70" fmla="*/ 230137 w 303230"/>
                  <a:gd name="connsiteY70" fmla="*/ 69850 h 334963"/>
                  <a:gd name="connsiteX71" fmla="*/ 223421 w 303230"/>
                  <a:gd name="connsiteY71" fmla="*/ 69850 h 334963"/>
                  <a:gd name="connsiteX72" fmla="*/ 73983 w 303230"/>
                  <a:gd name="connsiteY72" fmla="*/ 69850 h 334963"/>
                  <a:gd name="connsiteX73" fmla="*/ 20160 w 303230"/>
                  <a:gd name="connsiteY73" fmla="*/ 92199 h 334963"/>
                  <a:gd name="connsiteX74" fmla="*/ 31975 w 303230"/>
                  <a:gd name="connsiteY74" fmla="*/ 153988 h 334963"/>
                  <a:gd name="connsiteX75" fmla="*/ 67419 w 303230"/>
                  <a:gd name="connsiteY75" fmla="*/ 118492 h 334963"/>
                  <a:gd name="connsiteX76" fmla="*/ 80547 w 303230"/>
                  <a:gd name="connsiteY76" fmla="*/ 69850 h 334963"/>
                  <a:gd name="connsiteX77" fmla="*/ 73983 w 303230"/>
                  <a:gd name="connsiteY77" fmla="*/ 69850 h 334963"/>
                  <a:gd name="connsiteX78" fmla="*/ 151190 w 303230"/>
                  <a:gd name="connsiteY78" fmla="*/ 15875 h 334963"/>
                  <a:gd name="connsiteX79" fmla="*/ 102771 w 303230"/>
                  <a:gd name="connsiteY79" fmla="*/ 56886 h 334963"/>
                  <a:gd name="connsiteX80" fmla="*/ 151190 w 303230"/>
                  <a:gd name="connsiteY80" fmla="*/ 71438 h 334963"/>
                  <a:gd name="connsiteX81" fmla="*/ 199609 w 303230"/>
                  <a:gd name="connsiteY81" fmla="*/ 56886 h 334963"/>
                  <a:gd name="connsiteX82" fmla="*/ 151190 w 303230"/>
                  <a:gd name="connsiteY82" fmla="*/ 15875 h 334963"/>
                  <a:gd name="connsiteX83" fmla="*/ 151326 w 303230"/>
                  <a:gd name="connsiteY83" fmla="*/ 0 h 334963"/>
                  <a:gd name="connsiteX84" fmla="*/ 217084 w 303230"/>
                  <a:gd name="connsiteY84" fmla="*/ 54069 h 334963"/>
                  <a:gd name="connsiteX85" fmla="*/ 230236 w 303230"/>
                  <a:gd name="connsiteY85" fmla="*/ 54069 h 334963"/>
                  <a:gd name="connsiteX86" fmla="*/ 295994 w 303230"/>
                  <a:gd name="connsiteY86" fmla="*/ 84400 h 334963"/>
                  <a:gd name="connsiteX87" fmla="*/ 284158 w 303230"/>
                  <a:gd name="connsiteY87" fmla="*/ 164844 h 334963"/>
                  <a:gd name="connsiteX88" fmla="*/ 281528 w 303230"/>
                  <a:gd name="connsiteY88" fmla="*/ 167482 h 334963"/>
                  <a:gd name="connsiteX89" fmla="*/ 284158 w 303230"/>
                  <a:gd name="connsiteY89" fmla="*/ 171438 h 334963"/>
                  <a:gd name="connsiteX90" fmla="*/ 295994 w 303230"/>
                  <a:gd name="connsiteY90" fmla="*/ 251882 h 334963"/>
                  <a:gd name="connsiteX91" fmla="*/ 230236 w 303230"/>
                  <a:gd name="connsiteY91" fmla="*/ 280894 h 334963"/>
                  <a:gd name="connsiteX92" fmla="*/ 217084 w 303230"/>
                  <a:gd name="connsiteY92" fmla="*/ 280894 h 334963"/>
                  <a:gd name="connsiteX93" fmla="*/ 151326 w 303230"/>
                  <a:gd name="connsiteY93" fmla="*/ 334963 h 334963"/>
                  <a:gd name="connsiteX94" fmla="*/ 86883 w 303230"/>
                  <a:gd name="connsiteY94" fmla="*/ 280894 h 334963"/>
                  <a:gd name="connsiteX95" fmla="*/ 73731 w 303230"/>
                  <a:gd name="connsiteY95" fmla="*/ 280894 h 334963"/>
                  <a:gd name="connsiteX96" fmla="*/ 6657 w 303230"/>
                  <a:gd name="connsiteY96" fmla="*/ 251882 h 334963"/>
                  <a:gd name="connsiteX97" fmla="*/ 18494 w 303230"/>
                  <a:gd name="connsiteY97" fmla="*/ 171438 h 334963"/>
                  <a:gd name="connsiteX98" fmla="*/ 21124 w 303230"/>
                  <a:gd name="connsiteY98" fmla="*/ 167482 h 334963"/>
                  <a:gd name="connsiteX99" fmla="*/ 18494 w 303230"/>
                  <a:gd name="connsiteY99" fmla="*/ 164844 h 334963"/>
                  <a:gd name="connsiteX100" fmla="*/ 6657 w 303230"/>
                  <a:gd name="connsiteY100" fmla="*/ 84400 h 334963"/>
                  <a:gd name="connsiteX101" fmla="*/ 73731 w 303230"/>
                  <a:gd name="connsiteY101" fmla="*/ 54069 h 334963"/>
                  <a:gd name="connsiteX102" fmla="*/ 86883 w 303230"/>
                  <a:gd name="connsiteY102" fmla="*/ 54069 h 334963"/>
                  <a:gd name="connsiteX103" fmla="*/ 151326 w 303230"/>
                  <a:gd name="connsiteY103" fmla="*/ 0 h 334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</a:cxnLst>
                <a:rect l="l" t="t" r="r" b="b"/>
                <a:pathLst>
                  <a:path w="303230" h="334963">
                    <a:moveTo>
                      <a:pt x="151190" y="265113"/>
                    </a:moveTo>
                    <a:cubicBezTo>
                      <a:pt x="135487" y="271695"/>
                      <a:pt x="118475" y="275645"/>
                      <a:pt x="102771" y="278278"/>
                    </a:cubicBezTo>
                    <a:cubicBezTo>
                      <a:pt x="115857" y="303290"/>
                      <a:pt x="132869" y="319088"/>
                      <a:pt x="151190" y="319088"/>
                    </a:cubicBezTo>
                    <a:cubicBezTo>
                      <a:pt x="169511" y="319088"/>
                      <a:pt x="186523" y="303290"/>
                      <a:pt x="199609" y="278278"/>
                    </a:cubicBezTo>
                    <a:cubicBezTo>
                      <a:pt x="183906" y="275645"/>
                      <a:pt x="168202" y="271695"/>
                      <a:pt x="151190" y="265113"/>
                    </a:cubicBezTo>
                    <a:close/>
                    <a:moveTo>
                      <a:pt x="217071" y="230188"/>
                    </a:moveTo>
                    <a:cubicBezTo>
                      <a:pt x="209227" y="234189"/>
                      <a:pt x="202690" y="239523"/>
                      <a:pt x="194846" y="243523"/>
                    </a:cubicBezTo>
                    <a:cubicBezTo>
                      <a:pt x="188309" y="247524"/>
                      <a:pt x="180465" y="251524"/>
                      <a:pt x="172621" y="255525"/>
                    </a:cubicBezTo>
                    <a:cubicBezTo>
                      <a:pt x="184387" y="259525"/>
                      <a:pt x="196153" y="262193"/>
                      <a:pt x="206612" y="263526"/>
                    </a:cubicBezTo>
                    <a:cubicBezTo>
                      <a:pt x="210534" y="252858"/>
                      <a:pt x="214456" y="242190"/>
                      <a:pt x="217071" y="230188"/>
                    </a:cubicBezTo>
                    <a:close/>
                    <a:moveTo>
                      <a:pt x="86896" y="230188"/>
                    </a:moveTo>
                    <a:cubicBezTo>
                      <a:pt x="89494" y="242190"/>
                      <a:pt x="92091" y="252858"/>
                      <a:pt x="95988" y="263526"/>
                    </a:cubicBezTo>
                    <a:cubicBezTo>
                      <a:pt x="106379" y="262193"/>
                      <a:pt x="118069" y="259525"/>
                      <a:pt x="129759" y="255525"/>
                    </a:cubicBezTo>
                    <a:cubicBezTo>
                      <a:pt x="121966" y="251524"/>
                      <a:pt x="114173" y="247524"/>
                      <a:pt x="107678" y="243523"/>
                    </a:cubicBezTo>
                    <a:cubicBezTo>
                      <a:pt x="99885" y="239523"/>
                      <a:pt x="93390" y="234189"/>
                      <a:pt x="86896" y="230188"/>
                    </a:cubicBezTo>
                    <a:close/>
                    <a:moveTo>
                      <a:pt x="271779" y="180975"/>
                    </a:moveTo>
                    <a:cubicBezTo>
                      <a:pt x="262376" y="194122"/>
                      <a:pt x="248943" y="205954"/>
                      <a:pt x="235511" y="216471"/>
                    </a:cubicBezTo>
                    <a:cubicBezTo>
                      <a:pt x="232824" y="233561"/>
                      <a:pt x="228794" y="250652"/>
                      <a:pt x="223421" y="265113"/>
                    </a:cubicBezTo>
                    <a:cubicBezTo>
                      <a:pt x="224764" y="265113"/>
                      <a:pt x="227451" y="265113"/>
                      <a:pt x="230137" y="265113"/>
                    </a:cubicBezTo>
                    <a:cubicBezTo>
                      <a:pt x="255660" y="265113"/>
                      <a:pt x="275809" y="257225"/>
                      <a:pt x="283868" y="244079"/>
                    </a:cubicBezTo>
                    <a:cubicBezTo>
                      <a:pt x="293271" y="228303"/>
                      <a:pt x="287898" y="205954"/>
                      <a:pt x="271779" y="180975"/>
                    </a:cubicBezTo>
                    <a:close/>
                    <a:moveTo>
                      <a:pt x="31975" y="180975"/>
                    </a:moveTo>
                    <a:cubicBezTo>
                      <a:pt x="16222" y="205954"/>
                      <a:pt x="12284" y="228303"/>
                      <a:pt x="20160" y="244079"/>
                    </a:cubicBezTo>
                    <a:cubicBezTo>
                      <a:pt x="29350" y="257225"/>
                      <a:pt x="47728" y="265113"/>
                      <a:pt x="73983" y="265113"/>
                    </a:cubicBezTo>
                    <a:cubicBezTo>
                      <a:pt x="75296" y="265113"/>
                      <a:pt x="77921" y="265113"/>
                      <a:pt x="80547" y="265113"/>
                    </a:cubicBezTo>
                    <a:cubicBezTo>
                      <a:pt x="75296" y="250652"/>
                      <a:pt x="70045" y="233561"/>
                      <a:pt x="67419" y="216471"/>
                    </a:cubicBezTo>
                    <a:cubicBezTo>
                      <a:pt x="54292" y="205954"/>
                      <a:pt x="42477" y="194122"/>
                      <a:pt x="31975" y="180975"/>
                    </a:cubicBezTo>
                    <a:close/>
                    <a:moveTo>
                      <a:pt x="239296" y="142875"/>
                    </a:moveTo>
                    <a:cubicBezTo>
                      <a:pt x="239296" y="150646"/>
                      <a:pt x="240531" y="159711"/>
                      <a:pt x="240531" y="167482"/>
                    </a:cubicBezTo>
                    <a:cubicBezTo>
                      <a:pt x="240531" y="176547"/>
                      <a:pt x="239296" y="184318"/>
                      <a:pt x="239296" y="192088"/>
                    </a:cubicBezTo>
                    <a:cubicBezTo>
                      <a:pt x="247939" y="184318"/>
                      <a:pt x="255348" y="176547"/>
                      <a:pt x="261521" y="167482"/>
                    </a:cubicBezTo>
                    <a:cubicBezTo>
                      <a:pt x="255348" y="159711"/>
                      <a:pt x="247939" y="150646"/>
                      <a:pt x="239296" y="142875"/>
                    </a:cubicBezTo>
                    <a:close/>
                    <a:moveTo>
                      <a:pt x="64672" y="142875"/>
                    </a:moveTo>
                    <a:cubicBezTo>
                      <a:pt x="56734" y="150646"/>
                      <a:pt x="47474" y="159711"/>
                      <a:pt x="40859" y="167482"/>
                    </a:cubicBezTo>
                    <a:cubicBezTo>
                      <a:pt x="47474" y="176547"/>
                      <a:pt x="56734" y="184318"/>
                      <a:pt x="64672" y="192088"/>
                    </a:cubicBezTo>
                    <a:cubicBezTo>
                      <a:pt x="64672" y="184318"/>
                      <a:pt x="64672" y="176547"/>
                      <a:pt x="64672" y="167482"/>
                    </a:cubicBezTo>
                    <a:cubicBezTo>
                      <a:pt x="64672" y="159711"/>
                      <a:pt x="64672" y="150646"/>
                      <a:pt x="64672" y="142875"/>
                    </a:cubicBezTo>
                    <a:close/>
                    <a:moveTo>
                      <a:pt x="131292" y="136930"/>
                    </a:moveTo>
                    <a:cubicBezTo>
                      <a:pt x="138518" y="135628"/>
                      <a:pt x="146729" y="137906"/>
                      <a:pt x="151984" y="142462"/>
                    </a:cubicBezTo>
                    <a:cubicBezTo>
                      <a:pt x="162494" y="133350"/>
                      <a:pt x="184829" y="133350"/>
                      <a:pt x="187457" y="152876"/>
                    </a:cubicBezTo>
                    <a:cubicBezTo>
                      <a:pt x="190084" y="178912"/>
                      <a:pt x="151984" y="198438"/>
                      <a:pt x="151984" y="198438"/>
                    </a:cubicBezTo>
                    <a:cubicBezTo>
                      <a:pt x="151984" y="198438"/>
                      <a:pt x="113884" y="178912"/>
                      <a:pt x="116512" y="152876"/>
                    </a:cubicBezTo>
                    <a:cubicBezTo>
                      <a:pt x="117826" y="143113"/>
                      <a:pt x="124066" y="138232"/>
                      <a:pt x="131292" y="136930"/>
                    </a:cubicBezTo>
                    <a:close/>
                    <a:moveTo>
                      <a:pt x="151328" y="88900"/>
                    </a:moveTo>
                    <a:cubicBezTo>
                      <a:pt x="139531" y="92836"/>
                      <a:pt x="127734" y="99396"/>
                      <a:pt x="115937" y="105956"/>
                    </a:cubicBezTo>
                    <a:cubicBezTo>
                      <a:pt x="104140" y="112516"/>
                      <a:pt x="92343" y="120388"/>
                      <a:pt x="83167" y="128259"/>
                    </a:cubicBezTo>
                    <a:cubicBezTo>
                      <a:pt x="80546" y="141379"/>
                      <a:pt x="80546" y="154499"/>
                      <a:pt x="80546" y="167619"/>
                    </a:cubicBezTo>
                    <a:cubicBezTo>
                      <a:pt x="80546" y="182051"/>
                      <a:pt x="80546" y="195171"/>
                      <a:pt x="83167" y="208291"/>
                    </a:cubicBezTo>
                    <a:cubicBezTo>
                      <a:pt x="93654" y="216162"/>
                      <a:pt x="104140" y="222722"/>
                      <a:pt x="115937" y="229282"/>
                    </a:cubicBezTo>
                    <a:cubicBezTo>
                      <a:pt x="127734" y="237154"/>
                      <a:pt x="139531" y="242402"/>
                      <a:pt x="151328" y="247650"/>
                    </a:cubicBezTo>
                    <a:cubicBezTo>
                      <a:pt x="163125" y="242402"/>
                      <a:pt x="174922" y="237154"/>
                      <a:pt x="186719" y="229282"/>
                    </a:cubicBezTo>
                    <a:cubicBezTo>
                      <a:pt x="198516" y="222722"/>
                      <a:pt x="210313" y="216162"/>
                      <a:pt x="220800" y="208291"/>
                    </a:cubicBezTo>
                    <a:cubicBezTo>
                      <a:pt x="222110" y="195171"/>
                      <a:pt x="223421" y="182051"/>
                      <a:pt x="223421" y="167619"/>
                    </a:cubicBezTo>
                    <a:cubicBezTo>
                      <a:pt x="223421" y="154499"/>
                      <a:pt x="222110" y="141379"/>
                      <a:pt x="220800" y="128259"/>
                    </a:cubicBezTo>
                    <a:cubicBezTo>
                      <a:pt x="210313" y="120388"/>
                      <a:pt x="198516" y="112516"/>
                      <a:pt x="186719" y="105956"/>
                    </a:cubicBezTo>
                    <a:cubicBezTo>
                      <a:pt x="174922" y="99396"/>
                      <a:pt x="163125" y="92836"/>
                      <a:pt x="151328" y="88900"/>
                    </a:cubicBezTo>
                    <a:close/>
                    <a:moveTo>
                      <a:pt x="206612" y="73025"/>
                    </a:moveTo>
                    <a:cubicBezTo>
                      <a:pt x="196153" y="74358"/>
                      <a:pt x="184387" y="77026"/>
                      <a:pt x="172621" y="81026"/>
                    </a:cubicBezTo>
                    <a:cubicBezTo>
                      <a:pt x="180465" y="83693"/>
                      <a:pt x="188309" y="87694"/>
                      <a:pt x="194846" y="93028"/>
                    </a:cubicBezTo>
                    <a:cubicBezTo>
                      <a:pt x="202690" y="97028"/>
                      <a:pt x="209227" y="101029"/>
                      <a:pt x="217071" y="106363"/>
                    </a:cubicBezTo>
                    <a:cubicBezTo>
                      <a:pt x="214456" y="94361"/>
                      <a:pt x="210534" y="82360"/>
                      <a:pt x="206612" y="73025"/>
                    </a:cubicBezTo>
                    <a:close/>
                    <a:moveTo>
                      <a:pt x="95988" y="73025"/>
                    </a:moveTo>
                    <a:cubicBezTo>
                      <a:pt x="92091" y="82360"/>
                      <a:pt x="89494" y="94361"/>
                      <a:pt x="86896" y="106363"/>
                    </a:cubicBezTo>
                    <a:cubicBezTo>
                      <a:pt x="93390" y="101029"/>
                      <a:pt x="99885" y="97028"/>
                      <a:pt x="107678" y="93028"/>
                    </a:cubicBezTo>
                    <a:cubicBezTo>
                      <a:pt x="114173" y="87694"/>
                      <a:pt x="121966" y="83693"/>
                      <a:pt x="129759" y="81026"/>
                    </a:cubicBezTo>
                    <a:cubicBezTo>
                      <a:pt x="118069" y="77026"/>
                      <a:pt x="106379" y="74358"/>
                      <a:pt x="95988" y="73025"/>
                    </a:cubicBezTo>
                    <a:close/>
                    <a:moveTo>
                      <a:pt x="223421" y="69850"/>
                    </a:moveTo>
                    <a:cubicBezTo>
                      <a:pt x="228794" y="84311"/>
                      <a:pt x="232824" y="101402"/>
                      <a:pt x="235511" y="118492"/>
                    </a:cubicBezTo>
                    <a:cubicBezTo>
                      <a:pt x="248943" y="130324"/>
                      <a:pt x="262376" y="142156"/>
                      <a:pt x="271779" y="153988"/>
                    </a:cubicBezTo>
                    <a:cubicBezTo>
                      <a:pt x="287898" y="129009"/>
                      <a:pt x="293271" y="106660"/>
                      <a:pt x="283868" y="92199"/>
                    </a:cubicBezTo>
                    <a:cubicBezTo>
                      <a:pt x="275809" y="77738"/>
                      <a:pt x="255660" y="69850"/>
                      <a:pt x="230137" y="69850"/>
                    </a:cubicBezTo>
                    <a:cubicBezTo>
                      <a:pt x="227451" y="69850"/>
                      <a:pt x="224764" y="69850"/>
                      <a:pt x="223421" y="69850"/>
                    </a:cubicBezTo>
                    <a:close/>
                    <a:moveTo>
                      <a:pt x="73983" y="69850"/>
                    </a:moveTo>
                    <a:cubicBezTo>
                      <a:pt x="47728" y="69850"/>
                      <a:pt x="29350" y="77738"/>
                      <a:pt x="20160" y="92199"/>
                    </a:cubicBezTo>
                    <a:cubicBezTo>
                      <a:pt x="12284" y="106660"/>
                      <a:pt x="16222" y="129009"/>
                      <a:pt x="31975" y="153988"/>
                    </a:cubicBezTo>
                    <a:cubicBezTo>
                      <a:pt x="42477" y="142156"/>
                      <a:pt x="54292" y="130324"/>
                      <a:pt x="67419" y="118492"/>
                    </a:cubicBezTo>
                    <a:cubicBezTo>
                      <a:pt x="70045" y="101402"/>
                      <a:pt x="75296" y="84311"/>
                      <a:pt x="80547" y="69850"/>
                    </a:cubicBezTo>
                    <a:cubicBezTo>
                      <a:pt x="77921" y="69850"/>
                      <a:pt x="75296" y="69850"/>
                      <a:pt x="73983" y="69850"/>
                    </a:cubicBezTo>
                    <a:close/>
                    <a:moveTo>
                      <a:pt x="151190" y="15875"/>
                    </a:moveTo>
                    <a:cubicBezTo>
                      <a:pt x="132869" y="15875"/>
                      <a:pt x="115857" y="31750"/>
                      <a:pt x="102771" y="56886"/>
                    </a:cubicBezTo>
                    <a:cubicBezTo>
                      <a:pt x="118475" y="59532"/>
                      <a:pt x="135487" y="64823"/>
                      <a:pt x="151190" y="71438"/>
                    </a:cubicBezTo>
                    <a:cubicBezTo>
                      <a:pt x="168202" y="64823"/>
                      <a:pt x="183906" y="59532"/>
                      <a:pt x="199609" y="56886"/>
                    </a:cubicBezTo>
                    <a:cubicBezTo>
                      <a:pt x="186523" y="31750"/>
                      <a:pt x="169511" y="15875"/>
                      <a:pt x="151190" y="15875"/>
                    </a:cubicBezTo>
                    <a:close/>
                    <a:moveTo>
                      <a:pt x="151326" y="0"/>
                    </a:moveTo>
                    <a:cubicBezTo>
                      <a:pt x="177629" y="0"/>
                      <a:pt x="201302" y="21100"/>
                      <a:pt x="217084" y="54069"/>
                    </a:cubicBezTo>
                    <a:cubicBezTo>
                      <a:pt x="221030" y="54069"/>
                      <a:pt x="224975" y="54069"/>
                      <a:pt x="230236" y="54069"/>
                    </a:cubicBezTo>
                    <a:cubicBezTo>
                      <a:pt x="261800" y="54069"/>
                      <a:pt x="285473" y="64619"/>
                      <a:pt x="295994" y="84400"/>
                    </a:cubicBezTo>
                    <a:cubicBezTo>
                      <a:pt x="309146" y="105500"/>
                      <a:pt x="303885" y="133194"/>
                      <a:pt x="284158" y="164844"/>
                    </a:cubicBezTo>
                    <a:cubicBezTo>
                      <a:pt x="282843" y="166163"/>
                      <a:pt x="282843" y="166163"/>
                      <a:pt x="281528" y="167482"/>
                    </a:cubicBezTo>
                    <a:cubicBezTo>
                      <a:pt x="282843" y="168800"/>
                      <a:pt x="282843" y="170119"/>
                      <a:pt x="284158" y="171438"/>
                    </a:cubicBezTo>
                    <a:cubicBezTo>
                      <a:pt x="303885" y="201769"/>
                      <a:pt x="309146" y="230782"/>
                      <a:pt x="295994" y="251882"/>
                    </a:cubicBezTo>
                    <a:cubicBezTo>
                      <a:pt x="285473" y="270344"/>
                      <a:pt x="261800" y="280894"/>
                      <a:pt x="230236" y="280894"/>
                    </a:cubicBezTo>
                    <a:cubicBezTo>
                      <a:pt x="224975" y="280894"/>
                      <a:pt x="221030" y="280894"/>
                      <a:pt x="217084" y="280894"/>
                    </a:cubicBezTo>
                    <a:cubicBezTo>
                      <a:pt x="201302" y="313863"/>
                      <a:pt x="177629" y="334963"/>
                      <a:pt x="151326" y="334963"/>
                    </a:cubicBezTo>
                    <a:cubicBezTo>
                      <a:pt x="125023" y="334963"/>
                      <a:pt x="102665" y="313863"/>
                      <a:pt x="86883" y="280894"/>
                    </a:cubicBezTo>
                    <a:cubicBezTo>
                      <a:pt x="81622" y="280894"/>
                      <a:pt x="77676" y="280894"/>
                      <a:pt x="73731" y="280894"/>
                    </a:cubicBezTo>
                    <a:cubicBezTo>
                      <a:pt x="40852" y="280894"/>
                      <a:pt x="17179" y="270344"/>
                      <a:pt x="6657" y="251882"/>
                    </a:cubicBezTo>
                    <a:cubicBezTo>
                      <a:pt x="-5179" y="230782"/>
                      <a:pt x="-1234" y="201769"/>
                      <a:pt x="18494" y="171438"/>
                    </a:cubicBezTo>
                    <a:cubicBezTo>
                      <a:pt x="19809" y="170119"/>
                      <a:pt x="21124" y="168800"/>
                      <a:pt x="21124" y="167482"/>
                    </a:cubicBezTo>
                    <a:cubicBezTo>
                      <a:pt x="21124" y="166163"/>
                      <a:pt x="19809" y="166163"/>
                      <a:pt x="18494" y="164844"/>
                    </a:cubicBezTo>
                    <a:cubicBezTo>
                      <a:pt x="-1234" y="133194"/>
                      <a:pt x="-5179" y="105500"/>
                      <a:pt x="6657" y="84400"/>
                    </a:cubicBezTo>
                    <a:cubicBezTo>
                      <a:pt x="17179" y="64619"/>
                      <a:pt x="40852" y="54069"/>
                      <a:pt x="73731" y="54069"/>
                    </a:cubicBezTo>
                    <a:cubicBezTo>
                      <a:pt x="77676" y="54069"/>
                      <a:pt x="81622" y="54069"/>
                      <a:pt x="86883" y="54069"/>
                    </a:cubicBezTo>
                    <a:cubicBezTo>
                      <a:pt x="102665" y="21100"/>
                      <a:pt x="125023" y="0"/>
                      <a:pt x="1513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46" name="íśḷíďe">
              <a:extLst>
                <a:ext uri="{FF2B5EF4-FFF2-40B4-BE49-F238E27FC236}">
                  <a16:creationId xmlns:a16="http://schemas.microsoft.com/office/drawing/2014/main" id="{D3DB0F24-955D-45A1-9B15-9F8B286FAEE4}"/>
                </a:ext>
              </a:extLst>
            </p:cNvPr>
            <p:cNvGrpSpPr/>
            <p:nvPr/>
          </p:nvGrpSpPr>
          <p:grpSpPr>
            <a:xfrm>
              <a:off x="836624" y="3369019"/>
              <a:ext cx="3149933" cy="711200"/>
              <a:chOff x="4458918" y="3575373"/>
              <a:chExt cx="3274164" cy="711200"/>
            </a:xfrm>
          </p:grpSpPr>
          <p:cxnSp>
            <p:nvCxnSpPr>
              <p:cNvPr id="50" name="直接连接符 49">
                <a:extLst>
                  <a:ext uri="{FF2B5EF4-FFF2-40B4-BE49-F238E27FC236}">
                    <a16:creationId xmlns:a16="http://schemas.microsoft.com/office/drawing/2014/main" id="{FE35B008-1B54-4967-A459-477E34EFAA41}"/>
                  </a:ext>
                </a:extLst>
              </p:cNvPr>
              <p:cNvCxnSpPr/>
              <p:nvPr/>
            </p:nvCxnSpPr>
            <p:spPr>
              <a:xfrm>
                <a:off x="4458918" y="3962242"/>
                <a:ext cx="3274164" cy="0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ïṧľíḑè">
                <a:extLst>
                  <a:ext uri="{FF2B5EF4-FFF2-40B4-BE49-F238E27FC236}">
                    <a16:creationId xmlns:a16="http://schemas.microsoft.com/office/drawing/2014/main" id="{4F693485-2CBA-4499-BEDD-93A700872E44}"/>
                  </a:ext>
                </a:extLst>
              </p:cNvPr>
              <p:cNvSpPr/>
              <p:nvPr/>
            </p:nvSpPr>
            <p:spPr>
              <a:xfrm>
                <a:off x="5746424" y="3575373"/>
                <a:ext cx="711200" cy="7112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 sz="1400" dirty="0">
                  <a:cs typeface="+mn-ea"/>
                  <a:sym typeface="+mn-lt"/>
                </a:endParaRPr>
              </a:p>
            </p:txBody>
          </p:sp>
          <p:sp>
            <p:nvSpPr>
              <p:cNvPr id="52" name="iṡḷïďè">
                <a:extLst>
                  <a:ext uri="{FF2B5EF4-FFF2-40B4-BE49-F238E27FC236}">
                    <a16:creationId xmlns:a16="http://schemas.microsoft.com/office/drawing/2014/main" id="{F0EF6909-9C18-4B55-B23A-4BF8F9EAD19C}"/>
                  </a:ext>
                </a:extLst>
              </p:cNvPr>
              <p:cNvSpPr/>
              <p:nvPr/>
            </p:nvSpPr>
            <p:spPr bwMode="auto">
              <a:xfrm>
                <a:off x="5943088" y="3724743"/>
                <a:ext cx="305823" cy="412459"/>
              </a:xfrm>
              <a:custGeom>
                <a:avLst/>
                <a:gdLst>
                  <a:gd name="connsiteX0" fmla="*/ 66675 w 241300"/>
                  <a:gd name="connsiteY0" fmla="*/ 265113 h 325437"/>
                  <a:gd name="connsiteX1" fmla="*/ 42862 w 241300"/>
                  <a:gd name="connsiteY1" fmla="*/ 301626 h 325437"/>
                  <a:gd name="connsiteX2" fmla="*/ 198437 w 241300"/>
                  <a:gd name="connsiteY2" fmla="*/ 301626 h 325437"/>
                  <a:gd name="connsiteX3" fmla="*/ 174625 w 241300"/>
                  <a:gd name="connsiteY3" fmla="*/ 265113 h 325437"/>
                  <a:gd name="connsiteX4" fmla="*/ 103187 w 241300"/>
                  <a:gd name="connsiteY4" fmla="*/ 120650 h 325437"/>
                  <a:gd name="connsiteX5" fmla="*/ 103187 w 241300"/>
                  <a:gd name="connsiteY5" fmla="*/ 204788 h 325437"/>
                  <a:gd name="connsiteX6" fmla="*/ 77787 w 241300"/>
                  <a:gd name="connsiteY6" fmla="*/ 241300 h 325437"/>
                  <a:gd name="connsiteX7" fmla="*/ 163512 w 241300"/>
                  <a:gd name="connsiteY7" fmla="*/ 241300 h 325437"/>
                  <a:gd name="connsiteX8" fmla="*/ 138112 w 241300"/>
                  <a:gd name="connsiteY8" fmla="*/ 204788 h 325437"/>
                  <a:gd name="connsiteX9" fmla="*/ 138112 w 241300"/>
                  <a:gd name="connsiteY9" fmla="*/ 120650 h 325437"/>
                  <a:gd name="connsiteX10" fmla="*/ 66675 w 241300"/>
                  <a:gd name="connsiteY10" fmla="*/ 96837 h 325437"/>
                  <a:gd name="connsiteX11" fmla="*/ 174625 w 241300"/>
                  <a:gd name="connsiteY11" fmla="*/ 96837 h 325437"/>
                  <a:gd name="connsiteX12" fmla="*/ 174625 w 241300"/>
                  <a:gd name="connsiteY12" fmla="*/ 120650 h 325437"/>
                  <a:gd name="connsiteX13" fmla="*/ 163513 w 241300"/>
                  <a:gd name="connsiteY13" fmla="*/ 120650 h 325437"/>
                  <a:gd name="connsiteX14" fmla="*/ 163513 w 241300"/>
                  <a:gd name="connsiteY14" fmla="*/ 198437 h 325437"/>
                  <a:gd name="connsiteX15" fmla="*/ 241300 w 241300"/>
                  <a:gd name="connsiteY15" fmla="*/ 325437 h 325437"/>
                  <a:gd name="connsiteX16" fmla="*/ 0 w 241300"/>
                  <a:gd name="connsiteY16" fmla="*/ 325437 h 325437"/>
                  <a:gd name="connsiteX17" fmla="*/ 77788 w 241300"/>
                  <a:gd name="connsiteY17" fmla="*/ 198437 h 325437"/>
                  <a:gd name="connsiteX18" fmla="*/ 77788 w 241300"/>
                  <a:gd name="connsiteY18" fmla="*/ 120650 h 325437"/>
                  <a:gd name="connsiteX19" fmla="*/ 66675 w 241300"/>
                  <a:gd name="connsiteY19" fmla="*/ 120650 h 325437"/>
                  <a:gd name="connsiteX20" fmla="*/ 70644 w 241300"/>
                  <a:gd name="connsiteY20" fmla="*/ 38100 h 325437"/>
                  <a:gd name="connsiteX21" fmla="*/ 85726 w 241300"/>
                  <a:gd name="connsiteY21" fmla="*/ 53182 h 325437"/>
                  <a:gd name="connsiteX22" fmla="*/ 70644 w 241300"/>
                  <a:gd name="connsiteY22" fmla="*/ 68264 h 325437"/>
                  <a:gd name="connsiteX23" fmla="*/ 55562 w 241300"/>
                  <a:gd name="connsiteY23" fmla="*/ 53182 h 325437"/>
                  <a:gd name="connsiteX24" fmla="*/ 70644 w 241300"/>
                  <a:gd name="connsiteY24" fmla="*/ 38100 h 325437"/>
                  <a:gd name="connsiteX25" fmla="*/ 146051 w 241300"/>
                  <a:gd name="connsiteY25" fmla="*/ 0 h 325437"/>
                  <a:gd name="connsiteX26" fmla="*/ 169864 w 241300"/>
                  <a:gd name="connsiteY26" fmla="*/ 23813 h 325437"/>
                  <a:gd name="connsiteX27" fmla="*/ 146051 w 241300"/>
                  <a:gd name="connsiteY27" fmla="*/ 47626 h 325437"/>
                  <a:gd name="connsiteX28" fmla="*/ 122238 w 241300"/>
                  <a:gd name="connsiteY28" fmla="*/ 23813 h 325437"/>
                  <a:gd name="connsiteX29" fmla="*/ 146051 w 241300"/>
                  <a:gd name="connsiteY29" fmla="*/ 0 h 325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41300" h="325437">
                    <a:moveTo>
                      <a:pt x="66675" y="265113"/>
                    </a:moveTo>
                    <a:lnTo>
                      <a:pt x="42862" y="301626"/>
                    </a:lnTo>
                    <a:lnTo>
                      <a:pt x="198437" y="301626"/>
                    </a:lnTo>
                    <a:lnTo>
                      <a:pt x="174625" y="265113"/>
                    </a:lnTo>
                    <a:close/>
                    <a:moveTo>
                      <a:pt x="103187" y="120650"/>
                    </a:moveTo>
                    <a:lnTo>
                      <a:pt x="103187" y="204788"/>
                    </a:lnTo>
                    <a:lnTo>
                      <a:pt x="77787" y="241300"/>
                    </a:lnTo>
                    <a:lnTo>
                      <a:pt x="163512" y="241300"/>
                    </a:lnTo>
                    <a:lnTo>
                      <a:pt x="138112" y="204788"/>
                    </a:lnTo>
                    <a:lnTo>
                      <a:pt x="138112" y="120650"/>
                    </a:lnTo>
                    <a:close/>
                    <a:moveTo>
                      <a:pt x="66675" y="96837"/>
                    </a:moveTo>
                    <a:lnTo>
                      <a:pt x="174625" y="96837"/>
                    </a:lnTo>
                    <a:lnTo>
                      <a:pt x="174625" y="120650"/>
                    </a:lnTo>
                    <a:lnTo>
                      <a:pt x="163513" y="120650"/>
                    </a:lnTo>
                    <a:lnTo>
                      <a:pt x="163513" y="198437"/>
                    </a:lnTo>
                    <a:lnTo>
                      <a:pt x="241300" y="325437"/>
                    </a:lnTo>
                    <a:lnTo>
                      <a:pt x="0" y="325437"/>
                    </a:lnTo>
                    <a:lnTo>
                      <a:pt x="77788" y="198437"/>
                    </a:lnTo>
                    <a:lnTo>
                      <a:pt x="77788" y="120650"/>
                    </a:lnTo>
                    <a:lnTo>
                      <a:pt x="66675" y="120650"/>
                    </a:lnTo>
                    <a:close/>
                    <a:moveTo>
                      <a:pt x="70644" y="38100"/>
                    </a:moveTo>
                    <a:cubicBezTo>
                      <a:pt x="78974" y="38100"/>
                      <a:pt x="85726" y="44852"/>
                      <a:pt x="85726" y="53182"/>
                    </a:cubicBezTo>
                    <a:cubicBezTo>
                      <a:pt x="85726" y="61512"/>
                      <a:pt x="78974" y="68264"/>
                      <a:pt x="70644" y="68264"/>
                    </a:cubicBezTo>
                    <a:cubicBezTo>
                      <a:pt x="62314" y="68264"/>
                      <a:pt x="55562" y="61512"/>
                      <a:pt x="55562" y="53182"/>
                    </a:cubicBezTo>
                    <a:cubicBezTo>
                      <a:pt x="55562" y="44852"/>
                      <a:pt x="62314" y="38100"/>
                      <a:pt x="70644" y="38100"/>
                    </a:cubicBezTo>
                    <a:close/>
                    <a:moveTo>
                      <a:pt x="146051" y="0"/>
                    </a:moveTo>
                    <a:cubicBezTo>
                      <a:pt x="159203" y="0"/>
                      <a:pt x="169864" y="10661"/>
                      <a:pt x="169864" y="23813"/>
                    </a:cubicBezTo>
                    <a:cubicBezTo>
                      <a:pt x="169864" y="36965"/>
                      <a:pt x="159203" y="47626"/>
                      <a:pt x="146051" y="47626"/>
                    </a:cubicBezTo>
                    <a:cubicBezTo>
                      <a:pt x="132899" y="47626"/>
                      <a:pt x="122238" y="36965"/>
                      <a:pt x="122238" y="23813"/>
                    </a:cubicBezTo>
                    <a:cubicBezTo>
                      <a:pt x="122238" y="10661"/>
                      <a:pt x="132899" y="0"/>
                      <a:pt x="1460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47" name="íšḷíḑe">
              <a:extLst>
                <a:ext uri="{FF2B5EF4-FFF2-40B4-BE49-F238E27FC236}">
                  <a16:creationId xmlns:a16="http://schemas.microsoft.com/office/drawing/2014/main" id="{5515E2B6-F005-4A28-AD42-3BCD2512EC8F}"/>
                </a:ext>
              </a:extLst>
            </p:cNvPr>
            <p:cNvSpPr txBox="1"/>
            <p:nvPr/>
          </p:nvSpPr>
          <p:spPr>
            <a:xfrm>
              <a:off x="743403" y="5013178"/>
              <a:ext cx="3336372" cy="553356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lvl="0" algn="ctr">
                <a:lnSpc>
                  <a:spcPct val="120000"/>
                </a:lnSpc>
                <a:defRPr sz="1400"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Copy paste fonts. Choose the only option to retain text.</a:t>
              </a:r>
              <a:endParaRPr lang="zh-CN" altLang="en-US" dirty="0">
                <a:sym typeface="+mn-lt"/>
              </a:endParaRPr>
            </a:p>
          </p:txBody>
        </p:sp>
        <p:sp>
          <p:nvSpPr>
            <p:cNvPr id="48" name="íṥlïḓè">
              <a:extLst>
                <a:ext uri="{FF2B5EF4-FFF2-40B4-BE49-F238E27FC236}">
                  <a16:creationId xmlns:a16="http://schemas.microsoft.com/office/drawing/2014/main" id="{858A409E-9C1B-4B0B-AF8C-2A58E8DDA30B}"/>
                </a:ext>
              </a:extLst>
            </p:cNvPr>
            <p:cNvSpPr txBox="1"/>
            <p:nvPr/>
          </p:nvSpPr>
          <p:spPr>
            <a:xfrm>
              <a:off x="4433609" y="5013177"/>
              <a:ext cx="3336372" cy="553356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lvl="0" algn="ctr">
                <a:lnSpc>
                  <a:spcPct val="120000"/>
                </a:lnSpc>
                <a:defRPr sz="1400"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Copy paste fonts. Choose the only option to retain text.</a:t>
              </a:r>
              <a:endParaRPr lang="zh-CN" altLang="en-US" dirty="0">
                <a:sym typeface="+mn-lt"/>
              </a:endParaRPr>
            </a:p>
          </p:txBody>
        </p:sp>
        <p:sp>
          <p:nvSpPr>
            <p:cNvPr id="49" name="ïSļîďe">
              <a:extLst>
                <a:ext uri="{FF2B5EF4-FFF2-40B4-BE49-F238E27FC236}">
                  <a16:creationId xmlns:a16="http://schemas.microsoft.com/office/drawing/2014/main" id="{4A4F0206-6A63-4DB7-875A-55AD8E3DF854}"/>
                </a:ext>
              </a:extLst>
            </p:cNvPr>
            <p:cNvSpPr txBox="1"/>
            <p:nvPr/>
          </p:nvSpPr>
          <p:spPr>
            <a:xfrm>
              <a:off x="8112224" y="5013177"/>
              <a:ext cx="3336372" cy="553356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lvl="0" algn="ctr">
                <a:lnSpc>
                  <a:spcPct val="120000"/>
                </a:lnSpc>
                <a:defRPr sz="1400"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Copy paste fonts. Choose the only option to retain text.</a:t>
              </a:r>
              <a:endParaRPr lang="zh-CN" altLang="en-US" dirty="0"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994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0" y="-7983"/>
            <a:ext cx="12253072" cy="6076160"/>
            <a:chOff x="0" y="-7983"/>
            <a:chExt cx="12253072" cy="6076160"/>
          </a:xfrm>
        </p:grpSpPr>
        <p:grpSp>
          <p:nvGrpSpPr>
            <p:cNvPr id="20" name="组合 19"/>
            <p:cNvGrpSpPr/>
            <p:nvPr/>
          </p:nvGrpSpPr>
          <p:grpSpPr>
            <a:xfrm>
              <a:off x="0" y="-7983"/>
              <a:ext cx="12192000" cy="2860920"/>
              <a:chOff x="0" y="-7983"/>
              <a:chExt cx="12192000" cy="2860920"/>
            </a:xfrm>
          </p:grpSpPr>
          <p:sp>
            <p:nvSpPr>
              <p:cNvPr id="3" name="îśľiḓê">
                <a:extLst>
                  <a:ext uri="{FF2B5EF4-FFF2-40B4-BE49-F238E27FC236}">
                    <a16:creationId xmlns:a16="http://schemas.microsoft.com/office/drawing/2014/main" id="{4AEAE6A8-4A09-4A6A-9090-E754E13FC272}"/>
                  </a:ext>
                </a:extLst>
              </p:cNvPr>
              <p:cNvSpPr/>
              <p:nvPr/>
            </p:nvSpPr>
            <p:spPr>
              <a:xfrm>
                <a:off x="0" y="4589"/>
                <a:ext cx="12192000" cy="2848347"/>
              </a:xfrm>
              <a:prstGeom prst="roundRect">
                <a:avLst>
                  <a:gd name="adj" fmla="val 0"/>
                </a:avLst>
              </a:prstGeom>
              <a:blipFill dpi="0" rotWithShape="1"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tile tx="-273050" ty="146050" sx="100000" sy="100000" flip="none" algn="ctr"/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 defTabSz="914400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" name="íśḷiḓé">
                <a:extLst>
                  <a:ext uri="{FF2B5EF4-FFF2-40B4-BE49-F238E27FC236}">
                    <a16:creationId xmlns:a16="http://schemas.microsoft.com/office/drawing/2014/main" id="{379D2030-A5D9-40F8-A194-E5BBA31C2EBD}"/>
                  </a:ext>
                </a:extLst>
              </p:cNvPr>
              <p:cNvSpPr/>
              <p:nvPr/>
            </p:nvSpPr>
            <p:spPr>
              <a:xfrm>
                <a:off x="669925" y="-7983"/>
                <a:ext cx="10851358" cy="2860920"/>
              </a:xfrm>
              <a:prstGeom prst="rect">
                <a:avLst/>
              </a:prstGeom>
              <a:solidFill>
                <a:schemeClr val="tx1">
                  <a:alpha val="4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" name="ïŝļîḋê">
                <a:extLst>
                  <a:ext uri="{FF2B5EF4-FFF2-40B4-BE49-F238E27FC236}">
                    <a16:creationId xmlns:a16="http://schemas.microsoft.com/office/drawing/2014/main" id="{9EB4B3A6-72AA-45C5-A574-EB616A23B1F7}"/>
                  </a:ext>
                </a:extLst>
              </p:cNvPr>
              <p:cNvSpPr txBox="1"/>
              <p:nvPr/>
            </p:nvSpPr>
            <p:spPr>
              <a:xfrm>
                <a:off x="680481" y="996533"/>
                <a:ext cx="10851357" cy="851887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b">
                <a:normAutofit/>
              </a:bodyPr>
              <a:lstStyle>
                <a:lvl1pPr algn="l" defTabSz="914354" rtl="0" eaLnBrk="1" latinLnBrk="0" hangingPunct="1">
                  <a:lnSpc>
                    <a:spcPct val="100000"/>
                  </a:lnSpc>
                  <a:spcBef>
                    <a:spcPct val="0"/>
                  </a:spcBef>
                  <a:buNone/>
                  <a:defRPr sz="2800" b="1" kern="1200">
                    <a:solidFill>
                      <a:schemeClr val="tx1"/>
                    </a:solidFill>
                  </a:defRPr>
                </a:lvl1pPr>
              </a:lstStyle>
              <a:p>
                <a:pPr marL="0" marR="0" lvl="0" indent="0" algn="ctr" defTabSz="914354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i="0" u="none" strike="noStrike" kern="1200" cap="none" spc="6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CONTENTS</a:t>
                </a:r>
                <a:endParaRPr kumimoji="0" lang="zh-CN" altLang="en-US" sz="6000" i="0" u="none" strike="noStrike" kern="1200" cap="none" spc="6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ï$ḷïḍè">
              <a:extLst>
                <a:ext uri="{FF2B5EF4-FFF2-40B4-BE49-F238E27FC236}">
                  <a16:creationId xmlns:a16="http://schemas.microsoft.com/office/drawing/2014/main" id="{3FF4A0AD-F1B0-4AB0-8F9D-9C093AAFC669}"/>
                </a:ext>
              </a:extLst>
            </p:cNvPr>
            <p:cNvGrpSpPr/>
            <p:nvPr/>
          </p:nvGrpSpPr>
          <p:grpSpPr>
            <a:xfrm>
              <a:off x="418956" y="3729939"/>
              <a:ext cx="2814574" cy="2338238"/>
              <a:chOff x="1127448" y="3424387"/>
              <a:chExt cx="2814574" cy="2338238"/>
            </a:xfrm>
          </p:grpSpPr>
          <p:sp>
            <p:nvSpPr>
              <p:cNvPr id="17" name="îş1ïdè">
                <a:extLst>
                  <a:ext uri="{FF2B5EF4-FFF2-40B4-BE49-F238E27FC236}">
                    <a16:creationId xmlns:a16="http://schemas.microsoft.com/office/drawing/2014/main" id="{D09877FB-23D6-4E0A-B45E-FFB6FF447462}"/>
                  </a:ext>
                </a:extLst>
              </p:cNvPr>
              <p:cNvSpPr txBox="1"/>
              <p:nvPr/>
            </p:nvSpPr>
            <p:spPr>
              <a:xfrm>
                <a:off x="1127448" y="3424387"/>
                <a:ext cx="565860" cy="61555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ctr" anchorCtr="0">
                <a:normAutofit fontScale="85000" lnSpcReduction="10000"/>
              </a:bodyPr>
              <a:lstStyle/>
              <a:p>
                <a:pPr algn="r"/>
                <a:r>
                  <a:rPr lang="en-US" altLang="zh-CN" sz="2800" dirty="0">
                    <a:solidFill>
                      <a:schemeClr val="accent1"/>
                    </a:solidFill>
                    <a:cs typeface="+mn-ea"/>
                    <a:sym typeface="+mn-lt"/>
                  </a:rPr>
                  <a:t>01.</a:t>
                </a:r>
              </a:p>
            </p:txBody>
          </p:sp>
          <p:sp>
            <p:nvSpPr>
              <p:cNvPr id="18" name="isľíḍè">
                <a:extLst>
                  <a:ext uri="{FF2B5EF4-FFF2-40B4-BE49-F238E27FC236}">
                    <a16:creationId xmlns:a16="http://schemas.microsoft.com/office/drawing/2014/main" id="{001109B6-C235-4102-84F7-34B5AE0C3F60}"/>
                  </a:ext>
                </a:extLst>
              </p:cNvPr>
              <p:cNvSpPr/>
              <p:nvPr/>
            </p:nvSpPr>
            <p:spPr>
              <a:xfrm>
                <a:off x="1693308" y="3468386"/>
                <a:ext cx="2248714" cy="430240"/>
              </a:xfrm>
              <a:prstGeom prst="rect">
                <a:avLst/>
              </a:prstGeom>
            </p:spPr>
            <p:txBody>
              <a:bodyPr wrap="square" lIns="91440" tIns="45720" rIns="91440" bIns="45720">
                <a:noAutofit/>
              </a:bodyPr>
              <a:lstStyle/>
              <a:p>
                <a:pPr>
                  <a:spcBef>
                    <a:spcPts val="375"/>
                  </a:spcBef>
                  <a:defRPr/>
                </a:pPr>
                <a:r>
                  <a:rPr lang="en-US" altLang="zh-CN" sz="2000" b="1" kern="100" dirty="0">
                    <a:cs typeface="+mn-ea"/>
                    <a:sym typeface="+mn-lt"/>
                  </a:rPr>
                  <a:t>Add title text</a:t>
                </a:r>
                <a:endParaRPr lang="zh-CN" altLang="zh-CN" sz="2000" b="1" kern="100" dirty="0">
                  <a:cs typeface="+mn-ea"/>
                  <a:sym typeface="+mn-lt"/>
                </a:endParaRPr>
              </a:p>
            </p:txBody>
          </p:sp>
          <p:sp>
            <p:nvSpPr>
              <p:cNvPr id="19" name="íŝļiďè">
                <a:extLst>
                  <a:ext uri="{FF2B5EF4-FFF2-40B4-BE49-F238E27FC236}">
                    <a16:creationId xmlns:a16="http://schemas.microsoft.com/office/drawing/2014/main" id="{92F4891E-2DAC-4E70-B3B8-D96505528664}"/>
                  </a:ext>
                </a:extLst>
              </p:cNvPr>
              <p:cNvSpPr/>
              <p:nvPr/>
            </p:nvSpPr>
            <p:spPr bwMode="auto">
              <a:xfrm>
                <a:off x="1127448" y="3987184"/>
                <a:ext cx="2020077" cy="1775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60000"/>
                  </a:lnSpc>
                </a:pPr>
                <a:r>
                  <a:rPr lang="en-US" altLang="zh-CN" sz="1100" dirty="0">
                    <a:cs typeface="+mn-ea"/>
                    <a:sym typeface="+mn-lt"/>
                  </a:rPr>
                  <a:t>Add subtitle here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altLang="zh-CN" sz="1100" dirty="0">
                    <a:cs typeface="+mn-ea"/>
                    <a:sym typeface="+mn-lt"/>
                  </a:rPr>
                  <a:t>……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altLang="zh-CN" sz="1100" dirty="0">
                    <a:cs typeface="+mn-ea"/>
                    <a:sym typeface="+mn-lt"/>
                  </a:rPr>
                  <a:t>Add subtitle here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altLang="zh-CN" sz="1100" dirty="0">
                    <a:cs typeface="+mn-ea"/>
                    <a:sym typeface="+mn-lt"/>
                  </a:rPr>
                  <a:t>……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altLang="zh-CN" sz="1100" dirty="0">
                    <a:cs typeface="+mn-ea"/>
                    <a:sym typeface="+mn-lt"/>
                  </a:rPr>
                  <a:t>Add subtitle here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altLang="zh-CN" sz="1100" dirty="0">
                    <a:cs typeface="+mn-ea"/>
                    <a:sym typeface="+mn-lt"/>
                  </a:rPr>
                  <a:t>……</a:t>
                </a:r>
              </a:p>
            </p:txBody>
          </p:sp>
        </p:grpSp>
        <p:grpSp>
          <p:nvGrpSpPr>
            <p:cNvPr id="21" name="ï$ḷïḍè">
              <a:extLst>
                <a:ext uri="{FF2B5EF4-FFF2-40B4-BE49-F238E27FC236}">
                  <a16:creationId xmlns:a16="http://schemas.microsoft.com/office/drawing/2014/main" id="{3FF4A0AD-F1B0-4AB0-8F9D-9C093AAFC669}"/>
                </a:ext>
              </a:extLst>
            </p:cNvPr>
            <p:cNvGrpSpPr/>
            <p:nvPr/>
          </p:nvGrpSpPr>
          <p:grpSpPr>
            <a:xfrm>
              <a:off x="6431984" y="3729939"/>
              <a:ext cx="2814574" cy="2338238"/>
              <a:chOff x="1127448" y="3424387"/>
              <a:chExt cx="2814574" cy="2338238"/>
            </a:xfrm>
          </p:grpSpPr>
          <p:sp>
            <p:nvSpPr>
              <p:cNvPr id="22" name="îş1ïdè">
                <a:extLst>
                  <a:ext uri="{FF2B5EF4-FFF2-40B4-BE49-F238E27FC236}">
                    <a16:creationId xmlns:a16="http://schemas.microsoft.com/office/drawing/2014/main" id="{D09877FB-23D6-4E0A-B45E-FFB6FF447462}"/>
                  </a:ext>
                </a:extLst>
              </p:cNvPr>
              <p:cNvSpPr txBox="1"/>
              <p:nvPr/>
            </p:nvSpPr>
            <p:spPr>
              <a:xfrm>
                <a:off x="1127448" y="3424387"/>
                <a:ext cx="565860" cy="61555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ctr" anchorCtr="0">
                <a:normAutofit fontScale="62500" lnSpcReduction="20000"/>
              </a:bodyPr>
              <a:lstStyle/>
              <a:p>
                <a:pPr algn="r"/>
                <a:r>
                  <a:rPr lang="en-US" altLang="zh-CN" sz="4000" dirty="0">
                    <a:solidFill>
                      <a:schemeClr val="accent1"/>
                    </a:solidFill>
                    <a:cs typeface="+mn-ea"/>
                    <a:sym typeface="+mn-lt"/>
                  </a:rPr>
                  <a:t>03.</a:t>
                </a:r>
              </a:p>
            </p:txBody>
          </p:sp>
          <p:sp>
            <p:nvSpPr>
              <p:cNvPr id="23" name="isľíḍè">
                <a:extLst>
                  <a:ext uri="{FF2B5EF4-FFF2-40B4-BE49-F238E27FC236}">
                    <a16:creationId xmlns:a16="http://schemas.microsoft.com/office/drawing/2014/main" id="{001109B6-C235-4102-84F7-34B5AE0C3F60}"/>
                  </a:ext>
                </a:extLst>
              </p:cNvPr>
              <p:cNvSpPr/>
              <p:nvPr/>
            </p:nvSpPr>
            <p:spPr>
              <a:xfrm>
                <a:off x="1693308" y="3468386"/>
                <a:ext cx="2248714" cy="430240"/>
              </a:xfrm>
              <a:prstGeom prst="rect">
                <a:avLst/>
              </a:prstGeom>
            </p:spPr>
            <p:txBody>
              <a:bodyPr wrap="square" lIns="91440" tIns="45720" rIns="91440" bIns="45720">
                <a:noAutofit/>
              </a:bodyPr>
              <a:lstStyle/>
              <a:p>
                <a:pPr>
                  <a:spcBef>
                    <a:spcPts val="375"/>
                  </a:spcBef>
                  <a:defRPr/>
                </a:pPr>
                <a:r>
                  <a:rPr lang="en-US" altLang="zh-CN" sz="2000" b="1" kern="100" dirty="0">
                    <a:cs typeface="+mn-ea"/>
                    <a:sym typeface="+mn-lt"/>
                  </a:rPr>
                  <a:t>Add title text</a:t>
                </a:r>
                <a:endParaRPr lang="zh-CN" altLang="zh-CN" sz="2000" b="1" kern="100" dirty="0">
                  <a:cs typeface="+mn-ea"/>
                  <a:sym typeface="+mn-lt"/>
                </a:endParaRPr>
              </a:p>
            </p:txBody>
          </p:sp>
          <p:sp>
            <p:nvSpPr>
              <p:cNvPr id="24" name="íŝļiďè">
                <a:extLst>
                  <a:ext uri="{FF2B5EF4-FFF2-40B4-BE49-F238E27FC236}">
                    <a16:creationId xmlns:a16="http://schemas.microsoft.com/office/drawing/2014/main" id="{92F4891E-2DAC-4E70-B3B8-D96505528664}"/>
                  </a:ext>
                </a:extLst>
              </p:cNvPr>
              <p:cNvSpPr/>
              <p:nvPr/>
            </p:nvSpPr>
            <p:spPr bwMode="auto">
              <a:xfrm>
                <a:off x="1127448" y="3987184"/>
                <a:ext cx="2020077" cy="1775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60000"/>
                  </a:lnSpc>
                </a:pPr>
                <a:r>
                  <a:rPr lang="en-US" altLang="zh-CN" sz="1100" dirty="0">
                    <a:cs typeface="+mn-ea"/>
                    <a:sym typeface="+mn-lt"/>
                  </a:rPr>
                  <a:t>Add subtitle here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altLang="zh-CN" sz="1100" dirty="0">
                    <a:cs typeface="+mn-ea"/>
                    <a:sym typeface="+mn-lt"/>
                  </a:rPr>
                  <a:t>……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altLang="zh-CN" sz="1100" dirty="0">
                    <a:cs typeface="+mn-ea"/>
                    <a:sym typeface="+mn-lt"/>
                  </a:rPr>
                  <a:t>Add subtitle here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altLang="zh-CN" sz="1100" dirty="0">
                    <a:cs typeface="+mn-ea"/>
                    <a:sym typeface="+mn-lt"/>
                  </a:rPr>
                  <a:t>……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altLang="zh-CN" sz="1100" dirty="0">
                    <a:cs typeface="+mn-ea"/>
                    <a:sym typeface="+mn-lt"/>
                  </a:rPr>
                  <a:t>Add subtitle here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altLang="zh-CN" sz="1100" dirty="0">
                    <a:cs typeface="+mn-ea"/>
                    <a:sym typeface="+mn-lt"/>
                  </a:rPr>
                  <a:t>……</a:t>
                </a:r>
              </a:p>
            </p:txBody>
          </p:sp>
        </p:grpSp>
        <p:grpSp>
          <p:nvGrpSpPr>
            <p:cNvPr id="25" name="ï$ḷïḍè">
              <a:extLst>
                <a:ext uri="{FF2B5EF4-FFF2-40B4-BE49-F238E27FC236}">
                  <a16:creationId xmlns:a16="http://schemas.microsoft.com/office/drawing/2014/main" id="{3FF4A0AD-F1B0-4AB0-8F9D-9C093AAFC669}"/>
                </a:ext>
              </a:extLst>
            </p:cNvPr>
            <p:cNvGrpSpPr/>
            <p:nvPr/>
          </p:nvGrpSpPr>
          <p:grpSpPr>
            <a:xfrm>
              <a:off x="3425470" y="3729939"/>
              <a:ext cx="2814574" cy="2338238"/>
              <a:chOff x="1127448" y="3424387"/>
              <a:chExt cx="2814574" cy="2338238"/>
            </a:xfrm>
          </p:grpSpPr>
          <p:sp>
            <p:nvSpPr>
              <p:cNvPr id="26" name="îş1ïdè">
                <a:extLst>
                  <a:ext uri="{FF2B5EF4-FFF2-40B4-BE49-F238E27FC236}">
                    <a16:creationId xmlns:a16="http://schemas.microsoft.com/office/drawing/2014/main" id="{D09877FB-23D6-4E0A-B45E-FFB6FF447462}"/>
                  </a:ext>
                </a:extLst>
              </p:cNvPr>
              <p:cNvSpPr txBox="1"/>
              <p:nvPr/>
            </p:nvSpPr>
            <p:spPr>
              <a:xfrm>
                <a:off x="1127448" y="3424387"/>
                <a:ext cx="565860" cy="61555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ctr" anchorCtr="0">
                <a:normAutofit fontScale="62500" lnSpcReduction="20000"/>
              </a:bodyPr>
              <a:lstStyle/>
              <a:p>
                <a:pPr algn="r"/>
                <a:r>
                  <a:rPr lang="en-US" altLang="zh-CN" sz="4000" dirty="0">
                    <a:solidFill>
                      <a:schemeClr val="accent1"/>
                    </a:solidFill>
                    <a:cs typeface="+mn-ea"/>
                    <a:sym typeface="+mn-lt"/>
                  </a:rPr>
                  <a:t>02.</a:t>
                </a:r>
              </a:p>
            </p:txBody>
          </p:sp>
          <p:sp>
            <p:nvSpPr>
              <p:cNvPr id="27" name="isľíḍè">
                <a:extLst>
                  <a:ext uri="{FF2B5EF4-FFF2-40B4-BE49-F238E27FC236}">
                    <a16:creationId xmlns:a16="http://schemas.microsoft.com/office/drawing/2014/main" id="{001109B6-C235-4102-84F7-34B5AE0C3F60}"/>
                  </a:ext>
                </a:extLst>
              </p:cNvPr>
              <p:cNvSpPr/>
              <p:nvPr/>
            </p:nvSpPr>
            <p:spPr>
              <a:xfrm>
                <a:off x="1693308" y="3468386"/>
                <a:ext cx="2248714" cy="430240"/>
              </a:xfrm>
              <a:prstGeom prst="rect">
                <a:avLst/>
              </a:prstGeom>
            </p:spPr>
            <p:txBody>
              <a:bodyPr wrap="square" lIns="91440" tIns="45720" rIns="91440" bIns="45720">
                <a:noAutofit/>
              </a:bodyPr>
              <a:lstStyle/>
              <a:p>
                <a:pPr>
                  <a:spcBef>
                    <a:spcPts val="375"/>
                  </a:spcBef>
                  <a:defRPr/>
                </a:pPr>
                <a:r>
                  <a:rPr lang="en-US" altLang="zh-CN" sz="2000" b="1" kern="100" dirty="0">
                    <a:cs typeface="+mn-ea"/>
                    <a:sym typeface="+mn-lt"/>
                  </a:rPr>
                  <a:t>Add title text</a:t>
                </a:r>
                <a:endParaRPr lang="zh-CN" altLang="zh-CN" sz="2000" b="1" kern="100" dirty="0">
                  <a:cs typeface="+mn-ea"/>
                  <a:sym typeface="+mn-lt"/>
                </a:endParaRPr>
              </a:p>
            </p:txBody>
          </p:sp>
          <p:sp>
            <p:nvSpPr>
              <p:cNvPr id="28" name="íŝļiďè">
                <a:extLst>
                  <a:ext uri="{FF2B5EF4-FFF2-40B4-BE49-F238E27FC236}">
                    <a16:creationId xmlns:a16="http://schemas.microsoft.com/office/drawing/2014/main" id="{92F4891E-2DAC-4E70-B3B8-D96505528664}"/>
                  </a:ext>
                </a:extLst>
              </p:cNvPr>
              <p:cNvSpPr/>
              <p:nvPr/>
            </p:nvSpPr>
            <p:spPr bwMode="auto">
              <a:xfrm>
                <a:off x="1127448" y="3987184"/>
                <a:ext cx="2020077" cy="1775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60000"/>
                  </a:lnSpc>
                </a:pPr>
                <a:r>
                  <a:rPr lang="en-US" altLang="zh-CN" sz="1100" dirty="0">
                    <a:cs typeface="+mn-ea"/>
                    <a:sym typeface="+mn-lt"/>
                  </a:rPr>
                  <a:t>Add subtitle here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altLang="zh-CN" sz="1100" dirty="0">
                    <a:cs typeface="+mn-ea"/>
                    <a:sym typeface="+mn-lt"/>
                  </a:rPr>
                  <a:t>……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altLang="zh-CN" sz="1100" dirty="0">
                    <a:cs typeface="+mn-ea"/>
                    <a:sym typeface="+mn-lt"/>
                  </a:rPr>
                  <a:t>Add subtitle here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altLang="zh-CN" sz="1100" dirty="0">
                    <a:cs typeface="+mn-ea"/>
                    <a:sym typeface="+mn-lt"/>
                  </a:rPr>
                  <a:t>……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altLang="zh-CN" sz="1100" dirty="0">
                    <a:cs typeface="+mn-ea"/>
                    <a:sym typeface="+mn-lt"/>
                  </a:rPr>
                  <a:t>Add subtitle here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altLang="zh-CN" sz="1100" dirty="0">
                    <a:cs typeface="+mn-ea"/>
                    <a:sym typeface="+mn-lt"/>
                  </a:rPr>
                  <a:t>……</a:t>
                </a:r>
              </a:p>
            </p:txBody>
          </p:sp>
        </p:grpSp>
        <p:grpSp>
          <p:nvGrpSpPr>
            <p:cNvPr id="29" name="ï$ḷïḍè">
              <a:extLst>
                <a:ext uri="{FF2B5EF4-FFF2-40B4-BE49-F238E27FC236}">
                  <a16:creationId xmlns:a16="http://schemas.microsoft.com/office/drawing/2014/main" id="{3FF4A0AD-F1B0-4AB0-8F9D-9C093AAFC669}"/>
                </a:ext>
              </a:extLst>
            </p:cNvPr>
            <p:cNvGrpSpPr/>
            <p:nvPr/>
          </p:nvGrpSpPr>
          <p:grpSpPr>
            <a:xfrm>
              <a:off x="9438498" y="3729939"/>
              <a:ext cx="2814574" cy="2338238"/>
              <a:chOff x="1127448" y="3424387"/>
              <a:chExt cx="2814574" cy="2338238"/>
            </a:xfrm>
          </p:grpSpPr>
          <p:sp>
            <p:nvSpPr>
              <p:cNvPr id="30" name="îş1ïdè">
                <a:extLst>
                  <a:ext uri="{FF2B5EF4-FFF2-40B4-BE49-F238E27FC236}">
                    <a16:creationId xmlns:a16="http://schemas.microsoft.com/office/drawing/2014/main" id="{D09877FB-23D6-4E0A-B45E-FFB6FF447462}"/>
                  </a:ext>
                </a:extLst>
              </p:cNvPr>
              <p:cNvSpPr txBox="1"/>
              <p:nvPr/>
            </p:nvSpPr>
            <p:spPr>
              <a:xfrm>
                <a:off x="1127448" y="3424387"/>
                <a:ext cx="565860" cy="61555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ctr" anchorCtr="0">
                <a:normAutofit fontScale="62500" lnSpcReduction="20000"/>
              </a:bodyPr>
              <a:lstStyle/>
              <a:p>
                <a:pPr algn="r"/>
                <a:r>
                  <a:rPr lang="en-US" altLang="zh-CN" sz="4000" dirty="0">
                    <a:solidFill>
                      <a:schemeClr val="accent1"/>
                    </a:solidFill>
                    <a:cs typeface="+mn-ea"/>
                    <a:sym typeface="+mn-lt"/>
                  </a:rPr>
                  <a:t>04.</a:t>
                </a:r>
              </a:p>
            </p:txBody>
          </p:sp>
          <p:sp>
            <p:nvSpPr>
              <p:cNvPr id="31" name="isľíḍè">
                <a:extLst>
                  <a:ext uri="{FF2B5EF4-FFF2-40B4-BE49-F238E27FC236}">
                    <a16:creationId xmlns:a16="http://schemas.microsoft.com/office/drawing/2014/main" id="{001109B6-C235-4102-84F7-34B5AE0C3F60}"/>
                  </a:ext>
                </a:extLst>
              </p:cNvPr>
              <p:cNvSpPr/>
              <p:nvPr/>
            </p:nvSpPr>
            <p:spPr>
              <a:xfrm>
                <a:off x="1693308" y="3468386"/>
                <a:ext cx="2248714" cy="430240"/>
              </a:xfrm>
              <a:prstGeom prst="rect">
                <a:avLst/>
              </a:prstGeom>
            </p:spPr>
            <p:txBody>
              <a:bodyPr wrap="square" lIns="91440" tIns="45720" rIns="91440" bIns="45720">
                <a:noAutofit/>
              </a:bodyPr>
              <a:lstStyle/>
              <a:p>
                <a:pPr>
                  <a:spcBef>
                    <a:spcPts val="375"/>
                  </a:spcBef>
                  <a:defRPr/>
                </a:pPr>
                <a:r>
                  <a:rPr lang="en-US" altLang="zh-CN" sz="2000" b="1" kern="100" dirty="0">
                    <a:cs typeface="+mn-ea"/>
                    <a:sym typeface="+mn-lt"/>
                  </a:rPr>
                  <a:t>Add title text</a:t>
                </a:r>
                <a:endParaRPr lang="zh-CN" altLang="zh-CN" sz="2000" b="1" kern="100" dirty="0">
                  <a:cs typeface="+mn-ea"/>
                  <a:sym typeface="+mn-lt"/>
                </a:endParaRPr>
              </a:p>
            </p:txBody>
          </p:sp>
          <p:sp>
            <p:nvSpPr>
              <p:cNvPr id="32" name="íŝļiďè">
                <a:extLst>
                  <a:ext uri="{FF2B5EF4-FFF2-40B4-BE49-F238E27FC236}">
                    <a16:creationId xmlns:a16="http://schemas.microsoft.com/office/drawing/2014/main" id="{92F4891E-2DAC-4E70-B3B8-D96505528664}"/>
                  </a:ext>
                </a:extLst>
              </p:cNvPr>
              <p:cNvSpPr/>
              <p:nvPr/>
            </p:nvSpPr>
            <p:spPr bwMode="auto">
              <a:xfrm>
                <a:off x="1127448" y="3987184"/>
                <a:ext cx="2020077" cy="1775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60000"/>
                  </a:lnSpc>
                </a:pPr>
                <a:r>
                  <a:rPr lang="en-US" altLang="zh-CN" sz="1100" dirty="0">
                    <a:cs typeface="+mn-ea"/>
                    <a:sym typeface="+mn-lt"/>
                  </a:rPr>
                  <a:t>Add subtitle here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altLang="zh-CN" sz="1100" dirty="0">
                    <a:cs typeface="+mn-ea"/>
                    <a:sym typeface="+mn-lt"/>
                  </a:rPr>
                  <a:t>……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altLang="zh-CN" sz="1100" dirty="0">
                    <a:cs typeface="+mn-ea"/>
                    <a:sym typeface="+mn-lt"/>
                  </a:rPr>
                  <a:t>Add subtitle here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altLang="zh-CN" sz="1100" dirty="0">
                    <a:cs typeface="+mn-ea"/>
                    <a:sym typeface="+mn-lt"/>
                  </a:rPr>
                  <a:t>……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altLang="zh-CN" sz="1100" dirty="0">
                    <a:cs typeface="+mn-ea"/>
                    <a:sym typeface="+mn-lt"/>
                  </a:rPr>
                  <a:t>Add subtitle here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altLang="zh-CN" sz="1100" dirty="0">
                    <a:cs typeface="+mn-ea"/>
                    <a:sym typeface="+mn-lt"/>
                  </a:rPr>
                  <a:t>……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6902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b469e4f5-031c-4795-8e04-4f918f945c4f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0" y="0"/>
            <a:ext cx="12192000" cy="4997078"/>
            <a:chOff x="0" y="0"/>
            <a:chExt cx="12192000" cy="4997078"/>
          </a:xfrm>
        </p:grpSpPr>
        <p:sp>
          <p:nvSpPr>
            <p:cNvPr id="8" name="iṧľiḓe"/>
            <p:cNvSpPr/>
            <p:nvPr/>
          </p:nvSpPr>
          <p:spPr>
            <a:xfrm>
              <a:off x="0" y="0"/>
              <a:ext cx="12192000" cy="3429000"/>
            </a:xfrm>
            <a:prstGeom prst="rect">
              <a:avLst/>
            </a:pr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-228600" ty="-57150" sx="100000" sy="100000" flip="xy" algn="r"/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íšľiḋe"/>
            <p:cNvSpPr/>
            <p:nvPr/>
          </p:nvSpPr>
          <p:spPr>
            <a:xfrm>
              <a:off x="0" y="3429000"/>
              <a:ext cx="12192000" cy="664535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iṧľíďè"/>
            <p:cNvSpPr/>
            <p:nvPr/>
          </p:nvSpPr>
          <p:spPr>
            <a:xfrm>
              <a:off x="952500" y="4184548"/>
              <a:ext cx="2271846" cy="812530"/>
            </a:xfrm>
            <a:prstGeom prst="rect">
              <a:avLst/>
            </a:prstGeom>
          </p:spPr>
          <p:txBody>
            <a:bodyPr wrap="square" lIns="0" tIns="0" rIns="0" bIns="0" anchor="ctr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dk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Copy paste fonts. Choose the only option to retain text…...</a:t>
              </a:r>
              <a:endParaRPr lang="zh-CN" altLang="en-US" sz="1200" dirty="0">
                <a:solidFill>
                  <a:schemeClr val="dk1">
                    <a:lumMod val="100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1" name="iS1ïdè"/>
            <p:cNvSpPr txBox="1"/>
            <p:nvPr/>
          </p:nvSpPr>
          <p:spPr>
            <a:xfrm>
              <a:off x="2100266" y="3561408"/>
              <a:ext cx="731965" cy="461630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>
                      <a:lumMod val="100000"/>
                    </a:schemeClr>
                  </a:solidFill>
                  <a:cs typeface="+mn-ea"/>
                  <a:sym typeface="+mn-lt"/>
                </a:rPr>
                <a:t>Text</a:t>
              </a:r>
              <a:endParaRPr lang="zh-CN" altLang="en-US" sz="2000" b="1" dirty="0">
                <a:solidFill>
                  <a:schemeClr val="bg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ïSlíde"/>
            <p:cNvSpPr/>
            <p:nvPr/>
          </p:nvSpPr>
          <p:spPr>
            <a:xfrm>
              <a:off x="1545666" y="3527989"/>
              <a:ext cx="461630" cy="461630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ïṥ1ïḓé"/>
            <p:cNvSpPr/>
            <p:nvPr/>
          </p:nvSpPr>
          <p:spPr>
            <a:xfrm>
              <a:off x="1671980" y="3625345"/>
              <a:ext cx="209002" cy="266918"/>
            </a:xfrm>
            <a:custGeom>
              <a:avLst/>
              <a:gdLst>
                <a:gd name="connsiteX0" fmla="*/ 52387 w 263525"/>
                <a:gd name="connsiteY0" fmla="*/ 268288 h 336551"/>
                <a:gd name="connsiteX1" fmla="*/ 209550 w 263525"/>
                <a:gd name="connsiteY1" fmla="*/ 268288 h 336551"/>
                <a:gd name="connsiteX2" fmla="*/ 209550 w 263525"/>
                <a:gd name="connsiteY2" fmla="*/ 320798 h 336551"/>
                <a:gd name="connsiteX3" fmla="*/ 193834 w 263525"/>
                <a:gd name="connsiteY3" fmla="*/ 336551 h 336551"/>
                <a:gd name="connsiteX4" fmla="*/ 68104 w 263525"/>
                <a:gd name="connsiteY4" fmla="*/ 336551 h 336551"/>
                <a:gd name="connsiteX5" fmla="*/ 52387 w 263525"/>
                <a:gd name="connsiteY5" fmla="*/ 320798 h 336551"/>
                <a:gd name="connsiteX6" fmla="*/ 131763 w 263525"/>
                <a:gd name="connsiteY6" fmla="*/ 0 h 336551"/>
                <a:gd name="connsiteX7" fmla="*/ 263525 w 263525"/>
                <a:gd name="connsiteY7" fmla="*/ 131410 h 336551"/>
                <a:gd name="connsiteX8" fmla="*/ 210820 w 263525"/>
                <a:gd name="connsiteY8" fmla="*/ 236538 h 336551"/>
                <a:gd name="connsiteX9" fmla="*/ 147574 w 263525"/>
                <a:gd name="connsiteY9" fmla="*/ 236538 h 336551"/>
                <a:gd name="connsiteX10" fmla="*/ 147574 w 263525"/>
                <a:gd name="connsiteY10" fmla="*/ 178718 h 336551"/>
                <a:gd name="connsiteX11" fmla="*/ 163386 w 263525"/>
                <a:gd name="connsiteY11" fmla="*/ 178718 h 336551"/>
                <a:gd name="connsiteX12" fmla="*/ 179197 w 263525"/>
                <a:gd name="connsiteY12" fmla="*/ 162948 h 336551"/>
                <a:gd name="connsiteX13" fmla="*/ 163386 w 263525"/>
                <a:gd name="connsiteY13" fmla="*/ 147179 h 336551"/>
                <a:gd name="connsiteX14" fmla="*/ 100140 w 263525"/>
                <a:gd name="connsiteY14" fmla="*/ 147179 h 336551"/>
                <a:gd name="connsiteX15" fmla="*/ 84328 w 263525"/>
                <a:gd name="connsiteY15" fmla="*/ 162948 h 336551"/>
                <a:gd name="connsiteX16" fmla="*/ 100140 w 263525"/>
                <a:gd name="connsiteY16" fmla="*/ 178718 h 336551"/>
                <a:gd name="connsiteX17" fmla="*/ 115951 w 263525"/>
                <a:gd name="connsiteY17" fmla="*/ 178718 h 336551"/>
                <a:gd name="connsiteX18" fmla="*/ 115951 w 263525"/>
                <a:gd name="connsiteY18" fmla="*/ 236538 h 336551"/>
                <a:gd name="connsiteX19" fmla="*/ 52705 w 263525"/>
                <a:gd name="connsiteY19" fmla="*/ 236538 h 336551"/>
                <a:gd name="connsiteX20" fmla="*/ 0 w 263525"/>
                <a:gd name="connsiteY20" fmla="*/ 131410 h 336551"/>
                <a:gd name="connsiteX21" fmla="*/ 131763 w 263525"/>
                <a:gd name="connsiteY21" fmla="*/ 0 h 336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63525" h="336551">
                  <a:moveTo>
                    <a:pt x="52387" y="268288"/>
                  </a:moveTo>
                  <a:cubicBezTo>
                    <a:pt x="52387" y="268288"/>
                    <a:pt x="52387" y="268288"/>
                    <a:pt x="209550" y="268288"/>
                  </a:cubicBezTo>
                  <a:cubicBezTo>
                    <a:pt x="209550" y="268288"/>
                    <a:pt x="209550" y="268288"/>
                    <a:pt x="209550" y="320798"/>
                  </a:cubicBezTo>
                  <a:cubicBezTo>
                    <a:pt x="209550" y="329987"/>
                    <a:pt x="203002" y="336551"/>
                    <a:pt x="193834" y="336551"/>
                  </a:cubicBezTo>
                  <a:cubicBezTo>
                    <a:pt x="193834" y="336551"/>
                    <a:pt x="193834" y="336551"/>
                    <a:pt x="68104" y="336551"/>
                  </a:cubicBezTo>
                  <a:cubicBezTo>
                    <a:pt x="58936" y="336551"/>
                    <a:pt x="52387" y="329987"/>
                    <a:pt x="52387" y="320798"/>
                  </a:cubicBezTo>
                  <a:close/>
                  <a:moveTo>
                    <a:pt x="131763" y="0"/>
                  </a:moveTo>
                  <a:cubicBezTo>
                    <a:pt x="204232" y="0"/>
                    <a:pt x="263525" y="59135"/>
                    <a:pt x="263525" y="131410"/>
                  </a:cubicBezTo>
                  <a:cubicBezTo>
                    <a:pt x="263525" y="173461"/>
                    <a:pt x="243761" y="211570"/>
                    <a:pt x="210820" y="236538"/>
                  </a:cubicBezTo>
                  <a:cubicBezTo>
                    <a:pt x="210820" y="236538"/>
                    <a:pt x="210820" y="236538"/>
                    <a:pt x="147574" y="236538"/>
                  </a:cubicBezTo>
                  <a:cubicBezTo>
                    <a:pt x="147574" y="236538"/>
                    <a:pt x="147574" y="236538"/>
                    <a:pt x="147574" y="178718"/>
                  </a:cubicBezTo>
                  <a:cubicBezTo>
                    <a:pt x="147574" y="178718"/>
                    <a:pt x="147574" y="178718"/>
                    <a:pt x="163386" y="178718"/>
                  </a:cubicBezTo>
                  <a:cubicBezTo>
                    <a:pt x="172609" y="178718"/>
                    <a:pt x="179197" y="172147"/>
                    <a:pt x="179197" y="162948"/>
                  </a:cubicBezTo>
                  <a:cubicBezTo>
                    <a:pt x="179197" y="153750"/>
                    <a:pt x="172609" y="147179"/>
                    <a:pt x="163386" y="147179"/>
                  </a:cubicBezTo>
                  <a:cubicBezTo>
                    <a:pt x="163386" y="147179"/>
                    <a:pt x="163386" y="147179"/>
                    <a:pt x="100140" y="147179"/>
                  </a:cubicBezTo>
                  <a:cubicBezTo>
                    <a:pt x="90916" y="147179"/>
                    <a:pt x="84328" y="153750"/>
                    <a:pt x="84328" y="162948"/>
                  </a:cubicBezTo>
                  <a:cubicBezTo>
                    <a:pt x="84328" y="172147"/>
                    <a:pt x="90916" y="178718"/>
                    <a:pt x="100140" y="178718"/>
                  </a:cubicBezTo>
                  <a:cubicBezTo>
                    <a:pt x="100140" y="178718"/>
                    <a:pt x="100140" y="178718"/>
                    <a:pt x="115951" y="178718"/>
                  </a:cubicBezTo>
                  <a:cubicBezTo>
                    <a:pt x="115951" y="178718"/>
                    <a:pt x="115951" y="178718"/>
                    <a:pt x="115951" y="236538"/>
                  </a:cubicBezTo>
                  <a:cubicBezTo>
                    <a:pt x="115951" y="236538"/>
                    <a:pt x="115951" y="236538"/>
                    <a:pt x="52705" y="236538"/>
                  </a:cubicBezTo>
                  <a:cubicBezTo>
                    <a:pt x="19764" y="211570"/>
                    <a:pt x="0" y="173461"/>
                    <a:pt x="0" y="131410"/>
                  </a:cubicBezTo>
                  <a:cubicBezTo>
                    <a:pt x="0" y="59135"/>
                    <a:pt x="59293" y="0"/>
                    <a:pt x="131763" y="0"/>
                  </a:cubicBezTo>
                  <a:close/>
                </a:path>
              </a:pathLst>
            </a:cu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bg1">
                      <a:lumMod val="9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îṩḻîdè"/>
            <p:cNvSpPr/>
            <p:nvPr/>
          </p:nvSpPr>
          <p:spPr>
            <a:xfrm>
              <a:off x="3609746" y="4184548"/>
              <a:ext cx="2271846" cy="812530"/>
            </a:xfrm>
            <a:prstGeom prst="rect">
              <a:avLst/>
            </a:prstGeom>
          </p:spPr>
          <p:txBody>
            <a:bodyPr wrap="square" lIns="0" tIns="0" rIns="0" bIns="0" anchor="ctr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Copy paste fonts. Choose the only option to retain text…...</a:t>
              </a:r>
              <a:endParaRPr lang="zh-CN" altLang="en-US" sz="12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íślïḑe"/>
            <p:cNvSpPr txBox="1"/>
            <p:nvPr/>
          </p:nvSpPr>
          <p:spPr>
            <a:xfrm>
              <a:off x="4774595" y="3561408"/>
              <a:ext cx="731965" cy="461630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>
                      <a:lumMod val="100000"/>
                    </a:schemeClr>
                  </a:solidFill>
                  <a:cs typeface="+mn-ea"/>
                  <a:sym typeface="+mn-lt"/>
                </a:rPr>
                <a:t>Text</a:t>
              </a:r>
              <a:endParaRPr lang="zh-CN" altLang="en-US" sz="2000" b="1" dirty="0">
                <a:solidFill>
                  <a:schemeClr val="bg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îşļiďe"/>
            <p:cNvSpPr/>
            <p:nvPr/>
          </p:nvSpPr>
          <p:spPr>
            <a:xfrm>
              <a:off x="4185828" y="3527989"/>
              <a:ext cx="461630" cy="461630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í$ļiḍê"/>
            <p:cNvSpPr/>
            <p:nvPr/>
          </p:nvSpPr>
          <p:spPr>
            <a:xfrm>
              <a:off x="4283184" y="3625972"/>
              <a:ext cx="266918" cy="265664"/>
            </a:xfrm>
            <a:custGeom>
              <a:avLst/>
              <a:gdLst>
                <a:gd name="connsiteX0" fmla="*/ 153843 w 338138"/>
                <a:gd name="connsiteY0" fmla="*/ 107950 h 336550"/>
                <a:gd name="connsiteX1" fmla="*/ 159039 w 338138"/>
                <a:gd name="connsiteY1" fmla="*/ 109254 h 336550"/>
                <a:gd name="connsiteX2" fmla="*/ 198005 w 338138"/>
                <a:gd name="connsiteY2" fmla="*/ 136639 h 336550"/>
                <a:gd name="connsiteX3" fmla="*/ 203200 w 338138"/>
                <a:gd name="connsiteY3" fmla="*/ 144463 h 336550"/>
                <a:gd name="connsiteX4" fmla="*/ 198005 w 338138"/>
                <a:gd name="connsiteY4" fmla="*/ 152287 h 336550"/>
                <a:gd name="connsiteX5" fmla="*/ 159039 w 338138"/>
                <a:gd name="connsiteY5" fmla="*/ 178367 h 336550"/>
                <a:gd name="connsiteX6" fmla="*/ 153843 w 338138"/>
                <a:gd name="connsiteY6" fmla="*/ 180975 h 336550"/>
                <a:gd name="connsiteX7" fmla="*/ 146050 w 338138"/>
                <a:gd name="connsiteY7" fmla="*/ 171847 h 336550"/>
                <a:gd name="connsiteX8" fmla="*/ 146050 w 338138"/>
                <a:gd name="connsiteY8" fmla="*/ 117078 h 336550"/>
                <a:gd name="connsiteX9" fmla="*/ 153843 w 338138"/>
                <a:gd name="connsiteY9" fmla="*/ 107950 h 336550"/>
                <a:gd name="connsiteX10" fmla="*/ 169069 w 338138"/>
                <a:gd name="connsiteY10" fmla="*/ 69850 h 336550"/>
                <a:gd name="connsiteX11" fmla="*/ 95250 w 338138"/>
                <a:gd name="connsiteY11" fmla="*/ 143669 h 336550"/>
                <a:gd name="connsiteX12" fmla="*/ 169069 w 338138"/>
                <a:gd name="connsiteY12" fmla="*/ 217488 h 336550"/>
                <a:gd name="connsiteX13" fmla="*/ 242888 w 338138"/>
                <a:gd name="connsiteY13" fmla="*/ 143669 h 336550"/>
                <a:gd name="connsiteX14" fmla="*/ 169069 w 338138"/>
                <a:gd name="connsiteY14" fmla="*/ 69850 h 336550"/>
                <a:gd name="connsiteX15" fmla="*/ 169069 w 338138"/>
                <a:gd name="connsiteY15" fmla="*/ 0 h 336550"/>
                <a:gd name="connsiteX16" fmla="*/ 176994 w 338138"/>
                <a:gd name="connsiteY16" fmla="*/ 7888 h 336550"/>
                <a:gd name="connsiteX17" fmla="*/ 176994 w 338138"/>
                <a:gd name="connsiteY17" fmla="*/ 13146 h 336550"/>
                <a:gd name="connsiteX18" fmla="*/ 330213 w 338138"/>
                <a:gd name="connsiteY18" fmla="*/ 13146 h 336550"/>
                <a:gd name="connsiteX19" fmla="*/ 338138 w 338138"/>
                <a:gd name="connsiteY19" fmla="*/ 21034 h 336550"/>
                <a:gd name="connsiteX20" fmla="*/ 330213 w 338138"/>
                <a:gd name="connsiteY20" fmla="*/ 28922 h 336550"/>
                <a:gd name="connsiteX21" fmla="*/ 330213 w 338138"/>
                <a:gd name="connsiteY21" fmla="*/ 44698 h 336550"/>
                <a:gd name="connsiteX22" fmla="*/ 322288 w 338138"/>
                <a:gd name="connsiteY22" fmla="*/ 52586 h 336550"/>
                <a:gd name="connsiteX23" fmla="*/ 322288 w 338138"/>
                <a:gd name="connsiteY23" fmla="*/ 252413 h 336550"/>
                <a:gd name="connsiteX24" fmla="*/ 311721 w 338138"/>
                <a:gd name="connsiteY24" fmla="*/ 260301 h 336550"/>
                <a:gd name="connsiteX25" fmla="*/ 176994 w 338138"/>
                <a:gd name="connsiteY25" fmla="*/ 260301 h 336550"/>
                <a:gd name="connsiteX26" fmla="*/ 176994 w 338138"/>
                <a:gd name="connsiteY26" fmla="*/ 320774 h 336550"/>
                <a:gd name="connsiteX27" fmla="*/ 245679 w 338138"/>
                <a:gd name="connsiteY27" fmla="*/ 320774 h 336550"/>
                <a:gd name="connsiteX28" fmla="*/ 253604 w 338138"/>
                <a:gd name="connsiteY28" fmla="*/ 328662 h 336550"/>
                <a:gd name="connsiteX29" fmla="*/ 245679 w 338138"/>
                <a:gd name="connsiteY29" fmla="*/ 336550 h 336550"/>
                <a:gd name="connsiteX30" fmla="*/ 92459 w 338138"/>
                <a:gd name="connsiteY30" fmla="*/ 336550 h 336550"/>
                <a:gd name="connsiteX31" fmla="*/ 84534 w 338138"/>
                <a:gd name="connsiteY31" fmla="*/ 328662 h 336550"/>
                <a:gd name="connsiteX32" fmla="*/ 92459 w 338138"/>
                <a:gd name="connsiteY32" fmla="*/ 320774 h 336550"/>
                <a:gd name="connsiteX33" fmla="*/ 161144 w 338138"/>
                <a:gd name="connsiteY33" fmla="*/ 320774 h 336550"/>
                <a:gd name="connsiteX34" fmla="*/ 161144 w 338138"/>
                <a:gd name="connsiteY34" fmla="*/ 260301 h 336550"/>
                <a:gd name="connsiteX35" fmla="*/ 26417 w 338138"/>
                <a:gd name="connsiteY35" fmla="*/ 260301 h 336550"/>
                <a:gd name="connsiteX36" fmla="*/ 18492 w 338138"/>
                <a:gd name="connsiteY36" fmla="*/ 252413 h 336550"/>
                <a:gd name="connsiteX37" fmla="*/ 18492 w 338138"/>
                <a:gd name="connsiteY37" fmla="*/ 52586 h 336550"/>
                <a:gd name="connsiteX38" fmla="*/ 15850 w 338138"/>
                <a:gd name="connsiteY38" fmla="*/ 52586 h 336550"/>
                <a:gd name="connsiteX39" fmla="*/ 7925 w 338138"/>
                <a:gd name="connsiteY39" fmla="*/ 44698 h 336550"/>
                <a:gd name="connsiteX40" fmla="*/ 7925 w 338138"/>
                <a:gd name="connsiteY40" fmla="*/ 28922 h 336550"/>
                <a:gd name="connsiteX41" fmla="*/ 0 w 338138"/>
                <a:gd name="connsiteY41" fmla="*/ 21034 h 336550"/>
                <a:gd name="connsiteX42" fmla="*/ 7925 w 338138"/>
                <a:gd name="connsiteY42" fmla="*/ 13146 h 336550"/>
                <a:gd name="connsiteX43" fmla="*/ 161144 w 338138"/>
                <a:gd name="connsiteY43" fmla="*/ 13146 h 336550"/>
                <a:gd name="connsiteX44" fmla="*/ 161144 w 338138"/>
                <a:gd name="connsiteY44" fmla="*/ 7888 h 336550"/>
                <a:gd name="connsiteX45" fmla="*/ 169069 w 338138"/>
                <a:gd name="connsiteY45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38138" h="336550">
                  <a:moveTo>
                    <a:pt x="153843" y="107950"/>
                  </a:moveTo>
                  <a:cubicBezTo>
                    <a:pt x="155142" y="107950"/>
                    <a:pt x="157740" y="107950"/>
                    <a:pt x="159039" y="109254"/>
                  </a:cubicBezTo>
                  <a:cubicBezTo>
                    <a:pt x="159039" y="109254"/>
                    <a:pt x="159039" y="109254"/>
                    <a:pt x="198005" y="136639"/>
                  </a:cubicBezTo>
                  <a:cubicBezTo>
                    <a:pt x="201901" y="137943"/>
                    <a:pt x="203200" y="141855"/>
                    <a:pt x="203200" y="144463"/>
                  </a:cubicBezTo>
                  <a:cubicBezTo>
                    <a:pt x="203200" y="147071"/>
                    <a:pt x="201901" y="150983"/>
                    <a:pt x="198005" y="152287"/>
                  </a:cubicBezTo>
                  <a:cubicBezTo>
                    <a:pt x="198005" y="152287"/>
                    <a:pt x="198005" y="152287"/>
                    <a:pt x="159039" y="178367"/>
                  </a:cubicBezTo>
                  <a:cubicBezTo>
                    <a:pt x="157740" y="179671"/>
                    <a:pt x="155142" y="180975"/>
                    <a:pt x="153843" y="180975"/>
                  </a:cubicBezTo>
                  <a:cubicBezTo>
                    <a:pt x="149947" y="180975"/>
                    <a:pt x="146050" y="178367"/>
                    <a:pt x="146050" y="171847"/>
                  </a:cubicBezTo>
                  <a:cubicBezTo>
                    <a:pt x="146050" y="171847"/>
                    <a:pt x="146050" y="171847"/>
                    <a:pt x="146050" y="117078"/>
                  </a:cubicBezTo>
                  <a:cubicBezTo>
                    <a:pt x="146050" y="110558"/>
                    <a:pt x="149947" y="107950"/>
                    <a:pt x="153843" y="107950"/>
                  </a:cubicBezTo>
                  <a:close/>
                  <a:moveTo>
                    <a:pt x="169069" y="69850"/>
                  </a:moveTo>
                  <a:cubicBezTo>
                    <a:pt x="128300" y="69850"/>
                    <a:pt x="95250" y="102900"/>
                    <a:pt x="95250" y="143669"/>
                  </a:cubicBezTo>
                  <a:cubicBezTo>
                    <a:pt x="95250" y="184438"/>
                    <a:pt x="128300" y="217488"/>
                    <a:pt x="169069" y="217488"/>
                  </a:cubicBezTo>
                  <a:cubicBezTo>
                    <a:pt x="209838" y="217488"/>
                    <a:pt x="242888" y="184438"/>
                    <a:pt x="242888" y="143669"/>
                  </a:cubicBezTo>
                  <a:cubicBezTo>
                    <a:pt x="242888" y="102900"/>
                    <a:pt x="209838" y="69850"/>
                    <a:pt x="169069" y="69850"/>
                  </a:cubicBezTo>
                  <a:close/>
                  <a:moveTo>
                    <a:pt x="169069" y="0"/>
                  </a:moveTo>
                  <a:cubicBezTo>
                    <a:pt x="173032" y="0"/>
                    <a:pt x="176994" y="3944"/>
                    <a:pt x="176994" y="7888"/>
                  </a:cubicBezTo>
                  <a:cubicBezTo>
                    <a:pt x="176994" y="7888"/>
                    <a:pt x="176994" y="7888"/>
                    <a:pt x="176994" y="13146"/>
                  </a:cubicBezTo>
                  <a:cubicBezTo>
                    <a:pt x="176994" y="13146"/>
                    <a:pt x="176994" y="13146"/>
                    <a:pt x="330213" y="13146"/>
                  </a:cubicBezTo>
                  <a:cubicBezTo>
                    <a:pt x="334176" y="13146"/>
                    <a:pt x="338138" y="17090"/>
                    <a:pt x="338138" y="21034"/>
                  </a:cubicBezTo>
                  <a:cubicBezTo>
                    <a:pt x="338138" y="26293"/>
                    <a:pt x="334176" y="28922"/>
                    <a:pt x="330213" y="28922"/>
                  </a:cubicBezTo>
                  <a:cubicBezTo>
                    <a:pt x="330213" y="28922"/>
                    <a:pt x="330213" y="28922"/>
                    <a:pt x="330213" y="44698"/>
                  </a:cubicBezTo>
                  <a:cubicBezTo>
                    <a:pt x="330213" y="49956"/>
                    <a:pt x="326250" y="52586"/>
                    <a:pt x="322288" y="52586"/>
                  </a:cubicBezTo>
                  <a:cubicBezTo>
                    <a:pt x="322288" y="52586"/>
                    <a:pt x="322288" y="52586"/>
                    <a:pt x="322288" y="252413"/>
                  </a:cubicBezTo>
                  <a:cubicBezTo>
                    <a:pt x="322288" y="256357"/>
                    <a:pt x="317005" y="260301"/>
                    <a:pt x="311721" y="260301"/>
                  </a:cubicBezTo>
                  <a:cubicBezTo>
                    <a:pt x="311721" y="260301"/>
                    <a:pt x="311721" y="260301"/>
                    <a:pt x="176994" y="260301"/>
                  </a:cubicBezTo>
                  <a:cubicBezTo>
                    <a:pt x="176994" y="260301"/>
                    <a:pt x="176994" y="260301"/>
                    <a:pt x="176994" y="320774"/>
                  </a:cubicBezTo>
                  <a:cubicBezTo>
                    <a:pt x="176994" y="320774"/>
                    <a:pt x="176994" y="320774"/>
                    <a:pt x="245679" y="320774"/>
                  </a:cubicBezTo>
                  <a:cubicBezTo>
                    <a:pt x="249641" y="320774"/>
                    <a:pt x="253604" y="324718"/>
                    <a:pt x="253604" y="328662"/>
                  </a:cubicBezTo>
                  <a:cubicBezTo>
                    <a:pt x="253604" y="332606"/>
                    <a:pt x="249641" y="336550"/>
                    <a:pt x="245679" y="336550"/>
                  </a:cubicBezTo>
                  <a:cubicBezTo>
                    <a:pt x="245679" y="336550"/>
                    <a:pt x="245679" y="336550"/>
                    <a:pt x="92459" y="336550"/>
                  </a:cubicBezTo>
                  <a:cubicBezTo>
                    <a:pt x="88497" y="336550"/>
                    <a:pt x="84534" y="332606"/>
                    <a:pt x="84534" y="328662"/>
                  </a:cubicBezTo>
                  <a:cubicBezTo>
                    <a:pt x="84534" y="324718"/>
                    <a:pt x="88497" y="320774"/>
                    <a:pt x="92459" y="320774"/>
                  </a:cubicBezTo>
                  <a:cubicBezTo>
                    <a:pt x="92459" y="320774"/>
                    <a:pt x="92459" y="320774"/>
                    <a:pt x="161144" y="320774"/>
                  </a:cubicBezTo>
                  <a:cubicBezTo>
                    <a:pt x="161144" y="320774"/>
                    <a:pt x="161144" y="320774"/>
                    <a:pt x="161144" y="260301"/>
                  </a:cubicBezTo>
                  <a:cubicBezTo>
                    <a:pt x="161144" y="260301"/>
                    <a:pt x="161144" y="260301"/>
                    <a:pt x="26417" y="260301"/>
                  </a:cubicBezTo>
                  <a:cubicBezTo>
                    <a:pt x="21133" y="260301"/>
                    <a:pt x="18492" y="256357"/>
                    <a:pt x="18492" y="252413"/>
                  </a:cubicBezTo>
                  <a:cubicBezTo>
                    <a:pt x="18492" y="252413"/>
                    <a:pt x="18492" y="252413"/>
                    <a:pt x="18492" y="52586"/>
                  </a:cubicBezTo>
                  <a:cubicBezTo>
                    <a:pt x="18492" y="52586"/>
                    <a:pt x="18492" y="52586"/>
                    <a:pt x="15850" y="52586"/>
                  </a:cubicBezTo>
                  <a:cubicBezTo>
                    <a:pt x="11888" y="52586"/>
                    <a:pt x="7925" y="49956"/>
                    <a:pt x="7925" y="44698"/>
                  </a:cubicBezTo>
                  <a:cubicBezTo>
                    <a:pt x="7925" y="44698"/>
                    <a:pt x="7925" y="44698"/>
                    <a:pt x="7925" y="28922"/>
                  </a:cubicBezTo>
                  <a:cubicBezTo>
                    <a:pt x="3962" y="28922"/>
                    <a:pt x="0" y="26293"/>
                    <a:pt x="0" y="21034"/>
                  </a:cubicBezTo>
                  <a:cubicBezTo>
                    <a:pt x="0" y="17090"/>
                    <a:pt x="3962" y="13146"/>
                    <a:pt x="7925" y="13146"/>
                  </a:cubicBezTo>
                  <a:cubicBezTo>
                    <a:pt x="7925" y="13146"/>
                    <a:pt x="7925" y="13146"/>
                    <a:pt x="161144" y="13146"/>
                  </a:cubicBezTo>
                  <a:cubicBezTo>
                    <a:pt x="161144" y="13146"/>
                    <a:pt x="161144" y="13146"/>
                    <a:pt x="161144" y="7888"/>
                  </a:cubicBezTo>
                  <a:cubicBezTo>
                    <a:pt x="161144" y="3944"/>
                    <a:pt x="165107" y="0"/>
                    <a:pt x="169069" y="0"/>
                  </a:cubicBezTo>
                  <a:close/>
                </a:path>
              </a:pathLst>
            </a:cu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bg1">
                      <a:lumMod val="9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ïşḷiḋé"/>
            <p:cNvSpPr/>
            <p:nvPr/>
          </p:nvSpPr>
          <p:spPr>
            <a:xfrm>
              <a:off x="6266992" y="4184548"/>
              <a:ext cx="2271846" cy="812530"/>
            </a:xfrm>
            <a:prstGeom prst="rect">
              <a:avLst/>
            </a:prstGeom>
          </p:spPr>
          <p:txBody>
            <a:bodyPr wrap="square" lIns="0" tIns="0" rIns="0" bIns="0" anchor="ctr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Copy paste fonts. Choose the only option to retain text…...</a:t>
              </a:r>
              <a:endParaRPr lang="zh-CN" altLang="en-US" sz="12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iśḻïḑé"/>
            <p:cNvSpPr txBox="1"/>
            <p:nvPr/>
          </p:nvSpPr>
          <p:spPr>
            <a:xfrm>
              <a:off x="7432132" y="3561408"/>
              <a:ext cx="731965" cy="461630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>
                      <a:lumMod val="100000"/>
                    </a:schemeClr>
                  </a:solidFill>
                  <a:cs typeface="+mn-ea"/>
                  <a:sym typeface="+mn-lt"/>
                </a:rPr>
                <a:t>Text</a:t>
              </a:r>
              <a:endParaRPr lang="zh-CN" altLang="en-US" sz="2000" b="1" dirty="0">
                <a:solidFill>
                  <a:schemeClr val="bg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íṩḻîḍê"/>
            <p:cNvSpPr/>
            <p:nvPr/>
          </p:nvSpPr>
          <p:spPr>
            <a:xfrm>
              <a:off x="6842784" y="3527989"/>
              <a:ext cx="461630" cy="461630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iSļiďe"/>
            <p:cNvSpPr/>
            <p:nvPr/>
          </p:nvSpPr>
          <p:spPr>
            <a:xfrm>
              <a:off x="6940140" y="3625345"/>
              <a:ext cx="266918" cy="266918"/>
            </a:xfrm>
            <a:custGeom>
              <a:avLst/>
              <a:gdLst>
                <a:gd name="connsiteX0" fmla="*/ 273051 w 338138"/>
                <a:gd name="connsiteY0" fmla="*/ 236538 h 338138"/>
                <a:gd name="connsiteX1" fmla="*/ 265113 w 338138"/>
                <a:gd name="connsiteY1" fmla="*/ 245270 h 338138"/>
                <a:gd name="connsiteX2" fmla="*/ 273051 w 338138"/>
                <a:gd name="connsiteY2" fmla="*/ 254002 h 338138"/>
                <a:gd name="connsiteX3" fmla="*/ 280989 w 338138"/>
                <a:gd name="connsiteY3" fmla="*/ 245270 h 338138"/>
                <a:gd name="connsiteX4" fmla="*/ 273051 w 338138"/>
                <a:gd name="connsiteY4" fmla="*/ 236538 h 338138"/>
                <a:gd name="connsiteX5" fmla="*/ 237033 w 338138"/>
                <a:gd name="connsiteY5" fmla="*/ 112713 h 338138"/>
                <a:gd name="connsiteX6" fmla="*/ 231775 w 338138"/>
                <a:gd name="connsiteY6" fmla="*/ 118887 h 338138"/>
                <a:gd name="connsiteX7" fmla="*/ 237033 w 338138"/>
                <a:gd name="connsiteY7" fmla="*/ 123826 h 338138"/>
                <a:gd name="connsiteX8" fmla="*/ 310655 w 338138"/>
                <a:gd name="connsiteY8" fmla="*/ 123826 h 338138"/>
                <a:gd name="connsiteX9" fmla="*/ 315913 w 338138"/>
                <a:gd name="connsiteY9" fmla="*/ 118887 h 338138"/>
                <a:gd name="connsiteX10" fmla="*/ 310655 w 338138"/>
                <a:gd name="connsiteY10" fmla="*/ 112713 h 338138"/>
                <a:gd name="connsiteX11" fmla="*/ 237033 w 338138"/>
                <a:gd name="connsiteY11" fmla="*/ 112713 h 338138"/>
                <a:gd name="connsiteX12" fmla="*/ 237033 w 338138"/>
                <a:gd name="connsiteY12" fmla="*/ 90488 h 338138"/>
                <a:gd name="connsiteX13" fmla="*/ 231775 w 338138"/>
                <a:gd name="connsiteY13" fmla="*/ 96662 h 338138"/>
                <a:gd name="connsiteX14" fmla="*/ 237033 w 338138"/>
                <a:gd name="connsiteY14" fmla="*/ 101601 h 338138"/>
                <a:gd name="connsiteX15" fmla="*/ 310655 w 338138"/>
                <a:gd name="connsiteY15" fmla="*/ 101601 h 338138"/>
                <a:gd name="connsiteX16" fmla="*/ 315913 w 338138"/>
                <a:gd name="connsiteY16" fmla="*/ 96662 h 338138"/>
                <a:gd name="connsiteX17" fmla="*/ 310655 w 338138"/>
                <a:gd name="connsiteY17" fmla="*/ 90488 h 338138"/>
                <a:gd name="connsiteX18" fmla="*/ 237033 w 338138"/>
                <a:gd name="connsiteY18" fmla="*/ 90488 h 338138"/>
                <a:gd name="connsiteX19" fmla="*/ 247915 w 338138"/>
                <a:gd name="connsiteY19" fmla="*/ 34925 h 338138"/>
                <a:gd name="connsiteX20" fmla="*/ 298186 w 338138"/>
                <a:gd name="connsiteY20" fmla="*/ 34925 h 338138"/>
                <a:gd name="connsiteX21" fmla="*/ 303477 w 338138"/>
                <a:gd name="connsiteY21" fmla="*/ 40155 h 338138"/>
                <a:gd name="connsiteX22" fmla="*/ 303477 w 338138"/>
                <a:gd name="connsiteY22" fmla="*/ 50613 h 338138"/>
                <a:gd name="connsiteX23" fmla="*/ 298186 w 338138"/>
                <a:gd name="connsiteY23" fmla="*/ 57150 h 338138"/>
                <a:gd name="connsiteX24" fmla="*/ 247915 w 338138"/>
                <a:gd name="connsiteY24" fmla="*/ 57150 h 338138"/>
                <a:gd name="connsiteX25" fmla="*/ 241300 w 338138"/>
                <a:gd name="connsiteY25" fmla="*/ 50613 h 338138"/>
                <a:gd name="connsiteX26" fmla="*/ 241300 w 338138"/>
                <a:gd name="connsiteY26" fmla="*/ 40155 h 338138"/>
                <a:gd name="connsiteX27" fmla="*/ 247915 w 338138"/>
                <a:gd name="connsiteY27" fmla="*/ 34925 h 338138"/>
                <a:gd name="connsiteX28" fmla="*/ 237033 w 338138"/>
                <a:gd name="connsiteY28" fmla="*/ 22225 h 338138"/>
                <a:gd name="connsiteX29" fmla="*/ 231775 w 338138"/>
                <a:gd name="connsiteY29" fmla="*/ 27641 h 338138"/>
                <a:gd name="connsiteX30" fmla="*/ 231775 w 338138"/>
                <a:gd name="connsiteY30" fmla="*/ 62847 h 338138"/>
                <a:gd name="connsiteX31" fmla="*/ 237033 w 338138"/>
                <a:gd name="connsiteY31" fmla="*/ 68263 h 338138"/>
                <a:gd name="connsiteX32" fmla="*/ 310655 w 338138"/>
                <a:gd name="connsiteY32" fmla="*/ 68263 h 338138"/>
                <a:gd name="connsiteX33" fmla="*/ 315913 w 338138"/>
                <a:gd name="connsiteY33" fmla="*/ 62847 h 338138"/>
                <a:gd name="connsiteX34" fmla="*/ 315913 w 338138"/>
                <a:gd name="connsiteY34" fmla="*/ 27641 h 338138"/>
                <a:gd name="connsiteX35" fmla="*/ 310655 w 338138"/>
                <a:gd name="connsiteY35" fmla="*/ 22225 h 338138"/>
                <a:gd name="connsiteX36" fmla="*/ 237033 w 338138"/>
                <a:gd name="connsiteY36" fmla="*/ 22225 h 338138"/>
                <a:gd name="connsiteX37" fmla="*/ 207963 w 338138"/>
                <a:gd name="connsiteY37" fmla="*/ 0 h 338138"/>
                <a:gd name="connsiteX38" fmla="*/ 326183 w 338138"/>
                <a:gd name="connsiteY38" fmla="*/ 0 h 338138"/>
                <a:gd name="connsiteX39" fmla="*/ 338138 w 338138"/>
                <a:gd name="connsiteY39" fmla="*/ 11887 h 338138"/>
                <a:gd name="connsiteX40" fmla="*/ 338138 w 338138"/>
                <a:gd name="connsiteY40" fmla="*/ 326251 h 338138"/>
                <a:gd name="connsiteX41" fmla="*/ 326183 w 338138"/>
                <a:gd name="connsiteY41" fmla="*/ 338138 h 338138"/>
                <a:gd name="connsiteX42" fmla="*/ 218589 w 338138"/>
                <a:gd name="connsiteY42" fmla="*/ 338138 h 338138"/>
                <a:gd name="connsiteX43" fmla="*/ 207963 w 338138"/>
                <a:gd name="connsiteY43" fmla="*/ 326251 h 338138"/>
                <a:gd name="connsiteX44" fmla="*/ 207963 w 338138"/>
                <a:gd name="connsiteY44" fmla="*/ 0 h 338138"/>
                <a:gd name="connsiteX45" fmla="*/ 11890 w 338138"/>
                <a:gd name="connsiteY45" fmla="*/ 0 h 338138"/>
                <a:gd name="connsiteX46" fmla="*/ 196850 w 338138"/>
                <a:gd name="connsiteY46" fmla="*/ 0 h 338138"/>
                <a:gd name="connsiteX47" fmla="*/ 196850 w 338138"/>
                <a:gd name="connsiteY47" fmla="*/ 248320 h 338138"/>
                <a:gd name="connsiteX48" fmla="*/ 157216 w 338138"/>
                <a:gd name="connsiteY48" fmla="*/ 248320 h 338138"/>
                <a:gd name="connsiteX49" fmla="*/ 157216 w 338138"/>
                <a:gd name="connsiteY49" fmla="*/ 326251 h 338138"/>
                <a:gd name="connsiteX50" fmla="*/ 191565 w 338138"/>
                <a:gd name="connsiteY50" fmla="*/ 326251 h 338138"/>
                <a:gd name="connsiteX51" fmla="*/ 196850 w 338138"/>
                <a:gd name="connsiteY51" fmla="*/ 332855 h 338138"/>
                <a:gd name="connsiteX52" fmla="*/ 191565 w 338138"/>
                <a:gd name="connsiteY52" fmla="*/ 338138 h 338138"/>
                <a:gd name="connsiteX53" fmla="*/ 56809 w 338138"/>
                <a:gd name="connsiteY53" fmla="*/ 338138 h 338138"/>
                <a:gd name="connsiteX54" fmla="*/ 50203 w 338138"/>
                <a:gd name="connsiteY54" fmla="*/ 332855 h 338138"/>
                <a:gd name="connsiteX55" fmla="*/ 56809 w 338138"/>
                <a:gd name="connsiteY55" fmla="*/ 326251 h 338138"/>
                <a:gd name="connsiteX56" fmla="*/ 146647 w 338138"/>
                <a:gd name="connsiteY56" fmla="*/ 326251 h 338138"/>
                <a:gd name="connsiteX57" fmla="*/ 146647 w 338138"/>
                <a:gd name="connsiteY57" fmla="*/ 248320 h 338138"/>
                <a:gd name="connsiteX58" fmla="*/ 11890 w 338138"/>
                <a:gd name="connsiteY58" fmla="*/ 248320 h 338138"/>
                <a:gd name="connsiteX59" fmla="*/ 0 w 338138"/>
                <a:gd name="connsiteY59" fmla="*/ 236433 h 338138"/>
                <a:gd name="connsiteX60" fmla="*/ 0 w 338138"/>
                <a:gd name="connsiteY60" fmla="*/ 11887 h 338138"/>
                <a:gd name="connsiteX61" fmla="*/ 11890 w 338138"/>
                <a:gd name="connsiteY61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38138" h="338138">
                  <a:moveTo>
                    <a:pt x="273051" y="236538"/>
                  </a:moveTo>
                  <a:cubicBezTo>
                    <a:pt x="268667" y="236538"/>
                    <a:pt x="265113" y="240447"/>
                    <a:pt x="265113" y="245270"/>
                  </a:cubicBezTo>
                  <a:cubicBezTo>
                    <a:pt x="265113" y="250093"/>
                    <a:pt x="268667" y="254002"/>
                    <a:pt x="273051" y="254002"/>
                  </a:cubicBezTo>
                  <a:cubicBezTo>
                    <a:pt x="277435" y="254002"/>
                    <a:pt x="280989" y="250093"/>
                    <a:pt x="280989" y="245270"/>
                  </a:cubicBezTo>
                  <a:cubicBezTo>
                    <a:pt x="280989" y="240447"/>
                    <a:pt x="277435" y="236538"/>
                    <a:pt x="273051" y="236538"/>
                  </a:cubicBezTo>
                  <a:close/>
                  <a:moveTo>
                    <a:pt x="237033" y="112713"/>
                  </a:moveTo>
                  <a:cubicBezTo>
                    <a:pt x="234404" y="112713"/>
                    <a:pt x="231775" y="115183"/>
                    <a:pt x="231775" y="118887"/>
                  </a:cubicBezTo>
                  <a:cubicBezTo>
                    <a:pt x="231775" y="121357"/>
                    <a:pt x="234404" y="123826"/>
                    <a:pt x="237033" y="123826"/>
                  </a:cubicBezTo>
                  <a:cubicBezTo>
                    <a:pt x="237033" y="123826"/>
                    <a:pt x="237033" y="123826"/>
                    <a:pt x="310655" y="123826"/>
                  </a:cubicBezTo>
                  <a:cubicBezTo>
                    <a:pt x="313284" y="123826"/>
                    <a:pt x="315913" y="121357"/>
                    <a:pt x="315913" y="118887"/>
                  </a:cubicBezTo>
                  <a:cubicBezTo>
                    <a:pt x="315913" y="115183"/>
                    <a:pt x="313284" y="112713"/>
                    <a:pt x="310655" y="112713"/>
                  </a:cubicBezTo>
                  <a:cubicBezTo>
                    <a:pt x="310655" y="112713"/>
                    <a:pt x="310655" y="112713"/>
                    <a:pt x="237033" y="112713"/>
                  </a:cubicBezTo>
                  <a:close/>
                  <a:moveTo>
                    <a:pt x="237033" y="90488"/>
                  </a:moveTo>
                  <a:cubicBezTo>
                    <a:pt x="234404" y="90488"/>
                    <a:pt x="231775" y="92958"/>
                    <a:pt x="231775" y="96662"/>
                  </a:cubicBezTo>
                  <a:cubicBezTo>
                    <a:pt x="231775" y="99132"/>
                    <a:pt x="234404" y="101601"/>
                    <a:pt x="237033" y="101601"/>
                  </a:cubicBezTo>
                  <a:cubicBezTo>
                    <a:pt x="237033" y="101601"/>
                    <a:pt x="237033" y="101601"/>
                    <a:pt x="310655" y="101601"/>
                  </a:cubicBezTo>
                  <a:cubicBezTo>
                    <a:pt x="313284" y="101601"/>
                    <a:pt x="315913" y="99132"/>
                    <a:pt x="315913" y="96662"/>
                  </a:cubicBezTo>
                  <a:cubicBezTo>
                    <a:pt x="315913" y="92958"/>
                    <a:pt x="313284" y="90488"/>
                    <a:pt x="310655" y="90488"/>
                  </a:cubicBezTo>
                  <a:cubicBezTo>
                    <a:pt x="310655" y="90488"/>
                    <a:pt x="310655" y="90488"/>
                    <a:pt x="237033" y="90488"/>
                  </a:cubicBezTo>
                  <a:close/>
                  <a:moveTo>
                    <a:pt x="247915" y="34925"/>
                  </a:moveTo>
                  <a:cubicBezTo>
                    <a:pt x="247915" y="34925"/>
                    <a:pt x="247915" y="34925"/>
                    <a:pt x="298186" y="34925"/>
                  </a:cubicBezTo>
                  <a:cubicBezTo>
                    <a:pt x="303477" y="34925"/>
                    <a:pt x="303477" y="34925"/>
                    <a:pt x="303477" y="40155"/>
                  </a:cubicBezTo>
                  <a:lnTo>
                    <a:pt x="303477" y="50613"/>
                  </a:lnTo>
                  <a:cubicBezTo>
                    <a:pt x="304800" y="57150"/>
                    <a:pt x="303477" y="57150"/>
                    <a:pt x="298186" y="57150"/>
                  </a:cubicBezTo>
                  <a:cubicBezTo>
                    <a:pt x="298186" y="57150"/>
                    <a:pt x="298186" y="57150"/>
                    <a:pt x="247915" y="57150"/>
                  </a:cubicBezTo>
                  <a:cubicBezTo>
                    <a:pt x="242623" y="57150"/>
                    <a:pt x="241300" y="55843"/>
                    <a:pt x="241300" y="50613"/>
                  </a:cubicBezTo>
                  <a:cubicBezTo>
                    <a:pt x="241300" y="50613"/>
                    <a:pt x="241300" y="50613"/>
                    <a:pt x="241300" y="40155"/>
                  </a:cubicBezTo>
                  <a:cubicBezTo>
                    <a:pt x="241300" y="34925"/>
                    <a:pt x="242623" y="34925"/>
                    <a:pt x="247915" y="34925"/>
                  </a:cubicBezTo>
                  <a:close/>
                  <a:moveTo>
                    <a:pt x="237033" y="22225"/>
                  </a:moveTo>
                  <a:cubicBezTo>
                    <a:pt x="234404" y="22225"/>
                    <a:pt x="231775" y="24933"/>
                    <a:pt x="231775" y="27641"/>
                  </a:cubicBezTo>
                  <a:cubicBezTo>
                    <a:pt x="231775" y="27641"/>
                    <a:pt x="231775" y="27641"/>
                    <a:pt x="231775" y="62847"/>
                  </a:cubicBezTo>
                  <a:cubicBezTo>
                    <a:pt x="231775" y="65555"/>
                    <a:pt x="234404" y="68263"/>
                    <a:pt x="237033" y="68263"/>
                  </a:cubicBezTo>
                  <a:cubicBezTo>
                    <a:pt x="237033" y="68263"/>
                    <a:pt x="237033" y="68263"/>
                    <a:pt x="310655" y="68263"/>
                  </a:cubicBezTo>
                  <a:cubicBezTo>
                    <a:pt x="313284" y="68263"/>
                    <a:pt x="315913" y="65555"/>
                    <a:pt x="315913" y="62847"/>
                  </a:cubicBezTo>
                  <a:lnTo>
                    <a:pt x="315913" y="27641"/>
                  </a:lnTo>
                  <a:cubicBezTo>
                    <a:pt x="315913" y="24933"/>
                    <a:pt x="313284" y="22225"/>
                    <a:pt x="310655" y="22225"/>
                  </a:cubicBezTo>
                  <a:cubicBezTo>
                    <a:pt x="310655" y="22225"/>
                    <a:pt x="310655" y="22225"/>
                    <a:pt x="237033" y="22225"/>
                  </a:cubicBezTo>
                  <a:close/>
                  <a:moveTo>
                    <a:pt x="207963" y="0"/>
                  </a:moveTo>
                  <a:cubicBezTo>
                    <a:pt x="207963" y="0"/>
                    <a:pt x="207963" y="0"/>
                    <a:pt x="326183" y="0"/>
                  </a:cubicBezTo>
                  <a:cubicBezTo>
                    <a:pt x="332825" y="0"/>
                    <a:pt x="338138" y="5283"/>
                    <a:pt x="338138" y="11887"/>
                  </a:cubicBezTo>
                  <a:cubicBezTo>
                    <a:pt x="338138" y="11887"/>
                    <a:pt x="338138" y="11887"/>
                    <a:pt x="338138" y="326251"/>
                  </a:cubicBezTo>
                  <a:cubicBezTo>
                    <a:pt x="338138" y="332855"/>
                    <a:pt x="332825" y="338138"/>
                    <a:pt x="326183" y="338138"/>
                  </a:cubicBezTo>
                  <a:cubicBezTo>
                    <a:pt x="326183" y="338138"/>
                    <a:pt x="326183" y="338138"/>
                    <a:pt x="218589" y="338138"/>
                  </a:cubicBezTo>
                  <a:cubicBezTo>
                    <a:pt x="213276" y="338138"/>
                    <a:pt x="207963" y="332855"/>
                    <a:pt x="207963" y="326251"/>
                  </a:cubicBezTo>
                  <a:cubicBezTo>
                    <a:pt x="207963" y="326251"/>
                    <a:pt x="207963" y="326251"/>
                    <a:pt x="207963" y="0"/>
                  </a:cubicBezTo>
                  <a:close/>
                  <a:moveTo>
                    <a:pt x="11890" y="0"/>
                  </a:moveTo>
                  <a:cubicBezTo>
                    <a:pt x="11890" y="0"/>
                    <a:pt x="11890" y="0"/>
                    <a:pt x="196850" y="0"/>
                  </a:cubicBezTo>
                  <a:cubicBezTo>
                    <a:pt x="196850" y="0"/>
                    <a:pt x="196850" y="0"/>
                    <a:pt x="196850" y="248320"/>
                  </a:cubicBezTo>
                  <a:cubicBezTo>
                    <a:pt x="196850" y="248320"/>
                    <a:pt x="196850" y="248320"/>
                    <a:pt x="157216" y="248320"/>
                  </a:cubicBezTo>
                  <a:cubicBezTo>
                    <a:pt x="157216" y="248320"/>
                    <a:pt x="157216" y="248320"/>
                    <a:pt x="157216" y="326251"/>
                  </a:cubicBezTo>
                  <a:cubicBezTo>
                    <a:pt x="157216" y="326251"/>
                    <a:pt x="157216" y="326251"/>
                    <a:pt x="191565" y="326251"/>
                  </a:cubicBezTo>
                  <a:cubicBezTo>
                    <a:pt x="194208" y="326251"/>
                    <a:pt x="196850" y="328892"/>
                    <a:pt x="196850" y="332855"/>
                  </a:cubicBezTo>
                  <a:cubicBezTo>
                    <a:pt x="196850" y="335497"/>
                    <a:pt x="194208" y="338138"/>
                    <a:pt x="191565" y="338138"/>
                  </a:cubicBezTo>
                  <a:cubicBezTo>
                    <a:pt x="191565" y="338138"/>
                    <a:pt x="191565" y="338138"/>
                    <a:pt x="56809" y="338138"/>
                  </a:cubicBezTo>
                  <a:cubicBezTo>
                    <a:pt x="52846" y="338138"/>
                    <a:pt x="50203" y="335497"/>
                    <a:pt x="50203" y="332855"/>
                  </a:cubicBezTo>
                  <a:cubicBezTo>
                    <a:pt x="50203" y="328892"/>
                    <a:pt x="52846" y="326251"/>
                    <a:pt x="56809" y="326251"/>
                  </a:cubicBezTo>
                  <a:cubicBezTo>
                    <a:pt x="56809" y="326251"/>
                    <a:pt x="56809" y="326251"/>
                    <a:pt x="146647" y="326251"/>
                  </a:cubicBezTo>
                  <a:cubicBezTo>
                    <a:pt x="146647" y="326251"/>
                    <a:pt x="146647" y="326251"/>
                    <a:pt x="146647" y="248320"/>
                  </a:cubicBezTo>
                  <a:cubicBezTo>
                    <a:pt x="146647" y="248320"/>
                    <a:pt x="146647" y="248320"/>
                    <a:pt x="11890" y="248320"/>
                  </a:cubicBezTo>
                  <a:cubicBezTo>
                    <a:pt x="5284" y="248320"/>
                    <a:pt x="0" y="243037"/>
                    <a:pt x="0" y="236433"/>
                  </a:cubicBezTo>
                  <a:cubicBezTo>
                    <a:pt x="0" y="236433"/>
                    <a:pt x="0" y="236433"/>
                    <a:pt x="0" y="11887"/>
                  </a:cubicBezTo>
                  <a:cubicBezTo>
                    <a:pt x="0" y="5283"/>
                    <a:pt x="5284" y="0"/>
                    <a:pt x="11890" y="0"/>
                  </a:cubicBezTo>
                  <a:close/>
                </a:path>
              </a:pathLst>
            </a:cu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bg1">
                      <a:lumMod val="9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îŝḷïḓé"/>
            <p:cNvSpPr/>
            <p:nvPr/>
          </p:nvSpPr>
          <p:spPr>
            <a:xfrm>
              <a:off x="8924238" y="4184548"/>
              <a:ext cx="2271846" cy="812530"/>
            </a:xfrm>
            <a:prstGeom prst="rect">
              <a:avLst/>
            </a:prstGeom>
          </p:spPr>
          <p:txBody>
            <a:bodyPr wrap="square" lIns="0" tIns="0" rIns="0" bIns="0" anchor="ctr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Copy paste fonts. Choose the only option to retain text…...</a:t>
              </a:r>
              <a:endParaRPr lang="zh-CN" altLang="en-US" sz="12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iṣ1iḓe"/>
            <p:cNvSpPr txBox="1"/>
            <p:nvPr/>
          </p:nvSpPr>
          <p:spPr>
            <a:xfrm>
              <a:off x="10078910" y="3549296"/>
              <a:ext cx="731965" cy="461630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>
                      <a:lumMod val="100000"/>
                    </a:schemeClr>
                  </a:solidFill>
                  <a:cs typeface="+mn-ea"/>
                  <a:sym typeface="+mn-lt"/>
                </a:rPr>
                <a:t>Text</a:t>
              </a:r>
              <a:endParaRPr lang="zh-CN" altLang="en-US" sz="2000" b="1" dirty="0">
                <a:solidFill>
                  <a:schemeClr val="bg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îśḻîḓè"/>
            <p:cNvSpPr/>
            <p:nvPr/>
          </p:nvSpPr>
          <p:spPr>
            <a:xfrm>
              <a:off x="9510497" y="3520013"/>
              <a:ext cx="461630" cy="461630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iṧľiďè"/>
            <p:cNvSpPr/>
            <p:nvPr/>
          </p:nvSpPr>
          <p:spPr>
            <a:xfrm>
              <a:off x="9607853" y="3622382"/>
              <a:ext cx="266918" cy="256892"/>
            </a:xfrm>
            <a:custGeom>
              <a:avLst/>
              <a:gdLst>
                <a:gd name="connsiteX0" fmla="*/ 87400 w 338138"/>
                <a:gd name="connsiteY0" fmla="*/ 185737 h 325437"/>
                <a:gd name="connsiteX1" fmla="*/ 90049 w 338138"/>
                <a:gd name="connsiteY1" fmla="*/ 185737 h 325437"/>
                <a:gd name="connsiteX2" fmla="*/ 92697 w 338138"/>
                <a:gd name="connsiteY2" fmla="*/ 187043 h 325437"/>
                <a:gd name="connsiteX3" fmla="*/ 119182 w 338138"/>
                <a:gd name="connsiteY3" fmla="*/ 198793 h 325437"/>
                <a:gd name="connsiteX4" fmla="*/ 121831 w 338138"/>
                <a:gd name="connsiteY4" fmla="*/ 201405 h 325437"/>
                <a:gd name="connsiteX5" fmla="*/ 131101 w 338138"/>
                <a:gd name="connsiteY5" fmla="*/ 226211 h 325437"/>
                <a:gd name="connsiteX6" fmla="*/ 141694 w 338138"/>
                <a:gd name="connsiteY6" fmla="*/ 201405 h 325437"/>
                <a:gd name="connsiteX7" fmla="*/ 144343 w 338138"/>
                <a:gd name="connsiteY7" fmla="*/ 198793 h 325437"/>
                <a:gd name="connsiteX8" fmla="*/ 170828 w 338138"/>
                <a:gd name="connsiteY8" fmla="*/ 187043 h 325437"/>
                <a:gd name="connsiteX9" fmla="*/ 173476 w 338138"/>
                <a:gd name="connsiteY9" fmla="*/ 185737 h 325437"/>
                <a:gd name="connsiteX10" fmla="*/ 176125 w 338138"/>
                <a:gd name="connsiteY10" fmla="*/ 185737 h 325437"/>
                <a:gd name="connsiteX11" fmla="*/ 237040 w 338138"/>
                <a:gd name="connsiteY11" fmla="*/ 219683 h 325437"/>
                <a:gd name="connsiteX12" fmla="*/ 263525 w 338138"/>
                <a:gd name="connsiteY12" fmla="*/ 281047 h 325437"/>
                <a:gd name="connsiteX13" fmla="*/ 263525 w 338138"/>
                <a:gd name="connsiteY13" fmla="*/ 283658 h 325437"/>
                <a:gd name="connsiteX14" fmla="*/ 131101 w 338138"/>
                <a:gd name="connsiteY14" fmla="*/ 325437 h 325437"/>
                <a:gd name="connsiteX15" fmla="*/ 0 w 338138"/>
                <a:gd name="connsiteY15" fmla="*/ 283658 h 325437"/>
                <a:gd name="connsiteX16" fmla="*/ 0 w 338138"/>
                <a:gd name="connsiteY16" fmla="*/ 281047 h 325437"/>
                <a:gd name="connsiteX17" fmla="*/ 26485 w 338138"/>
                <a:gd name="connsiteY17" fmla="*/ 219683 h 325437"/>
                <a:gd name="connsiteX18" fmla="*/ 87400 w 338138"/>
                <a:gd name="connsiteY18" fmla="*/ 185737 h 325437"/>
                <a:gd name="connsiteX19" fmla="*/ 131108 w 338138"/>
                <a:gd name="connsiteY19" fmla="*/ 25400 h 325437"/>
                <a:gd name="connsiteX20" fmla="*/ 186098 w 338138"/>
                <a:gd name="connsiteY20" fmla="*/ 46600 h 325437"/>
                <a:gd name="connsiteX21" fmla="*/ 195263 w 338138"/>
                <a:gd name="connsiteY21" fmla="*/ 77075 h 325437"/>
                <a:gd name="connsiteX22" fmla="*/ 191335 w 338138"/>
                <a:gd name="connsiteY22" fmla="*/ 89000 h 325437"/>
                <a:gd name="connsiteX23" fmla="*/ 191335 w 338138"/>
                <a:gd name="connsiteY23" fmla="*/ 135375 h 325437"/>
                <a:gd name="connsiteX24" fmla="*/ 192645 w 338138"/>
                <a:gd name="connsiteY24" fmla="*/ 143325 h 325437"/>
                <a:gd name="connsiteX25" fmla="*/ 157294 w 338138"/>
                <a:gd name="connsiteY25" fmla="*/ 145975 h 325437"/>
                <a:gd name="connsiteX26" fmla="*/ 153366 w 338138"/>
                <a:gd name="connsiteY26" fmla="*/ 145975 h 325437"/>
                <a:gd name="connsiteX27" fmla="*/ 141583 w 338138"/>
                <a:gd name="connsiteY27" fmla="*/ 142000 h 325437"/>
                <a:gd name="connsiteX28" fmla="*/ 128490 w 338138"/>
                <a:gd name="connsiteY28" fmla="*/ 142000 h 325437"/>
                <a:gd name="connsiteX29" fmla="*/ 110160 w 338138"/>
                <a:gd name="connsiteY29" fmla="*/ 159225 h 325437"/>
                <a:gd name="connsiteX30" fmla="*/ 128490 w 338138"/>
                <a:gd name="connsiteY30" fmla="*/ 177775 h 325437"/>
                <a:gd name="connsiteX31" fmla="*/ 141583 w 338138"/>
                <a:gd name="connsiteY31" fmla="*/ 177775 h 325437"/>
                <a:gd name="connsiteX32" fmla="*/ 152057 w 338138"/>
                <a:gd name="connsiteY32" fmla="*/ 173800 h 325437"/>
                <a:gd name="connsiteX33" fmla="*/ 157294 w 338138"/>
                <a:gd name="connsiteY33" fmla="*/ 173800 h 325437"/>
                <a:gd name="connsiteX34" fmla="*/ 174315 w 338138"/>
                <a:gd name="connsiteY34" fmla="*/ 173800 h 325437"/>
                <a:gd name="connsiteX35" fmla="*/ 131108 w 338138"/>
                <a:gd name="connsiteY35" fmla="*/ 193675 h 325437"/>
                <a:gd name="connsiteX36" fmla="*/ 69572 w 338138"/>
                <a:gd name="connsiteY36" fmla="*/ 145975 h 325437"/>
                <a:gd name="connsiteX37" fmla="*/ 72191 w 338138"/>
                <a:gd name="connsiteY37" fmla="*/ 135375 h 325437"/>
                <a:gd name="connsiteX38" fmla="*/ 72191 w 338138"/>
                <a:gd name="connsiteY38" fmla="*/ 89000 h 325437"/>
                <a:gd name="connsiteX39" fmla="*/ 68263 w 338138"/>
                <a:gd name="connsiteY39" fmla="*/ 75750 h 325437"/>
                <a:gd name="connsiteX40" fmla="*/ 81356 w 338138"/>
                <a:gd name="connsiteY40" fmla="*/ 39975 h 325437"/>
                <a:gd name="connsiteX41" fmla="*/ 131108 w 338138"/>
                <a:gd name="connsiteY41" fmla="*/ 25400 h 325437"/>
                <a:gd name="connsiteX42" fmla="*/ 212887 w 338138"/>
                <a:gd name="connsiteY42" fmla="*/ 0 h 325437"/>
                <a:gd name="connsiteX43" fmla="*/ 338138 w 338138"/>
                <a:gd name="connsiteY43" fmla="*/ 95557 h 325437"/>
                <a:gd name="connsiteX44" fmla="*/ 311769 w 338138"/>
                <a:gd name="connsiteY44" fmla="*/ 154462 h 325437"/>
                <a:gd name="connsiteX45" fmla="*/ 302540 w 338138"/>
                <a:gd name="connsiteY45" fmla="*/ 215984 h 325437"/>
                <a:gd name="connsiteX46" fmla="*/ 298585 w 338138"/>
                <a:gd name="connsiteY46" fmla="*/ 222529 h 325437"/>
                <a:gd name="connsiteX47" fmla="*/ 294630 w 338138"/>
                <a:gd name="connsiteY47" fmla="*/ 223838 h 325437"/>
                <a:gd name="connsiteX48" fmla="*/ 290675 w 338138"/>
                <a:gd name="connsiteY48" fmla="*/ 222529 h 325437"/>
                <a:gd name="connsiteX49" fmla="*/ 241893 w 338138"/>
                <a:gd name="connsiteY49" fmla="*/ 188495 h 325437"/>
                <a:gd name="connsiteX50" fmla="*/ 212887 w 338138"/>
                <a:gd name="connsiteY50" fmla="*/ 191113 h 325437"/>
                <a:gd name="connsiteX51" fmla="*/ 206295 w 338138"/>
                <a:gd name="connsiteY51" fmla="*/ 191113 h 325437"/>
                <a:gd name="connsiteX52" fmla="*/ 182563 w 338138"/>
                <a:gd name="connsiteY52" fmla="*/ 179332 h 325437"/>
                <a:gd name="connsiteX53" fmla="*/ 189155 w 338138"/>
                <a:gd name="connsiteY53" fmla="*/ 172787 h 325437"/>
                <a:gd name="connsiteX54" fmla="*/ 191792 w 338138"/>
                <a:gd name="connsiteY54" fmla="*/ 172787 h 325437"/>
                <a:gd name="connsiteX55" fmla="*/ 212887 w 338138"/>
                <a:gd name="connsiteY55" fmla="*/ 174096 h 325437"/>
                <a:gd name="connsiteX56" fmla="*/ 239256 w 338138"/>
                <a:gd name="connsiteY56" fmla="*/ 171478 h 325437"/>
                <a:gd name="connsiteX57" fmla="*/ 245848 w 338138"/>
                <a:gd name="connsiteY57" fmla="*/ 170169 h 325437"/>
                <a:gd name="connsiteX58" fmla="*/ 252440 w 338138"/>
                <a:gd name="connsiteY58" fmla="*/ 174096 h 325437"/>
                <a:gd name="connsiteX59" fmla="*/ 288038 w 338138"/>
                <a:gd name="connsiteY59" fmla="*/ 198967 h 325437"/>
                <a:gd name="connsiteX60" fmla="*/ 294630 w 338138"/>
                <a:gd name="connsiteY60" fmla="*/ 151844 h 325437"/>
                <a:gd name="connsiteX61" fmla="*/ 295948 w 338138"/>
                <a:gd name="connsiteY61" fmla="*/ 145299 h 325437"/>
                <a:gd name="connsiteX62" fmla="*/ 299904 w 338138"/>
                <a:gd name="connsiteY62" fmla="*/ 141372 h 325437"/>
                <a:gd name="connsiteX63" fmla="*/ 319680 w 338138"/>
                <a:gd name="connsiteY63" fmla="*/ 95557 h 325437"/>
                <a:gd name="connsiteX64" fmla="*/ 290675 w 338138"/>
                <a:gd name="connsiteY64" fmla="*/ 41888 h 325437"/>
                <a:gd name="connsiteX65" fmla="*/ 212887 w 338138"/>
                <a:gd name="connsiteY65" fmla="*/ 17017 h 325437"/>
                <a:gd name="connsiteX66" fmla="*/ 204976 w 338138"/>
                <a:gd name="connsiteY66" fmla="*/ 18326 h 325437"/>
                <a:gd name="connsiteX67" fmla="*/ 183882 w 338138"/>
                <a:gd name="connsiteY67" fmla="*/ 2618 h 325437"/>
                <a:gd name="connsiteX68" fmla="*/ 212887 w 338138"/>
                <a:gd name="connsiteY68" fmla="*/ 0 h 325437"/>
                <a:gd name="connsiteX69" fmla="*/ 131102 w 338138"/>
                <a:gd name="connsiteY69" fmla="*/ 0 h 325437"/>
                <a:gd name="connsiteX70" fmla="*/ 207736 w 338138"/>
                <a:gd name="connsiteY70" fmla="*/ 33125 h 325437"/>
                <a:gd name="connsiteX71" fmla="*/ 220949 w 338138"/>
                <a:gd name="connsiteY71" fmla="*/ 78175 h 325437"/>
                <a:gd name="connsiteX72" fmla="*/ 227555 w 338138"/>
                <a:gd name="connsiteY72" fmla="*/ 78175 h 325437"/>
                <a:gd name="connsiteX73" fmla="*/ 238125 w 338138"/>
                <a:gd name="connsiteY73" fmla="*/ 88775 h 325437"/>
                <a:gd name="connsiteX74" fmla="*/ 238125 w 338138"/>
                <a:gd name="connsiteY74" fmla="*/ 135150 h 325437"/>
                <a:gd name="connsiteX75" fmla="*/ 227555 w 338138"/>
                <a:gd name="connsiteY75" fmla="*/ 145750 h 325437"/>
                <a:gd name="connsiteX76" fmla="*/ 222270 w 338138"/>
                <a:gd name="connsiteY76" fmla="*/ 145750 h 325437"/>
                <a:gd name="connsiteX77" fmla="*/ 220949 w 338138"/>
                <a:gd name="connsiteY77" fmla="*/ 147075 h 325437"/>
                <a:gd name="connsiteX78" fmla="*/ 157527 w 338138"/>
                <a:gd name="connsiteY78" fmla="*/ 165625 h 325437"/>
                <a:gd name="connsiteX79" fmla="*/ 148279 w 338138"/>
                <a:gd name="connsiteY79" fmla="*/ 164300 h 325437"/>
                <a:gd name="connsiteX80" fmla="*/ 141672 w 338138"/>
                <a:gd name="connsiteY80" fmla="*/ 168275 h 325437"/>
                <a:gd name="connsiteX81" fmla="*/ 128459 w 338138"/>
                <a:gd name="connsiteY81" fmla="*/ 168275 h 325437"/>
                <a:gd name="connsiteX82" fmla="*/ 119211 w 338138"/>
                <a:gd name="connsiteY82" fmla="*/ 159000 h 325437"/>
                <a:gd name="connsiteX83" fmla="*/ 128459 w 338138"/>
                <a:gd name="connsiteY83" fmla="*/ 149725 h 325437"/>
                <a:gd name="connsiteX84" fmla="*/ 141672 w 338138"/>
                <a:gd name="connsiteY84" fmla="*/ 149725 h 325437"/>
                <a:gd name="connsiteX85" fmla="*/ 149600 w 338138"/>
                <a:gd name="connsiteY85" fmla="*/ 155025 h 325437"/>
                <a:gd name="connsiteX86" fmla="*/ 157527 w 338138"/>
                <a:gd name="connsiteY86" fmla="*/ 155025 h 325437"/>
                <a:gd name="connsiteX87" fmla="*/ 209057 w 338138"/>
                <a:gd name="connsiteY87" fmla="*/ 145750 h 325437"/>
                <a:gd name="connsiteX88" fmla="*/ 199808 w 338138"/>
                <a:gd name="connsiteY88" fmla="*/ 135150 h 325437"/>
                <a:gd name="connsiteX89" fmla="*/ 199808 w 338138"/>
                <a:gd name="connsiteY89" fmla="*/ 88775 h 325437"/>
                <a:gd name="connsiteX90" fmla="*/ 205093 w 338138"/>
                <a:gd name="connsiteY90" fmla="*/ 79500 h 325437"/>
                <a:gd name="connsiteX91" fmla="*/ 194523 w 338138"/>
                <a:gd name="connsiteY91" fmla="*/ 42400 h 325437"/>
                <a:gd name="connsiteX92" fmla="*/ 131102 w 338138"/>
                <a:gd name="connsiteY92" fmla="*/ 15900 h 325437"/>
                <a:gd name="connsiteX93" fmla="*/ 57110 w 338138"/>
                <a:gd name="connsiteY93" fmla="*/ 79500 h 325437"/>
                <a:gd name="connsiteX94" fmla="*/ 63717 w 338138"/>
                <a:gd name="connsiteY94" fmla="*/ 88775 h 325437"/>
                <a:gd name="connsiteX95" fmla="*/ 63717 w 338138"/>
                <a:gd name="connsiteY95" fmla="*/ 135150 h 325437"/>
                <a:gd name="connsiteX96" fmla="*/ 51825 w 338138"/>
                <a:gd name="connsiteY96" fmla="*/ 145750 h 325437"/>
                <a:gd name="connsiteX97" fmla="*/ 35970 w 338138"/>
                <a:gd name="connsiteY97" fmla="*/ 145750 h 325437"/>
                <a:gd name="connsiteX98" fmla="*/ 25400 w 338138"/>
                <a:gd name="connsiteY98" fmla="*/ 135150 h 325437"/>
                <a:gd name="connsiteX99" fmla="*/ 25400 w 338138"/>
                <a:gd name="connsiteY99" fmla="*/ 88775 h 325437"/>
                <a:gd name="connsiteX100" fmla="*/ 35970 w 338138"/>
                <a:gd name="connsiteY100" fmla="*/ 78175 h 325437"/>
                <a:gd name="connsiteX101" fmla="*/ 42576 w 338138"/>
                <a:gd name="connsiteY101" fmla="*/ 78175 h 325437"/>
                <a:gd name="connsiteX102" fmla="*/ 55789 w 338138"/>
                <a:gd name="connsiteY102" fmla="*/ 33125 h 325437"/>
                <a:gd name="connsiteX103" fmla="*/ 131102 w 338138"/>
                <a:gd name="connsiteY103" fmla="*/ 0 h 325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338138" h="325437">
                  <a:moveTo>
                    <a:pt x="87400" y="185737"/>
                  </a:moveTo>
                  <a:cubicBezTo>
                    <a:pt x="88725" y="185737"/>
                    <a:pt x="88725" y="185737"/>
                    <a:pt x="90049" y="185737"/>
                  </a:cubicBezTo>
                  <a:cubicBezTo>
                    <a:pt x="91373" y="185737"/>
                    <a:pt x="91373" y="185737"/>
                    <a:pt x="92697" y="187043"/>
                  </a:cubicBezTo>
                  <a:cubicBezTo>
                    <a:pt x="100643" y="192265"/>
                    <a:pt x="109913" y="196182"/>
                    <a:pt x="119182" y="198793"/>
                  </a:cubicBezTo>
                  <a:cubicBezTo>
                    <a:pt x="120507" y="198793"/>
                    <a:pt x="121831" y="200099"/>
                    <a:pt x="121831" y="201405"/>
                  </a:cubicBezTo>
                  <a:cubicBezTo>
                    <a:pt x="121831" y="201405"/>
                    <a:pt x="121831" y="201405"/>
                    <a:pt x="131101" y="226211"/>
                  </a:cubicBezTo>
                  <a:cubicBezTo>
                    <a:pt x="131101" y="226211"/>
                    <a:pt x="131101" y="226211"/>
                    <a:pt x="141694" y="201405"/>
                  </a:cubicBezTo>
                  <a:cubicBezTo>
                    <a:pt x="141694" y="200099"/>
                    <a:pt x="143019" y="198793"/>
                    <a:pt x="144343" y="198793"/>
                  </a:cubicBezTo>
                  <a:cubicBezTo>
                    <a:pt x="153613" y="196182"/>
                    <a:pt x="162882" y="192265"/>
                    <a:pt x="170828" y="187043"/>
                  </a:cubicBezTo>
                  <a:cubicBezTo>
                    <a:pt x="172152" y="185737"/>
                    <a:pt x="172152" y="185737"/>
                    <a:pt x="173476" y="185737"/>
                  </a:cubicBezTo>
                  <a:cubicBezTo>
                    <a:pt x="174801" y="185737"/>
                    <a:pt x="174801" y="185737"/>
                    <a:pt x="176125" y="185737"/>
                  </a:cubicBezTo>
                  <a:cubicBezTo>
                    <a:pt x="192016" y="193571"/>
                    <a:pt x="227770" y="213155"/>
                    <a:pt x="237040" y="219683"/>
                  </a:cubicBezTo>
                  <a:cubicBezTo>
                    <a:pt x="252931" y="230128"/>
                    <a:pt x="259552" y="258851"/>
                    <a:pt x="263525" y="281047"/>
                  </a:cubicBezTo>
                  <a:cubicBezTo>
                    <a:pt x="263525" y="281047"/>
                    <a:pt x="263525" y="282352"/>
                    <a:pt x="263525" y="283658"/>
                  </a:cubicBezTo>
                  <a:cubicBezTo>
                    <a:pt x="262201" y="284963"/>
                    <a:pt x="246310" y="325437"/>
                    <a:pt x="131101" y="325437"/>
                  </a:cubicBezTo>
                  <a:cubicBezTo>
                    <a:pt x="17215" y="325437"/>
                    <a:pt x="1324" y="284963"/>
                    <a:pt x="0" y="283658"/>
                  </a:cubicBezTo>
                  <a:cubicBezTo>
                    <a:pt x="0" y="282352"/>
                    <a:pt x="0" y="281047"/>
                    <a:pt x="0" y="281047"/>
                  </a:cubicBezTo>
                  <a:cubicBezTo>
                    <a:pt x="1324" y="273213"/>
                    <a:pt x="9270" y="231434"/>
                    <a:pt x="26485" y="219683"/>
                  </a:cubicBezTo>
                  <a:cubicBezTo>
                    <a:pt x="35755" y="213155"/>
                    <a:pt x="72834" y="193571"/>
                    <a:pt x="87400" y="185737"/>
                  </a:cubicBezTo>
                  <a:close/>
                  <a:moveTo>
                    <a:pt x="131108" y="25400"/>
                  </a:moveTo>
                  <a:cubicBezTo>
                    <a:pt x="159913" y="25400"/>
                    <a:pt x="178243" y="32025"/>
                    <a:pt x="186098" y="46600"/>
                  </a:cubicBezTo>
                  <a:cubicBezTo>
                    <a:pt x="191335" y="53225"/>
                    <a:pt x="193954" y="63825"/>
                    <a:pt x="195263" y="77075"/>
                  </a:cubicBezTo>
                  <a:cubicBezTo>
                    <a:pt x="192645" y="79725"/>
                    <a:pt x="191335" y="85025"/>
                    <a:pt x="191335" y="89000"/>
                  </a:cubicBezTo>
                  <a:cubicBezTo>
                    <a:pt x="191335" y="89000"/>
                    <a:pt x="191335" y="89000"/>
                    <a:pt x="191335" y="135375"/>
                  </a:cubicBezTo>
                  <a:cubicBezTo>
                    <a:pt x="191335" y="138025"/>
                    <a:pt x="191335" y="140675"/>
                    <a:pt x="192645" y="143325"/>
                  </a:cubicBezTo>
                  <a:cubicBezTo>
                    <a:pt x="184789" y="144650"/>
                    <a:pt x="174315" y="145975"/>
                    <a:pt x="157294" y="145975"/>
                  </a:cubicBezTo>
                  <a:cubicBezTo>
                    <a:pt x="155985" y="145975"/>
                    <a:pt x="154676" y="145975"/>
                    <a:pt x="153366" y="145975"/>
                  </a:cubicBezTo>
                  <a:cubicBezTo>
                    <a:pt x="150748" y="143325"/>
                    <a:pt x="145511" y="142000"/>
                    <a:pt x="141583" y="142000"/>
                  </a:cubicBezTo>
                  <a:cubicBezTo>
                    <a:pt x="141583" y="142000"/>
                    <a:pt x="141583" y="142000"/>
                    <a:pt x="128490" y="142000"/>
                  </a:cubicBezTo>
                  <a:cubicBezTo>
                    <a:pt x="118016" y="142000"/>
                    <a:pt x="110160" y="149950"/>
                    <a:pt x="110160" y="159225"/>
                  </a:cubicBezTo>
                  <a:cubicBezTo>
                    <a:pt x="110160" y="169825"/>
                    <a:pt x="118016" y="177775"/>
                    <a:pt x="128490" y="177775"/>
                  </a:cubicBezTo>
                  <a:cubicBezTo>
                    <a:pt x="128490" y="177775"/>
                    <a:pt x="128490" y="177775"/>
                    <a:pt x="141583" y="177775"/>
                  </a:cubicBezTo>
                  <a:cubicBezTo>
                    <a:pt x="145511" y="177775"/>
                    <a:pt x="149438" y="176450"/>
                    <a:pt x="152057" y="173800"/>
                  </a:cubicBezTo>
                  <a:cubicBezTo>
                    <a:pt x="153366" y="173800"/>
                    <a:pt x="154676" y="173800"/>
                    <a:pt x="157294" y="173800"/>
                  </a:cubicBezTo>
                  <a:cubicBezTo>
                    <a:pt x="162531" y="173800"/>
                    <a:pt x="169078" y="173800"/>
                    <a:pt x="174315" y="173800"/>
                  </a:cubicBezTo>
                  <a:cubicBezTo>
                    <a:pt x="159913" y="187050"/>
                    <a:pt x="141583" y="193675"/>
                    <a:pt x="131108" y="193675"/>
                  </a:cubicBezTo>
                  <a:cubicBezTo>
                    <a:pt x="115397" y="193675"/>
                    <a:pt x="83974" y="179100"/>
                    <a:pt x="69572" y="145975"/>
                  </a:cubicBezTo>
                  <a:cubicBezTo>
                    <a:pt x="70882" y="143325"/>
                    <a:pt x="72191" y="139350"/>
                    <a:pt x="72191" y="135375"/>
                  </a:cubicBezTo>
                  <a:cubicBezTo>
                    <a:pt x="72191" y="135375"/>
                    <a:pt x="72191" y="135375"/>
                    <a:pt x="72191" y="89000"/>
                  </a:cubicBezTo>
                  <a:cubicBezTo>
                    <a:pt x="72191" y="85025"/>
                    <a:pt x="70882" y="79725"/>
                    <a:pt x="68263" y="75750"/>
                  </a:cubicBezTo>
                  <a:cubicBezTo>
                    <a:pt x="69572" y="59850"/>
                    <a:pt x="74810" y="47925"/>
                    <a:pt x="81356" y="39975"/>
                  </a:cubicBezTo>
                  <a:cubicBezTo>
                    <a:pt x="91830" y="29375"/>
                    <a:pt x="107541" y="25400"/>
                    <a:pt x="131108" y="25400"/>
                  </a:cubicBezTo>
                  <a:close/>
                  <a:moveTo>
                    <a:pt x="212887" y="0"/>
                  </a:moveTo>
                  <a:cubicBezTo>
                    <a:pt x="281446" y="0"/>
                    <a:pt x="338138" y="43197"/>
                    <a:pt x="338138" y="95557"/>
                  </a:cubicBezTo>
                  <a:cubicBezTo>
                    <a:pt x="338138" y="117810"/>
                    <a:pt x="328909" y="137445"/>
                    <a:pt x="311769" y="154462"/>
                  </a:cubicBezTo>
                  <a:cubicBezTo>
                    <a:pt x="311769" y="154462"/>
                    <a:pt x="311769" y="154462"/>
                    <a:pt x="302540" y="215984"/>
                  </a:cubicBezTo>
                  <a:cubicBezTo>
                    <a:pt x="302540" y="219911"/>
                    <a:pt x="301222" y="221220"/>
                    <a:pt x="298585" y="222529"/>
                  </a:cubicBezTo>
                  <a:cubicBezTo>
                    <a:pt x="297267" y="222529"/>
                    <a:pt x="295948" y="223838"/>
                    <a:pt x="294630" y="223838"/>
                  </a:cubicBezTo>
                  <a:cubicBezTo>
                    <a:pt x="293311" y="223838"/>
                    <a:pt x="291993" y="222529"/>
                    <a:pt x="290675" y="222529"/>
                  </a:cubicBezTo>
                  <a:cubicBezTo>
                    <a:pt x="290675" y="222529"/>
                    <a:pt x="290675" y="222529"/>
                    <a:pt x="241893" y="188495"/>
                  </a:cubicBezTo>
                  <a:cubicBezTo>
                    <a:pt x="232664" y="191113"/>
                    <a:pt x="223435" y="191113"/>
                    <a:pt x="212887" y="191113"/>
                  </a:cubicBezTo>
                  <a:cubicBezTo>
                    <a:pt x="210250" y="191113"/>
                    <a:pt x="207613" y="191113"/>
                    <a:pt x="206295" y="191113"/>
                  </a:cubicBezTo>
                  <a:cubicBezTo>
                    <a:pt x="198384" y="187186"/>
                    <a:pt x="190474" y="183259"/>
                    <a:pt x="182563" y="179332"/>
                  </a:cubicBezTo>
                  <a:cubicBezTo>
                    <a:pt x="182563" y="179332"/>
                    <a:pt x="182563" y="179332"/>
                    <a:pt x="189155" y="172787"/>
                  </a:cubicBezTo>
                  <a:cubicBezTo>
                    <a:pt x="190474" y="172787"/>
                    <a:pt x="190474" y="172787"/>
                    <a:pt x="191792" y="172787"/>
                  </a:cubicBezTo>
                  <a:cubicBezTo>
                    <a:pt x="198384" y="174096"/>
                    <a:pt x="204976" y="174096"/>
                    <a:pt x="212887" y="174096"/>
                  </a:cubicBezTo>
                  <a:cubicBezTo>
                    <a:pt x="222116" y="174096"/>
                    <a:pt x="230027" y="172787"/>
                    <a:pt x="239256" y="171478"/>
                  </a:cubicBezTo>
                  <a:cubicBezTo>
                    <a:pt x="239256" y="171478"/>
                    <a:pt x="239256" y="171478"/>
                    <a:pt x="245848" y="170169"/>
                  </a:cubicBezTo>
                  <a:cubicBezTo>
                    <a:pt x="245848" y="170169"/>
                    <a:pt x="245848" y="170169"/>
                    <a:pt x="252440" y="174096"/>
                  </a:cubicBezTo>
                  <a:cubicBezTo>
                    <a:pt x="252440" y="174096"/>
                    <a:pt x="252440" y="174096"/>
                    <a:pt x="288038" y="198967"/>
                  </a:cubicBezTo>
                  <a:cubicBezTo>
                    <a:pt x="288038" y="198967"/>
                    <a:pt x="288038" y="198967"/>
                    <a:pt x="294630" y="151844"/>
                  </a:cubicBezTo>
                  <a:cubicBezTo>
                    <a:pt x="294630" y="151844"/>
                    <a:pt x="294630" y="151844"/>
                    <a:pt x="295948" y="145299"/>
                  </a:cubicBezTo>
                  <a:cubicBezTo>
                    <a:pt x="295948" y="145299"/>
                    <a:pt x="295948" y="145299"/>
                    <a:pt x="299904" y="141372"/>
                  </a:cubicBezTo>
                  <a:cubicBezTo>
                    <a:pt x="313088" y="128282"/>
                    <a:pt x="319680" y="112574"/>
                    <a:pt x="319680" y="95557"/>
                  </a:cubicBezTo>
                  <a:cubicBezTo>
                    <a:pt x="319680" y="75922"/>
                    <a:pt x="309133" y="56287"/>
                    <a:pt x="290675" y="41888"/>
                  </a:cubicBezTo>
                  <a:cubicBezTo>
                    <a:pt x="269580" y="26180"/>
                    <a:pt x="241893" y="17017"/>
                    <a:pt x="212887" y="17017"/>
                  </a:cubicBezTo>
                  <a:cubicBezTo>
                    <a:pt x="210250" y="17017"/>
                    <a:pt x="207613" y="18326"/>
                    <a:pt x="204976" y="18326"/>
                  </a:cubicBezTo>
                  <a:cubicBezTo>
                    <a:pt x="199703" y="11781"/>
                    <a:pt x="191792" y="6545"/>
                    <a:pt x="183882" y="2618"/>
                  </a:cubicBezTo>
                  <a:cubicBezTo>
                    <a:pt x="193111" y="1309"/>
                    <a:pt x="202340" y="0"/>
                    <a:pt x="212887" y="0"/>
                  </a:cubicBezTo>
                  <a:close/>
                  <a:moveTo>
                    <a:pt x="131102" y="0"/>
                  </a:moveTo>
                  <a:cubicBezTo>
                    <a:pt x="169419" y="0"/>
                    <a:pt x="194523" y="10600"/>
                    <a:pt x="207736" y="33125"/>
                  </a:cubicBezTo>
                  <a:cubicBezTo>
                    <a:pt x="215663" y="46375"/>
                    <a:pt x="219627" y="60950"/>
                    <a:pt x="220949" y="78175"/>
                  </a:cubicBezTo>
                  <a:cubicBezTo>
                    <a:pt x="220949" y="78175"/>
                    <a:pt x="220949" y="78175"/>
                    <a:pt x="227555" y="78175"/>
                  </a:cubicBezTo>
                  <a:cubicBezTo>
                    <a:pt x="232840" y="78175"/>
                    <a:pt x="238125" y="83475"/>
                    <a:pt x="238125" y="88775"/>
                  </a:cubicBezTo>
                  <a:cubicBezTo>
                    <a:pt x="238125" y="88775"/>
                    <a:pt x="238125" y="88775"/>
                    <a:pt x="238125" y="135150"/>
                  </a:cubicBezTo>
                  <a:cubicBezTo>
                    <a:pt x="238125" y="141775"/>
                    <a:pt x="232840" y="145750"/>
                    <a:pt x="227555" y="145750"/>
                  </a:cubicBezTo>
                  <a:cubicBezTo>
                    <a:pt x="227555" y="145750"/>
                    <a:pt x="227555" y="145750"/>
                    <a:pt x="222270" y="145750"/>
                  </a:cubicBezTo>
                  <a:cubicBezTo>
                    <a:pt x="222270" y="147075"/>
                    <a:pt x="220949" y="147075"/>
                    <a:pt x="220949" y="147075"/>
                  </a:cubicBezTo>
                  <a:cubicBezTo>
                    <a:pt x="213021" y="159000"/>
                    <a:pt x="190559" y="165625"/>
                    <a:pt x="157527" y="165625"/>
                  </a:cubicBezTo>
                  <a:cubicBezTo>
                    <a:pt x="154885" y="165625"/>
                    <a:pt x="150921" y="165625"/>
                    <a:pt x="148279" y="164300"/>
                  </a:cubicBezTo>
                  <a:cubicBezTo>
                    <a:pt x="146957" y="166950"/>
                    <a:pt x="144315" y="168275"/>
                    <a:pt x="141672" y="168275"/>
                  </a:cubicBezTo>
                  <a:cubicBezTo>
                    <a:pt x="141672" y="168275"/>
                    <a:pt x="141672" y="168275"/>
                    <a:pt x="128459" y="168275"/>
                  </a:cubicBezTo>
                  <a:cubicBezTo>
                    <a:pt x="123174" y="168275"/>
                    <a:pt x="119211" y="164300"/>
                    <a:pt x="119211" y="159000"/>
                  </a:cubicBezTo>
                  <a:cubicBezTo>
                    <a:pt x="119211" y="153700"/>
                    <a:pt x="123174" y="149725"/>
                    <a:pt x="128459" y="149725"/>
                  </a:cubicBezTo>
                  <a:cubicBezTo>
                    <a:pt x="128459" y="149725"/>
                    <a:pt x="128459" y="149725"/>
                    <a:pt x="141672" y="149725"/>
                  </a:cubicBezTo>
                  <a:cubicBezTo>
                    <a:pt x="144315" y="149725"/>
                    <a:pt x="148279" y="152375"/>
                    <a:pt x="149600" y="155025"/>
                  </a:cubicBezTo>
                  <a:cubicBezTo>
                    <a:pt x="152242" y="155025"/>
                    <a:pt x="154885" y="155025"/>
                    <a:pt x="157527" y="155025"/>
                  </a:cubicBezTo>
                  <a:cubicBezTo>
                    <a:pt x="186595" y="155025"/>
                    <a:pt x="201129" y="151050"/>
                    <a:pt x="209057" y="145750"/>
                  </a:cubicBezTo>
                  <a:cubicBezTo>
                    <a:pt x="203772" y="144425"/>
                    <a:pt x="199808" y="140450"/>
                    <a:pt x="199808" y="135150"/>
                  </a:cubicBezTo>
                  <a:cubicBezTo>
                    <a:pt x="199808" y="135150"/>
                    <a:pt x="199808" y="135150"/>
                    <a:pt x="199808" y="88775"/>
                  </a:cubicBezTo>
                  <a:cubicBezTo>
                    <a:pt x="199808" y="84800"/>
                    <a:pt x="202451" y="82150"/>
                    <a:pt x="205093" y="79500"/>
                  </a:cubicBezTo>
                  <a:cubicBezTo>
                    <a:pt x="203772" y="64925"/>
                    <a:pt x="201129" y="51675"/>
                    <a:pt x="194523" y="42400"/>
                  </a:cubicBezTo>
                  <a:cubicBezTo>
                    <a:pt x="183953" y="23850"/>
                    <a:pt x="164134" y="15900"/>
                    <a:pt x="131102" y="15900"/>
                  </a:cubicBezTo>
                  <a:cubicBezTo>
                    <a:pt x="75609" y="15900"/>
                    <a:pt x="61074" y="42400"/>
                    <a:pt x="57110" y="79500"/>
                  </a:cubicBezTo>
                  <a:cubicBezTo>
                    <a:pt x="61074" y="82150"/>
                    <a:pt x="63717" y="84800"/>
                    <a:pt x="63717" y="88775"/>
                  </a:cubicBezTo>
                  <a:cubicBezTo>
                    <a:pt x="63717" y="88775"/>
                    <a:pt x="63717" y="88775"/>
                    <a:pt x="63717" y="135150"/>
                  </a:cubicBezTo>
                  <a:cubicBezTo>
                    <a:pt x="63717" y="141775"/>
                    <a:pt x="58432" y="145750"/>
                    <a:pt x="51825" y="145750"/>
                  </a:cubicBezTo>
                  <a:cubicBezTo>
                    <a:pt x="51825" y="145750"/>
                    <a:pt x="51825" y="145750"/>
                    <a:pt x="35970" y="145750"/>
                  </a:cubicBezTo>
                  <a:cubicBezTo>
                    <a:pt x="30685" y="145750"/>
                    <a:pt x="25400" y="141775"/>
                    <a:pt x="25400" y="135150"/>
                  </a:cubicBezTo>
                  <a:cubicBezTo>
                    <a:pt x="25400" y="135150"/>
                    <a:pt x="25400" y="135150"/>
                    <a:pt x="25400" y="88775"/>
                  </a:cubicBezTo>
                  <a:cubicBezTo>
                    <a:pt x="25400" y="83475"/>
                    <a:pt x="30685" y="78175"/>
                    <a:pt x="35970" y="78175"/>
                  </a:cubicBezTo>
                  <a:cubicBezTo>
                    <a:pt x="35970" y="78175"/>
                    <a:pt x="35970" y="78175"/>
                    <a:pt x="42576" y="78175"/>
                  </a:cubicBezTo>
                  <a:cubicBezTo>
                    <a:pt x="43898" y="60950"/>
                    <a:pt x="47862" y="46375"/>
                    <a:pt x="55789" y="33125"/>
                  </a:cubicBezTo>
                  <a:cubicBezTo>
                    <a:pt x="69002" y="10600"/>
                    <a:pt x="94106" y="0"/>
                    <a:pt x="131102" y="0"/>
                  </a:cubicBezTo>
                  <a:close/>
                </a:path>
              </a:pathLst>
            </a:cu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bg1">
                      <a:lumMod val="9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iṣḷïdè">
              <a:extLst>
                <a:ext uri="{FF2B5EF4-FFF2-40B4-BE49-F238E27FC236}">
                  <a16:creationId xmlns:a16="http://schemas.microsoft.com/office/drawing/2014/main" id="{D6AEDF1E-C720-4BF3-97FA-1807FC41BB07}"/>
                </a:ext>
              </a:extLst>
            </p:cNvPr>
            <p:cNvSpPr txBox="1"/>
            <p:nvPr/>
          </p:nvSpPr>
          <p:spPr>
            <a:xfrm>
              <a:off x="680085" y="1130300"/>
              <a:ext cx="10848974" cy="581926"/>
            </a:xfrm>
            <a:prstGeom prst="rect">
              <a:avLst/>
            </a:prstGeom>
            <a:solidFill>
              <a:schemeClr val="tx1">
                <a:alpha val="70000"/>
              </a:schemeClr>
            </a:solidFill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Unified fonts make reading more fluent.</a:t>
              </a:r>
            </a:p>
          </p:txBody>
        </p:sp>
        <p:sp>
          <p:nvSpPr>
            <p:cNvPr id="27" name="íṣ1îḍé">
              <a:extLst>
                <a:ext uri="{FF2B5EF4-FFF2-40B4-BE49-F238E27FC236}">
                  <a16:creationId xmlns:a16="http://schemas.microsoft.com/office/drawing/2014/main" id="{3B0EA7B4-5030-47A9-BC35-D20F918CD796}"/>
                </a:ext>
              </a:extLst>
            </p:cNvPr>
            <p:cNvSpPr txBox="1"/>
            <p:nvPr/>
          </p:nvSpPr>
          <p:spPr>
            <a:xfrm>
              <a:off x="669927" y="1659471"/>
              <a:ext cx="10848970" cy="594483"/>
            </a:xfrm>
            <a:prstGeom prst="rect">
              <a:avLst/>
            </a:prstGeom>
            <a:solidFill>
              <a:schemeClr val="tx1">
                <a:alpha val="70000"/>
              </a:schemeClr>
            </a:solidFill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Theme color makes PPT more convenient to change.</a:t>
              </a:r>
            </a:p>
            <a:p>
              <a:pPr marL="0" marR="0" lvl="0" indent="0" algn="ctr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Adjust the spacing to adapt to Chinese typesetting, use the reference line in PPT.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696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5a91dc3f-8d93-44d5-a6b1-16977b7ba23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80975" y="0"/>
            <a:ext cx="10839513" cy="6143625"/>
            <a:chOff x="680975" y="0"/>
            <a:chExt cx="10839513" cy="6143625"/>
          </a:xfrm>
        </p:grpSpPr>
        <p:sp>
          <p:nvSpPr>
            <p:cNvPr id="3" name="íṩḻiḑê"/>
            <p:cNvSpPr/>
            <p:nvPr/>
          </p:nvSpPr>
          <p:spPr>
            <a:xfrm>
              <a:off x="680975" y="1125538"/>
              <a:ext cx="10839513" cy="5018087"/>
            </a:xfrm>
            <a:prstGeom prst="rect">
              <a:avLst/>
            </a:pr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3175000" ty="-381000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" name="íś1ídê"/>
            <p:cNvSpPr/>
            <p:nvPr/>
          </p:nvSpPr>
          <p:spPr>
            <a:xfrm>
              <a:off x="680975" y="0"/>
              <a:ext cx="3603271" cy="4953000"/>
            </a:xfrm>
            <a:prstGeom prst="rect">
              <a:avLst/>
            </a:prstGeom>
            <a:solidFill>
              <a:schemeClr val="accent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" name="ïṧlíḍe"/>
            <p:cNvSpPr/>
            <p:nvPr/>
          </p:nvSpPr>
          <p:spPr>
            <a:xfrm>
              <a:off x="2089295" y="2453488"/>
              <a:ext cx="786631" cy="817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ïśḷíďê">
              <a:extLst>
                <a:ext uri="{FF2B5EF4-FFF2-40B4-BE49-F238E27FC236}">
                  <a16:creationId xmlns:a16="http://schemas.microsoft.com/office/drawing/2014/main" id="{39340196-E1AA-4B49-976A-BF366BB2B662}"/>
                </a:ext>
              </a:extLst>
            </p:cNvPr>
            <p:cNvSpPr/>
            <p:nvPr/>
          </p:nvSpPr>
          <p:spPr bwMode="auto">
            <a:xfrm>
              <a:off x="1176638" y="3231598"/>
              <a:ext cx="2611944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cs typeface="+mn-ea"/>
                  <a:sym typeface="+mn-lt"/>
                </a:rPr>
                <a:t>Copy paste fonts. Choose the only option to retain text.</a:t>
              </a:r>
            </a:p>
          </p:txBody>
        </p:sp>
        <p:sp>
          <p:nvSpPr>
            <p:cNvPr id="8" name="iŝľïdê">
              <a:extLst>
                <a:ext uri="{FF2B5EF4-FFF2-40B4-BE49-F238E27FC236}">
                  <a16:creationId xmlns:a16="http://schemas.microsoft.com/office/drawing/2014/main" id="{4D5C24C6-4DD0-4193-AD42-019C1134797B}"/>
                </a:ext>
              </a:extLst>
            </p:cNvPr>
            <p:cNvSpPr txBox="1"/>
            <p:nvPr/>
          </p:nvSpPr>
          <p:spPr bwMode="auto">
            <a:xfrm>
              <a:off x="1176638" y="2660074"/>
              <a:ext cx="2611944" cy="571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800" b="1" spc="6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1886864" y="1569271"/>
            <a:ext cx="1191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spc="600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4800" b="1" spc="6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5313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220375"/>
            <a:ext cx="3952237" cy="794595"/>
            <a:chOff x="0" y="220375"/>
            <a:chExt cx="3952237" cy="794595"/>
          </a:xfrm>
        </p:grpSpPr>
        <p:grpSp>
          <p:nvGrpSpPr>
            <p:cNvPr id="3" name="组合 2"/>
            <p:cNvGrpSpPr/>
            <p:nvPr/>
          </p:nvGrpSpPr>
          <p:grpSpPr>
            <a:xfrm>
              <a:off x="447038" y="220375"/>
              <a:ext cx="3505199" cy="794595"/>
              <a:chOff x="2397758" y="935479"/>
              <a:chExt cx="3505199" cy="794595"/>
            </a:xfrm>
          </p:grpSpPr>
          <p:sp>
            <p:nvSpPr>
              <p:cNvPr id="5" name="TextBox 294"/>
              <p:cNvSpPr txBox="1"/>
              <p:nvPr/>
            </p:nvSpPr>
            <p:spPr>
              <a:xfrm>
                <a:off x="2397758" y="935479"/>
                <a:ext cx="3505199" cy="432580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Autofit/>
              </a:bodyPr>
              <a:lstStyle/>
              <a:p>
                <a:r>
                  <a:rPr lang="en-US" altLang="zh-CN" sz="2400" b="1" spc="300" dirty="0">
                    <a:solidFill>
                      <a:schemeClr val="accent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400" b="1" spc="300" dirty="0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" name="TextBox 295"/>
              <p:cNvSpPr txBox="1">
                <a:spLocks/>
              </p:cNvSpPr>
              <p:nvPr/>
            </p:nvSpPr>
            <p:spPr>
              <a:xfrm>
                <a:off x="2397758" y="1368062"/>
                <a:ext cx="3505199" cy="362012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800" spc="60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ADD YOUR TITLE HERE.</a:t>
                </a:r>
                <a:endParaRPr lang="zh-CN" altLang="en-US" sz="800" spc="6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" name="任意多边形 3"/>
            <p:cNvSpPr/>
            <p:nvPr/>
          </p:nvSpPr>
          <p:spPr>
            <a:xfrm>
              <a:off x="0" y="270852"/>
              <a:ext cx="346820" cy="693642"/>
            </a:xfrm>
            <a:custGeom>
              <a:avLst/>
              <a:gdLst>
                <a:gd name="connsiteX0" fmla="*/ 0 w 346820"/>
                <a:gd name="connsiteY0" fmla="*/ 0 h 693642"/>
                <a:gd name="connsiteX1" fmla="*/ 346820 w 346820"/>
                <a:gd name="connsiteY1" fmla="*/ 346821 h 693642"/>
                <a:gd name="connsiteX2" fmla="*/ 0 w 346820"/>
                <a:gd name="connsiteY2" fmla="*/ 693642 h 69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820" h="693642">
                  <a:moveTo>
                    <a:pt x="0" y="0"/>
                  </a:moveTo>
                  <a:lnTo>
                    <a:pt x="346820" y="346821"/>
                  </a:lnTo>
                  <a:lnTo>
                    <a:pt x="0" y="693642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" name="7e1a958e-7d77-4027-be84-775d1d420b7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388268" y="1656835"/>
            <a:ext cx="9434513" cy="4375369"/>
            <a:chOff x="669925" y="1123950"/>
            <a:chExt cx="10850563" cy="5032079"/>
          </a:xfrm>
        </p:grpSpPr>
        <p:sp>
          <p:nvSpPr>
            <p:cNvPr id="8" name="îS1íḓé"/>
            <p:cNvSpPr/>
            <p:nvPr/>
          </p:nvSpPr>
          <p:spPr>
            <a:xfrm>
              <a:off x="7941594" y="1123950"/>
              <a:ext cx="3578894" cy="50196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27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íṧļïdè"/>
            <p:cNvSpPr/>
            <p:nvPr/>
          </p:nvSpPr>
          <p:spPr>
            <a:xfrm>
              <a:off x="4305760" y="1123950"/>
              <a:ext cx="3578894" cy="5019675"/>
            </a:xfrm>
            <a:prstGeom prst="rect">
              <a:avLst/>
            </a:prstGeom>
            <a:blipFill dpi="0" rotWithShape="1">
              <a:blip r:embed="rId4"/>
              <a:srcRect/>
              <a:tile tx="444500" ty="-82550" sx="100000" sy="100000" flip="xy" algn="ctr"/>
            </a:blipFill>
            <a:ln w="12700" cap="flat" cmpd="sng" algn="ctr">
              <a:noFill/>
              <a:prstDash val="solid"/>
              <a:miter lim="800000"/>
            </a:ln>
            <a:effectLst>
              <a:outerShdw blurRad="12700" dist="38100" dir="5400000" algn="ctr" rotWithShape="0">
                <a:srgbClr val="000000">
                  <a:alpha val="4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išḷïďé"/>
            <p:cNvSpPr/>
            <p:nvPr/>
          </p:nvSpPr>
          <p:spPr>
            <a:xfrm>
              <a:off x="669925" y="1123950"/>
              <a:ext cx="3578894" cy="5019675"/>
            </a:xfrm>
            <a:prstGeom prst="rect">
              <a:avLst/>
            </a:prstGeom>
            <a:blipFill dpi="0" rotWithShape="1">
              <a:blip r:embed="rId4"/>
              <a:srcRect/>
              <a:tile tx="444500" ty="-82550" sx="100000" sy="100000" flip="xy" algn="b"/>
            </a:blipFill>
            <a:ln w="12700" cap="flat" cmpd="sng" algn="ctr">
              <a:noFill/>
              <a:prstDash val="solid"/>
              <a:miter lim="800000"/>
            </a:ln>
            <a:effectLst>
              <a:outerShdw blurRad="12700" dist="38100" dir="5400000" algn="ctr" rotWithShape="0">
                <a:srgbClr val="000000">
                  <a:alpha val="4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îśḻiḓe"/>
            <p:cNvSpPr/>
            <p:nvPr/>
          </p:nvSpPr>
          <p:spPr bwMode="auto">
            <a:xfrm flipH="1">
              <a:off x="7996698" y="3171133"/>
              <a:ext cx="3507456" cy="2984896"/>
            </a:xfrm>
            <a:custGeom>
              <a:avLst/>
              <a:gdLst>
                <a:gd name="T0" fmla="*/ 881 w 1104"/>
                <a:gd name="T1" fmla="*/ 119 h 938"/>
                <a:gd name="T2" fmla="*/ 834 w 1104"/>
                <a:gd name="T3" fmla="*/ 182 h 938"/>
                <a:gd name="T4" fmla="*/ 513 w 1104"/>
                <a:gd name="T5" fmla="*/ 191 h 938"/>
                <a:gd name="T6" fmla="*/ 17 w 1104"/>
                <a:gd name="T7" fmla="*/ 1 h 938"/>
                <a:gd name="T8" fmla="*/ 16 w 1104"/>
                <a:gd name="T9" fmla="*/ 2 h 938"/>
                <a:gd name="T10" fmla="*/ 135 w 1104"/>
                <a:gd name="T11" fmla="*/ 137 h 938"/>
                <a:gd name="T12" fmla="*/ 37 w 1104"/>
                <a:gd name="T13" fmla="*/ 496 h 938"/>
                <a:gd name="T14" fmla="*/ 502 w 1104"/>
                <a:gd name="T15" fmla="*/ 210 h 938"/>
                <a:gd name="T16" fmla="*/ 250 w 1104"/>
                <a:gd name="T17" fmla="*/ 509 h 938"/>
                <a:gd name="T18" fmla="*/ 1 w 1104"/>
                <a:gd name="T19" fmla="*/ 735 h 938"/>
                <a:gd name="T20" fmla="*/ 250 w 1104"/>
                <a:gd name="T21" fmla="*/ 770 h 938"/>
                <a:gd name="T22" fmla="*/ 823 w 1104"/>
                <a:gd name="T23" fmla="*/ 938 h 938"/>
                <a:gd name="T24" fmla="*/ 262 w 1104"/>
                <a:gd name="T25" fmla="*/ 525 h 938"/>
                <a:gd name="T26" fmla="*/ 554 w 1104"/>
                <a:gd name="T27" fmla="*/ 682 h 938"/>
                <a:gd name="T28" fmla="*/ 802 w 1104"/>
                <a:gd name="T29" fmla="*/ 802 h 938"/>
                <a:gd name="T30" fmla="*/ 1091 w 1104"/>
                <a:gd name="T31" fmla="*/ 488 h 938"/>
                <a:gd name="T32" fmla="*/ 763 w 1104"/>
                <a:gd name="T33" fmla="*/ 319 h 938"/>
                <a:gd name="T34" fmla="*/ 780 w 1104"/>
                <a:gd name="T35" fmla="*/ 288 h 938"/>
                <a:gd name="T36" fmla="*/ 855 w 1104"/>
                <a:gd name="T37" fmla="*/ 444 h 938"/>
                <a:gd name="T38" fmla="*/ 857 w 1104"/>
                <a:gd name="T39" fmla="*/ 437 h 938"/>
                <a:gd name="T40" fmla="*/ 761 w 1104"/>
                <a:gd name="T41" fmla="*/ 319 h 938"/>
                <a:gd name="T42" fmla="*/ 760 w 1104"/>
                <a:gd name="T43" fmla="*/ 320 h 938"/>
                <a:gd name="T44" fmla="*/ 760 w 1104"/>
                <a:gd name="T45" fmla="*/ 320 h 938"/>
                <a:gd name="T46" fmla="*/ 742 w 1104"/>
                <a:gd name="T47" fmla="*/ 311 h 938"/>
                <a:gd name="T48" fmla="*/ 524 w 1104"/>
                <a:gd name="T49" fmla="*/ 211 h 938"/>
                <a:gd name="T50" fmla="*/ 493 w 1104"/>
                <a:gd name="T51" fmla="*/ 228 h 938"/>
                <a:gd name="T52" fmla="*/ 739 w 1104"/>
                <a:gd name="T53" fmla="*/ 356 h 938"/>
                <a:gd name="T54" fmla="*/ 260 w 1104"/>
                <a:gd name="T55" fmla="*/ 514 h 938"/>
                <a:gd name="T56" fmla="*/ 855 w 1104"/>
                <a:gd name="T57" fmla="*/ 445 h 938"/>
                <a:gd name="T58" fmla="*/ 858 w 1104"/>
                <a:gd name="T59" fmla="*/ 435 h 938"/>
                <a:gd name="T60" fmla="*/ 1079 w 1104"/>
                <a:gd name="T61" fmla="*/ 475 h 938"/>
                <a:gd name="T62" fmla="*/ 863 w 1104"/>
                <a:gd name="T63" fmla="*/ 131 h 938"/>
                <a:gd name="T64" fmla="*/ 1083 w 1104"/>
                <a:gd name="T65" fmla="*/ 465 h 938"/>
                <a:gd name="T66" fmla="*/ 773 w 1104"/>
                <a:gd name="T67" fmla="*/ 286 h 938"/>
                <a:gd name="T68" fmla="*/ 525 w 1104"/>
                <a:gd name="T69" fmla="*/ 207 h 938"/>
                <a:gd name="T70" fmla="*/ 833 w 1104"/>
                <a:gd name="T71" fmla="*/ 184 h 938"/>
                <a:gd name="T72" fmla="*/ 161 w 1104"/>
                <a:gd name="T73" fmla="*/ 139 h 938"/>
                <a:gd name="T74" fmla="*/ 19 w 1104"/>
                <a:gd name="T75" fmla="*/ 4 h 938"/>
                <a:gd name="T76" fmla="*/ 145 w 1104"/>
                <a:gd name="T77" fmla="*/ 150 h 938"/>
                <a:gd name="T78" fmla="*/ 500 w 1104"/>
                <a:gd name="T79" fmla="*/ 204 h 938"/>
                <a:gd name="T80" fmla="*/ 239 w 1104"/>
                <a:gd name="T81" fmla="*/ 528 h 938"/>
                <a:gd name="T82" fmla="*/ 237 w 1104"/>
                <a:gd name="T83" fmla="*/ 755 h 938"/>
                <a:gd name="T84" fmla="*/ 262 w 1104"/>
                <a:gd name="T85" fmla="*/ 759 h 938"/>
                <a:gd name="T86" fmla="*/ 261 w 1104"/>
                <a:gd name="T87" fmla="*/ 527 h 938"/>
                <a:gd name="T88" fmla="*/ 262 w 1104"/>
                <a:gd name="T89" fmla="*/ 517 h 938"/>
                <a:gd name="T90" fmla="*/ 543 w 1104"/>
                <a:gd name="T91" fmla="*/ 663 h 938"/>
                <a:gd name="T92" fmla="*/ 566 w 1104"/>
                <a:gd name="T93" fmla="*/ 675 h 938"/>
                <a:gd name="T94" fmla="*/ 1080 w 1104"/>
                <a:gd name="T95" fmla="*/ 480 h 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04" h="938">
                  <a:moveTo>
                    <a:pt x="1091" y="462"/>
                  </a:moveTo>
                  <a:cubicBezTo>
                    <a:pt x="1089" y="462"/>
                    <a:pt x="1087" y="463"/>
                    <a:pt x="1085" y="464"/>
                  </a:cubicBezTo>
                  <a:cubicBezTo>
                    <a:pt x="875" y="130"/>
                    <a:pt x="875" y="130"/>
                    <a:pt x="875" y="130"/>
                  </a:cubicBezTo>
                  <a:cubicBezTo>
                    <a:pt x="879" y="127"/>
                    <a:pt x="881" y="123"/>
                    <a:pt x="881" y="119"/>
                  </a:cubicBezTo>
                  <a:cubicBezTo>
                    <a:pt x="881" y="112"/>
                    <a:pt x="875" y="106"/>
                    <a:pt x="868" y="106"/>
                  </a:cubicBezTo>
                  <a:cubicBezTo>
                    <a:pt x="861" y="106"/>
                    <a:pt x="855" y="112"/>
                    <a:pt x="855" y="119"/>
                  </a:cubicBezTo>
                  <a:cubicBezTo>
                    <a:pt x="855" y="124"/>
                    <a:pt x="858" y="128"/>
                    <a:pt x="861" y="130"/>
                  </a:cubicBezTo>
                  <a:cubicBezTo>
                    <a:pt x="834" y="182"/>
                    <a:pt x="834" y="182"/>
                    <a:pt x="834" y="182"/>
                  </a:cubicBezTo>
                  <a:cubicBezTo>
                    <a:pt x="674" y="1"/>
                    <a:pt x="674" y="1"/>
                    <a:pt x="674" y="1"/>
                  </a:cubicBezTo>
                  <a:cubicBezTo>
                    <a:pt x="673" y="0"/>
                    <a:pt x="673" y="0"/>
                    <a:pt x="673" y="0"/>
                  </a:cubicBezTo>
                  <a:cubicBezTo>
                    <a:pt x="520" y="193"/>
                    <a:pt x="520" y="193"/>
                    <a:pt x="520" y="193"/>
                  </a:cubicBezTo>
                  <a:cubicBezTo>
                    <a:pt x="518" y="192"/>
                    <a:pt x="516" y="191"/>
                    <a:pt x="513" y="191"/>
                  </a:cubicBezTo>
                  <a:cubicBezTo>
                    <a:pt x="509" y="191"/>
                    <a:pt x="505" y="194"/>
                    <a:pt x="502" y="197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38" y="129"/>
                    <a:pt x="138" y="129"/>
                    <a:pt x="138" y="129"/>
                  </a:cubicBezTo>
                  <a:cubicBezTo>
                    <a:pt x="136" y="131"/>
                    <a:pt x="135" y="134"/>
                    <a:pt x="135" y="137"/>
                  </a:cubicBezTo>
                  <a:cubicBezTo>
                    <a:pt x="135" y="143"/>
                    <a:pt x="139" y="147"/>
                    <a:pt x="144" y="149"/>
                  </a:cubicBezTo>
                  <a:cubicBezTo>
                    <a:pt x="52" y="484"/>
                    <a:pt x="52" y="484"/>
                    <a:pt x="52" y="484"/>
                  </a:cubicBezTo>
                  <a:cubicBezTo>
                    <a:pt x="52" y="484"/>
                    <a:pt x="51" y="483"/>
                    <a:pt x="50" y="483"/>
                  </a:cubicBezTo>
                  <a:cubicBezTo>
                    <a:pt x="43" y="483"/>
                    <a:pt x="37" y="489"/>
                    <a:pt x="37" y="496"/>
                  </a:cubicBezTo>
                  <a:cubicBezTo>
                    <a:pt x="37" y="503"/>
                    <a:pt x="43" y="509"/>
                    <a:pt x="50" y="509"/>
                  </a:cubicBezTo>
                  <a:cubicBezTo>
                    <a:pt x="57" y="509"/>
                    <a:pt x="63" y="503"/>
                    <a:pt x="63" y="496"/>
                  </a:cubicBezTo>
                  <a:cubicBezTo>
                    <a:pt x="63" y="494"/>
                    <a:pt x="62" y="492"/>
                    <a:pt x="61" y="490"/>
                  </a:cubicBezTo>
                  <a:cubicBezTo>
                    <a:pt x="502" y="210"/>
                    <a:pt x="502" y="210"/>
                    <a:pt x="502" y="210"/>
                  </a:cubicBezTo>
                  <a:cubicBezTo>
                    <a:pt x="503" y="211"/>
                    <a:pt x="503" y="212"/>
                    <a:pt x="504" y="213"/>
                  </a:cubicBezTo>
                  <a:cubicBezTo>
                    <a:pt x="495" y="224"/>
                    <a:pt x="495" y="224"/>
                    <a:pt x="495" y="224"/>
                  </a:cubicBezTo>
                  <a:cubicBezTo>
                    <a:pt x="255" y="510"/>
                    <a:pt x="255" y="510"/>
                    <a:pt x="255" y="510"/>
                  </a:cubicBezTo>
                  <a:cubicBezTo>
                    <a:pt x="254" y="509"/>
                    <a:pt x="252" y="509"/>
                    <a:pt x="250" y="509"/>
                  </a:cubicBezTo>
                  <a:cubicBezTo>
                    <a:pt x="243" y="509"/>
                    <a:pt x="237" y="514"/>
                    <a:pt x="237" y="521"/>
                  </a:cubicBezTo>
                  <a:cubicBezTo>
                    <a:pt x="237" y="523"/>
                    <a:pt x="238" y="525"/>
                    <a:pt x="238" y="527"/>
                  </a:cubicBezTo>
                  <a:cubicBezTo>
                    <a:pt x="0" y="735"/>
                    <a:pt x="0" y="735"/>
                    <a:pt x="0" y="735"/>
                  </a:cubicBezTo>
                  <a:cubicBezTo>
                    <a:pt x="1" y="735"/>
                    <a:pt x="1" y="735"/>
                    <a:pt x="1" y="735"/>
                  </a:cubicBezTo>
                  <a:cubicBezTo>
                    <a:pt x="1" y="736"/>
                    <a:pt x="1" y="736"/>
                    <a:pt x="1" y="736"/>
                  </a:cubicBezTo>
                  <a:cubicBezTo>
                    <a:pt x="237" y="756"/>
                    <a:pt x="237" y="756"/>
                    <a:pt x="237" y="756"/>
                  </a:cubicBezTo>
                  <a:cubicBezTo>
                    <a:pt x="237" y="756"/>
                    <a:pt x="237" y="757"/>
                    <a:pt x="237" y="757"/>
                  </a:cubicBezTo>
                  <a:cubicBezTo>
                    <a:pt x="237" y="764"/>
                    <a:pt x="243" y="770"/>
                    <a:pt x="250" y="770"/>
                  </a:cubicBezTo>
                  <a:cubicBezTo>
                    <a:pt x="256" y="770"/>
                    <a:pt x="260" y="766"/>
                    <a:pt x="262" y="760"/>
                  </a:cubicBezTo>
                  <a:cubicBezTo>
                    <a:pt x="810" y="923"/>
                    <a:pt x="810" y="923"/>
                    <a:pt x="810" y="923"/>
                  </a:cubicBezTo>
                  <a:cubicBezTo>
                    <a:pt x="810" y="924"/>
                    <a:pt x="810" y="924"/>
                    <a:pt x="810" y="925"/>
                  </a:cubicBezTo>
                  <a:cubicBezTo>
                    <a:pt x="810" y="932"/>
                    <a:pt x="816" y="938"/>
                    <a:pt x="823" y="938"/>
                  </a:cubicBezTo>
                  <a:cubicBezTo>
                    <a:pt x="830" y="938"/>
                    <a:pt x="835" y="932"/>
                    <a:pt x="835" y="925"/>
                  </a:cubicBezTo>
                  <a:cubicBezTo>
                    <a:pt x="835" y="918"/>
                    <a:pt x="830" y="912"/>
                    <a:pt x="823" y="912"/>
                  </a:cubicBezTo>
                  <a:cubicBezTo>
                    <a:pt x="818" y="912"/>
                    <a:pt x="814" y="915"/>
                    <a:pt x="811" y="919"/>
                  </a:cubicBezTo>
                  <a:cubicBezTo>
                    <a:pt x="262" y="525"/>
                    <a:pt x="262" y="525"/>
                    <a:pt x="262" y="525"/>
                  </a:cubicBezTo>
                  <a:cubicBezTo>
                    <a:pt x="262" y="525"/>
                    <a:pt x="262" y="525"/>
                    <a:pt x="262" y="525"/>
                  </a:cubicBezTo>
                  <a:cubicBezTo>
                    <a:pt x="542" y="665"/>
                    <a:pt x="542" y="665"/>
                    <a:pt x="542" y="665"/>
                  </a:cubicBezTo>
                  <a:cubicBezTo>
                    <a:pt x="542" y="666"/>
                    <a:pt x="541" y="668"/>
                    <a:pt x="541" y="670"/>
                  </a:cubicBezTo>
                  <a:cubicBezTo>
                    <a:pt x="541" y="677"/>
                    <a:pt x="547" y="682"/>
                    <a:pt x="554" y="682"/>
                  </a:cubicBezTo>
                  <a:cubicBezTo>
                    <a:pt x="559" y="682"/>
                    <a:pt x="563" y="680"/>
                    <a:pt x="565" y="676"/>
                  </a:cubicBezTo>
                  <a:cubicBezTo>
                    <a:pt x="791" y="784"/>
                    <a:pt x="791" y="784"/>
                    <a:pt x="791" y="784"/>
                  </a:cubicBezTo>
                  <a:cubicBezTo>
                    <a:pt x="790" y="785"/>
                    <a:pt x="790" y="787"/>
                    <a:pt x="790" y="789"/>
                  </a:cubicBezTo>
                  <a:cubicBezTo>
                    <a:pt x="790" y="796"/>
                    <a:pt x="795" y="802"/>
                    <a:pt x="802" y="802"/>
                  </a:cubicBezTo>
                  <a:cubicBezTo>
                    <a:pt x="809" y="802"/>
                    <a:pt x="815" y="796"/>
                    <a:pt x="815" y="789"/>
                  </a:cubicBezTo>
                  <a:cubicBezTo>
                    <a:pt x="815" y="786"/>
                    <a:pt x="814" y="784"/>
                    <a:pt x="813" y="782"/>
                  </a:cubicBezTo>
                  <a:cubicBezTo>
                    <a:pt x="1083" y="485"/>
                    <a:pt x="1083" y="485"/>
                    <a:pt x="1083" y="485"/>
                  </a:cubicBezTo>
                  <a:cubicBezTo>
                    <a:pt x="1085" y="487"/>
                    <a:pt x="1088" y="488"/>
                    <a:pt x="1091" y="488"/>
                  </a:cubicBezTo>
                  <a:cubicBezTo>
                    <a:pt x="1098" y="488"/>
                    <a:pt x="1104" y="482"/>
                    <a:pt x="1104" y="475"/>
                  </a:cubicBezTo>
                  <a:cubicBezTo>
                    <a:pt x="1104" y="468"/>
                    <a:pt x="1098" y="462"/>
                    <a:pt x="1091" y="462"/>
                  </a:cubicBezTo>
                  <a:close/>
                  <a:moveTo>
                    <a:pt x="1080" y="469"/>
                  </a:moveTo>
                  <a:cubicBezTo>
                    <a:pt x="763" y="319"/>
                    <a:pt x="763" y="319"/>
                    <a:pt x="763" y="319"/>
                  </a:cubicBezTo>
                  <a:cubicBezTo>
                    <a:pt x="768" y="310"/>
                    <a:pt x="768" y="310"/>
                    <a:pt x="768" y="310"/>
                  </a:cubicBezTo>
                  <a:cubicBezTo>
                    <a:pt x="769" y="311"/>
                    <a:pt x="771" y="312"/>
                    <a:pt x="773" y="312"/>
                  </a:cubicBezTo>
                  <a:cubicBezTo>
                    <a:pt x="781" y="312"/>
                    <a:pt x="786" y="306"/>
                    <a:pt x="786" y="299"/>
                  </a:cubicBezTo>
                  <a:cubicBezTo>
                    <a:pt x="786" y="295"/>
                    <a:pt x="784" y="291"/>
                    <a:pt x="780" y="288"/>
                  </a:cubicBezTo>
                  <a:cubicBezTo>
                    <a:pt x="834" y="185"/>
                    <a:pt x="834" y="185"/>
                    <a:pt x="834" y="185"/>
                  </a:cubicBezTo>
                  <a:cubicBezTo>
                    <a:pt x="1082" y="466"/>
                    <a:pt x="1082" y="466"/>
                    <a:pt x="1082" y="466"/>
                  </a:cubicBezTo>
                  <a:cubicBezTo>
                    <a:pt x="1081" y="467"/>
                    <a:pt x="1081" y="468"/>
                    <a:pt x="1080" y="469"/>
                  </a:cubicBezTo>
                  <a:close/>
                  <a:moveTo>
                    <a:pt x="855" y="444"/>
                  </a:moveTo>
                  <a:cubicBezTo>
                    <a:pt x="676" y="465"/>
                    <a:pt x="676" y="465"/>
                    <a:pt x="676" y="465"/>
                  </a:cubicBezTo>
                  <a:cubicBezTo>
                    <a:pt x="703" y="420"/>
                    <a:pt x="703" y="420"/>
                    <a:pt x="703" y="420"/>
                  </a:cubicBezTo>
                  <a:cubicBezTo>
                    <a:pt x="740" y="357"/>
                    <a:pt x="740" y="357"/>
                    <a:pt x="740" y="357"/>
                  </a:cubicBezTo>
                  <a:cubicBezTo>
                    <a:pt x="857" y="437"/>
                    <a:pt x="857" y="437"/>
                    <a:pt x="857" y="437"/>
                  </a:cubicBezTo>
                  <a:cubicBezTo>
                    <a:pt x="856" y="438"/>
                    <a:pt x="855" y="441"/>
                    <a:pt x="855" y="443"/>
                  </a:cubicBezTo>
                  <a:cubicBezTo>
                    <a:pt x="855" y="443"/>
                    <a:pt x="855" y="444"/>
                    <a:pt x="855" y="444"/>
                  </a:cubicBezTo>
                  <a:close/>
                  <a:moveTo>
                    <a:pt x="766" y="310"/>
                  </a:moveTo>
                  <a:cubicBezTo>
                    <a:pt x="761" y="319"/>
                    <a:pt x="761" y="319"/>
                    <a:pt x="761" y="319"/>
                  </a:cubicBezTo>
                  <a:cubicBezTo>
                    <a:pt x="746" y="311"/>
                    <a:pt x="746" y="311"/>
                    <a:pt x="746" y="311"/>
                  </a:cubicBezTo>
                  <a:cubicBezTo>
                    <a:pt x="762" y="305"/>
                    <a:pt x="762" y="305"/>
                    <a:pt x="762" y="305"/>
                  </a:cubicBezTo>
                  <a:cubicBezTo>
                    <a:pt x="763" y="307"/>
                    <a:pt x="764" y="308"/>
                    <a:pt x="766" y="310"/>
                  </a:cubicBezTo>
                  <a:close/>
                  <a:moveTo>
                    <a:pt x="760" y="320"/>
                  </a:moveTo>
                  <a:cubicBezTo>
                    <a:pt x="740" y="355"/>
                    <a:pt x="740" y="355"/>
                    <a:pt x="740" y="355"/>
                  </a:cubicBezTo>
                  <a:cubicBezTo>
                    <a:pt x="702" y="330"/>
                    <a:pt x="702" y="330"/>
                    <a:pt x="702" y="330"/>
                  </a:cubicBezTo>
                  <a:cubicBezTo>
                    <a:pt x="744" y="312"/>
                    <a:pt x="744" y="312"/>
                    <a:pt x="744" y="312"/>
                  </a:cubicBezTo>
                  <a:lnTo>
                    <a:pt x="760" y="320"/>
                  </a:lnTo>
                  <a:close/>
                  <a:moveTo>
                    <a:pt x="701" y="329"/>
                  </a:moveTo>
                  <a:cubicBezTo>
                    <a:pt x="525" y="209"/>
                    <a:pt x="525" y="209"/>
                    <a:pt x="525" y="209"/>
                  </a:cubicBezTo>
                  <a:cubicBezTo>
                    <a:pt x="525" y="209"/>
                    <a:pt x="525" y="209"/>
                    <a:pt x="525" y="209"/>
                  </a:cubicBezTo>
                  <a:cubicBezTo>
                    <a:pt x="742" y="311"/>
                    <a:pt x="742" y="311"/>
                    <a:pt x="742" y="311"/>
                  </a:cubicBezTo>
                  <a:lnTo>
                    <a:pt x="701" y="329"/>
                  </a:lnTo>
                  <a:close/>
                  <a:moveTo>
                    <a:pt x="505" y="214"/>
                  </a:moveTo>
                  <a:cubicBezTo>
                    <a:pt x="507" y="215"/>
                    <a:pt x="510" y="217"/>
                    <a:pt x="513" y="217"/>
                  </a:cubicBezTo>
                  <a:cubicBezTo>
                    <a:pt x="518" y="217"/>
                    <a:pt x="522" y="214"/>
                    <a:pt x="524" y="211"/>
                  </a:cubicBezTo>
                  <a:cubicBezTo>
                    <a:pt x="699" y="329"/>
                    <a:pt x="699" y="329"/>
                    <a:pt x="699" y="329"/>
                  </a:cubicBezTo>
                  <a:cubicBezTo>
                    <a:pt x="259" y="513"/>
                    <a:pt x="259" y="513"/>
                    <a:pt x="259" y="513"/>
                  </a:cubicBezTo>
                  <a:cubicBezTo>
                    <a:pt x="259" y="512"/>
                    <a:pt x="258" y="511"/>
                    <a:pt x="257" y="511"/>
                  </a:cubicBezTo>
                  <a:cubicBezTo>
                    <a:pt x="493" y="228"/>
                    <a:pt x="493" y="228"/>
                    <a:pt x="493" y="228"/>
                  </a:cubicBezTo>
                  <a:lnTo>
                    <a:pt x="505" y="214"/>
                  </a:lnTo>
                  <a:close/>
                  <a:moveTo>
                    <a:pt x="260" y="514"/>
                  </a:moveTo>
                  <a:cubicBezTo>
                    <a:pt x="701" y="330"/>
                    <a:pt x="701" y="330"/>
                    <a:pt x="701" y="330"/>
                  </a:cubicBezTo>
                  <a:cubicBezTo>
                    <a:pt x="739" y="356"/>
                    <a:pt x="739" y="356"/>
                    <a:pt x="739" y="356"/>
                  </a:cubicBezTo>
                  <a:cubicBezTo>
                    <a:pt x="701" y="420"/>
                    <a:pt x="701" y="420"/>
                    <a:pt x="701" y="420"/>
                  </a:cubicBezTo>
                  <a:cubicBezTo>
                    <a:pt x="674" y="466"/>
                    <a:pt x="674" y="466"/>
                    <a:pt x="674" y="466"/>
                  </a:cubicBezTo>
                  <a:cubicBezTo>
                    <a:pt x="261" y="515"/>
                    <a:pt x="261" y="515"/>
                    <a:pt x="261" y="515"/>
                  </a:cubicBezTo>
                  <a:cubicBezTo>
                    <a:pt x="261" y="515"/>
                    <a:pt x="261" y="514"/>
                    <a:pt x="260" y="514"/>
                  </a:cubicBezTo>
                  <a:close/>
                  <a:moveTo>
                    <a:pt x="566" y="665"/>
                  </a:moveTo>
                  <a:cubicBezTo>
                    <a:pt x="565" y="662"/>
                    <a:pt x="563" y="661"/>
                    <a:pt x="562" y="659"/>
                  </a:cubicBezTo>
                  <a:cubicBezTo>
                    <a:pt x="675" y="467"/>
                    <a:pt x="675" y="467"/>
                    <a:pt x="675" y="467"/>
                  </a:cubicBezTo>
                  <a:cubicBezTo>
                    <a:pt x="855" y="445"/>
                    <a:pt x="855" y="445"/>
                    <a:pt x="855" y="445"/>
                  </a:cubicBezTo>
                  <a:cubicBezTo>
                    <a:pt x="857" y="451"/>
                    <a:pt x="862" y="456"/>
                    <a:pt x="868" y="456"/>
                  </a:cubicBezTo>
                  <a:cubicBezTo>
                    <a:pt x="875" y="456"/>
                    <a:pt x="881" y="450"/>
                    <a:pt x="881" y="443"/>
                  </a:cubicBezTo>
                  <a:cubicBezTo>
                    <a:pt x="881" y="436"/>
                    <a:pt x="875" y="430"/>
                    <a:pt x="868" y="430"/>
                  </a:cubicBezTo>
                  <a:cubicBezTo>
                    <a:pt x="864" y="430"/>
                    <a:pt x="860" y="432"/>
                    <a:pt x="858" y="435"/>
                  </a:cubicBezTo>
                  <a:cubicBezTo>
                    <a:pt x="741" y="356"/>
                    <a:pt x="741" y="356"/>
                    <a:pt x="741" y="356"/>
                  </a:cubicBezTo>
                  <a:cubicBezTo>
                    <a:pt x="762" y="320"/>
                    <a:pt x="762" y="320"/>
                    <a:pt x="762" y="320"/>
                  </a:cubicBezTo>
                  <a:cubicBezTo>
                    <a:pt x="1080" y="470"/>
                    <a:pt x="1080" y="470"/>
                    <a:pt x="1080" y="470"/>
                  </a:cubicBezTo>
                  <a:cubicBezTo>
                    <a:pt x="1079" y="472"/>
                    <a:pt x="1079" y="473"/>
                    <a:pt x="1079" y="475"/>
                  </a:cubicBezTo>
                  <a:cubicBezTo>
                    <a:pt x="1079" y="476"/>
                    <a:pt x="1079" y="477"/>
                    <a:pt x="1079" y="479"/>
                  </a:cubicBezTo>
                  <a:cubicBezTo>
                    <a:pt x="786" y="585"/>
                    <a:pt x="786" y="585"/>
                    <a:pt x="786" y="585"/>
                  </a:cubicBezTo>
                  <a:lnTo>
                    <a:pt x="566" y="665"/>
                  </a:lnTo>
                  <a:close/>
                  <a:moveTo>
                    <a:pt x="863" y="131"/>
                  </a:moveTo>
                  <a:cubicBezTo>
                    <a:pt x="864" y="132"/>
                    <a:pt x="866" y="132"/>
                    <a:pt x="868" y="132"/>
                  </a:cubicBezTo>
                  <a:cubicBezTo>
                    <a:pt x="870" y="132"/>
                    <a:pt x="872" y="131"/>
                    <a:pt x="874" y="130"/>
                  </a:cubicBezTo>
                  <a:cubicBezTo>
                    <a:pt x="1084" y="465"/>
                    <a:pt x="1084" y="465"/>
                    <a:pt x="1084" y="465"/>
                  </a:cubicBezTo>
                  <a:cubicBezTo>
                    <a:pt x="1084" y="465"/>
                    <a:pt x="1084" y="465"/>
                    <a:pt x="1083" y="465"/>
                  </a:cubicBezTo>
                  <a:cubicBezTo>
                    <a:pt x="835" y="184"/>
                    <a:pt x="835" y="184"/>
                    <a:pt x="835" y="184"/>
                  </a:cubicBezTo>
                  <a:lnTo>
                    <a:pt x="863" y="131"/>
                  </a:lnTo>
                  <a:close/>
                  <a:moveTo>
                    <a:pt x="779" y="288"/>
                  </a:moveTo>
                  <a:cubicBezTo>
                    <a:pt x="777" y="287"/>
                    <a:pt x="775" y="286"/>
                    <a:pt x="773" y="286"/>
                  </a:cubicBezTo>
                  <a:cubicBezTo>
                    <a:pt x="766" y="286"/>
                    <a:pt x="761" y="292"/>
                    <a:pt x="761" y="299"/>
                  </a:cubicBezTo>
                  <a:cubicBezTo>
                    <a:pt x="761" y="301"/>
                    <a:pt x="761" y="302"/>
                    <a:pt x="761" y="303"/>
                  </a:cubicBezTo>
                  <a:cubicBezTo>
                    <a:pt x="744" y="311"/>
                    <a:pt x="744" y="311"/>
                    <a:pt x="744" y="311"/>
                  </a:cubicBezTo>
                  <a:cubicBezTo>
                    <a:pt x="525" y="207"/>
                    <a:pt x="525" y="207"/>
                    <a:pt x="525" y="207"/>
                  </a:cubicBezTo>
                  <a:cubicBezTo>
                    <a:pt x="526" y="206"/>
                    <a:pt x="526" y="205"/>
                    <a:pt x="526" y="204"/>
                  </a:cubicBezTo>
                  <a:cubicBezTo>
                    <a:pt x="526" y="200"/>
                    <a:pt x="524" y="196"/>
                    <a:pt x="521" y="194"/>
                  </a:cubicBezTo>
                  <a:cubicBezTo>
                    <a:pt x="673" y="2"/>
                    <a:pt x="673" y="2"/>
                    <a:pt x="673" y="2"/>
                  </a:cubicBezTo>
                  <a:cubicBezTo>
                    <a:pt x="833" y="184"/>
                    <a:pt x="833" y="184"/>
                    <a:pt x="833" y="184"/>
                  </a:cubicBezTo>
                  <a:lnTo>
                    <a:pt x="779" y="288"/>
                  </a:lnTo>
                  <a:close/>
                  <a:moveTo>
                    <a:pt x="502" y="199"/>
                  </a:moveTo>
                  <a:cubicBezTo>
                    <a:pt x="502" y="199"/>
                    <a:pt x="501" y="199"/>
                    <a:pt x="501" y="200"/>
                  </a:cubicBezTo>
                  <a:cubicBezTo>
                    <a:pt x="161" y="139"/>
                    <a:pt x="161" y="139"/>
                    <a:pt x="161" y="139"/>
                  </a:cubicBezTo>
                  <a:cubicBezTo>
                    <a:pt x="161" y="138"/>
                    <a:pt x="161" y="138"/>
                    <a:pt x="161" y="137"/>
                  </a:cubicBezTo>
                  <a:cubicBezTo>
                    <a:pt x="161" y="130"/>
                    <a:pt x="155" y="124"/>
                    <a:pt x="148" y="124"/>
                  </a:cubicBezTo>
                  <a:cubicBezTo>
                    <a:pt x="145" y="124"/>
                    <a:pt x="142" y="126"/>
                    <a:pt x="139" y="128"/>
                  </a:cubicBezTo>
                  <a:cubicBezTo>
                    <a:pt x="19" y="4"/>
                    <a:pt x="19" y="4"/>
                    <a:pt x="19" y="4"/>
                  </a:cubicBezTo>
                  <a:lnTo>
                    <a:pt x="502" y="199"/>
                  </a:lnTo>
                  <a:close/>
                  <a:moveTo>
                    <a:pt x="61" y="489"/>
                  </a:moveTo>
                  <a:cubicBezTo>
                    <a:pt x="59" y="487"/>
                    <a:pt x="57" y="485"/>
                    <a:pt x="54" y="484"/>
                  </a:cubicBezTo>
                  <a:cubicBezTo>
                    <a:pt x="145" y="150"/>
                    <a:pt x="145" y="150"/>
                    <a:pt x="145" y="150"/>
                  </a:cubicBezTo>
                  <a:cubicBezTo>
                    <a:pt x="146" y="150"/>
                    <a:pt x="147" y="150"/>
                    <a:pt x="148" y="150"/>
                  </a:cubicBezTo>
                  <a:cubicBezTo>
                    <a:pt x="154" y="150"/>
                    <a:pt x="159" y="146"/>
                    <a:pt x="160" y="140"/>
                  </a:cubicBezTo>
                  <a:cubicBezTo>
                    <a:pt x="501" y="201"/>
                    <a:pt x="501" y="201"/>
                    <a:pt x="501" y="201"/>
                  </a:cubicBezTo>
                  <a:cubicBezTo>
                    <a:pt x="501" y="202"/>
                    <a:pt x="500" y="203"/>
                    <a:pt x="500" y="204"/>
                  </a:cubicBezTo>
                  <a:cubicBezTo>
                    <a:pt x="500" y="206"/>
                    <a:pt x="501" y="208"/>
                    <a:pt x="502" y="209"/>
                  </a:cubicBezTo>
                  <a:lnTo>
                    <a:pt x="61" y="489"/>
                  </a:lnTo>
                  <a:close/>
                  <a:moveTo>
                    <a:pt x="2" y="735"/>
                  </a:moveTo>
                  <a:cubicBezTo>
                    <a:pt x="239" y="528"/>
                    <a:pt x="239" y="528"/>
                    <a:pt x="239" y="528"/>
                  </a:cubicBezTo>
                  <a:cubicBezTo>
                    <a:pt x="241" y="531"/>
                    <a:pt x="245" y="534"/>
                    <a:pt x="249" y="534"/>
                  </a:cubicBezTo>
                  <a:cubicBezTo>
                    <a:pt x="252" y="744"/>
                    <a:pt x="252" y="744"/>
                    <a:pt x="252" y="744"/>
                  </a:cubicBezTo>
                  <a:cubicBezTo>
                    <a:pt x="251" y="744"/>
                    <a:pt x="251" y="744"/>
                    <a:pt x="250" y="744"/>
                  </a:cubicBezTo>
                  <a:cubicBezTo>
                    <a:pt x="244" y="744"/>
                    <a:pt x="238" y="749"/>
                    <a:pt x="237" y="755"/>
                  </a:cubicBezTo>
                  <a:lnTo>
                    <a:pt x="2" y="735"/>
                  </a:lnTo>
                  <a:close/>
                  <a:moveTo>
                    <a:pt x="811" y="920"/>
                  </a:moveTo>
                  <a:cubicBezTo>
                    <a:pt x="811" y="921"/>
                    <a:pt x="810" y="921"/>
                    <a:pt x="810" y="922"/>
                  </a:cubicBezTo>
                  <a:cubicBezTo>
                    <a:pt x="262" y="759"/>
                    <a:pt x="262" y="759"/>
                    <a:pt x="262" y="759"/>
                  </a:cubicBezTo>
                  <a:cubicBezTo>
                    <a:pt x="263" y="758"/>
                    <a:pt x="263" y="758"/>
                    <a:pt x="263" y="757"/>
                  </a:cubicBezTo>
                  <a:cubicBezTo>
                    <a:pt x="263" y="751"/>
                    <a:pt x="259" y="746"/>
                    <a:pt x="253" y="744"/>
                  </a:cubicBezTo>
                  <a:cubicBezTo>
                    <a:pt x="251" y="534"/>
                    <a:pt x="251" y="534"/>
                    <a:pt x="251" y="534"/>
                  </a:cubicBezTo>
                  <a:cubicBezTo>
                    <a:pt x="255" y="534"/>
                    <a:pt x="259" y="531"/>
                    <a:pt x="261" y="527"/>
                  </a:cubicBezTo>
                  <a:lnTo>
                    <a:pt x="811" y="920"/>
                  </a:lnTo>
                  <a:close/>
                  <a:moveTo>
                    <a:pt x="263" y="523"/>
                  </a:moveTo>
                  <a:cubicBezTo>
                    <a:pt x="263" y="522"/>
                    <a:pt x="263" y="522"/>
                    <a:pt x="263" y="521"/>
                  </a:cubicBezTo>
                  <a:cubicBezTo>
                    <a:pt x="263" y="520"/>
                    <a:pt x="262" y="518"/>
                    <a:pt x="262" y="517"/>
                  </a:cubicBezTo>
                  <a:cubicBezTo>
                    <a:pt x="673" y="467"/>
                    <a:pt x="673" y="467"/>
                    <a:pt x="673" y="467"/>
                  </a:cubicBezTo>
                  <a:cubicBezTo>
                    <a:pt x="560" y="658"/>
                    <a:pt x="560" y="658"/>
                    <a:pt x="560" y="658"/>
                  </a:cubicBezTo>
                  <a:cubicBezTo>
                    <a:pt x="558" y="657"/>
                    <a:pt x="556" y="657"/>
                    <a:pt x="554" y="657"/>
                  </a:cubicBezTo>
                  <a:cubicBezTo>
                    <a:pt x="549" y="657"/>
                    <a:pt x="545" y="660"/>
                    <a:pt x="543" y="663"/>
                  </a:cubicBezTo>
                  <a:lnTo>
                    <a:pt x="263" y="523"/>
                  </a:lnTo>
                  <a:close/>
                  <a:moveTo>
                    <a:pt x="802" y="777"/>
                  </a:moveTo>
                  <a:cubicBezTo>
                    <a:pt x="798" y="777"/>
                    <a:pt x="794" y="779"/>
                    <a:pt x="792" y="782"/>
                  </a:cubicBezTo>
                  <a:cubicBezTo>
                    <a:pt x="566" y="675"/>
                    <a:pt x="566" y="675"/>
                    <a:pt x="566" y="675"/>
                  </a:cubicBezTo>
                  <a:cubicBezTo>
                    <a:pt x="567" y="673"/>
                    <a:pt x="567" y="671"/>
                    <a:pt x="567" y="670"/>
                  </a:cubicBezTo>
                  <a:cubicBezTo>
                    <a:pt x="567" y="668"/>
                    <a:pt x="567" y="667"/>
                    <a:pt x="566" y="666"/>
                  </a:cubicBezTo>
                  <a:cubicBezTo>
                    <a:pt x="777" y="590"/>
                    <a:pt x="777" y="590"/>
                    <a:pt x="777" y="590"/>
                  </a:cubicBezTo>
                  <a:cubicBezTo>
                    <a:pt x="1080" y="480"/>
                    <a:pt x="1080" y="480"/>
                    <a:pt x="1080" y="480"/>
                  </a:cubicBezTo>
                  <a:cubicBezTo>
                    <a:pt x="1080" y="481"/>
                    <a:pt x="1081" y="483"/>
                    <a:pt x="1082" y="484"/>
                  </a:cubicBezTo>
                  <a:cubicBezTo>
                    <a:pt x="812" y="781"/>
                    <a:pt x="812" y="781"/>
                    <a:pt x="812" y="781"/>
                  </a:cubicBezTo>
                  <a:cubicBezTo>
                    <a:pt x="809" y="778"/>
                    <a:pt x="806" y="777"/>
                    <a:pt x="802" y="777"/>
                  </a:cubicBezTo>
                  <a:close/>
                </a:path>
              </a:pathLst>
            </a:custGeom>
            <a:solidFill>
              <a:schemeClr val="accent1">
                <a:alpha val="17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ïšlïḑé"/>
            <p:cNvSpPr/>
            <p:nvPr/>
          </p:nvSpPr>
          <p:spPr>
            <a:xfrm>
              <a:off x="8112699" y="4052400"/>
              <a:ext cx="3236685" cy="1429449"/>
            </a:xfrm>
            <a:prstGeom prst="rect">
              <a:avLst/>
            </a:prstGeom>
          </p:spPr>
          <p:txBody>
            <a:bodyPr wrap="square" lIns="91440" tIns="45720" rIns="91440" bIns="4572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cs typeface="+mn-ea"/>
                  <a:sym typeface="+mn-lt"/>
                </a:rPr>
                <a:t>Copy paste fonts. Choose the only option to retain text.</a:t>
              </a:r>
            </a:p>
            <a:p>
              <a:pPr algn="ctr">
                <a:lnSpc>
                  <a:spcPct val="120000"/>
                </a:lnSpc>
              </a:pPr>
              <a:endParaRPr lang="en-US" altLang="zh-CN" sz="1400" dirty="0">
                <a:cs typeface="+mn-ea"/>
                <a:sym typeface="+mn-lt"/>
              </a:endParaRPr>
            </a:p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cs typeface="+mn-ea"/>
                  <a:sym typeface="+mn-lt"/>
                </a:rPr>
                <a:t>……</a:t>
              </a:r>
            </a:p>
          </p:txBody>
        </p:sp>
        <p:sp>
          <p:nvSpPr>
            <p:cNvPr id="13" name="isļîḍe"/>
            <p:cNvSpPr txBox="1"/>
            <p:nvPr/>
          </p:nvSpPr>
          <p:spPr>
            <a:xfrm>
              <a:off x="8687260" y="3368306"/>
              <a:ext cx="2087563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 fontScale="92500" lnSpcReduction="20000"/>
            </a:bodyPr>
            <a:lstStyle/>
            <a:p>
              <a:pPr algn="ctr"/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8561041" y="3838076"/>
              <a:ext cx="2340000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íşlîḑe">
              <a:extLst>
                <a:ext uri="{FF2B5EF4-FFF2-40B4-BE49-F238E27FC236}">
                  <a16:creationId xmlns:a16="http://schemas.microsoft.com/office/drawing/2014/main" id="{C3917B8C-D500-42F1-B3BA-055A0E0E5622}"/>
                </a:ext>
              </a:extLst>
            </p:cNvPr>
            <p:cNvGrpSpPr/>
            <p:nvPr/>
          </p:nvGrpSpPr>
          <p:grpSpPr>
            <a:xfrm>
              <a:off x="8947020" y="1629880"/>
              <a:ext cx="1568042" cy="1568042"/>
              <a:chOff x="9250244" y="1629880"/>
              <a:chExt cx="1568042" cy="1568042"/>
            </a:xfrm>
          </p:grpSpPr>
          <p:sp>
            <p:nvSpPr>
              <p:cNvPr id="16" name="íṣ1îḓé"/>
              <p:cNvSpPr/>
              <p:nvPr/>
            </p:nvSpPr>
            <p:spPr>
              <a:xfrm>
                <a:off x="9250244" y="1629880"/>
                <a:ext cx="1568042" cy="1568042"/>
              </a:xfrm>
              <a:prstGeom prst="ellipse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17" name="íṩḷiḑe"/>
              <p:cNvGrpSpPr/>
              <p:nvPr/>
            </p:nvGrpSpPr>
            <p:grpSpPr>
              <a:xfrm>
                <a:off x="9700447" y="2081159"/>
                <a:ext cx="667637" cy="665484"/>
                <a:chOff x="8758238" y="276225"/>
                <a:chExt cx="492125" cy="490538"/>
              </a:xfrm>
              <a:solidFill>
                <a:schemeClr val="accent1"/>
              </a:solidFill>
            </p:grpSpPr>
            <p:sp>
              <p:nvSpPr>
                <p:cNvPr id="18" name="îŝlídé"/>
                <p:cNvSpPr/>
                <p:nvPr/>
              </p:nvSpPr>
              <p:spPr bwMode="auto">
                <a:xfrm>
                  <a:off x="8758238" y="276225"/>
                  <a:ext cx="492125" cy="490538"/>
                </a:xfrm>
                <a:custGeom>
                  <a:avLst/>
                  <a:gdLst>
                    <a:gd name="T0" fmla="*/ 116 w 128"/>
                    <a:gd name="T1" fmla="*/ 0 h 128"/>
                    <a:gd name="T2" fmla="*/ 28 w 128"/>
                    <a:gd name="T3" fmla="*/ 0 h 128"/>
                    <a:gd name="T4" fmla="*/ 16 w 128"/>
                    <a:gd name="T5" fmla="*/ 12 h 128"/>
                    <a:gd name="T6" fmla="*/ 16 w 128"/>
                    <a:gd name="T7" fmla="*/ 20 h 128"/>
                    <a:gd name="T8" fmla="*/ 12 w 128"/>
                    <a:gd name="T9" fmla="*/ 20 h 128"/>
                    <a:gd name="T10" fmla="*/ 0 w 128"/>
                    <a:gd name="T11" fmla="*/ 32 h 128"/>
                    <a:gd name="T12" fmla="*/ 0 w 128"/>
                    <a:gd name="T13" fmla="*/ 112 h 128"/>
                    <a:gd name="T14" fmla="*/ 16 w 128"/>
                    <a:gd name="T15" fmla="*/ 128 h 128"/>
                    <a:gd name="T16" fmla="*/ 112 w 128"/>
                    <a:gd name="T17" fmla="*/ 128 h 128"/>
                    <a:gd name="T18" fmla="*/ 128 w 128"/>
                    <a:gd name="T19" fmla="*/ 112 h 128"/>
                    <a:gd name="T20" fmla="*/ 128 w 128"/>
                    <a:gd name="T21" fmla="*/ 12 h 128"/>
                    <a:gd name="T22" fmla="*/ 116 w 128"/>
                    <a:gd name="T23" fmla="*/ 0 h 128"/>
                    <a:gd name="T24" fmla="*/ 120 w 128"/>
                    <a:gd name="T25" fmla="*/ 112 h 128"/>
                    <a:gd name="T26" fmla="*/ 112 w 128"/>
                    <a:gd name="T27" fmla="*/ 120 h 128"/>
                    <a:gd name="T28" fmla="*/ 16 w 128"/>
                    <a:gd name="T29" fmla="*/ 120 h 128"/>
                    <a:gd name="T30" fmla="*/ 8 w 128"/>
                    <a:gd name="T31" fmla="*/ 112 h 128"/>
                    <a:gd name="T32" fmla="*/ 8 w 128"/>
                    <a:gd name="T33" fmla="*/ 32 h 128"/>
                    <a:gd name="T34" fmla="*/ 12 w 128"/>
                    <a:gd name="T35" fmla="*/ 28 h 128"/>
                    <a:gd name="T36" fmla="*/ 16 w 128"/>
                    <a:gd name="T37" fmla="*/ 28 h 128"/>
                    <a:gd name="T38" fmla="*/ 16 w 128"/>
                    <a:gd name="T39" fmla="*/ 108 h 128"/>
                    <a:gd name="T40" fmla="*/ 20 w 128"/>
                    <a:gd name="T41" fmla="*/ 112 h 128"/>
                    <a:gd name="T42" fmla="*/ 24 w 128"/>
                    <a:gd name="T43" fmla="*/ 108 h 128"/>
                    <a:gd name="T44" fmla="*/ 24 w 128"/>
                    <a:gd name="T45" fmla="*/ 12 h 128"/>
                    <a:gd name="T46" fmla="*/ 28 w 128"/>
                    <a:gd name="T47" fmla="*/ 8 h 128"/>
                    <a:gd name="T48" fmla="*/ 116 w 128"/>
                    <a:gd name="T49" fmla="*/ 8 h 128"/>
                    <a:gd name="T50" fmla="*/ 120 w 128"/>
                    <a:gd name="T51" fmla="*/ 12 h 128"/>
                    <a:gd name="T52" fmla="*/ 120 w 128"/>
                    <a:gd name="T53" fmla="*/ 112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8" h="128">
                      <a:moveTo>
                        <a:pt x="116" y="0"/>
                      </a:move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1" y="0"/>
                        <a:pt x="16" y="5"/>
                        <a:pt x="16" y="12"/>
                      </a:cubicBezTo>
                      <a:cubicBezTo>
                        <a:pt x="16" y="20"/>
                        <a:pt x="16" y="20"/>
                        <a:pt x="16" y="20"/>
                      </a:cubicBezTo>
                      <a:cubicBezTo>
                        <a:pt x="12" y="20"/>
                        <a:pt x="12" y="20"/>
                        <a:pt x="12" y="20"/>
                      </a:cubicBezTo>
                      <a:cubicBezTo>
                        <a:pt x="5" y="20"/>
                        <a:pt x="0" y="25"/>
                        <a:pt x="0" y="32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0" y="121"/>
                        <a:pt x="7" y="128"/>
                        <a:pt x="16" y="128"/>
                      </a:cubicBezTo>
                      <a:cubicBezTo>
                        <a:pt x="112" y="128"/>
                        <a:pt x="112" y="128"/>
                        <a:pt x="112" y="128"/>
                      </a:cubicBezTo>
                      <a:cubicBezTo>
                        <a:pt x="121" y="128"/>
                        <a:pt x="128" y="121"/>
                        <a:pt x="128" y="112"/>
                      </a:cubicBezTo>
                      <a:cubicBezTo>
                        <a:pt x="128" y="12"/>
                        <a:pt x="128" y="12"/>
                        <a:pt x="128" y="12"/>
                      </a:cubicBezTo>
                      <a:cubicBezTo>
                        <a:pt x="128" y="5"/>
                        <a:pt x="123" y="0"/>
                        <a:pt x="116" y="0"/>
                      </a:cubicBezTo>
                      <a:close/>
                      <a:moveTo>
                        <a:pt x="120" y="112"/>
                      </a:moveTo>
                      <a:cubicBezTo>
                        <a:pt x="120" y="116"/>
                        <a:pt x="116" y="120"/>
                        <a:pt x="112" y="120"/>
                      </a:cubicBezTo>
                      <a:cubicBezTo>
                        <a:pt x="16" y="120"/>
                        <a:pt x="16" y="120"/>
                        <a:pt x="16" y="120"/>
                      </a:cubicBezTo>
                      <a:cubicBezTo>
                        <a:pt x="12" y="120"/>
                        <a:pt x="8" y="116"/>
                        <a:pt x="8" y="112"/>
                      </a:cubicBezTo>
                      <a:cubicBezTo>
                        <a:pt x="8" y="32"/>
                        <a:pt x="8" y="32"/>
                        <a:pt x="8" y="32"/>
                      </a:cubicBezTo>
                      <a:cubicBezTo>
                        <a:pt x="8" y="30"/>
                        <a:pt x="10" y="28"/>
                        <a:pt x="12" y="28"/>
                      </a:cubicBezTo>
                      <a:cubicBezTo>
                        <a:pt x="16" y="28"/>
                        <a:pt x="16" y="28"/>
                        <a:pt x="16" y="28"/>
                      </a:cubicBezTo>
                      <a:cubicBezTo>
                        <a:pt x="16" y="108"/>
                        <a:pt x="16" y="108"/>
                        <a:pt x="16" y="108"/>
                      </a:cubicBezTo>
                      <a:cubicBezTo>
                        <a:pt x="16" y="110"/>
                        <a:pt x="18" y="112"/>
                        <a:pt x="20" y="112"/>
                      </a:cubicBezTo>
                      <a:cubicBezTo>
                        <a:pt x="22" y="112"/>
                        <a:pt x="24" y="110"/>
                        <a:pt x="24" y="108"/>
                      </a:cubicBezTo>
                      <a:cubicBezTo>
                        <a:pt x="24" y="12"/>
                        <a:pt x="24" y="12"/>
                        <a:pt x="24" y="12"/>
                      </a:cubicBezTo>
                      <a:cubicBezTo>
                        <a:pt x="24" y="10"/>
                        <a:pt x="26" y="8"/>
                        <a:pt x="28" y="8"/>
                      </a:cubicBezTo>
                      <a:cubicBezTo>
                        <a:pt x="116" y="8"/>
                        <a:pt x="116" y="8"/>
                        <a:pt x="116" y="8"/>
                      </a:cubicBezTo>
                      <a:cubicBezTo>
                        <a:pt x="118" y="8"/>
                        <a:pt x="120" y="10"/>
                        <a:pt x="120" y="12"/>
                      </a:cubicBezTo>
                      <a:lnTo>
                        <a:pt x="12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ïṩ1iḍê"/>
                <p:cNvSpPr/>
                <p:nvPr/>
              </p:nvSpPr>
              <p:spPr bwMode="auto">
                <a:xfrm>
                  <a:off x="9050338" y="460375"/>
                  <a:ext cx="138113" cy="15875"/>
                </a:xfrm>
                <a:custGeom>
                  <a:avLst/>
                  <a:gdLst>
                    <a:gd name="T0" fmla="*/ 2 w 36"/>
                    <a:gd name="T1" fmla="*/ 4 h 4"/>
                    <a:gd name="T2" fmla="*/ 34 w 36"/>
                    <a:gd name="T3" fmla="*/ 4 h 4"/>
                    <a:gd name="T4" fmla="*/ 36 w 36"/>
                    <a:gd name="T5" fmla="*/ 2 h 4"/>
                    <a:gd name="T6" fmla="*/ 34 w 36"/>
                    <a:gd name="T7" fmla="*/ 0 h 4"/>
                    <a:gd name="T8" fmla="*/ 2 w 36"/>
                    <a:gd name="T9" fmla="*/ 0 h 4"/>
                    <a:gd name="T10" fmla="*/ 0 w 36"/>
                    <a:gd name="T11" fmla="*/ 2 h 4"/>
                    <a:gd name="T12" fmla="*/ 2 w 36"/>
                    <a:gd name="T13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4">
                      <a:moveTo>
                        <a:pt x="2" y="4"/>
                      </a:move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5" y="4"/>
                        <a:pt x="36" y="3"/>
                        <a:pt x="36" y="2"/>
                      </a:cubicBezTo>
                      <a:cubicBezTo>
                        <a:pt x="36" y="1"/>
                        <a:pt x="35" y="0"/>
                        <a:pt x="34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iṡlïḑê"/>
                <p:cNvSpPr/>
                <p:nvPr/>
              </p:nvSpPr>
              <p:spPr bwMode="auto">
                <a:xfrm>
                  <a:off x="9050338" y="414338"/>
                  <a:ext cx="138113" cy="15875"/>
                </a:xfrm>
                <a:custGeom>
                  <a:avLst/>
                  <a:gdLst>
                    <a:gd name="T0" fmla="*/ 2 w 36"/>
                    <a:gd name="T1" fmla="*/ 4 h 4"/>
                    <a:gd name="T2" fmla="*/ 34 w 36"/>
                    <a:gd name="T3" fmla="*/ 4 h 4"/>
                    <a:gd name="T4" fmla="*/ 36 w 36"/>
                    <a:gd name="T5" fmla="*/ 2 h 4"/>
                    <a:gd name="T6" fmla="*/ 34 w 36"/>
                    <a:gd name="T7" fmla="*/ 0 h 4"/>
                    <a:gd name="T8" fmla="*/ 2 w 36"/>
                    <a:gd name="T9" fmla="*/ 0 h 4"/>
                    <a:gd name="T10" fmla="*/ 0 w 36"/>
                    <a:gd name="T11" fmla="*/ 2 h 4"/>
                    <a:gd name="T12" fmla="*/ 2 w 36"/>
                    <a:gd name="T13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4">
                      <a:moveTo>
                        <a:pt x="2" y="4"/>
                      </a:move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5" y="4"/>
                        <a:pt x="36" y="3"/>
                        <a:pt x="36" y="2"/>
                      </a:cubicBezTo>
                      <a:cubicBezTo>
                        <a:pt x="36" y="1"/>
                        <a:pt x="35" y="0"/>
                        <a:pt x="34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íṡliḓe"/>
                <p:cNvSpPr/>
                <p:nvPr/>
              </p:nvSpPr>
              <p:spPr bwMode="auto">
                <a:xfrm>
                  <a:off x="9050338" y="368300"/>
                  <a:ext cx="138113" cy="15875"/>
                </a:xfrm>
                <a:custGeom>
                  <a:avLst/>
                  <a:gdLst>
                    <a:gd name="T0" fmla="*/ 2 w 36"/>
                    <a:gd name="T1" fmla="*/ 4 h 4"/>
                    <a:gd name="T2" fmla="*/ 34 w 36"/>
                    <a:gd name="T3" fmla="*/ 4 h 4"/>
                    <a:gd name="T4" fmla="*/ 36 w 36"/>
                    <a:gd name="T5" fmla="*/ 2 h 4"/>
                    <a:gd name="T6" fmla="*/ 34 w 36"/>
                    <a:gd name="T7" fmla="*/ 0 h 4"/>
                    <a:gd name="T8" fmla="*/ 2 w 36"/>
                    <a:gd name="T9" fmla="*/ 0 h 4"/>
                    <a:gd name="T10" fmla="*/ 0 w 36"/>
                    <a:gd name="T11" fmla="*/ 2 h 4"/>
                    <a:gd name="T12" fmla="*/ 2 w 36"/>
                    <a:gd name="T13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4">
                      <a:moveTo>
                        <a:pt x="2" y="4"/>
                      </a:move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5" y="4"/>
                        <a:pt x="36" y="3"/>
                        <a:pt x="36" y="2"/>
                      </a:cubicBezTo>
                      <a:cubicBezTo>
                        <a:pt x="36" y="1"/>
                        <a:pt x="35" y="0"/>
                        <a:pt x="34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îṣļíḍè"/>
                <p:cNvSpPr/>
                <p:nvPr/>
              </p:nvSpPr>
              <p:spPr bwMode="auto">
                <a:xfrm>
                  <a:off x="8880476" y="690563"/>
                  <a:ext cx="138113" cy="14288"/>
                </a:xfrm>
                <a:custGeom>
                  <a:avLst/>
                  <a:gdLst>
                    <a:gd name="T0" fmla="*/ 34 w 36"/>
                    <a:gd name="T1" fmla="*/ 0 h 4"/>
                    <a:gd name="T2" fmla="*/ 2 w 36"/>
                    <a:gd name="T3" fmla="*/ 0 h 4"/>
                    <a:gd name="T4" fmla="*/ 0 w 36"/>
                    <a:gd name="T5" fmla="*/ 2 h 4"/>
                    <a:gd name="T6" fmla="*/ 2 w 36"/>
                    <a:gd name="T7" fmla="*/ 4 h 4"/>
                    <a:gd name="T8" fmla="*/ 34 w 36"/>
                    <a:gd name="T9" fmla="*/ 4 h 4"/>
                    <a:gd name="T10" fmla="*/ 36 w 36"/>
                    <a:gd name="T11" fmla="*/ 2 h 4"/>
                    <a:gd name="T12" fmla="*/ 34 w 36"/>
                    <a:gd name="T1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4">
                      <a:moveTo>
                        <a:pt x="34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5" y="4"/>
                        <a:pt x="36" y="3"/>
                        <a:pt x="36" y="2"/>
                      </a:cubicBezTo>
                      <a:cubicBezTo>
                        <a:pt x="36" y="1"/>
                        <a:pt x="35" y="0"/>
                        <a:pt x="3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îşļiḑe"/>
                <p:cNvSpPr/>
                <p:nvPr/>
              </p:nvSpPr>
              <p:spPr bwMode="auto">
                <a:xfrm>
                  <a:off x="8880476" y="644525"/>
                  <a:ext cx="138113" cy="14288"/>
                </a:xfrm>
                <a:custGeom>
                  <a:avLst/>
                  <a:gdLst>
                    <a:gd name="T0" fmla="*/ 34 w 36"/>
                    <a:gd name="T1" fmla="*/ 0 h 4"/>
                    <a:gd name="T2" fmla="*/ 2 w 36"/>
                    <a:gd name="T3" fmla="*/ 0 h 4"/>
                    <a:gd name="T4" fmla="*/ 0 w 36"/>
                    <a:gd name="T5" fmla="*/ 2 h 4"/>
                    <a:gd name="T6" fmla="*/ 2 w 36"/>
                    <a:gd name="T7" fmla="*/ 4 h 4"/>
                    <a:gd name="T8" fmla="*/ 34 w 36"/>
                    <a:gd name="T9" fmla="*/ 4 h 4"/>
                    <a:gd name="T10" fmla="*/ 36 w 36"/>
                    <a:gd name="T11" fmla="*/ 2 h 4"/>
                    <a:gd name="T12" fmla="*/ 34 w 36"/>
                    <a:gd name="T1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4">
                      <a:moveTo>
                        <a:pt x="34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5" y="4"/>
                        <a:pt x="36" y="3"/>
                        <a:pt x="36" y="2"/>
                      </a:cubicBezTo>
                      <a:cubicBezTo>
                        <a:pt x="36" y="1"/>
                        <a:pt x="35" y="0"/>
                        <a:pt x="3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iśḷîďe"/>
                <p:cNvSpPr/>
                <p:nvPr/>
              </p:nvSpPr>
              <p:spPr bwMode="auto">
                <a:xfrm>
                  <a:off x="8880476" y="598488"/>
                  <a:ext cx="138113" cy="15875"/>
                </a:xfrm>
                <a:custGeom>
                  <a:avLst/>
                  <a:gdLst>
                    <a:gd name="T0" fmla="*/ 34 w 36"/>
                    <a:gd name="T1" fmla="*/ 0 h 4"/>
                    <a:gd name="T2" fmla="*/ 2 w 36"/>
                    <a:gd name="T3" fmla="*/ 0 h 4"/>
                    <a:gd name="T4" fmla="*/ 0 w 36"/>
                    <a:gd name="T5" fmla="*/ 2 h 4"/>
                    <a:gd name="T6" fmla="*/ 2 w 36"/>
                    <a:gd name="T7" fmla="*/ 4 h 4"/>
                    <a:gd name="T8" fmla="*/ 34 w 36"/>
                    <a:gd name="T9" fmla="*/ 4 h 4"/>
                    <a:gd name="T10" fmla="*/ 36 w 36"/>
                    <a:gd name="T11" fmla="*/ 2 h 4"/>
                    <a:gd name="T12" fmla="*/ 34 w 36"/>
                    <a:gd name="T1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4">
                      <a:moveTo>
                        <a:pt x="34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5" y="4"/>
                        <a:pt x="36" y="3"/>
                        <a:pt x="36" y="2"/>
                      </a:cubicBezTo>
                      <a:cubicBezTo>
                        <a:pt x="36" y="1"/>
                        <a:pt x="35" y="0"/>
                        <a:pt x="3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î$ḷîḍê"/>
                <p:cNvSpPr/>
                <p:nvPr/>
              </p:nvSpPr>
              <p:spPr bwMode="auto">
                <a:xfrm>
                  <a:off x="9050338" y="690563"/>
                  <a:ext cx="138113" cy="14288"/>
                </a:xfrm>
                <a:custGeom>
                  <a:avLst/>
                  <a:gdLst>
                    <a:gd name="T0" fmla="*/ 34 w 36"/>
                    <a:gd name="T1" fmla="*/ 0 h 4"/>
                    <a:gd name="T2" fmla="*/ 2 w 36"/>
                    <a:gd name="T3" fmla="*/ 0 h 4"/>
                    <a:gd name="T4" fmla="*/ 0 w 36"/>
                    <a:gd name="T5" fmla="*/ 2 h 4"/>
                    <a:gd name="T6" fmla="*/ 2 w 36"/>
                    <a:gd name="T7" fmla="*/ 4 h 4"/>
                    <a:gd name="T8" fmla="*/ 34 w 36"/>
                    <a:gd name="T9" fmla="*/ 4 h 4"/>
                    <a:gd name="T10" fmla="*/ 36 w 36"/>
                    <a:gd name="T11" fmla="*/ 2 h 4"/>
                    <a:gd name="T12" fmla="*/ 34 w 36"/>
                    <a:gd name="T1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4">
                      <a:moveTo>
                        <a:pt x="34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5" y="4"/>
                        <a:pt x="36" y="3"/>
                        <a:pt x="36" y="2"/>
                      </a:cubicBezTo>
                      <a:cubicBezTo>
                        <a:pt x="36" y="1"/>
                        <a:pt x="35" y="0"/>
                        <a:pt x="3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ïṡḻiḋè"/>
                <p:cNvSpPr/>
                <p:nvPr/>
              </p:nvSpPr>
              <p:spPr bwMode="auto">
                <a:xfrm>
                  <a:off x="9050338" y="644525"/>
                  <a:ext cx="138113" cy="14288"/>
                </a:xfrm>
                <a:custGeom>
                  <a:avLst/>
                  <a:gdLst>
                    <a:gd name="T0" fmla="*/ 34 w 36"/>
                    <a:gd name="T1" fmla="*/ 0 h 4"/>
                    <a:gd name="T2" fmla="*/ 2 w 36"/>
                    <a:gd name="T3" fmla="*/ 0 h 4"/>
                    <a:gd name="T4" fmla="*/ 0 w 36"/>
                    <a:gd name="T5" fmla="*/ 2 h 4"/>
                    <a:gd name="T6" fmla="*/ 2 w 36"/>
                    <a:gd name="T7" fmla="*/ 4 h 4"/>
                    <a:gd name="T8" fmla="*/ 34 w 36"/>
                    <a:gd name="T9" fmla="*/ 4 h 4"/>
                    <a:gd name="T10" fmla="*/ 36 w 36"/>
                    <a:gd name="T11" fmla="*/ 2 h 4"/>
                    <a:gd name="T12" fmla="*/ 34 w 36"/>
                    <a:gd name="T1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4">
                      <a:moveTo>
                        <a:pt x="34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5" y="4"/>
                        <a:pt x="36" y="3"/>
                        <a:pt x="36" y="2"/>
                      </a:cubicBezTo>
                      <a:cubicBezTo>
                        <a:pt x="36" y="1"/>
                        <a:pt x="35" y="0"/>
                        <a:pt x="3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îṥḻiḓé"/>
                <p:cNvSpPr/>
                <p:nvPr/>
              </p:nvSpPr>
              <p:spPr bwMode="auto">
                <a:xfrm>
                  <a:off x="9050338" y="598488"/>
                  <a:ext cx="138113" cy="15875"/>
                </a:xfrm>
                <a:custGeom>
                  <a:avLst/>
                  <a:gdLst>
                    <a:gd name="T0" fmla="*/ 34 w 36"/>
                    <a:gd name="T1" fmla="*/ 0 h 4"/>
                    <a:gd name="T2" fmla="*/ 2 w 36"/>
                    <a:gd name="T3" fmla="*/ 0 h 4"/>
                    <a:gd name="T4" fmla="*/ 0 w 36"/>
                    <a:gd name="T5" fmla="*/ 2 h 4"/>
                    <a:gd name="T6" fmla="*/ 2 w 36"/>
                    <a:gd name="T7" fmla="*/ 4 h 4"/>
                    <a:gd name="T8" fmla="*/ 34 w 36"/>
                    <a:gd name="T9" fmla="*/ 4 h 4"/>
                    <a:gd name="T10" fmla="*/ 36 w 36"/>
                    <a:gd name="T11" fmla="*/ 2 h 4"/>
                    <a:gd name="T12" fmla="*/ 34 w 36"/>
                    <a:gd name="T1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4">
                      <a:moveTo>
                        <a:pt x="34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5" y="4"/>
                        <a:pt x="36" y="3"/>
                        <a:pt x="36" y="2"/>
                      </a:cubicBezTo>
                      <a:cubicBezTo>
                        <a:pt x="36" y="1"/>
                        <a:pt x="35" y="0"/>
                        <a:pt x="3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iṥ1ïḍè"/>
                <p:cNvSpPr/>
                <p:nvPr/>
              </p:nvSpPr>
              <p:spPr bwMode="auto">
                <a:xfrm>
                  <a:off x="8880476" y="506413"/>
                  <a:ext cx="307975" cy="15875"/>
                </a:xfrm>
                <a:custGeom>
                  <a:avLst/>
                  <a:gdLst>
                    <a:gd name="T0" fmla="*/ 78 w 80"/>
                    <a:gd name="T1" fmla="*/ 0 h 4"/>
                    <a:gd name="T2" fmla="*/ 2 w 80"/>
                    <a:gd name="T3" fmla="*/ 0 h 4"/>
                    <a:gd name="T4" fmla="*/ 0 w 80"/>
                    <a:gd name="T5" fmla="*/ 2 h 4"/>
                    <a:gd name="T6" fmla="*/ 2 w 80"/>
                    <a:gd name="T7" fmla="*/ 4 h 4"/>
                    <a:gd name="T8" fmla="*/ 78 w 80"/>
                    <a:gd name="T9" fmla="*/ 4 h 4"/>
                    <a:gd name="T10" fmla="*/ 80 w 80"/>
                    <a:gd name="T11" fmla="*/ 2 h 4"/>
                    <a:gd name="T12" fmla="*/ 78 w 80"/>
                    <a:gd name="T1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0" h="4">
                      <a:moveTo>
                        <a:pt x="78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78" y="4"/>
                        <a:pt x="78" y="4"/>
                        <a:pt x="78" y="4"/>
                      </a:cubicBezTo>
                      <a:cubicBezTo>
                        <a:pt x="79" y="4"/>
                        <a:pt x="80" y="3"/>
                        <a:pt x="80" y="2"/>
                      </a:cubicBezTo>
                      <a:cubicBezTo>
                        <a:pt x="80" y="1"/>
                        <a:pt x="79" y="0"/>
                        <a:pt x="7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íSḷiďè"/>
                <p:cNvSpPr/>
                <p:nvPr/>
              </p:nvSpPr>
              <p:spPr bwMode="auto">
                <a:xfrm>
                  <a:off x="8880476" y="552450"/>
                  <a:ext cx="307975" cy="15875"/>
                </a:xfrm>
                <a:custGeom>
                  <a:avLst/>
                  <a:gdLst>
                    <a:gd name="T0" fmla="*/ 78 w 80"/>
                    <a:gd name="T1" fmla="*/ 0 h 4"/>
                    <a:gd name="T2" fmla="*/ 2 w 80"/>
                    <a:gd name="T3" fmla="*/ 0 h 4"/>
                    <a:gd name="T4" fmla="*/ 0 w 80"/>
                    <a:gd name="T5" fmla="*/ 2 h 4"/>
                    <a:gd name="T6" fmla="*/ 2 w 80"/>
                    <a:gd name="T7" fmla="*/ 4 h 4"/>
                    <a:gd name="T8" fmla="*/ 78 w 80"/>
                    <a:gd name="T9" fmla="*/ 4 h 4"/>
                    <a:gd name="T10" fmla="*/ 80 w 80"/>
                    <a:gd name="T11" fmla="*/ 2 h 4"/>
                    <a:gd name="T12" fmla="*/ 78 w 80"/>
                    <a:gd name="T1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0" h="4">
                      <a:moveTo>
                        <a:pt x="78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78" y="4"/>
                        <a:pt x="78" y="4"/>
                        <a:pt x="78" y="4"/>
                      </a:cubicBezTo>
                      <a:cubicBezTo>
                        <a:pt x="79" y="4"/>
                        <a:pt x="80" y="3"/>
                        <a:pt x="80" y="2"/>
                      </a:cubicBezTo>
                      <a:cubicBezTo>
                        <a:pt x="80" y="1"/>
                        <a:pt x="79" y="0"/>
                        <a:pt x="7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iṧľiḍé"/>
                <p:cNvSpPr/>
                <p:nvPr/>
              </p:nvSpPr>
              <p:spPr bwMode="auto">
                <a:xfrm>
                  <a:off x="8880476" y="338138"/>
                  <a:ext cx="138113" cy="138113"/>
                </a:xfrm>
                <a:custGeom>
                  <a:avLst/>
                  <a:gdLst>
                    <a:gd name="T0" fmla="*/ 4 w 36"/>
                    <a:gd name="T1" fmla="*/ 36 h 36"/>
                    <a:gd name="T2" fmla="*/ 32 w 36"/>
                    <a:gd name="T3" fmla="*/ 36 h 36"/>
                    <a:gd name="T4" fmla="*/ 36 w 36"/>
                    <a:gd name="T5" fmla="*/ 32 h 36"/>
                    <a:gd name="T6" fmla="*/ 36 w 36"/>
                    <a:gd name="T7" fmla="*/ 4 h 36"/>
                    <a:gd name="T8" fmla="*/ 32 w 36"/>
                    <a:gd name="T9" fmla="*/ 0 h 36"/>
                    <a:gd name="T10" fmla="*/ 4 w 36"/>
                    <a:gd name="T11" fmla="*/ 0 h 36"/>
                    <a:gd name="T12" fmla="*/ 0 w 36"/>
                    <a:gd name="T13" fmla="*/ 4 h 36"/>
                    <a:gd name="T14" fmla="*/ 0 w 36"/>
                    <a:gd name="T15" fmla="*/ 32 h 36"/>
                    <a:gd name="T16" fmla="*/ 4 w 36"/>
                    <a:gd name="T17" fmla="*/ 36 h 36"/>
                    <a:gd name="T18" fmla="*/ 8 w 36"/>
                    <a:gd name="T19" fmla="*/ 8 h 36"/>
                    <a:gd name="T20" fmla="*/ 28 w 36"/>
                    <a:gd name="T21" fmla="*/ 8 h 36"/>
                    <a:gd name="T22" fmla="*/ 28 w 36"/>
                    <a:gd name="T23" fmla="*/ 28 h 36"/>
                    <a:gd name="T24" fmla="*/ 8 w 36"/>
                    <a:gd name="T25" fmla="*/ 28 h 36"/>
                    <a:gd name="T26" fmla="*/ 8 w 36"/>
                    <a:gd name="T27" fmla="*/ 8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6" h="36">
                      <a:moveTo>
                        <a:pt x="4" y="36"/>
                      </a:moveTo>
                      <a:cubicBezTo>
                        <a:pt x="32" y="36"/>
                        <a:pt x="32" y="36"/>
                        <a:pt x="32" y="36"/>
                      </a:cubicBezTo>
                      <a:cubicBezTo>
                        <a:pt x="34" y="36"/>
                        <a:pt x="36" y="34"/>
                        <a:pt x="36" y="32"/>
                      </a:cubicBezTo>
                      <a:cubicBezTo>
                        <a:pt x="36" y="4"/>
                        <a:pt x="36" y="4"/>
                        <a:pt x="36" y="4"/>
                      </a:cubicBezTo>
                      <a:cubicBezTo>
                        <a:pt x="36" y="2"/>
                        <a:pt x="34" y="0"/>
                        <a:pt x="32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34"/>
                        <a:pt x="2" y="36"/>
                        <a:pt x="4" y="36"/>
                      </a:cubicBezTo>
                      <a:close/>
                      <a:moveTo>
                        <a:pt x="8" y="8"/>
                      </a:moveTo>
                      <a:cubicBezTo>
                        <a:pt x="28" y="8"/>
                        <a:pt x="28" y="8"/>
                        <a:pt x="28" y="8"/>
                      </a:cubicBezTo>
                      <a:cubicBezTo>
                        <a:pt x="28" y="28"/>
                        <a:pt x="28" y="28"/>
                        <a:pt x="28" y="28"/>
                      </a:cubicBezTo>
                      <a:cubicBezTo>
                        <a:pt x="8" y="28"/>
                        <a:pt x="8" y="28"/>
                        <a:pt x="8" y="28"/>
                      </a:cubicBezTo>
                      <a:lnTo>
                        <a:pt x="8" y="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77419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220375"/>
            <a:ext cx="3952237" cy="794595"/>
            <a:chOff x="0" y="220375"/>
            <a:chExt cx="3952237" cy="794595"/>
          </a:xfrm>
        </p:grpSpPr>
        <p:grpSp>
          <p:nvGrpSpPr>
            <p:cNvPr id="3" name="组合 2"/>
            <p:cNvGrpSpPr/>
            <p:nvPr/>
          </p:nvGrpSpPr>
          <p:grpSpPr>
            <a:xfrm>
              <a:off x="447038" y="220375"/>
              <a:ext cx="3505199" cy="794595"/>
              <a:chOff x="2397758" y="935479"/>
              <a:chExt cx="3505199" cy="794595"/>
            </a:xfrm>
          </p:grpSpPr>
          <p:sp>
            <p:nvSpPr>
              <p:cNvPr id="5" name="TextBox 294"/>
              <p:cNvSpPr txBox="1"/>
              <p:nvPr/>
            </p:nvSpPr>
            <p:spPr>
              <a:xfrm>
                <a:off x="2397758" y="935479"/>
                <a:ext cx="3505199" cy="432580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Autofit/>
              </a:bodyPr>
              <a:lstStyle/>
              <a:p>
                <a:r>
                  <a:rPr lang="en-US" altLang="zh-CN" sz="2400" b="1" spc="300" dirty="0">
                    <a:solidFill>
                      <a:schemeClr val="accent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400" b="1" spc="300" dirty="0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" name="TextBox 295"/>
              <p:cNvSpPr txBox="1">
                <a:spLocks/>
              </p:cNvSpPr>
              <p:nvPr/>
            </p:nvSpPr>
            <p:spPr>
              <a:xfrm>
                <a:off x="2397758" y="1368062"/>
                <a:ext cx="3505199" cy="362012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800" spc="60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ADD YOUR TITLE HERE.</a:t>
                </a:r>
                <a:endParaRPr lang="zh-CN" altLang="en-US" sz="800" spc="6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" name="任意多边形 3"/>
            <p:cNvSpPr/>
            <p:nvPr/>
          </p:nvSpPr>
          <p:spPr>
            <a:xfrm>
              <a:off x="0" y="270852"/>
              <a:ext cx="346820" cy="693642"/>
            </a:xfrm>
            <a:custGeom>
              <a:avLst/>
              <a:gdLst>
                <a:gd name="connsiteX0" fmla="*/ 0 w 346820"/>
                <a:gd name="connsiteY0" fmla="*/ 0 h 693642"/>
                <a:gd name="connsiteX1" fmla="*/ 346820 w 346820"/>
                <a:gd name="connsiteY1" fmla="*/ 346821 h 693642"/>
                <a:gd name="connsiteX2" fmla="*/ 0 w 346820"/>
                <a:gd name="connsiteY2" fmla="*/ 693642 h 69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820" h="693642">
                  <a:moveTo>
                    <a:pt x="0" y="0"/>
                  </a:moveTo>
                  <a:lnTo>
                    <a:pt x="346820" y="346821"/>
                  </a:lnTo>
                  <a:lnTo>
                    <a:pt x="0" y="693642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" name="80f28287-7016-4670-8b0a-0c2b5b95d46c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200149" y="1743075"/>
            <a:ext cx="9148764" cy="4057650"/>
            <a:chOff x="1200149" y="1743075"/>
            <a:chExt cx="9148764" cy="4057650"/>
          </a:xfrm>
        </p:grpSpPr>
        <p:sp>
          <p:nvSpPr>
            <p:cNvPr id="8" name="išļiḍè">
              <a:extLst>
                <a:ext uri="{FF2B5EF4-FFF2-40B4-BE49-F238E27FC236}">
                  <a16:creationId xmlns:a16="http://schemas.microsoft.com/office/drawing/2014/main" id="{1E454534-61FE-49F8-81E6-1A466A237DCF}"/>
                </a:ext>
              </a:extLst>
            </p:cNvPr>
            <p:cNvSpPr/>
            <p:nvPr/>
          </p:nvSpPr>
          <p:spPr>
            <a:xfrm>
              <a:off x="3371850" y="1743075"/>
              <a:ext cx="5553077" cy="4057650"/>
            </a:xfrm>
            <a:prstGeom prst="rect">
              <a:avLst/>
            </a:pr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iŝḷíḍè">
              <a:extLst>
                <a:ext uri="{FF2B5EF4-FFF2-40B4-BE49-F238E27FC236}">
                  <a16:creationId xmlns:a16="http://schemas.microsoft.com/office/drawing/2014/main" id="{48D24982-140B-4285-877B-EB70787A8A53}"/>
                </a:ext>
              </a:extLst>
            </p:cNvPr>
            <p:cNvSpPr/>
            <p:nvPr/>
          </p:nvSpPr>
          <p:spPr>
            <a:xfrm>
              <a:off x="1200149" y="3744913"/>
              <a:ext cx="3870325" cy="205581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iŝļîḋè">
              <a:extLst>
                <a:ext uri="{FF2B5EF4-FFF2-40B4-BE49-F238E27FC236}">
                  <a16:creationId xmlns:a16="http://schemas.microsoft.com/office/drawing/2014/main" id="{AA56E911-C5EA-4D40-813A-F875CA4183DD}"/>
                </a:ext>
              </a:extLst>
            </p:cNvPr>
            <p:cNvSpPr/>
            <p:nvPr/>
          </p:nvSpPr>
          <p:spPr>
            <a:xfrm>
              <a:off x="7500938" y="2120900"/>
              <a:ext cx="2847975" cy="1041400"/>
            </a:xfrm>
            <a:prstGeom prst="frame">
              <a:avLst>
                <a:gd name="adj1" fmla="val 708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>
                <a:spcBef>
                  <a:spcPct val="0"/>
                </a:spcBef>
              </a:pPr>
              <a:r>
                <a:rPr lang="zh-CN" alt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输入</a:t>
              </a:r>
              <a:r>
                <a:rPr lang="zh-CN" altLang="en-US" sz="2400" b="1" dirty="0">
                  <a:solidFill>
                    <a:schemeClr val="tx1"/>
                  </a:solidFill>
                  <a:cs typeface="+mn-ea"/>
                  <a:sym typeface="+mn-lt"/>
                </a:rPr>
                <a:t> 标题</a:t>
              </a:r>
              <a:endParaRPr lang="en-US" altLang="zh-CN" sz="2400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1" name="ïṥ1íďê">
              <a:extLst>
                <a:ext uri="{FF2B5EF4-FFF2-40B4-BE49-F238E27FC236}">
                  <a16:creationId xmlns:a16="http://schemas.microsoft.com/office/drawing/2014/main" id="{F029DE9E-D97E-44AD-95B7-66A22DB7A88F}"/>
                </a:ext>
              </a:extLst>
            </p:cNvPr>
            <p:cNvSpPr/>
            <p:nvPr/>
          </p:nvSpPr>
          <p:spPr>
            <a:xfrm>
              <a:off x="7741294" y="2435651"/>
              <a:ext cx="2367261" cy="411897"/>
            </a:xfrm>
            <a:prstGeom prst="rect">
              <a:avLst/>
            </a:prstGeom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íṣḻïḑê">
              <a:extLst>
                <a:ext uri="{FF2B5EF4-FFF2-40B4-BE49-F238E27FC236}">
                  <a16:creationId xmlns:a16="http://schemas.microsoft.com/office/drawing/2014/main" id="{9E5B6FDA-F949-431F-B656-C29963CD8D47}"/>
                </a:ext>
              </a:extLst>
            </p:cNvPr>
            <p:cNvSpPr txBox="1"/>
            <p:nvPr/>
          </p:nvSpPr>
          <p:spPr>
            <a:xfrm>
              <a:off x="1728515" y="4143259"/>
              <a:ext cx="2491793" cy="507831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cs typeface="+mn-ea"/>
                  <a:sym typeface="+mn-lt"/>
                </a:rPr>
                <a:t>Copy paste fonts. Choose the only option to retain text.</a:t>
              </a:r>
            </a:p>
          </p:txBody>
        </p:sp>
        <p:sp>
          <p:nvSpPr>
            <p:cNvPr id="13" name="îsľîde">
              <a:extLst>
                <a:ext uri="{FF2B5EF4-FFF2-40B4-BE49-F238E27FC236}">
                  <a16:creationId xmlns:a16="http://schemas.microsoft.com/office/drawing/2014/main" id="{496FEA95-B308-4562-9182-8F39DA02D8E9}"/>
                </a:ext>
              </a:extLst>
            </p:cNvPr>
            <p:cNvSpPr/>
            <p:nvPr/>
          </p:nvSpPr>
          <p:spPr>
            <a:xfrm>
              <a:off x="1728516" y="4964888"/>
              <a:ext cx="2491792" cy="507831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cs typeface="+mn-ea"/>
                  <a:sym typeface="+mn-lt"/>
                </a:rPr>
                <a:t>Copy paste fonts. Choose the only option to retain text.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741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0ef9174f-8e44-4a5b-b70b-76b6e3001eaa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isḻiḍé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ïṩļîḋê"/>
            <p:cNvSpPr/>
            <p:nvPr/>
          </p:nvSpPr>
          <p:spPr bwMode="auto">
            <a:xfrm>
              <a:off x="669925" y="932498"/>
              <a:ext cx="10850563" cy="5018087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sp>
          <p:nvSpPr>
            <p:cNvPr id="10" name="ïṥḻídè"/>
            <p:cNvSpPr/>
            <p:nvPr/>
          </p:nvSpPr>
          <p:spPr>
            <a:xfrm>
              <a:off x="6726000" y="3869327"/>
              <a:ext cx="620944" cy="620944"/>
            </a:xfrm>
            <a:prstGeom prst="ellipse">
              <a:avLst/>
            </a:prstGeom>
            <a:solidFill>
              <a:schemeClr val="accent3"/>
            </a:solidFill>
            <a:ln w="3175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1" name="ïṡ1iḍè"/>
            <p:cNvSpPr/>
            <p:nvPr/>
          </p:nvSpPr>
          <p:spPr bwMode="auto">
            <a:xfrm>
              <a:off x="6892176" y="4037725"/>
              <a:ext cx="288592" cy="249769"/>
            </a:xfrm>
            <a:custGeom>
              <a:avLst/>
              <a:gdLst>
                <a:gd name="connsiteX0" fmla="*/ 441011 w 508000"/>
                <a:gd name="connsiteY0" fmla="*/ 278265 h 439659"/>
                <a:gd name="connsiteX1" fmla="*/ 446593 w 508000"/>
                <a:gd name="connsiteY1" fmla="*/ 278265 h 439659"/>
                <a:gd name="connsiteX2" fmla="*/ 446593 w 508000"/>
                <a:gd name="connsiteY2" fmla="*/ 283831 h 439659"/>
                <a:gd name="connsiteX3" fmla="*/ 441011 w 508000"/>
                <a:gd name="connsiteY3" fmla="*/ 278265 h 439659"/>
                <a:gd name="connsiteX4" fmla="*/ 312615 w 508000"/>
                <a:gd name="connsiteY4" fmla="*/ 278265 h 439659"/>
                <a:gd name="connsiteX5" fmla="*/ 318198 w 508000"/>
                <a:gd name="connsiteY5" fmla="*/ 278265 h 439659"/>
                <a:gd name="connsiteX6" fmla="*/ 312615 w 508000"/>
                <a:gd name="connsiteY6" fmla="*/ 283831 h 439659"/>
                <a:gd name="connsiteX7" fmla="*/ 312615 w 508000"/>
                <a:gd name="connsiteY7" fmla="*/ 278265 h 439659"/>
                <a:gd name="connsiteX8" fmla="*/ 61407 w 508000"/>
                <a:gd name="connsiteY8" fmla="*/ 278265 h 439659"/>
                <a:gd name="connsiteX9" fmla="*/ 66989 w 508000"/>
                <a:gd name="connsiteY9" fmla="*/ 278265 h 439659"/>
                <a:gd name="connsiteX10" fmla="*/ 66989 w 508000"/>
                <a:gd name="connsiteY10" fmla="*/ 283831 h 439659"/>
                <a:gd name="connsiteX11" fmla="*/ 61407 w 508000"/>
                <a:gd name="connsiteY11" fmla="*/ 278265 h 439659"/>
                <a:gd name="connsiteX12" fmla="*/ 157184 w 508000"/>
                <a:gd name="connsiteY12" fmla="*/ 254570 h 439659"/>
                <a:gd name="connsiteX13" fmla="*/ 161740 w 508000"/>
                <a:gd name="connsiteY13" fmla="*/ 254570 h 439659"/>
                <a:gd name="connsiteX14" fmla="*/ 161740 w 508000"/>
                <a:gd name="connsiteY14" fmla="*/ 259695 h 439659"/>
                <a:gd name="connsiteX15" fmla="*/ 157184 w 508000"/>
                <a:gd name="connsiteY15" fmla="*/ 259695 h 439659"/>
                <a:gd name="connsiteX16" fmla="*/ 157184 w 508000"/>
                <a:gd name="connsiteY16" fmla="*/ 254570 h 439659"/>
                <a:gd name="connsiteX17" fmla="*/ 61507 w 508000"/>
                <a:gd name="connsiteY17" fmla="*/ 254570 h 439659"/>
                <a:gd name="connsiteX18" fmla="*/ 68341 w 508000"/>
                <a:gd name="connsiteY18" fmla="*/ 254570 h 439659"/>
                <a:gd name="connsiteX19" fmla="*/ 68341 w 508000"/>
                <a:gd name="connsiteY19" fmla="*/ 259695 h 439659"/>
                <a:gd name="connsiteX20" fmla="*/ 61507 w 508000"/>
                <a:gd name="connsiteY20" fmla="*/ 259695 h 439659"/>
                <a:gd name="connsiteX21" fmla="*/ 61507 w 508000"/>
                <a:gd name="connsiteY21" fmla="*/ 254570 h 439659"/>
                <a:gd name="connsiteX22" fmla="*/ 323480 w 508000"/>
                <a:gd name="connsiteY22" fmla="*/ 243749 h 439659"/>
                <a:gd name="connsiteX23" fmla="*/ 323480 w 508000"/>
                <a:gd name="connsiteY23" fmla="*/ 254380 h 439659"/>
                <a:gd name="connsiteX24" fmla="*/ 317785 w 508000"/>
                <a:gd name="connsiteY24" fmla="*/ 259695 h 439659"/>
                <a:gd name="connsiteX25" fmla="*/ 312090 w 508000"/>
                <a:gd name="connsiteY25" fmla="*/ 259695 h 439659"/>
                <a:gd name="connsiteX26" fmla="*/ 312090 w 508000"/>
                <a:gd name="connsiteY26" fmla="*/ 254380 h 439659"/>
                <a:gd name="connsiteX27" fmla="*/ 317785 w 508000"/>
                <a:gd name="connsiteY27" fmla="*/ 254380 h 439659"/>
                <a:gd name="connsiteX28" fmla="*/ 317785 w 508000"/>
                <a:gd name="connsiteY28" fmla="*/ 249065 h 439659"/>
                <a:gd name="connsiteX29" fmla="*/ 323480 w 508000"/>
                <a:gd name="connsiteY29" fmla="*/ 243749 h 439659"/>
                <a:gd name="connsiteX30" fmla="*/ 184520 w 508000"/>
                <a:gd name="connsiteY30" fmla="*/ 243749 h 439659"/>
                <a:gd name="connsiteX31" fmla="*/ 190215 w 508000"/>
                <a:gd name="connsiteY31" fmla="*/ 249065 h 439659"/>
                <a:gd name="connsiteX32" fmla="*/ 195910 w 508000"/>
                <a:gd name="connsiteY32" fmla="*/ 249065 h 439659"/>
                <a:gd name="connsiteX33" fmla="*/ 195910 w 508000"/>
                <a:gd name="connsiteY33" fmla="*/ 254380 h 439659"/>
                <a:gd name="connsiteX34" fmla="*/ 195910 w 508000"/>
                <a:gd name="connsiteY34" fmla="*/ 259695 h 439659"/>
                <a:gd name="connsiteX35" fmla="*/ 190215 w 508000"/>
                <a:gd name="connsiteY35" fmla="*/ 259695 h 439659"/>
                <a:gd name="connsiteX36" fmla="*/ 184520 w 508000"/>
                <a:gd name="connsiteY36" fmla="*/ 259695 h 439659"/>
                <a:gd name="connsiteX37" fmla="*/ 184520 w 508000"/>
                <a:gd name="connsiteY37" fmla="*/ 254380 h 439659"/>
                <a:gd name="connsiteX38" fmla="*/ 184520 w 508000"/>
                <a:gd name="connsiteY38" fmla="*/ 243749 h 439659"/>
                <a:gd name="connsiteX39" fmla="*/ 466996 w 508000"/>
                <a:gd name="connsiteY39" fmla="*/ 239193 h 439659"/>
                <a:gd name="connsiteX40" fmla="*/ 472691 w 508000"/>
                <a:gd name="connsiteY40" fmla="*/ 239193 h 439659"/>
                <a:gd name="connsiteX41" fmla="*/ 478386 w 508000"/>
                <a:gd name="connsiteY41" fmla="*/ 239193 h 439659"/>
                <a:gd name="connsiteX42" fmla="*/ 478386 w 508000"/>
                <a:gd name="connsiteY42" fmla="*/ 244319 h 439659"/>
                <a:gd name="connsiteX43" fmla="*/ 478386 w 508000"/>
                <a:gd name="connsiteY43" fmla="*/ 254570 h 439659"/>
                <a:gd name="connsiteX44" fmla="*/ 478386 w 508000"/>
                <a:gd name="connsiteY44" fmla="*/ 259695 h 439659"/>
                <a:gd name="connsiteX45" fmla="*/ 472691 w 508000"/>
                <a:gd name="connsiteY45" fmla="*/ 259695 h 439659"/>
                <a:gd name="connsiteX46" fmla="*/ 466996 w 508000"/>
                <a:gd name="connsiteY46" fmla="*/ 259695 h 439659"/>
                <a:gd name="connsiteX47" fmla="*/ 466996 w 508000"/>
                <a:gd name="connsiteY47" fmla="*/ 254570 h 439659"/>
                <a:gd name="connsiteX48" fmla="*/ 466996 w 508000"/>
                <a:gd name="connsiteY48" fmla="*/ 244319 h 439659"/>
                <a:gd name="connsiteX49" fmla="*/ 466996 w 508000"/>
                <a:gd name="connsiteY49" fmla="*/ 239193 h 439659"/>
                <a:gd name="connsiteX50" fmla="*/ 440798 w 508000"/>
                <a:gd name="connsiteY50" fmla="*/ 239193 h 439659"/>
                <a:gd name="connsiteX51" fmla="*/ 440798 w 508000"/>
                <a:gd name="connsiteY51" fmla="*/ 244319 h 439659"/>
                <a:gd name="connsiteX52" fmla="*/ 440798 w 508000"/>
                <a:gd name="connsiteY52" fmla="*/ 254570 h 439659"/>
                <a:gd name="connsiteX53" fmla="*/ 446493 w 508000"/>
                <a:gd name="connsiteY53" fmla="*/ 254570 h 439659"/>
                <a:gd name="connsiteX54" fmla="*/ 446493 w 508000"/>
                <a:gd name="connsiteY54" fmla="*/ 259695 h 439659"/>
                <a:gd name="connsiteX55" fmla="*/ 440798 w 508000"/>
                <a:gd name="connsiteY55" fmla="*/ 259695 h 439659"/>
                <a:gd name="connsiteX56" fmla="*/ 435103 w 508000"/>
                <a:gd name="connsiteY56" fmla="*/ 254570 h 439659"/>
                <a:gd name="connsiteX57" fmla="*/ 435103 w 508000"/>
                <a:gd name="connsiteY57" fmla="*/ 244319 h 439659"/>
                <a:gd name="connsiteX58" fmla="*/ 440798 w 508000"/>
                <a:gd name="connsiteY58" fmla="*/ 239193 h 439659"/>
                <a:gd name="connsiteX59" fmla="*/ 440798 w 508000"/>
                <a:gd name="connsiteY59" fmla="*/ 239193 h 439659"/>
                <a:gd name="connsiteX60" fmla="*/ 446493 w 508000"/>
                <a:gd name="connsiteY60" fmla="*/ 239193 h 439659"/>
                <a:gd name="connsiteX61" fmla="*/ 446493 w 508000"/>
                <a:gd name="connsiteY61" fmla="*/ 244319 h 439659"/>
                <a:gd name="connsiteX62" fmla="*/ 440798 w 508000"/>
                <a:gd name="connsiteY62" fmla="*/ 239193 h 439659"/>
                <a:gd name="connsiteX63" fmla="*/ 412323 w 508000"/>
                <a:gd name="connsiteY63" fmla="*/ 239193 h 439659"/>
                <a:gd name="connsiteX64" fmla="*/ 416879 w 508000"/>
                <a:gd name="connsiteY64" fmla="*/ 244319 h 439659"/>
                <a:gd name="connsiteX65" fmla="*/ 416879 w 508000"/>
                <a:gd name="connsiteY65" fmla="*/ 254570 h 439659"/>
                <a:gd name="connsiteX66" fmla="*/ 412323 w 508000"/>
                <a:gd name="connsiteY66" fmla="*/ 259695 h 439659"/>
                <a:gd name="connsiteX67" fmla="*/ 407767 w 508000"/>
                <a:gd name="connsiteY67" fmla="*/ 259695 h 439659"/>
                <a:gd name="connsiteX68" fmla="*/ 407767 w 508000"/>
                <a:gd name="connsiteY68" fmla="*/ 254570 h 439659"/>
                <a:gd name="connsiteX69" fmla="*/ 412323 w 508000"/>
                <a:gd name="connsiteY69" fmla="*/ 254570 h 439659"/>
                <a:gd name="connsiteX70" fmla="*/ 412323 w 508000"/>
                <a:gd name="connsiteY70" fmla="*/ 244319 h 439659"/>
                <a:gd name="connsiteX71" fmla="*/ 412323 w 508000"/>
                <a:gd name="connsiteY71" fmla="*/ 239193 h 439659"/>
                <a:gd name="connsiteX72" fmla="*/ 407767 w 508000"/>
                <a:gd name="connsiteY72" fmla="*/ 239193 h 439659"/>
                <a:gd name="connsiteX73" fmla="*/ 412323 w 508000"/>
                <a:gd name="connsiteY73" fmla="*/ 239193 h 439659"/>
                <a:gd name="connsiteX74" fmla="*/ 407767 w 508000"/>
                <a:gd name="connsiteY74" fmla="*/ 244319 h 439659"/>
                <a:gd name="connsiteX75" fmla="*/ 407767 w 508000"/>
                <a:gd name="connsiteY75" fmla="*/ 239193 h 439659"/>
                <a:gd name="connsiteX76" fmla="*/ 373596 w 508000"/>
                <a:gd name="connsiteY76" fmla="*/ 239193 h 439659"/>
                <a:gd name="connsiteX77" fmla="*/ 379291 w 508000"/>
                <a:gd name="connsiteY77" fmla="*/ 239193 h 439659"/>
                <a:gd name="connsiteX78" fmla="*/ 384986 w 508000"/>
                <a:gd name="connsiteY78" fmla="*/ 239193 h 439659"/>
                <a:gd name="connsiteX79" fmla="*/ 384986 w 508000"/>
                <a:gd name="connsiteY79" fmla="*/ 244319 h 439659"/>
                <a:gd name="connsiteX80" fmla="*/ 384986 w 508000"/>
                <a:gd name="connsiteY80" fmla="*/ 254570 h 439659"/>
                <a:gd name="connsiteX81" fmla="*/ 384986 w 508000"/>
                <a:gd name="connsiteY81" fmla="*/ 259695 h 439659"/>
                <a:gd name="connsiteX82" fmla="*/ 379291 w 508000"/>
                <a:gd name="connsiteY82" fmla="*/ 259695 h 439659"/>
                <a:gd name="connsiteX83" fmla="*/ 373596 w 508000"/>
                <a:gd name="connsiteY83" fmla="*/ 259695 h 439659"/>
                <a:gd name="connsiteX84" fmla="*/ 373596 w 508000"/>
                <a:gd name="connsiteY84" fmla="*/ 254570 h 439659"/>
                <a:gd name="connsiteX85" fmla="*/ 373596 w 508000"/>
                <a:gd name="connsiteY85" fmla="*/ 244319 h 439659"/>
                <a:gd name="connsiteX86" fmla="*/ 373596 w 508000"/>
                <a:gd name="connsiteY86" fmla="*/ 239193 h 439659"/>
                <a:gd name="connsiteX87" fmla="*/ 345121 w 508000"/>
                <a:gd name="connsiteY87" fmla="*/ 239193 h 439659"/>
                <a:gd name="connsiteX88" fmla="*/ 345121 w 508000"/>
                <a:gd name="connsiteY88" fmla="*/ 244319 h 439659"/>
                <a:gd name="connsiteX89" fmla="*/ 345121 w 508000"/>
                <a:gd name="connsiteY89" fmla="*/ 254570 h 439659"/>
                <a:gd name="connsiteX90" fmla="*/ 350816 w 508000"/>
                <a:gd name="connsiteY90" fmla="*/ 254570 h 439659"/>
                <a:gd name="connsiteX91" fmla="*/ 350816 w 508000"/>
                <a:gd name="connsiteY91" fmla="*/ 259695 h 439659"/>
                <a:gd name="connsiteX92" fmla="*/ 345121 w 508000"/>
                <a:gd name="connsiteY92" fmla="*/ 259695 h 439659"/>
                <a:gd name="connsiteX93" fmla="*/ 339426 w 508000"/>
                <a:gd name="connsiteY93" fmla="*/ 254570 h 439659"/>
                <a:gd name="connsiteX94" fmla="*/ 339426 w 508000"/>
                <a:gd name="connsiteY94" fmla="*/ 244319 h 439659"/>
                <a:gd name="connsiteX95" fmla="*/ 345121 w 508000"/>
                <a:gd name="connsiteY95" fmla="*/ 239193 h 439659"/>
                <a:gd name="connsiteX96" fmla="*/ 345121 w 508000"/>
                <a:gd name="connsiteY96" fmla="*/ 239193 h 439659"/>
                <a:gd name="connsiteX97" fmla="*/ 350816 w 508000"/>
                <a:gd name="connsiteY97" fmla="*/ 239193 h 439659"/>
                <a:gd name="connsiteX98" fmla="*/ 350816 w 508000"/>
                <a:gd name="connsiteY98" fmla="*/ 244319 h 439659"/>
                <a:gd name="connsiteX99" fmla="*/ 345121 w 508000"/>
                <a:gd name="connsiteY99" fmla="*/ 239193 h 439659"/>
                <a:gd name="connsiteX100" fmla="*/ 157184 w 508000"/>
                <a:gd name="connsiteY100" fmla="*/ 239193 h 439659"/>
                <a:gd name="connsiteX101" fmla="*/ 161740 w 508000"/>
                <a:gd name="connsiteY101" fmla="*/ 239193 h 439659"/>
                <a:gd name="connsiteX102" fmla="*/ 161740 w 508000"/>
                <a:gd name="connsiteY102" fmla="*/ 244319 h 439659"/>
                <a:gd name="connsiteX103" fmla="*/ 157184 w 508000"/>
                <a:gd name="connsiteY103" fmla="*/ 239193 h 439659"/>
                <a:gd name="connsiteX104" fmla="*/ 128708 w 508000"/>
                <a:gd name="connsiteY104" fmla="*/ 239193 h 439659"/>
                <a:gd name="connsiteX105" fmla="*/ 134403 w 508000"/>
                <a:gd name="connsiteY105" fmla="*/ 244319 h 439659"/>
                <a:gd name="connsiteX106" fmla="*/ 134403 w 508000"/>
                <a:gd name="connsiteY106" fmla="*/ 254570 h 439659"/>
                <a:gd name="connsiteX107" fmla="*/ 128708 w 508000"/>
                <a:gd name="connsiteY107" fmla="*/ 259695 h 439659"/>
                <a:gd name="connsiteX108" fmla="*/ 123013 w 508000"/>
                <a:gd name="connsiteY108" fmla="*/ 259695 h 439659"/>
                <a:gd name="connsiteX109" fmla="*/ 123013 w 508000"/>
                <a:gd name="connsiteY109" fmla="*/ 254570 h 439659"/>
                <a:gd name="connsiteX110" fmla="*/ 128708 w 508000"/>
                <a:gd name="connsiteY110" fmla="*/ 254570 h 439659"/>
                <a:gd name="connsiteX111" fmla="*/ 128708 w 508000"/>
                <a:gd name="connsiteY111" fmla="*/ 244319 h 439659"/>
                <a:gd name="connsiteX112" fmla="*/ 128708 w 508000"/>
                <a:gd name="connsiteY112" fmla="*/ 239193 h 439659"/>
                <a:gd name="connsiteX113" fmla="*/ 123013 w 508000"/>
                <a:gd name="connsiteY113" fmla="*/ 239193 h 439659"/>
                <a:gd name="connsiteX114" fmla="*/ 128708 w 508000"/>
                <a:gd name="connsiteY114" fmla="*/ 239193 h 439659"/>
                <a:gd name="connsiteX115" fmla="*/ 123013 w 508000"/>
                <a:gd name="connsiteY115" fmla="*/ 244319 h 439659"/>
                <a:gd name="connsiteX116" fmla="*/ 123013 w 508000"/>
                <a:gd name="connsiteY116" fmla="*/ 239193 h 439659"/>
                <a:gd name="connsiteX117" fmla="*/ 91121 w 508000"/>
                <a:gd name="connsiteY117" fmla="*/ 239193 h 439659"/>
                <a:gd name="connsiteX118" fmla="*/ 95677 w 508000"/>
                <a:gd name="connsiteY118" fmla="*/ 239193 h 439659"/>
                <a:gd name="connsiteX119" fmla="*/ 100233 w 508000"/>
                <a:gd name="connsiteY119" fmla="*/ 239193 h 439659"/>
                <a:gd name="connsiteX120" fmla="*/ 100233 w 508000"/>
                <a:gd name="connsiteY120" fmla="*/ 244319 h 439659"/>
                <a:gd name="connsiteX121" fmla="*/ 100233 w 508000"/>
                <a:gd name="connsiteY121" fmla="*/ 254570 h 439659"/>
                <a:gd name="connsiteX122" fmla="*/ 100233 w 508000"/>
                <a:gd name="connsiteY122" fmla="*/ 259695 h 439659"/>
                <a:gd name="connsiteX123" fmla="*/ 95677 w 508000"/>
                <a:gd name="connsiteY123" fmla="*/ 259695 h 439659"/>
                <a:gd name="connsiteX124" fmla="*/ 91121 w 508000"/>
                <a:gd name="connsiteY124" fmla="*/ 259695 h 439659"/>
                <a:gd name="connsiteX125" fmla="*/ 91121 w 508000"/>
                <a:gd name="connsiteY125" fmla="*/ 254570 h 439659"/>
                <a:gd name="connsiteX126" fmla="*/ 91121 w 508000"/>
                <a:gd name="connsiteY126" fmla="*/ 244319 h 439659"/>
                <a:gd name="connsiteX127" fmla="*/ 91121 w 508000"/>
                <a:gd name="connsiteY127" fmla="*/ 239193 h 439659"/>
                <a:gd name="connsiteX128" fmla="*/ 61507 w 508000"/>
                <a:gd name="connsiteY128" fmla="*/ 239193 h 439659"/>
                <a:gd name="connsiteX129" fmla="*/ 68341 w 508000"/>
                <a:gd name="connsiteY129" fmla="*/ 239193 h 439659"/>
                <a:gd name="connsiteX130" fmla="*/ 68341 w 508000"/>
                <a:gd name="connsiteY130" fmla="*/ 244319 h 439659"/>
                <a:gd name="connsiteX131" fmla="*/ 61507 w 508000"/>
                <a:gd name="connsiteY131" fmla="*/ 239193 h 439659"/>
                <a:gd name="connsiteX132" fmla="*/ 35309 w 508000"/>
                <a:gd name="connsiteY132" fmla="*/ 239193 h 439659"/>
                <a:gd name="connsiteX133" fmla="*/ 41004 w 508000"/>
                <a:gd name="connsiteY133" fmla="*/ 244319 h 439659"/>
                <a:gd name="connsiteX134" fmla="*/ 41004 w 508000"/>
                <a:gd name="connsiteY134" fmla="*/ 254570 h 439659"/>
                <a:gd name="connsiteX135" fmla="*/ 35309 w 508000"/>
                <a:gd name="connsiteY135" fmla="*/ 259695 h 439659"/>
                <a:gd name="connsiteX136" fmla="*/ 29614 w 508000"/>
                <a:gd name="connsiteY136" fmla="*/ 259695 h 439659"/>
                <a:gd name="connsiteX137" fmla="*/ 29614 w 508000"/>
                <a:gd name="connsiteY137" fmla="*/ 254570 h 439659"/>
                <a:gd name="connsiteX138" fmla="*/ 35309 w 508000"/>
                <a:gd name="connsiteY138" fmla="*/ 254570 h 439659"/>
                <a:gd name="connsiteX139" fmla="*/ 35309 w 508000"/>
                <a:gd name="connsiteY139" fmla="*/ 244319 h 439659"/>
                <a:gd name="connsiteX140" fmla="*/ 35309 w 508000"/>
                <a:gd name="connsiteY140" fmla="*/ 239193 h 439659"/>
                <a:gd name="connsiteX141" fmla="*/ 29614 w 508000"/>
                <a:gd name="connsiteY141" fmla="*/ 239193 h 439659"/>
                <a:gd name="connsiteX142" fmla="*/ 35309 w 508000"/>
                <a:gd name="connsiteY142" fmla="*/ 239193 h 439659"/>
                <a:gd name="connsiteX143" fmla="*/ 29614 w 508000"/>
                <a:gd name="connsiteY143" fmla="*/ 244319 h 439659"/>
                <a:gd name="connsiteX144" fmla="*/ 29614 w 508000"/>
                <a:gd name="connsiteY144" fmla="*/ 239193 h 439659"/>
                <a:gd name="connsiteX145" fmla="*/ 157184 w 508000"/>
                <a:gd name="connsiteY145" fmla="*/ 215653 h 439659"/>
                <a:gd name="connsiteX146" fmla="*/ 161740 w 508000"/>
                <a:gd name="connsiteY146" fmla="*/ 215653 h 439659"/>
                <a:gd name="connsiteX147" fmla="*/ 161740 w 508000"/>
                <a:gd name="connsiteY147" fmla="*/ 220968 h 439659"/>
                <a:gd name="connsiteX148" fmla="*/ 157184 w 508000"/>
                <a:gd name="connsiteY148" fmla="*/ 220968 h 439659"/>
                <a:gd name="connsiteX149" fmla="*/ 157184 w 508000"/>
                <a:gd name="connsiteY149" fmla="*/ 215653 h 439659"/>
                <a:gd name="connsiteX150" fmla="*/ 466996 w 508000"/>
                <a:gd name="connsiteY150" fmla="*/ 200466 h 439659"/>
                <a:gd name="connsiteX151" fmla="*/ 472691 w 508000"/>
                <a:gd name="connsiteY151" fmla="*/ 200466 h 439659"/>
                <a:gd name="connsiteX152" fmla="*/ 478386 w 508000"/>
                <a:gd name="connsiteY152" fmla="*/ 200466 h 439659"/>
                <a:gd name="connsiteX153" fmla="*/ 478386 w 508000"/>
                <a:gd name="connsiteY153" fmla="*/ 205592 h 439659"/>
                <a:gd name="connsiteX154" fmla="*/ 478386 w 508000"/>
                <a:gd name="connsiteY154" fmla="*/ 215843 h 439659"/>
                <a:gd name="connsiteX155" fmla="*/ 478386 w 508000"/>
                <a:gd name="connsiteY155" fmla="*/ 220968 h 439659"/>
                <a:gd name="connsiteX156" fmla="*/ 472691 w 508000"/>
                <a:gd name="connsiteY156" fmla="*/ 220968 h 439659"/>
                <a:gd name="connsiteX157" fmla="*/ 466996 w 508000"/>
                <a:gd name="connsiteY157" fmla="*/ 220968 h 439659"/>
                <a:gd name="connsiteX158" fmla="*/ 466996 w 508000"/>
                <a:gd name="connsiteY158" fmla="*/ 215843 h 439659"/>
                <a:gd name="connsiteX159" fmla="*/ 466996 w 508000"/>
                <a:gd name="connsiteY159" fmla="*/ 205592 h 439659"/>
                <a:gd name="connsiteX160" fmla="*/ 466996 w 508000"/>
                <a:gd name="connsiteY160" fmla="*/ 200466 h 439659"/>
                <a:gd name="connsiteX161" fmla="*/ 439659 w 508000"/>
                <a:gd name="connsiteY161" fmla="*/ 200466 h 439659"/>
                <a:gd name="connsiteX162" fmla="*/ 446493 w 508000"/>
                <a:gd name="connsiteY162" fmla="*/ 200466 h 439659"/>
                <a:gd name="connsiteX163" fmla="*/ 446493 w 508000"/>
                <a:gd name="connsiteY163" fmla="*/ 220968 h 439659"/>
                <a:gd name="connsiteX164" fmla="*/ 439659 w 508000"/>
                <a:gd name="connsiteY164" fmla="*/ 220968 h 439659"/>
                <a:gd name="connsiteX165" fmla="*/ 407767 w 508000"/>
                <a:gd name="connsiteY165" fmla="*/ 200466 h 439659"/>
                <a:gd name="connsiteX166" fmla="*/ 412323 w 508000"/>
                <a:gd name="connsiteY166" fmla="*/ 200466 h 439659"/>
                <a:gd name="connsiteX167" fmla="*/ 416879 w 508000"/>
                <a:gd name="connsiteY167" fmla="*/ 205592 h 439659"/>
                <a:gd name="connsiteX168" fmla="*/ 416879 w 508000"/>
                <a:gd name="connsiteY168" fmla="*/ 215843 h 439659"/>
                <a:gd name="connsiteX169" fmla="*/ 412323 w 508000"/>
                <a:gd name="connsiteY169" fmla="*/ 220968 h 439659"/>
                <a:gd name="connsiteX170" fmla="*/ 407767 w 508000"/>
                <a:gd name="connsiteY170" fmla="*/ 220968 h 439659"/>
                <a:gd name="connsiteX171" fmla="*/ 407767 w 508000"/>
                <a:gd name="connsiteY171" fmla="*/ 215843 h 439659"/>
                <a:gd name="connsiteX172" fmla="*/ 412323 w 508000"/>
                <a:gd name="connsiteY172" fmla="*/ 215843 h 439659"/>
                <a:gd name="connsiteX173" fmla="*/ 412323 w 508000"/>
                <a:gd name="connsiteY173" fmla="*/ 205592 h 439659"/>
                <a:gd name="connsiteX174" fmla="*/ 407767 w 508000"/>
                <a:gd name="connsiteY174" fmla="*/ 205592 h 439659"/>
                <a:gd name="connsiteX175" fmla="*/ 407767 w 508000"/>
                <a:gd name="connsiteY175" fmla="*/ 200466 h 439659"/>
                <a:gd name="connsiteX176" fmla="*/ 373596 w 508000"/>
                <a:gd name="connsiteY176" fmla="*/ 200466 h 439659"/>
                <a:gd name="connsiteX177" fmla="*/ 379291 w 508000"/>
                <a:gd name="connsiteY177" fmla="*/ 200466 h 439659"/>
                <a:gd name="connsiteX178" fmla="*/ 384986 w 508000"/>
                <a:gd name="connsiteY178" fmla="*/ 200466 h 439659"/>
                <a:gd name="connsiteX179" fmla="*/ 384986 w 508000"/>
                <a:gd name="connsiteY179" fmla="*/ 205592 h 439659"/>
                <a:gd name="connsiteX180" fmla="*/ 384986 w 508000"/>
                <a:gd name="connsiteY180" fmla="*/ 215843 h 439659"/>
                <a:gd name="connsiteX181" fmla="*/ 384986 w 508000"/>
                <a:gd name="connsiteY181" fmla="*/ 220968 h 439659"/>
                <a:gd name="connsiteX182" fmla="*/ 379291 w 508000"/>
                <a:gd name="connsiteY182" fmla="*/ 220968 h 439659"/>
                <a:gd name="connsiteX183" fmla="*/ 373596 w 508000"/>
                <a:gd name="connsiteY183" fmla="*/ 220968 h 439659"/>
                <a:gd name="connsiteX184" fmla="*/ 373596 w 508000"/>
                <a:gd name="connsiteY184" fmla="*/ 215843 h 439659"/>
                <a:gd name="connsiteX185" fmla="*/ 373596 w 508000"/>
                <a:gd name="connsiteY185" fmla="*/ 205592 h 439659"/>
                <a:gd name="connsiteX186" fmla="*/ 373596 w 508000"/>
                <a:gd name="connsiteY186" fmla="*/ 200466 h 439659"/>
                <a:gd name="connsiteX187" fmla="*/ 123013 w 508000"/>
                <a:gd name="connsiteY187" fmla="*/ 200466 h 439659"/>
                <a:gd name="connsiteX188" fmla="*/ 128708 w 508000"/>
                <a:gd name="connsiteY188" fmla="*/ 200466 h 439659"/>
                <a:gd name="connsiteX189" fmla="*/ 134403 w 508000"/>
                <a:gd name="connsiteY189" fmla="*/ 205592 h 439659"/>
                <a:gd name="connsiteX190" fmla="*/ 134403 w 508000"/>
                <a:gd name="connsiteY190" fmla="*/ 215843 h 439659"/>
                <a:gd name="connsiteX191" fmla="*/ 128708 w 508000"/>
                <a:gd name="connsiteY191" fmla="*/ 220968 h 439659"/>
                <a:gd name="connsiteX192" fmla="*/ 123013 w 508000"/>
                <a:gd name="connsiteY192" fmla="*/ 220968 h 439659"/>
                <a:gd name="connsiteX193" fmla="*/ 123013 w 508000"/>
                <a:gd name="connsiteY193" fmla="*/ 215843 h 439659"/>
                <a:gd name="connsiteX194" fmla="*/ 128708 w 508000"/>
                <a:gd name="connsiteY194" fmla="*/ 215843 h 439659"/>
                <a:gd name="connsiteX195" fmla="*/ 128708 w 508000"/>
                <a:gd name="connsiteY195" fmla="*/ 205592 h 439659"/>
                <a:gd name="connsiteX196" fmla="*/ 123013 w 508000"/>
                <a:gd name="connsiteY196" fmla="*/ 205592 h 439659"/>
                <a:gd name="connsiteX197" fmla="*/ 123013 w 508000"/>
                <a:gd name="connsiteY197" fmla="*/ 200466 h 439659"/>
                <a:gd name="connsiteX198" fmla="*/ 91121 w 508000"/>
                <a:gd name="connsiteY198" fmla="*/ 200466 h 439659"/>
                <a:gd name="connsiteX199" fmla="*/ 95677 w 508000"/>
                <a:gd name="connsiteY199" fmla="*/ 200466 h 439659"/>
                <a:gd name="connsiteX200" fmla="*/ 100233 w 508000"/>
                <a:gd name="connsiteY200" fmla="*/ 200466 h 439659"/>
                <a:gd name="connsiteX201" fmla="*/ 100233 w 508000"/>
                <a:gd name="connsiteY201" fmla="*/ 205592 h 439659"/>
                <a:gd name="connsiteX202" fmla="*/ 100233 w 508000"/>
                <a:gd name="connsiteY202" fmla="*/ 215843 h 439659"/>
                <a:gd name="connsiteX203" fmla="*/ 100233 w 508000"/>
                <a:gd name="connsiteY203" fmla="*/ 220968 h 439659"/>
                <a:gd name="connsiteX204" fmla="*/ 95677 w 508000"/>
                <a:gd name="connsiteY204" fmla="*/ 220968 h 439659"/>
                <a:gd name="connsiteX205" fmla="*/ 91121 w 508000"/>
                <a:gd name="connsiteY205" fmla="*/ 220968 h 439659"/>
                <a:gd name="connsiteX206" fmla="*/ 91121 w 508000"/>
                <a:gd name="connsiteY206" fmla="*/ 215843 h 439659"/>
                <a:gd name="connsiteX207" fmla="*/ 91121 w 508000"/>
                <a:gd name="connsiteY207" fmla="*/ 205592 h 439659"/>
                <a:gd name="connsiteX208" fmla="*/ 91121 w 508000"/>
                <a:gd name="connsiteY208" fmla="*/ 200466 h 439659"/>
                <a:gd name="connsiteX209" fmla="*/ 61507 w 508000"/>
                <a:gd name="connsiteY209" fmla="*/ 200466 h 439659"/>
                <a:gd name="connsiteX210" fmla="*/ 68341 w 508000"/>
                <a:gd name="connsiteY210" fmla="*/ 200466 h 439659"/>
                <a:gd name="connsiteX211" fmla="*/ 68341 w 508000"/>
                <a:gd name="connsiteY211" fmla="*/ 220968 h 439659"/>
                <a:gd name="connsiteX212" fmla="*/ 61507 w 508000"/>
                <a:gd name="connsiteY212" fmla="*/ 220968 h 439659"/>
                <a:gd name="connsiteX213" fmla="*/ 29614 w 508000"/>
                <a:gd name="connsiteY213" fmla="*/ 200466 h 439659"/>
                <a:gd name="connsiteX214" fmla="*/ 35309 w 508000"/>
                <a:gd name="connsiteY214" fmla="*/ 200466 h 439659"/>
                <a:gd name="connsiteX215" fmla="*/ 41004 w 508000"/>
                <a:gd name="connsiteY215" fmla="*/ 205592 h 439659"/>
                <a:gd name="connsiteX216" fmla="*/ 41004 w 508000"/>
                <a:gd name="connsiteY216" fmla="*/ 215843 h 439659"/>
                <a:gd name="connsiteX217" fmla="*/ 35309 w 508000"/>
                <a:gd name="connsiteY217" fmla="*/ 220968 h 439659"/>
                <a:gd name="connsiteX218" fmla="*/ 29614 w 508000"/>
                <a:gd name="connsiteY218" fmla="*/ 220968 h 439659"/>
                <a:gd name="connsiteX219" fmla="*/ 29614 w 508000"/>
                <a:gd name="connsiteY219" fmla="*/ 215843 h 439659"/>
                <a:gd name="connsiteX220" fmla="*/ 35309 w 508000"/>
                <a:gd name="connsiteY220" fmla="*/ 215843 h 439659"/>
                <a:gd name="connsiteX221" fmla="*/ 35309 w 508000"/>
                <a:gd name="connsiteY221" fmla="*/ 205592 h 439659"/>
                <a:gd name="connsiteX222" fmla="*/ 29614 w 508000"/>
                <a:gd name="connsiteY222" fmla="*/ 205592 h 439659"/>
                <a:gd name="connsiteX223" fmla="*/ 29614 w 508000"/>
                <a:gd name="connsiteY223" fmla="*/ 200466 h 439659"/>
                <a:gd name="connsiteX224" fmla="*/ 446493 w 508000"/>
                <a:gd name="connsiteY224" fmla="*/ 176547 h 439659"/>
                <a:gd name="connsiteX225" fmla="*/ 446493 w 508000"/>
                <a:gd name="connsiteY225" fmla="*/ 182242 h 439659"/>
                <a:gd name="connsiteX226" fmla="*/ 440798 w 508000"/>
                <a:gd name="connsiteY226" fmla="*/ 182242 h 439659"/>
                <a:gd name="connsiteX227" fmla="*/ 446493 w 508000"/>
                <a:gd name="connsiteY227" fmla="*/ 176547 h 439659"/>
                <a:gd name="connsiteX228" fmla="*/ 68341 w 508000"/>
                <a:gd name="connsiteY228" fmla="*/ 176547 h 439659"/>
                <a:gd name="connsiteX229" fmla="*/ 68341 w 508000"/>
                <a:gd name="connsiteY229" fmla="*/ 182242 h 439659"/>
                <a:gd name="connsiteX230" fmla="*/ 61507 w 508000"/>
                <a:gd name="connsiteY230" fmla="*/ 182242 h 439659"/>
                <a:gd name="connsiteX231" fmla="*/ 68341 w 508000"/>
                <a:gd name="connsiteY231" fmla="*/ 176547 h 439659"/>
                <a:gd name="connsiteX232" fmla="*/ 435103 w 508000"/>
                <a:gd name="connsiteY232" fmla="*/ 165157 h 439659"/>
                <a:gd name="connsiteX233" fmla="*/ 440798 w 508000"/>
                <a:gd name="connsiteY233" fmla="*/ 165157 h 439659"/>
                <a:gd name="connsiteX234" fmla="*/ 440798 w 508000"/>
                <a:gd name="connsiteY234" fmla="*/ 176547 h 439659"/>
                <a:gd name="connsiteX235" fmla="*/ 440798 w 508000"/>
                <a:gd name="connsiteY235" fmla="*/ 182242 h 439659"/>
                <a:gd name="connsiteX236" fmla="*/ 435103 w 508000"/>
                <a:gd name="connsiteY236" fmla="*/ 176547 h 439659"/>
                <a:gd name="connsiteX237" fmla="*/ 435103 w 508000"/>
                <a:gd name="connsiteY237" fmla="*/ 165157 h 439659"/>
                <a:gd name="connsiteX238" fmla="*/ 473830 w 508000"/>
                <a:gd name="connsiteY238" fmla="*/ 159462 h 439659"/>
                <a:gd name="connsiteX239" fmla="*/ 476108 w 508000"/>
                <a:gd name="connsiteY239" fmla="*/ 159462 h 439659"/>
                <a:gd name="connsiteX240" fmla="*/ 476108 w 508000"/>
                <a:gd name="connsiteY240" fmla="*/ 182242 h 439659"/>
                <a:gd name="connsiteX241" fmla="*/ 473830 w 508000"/>
                <a:gd name="connsiteY241" fmla="*/ 182242 h 439659"/>
                <a:gd name="connsiteX242" fmla="*/ 440798 w 508000"/>
                <a:gd name="connsiteY242" fmla="*/ 159462 h 439659"/>
                <a:gd name="connsiteX243" fmla="*/ 446493 w 508000"/>
                <a:gd name="connsiteY243" fmla="*/ 165157 h 439659"/>
                <a:gd name="connsiteX244" fmla="*/ 440798 w 508000"/>
                <a:gd name="connsiteY244" fmla="*/ 165157 h 439659"/>
                <a:gd name="connsiteX245" fmla="*/ 440798 w 508000"/>
                <a:gd name="connsiteY245" fmla="*/ 159462 h 439659"/>
                <a:gd name="connsiteX246" fmla="*/ 407767 w 508000"/>
                <a:gd name="connsiteY246" fmla="*/ 159462 h 439659"/>
                <a:gd name="connsiteX247" fmla="*/ 412323 w 508000"/>
                <a:gd name="connsiteY247" fmla="*/ 159462 h 439659"/>
                <a:gd name="connsiteX248" fmla="*/ 412323 w 508000"/>
                <a:gd name="connsiteY248" fmla="*/ 182242 h 439659"/>
                <a:gd name="connsiteX249" fmla="*/ 407767 w 508000"/>
                <a:gd name="connsiteY249" fmla="*/ 182242 h 439659"/>
                <a:gd name="connsiteX250" fmla="*/ 378152 w 508000"/>
                <a:gd name="connsiteY250" fmla="*/ 159462 h 439659"/>
                <a:gd name="connsiteX251" fmla="*/ 380430 w 508000"/>
                <a:gd name="connsiteY251" fmla="*/ 159462 h 439659"/>
                <a:gd name="connsiteX252" fmla="*/ 380430 w 508000"/>
                <a:gd name="connsiteY252" fmla="*/ 182242 h 439659"/>
                <a:gd name="connsiteX253" fmla="*/ 378152 w 508000"/>
                <a:gd name="connsiteY253" fmla="*/ 182242 h 439659"/>
                <a:gd name="connsiteX254" fmla="*/ 123013 w 508000"/>
                <a:gd name="connsiteY254" fmla="*/ 159462 h 439659"/>
                <a:gd name="connsiteX255" fmla="*/ 129847 w 508000"/>
                <a:gd name="connsiteY255" fmla="*/ 159462 h 439659"/>
                <a:gd name="connsiteX256" fmla="*/ 129847 w 508000"/>
                <a:gd name="connsiteY256" fmla="*/ 182242 h 439659"/>
                <a:gd name="connsiteX257" fmla="*/ 123013 w 508000"/>
                <a:gd name="connsiteY257" fmla="*/ 182242 h 439659"/>
                <a:gd name="connsiteX258" fmla="*/ 95677 w 508000"/>
                <a:gd name="connsiteY258" fmla="*/ 159462 h 439659"/>
                <a:gd name="connsiteX259" fmla="*/ 97955 w 508000"/>
                <a:gd name="connsiteY259" fmla="*/ 159462 h 439659"/>
                <a:gd name="connsiteX260" fmla="*/ 97955 w 508000"/>
                <a:gd name="connsiteY260" fmla="*/ 182242 h 439659"/>
                <a:gd name="connsiteX261" fmla="*/ 95677 w 508000"/>
                <a:gd name="connsiteY261" fmla="*/ 182242 h 439659"/>
                <a:gd name="connsiteX262" fmla="*/ 61507 w 508000"/>
                <a:gd name="connsiteY262" fmla="*/ 159462 h 439659"/>
                <a:gd name="connsiteX263" fmla="*/ 68341 w 508000"/>
                <a:gd name="connsiteY263" fmla="*/ 165157 h 439659"/>
                <a:gd name="connsiteX264" fmla="*/ 61507 w 508000"/>
                <a:gd name="connsiteY264" fmla="*/ 165157 h 439659"/>
                <a:gd name="connsiteX265" fmla="*/ 61507 w 508000"/>
                <a:gd name="connsiteY265" fmla="*/ 159462 h 439659"/>
                <a:gd name="connsiteX266" fmla="*/ 29614 w 508000"/>
                <a:gd name="connsiteY266" fmla="*/ 159462 h 439659"/>
                <a:gd name="connsiteX267" fmla="*/ 34170 w 508000"/>
                <a:gd name="connsiteY267" fmla="*/ 159462 h 439659"/>
                <a:gd name="connsiteX268" fmla="*/ 34170 w 508000"/>
                <a:gd name="connsiteY268" fmla="*/ 182242 h 439659"/>
                <a:gd name="connsiteX269" fmla="*/ 29614 w 508000"/>
                <a:gd name="connsiteY269" fmla="*/ 182242 h 439659"/>
                <a:gd name="connsiteX270" fmla="*/ 466996 w 508000"/>
                <a:gd name="connsiteY270" fmla="*/ 127569 h 439659"/>
                <a:gd name="connsiteX271" fmla="*/ 472691 w 508000"/>
                <a:gd name="connsiteY271" fmla="*/ 127569 h 439659"/>
                <a:gd name="connsiteX272" fmla="*/ 478386 w 508000"/>
                <a:gd name="connsiteY272" fmla="*/ 127569 h 439659"/>
                <a:gd name="connsiteX273" fmla="*/ 478386 w 508000"/>
                <a:gd name="connsiteY273" fmla="*/ 143515 h 439659"/>
                <a:gd name="connsiteX274" fmla="*/ 472691 w 508000"/>
                <a:gd name="connsiteY274" fmla="*/ 143515 h 439659"/>
                <a:gd name="connsiteX275" fmla="*/ 466996 w 508000"/>
                <a:gd name="connsiteY275" fmla="*/ 143515 h 439659"/>
                <a:gd name="connsiteX276" fmla="*/ 466996 w 508000"/>
                <a:gd name="connsiteY276" fmla="*/ 127569 h 439659"/>
                <a:gd name="connsiteX277" fmla="*/ 435103 w 508000"/>
                <a:gd name="connsiteY277" fmla="*/ 127569 h 439659"/>
                <a:gd name="connsiteX278" fmla="*/ 440798 w 508000"/>
                <a:gd name="connsiteY278" fmla="*/ 127569 h 439659"/>
                <a:gd name="connsiteX279" fmla="*/ 440798 w 508000"/>
                <a:gd name="connsiteY279" fmla="*/ 143515 h 439659"/>
                <a:gd name="connsiteX280" fmla="*/ 435103 w 508000"/>
                <a:gd name="connsiteY280" fmla="*/ 143515 h 439659"/>
                <a:gd name="connsiteX281" fmla="*/ 435103 w 508000"/>
                <a:gd name="connsiteY281" fmla="*/ 127569 h 439659"/>
                <a:gd name="connsiteX282" fmla="*/ 412323 w 508000"/>
                <a:gd name="connsiteY282" fmla="*/ 127569 h 439659"/>
                <a:gd name="connsiteX283" fmla="*/ 416879 w 508000"/>
                <a:gd name="connsiteY283" fmla="*/ 127569 h 439659"/>
                <a:gd name="connsiteX284" fmla="*/ 416879 w 508000"/>
                <a:gd name="connsiteY284" fmla="*/ 143515 h 439659"/>
                <a:gd name="connsiteX285" fmla="*/ 412323 w 508000"/>
                <a:gd name="connsiteY285" fmla="*/ 143515 h 439659"/>
                <a:gd name="connsiteX286" fmla="*/ 373596 w 508000"/>
                <a:gd name="connsiteY286" fmla="*/ 127569 h 439659"/>
                <a:gd name="connsiteX287" fmla="*/ 379291 w 508000"/>
                <a:gd name="connsiteY287" fmla="*/ 127569 h 439659"/>
                <a:gd name="connsiteX288" fmla="*/ 384986 w 508000"/>
                <a:gd name="connsiteY288" fmla="*/ 127569 h 439659"/>
                <a:gd name="connsiteX289" fmla="*/ 384986 w 508000"/>
                <a:gd name="connsiteY289" fmla="*/ 143515 h 439659"/>
                <a:gd name="connsiteX290" fmla="*/ 379291 w 508000"/>
                <a:gd name="connsiteY290" fmla="*/ 143515 h 439659"/>
                <a:gd name="connsiteX291" fmla="*/ 373596 w 508000"/>
                <a:gd name="connsiteY291" fmla="*/ 143515 h 439659"/>
                <a:gd name="connsiteX292" fmla="*/ 373596 w 508000"/>
                <a:gd name="connsiteY292" fmla="*/ 127569 h 439659"/>
                <a:gd name="connsiteX293" fmla="*/ 91121 w 508000"/>
                <a:gd name="connsiteY293" fmla="*/ 127569 h 439659"/>
                <a:gd name="connsiteX294" fmla="*/ 95677 w 508000"/>
                <a:gd name="connsiteY294" fmla="*/ 127569 h 439659"/>
                <a:gd name="connsiteX295" fmla="*/ 100233 w 508000"/>
                <a:gd name="connsiteY295" fmla="*/ 127569 h 439659"/>
                <a:gd name="connsiteX296" fmla="*/ 100233 w 508000"/>
                <a:gd name="connsiteY296" fmla="*/ 143515 h 439659"/>
                <a:gd name="connsiteX297" fmla="*/ 95677 w 508000"/>
                <a:gd name="connsiteY297" fmla="*/ 143515 h 439659"/>
                <a:gd name="connsiteX298" fmla="*/ 91121 w 508000"/>
                <a:gd name="connsiteY298" fmla="*/ 143515 h 439659"/>
                <a:gd name="connsiteX299" fmla="*/ 91121 w 508000"/>
                <a:gd name="connsiteY299" fmla="*/ 127569 h 439659"/>
                <a:gd name="connsiteX300" fmla="*/ 35309 w 508000"/>
                <a:gd name="connsiteY300" fmla="*/ 127569 h 439659"/>
                <a:gd name="connsiteX301" fmla="*/ 41004 w 508000"/>
                <a:gd name="connsiteY301" fmla="*/ 127569 h 439659"/>
                <a:gd name="connsiteX302" fmla="*/ 41004 w 508000"/>
                <a:gd name="connsiteY302" fmla="*/ 143515 h 439659"/>
                <a:gd name="connsiteX303" fmla="*/ 35309 w 508000"/>
                <a:gd name="connsiteY303" fmla="*/ 143515 h 439659"/>
                <a:gd name="connsiteX304" fmla="*/ 407767 w 508000"/>
                <a:gd name="connsiteY304" fmla="*/ 104220 h 439659"/>
                <a:gd name="connsiteX305" fmla="*/ 412323 w 508000"/>
                <a:gd name="connsiteY305" fmla="*/ 104220 h 439659"/>
                <a:gd name="connsiteX306" fmla="*/ 412323 w 508000"/>
                <a:gd name="connsiteY306" fmla="*/ 109345 h 439659"/>
                <a:gd name="connsiteX307" fmla="*/ 407767 w 508000"/>
                <a:gd name="connsiteY307" fmla="*/ 104220 h 439659"/>
                <a:gd name="connsiteX308" fmla="*/ 123013 w 508000"/>
                <a:gd name="connsiteY308" fmla="*/ 104220 h 439659"/>
                <a:gd name="connsiteX309" fmla="*/ 128708 w 508000"/>
                <a:gd name="connsiteY309" fmla="*/ 104220 h 439659"/>
                <a:gd name="connsiteX310" fmla="*/ 128708 w 508000"/>
                <a:gd name="connsiteY310" fmla="*/ 109345 h 439659"/>
                <a:gd name="connsiteX311" fmla="*/ 123013 w 508000"/>
                <a:gd name="connsiteY311" fmla="*/ 104220 h 439659"/>
                <a:gd name="connsiteX312" fmla="*/ 29614 w 508000"/>
                <a:gd name="connsiteY312" fmla="*/ 104220 h 439659"/>
                <a:gd name="connsiteX313" fmla="*/ 35309 w 508000"/>
                <a:gd name="connsiteY313" fmla="*/ 104220 h 439659"/>
                <a:gd name="connsiteX314" fmla="*/ 35309 w 508000"/>
                <a:gd name="connsiteY314" fmla="*/ 109345 h 439659"/>
                <a:gd name="connsiteX315" fmla="*/ 29614 w 508000"/>
                <a:gd name="connsiteY315" fmla="*/ 104220 h 439659"/>
                <a:gd name="connsiteX316" fmla="*/ 466996 w 508000"/>
                <a:gd name="connsiteY316" fmla="*/ 88843 h 439659"/>
                <a:gd name="connsiteX317" fmla="*/ 472691 w 508000"/>
                <a:gd name="connsiteY317" fmla="*/ 88843 h 439659"/>
                <a:gd name="connsiteX318" fmla="*/ 478386 w 508000"/>
                <a:gd name="connsiteY318" fmla="*/ 88843 h 439659"/>
                <a:gd name="connsiteX319" fmla="*/ 478386 w 508000"/>
                <a:gd name="connsiteY319" fmla="*/ 93969 h 439659"/>
                <a:gd name="connsiteX320" fmla="*/ 478386 w 508000"/>
                <a:gd name="connsiteY320" fmla="*/ 104220 h 439659"/>
                <a:gd name="connsiteX321" fmla="*/ 472691 w 508000"/>
                <a:gd name="connsiteY321" fmla="*/ 109345 h 439659"/>
                <a:gd name="connsiteX322" fmla="*/ 466996 w 508000"/>
                <a:gd name="connsiteY322" fmla="*/ 104220 h 439659"/>
                <a:gd name="connsiteX323" fmla="*/ 466996 w 508000"/>
                <a:gd name="connsiteY323" fmla="*/ 93969 h 439659"/>
                <a:gd name="connsiteX324" fmla="*/ 466996 w 508000"/>
                <a:gd name="connsiteY324" fmla="*/ 88843 h 439659"/>
                <a:gd name="connsiteX325" fmla="*/ 439659 w 508000"/>
                <a:gd name="connsiteY325" fmla="*/ 88843 h 439659"/>
                <a:gd name="connsiteX326" fmla="*/ 446493 w 508000"/>
                <a:gd name="connsiteY326" fmla="*/ 88843 h 439659"/>
                <a:gd name="connsiteX327" fmla="*/ 446493 w 508000"/>
                <a:gd name="connsiteY327" fmla="*/ 109345 h 439659"/>
                <a:gd name="connsiteX328" fmla="*/ 439659 w 508000"/>
                <a:gd name="connsiteY328" fmla="*/ 109345 h 439659"/>
                <a:gd name="connsiteX329" fmla="*/ 412323 w 508000"/>
                <a:gd name="connsiteY329" fmla="*/ 88843 h 439659"/>
                <a:gd name="connsiteX330" fmla="*/ 416879 w 508000"/>
                <a:gd name="connsiteY330" fmla="*/ 93969 h 439659"/>
                <a:gd name="connsiteX331" fmla="*/ 416879 w 508000"/>
                <a:gd name="connsiteY331" fmla="*/ 104220 h 439659"/>
                <a:gd name="connsiteX332" fmla="*/ 412323 w 508000"/>
                <a:gd name="connsiteY332" fmla="*/ 104220 h 439659"/>
                <a:gd name="connsiteX333" fmla="*/ 412323 w 508000"/>
                <a:gd name="connsiteY333" fmla="*/ 93969 h 439659"/>
                <a:gd name="connsiteX334" fmla="*/ 412323 w 508000"/>
                <a:gd name="connsiteY334" fmla="*/ 88843 h 439659"/>
                <a:gd name="connsiteX335" fmla="*/ 407767 w 508000"/>
                <a:gd name="connsiteY335" fmla="*/ 88843 h 439659"/>
                <a:gd name="connsiteX336" fmla="*/ 412323 w 508000"/>
                <a:gd name="connsiteY336" fmla="*/ 88843 h 439659"/>
                <a:gd name="connsiteX337" fmla="*/ 407767 w 508000"/>
                <a:gd name="connsiteY337" fmla="*/ 93969 h 439659"/>
                <a:gd name="connsiteX338" fmla="*/ 407767 w 508000"/>
                <a:gd name="connsiteY338" fmla="*/ 88843 h 439659"/>
                <a:gd name="connsiteX339" fmla="*/ 373596 w 508000"/>
                <a:gd name="connsiteY339" fmla="*/ 88843 h 439659"/>
                <a:gd name="connsiteX340" fmla="*/ 379291 w 508000"/>
                <a:gd name="connsiteY340" fmla="*/ 88843 h 439659"/>
                <a:gd name="connsiteX341" fmla="*/ 384986 w 508000"/>
                <a:gd name="connsiteY341" fmla="*/ 88843 h 439659"/>
                <a:gd name="connsiteX342" fmla="*/ 384986 w 508000"/>
                <a:gd name="connsiteY342" fmla="*/ 93969 h 439659"/>
                <a:gd name="connsiteX343" fmla="*/ 384986 w 508000"/>
                <a:gd name="connsiteY343" fmla="*/ 104220 h 439659"/>
                <a:gd name="connsiteX344" fmla="*/ 379291 w 508000"/>
                <a:gd name="connsiteY344" fmla="*/ 109345 h 439659"/>
                <a:gd name="connsiteX345" fmla="*/ 373596 w 508000"/>
                <a:gd name="connsiteY345" fmla="*/ 104220 h 439659"/>
                <a:gd name="connsiteX346" fmla="*/ 373596 w 508000"/>
                <a:gd name="connsiteY346" fmla="*/ 93969 h 439659"/>
                <a:gd name="connsiteX347" fmla="*/ 373596 w 508000"/>
                <a:gd name="connsiteY347" fmla="*/ 88843 h 439659"/>
                <a:gd name="connsiteX348" fmla="*/ 345121 w 508000"/>
                <a:gd name="connsiteY348" fmla="*/ 88843 h 439659"/>
                <a:gd name="connsiteX349" fmla="*/ 345121 w 508000"/>
                <a:gd name="connsiteY349" fmla="*/ 93969 h 439659"/>
                <a:gd name="connsiteX350" fmla="*/ 345121 w 508000"/>
                <a:gd name="connsiteY350" fmla="*/ 104220 h 439659"/>
                <a:gd name="connsiteX351" fmla="*/ 350816 w 508000"/>
                <a:gd name="connsiteY351" fmla="*/ 104220 h 439659"/>
                <a:gd name="connsiteX352" fmla="*/ 345121 w 508000"/>
                <a:gd name="connsiteY352" fmla="*/ 109345 h 439659"/>
                <a:gd name="connsiteX353" fmla="*/ 339426 w 508000"/>
                <a:gd name="connsiteY353" fmla="*/ 99094 h 439659"/>
                <a:gd name="connsiteX354" fmla="*/ 339426 w 508000"/>
                <a:gd name="connsiteY354" fmla="*/ 93969 h 439659"/>
                <a:gd name="connsiteX355" fmla="*/ 345121 w 508000"/>
                <a:gd name="connsiteY355" fmla="*/ 88843 h 439659"/>
                <a:gd name="connsiteX356" fmla="*/ 345121 w 508000"/>
                <a:gd name="connsiteY356" fmla="*/ 88843 h 439659"/>
                <a:gd name="connsiteX357" fmla="*/ 350816 w 508000"/>
                <a:gd name="connsiteY357" fmla="*/ 88843 h 439659"/>
                <a:gd name="connsiteX358" fmla="*/ 350816 w 508000"/>
                <a:gd name="connsiteY358" fmla="*/ 93969 h 439659"/>
                <a:gd name="connsiteX359" fmla="*/ 345121 w 508000"/>
                <a:gd name="connsiteY359" fmla="*/ 88843 h 439659"/>
                <a:gd name="connsiteX360" fmla="*/ 128708 w 508000"/>
                <a:gd name="connsiteY360" fmla="*/ 88843 h 439659"/>
                <a:gd name="connsiteX361" fmla="*/ 134403 w 508000"/>
                <a:gd name="connsiteY361" fmla="*/ 93969 h 439659"/>
                <a:gd name="connsiteX362" fmla="*/ 134403 w 508000"/>
                <a:gd name="connsiteY362" fmla="*/ 104220 h 439659"/>
                <a:gd name="connsiteX363" fmla="*/ 128708 w 508000"/>
                <a:gd name="connsiteY363" fmla="*/ 104220 h 439659"/>
                <a:gd name="connsiteX364" fmla="*/ 128708 w 508000"/>
                <a:gd name="connsiteY364" fmla="*/ 93969 h 439659"/>
                <a:gd name="connsiteX365" fmla="*/ 128708 w 508000"/>
                <a:gd name="connsiteY365" fmla="*/ 88843 h 439659"/>
                <a:gd name="connsiteX366" fmla="*/ 123013 w 508000"/>
                <a:gd name="connsiteY366" fmla="*/ 88843 h 439659"/>
                <a:gd name="connsiteX367" fmla="*/ 128708 w 508000"/>
                <a:gd name="connsiteY367" fmla="*/ 88843 h 439659"/>
                <a:gd name="connsiteX368" fmla="*/ 123013 w 508000"/>
                <a:gd name="connsiteY368" fmla="*/ 93969 h 439659"/>
                <a:gd name="connsiteX369" fmla="*/ 123013 w 508000"/>
                <a:gd name="connsiteY369" fmla="*/ 88843 h 439659"/>
                <a:gd name="connsiteX370" fmla="*/ 91121 w 508000"/>
                <a:gd name="connsiteY370" fmla="*/ 88843 h 439659"/>
                <a:gd name="connsiteX371" fmla="*/ 95677 w 508000"/>
                <a:gd name="connsiteY371" fmla="*/ 88843 h 439659"/>
                <a:gd name="connsiteX372" fmla="*/ 100233 w 508000"/>
                <a:gd name="connsiteY372" fmla="*/ 88843 h 439659"/>
                <a:gd name="connsiteX373" fmla="*/ 100233 w 508000"/>
                <a:gd name="connsiteY373" fmla="*/ 93969 h 439659"/>
                <a:gd name="connsiteX374" fmla="*/ 100233 w 508000"/>
                <a:gd name="connsiteY374" fmla="*/ 104220 h 439659"/>
                <a:gd name="connsiteX375" fmla="*/ 95677 w 508000"/>
                <a:gd name="connsiteY375" fmla="*/ 109345 h 439659"/>
                <a:gd name="connsiteX376" fmla="*/ 91121 w 508000"/>
                <a:gd name="connsiteY376" fmla="*/ 104220 h 439659"/>
                <a:gd name="connsiteX377" fmla="*/ 91121 w 508000"/>
                <a:gd name="connsiteY377" fmla="*/ 93969 h 439659"/>
                <a:gd name="connsiteX378" fmla="*/ 91121 w 508000"/>
                <a:gd name="connsiteY378" fmla="*/ 88843 h 439659"/>
                <a:gd name="connsiteX379" fmla="*/ 61507 w 508000"/>
                <a:gd name="connsiteY379" fmla="*/ 88843 h 439659"/>
                <a:gd name="connsiteX380" fmla="*/ 68341 w 508000"/>
                <a:gd name="connsiteY380" fmla="*/ 88843 h 439659"/>
                <a:gd name="connsiteX381" fmla="*/ 68341 w 508000"/>
                <a:gd name="connsiteY381" fmla="*/ 109345 h 439659"/>
                <a:gd name="connsiteX382" fmla="*/ 61507 w 508000"/>
                <a:gd name="connsiteY382" fmla="*/ 109345 h 439659"/>
                <a:gd name="connsiteX383" fmla="*/ 35309 w 508000"/>
                <a:gd name="connsiteY383" fmla="*/ 88843 h 439659"/>
                <a:gd name="connsiteX384" fmla="*/ 41004 w 508000"/>
                <a:gd name="connsiteY384" fmla="*/ 93969 h 439659"/>
                <a:gd name="connsiteX385" fmla="*/ 41004 w 508000"/>
                <a:gd name="connsiteY385" fmla="*/ 104220 h 439659"/>
                <a:gd name="connsiteX386" fmla="*/ 35309 w 508000"/>
                <a:gd name="connsiteY386" fmla="*/ 104220 h 439659"/>
                <a:gd name="connsiteX387" fmla="*/ 35309 w 508000"/>
                <a:gd name="connsiteY387" fmla="*/ 93969 h 439659"/>
                <a:gd name="connsiteX388" fmla="*/ 35309 w 508000"/>
                <a:gd name="connsiteY388" fmla="*/ 88843 h 439659"/>
                <a:gd name="connsiteX389" fmla="*/ 29614 w 508000"/>
                <a:gd name="connsiteY389" fmla="*/ 88843 h 439659"/>
                <a:gd name="connsiteX390" fmla="*/ 35309 w 508000"/>
                <a:gd name="connsiteY390" fmla="*/ 88843 h 439659"/>
                <a:gd name="connsiteX391" fmla="*/ 29614 w 508000"/>
                <a:gd name="connsiteY391" fmla="*/ 93969 h 439659"/>
                <a:gd name="connsiteX392" fmla="*/ 29614 w 508000"/>
                <a:gd name="connsiteY392" fmla="*/ 88843 h 439659"/>
                <a:gd name="connsiteX393" fmla="*/ 440798 w 508000"/>
                <a:gd name="connsiteY393" fmla="*/ 65494 h 439659"/>
                <a:gd name="connsiteX394" fmla="*/ 446493 w 508000"/>
                <a:gd name="connsiteY394" fmla="*/ 65494 h 439659"/>
                <a:gd name="connsiteX395" fmla="*/ 440798 w 508000"/>
                <a:gd name="connsiteY395" fmla="*/ 70619 h 439659"/>
                <a:gd name="connsiteX396" fmla="*/ 440798 w 508000"/>
                <a:gd name="connsiteY396" fmla="*/ 65494 h 439659"/>
                <a:gd name="connsiteX397" fmla="*/ 312090 w 508000"/>
                <a:gd name="connsiteY397" fmla="*/ 65494 h 439659"/>
                <a:gd name="connsiteX398" fmla="*/ 317785 w 508000"/>
                <a:gd name="connsiteY398" fmla="*/ 65494 h 439659"/>
                <a:gd name="connsiteX399" fmla="*/ 317785 w 508000"/>
                <a:gd name="connsiteY399" fmla="*/ 70619 h 439659"/>
                <a:gd name="connsiteX400" fmla="*/ 312090 w 508000"/>
                <a:gd name="connsiteY400" fmla="*/ 65494 h 439659"/>
                <a:gd name="connsiteX401" fmla="*/ 61507 w 508000"/>
                <a:gd name="connsiteY401" fmla="*/ 65494 h 439659"/>
                <a:gd name="connsiteX402" fmla="*/ 68341 w 508000"/>
                <a:gd name="connsiteY402" fmla="*/ 65494 h 439659"/>
                <a:gd name="connsiteX403" fmla="*/ 61507 w 508000"/>
                <a:gd name="connsiteY403" fmla="*/ 70619 h 439659"/>
                <a:gd name="connsiteX404" fmla="*/ 61507 w 508000"/>
                <a:gd name="connsiteY404" fmla="*/ 65494 h 439659"/>
                <a:gd name="connsiteX405" fmla="*/ 251234 w 508000"/>
                <a:gd name="connsiteY405" fmla="*/ 59229 h 439659"/>
                <a:gd name="connsiteX406" fmla="*/ 350816 w 508000"/>
                <a:gd name="connsiteY406" fmla="*/ 159462 h 439659"/>
                <a:gd name="connsiteX407" fmla="*/ 251234 w 508000"/>
                <a:gd name="connsiteY407" fmla="*/ 259695 h 439659"/>
                <a:gd name="connsiteX408" fmla="*/ 157184 w 508000"/>
                <a:gd name="connsiteY408" fmla="*/ 159462 h 439659"/>
                <a:gd name="connsiteX409" fmla="*/ 251234 w 508000"/>
                <a:gd name="connsiteY409" fmla="*/ 159462 h 439659"/>
                <a:gd name="connsiteX410" fmla="*/ 251234 w 508000"/>
                <a:gd name="connsiteY410" fmla="*/ 59229 h 439659"/>
                <a:gd name="connsiteX411" fmla="*/ 473830 w 508000"/>
                <a:gd name="connsiteY411" fmla="*/ 50117 h 439659"/>
                <a:gd name="connsiteX412" fmla="*/ 476108 w 508000"/>
                <a:gd name="connsiteY412" fmla="*/ 50117 h 439659"/>
                <a:gd name="connsiteX413" fmla="*/ 476108 w 508000"/>
                <a:gd name="connsiteY413" fmla="*/ 70619 h 439659"/>
                <a:gd name="connsiteX414" fmla="*/ 473830 w 508000"/>
                <a:gd name="connsiteY414" fmla="*/ 70619 h 439659"/>
                <a:gd name="connsiteX415" fmla="*/ 440798 w 508000"/>
                <a:gd name="connsiteY415" fmla="*/ 50117 h 439659"/>
                <a:gd name="connsiteX416" fmla="*/ 440798 w 508000"/>
                <a:gd name="connsiteY416" fmla="*/ 55243 h 439659"/>
                <a:gd name="connsiteX417" fmla="*/ 440798 w 508000"/>
                <a:gd name="connsiteY417" fmla="*/ 65494 h 439659"/>
                <a:gd name="connsiteX418" fmla="*/ 435103 w 508000"/>
                <a:gd name="connsiteY418" fmla="*/ 65494 h 439659"/>
                <a:gd name="connsiteX419" fmla="*/ 435103 w 508000"/>
                <a:gd name="connsiteY419" fmla="*/ 55243 h 439659"/>
                <a:gd name="connsiteX420" fmla="*/ 440798 w 508000"/>
                <a:gd name="connsiteY420" fmla="*/ 50117 h 439659"/>
                <a:gd name="connsiteX421" fmla="*/ 440798 w 508000"/>
                <a:gd name="connsiteY421" fmla="*/ 50117 h 439659"/>
                <a:gd name="connsiteX422" fmla="*/ 446493 w 508000"/>
                <a:gd name="connsiteY422" fmla="*/ 50117 h 439659"/>
                <a:gd name="connsiteX423" fmla="*/ 446493 w 508000"/>
                <a:gd name="connsiteY423" fmla="*/ 55243 h 439659"/>
                <a:gd name="connsiteX424" fmla="*/ 440798 w 508000"/>
                <a:gd name="connsiteY424" fmla="*/ 50117 h 439659"/>
                <a:gd name="connsiteX425" fmla="*/ 407767 w 508000"/>
                <a:gd name="connsiteY425" fmla="*/ 50117 h 439659"/>
                <a:gd name="connsiteX426" fmla="*/ 412323 w 508000"/>
                <a:gd name="connsiteY426" fmla="*/ 50117 h 439659"/>
                <a:gd name="connsiteX427" fmla="*/ 412323 w 508000"/>
                <a:gd name="connsiteY427" fmla="*/ 70619 h 439659"/>
                <a:gd name="connsiteX428" fmla="*/ 407767 w 508000"/>
                <a:gd name="connsiteY428" fmla="*/ 70619 h 439659"/>
                <a:gd name="connsiteX429" fmla="*/ 378152 w 508000"/>
                <a:gd name="connsiteY429" fmla="*/ 50117 h 439659"/>
                <a:gd name="connsiteX430" fmla="*/ 380430 w 508000"/>
                <a:gd name="connsiteY430" fmla="*/ 50117 h 439659"/>
                <a:gd name="connsiteX431" fmla="*/ 380430 w 508000"/>
                <a:gd name="connsiteY431" fmla="*/ 70619 h 439659"/>
                <a:gd name="connsiteX432" fmla="*/ 378152 w 508000"/>
                <a:gd name="connsiteY432" fmla="*/ 70619 h 439659"/>
                <a:gd name="connsiteX433" fmla="*/ 346260 w 508000"/>
                <a:gd name="connsiteY433" fmla="*/ 50117 h 439659"/>
                <a:gd name="connsiteX434" fmla="*/ 350816 w 508000"/>
                <a:gd name="connsiteY434" fmla="*/ 50117 h 439659"/>
                <a:gd name="connsiteX435" fmla="*/ 350816 w 508000"/>
                <a:gd name="connsiteY435" fmla="*/ 70619 h 439659"/>
                <a:gd name="connsiteX436" fmla="*/ 346260 w 508000"/>
                <a:gd name="connsiteY436" fmla="*/ 70619 h 439659"/>
                <a:gd name="connsiteX437" fmla="*/ 317785 w 508000"/>
                <a:gd name="connsiteY437" fmla="*/ 50117 h 439659"/>
                <a:gd name="connsiteX438" fmla="*/ 323480 w 508000"/>
                <a:gd name="connsiteY438" fmla="*/ 55243 h 439659"/>
                <a:gd name="connsiteX439" fmla="*/ 323480 w 508000"/>
                <a:gd name="connsiteY439" fmla="*/ 65494 h 439659"/>
                <a:gd name="connsiteX440" fmla="*/ 317785 w 508000"/>
                <a:gd name="connsiteY440" fmla="*/ 65494 h 439659"/>
                <a:gd name="connsiteX441" fmla="*/ 317785 w 508000"/>
                <a:gd name="connsiteY441" fmla="*/ 55243 h 439659"/>
                <a:gd name="connsiteX442" fmla="*/ 317785 w 508000"/>
                <a:gd name="connsiteY442" fmla="*/ 50117 h 439659"/>
                <a:gd name="connsiteX443" fmla="*/ 312090 w 508000"/>
                <a:gd name="connsiteY443" fmla="*/ 50117 h 439659"/>
                <a:gd name="connsiteX444" fmla="*/ 317785 w 508000"/>
                <a:gd name="connsiteY444" fmla="*/ 50117 h 439659"/>
                <a:gd name="connsiteX445" fmla="*/ 312090 w 508000"/>
                <a:gd name="connsiteY445" fmla="*/ 55243 h 439659"/>
                <a:gd name="connsiteX446" fmla="*/ 312090 w 508000"/>
                <a:gd name="connsiteY446" fmla="*/ 50117 h 439659"/>
                <a:gd name="connsiteX447" fmla="*/ 157184 w 508000"/>
                <a:gd name="connsiteY447" fmla="*/ 50117 h 439659"/>
                <a:gd name="connsiteX448" fmla="*/ 161740 w 508000"/>
                <a:gd name="connsiteY448" fmla="*/ 50117 h 439659"/>
                <a:gd name="connsiteX449" fmla="*/ 161740 w 508000"/>
                <a:gd name="connsiteY449" fmla="*/ 70619 h 439659"/>
                <a:gd name="connsiteX450" fmla="*/ 157184 w 508000"/>
                <a:gd name="connsiteY450" fmla="*/ 70619 h 439659"/>
                <a:gd name="connsiteX451" fmla="*/ 123013 w 508000"/>
                <a:gd name="connsiteY451" fmla="*/ 50117 h 439659"/>
                <a:gd name="connsiteX452" fmla="*/ 129847 w 508000"/>
                <a:gd name="connsiteY452" fmla="*/ 50117 h 439659"/>
                <a:gd name="connsiteX453" fmla="*/ 129847 w 508000"/>
                <a:gd name="connsiteY453" fmla="*/ 70619 h 439659"/>
                <a:gd name="connsiteX454" fmla="*/ 123013 w 508000"/>
                <a:gd name="connsiteY454" fmla="*/ 70619 h 439659"/>
                <a:gd name="connsiteX455" fmla="*/ 95677 w 508000"/>
                <a:gd name="connsiteY455" fmla="*/ 50117 h 439659"/>
                <a:gd name="connsiteX456" fmla="*/ 97955 w 508000"/>
                <a:gd name="connsiteY456" fmla="*/ 50117 h 439659"/>
                <a:gd name="connsiteX457" fmla="*/ 97955 w 508000"/>
                <a:gd name="connsiteY457" fmla="*/ 70619 h 439659"/>
                <a:gd name="connsiteX458" fmla="*/ 95677 w 508000"/>
                <a:gd name="connsiteY458" fmla="*/ 70619 h 439659"/>
                <a:gd name="connsiteX459" fmla="*/ 61507 w 508000"/>
                <a:gd name="connsiteY459" fmla="*/ 50117 h 439659"/>
                <a:gd name="connsiteX460" fmla="*/ 68341 w 508000"/>
                <a:gd name="connsiteY460" fmla="*/ 50117 h 439659"/>
                <a:gd name="connsiteX461" fmla="*/ 68341 w 508000"/>
                <a:gd name="connsiteY461" fmla="*/ 55243 h 439659"/>
                <a:gd name="connsiteX462" fmla="*/ 61507 w 508000"/>
                <a:gd name="connsiteY462" fmla="*/ 50117 h 439659"/>
                <a:gd name="connsiteX463" fmla="*/ 29614 w 508000"/>
                <a:gd name="connsiteY463" fmla="*/ 50117 h 439659"/>
                <a:gd name="connsiteX464" fmla="*/ 34170 w 508000"/>
                <a:gd name="connsiteY464" fmla="*/ 50117 h 439659"/>
                <a:gd name="connsiteX465" fmla="*/ 34170 w 508000"/>
                <a:gd name="connsiteY465" fmla="*/ 70619 h 439659"/>
                <a:gd name="connsiteX466" fmla="*/ 29614 w 508000"/>
                <a:gd name="connsiteY466" fmla="*/ 70619 h 439659"/>
                <a:gd name="connsiteX467" fmla="*/ 234637 w 508000"/>
                <a:gd name="connsiteY467" fmla="*/ 43282 h 439659"/>
                <a:gd name="connsiteX468" fmla="*/ 234637 w 508000"/>
                <a:gd name="connsiteY468" fmla="*/ 143515 h 439659"/>
                <a:gd name="connsiteX469" fmla="*/ 138960 w 508000"/>
                <a:gd name="connsiteY469" fmla="*/ 143515 h 439659"/>
                <a:gd name="connsiteX470" fmla="*/ 234637 w 508000"/>
                <a:gd name="connsiteY470" fmla="*/ 43282 h 439659"/>
                <a:gd name="connsiteX471" fmla="*/ 312615 w 508000"/>
                <a:gd name="connsiteY471" fmla="*/ 27826 h 439659"/>
                <a:gd name="connsiteX472" fmla="*/ 318198 w 508000"/>
                <a:gd name="connsiteY472" fmla="*/ 27826 h 439659"/>
                <a:gd name="connsiteX473" fmla="*/ 318198 w 508000"/>
                <a:gd name="connsiteY473" fmla="*/ 33392 h 439659"/>
                <a:gd name="connsiteX474" fmla="*/ 312615 w 508000"/>
                <a:gd name="connsiteY474" fmla="*/ 33392 h 439659"/>
                <a:gd name="connsiteX475" fmla="*/ 312615 w 508000"/>
                <a:gd name="connsiteY475" fmla="*/ 27826 h 439659"/>
                <a:gd name="connsiteX476" fmla="*/ 251209 w 508000"/>
                <a:gd name="connsiteY476" fmla="*/ 27826 h 439659"/>
                <a:gd name="connsiteX477" fmla="*/ 256791 w 508000"/>
                <a:gd name="connsiteY477" fmla="*/ 27826 h 439659"/>
                <a:gd name="connsiteX478" fmla="*/ 256791 w 508000"/>
                <a:gd name="connsiteY478" fmla="*/ 33392 h 439659"/>
                <a:gd name="connsiteX479" fmla="*/ 251209 w 508000"/>
                <a:gd name="connsiteY479" fmla="*/ 33392 h 439659"/>
                <a:gd name="connsiteX480" fmla="*/ 251209 w 508000"/>
                <a:gd name="connsiteY480" fmla="*/ 27826 h 439659"/>
                <a:gd name="connsiteX481" fmla="*/ 156308 w 508000"/>
                <a:gd name="connsiteY481" fmla="*/ 27826 h 439659"/>
                <a:gd name="connsiteX482" fmla="*/ 161890 w 508000"/>
                <a:gd name="connsiteY482" fmla="*/ 27826 h 439659"/>
                <a:gd name="connsiteX483" fmla="*/ 161890 w 508000"/>
                <a:gd name="connsiteY483" fmla="*/ 33392 h 439659"/>
                <a:gd name="connsiteX484" fmla="*/ 156308 w 508000"/>
                <a:gd name="connsiteY484" fmla="*/ 33392 h 439659"/>
                <a:gd name="connsiteX485" fmla="*/ 156308 w 508000"/>
                <a:gd name="connsiteY485" fmla="*/ 27826 h 439659"/>
                <a:gd name="connsiteX486" fmla="*/ 61407 w 508000"/>
                <a:gd name="connsiteY486" fmla="*/ 27826 h 439659"/>
                <a:gd name="connsiteX487" fmla="*/ 66989 w 508000"/>
                <a:gd name="connsiteY487" fmla="*/ 27826 h 439659"/>
                <a:gd name="connsiteX488" fmla="*/ 66989 w 508000"/>
                <a:gd name="connsiteY488" fmla="*/ 33392 h 439659"/>
                <a:gd name="connsiteX489" fmla="*/ 61407 w 508000"/>
                <a:gd name="connsiteY489" fmla="*/ 33392 h 439659"/>
                <a:gd name="connsiteX490" fmla="*/ 61407 w 508000"/>
                <a:gd name="connsiteY490" fmla="*/ 27826 h 439659"/>
                <a:gd name="connsiteX491" fmla="*/ 39077 w 508000"/>
                <a:gd name="connsiteY491" fmla="*/ 16696 h 439659"/>
                <a:gd name="connsiteX492" fmla="*/ 39077 w 508000"/>
                <a:gd name="connsiteY492" fmla="*/ 27826 h 439659"/>
                <a:gd name="connsiteX493" fmla="*/ 33494 w 508000"/>
                <a:gd name="connsiteY493" fmla="*/ 33392 h 439659"/>
                <a:gd name="connsiteX494" fmla="*/ 27912 w 508000"/>
                <a:gd name="connsiteY494" fmla="*/ 33392 h 439659"/>
                <a:gd name="connsiteX495" fmla="*/ 27912 w 508000"/>
                <a:gd name="connsiteY495" fmla="*/ 27826 h 439659"/>
                <a:gd name="connsiteX496" fmla="*/ 33494 w 508000"/>
                <a:gd name="connsiteY496" fmla="*/ 27826 h 439659"/>
                <a:gd name="connsiteX497" fmla="*/ 33494 w 508000"/>
                <a:gd name="connsiteY497" fmla="*/ 22261 h 439659"/>
                <a:gd name="connsiteX498" fmla="*/ 27912 w 508000"/>
                <a:gd name="connsiteY498" fmla="*/ 22261 h 439659"/>
                <a:gd name="connsiteX499" fmla="*/ 16747 w 508000"/>
                <a:gd name="connsiteY499" fmla="*/ 44523 h 439659"/>
                <a:gd name="connsiteX500" fmla="*/ 16747 w 508000"/>
                <a:gd name="connsiteY500" fmla="*/ 267135 h 439659"/>
                <a:gd name="connsiteX501" fmla="*/ 27912 w 508000"/>
                <a:gd name="connsiteY501" fmla="*/ 289396 h 439659"/>
                <a:gd name="connsiteX502" fmla="*/ 27912 w 508000"/>
                <a:gd name="connsiteY502" fmla="*/ 278265 h 439659"/>
                <a:gd name="connsiteX503" fmla="*/ 33494 w 508000"/>
                <a:gd name="connsiteY503" fmla="*/ 278265 h 439659"/>
                <a:gd name="connsiteX504" fmla="*/ 33494 w 508000"/>
                <a:gd name="connsiteY504" fmla="*/ 289396 h 439659"/>
                <a:gd name="connsiteX505" fmla="*/ 44659 w 508000"/>
                <a:gd name="connsiteY505" fmla="*/ 294961 h 439659"/>
                <a:gd name="connsiteX506" fmla="*/ 61407 w 508000"/>
                <a:gd name="connsiteY506" fmla="*/ 294961 h 439659"/>
                <a:gd name="connsiteX507" fmla="*/ 66989 w 508000"/>
                <a:gd name="connsiteY507" fmla="*/ 294961 h 439659"/>
                <a:gd name="connsiteX508" fmla="*/ 94901 w 508000"/>
                <a:gd name="connsiteY508" fmla="*/ 294961 h 439659"/>
                <a:gd name="connsiteX509" fmla="*/ 122813 w 508000"/>
                <a:gd name="connsiteY509" fmla="*/ 294961 h 439659"/>
                <a:gd name="connsiteX510" fmla="*/ 122813 w 508000"/>
                <a:gd name="connsiteY510" fmla="*/ 278265 h 439659"/>
                <a:gd name="connsiteX511" fmla="*/ 128396 w 508000"/>
                <a:gd name="connsiteY511" fmla="*/ 278265 h 439659"/>
                <a:gd name="connsiteX512" fmla="*/ 128396 w 508000"/>
                <a:gd name="connsiteY512" fmla="*/ 294961 h 439659"/>
                <a:gd name="connsiteX513" fmla="*/ 156308 w 508000"/>
                <a:gd name="connsiteY513" fmla="*/ 294961 h 439659"/>
                <a:gd name="connsiteX514" fmla="*/ 156308 w 508000"/>
                <a:gd name="connsiteY514" fmla="*/ 278265 h 439659"/>
                <a:gd name="connsiteX515" fmla="*/ 161890 w 508000"/>
                <a:gd name="connsiteY515" fmla="*/ 278265 h 439659"/>
                <a:gd name="connsiteX516" fmla="*/ 161890 w 508000"/>
                <a:gd name="connsiteY516" fmla="*/ 294961 h 439659"/>
                <a:gd name="connsiteX517" fmla="*/ 184220 w 508000"/>
                <a:gd name="connsiteY517" fmla="*/ 294961 h 439659"/>
                <a:gd name="connsiteX518" fmla="*/ 184220 w 508000"/>
                <a:gd name="connsiteY518" fmla="*/ 283831 h 439659"/>
                <a:gd name="connsiteX519" fmla="*/ 184220 w 508000"/>
                <a:gd name="connsiteY519" fmla="*/ 278265 h 439659"/>
                <a:gd name="connsiteX520" fmla="*/ 189802 w 508000"/>
                <a:gd name="connsiteY520" fmla="*/ 278265 h 439659"/>
                <a:gd name="connsiteX521" fmla="*/ 195385 w 508000"/>
                <a:gd name="connsiteY521" fmla="*/ 278265 h 439659"/>
                <a:gd name="connsiteX522" fmla="*/ 195385 w 508000"/>
                <a:gd name="connsiteY522" fmla="*/ 283831 h 439659"/>
                <a:gd name="connsiteX523" fmla="*/ 195385 w 508000"/>
                <a:gd name="connsiteY523" fmla="*/ 294961 h 439659"/>
                <a:gd name="connsiteX524" fmla="*/ 217714 w 508000"/>
                <a:gd name="connsiteY524" fmla="*/ 294961 h 439659"/>
                <a:gd name="connsiteX525" fmla="*/ 217714 w 508000"/>
                <a:gd name="connsiteY525" fmla="*/ 278265 h 439659"/>
                <a:gd name="connsiteX526" fmla="*/ 223297 w 508000"/>
                <a:gd name="connsiteY526" fmla="*/ 278265 h 439659"/>
                <a:gd name="connsiteX527" fmla="*/ 223297 w 508000"/>
                <a:gd name="connsiteY527" fmla="*/ 294961 h 439659"/>
                <a:gd name="connsiteX528" fmla="*/ 251209 w 508000"/>
                <a:gd name="connsiteY528" fmla="*/ 294961 h 439659"/>
                <a:gd name="connsiteX529" fmla="*/ 251209 w 508000"/>
                <a:gd name="connsiteY529" fmla="*/ 278265 h 439659"/>
                <a:gd name="connsiteX530" fmla="*/ 256791 w 508000"/>
                <a:gd name="connsiteY530" fmla="*/ 278265 h 439659"/>
                <a:gd name="connsiteX531" fmla="*/ 256791 w 508000"/>
                <a:gd name="connsiteY531" fmla="*/ 294961 h 439659"/>
                <a:gd name="connsiteX532" fmla="*/ 284703 w 508000"/>
                <a:gd name="connsiteY532" fmla="*/ 294961 h 439659"/>
                <a:gd name="connsiteX533" fmla="*/ 312615 w 508000"/>
                <a:gd name="connsiteY533" fmla="*/ 294961 h 439659"/>
                <a:gd name="connsiteX534" fmla="*/ 318198 w 508000"/>
                <a:gd name="connsiteY534" fmla="*/ 294961 h 439659"/>
                <a:gd name="connsiteX535" fmla="*/ 318198 w 508000"/>
                <a:gd name="connsiteY535" fmla="*/ 283831 h 439659"/>
                <a:gd name="connsiteX536" fmla="*/ 318198 w 508000"/>
                <a:gd name="connsiteY536" fmla="*/ 278265 h 439659"/>
                <a:gd name="connsiteX537" fmla="*/ 323780 w 508000"/>
                <a:gd name="connsiteY537" fmla="*/ 283831 h 439659"/>
                <a:gd name="connsiteX538" fmla="*/ 323780 w 508000"/>
                <a:gd name="connsiteY538" fmla="*/ 294961 h 439659"/>
                <a:gd name="connsiteX539" fmla="*/ 329973 w 508000"/>
                <a:gd name="connsiteY539" fmla="*/ 294961 h 439659"/>
                <a:gd name="connsiteX540" fmla="*/ 346110 w 508000"/>
                <a:gd name="connsiteY540" fmla="*/ 294961 h 439659"/>
                <a:gd name="connsiteX541" fmla="*/ 346110 w 508000"/>
                <a:gd name="connsiteY541" fmla="*/ 278265 h 439659"/>
                <a:gd name="connsiteX542" fmla="*/ 351692 w 508000"/>
                <a:gd name="connsiteY542" fmla="*/ 278265 h 439659"/>
                <a:gd name="connsiteX543" fmla="*/ 351692 w 508000"/>
                <a:gd name="connsiteY543" fmla="*/ 294961 h 439659"/>
                <a:gd name="connsiteX544" fmla="*/ 379604 w 508000"/>
                <a:gd name="connsiteY544" fmla="*/ 294961 h 439659"/>
                <a:gd name="connsiteX545" fmla="*/ 407517 w 508000"/>
                <a:gd name="connsiteY545" fmla="*/ 294961 h 439659"/>
                <a:gd name="connsiteX546" fmla="*/ 407517 w 508000"/>
                <a:gd name="connsiteY546" fmla="*/ 278265 h 439659"/>
                <a:gd name="connsiteX547" fmla="*/ 413099 w 508000"/>
                <a:gd name="connsiteY547" fmla="*/ 278265 h 439659"/>
                <a:gd name="connsiteX548" fmla="*/ 413099 w 508000"/>
                <a:gd name="connsiteY548" fmla="*/ 294961 h 439659"/>
                <a:gd name="connsiteX549" fmla="*/ 424874 w 508000"/>
                <a:gd name="connsiteY549" fmla="*/ 294961 h 439659"/>
                <a:gd name="connsiteX550" fmla="*/ 435429 w 508000"/>
                <a:gd name="connsiteY550" fmla="*/ 294961 h 439659"/>
                <a:gd name="connsiteX551" fmla="*/ 435429 w 508000"/>
                <a:gd name="connsiteY551" fmla="*/ 283831 h 439659"/>
                <a:gd name="connsiteX552" fmla="*/ 441011 w 508000"/>
                <a:gd name="connsiteY552" fmla="*/ 278265 h 439659"/>
                <a:gd name="connsiteX553" fmla="*/ 441011 w 508000"/>
                <a:gd name="connsiteY553" fmla="*/ 283831 h 439659"/>
                <a:gd name="connsiteX554" fmla="*/ 441011 w 508000"/>
                <a:gd name="connsiteY554" fmla="*/ 294961 h 439659"/>
                <a:gd name="connsiteX555" fmla="*/ 446593 w 508000"/>
                <a:gd name="connsiteY555" fmla="*/ 294961 h 439659"/>
                <a:gd name="connsiteX556" fmla="*/ 463341 w 508000"/>
                <a:gd name="connsiteY556" fmla="*/ 294961 h 439659"/>
                <a:gd name="connsiteX557" fmla="*/ 474506 w 508000"/>
                <a:gd name="connsiteY557" fmla="*/ 289396 h 439659"/>
                <a:gd name="connsiteX558" fmla="*/ 485670 w 508000"/>
                <a:gd name="connsiteY558" fmla="*/ 267135 h 439659"/>
                <a:gd name="connsiteX559" fmla="*/ 485670 w 508000"/>
                <a:gd name="connsiteY559" fmla="*/ 44523 h 439659"/>
                <a:gd name="connsiteX560" fmla="*/ 480088 w 508000"/>
                <a:gd name="connsiteY560" fmla="*/ 22261 h 439659"/>
                <a:gd name="connsiteX561" fmla="*/ 480088 w 508000"/>
                <a:gd name="connsiteY561" fmla="*/ 27826 h 439659"/>
                <a:gd name="connsiteX562" fmla="*/ 480088 w 508000"/>
                <a:gd name="connsiteY562" fmla="*/ 33392 h 439659"/>
                <a:gd name="connsiteX563" fmla="*/ 474506 w 508000"/>
                <a:gd name="connsiteY563" fmla="*/ 33392 h 439659"/>
                <a:gd name="connsiteX564" fmla="*/ 468923 w 508000"/>
                <a:gd name="connsiteY564" fmla="*/ 33392 h 439659"/>
                <a:gd name="connsiteX565" fmla="*/ 468923 w 508000"/>
                <a:gd name="connsiteY565" fmla="*/ 27826 h 439659"/>
                <a:gd name="connsiteX566" fmla="*/ 468923 w 508000"/>
                <a:gd name="connsiteY566" fmla="*/ 16696 h 439659"/>
                <a:gd name="connsiteX567" fmla="*/ 463341 w 508000"/>
                <a:gd name="connsiteY567" fmla="*/ 16696 h 439659"/>
                <a:gd name="connsiteX568" fmla="*/ 446593 w 508000"/>
                <a:gd name="connsiteY568" fmla="*/ 16696 h 439659"/>
                <a:gd name="connsiteX569" fmla="*/ 441011 w 508000"/>
                <a:gd name="connsiteY569" fmla="*/ 16696 h 439659"/>
                <a:gd name="connsiteX570" fmla="*/ 441011 w 508000"/>
                <a:gd name="connsiteY570" fmla="*/ 27826 h 439659"/>
                <a:gd name="connsiteX571" fmla="*/ 446593 w 508000"/>
                <a:gd name="connsiteY571" fmla="*/ 27826 h 439659"/>
                <a:gd name="connsiteX572" fmla="*/ 446593 w 508000"/>
                <a:gd name="connsiteY572" fmla="*/ 33392 h 439659"/>
                <a:gd name="connsiteX573" fmla="*/ 441011 w 508000"/>
                <a:gd name="connsiteY573" fmla="*/ 33392 h 439659"/>
                <a:gd name="connsiteX574" fmla="*/ 435429 w 508000"/>
                <a:gd name="connsiteY574" fmla="*/ 27826 h 439659"/>
                <a:gd name="connsiteX575" fmla="*/ 435429 w 508000"/>
                <a:gd name="connsiteY575" fmla="*/ 16696 h 439659"/>
                <a:gd name="connsiteX576" fmla="*/ 418681 w 508000"/>
                <a:gd name="connsiteY576" fmla="*/ 16696 h 439659"/>
                <a:gd name="connsiteX577" fmla="*/ 418681 w 508000"/>
                <a:gd name="connsiteY577" fmla="*/ 27826 h 439659"/>
                <a:gd name="connsiteX578" fmla="*/ 413099 w 508000"/>
                <a:gd name="connsiteY578" fmla="*/ 33392 h 439659"/>
                <a:gd name="connsiteX579" fmla="*/ 407517 w 508000"/>
                <a:gd name="connsiteY579" fmla="*/ 33392 h 439659"/>
                <a:gd name="connsiteX580" fmla="*/ 407517 w 508000"/>
                <a:gd name="connsiteY580" fmla="*/ 27826 h 439659"/>
                <a:gd name="connsiteX581" fmla="*/ 413099 w 508000"/>
                <a:gd name="connsiteY581" fmla="*/ 27826 h 439659"/>
                <a:gd name="connsiteX582" fmla="*/ 413099 w 508000"/>
                <a:gd name="connsiteY582" fmla="*/ 16696 h 439659"/>
                <a:gd name="connsiteX583" fmla="*/ 407517 w 508000"/>
                <a:gd name="connsiteY583" fmla="*/ 16696 h 439659"/>
                <a:gd name="connsiteX584" fmla="*/ 385187 w 508000"/>
                <a:gd name="connsiteY584" fmla="*/ 16696 h 439659"/>
                <a:gd name="connsiteX585" fmla="*/ 385187 w 508000"/>
                <a:gd name="connsiteY585" fmla="*/ 27826 h 439659"/>
                <a:gd name="connsiteX586" fmla="*/ 385187 w 508000"/>
                <a:gd name="connsiteY586" fmla="*/ 33392 h 439659"/>
                <a:gd name="connsiteX587" fmla="*/ 379604 w 508000"/>
                <a:gd name="connsiteY587" fmla="*/ 33392 h 439659"/>
                <a:gd name="connsiteX588" fmla="*/ 374022 w 508000"/>
                <a:gd name="connsiteY588" fmla="*/ 33392 h 439659"/>
                <a:gd name="connsiteX589" fmla="*/ 374022 w 508000"/>
                <a:gd name="connsiteY589" fmla="*/ 27826 h 439659"/>
                <a:gd name="connsiteX590" fmla="*/ 374022 w 508000"/>
                <a:gd name="connsiteY590" fmla="*/ 16696 h 439659"/>
                <a:gd name="connsiteX591" fmla="*/ 351692 w 508000"/>
                <a:gd name="connsiteY591" fmla="*/ 16696 h 439659"/>
                <a:gd name="connsiteX592" fmla="*/ 346110 w 508000"/>
                <a:gd name="connsiteY592" fmla="*/ 16696 h 439659"/>
                <a:gd name="connsiteX593" fmla="*/ 346110 w 508000"/>
                <a:gd name="connsiteY593" fmla="*/ 27826 h 439659"/>
                <a:gd name="connsiteX594" fmla="*/ 351692 w 508000"/>
                <a:gd name="connsiteY594" fmla="*/ 27826 h 439659"/>
                <a:gd name="connsiteX595" fmla="*/ 351692 w 508000"/>
                <a:gd name="connsiteY595" fmla="*/ 33392 h 439659"/>
                <a:gd name="connsiteX596" fmla="*/ 346110 w 508000"/>
                <a:gd name="connsiteY596" fmla="*/ 33392 h 439659"/>
                <a:gd name="connsiteX597" fmla="*/ 340528 w 508000"/>
                <a:gd name="connsiteY597" fmla="*/ 27826 h 439659"/>
                <a:gd name="connsiteX598" fmla="*/ 340528 w 508000"/>
                <a:gd name="connsiteY598" fmla="*/ 16696 h 439659"/>
                <a:gd name="connsiteX599" fmla="*/ 318198 w 508000"/>
                <a:gd name="connsiteY599" fmla="*/ 16696 h 439659"/>
                <a:gd name="connsiteX600" fmla="*/ 312615 w 508000"/>
                <a:gd name="connsiteY600" fmla="*/ 16696 h 439659"/>
                <a:gd name="connsiteX601" fmla="*/ 290286 w 508000"/>
                <a:gd name="connsiteY601" fmla="*/ 16696 h 439659"/>
                <a:gd name="connsiteX602" fmla="*/ 290286 w 508000"/>
                <a:gd name="connsiteY602" fmla="*/ 27826 h 439659"/>
                <a:gd name="connsiteX603" fmla="*/ 290286 w 508000"/>
                <a:gd name="connsiteY603" fmla="*/ 33392 h 439659"/>
                <a:gd name="connsiteX604" fmla="*/ 284703 w 508000"/>
                <a:gd name="connsiteY604" fmla="*/ 33392 h 439659"/>
                <a:gd name="connsiteX605" fmla="*/ 279121 w 508000"/>
                <a:gd name="connsiteY605" fmla="*/ 33392 h 439659"/>
                <a:gd name="connsiteX606" fmla="*/ 279121 w 508000"/>
                <a:gd name="connsiteY606" fmla="*/ 27826 h 439659"/>
                <a:gd name="connsiteX607" fmla="*/ 279121 w 508000"/>
                <a:gd name="connsiteY607" fmla="*/ 16696 h 439659"/>
                <a:gd name="connsiteX608" fmla="*/ 256791 w 508000"/>
                <a:gd name="connsiteY608" fmla="*/ 16696 h 439659"/>
                <a:gd name="connsiteX609" fmla="*/ 251209 w 508000"/>
                <a:gd name="connsiteY609" fmla="*/ 16696 h 439659"/>
                <a:gd name="connsiteX610" fmla="*/ 228879 w 508000"/>
                <a:gd name="connsiteY610" fmla="*/ 16696 h 439659"/>
                <a:gd name="connsiteX611" fmla="*/ 228879 w 508000"/>
                <a:gd name="connsiteY611" fmla="*/ 27826 h 439659"/>
                <a:gd name="connsiteX612" fmla="*/ 223297 w 508000"/>
                <a:gd name="connsiteY612" fmla="*/ 33392 h 439659"/>
                <a:gd name="connsiteX613" fmla="*/ 217714 w 508000"/>
                <a:gd name="connsiteY613" fmla="*/ 33392 h 439659"/>
                <a:gd name="connsiteX614" fmla="*/ 217714 w 508000"/>
                <a:gd name="connsiteY614" fmla="*/ 27826 h 439659"/>
                <a:gd name="connsiteX615" fmla="*/ 223297 w 508000"/>
                <a:gd name="connsiteY615" fmla="*/ 27826 h 439659"/>
                <a:gd name="connsiteX616" fmla="*/ 223297 w 508000"/>
                <a:gd name="connsiteY616" fmla="*/ 16696 h 439659"/>
                <a:gd name="connsiteX617" fmla="*/ 217714 w 508000"/>
                <a:gd name="connsiteY617" fmla="*/ 16696 h 439659"/>
                <a:gd name="connsiteX618" fmla="*/ 195385 w 508000"/>
                <a:gd name="connsiteY618" fmla="*/ 16696 h 439659"/>
                <a:gd name="connsiteX619" fmla="*/ 195385 w 508000"/>
                <a:gd name="connsiteY619" fmla="*/ 27826 h 439659"/>
                <a:gd name="connsiteX620" fmla="*/ 195385 w 508000"/>
                <a:gd name="connsiteY620" fmla="*/ 33392 h 439659"/>
                <a:gd name="connsiteX621" fmla="*/ 189802 w 508000"/>
                <a:gd name="connsiteY621" fmla="*/ 33392 h 439659"/>
                <a:gd name="connsiteX622" fmla="*/ 184220 w 508000"/>
                <a:gd name="connsiteY622" fmla="*/ 33392 h 439659"/>
                <a:gd name="connsiteX623" fmla="*/ 184220 w 508000"/>
                <a:gd name="connsiteY623" fmla="*/ 27826 h 439659"/>
                <a:gd name="connsiteX624" fmla="*/ 184220 w 508000"/>
                <a:gd name="connsiteY624" fmla="*/ 16696 h 439659"/>
                <a:gd name="connsiteX625" fmla="*/ 161890 w 508000"/>
                <a:gd name="connsiteY625" fmla="*/ 16696 h 439659"/>
                <a:gd name="connsiteX626" fmla="*/ 156308 w 508000"/>
                <a:gd name="connsiteY626" fmla="*/ 16696 h 439659"/>
                <a:gd name="connsiteX627" fmla="*/ 133978 w 508000"/>
                <a:gd name="connsiteY627" fmla="*/ 16696 h 439659"/>
                <a:gd name="connsiteX628" fmla="*/ 133978 w 508000"/>
                <a:gd name="connsiteY628" fmla="*/ 27826 h 439659"/>
                <a:gd name="connsiteX629" fmla="*/ 128396 w 508000"/>
                <a:gd name="connsiteY629" fmla="*/ 33392 h 439659"/>
                <a:gd name="connsiteX630" fmla="*/ 122813 w 508000"/>
                <a:gd name="connsiteY630" fmla="*/ 33392 h 439659"/>
                <a:gd name="connsiteX631" fmla="*/ 122813 w 508000"/>
                <a:gd name="connsiteY631" fmla="*/ 27826 h 439659"/>
                <a:gd name="connsiteX632" fmla="*/ 128396 w 508000"/>
                <a:gd name="connsiteY632" fmla="*/ 27826 h 439659"/>
                <a:gd name="connsiteX633" fmla="*/ 128396 w 508000"/>
                <a:gd name="connsiteY633" fmla="*/ 16696 h 439659"/>
                <a:gd name="connsiteX634" fmla="*/ 122813 w 508000"/>
                <a:gd name="connsiteY634" fmla="*/ 16696 h 439659"/>
                <a:gd name="connsiteX635" fmla="*/ 100483 w 508000"/>
                <a:gd name="connsiteY635" fmla="*/ 16696 h 439659"/>
                <a:gd name="connsiteX636" fmla="*/ 100483 w 508000"/>
                <a:gd name="connsiteY636" fmla="*/ 27826 h 439659"/>
                <a:gd name="connsiteX637" fmla="*/ 100483 w 508000"/>
                <a:gd name="connsiteY637" fmla="*/ 33392 h 439659"/>
                <a:gd name="connsiteX638" fmla="*/ 94901 w 508000"/>
                <a:gd name="connsiteY638" fmla="*/ 33392 h 439659"/>
                <a:gd name="connsiteX639" fmla="*/ 89319 w 508000"/>
                <a:gd name="connsiteY639" fmla="*/ 33392 h 439659"/>
                <a:gd name="connsiteX640" fmla="*/ 89319 w 508000"/>
                <a:gd name="connsiteY640" fmla="*/ 27826 h 439659"/>
                <a:gd name="connsiteX641" fmla="*/ 89319 w 508000"/>
                <a:gd name="connsiteY641" fmla="*/ 16696 h 439659"/>
                <a:gd name="connsiteX642" fmla="*/ 66989 w 508000"/>
                <a:gd name="connsiteY642" fmla="*/ 16696 h 439659"/>
                <a:gd name="connsiteX643" fmla="*/ 61407 w 508000"/>
                <a:gd name="connsiteY643" fmla="*/ 16696 h 439659"/>
                <a:gd name="connsiteX644" fmla="*/ 44659 w 508000"/>
                <a:gd name="connsiteY644" fmla="*/ 16696 h 439659"/>
                <a:gd name="connsiteX645" fmla="*/ 39077 w 508000"/>
                <a:gd name="connsiteY645" fmla="*/ 16696 h 439659"/>
                <a:gd name="connsiteX646" fmla="*/ 44659 w 508000"/>
                <a:gd name="connsiteY646" fmla="*/ 0 h 439659"/>
                <a:gd name="connsiteX647" fmla="*/ 463341 w 508000"/>
                <a:gd name="connsiteY647" fmla="*/ 0 h 439659"/>
                <a:gd name="connsiteX648" fmla="*/ 508000 w 508000"/>
                <a:gd name="connsiteY648" fmla="*/ 44523 h 439659"/>
                <a:gd name="connsiteX649" fmla="*/ 508000 w 508000"/>
                <a:gd name="connsiteY649" fmla="*/ 322788 h 439659"/>
                <a:gd name="connsiteX650" fmla="*/ 463341 w 508000"/>
                <a:gd name="connsiteY650" fmla="*/ 367310 h 439659"/>
                <a:gd name="connsiteX651" fmla="*/ 273539 w 508000"/>
                <a:gd name="connsiteY651" fmla="*/ 367310 h 439659"/>
                <a:gd name="connsiteX652" fmla="*/ 273539 w 508000"/>
                <a:gd name="connsiteY652" fmla="*/ 400702 h 439659"/>
                <a:gd name="connsiteX653" fmla="*/ 407517 w 508000"/>
                <a:gd name="connsiteY653" fmla="*/ 400702 h 439659"/>
                <a:gd name="connsiteX654" fmla="*/ 424264 w 508000"/>
                <a:gd name="connsiteY654" fmla="*/ 422963 h 439659"/>
                <a:gd name="connsiteX655" fmla="*/ 424264 w 508000"/>
                <a:gd name="connsiteY655" fmla="*/ 439659 h 439659"/>
                <a:gd name="connsiteX656" fmla="*/ 83736 w 508000"/>
                <a:gd name="connsiteY656" fmla="*/ 439659 h 439659"/>
                <a:gd name="connsiteX657" fmla="*/ 83736 w 508000"/>
                <a:gd name="connsiteY657" fmla="*/ 422963 h 439659"/>
                <a:gd name="connsiteX658" fmla="*/ 100483 w 508000"/>
                <a:gd name="connsiteY658" fmla="*/ 400702 h 439659"/>
                <a:gd name="connsiteX659" fmla="*/ 234462 w 508000"/>
                <a:gd name="connsiteY659" fmla="*/ 400702 h 439659"/>
                <a:gd name="connsiteX660" fmla="*/ 234462 w 508000"/>
                <a:gd name="connsiteY660" fmla="*/ 367310 h 439659"/>
                <a:gd name="connsiteX661" fmla="*/ 44659 w 508000"/>
                <a:gd name="connsiteY661" fmla="*/ 367310 h 439659"/>
                <a:gd name="connsiteX662" fmla="*/ 0 w 508000"/>
                <a:gd name="connsiteY662" fmla="*/ 322788 h 439659"/>
                <a:gd name="connsiteX663" fmla="*/ 0 w 508000"/>
                <a:gd name="connsiteY663" fmla="*/ 44523 h 439659"/>
                <a:gd name="connsiteX664" fmla="*/ 44659 w 508000"/>
                <a:gd name="connsiteY664" fmla="*/ 0 h 439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</a:cxnLst>
              <a:rect l="l" t="t" r="r" b="b"/>
              <a:pathLst>
                <a:path w="508000" h="439659">
                  <a:moveTo>
                    <a:pt x="441011" y="278265"/>
                  </a:moveTo>
                  <a:cubicBezTo>
                    <a:pt x="446593" y="278265"/>
                    <a:pt x="446593" y="278265"/>
                    <a:pt x="446593" y="278265"/>
                  </a:cubicBezTo>
                  <a:cubicBezTo>
                    <a:pt x="446593" y="278265"/>
                    <a:pt x="446593" y="278265"/>
                    <a:pt x="446593" y="283831"/>
                  </a:cubicBezTo>
                  <a:cubicBezTo>
                    <a:pt x="446593" y="278265"/>
                    <a:pt x="441011" y="278265"/>
                    <a:pt x="441011" y="278265"/>
                  </a:cubicBezTo>
                  <a:close/>
                  <a:moveTo>
                    <a:pt x="312615" y="278265"/>
                  </a:moveTo>
                  <a:cubicBezTo>
                    <a:pt x="312615" y="278265"/>
                    <a:pt x="312615" y="278265"/>
                    <a:pt x="318198" y="278265"/>
                  </a:cubicBezTo>
                  <a:cubicBezTo>
                    <a:pt x="312615" y="278265"/>
                    <a:pt x="312615" y="278265"/>
                    <a:pt x="312615" y="283831"/>
                  </a:cubicBezTo>
                  <a:cubicBezTo>
                    <a:pt x="312615" y="278265"/>
                    <a:pt x="312615" y="278265"/>
                    <a:pt x="312615" y="278265"/>
                  </a:cubicBezTo>
                  <a:close/>
                  <a:moveTo>
                    <a:pt x="61407" y="278265"/>
                  </a:moveTo>
                  <a:cubicBezTo>
                    <a:pt x="66989" y="278265"/>
                    <a:pt x="66989" y="278265"/>
                    <a:pt x="66989" y="278265"/>
                  </a:cubicBezTo>
                  <a:cubicBezTo>
                    <a:pt x="66989" y="278265"/>
                    <a:pt x="66989" y="278265"/>
                    <a:pt x="66989" y="283831"/>
                  </a:cubicBezTo>
                  <a:cubicBezTo>
                    <a:pt x="66989" y="278265"/>
                    <a:pt x="66989" y="278265"/>
                    <a:pt x="61407" y="278265"/>
                  </a:cubicBezTo>
                  <a:close/>
                  <a:moveTo>
                    <a:pt x="157184" y="254570"/>
                  </a:moveTo>
                  <a:cubicBezTo>
                    <a:pt x="161740" y="254570"/>
                    <a:pt x="161740" y="254570"/>
                    <a:pt x="161740" y="254570"/>
                  </a:cubicBezTo>
                  <a:cubicBezTo>
                    <a:pt x="161740" y="254570"/>
                    <a:pt x="161740" y="254570"/>
                    <a:pt x="161740" y="259695"/>
                  </a:cubicBezTo>
                  <a:cubicBezTo>
                    <a:pt x="161740" y="259695"/>
                    <a:pt x="161740" y="259695"/>
                    <a:pt x="157184" y="259695"/>
                  </a:cubicBezTo>
                  <a:cubicBezTo>
                    <a:pt x="157184" y="254570"/>
                    <a:pt x="157184" y="254570"/>
                    <a:pt x="157184" y="254570"/>
                  </a:cubicBezTo>
                  <a:close/>
                  <a:moveTo>
                    <a:pt x="61507" y="254570"/>
                  </a:moveTo>
                  <a:cubicBezTo>
                    <a:pt x="68341" y="254570"/>
                    <a:pt x="68341" y="254570"/>
                    <a:pt x="68341" y="254570"/>
                  </a:cubicBezTo>
                  <a:cubicBezTo>
                    <a:pt x="68341" y="254570"/>
                    <a:pt x="68341" y="254570"/>
                    <a:pt x="68341" y="259695"/>
                  </a:cubicBezTo>
                  <a:cubicBezTo>
                    <a:pt x="68341" y="259695"/>
                    <a:pt x="68341" y="259695"/>
                    <a:pt x="61507" y="259695"/>
                  </a:cubicBezTo>
                  <a:cubicBezTo>
                    <a:pt x="61507" y="254570"/>
                    <a:pt x="61507" y="254570"/>
                    <a:pt x="61507" y="254570"/>
                  </a:cubicBezTo>
                  <a:close/>
                  <a:moveTo>
                    <a:pt x="323480" y="243749"/>
                  </a:moveTo>
                  <a:cubicBezTo>
                    <a:pt x="323480" y="243749"/>
                    <a:pt x="323480" y="243749"/>
                    <a:pt x="323480" y="254380"/>
                  </a:cubicBezTo>
                  <a:cubicBezTo>
                    <a:pt x="323480" y="254380"/>
                    <a:pt x="317785" y="254380"/>
                    <a:pt x="317785" y="259695"/>
                  </a:cubicBezTo>
                  <a:cubicBezTo>
                    <a:pt x="312090" y="259695"/>
                    <a:pt x="312090" y="259695"/>
                    <a:pt x="312090" y="259695"/>
                  </a:cubicBezTo>
                  <a:cubicBezTo>
                    <a:pt x="312090" y="254380"/>
                    <a:pt x="312090" y="254380"/>
                    <a:pt x="312090" y="254380"/>
                  </a:cubicBezTo>
                  <a:cubicBezTo>
                    <a:pt x="312090" y="254380"/>
                    <a:pt x="312090" y="254380"/>
                    <a:pt x="317785" y="254380"/>
                  </a:cubicBezTo>
                  <a:lnTo>
                    <a:pt x="317785" y="249065"/>
                  </a:lnTo>
                  <a:cubicBezTo>
                    <a:pt x="317785" y="249065"/>
                    <a:pt x="317785" y="243749"/>
                    <a:pt x="323480" y="243749"/>
                  </a:cubicBezTo>
                  <a:close/>
                  <a:moveTo>
                    <a:pt x="184520" y="243749"/>
                  </a:moveTo>
                  <a:cubicBezTo>
                    <a:pt x="184520" y="243749"/>
                    <a:pt x="190215" y="249065"/>
                    <a:pt x="190215" y="249065"/>
                  </a:cubicBezTo>
                  <a:cubicBezTo>
                    <a:pt x="195910" y="249065"/>
                    <a:pt x="195910" y="249065"/>
                    <a:pt x="195910" y="249065"/>
                  </a:cubicBezTo>
                  <a:cubicBezTo>
                    <a:pt x="195910" y="249065"/>
                    <a:pt x="195910" y="249065"/>
                    <a:pt x="195910" y="254380"/>
                  </a:cubicBezTo>
                  <a:cubicBezTo>
                    <a:pt x="195910" y="254380"/>
                    <a:pt x="195910" y="254380"/>
                    <a:pt x="195910" y="259695"/>
                  </a:cubicBezTo>
                  <a:cubicBezTo>
                    <a:pt x="195910" y="259695"/>
                    <a:pt x="190215" y="259695"/>
                    <a:pt x="190215" y="259695"/>
                  </a:cubicBezTo>
                  <a:cubicBezTo>
                    <a:pt x="190215" y="259695"/>
                    <a:pt x="190215" y="259695"/>
                    <a:pt x="184520" y="259695"/>
                  </a:cubicBezTo>
                  <a:cubicBezTo>
                    <a:pt x="184520" y="254380"/>
                    <a:pt x="184520" y="254380"/>
                    <a:pt x="184520" y="254380"/>
                  </a:cubicBezTo>
                  <a:cubicBezTo>
                    <a:pt x="184520" y="254380"/>
                    <a:pt x="184520" y="254380"/>
                    <a:pt x="184520" y="243749"/>
                  </a:cubicBezTo>
                  <a:close/>
                  <a:moveTo>
                    <a:pt x="466996" y="239193"/>
                  </a:moveTo>
                  <a:cubicBezTo>
                    <a:pt x="472691" y="239193"/>
                    <a:pt x="472691" y="239193"/>
                    <a:pt x="472691" y="239193"/>
                  </a:cubicBezTo>
                  <a:cubicBezTo>
                    <a:pt x="472691" y="239193"/>
                    <a:pt x="472691" y="239193"/>
                    <a:pt x="478386" y="239193"/>
                  </a:cubicBezTo>
                  <a:cubicBezTo>
                    <a:pt x="478386" y="239193"/>
                    <a:pt x="478386" y="244319"/>
                    <a:pt x="478386" y="244319"/>
                  </a:cubicBezTo>
                  <a:cubicBezTo>
                    <a:pt x="478386" y="244319"/>
                    <a:pt x="478386" y="244319"/>
                    <a:pt x="478386" y="254570"/>
                  </a:cubicBezTo>
                  <a:cubicBezTo>
                    <a:pt x="478386" y="254570"/>
                    <a:pt x="478386" y="254570"/>
                    <a:pt x="478386" y="259695"/>
                  </a:cubicBezTo>
                  <a:cubicBezTo>
                    <a:pt x="472691" y="259695"/>
                    <a:pt x="472691" y="259695"/>
                    <a:pt x="472691" y="259695"/>
                  </a:cubicBezTo>
                  <a:cubicBezTo>
                    <a:pt x="472691" y="259695"/>
                    <a:pt x="472691" y="259695"/>
                    <a:pt x="466996" y="259695"/>
                  </a:cubicBezTo>
                  <a:cubicBezTo>
                    <a:pt x="466996" y="254570"/>
                    <a:pt x="466996" y="254570"/>
                    <a:pt x="466996" y="254570"/>
                  </a:cubicBezTo>
                  <a:cubicBezTo>
                    <a:pt x="466996" y="254570"/>
                    <a:pt x="466996" y="254570"/>
                    <a:pt x="466996" y="244319"/>
                  </a:cubicBezTo>
                  <a:cubicBezTo>
                    <a:pt x="466996" y="244319"/>
                    <a:pt x="466996" y="239193"/>
                    <a:pt x="466996" y="239193"/>
                  </a:cubicBezTo>
                  <a:close/>
                  <a:moveTo>
                    <a:pt x="440798" y="239193"/>
                  </a:moveTo>
                  <a:cubicBezTo>
                    <a:pt x="440798" y="239193"/>
                    <a:pt x="440798" y="244319"/>
                    <a:pt x="440798" y="244319"/>
                  </a:cubicBezTo>
                  <a:cubicBezTo>
                    <a:pt x="440798" y="244319"/>
                    <a:pt x="440798" y="244319"/>
                    <a:pt x="440798" y="254570"/>
                  </a:cubicBezTo>
                  <a:cubicBezTo>
                    <a:pt x="446493" y="254570"/>
                    <a:pt x="446493" y="254570"/>
                    <a:pt x="446493" y="254570"/>
                  </a:cubicBezTo>
                  <a:cubicBezTo>
                    <a:pt x="446493" y="254570"/>
                    <a:pt x="446493" y="254570"/>
                    <a:pt x="446493" y="259695"/>
                  </a:cubicBezTo>
                  <a:cubicBezTo>
                    <a:pt x="446493" y="259695"/>
                    <a:pt x="446493" y="259695"/>
                    <a:pt x="440798" y="259695"/>
                  </a:cubicBezTo>
                  <a:cubicBezTo>
                    <a:pt x="440798" y="254570"/>
                    <a:pt x="435103" y="254570"/>
                    <a:pt x="435103" y="254570"/>
                  </a:cubicBezTo>
                  <a:cubicBezTo>
                    <a:pt x="435103" y="254570"/>
                    <a:pt x="435103" y="254570"/>
                    <a:pt x="435103" y="244319"/>
                  </a:cubicBezTo>
                  <a:cubicBezTo>
                    <a:pt x="435103" y="244319"/>
                    <a:pt x="440798" y="239193"/>
                    <a:pt x="440798" y="239193"/>
                  </a:cubicBezTo>
                  <a:close/>
                  <a:moveTo>
                    <a:pt x="440798" y="239193"/>
                  </a:moveTo>
                  <a:cubicBezTo>
                    <a:pt x="446493" y="239193"/>
                    <a:pt x="446493" y="239193"/>
                    <a:pt x="446493" y="239193"/>
                  </a:cubicBezTo>
                  <a:cubicBezTo>
                    <a:pt x="446493" y="239193"/>
                    <a:pt x="446493" y="244319"/>
                    <a:pt x="446493" y="244319"/>
                  </a:cubicBezTo>
                  <a:cubicBezTo>
                    <a:pt x="446493" y="244319"/>
                    <a:pt x="446493" y="239193"/>
                    <a:pt x="440798" y="239193"/>
                  </a:cubicBezTo>
                  <a:close/>
                  <a:moveTo>
                    <a:pt x="412323" y="239193"/>
                  </a:moveTo>
                  <a:cubicBezTo>
                    <a:pt x="412323" y="239193"/>
                    <a:pt x="416879" y="244319"/>
                    <a:pt x="416879" y="244319"/>
                  </a:cubicBezTo>
                  <a:cubicBezTo>
                    <a:pt x="416879" y="244319"/>
                    <a:pt x="416879" y="244319"/>
                    <a:pt x="416879" y="254570"/>
                  </a:cubicBezTo>
                  <a:cubicBezTo>
                    <a:pt x="416879" y="254570"/>
                    <a:pt x="412323" y="254570"/>
                    <a:pt x="412323" y="259695"/>
                  </a:cubicBezTo>
                  <a:cubicBezTo>
                    <a:pt x="407767" y="259695"/>
                    <a:pt x="407767" y="259695"/>
                    <a:pt x="407767" y="259695"/>
                  </a:cubicBezTo>
                  <a:cubicBezTo>
                    <a:pt x="407767" y="254570"/>
                    <a:pt x="407767" y="254570"/>
                    <a:pt x="407767" y="254570"/>
                  </a:cubicBezTo>
                  <a:cubicBezTo>
                    <a:pt x="407767" y="254570"/>
                    <a:pt x="407767" y="254570"/>
                    <a:pt x="412323" y="254570"/>
                  </a:cubicBezTo>
                  <a:lnTo>
                    <a:pt x="412323" y="244319"/>
                  </a:lnTo>
                  <a:cubicBezTo>
                    <a:pt x="412323" y="244319"/>
                    <a:pt x="412323" y="239193"/>
                    <a:pt x="412323" y="239193"/>
                  </a:cubicBezTo>
                  <a:close/>
                  <a:moveTo>
                    <a:pt x="407767" y="239193"/>
                  </a:moveTo>
                  <a:cubicBezTo>
                    <a:pt x="407767" y="239193"/>
                    <a:pt x="407767" y="239193"/>
                    <a:pt x="412323" y="239193"/>
                  </a:cubicBezTo>
                  <a:cubicBezTo>
                    <a:pt x="407767" y="239193"/>
                    <a:pt x="407767" y="244319"/>
                    <a:pt x="407767" y="244319"/>
                  </a:cubicBezTo>
                  <a:cubicBezTo>
                    <a:pt x="407767" y="244319"/>
                    <a:pt x="407767" y="239193"/>
                    <a:pt x="407767" y="239193"/>
                  </a:cubicBezTo>
                  <a:close/>
                  <a:moveTo>
                    <a:pt x="373596" y="239193"/>
                  </a:moveTo>
                  <a:cubicBezTo>
                    <a:pt x="379291" y="239193"/>
                    <a:pt x="379291" y="239193"/>
                    <a:pt x="379291" y="239193"/>
                  </a:cubicBezTo>
                  <a:cubicBezTo>
                    <a:pt x="379291" y="239193"/>
                    <a:pt x="379291" y="239193"/>
                    <a:pt x="384986" y="239193"/>
                  </a:cubicBezTo>
                  <a:cubicBezTo>
                    <a:pt x="384986" y="239193"/>
                    <a:pt x="384986" y="244319"/>
                    <a:pt x="384986" y="244319"/>
                  </a:cubicBezTo>
                  <a:cubicBezTo>
                    <a:pt x="384986" y="244319"/>
                    <a:pt x="384986" y="244319"/>
                    <a:pt x="384986" y="254570"/>
                  </a:cubicBezTo>
                  <a:cubicBezTo>
                    <a:pt x="384986" y="254570"/>
                    <a:pt x="384986" y="254570"/>
                    <a:pt x="384986" y="259695"/>
                  </a:cubicBezTo>
                  <a:cubicBezTo>
                    <a:pt x="379291" y="259695"/>
                    <a:pt x="379291" y="259695"/>
                    <a:pt x="379291" y="259695"/>
                  </a:cubicBezTo>
                  <a:cubicBezTo>
                    <a:pt x="379291" y="259695"/>
                    <a:pt x="379291" y="259695"/>
                    <a:pt x="373596" y="259695"/>
                  </a:cubicBezTo>
                  <a:cubicBezTo>
                    <a:pt x="373596" y="254570"/>
                    <a:pt x="373596" y="254570"/>
                    <a:pt x="373596" y="254570"/>
                  </a:cubicBezTo>
                  <a:cubicBezTo>
                    <a:pt x="373596" y="254570"/>
                    <a:pt x="373596" y="254570"/>
                    <a:pt x="373596" y="244319"/>
                  </a:cubicBezTo>
                  <a:cubicBezTo>
                    <a:pt x="373596" y="244319"/>
                    <a:pt x="373596" y="239193"/>
                    <a:pt x="373596" y="239193"/>
                  </a:cubicBezTo>
                  <a:close/>
                  <a:moveTo>
                    <a:pt x="345121" y="239193"/>
                  </a:moveTo>
                  <a:cubicBezTo>
                    <a:pt x="345121" y="239193"/>
                    <a:pt x="345121" y="244319"/>
                    <a:pt x="345121" y="244319"/>
                  </a:cubicBezTo>
                  <a:cubicBezTo>
                    <a:pt x="345121" y="244319"/>
                    <a:pt x="345121" y="244319"/>
                    <a:pt x="345121" y="254570"/>
                  </a:cubicBezTo>
                  <a:cubicBezTo>
                    <a:pt x="345121" y="254570"/>
                    <a:pt x="350816" y="254570"/>
                    <a:pt x="350816" y="254570"/>
                  </a:cubicBezTo>
                  <a:cubicBezTo>
                    <a:pt x="350816" y="254570"/>
                    <a:pt x="350816" y="254570"/>
                    <a:pt x="350816" y="259695"/>
                  </a:cubicBezTo>
                  <a:cubicBezTo>
                    <a:pt x="350816" y="259695"/>
                    <a:pt x="350816" y="259695"/>
                    <a:pt x="345121" y="259695"/>
                  </a:cubicBezTo>
                  <a:cubicBezTo>
                    <a:pt x="345121" y="254570"/>
                    <a:pt x="339426" y="254570"/>
                    <a:pt x="339426" y="254570"/>
                  </a:cubicBezTo>
                  <a:cubicBezTo>
                    <a:pt x="339426" y="254570"/>
                    <a:pt x="339426" y="254570"/>
                    <a:pt x="339426" y="244319"/>
                  </a:cubicBezTo>
                  <a:cubicBezTo>
                    <a:pt x="339426" y="244319"/>
                    <a:pt x="345121" y="239193"/>
                    <a:pt x="345121" y="239193"/>
                  </a:cubicBezTo>
                  <a:close/>
                  <a:moveTo>
                    <a:pt x="345121" y="239193"/>
                  </a:moveTo>
                  <a:cubicBezTo>
                    <a:pt x="350816" y="239193"/>
                    <a:pt x="350816" y="239193"/>
                    <a:pt x="350816" y="239193"/>
                  </a:cubicBezTo>
                  <a:cubicBezTo>
                    <a:pt x="350816" y="239193"/>
                    <a:pt x="350816" y="244319"/>
                    <a:pt x="350816" y="244319"/>
                  </a:cubicBezTo>
                  <a:cubicBezTo>
                    <a:pt x="350816" y="244319"/>
                    <a:pt x="345121" y="239193"/>
                    <a:pt x="345121" y="239193"/>
                  </a:cubicBezTo>
                  <a:close/>
                  <a:moveTo>
                    <a:pt x="157184" y="239193"/>
                  </a:moveTo>
                  <a:cubicBezTo>
                    <a:pt x="161740" y="239193"/>
                    <a:pt x="161740" y="239193"/>
                    <a:pt x="161740" y="239193"/>
                  </a:cubicBezTo>
                  <a:cubicBezTo>
                    <a:pt x="161740" y="239193"/>
                    <a:pt x="161740" y="244319"/>
                    <a:pt x="161740" y="244319"/>
                  </a:cubicBezTo>
                  <a:cubicBezTo>
                    <a:pt x="161740" y="244319"/>
                    <a:pt x="161740" y="239193"/>
                    <a:pt x="157184" y="239193"/>
                  </a:cubicBezTo>
                  <a:close/>
                  <a:moveTo>
                    <a:pt x="128708" y="239193"/>
                  </a:moveTo>
                  <a:cubicBezTo>
                    <a:pt x="134403" y="239193"/>
                    <a:pt x="134403" y="244319"/>
                    <a:pt x="134403" y="244319"/>
                  </a:cubicBezTo>
                  <a:cubicBezTo>
                    <a:pt x="134403" y="244319"/>
                    <a:pt x="134403" y="244319"/>
                    <a:pt x="134403" y="254570"/>
                  </a:cubicBezTo>
                  <a:cubicBezTo>
                    <a:pt x="134403" y="254570"/>
                    <a:pt x="134403" y="254570"/>
                    <a:pt x="128708" y="259695"/>
                  </a:cubicBezTo>
                  <a:cubicBezTo>
                    <a:pt x="123013" y="259695"/>
                    <a:pt x="123013" y="259695"/>
                    <a:pt x="123013" y="259695"/>
                  </a:cubicBezTo>
                  <a:cubicBezTo>
                    <a:pt x="123013" y="254570"/>
                    <a:pt x="123013" y="254570"/>
                    <a:pt x="123013" y="254570"/>
                  </a:cubicBezTo>
                  <a:cubicBezTo>
                    <a:pt x="123013" y="254570"/>
                    <a:pt x="128708" y="254570"/>
                    <a:pt x="128708" y="254570"/>
                  </a:cubicBezTo>
                  <a:lnTo>
                    <a:pt x="128708" y="244319"/>
                  </a:lnTo>
                  <a:cubicBezTo>
                    <a:pt x="128708" y="244319"/>
                    <a:pt x="128708" y="239193"/>
                    <a:pt x="128708" y="239193"/>
                  </a:cubicBezTo>
                  <a:close/>
                  <a:moveTo>
                    <a:pt x="123013" y="239193"/>
                  </a:moveTo>
                  <a:cubicBezTo>
                    <a:pt x="123013" y="239193"/>
                    <a:pt x="123013" y="239193"/>
                    <a:pt x="128708" y="239193"/>
                  </a:cubicBezTo>
                  <a:cubicBezTo>
                    <a:pt x="128708" y="239193"/>
                    <a:pt x="123013" y="244319"/>
                    <a:pt x="123013" y="244319"/>
                  </a:cubicBezTo>
                  <a:cubicBezTo>
                    <a:pt x="123013" y="244319"/>
                    <a:pt x="123013" y="239193"/>
                    <a:pt x="123013" y="239193"/>
                  </a:cubicBezTo>
                  <a:close/>
                  <a:moveTo>
                    <a:pt x="91121" y="239193"/>
                  </a:moveTo>
                  <a:cubicBezTo>
                    <a:pt x="95677" y="239193"/>
                    <a:pt x="95677" y="239193"/>
                    <a:pt x="95677" y="239193"/>
                  </a:cubicBezTo>
                  <a:cubicBezTo>
                    <a:pt x="95677" y="239193"/>
                    <a:pt x="95677" y="239193"/>
                    <a:pt x="100233" y="239193"/>
                  </a:cubicBezTo>
                  <a:cubicBezTo>
                    <a:pt x="100233" y="239193"/>
                    <a:pt x="100233" y="244319"/>
                    <a:pt x="100233" y="244319"/>
                  </a:cubicBezTo>
                  <a:cubicBezTo>
                    <a:pt x="100233" y="244319"/>
                    <a:pt x="100233" y="244319"/>
                    <a:pt x="100233" y="254570"/>
                  </a:cubicBezTo>
                  <a:cubicBezTo>
                    <a:pt x="100233" y="254570"/>
                    <a:pt x="100233" y="254570"/>
                    <a:pt x="100233" y="259695"/>
                  </a:cubicBezTo>
                  <a:cubicBezTo>
                    <a:pt x="95677" y="259695"/>
                    <a:pt x="95677" y="259695"/>
                    <a:pt x="95677" y="259695"/>
                  </a:cubicBezTo>
                  <a:cubicBezTo>
                    <a:pt x="95677" y="259695"/>
                    <a:pt x="95677" y="259695"/>
                    <a:pt x="91121" y="259695"/>
                  </a:cubicBezTo>
                  <a:cubicBezTo>
                    <a:pt x="91121" y="254570"/>
                    <a:pt x="91121" y="254570"/>
                    <a:pt x="91121" y="254570"/>
                  </a:cubicBezTo>
                  <a:cubicBezTo>
                    <a:pt x="91121" y="254570"/>
                    <a:pt x="91121" y="254570"/>
                    <a:pt x="91121" y="244319"/>
                  </a:cubicBezTo>
                  <a:cubicBezTo>
                    <a:pt x="91121" y="244319"/>
                    <a:pt x="91121" y="239193"/>
                    <a:pt x="91121" y="239193"/>
                  </a:cubicBezTo>
                  <a:close/>
                  <a:moveTo>
                    <a:pt x="61507" y="239193"/>
                  </a:moveTo>
                  <a:cubicBezTo>
                    <a:pt x="68341" y="239193"/>
                    <a:pt x="68341" y="239193"/>
                    <a:pt x="68341" y="239193"/>
                  </a:cubicBezTo>
                  <a:cubicBezTo>
                    <a:pt x="68341" y="239193"/>
                    <a:pt x="68341" y="244319"/>
                    <a:pt x="68341" y="244319"/>
                  </a:cubicBezTo>
                  <a:cubicBezTo>
                    <a:pt x="68341" y="244319"/>
                    <a:pt x="68341" y="239193"/>
                    <a:pt x="61507" y="239193"/>
                  </a:cubicBezTo>
                  <a:close/>
                  <a:moveTo>
                    <a:pt x="35309" y="239193"/>
                  </a:moveTo>
                  <a:cubicBezTo>
                    <a:pt x="41004" y="239193"/>
                    <a:pt x="41004" y="244319"/>
                    <a:pt x="41004" y="244319"/>
                  </a:cubicBezTo>
                  <a:cubicBezTo>
                    <a:pt x="41004" y="244319"/>
                    <a:pt x="41004" y="244319"/>
                    <a:pt x="41004" y="254570"/>
                  </a:cubicBezTo>
                  <a:cubicBezTo>
                    <a:pt x="41004" y="254570"/>
                    <a:pt x="41004" y="254570"/>
                    <a:pt x="35309" y="259695"/>
                  </a:cubicBezTo>
                  <a:cubicBezTo>
                    <a:pt x="29614" y="259695"/>
                    <a:pt x="29614" y="259695"/>
                    <a:pt x="29614" y="259695"/>
                  </a:cubicBezTo>
                  <a:cubicBezTo>
                    <a:pt x="29614" y="254570"/>
                    <a:pt x="29614" y="254570"/>
                    <a:pt x="29614" y="254570"/>
                  </a:cubicBezTo>
                  <a:cubicBezTo>
                    <a:pt x="29614" y="254570"/>
                    <a:pt x="35309" y="254570"/>
                    <a:pt x="35309" y="254570"/>
                  </a:cubicBezTo>
                  <a:lnTo>
                    <a:pt x="35309" y="244319"/>
                  </a:lnTo>
                  <a:cubicBezTo>
                    <a:pt x="35309" y="244319"/>
                    <a:pt x="35309" y="239193"/>
                    <a:pt x="35309" y="239193"/>
                  </a:cubicBezTo>
                  <a:close/>
                  <a:moveTo>
                    <a:pt x="29614" y="239193"/>
                  </a:moveTo>
                  <a:cubicBezTo>
                    <a:pt x="29614" y="239193"/>
                    <a:pt x="29614" y="239193"/>
                    <a:pt x="35309" y="239193"/>
                  </a:cubicBezTo>
                  <a:cubicBezTo>
                    <a:pt x="35309" y="239193"/>
                    <a:pt x="29614" y="244319"/>
                    <a:pt x="29614" y="244319"/>
                  </a:cubicBezTo>
                  <a:cubicBezTo>
                    <a:pt x="29614" y="244319"/>
                    <a:pt x="29614" y="239193"/>
                    <a:pt x="29614" y="239193"/>
                  </a:cubicBezTo>
                  <a:close/>
                  <a:moveTo>
                    <a:pt x="157184" y="215653"/>
                  </a:moveTo>
                  <a:cubicBezTo>
                    <a:pt x="161740" y="215653"/>
                    <a:pt x="161740" y="215653"/>
                    <a:pt x="161740" y="215653"/>
                  </a:cubicBezTo>
                  <a:cubicBezTo>
                    <a:pt x="161740" y="215653"/>
                    <a:pt x="161740" y="215653"/>
                    <a:pt x="161740" y="220968"/>
                  </a:cubicBezTo>
                  <a:cubicBezTo>
                    <a:pt x="161740" y="220968"/>
                    <a:pt x="161740" y="220968"/>
                    <a:pt x="157184" y="220968"/>
                  </a:cubicBezTo>
                  <a:cubicBezTo>
                    <a:pt x="157184" y="220968"/>
                    <a:pt x="157184" y="215653"/>
                    <a:pt x="157184" y="215653"/>
                  </a:cubicBezTo>
                  <a:close/>
                  <a:moveTo>
                    <a:pt x="466996" y="200466"/>
                  </a:moveTo>
                  <a:cubicBezTo>
                    <a:pt x="472691" y="200466"/>
                    <a:pt x="472691" y="200466"/>
                    <a:pt x="472691" y="200466"/>
                  </a:cubicBezTo>
                  <a:cubicBezTo>
                    <a:pt x="472691" y="200466"/>
                    <a:pt x="472691" y="200466"/>
                    <a:pt x="478386" y="200466"/>
                  </a:cubicBezTo>
                  <a:cubicBezTo>
                    <a:pt x="478386" y="200466"/>
                    <a:pt x="478386" y="205592"/>
                    <a:pt x="478386" y="205592"/>
                  </a:cubicBezTo>
                  <a:cubicBezTo>
                    <a:pt x="478386" y="205592"/>
                    <a:pt x="478386" y="205592"/>
                    <a:pt x="478386" y="215843"/>
                  </a:cubicBezTo>
                  <a:cubicBezTo>
                    <a:pt x="478386" y="215843"/>
                    <a:pt x="478386" y="220968"/>
                    <a:pt x="478386" y="220968"/>
                  </a:cubicBezTo>
                  <a:cubicBezTo>
                    <a:pt x="472691" y="220968"/>
                    <a:pt x="472691" y="220968"/>
                    <a:pt x="472691" y="220968"/>
                  </a:cubicBezTo>
                  <a:cubicBezTo>
                    <a:pt x="472691" y="220968"/>
                    <a:pt x="472691" y="220968"/>
                    <a:pt x="466996" y="220968"/>
                  </a:cubicBezTo>
                  <a:cubicBezTo>
                    <a:pt x="466996" y="220968"/>
                    <a:pt x="466996" y="215843"/>
                    <a:pt x="466996" y="215843"/>
                  </a:cubicBezTo>
                  <a:cubicBezTo>
                    <a:pt x="466996" y="215843"/>
                    <a:pt x="466996" y="215843"/>
                    <a:pt x="466996" y="205592"/>
                  </a:cubicBezTo>
                  <a:cubicBezTo>
                    <a:pt x="466996" y="205592"/>
                    <a:pt x="466996" y="200466"/>
                    <a:pt x="466996" y="200466"/>
                  </a:cubicBezTo>
                  <a:close/>
                  <a:moveTo>
                    <a:pt x="439659" y="200466"/>
                  </a:moveTo>
                  <a:lnTo>
                    <a:pt x="446493" y="200466"/>
                  </a:lnTo>
                  <a:lnTo>
                    <a:pt x="446493" y="220968"/>
                  </a:lnTo>
                  <a:lnTo>
                    <a:pt x="439659" y="220968"/>
                  </a:lnTo>
                  <a:close/>
                  <a:moveTo>
                    <a:pt x="407767" y="200466"/>
                  </a:moveTo>
                  <a:cubicBezTo>
                    <a:pt x="407767" y="200466"/>
                    <a:pt x="407767" y="200466"/>
                    <a:pt x="412323" y="200466"/>
                  </a:cubicBezTo>
                  <a:cubicBezTo>
                    <a:pt x="412323" y="200466"/>
                    <a:pt x="416879" y="205592"/>
                    <a:pt x="416879" y="205592"/>
                  </a:cubicBezTo>
                  <a:cubicBezTo>
                    <a:pt x="416879" y="205592"/>
                    <a:pt x="416879" y="205592"/>
                    <a:pt x="416879" y="215843"/>
                  </a:cubicBezTo>
                  <a:cubicBezTo>
                    <a:pt x="416879" y="215843"/>
                    <a:pt x="412323" y="220968"/>
                    <a:pt x="412323" y="220968"/>
                  </a:cubicBezTo>
                  <a:cubicBezTo>
                    <a:pt x="407767" y="220968"/>
                    <a:pt x="407767" y="220968"/>
                    <a:pt x="407767" y="220968"/>
                  </a:cubicBezTo>
                  <a:cubicBezTo>
                    <a:pt x="407767" y="220968"/>
                    <a:pt x="407767" y="215843"/>
                    <a:pt x="407767" y="215843"/>
                  </a:cubicBezTo>
                  <a:cubicBezTo>
                    <a:pt x="407767" y="215843"/>
                    <a:pt x="407767" y="215843"/>
                    <a:pt x="412323" y="215843"/>
                  </a:cubicBezTo>
                  <a:lnTo>
                    <a:pt x="412323" y="205592"/>
                  </a:lnTo>
                  <a:cubicBezTo>
                    <a:pt x="407767" y="205592"/>
                    <a:pt x="407767" y="205592"/>
                    <a:pt x="407767" y="205592"/>
                  </a:cubicBezTo>
                  <a:cubicBezTo>
                    <a:pt x="407767" y="205592"/>
                    <a:pt x="407767" y="200466"/>
                    <a:pt x="407767" y="200466"/>
                  </a:cubicBezTo>
                  <a:close/>
                  <a:moveTo>
                    <a:pt x="373596" y="200466"/>
                  </a:moveTo>
                  <a:cubicBezTo>
                    <a:pt x="379291" y="200466"/>
                    <a:pt x="379291" y="200466"/>
                    <a:pt x="379291" y="200466"/>
                  </a:cubicBezTo>
                  <a:cubicBezTo>
                    <a:pt x="379291" y="200466"/>
                    <a:pt x="379291" y="200466"/>
                    <a:pt x="384986" y="200466"/>
                  </a:cubicBezTo>
                  <a:cubicBezTo>
                    <a:pt x="384986" y="200466"/>
                    <a:pt x="384986" y="205592"/>
                    <a:pt x="384986" y="205592"/>
                  </a:cubicBezTo>
                  <a:cubicBezTo>
                    <a:pt x="384986" y="205592"/>
                    <a:pt x="384986" y="205592"/>
                    <a:pt x="384986" y="215843"/>
                  </a:cubicBezTo>
                  <a:cubicBezTo>
                    <a:pt x="384986" y="215843"/>
                    <a:pt x="384986" y="220968"/>
                    <a:pt x="384986" y="220968"/>
                  </a:cubicBezTo>
                  <a:cubicBezTo>
                    <a:pt x="379291" y="220968"/>
                    <a:pt x="379291" y="220968"/>
                    <a:pt x="379291" y="220968"/>
                  </a:cubicBezTo>
                  <a:cubicBezTo>
                    <a:pt x="379291" y="220968"/>
                    <a:pt x="379291" y="220968"/>
                    <a:pt x="373596" y="220968"/>
                  </a:cubicBezTo>
                  <a:cubicBezTo>
                    <a:pt x="373596" y="220968"/>
                    <a:pt x="373596" y="215843"/>
                    <a:pt x="373596" y="215843"/>
                  </a:cubicBezTo>
                  <a:cubicBezTo>
                    <a:pt x="373596" y="215843"/>
                    <a:pt x="373596" y="215843"/>
                    <a:pt x="373596" y="205592"/>
                  </a:cubicBezTo>
                  <a:cubicBezTo>
                    <a:pt x="373596" y="205592"/>
                    <a:pt x="373596" y="200466"/>
                    <a:pt x="373596" y="200466"/>
                  </a:cubicBezTo>
                  <a:close/>
                  <a:moveTo>
                    <a:pt x="123013" y="200466"/>
                  </a:moveTo>
                  <a:cubicBezTo>
                    <a:pt x="123013" y="200466"/>
                    <a:pt x="123013" y="200466"/>
                    <a:pt x="128708" y="200466"/>
                  </a:cubicBezTo>
                  <a:cubicBezTo>
                    <a:pt x="134403" y="200466"/>
                    <a:pt x="134403" y="205592"/>
                    <a:pt x="134403" y="205592"/>
                  </a:cubicBezTo>
                  <a:cubicBezTo>
                    <a:pt x="134403" y="205592"/>
                    <a:pt x="134403" y="205592"/>
                    <a:pt x="134403" y="215843"/>
                  </a:cubicBezTo>
                  <a:cubicBezTo>
                    <a:pt x="134403" y="215843"/>
                    <a:pt x="134403" y="220968"/>
                    <a:pt x="128708" y="220968"/>
                  </a:cubicBezTo>
                  <a:cubicBezTo>
                    <a:pt x="123013" y="220968"/>
                    <a:pt x="123013" y="220968"/>
                    <a:pt x="123013" y="220968"/>
                  </a:cubicBezTo>
                  <a:cubicBezTo>
                    <a:pt x="123013" y="220968"/>
                    <a:pt x="123013" y="215843"/>
                    <a:pt x="123013" y="215843"/>
                  </a:cubicBezTo>
                  <a:cubicBezTo>
                    <a:pt x="123013" y="215843"/>
                    <a:pt x="128708" y="215843"/>
                    <a:pt x="128708" y="215843"/>
                  </a:cubicBezTo>
                  <a:lnTo>
                    <a:pt x="128708" y="205592"/>
                  </a:lnTo>
                  <a:cubicBezTo>
                    <a:pt x="128708" y="205592"/>
                    <a:pt x="123013" y="205592"/>
                    <a:pt x="123013" y="205592"/>
                  </a:cubicBezTo>
                  <a:cubicBezTo>
                    <a:pt x="123013" y="205592"/>
                    <a:pt x="123013" y="200466"/>
                    <a:pt x="123013" y="200466"/>
                  </a:cubicBezTo>
                  <a:close/>
                  <a:moveTo>
                    <a:pt x="91121" y="200466"/>
                  </a:moveTo>
                  <a:cubicBezTo>
                    <a:pt x="95677" y="200466"/>
                    <a:pt x="95677" y="200466"/>
                    <a:pt x="95677" y="200466"/>
                  </a:cubicBezTo>
                  <a:cubicBezTo>
                    <a:pt x="95677" y="200466"/>
                    <a:pt x="95677" y="200466"/>
                    <a:pt x="100233" y="200466"/>
                  </a:cubicBezTo>
                  <a:cubicBezTo>
                    <a:pt x="100233" y="200466"/>
                    <a:pt x="100233" y="205592"/>
                    <a:pt x="100233" y="205592"/>
                  </a:cubicBezTo>
                  <a:cubicBezTo>
                    <a:pt x="100233" y="205592"/>
                    <a:pt x="100233" y="205592"/>
                    <a:pt x="100233" y="215843"/>
                  </a:cubicBezTo>
                  <a:cubicBezTo>
                    <a:pt x="100233" y="215843"/>
                    <a:pt x="100233" y="220968"/>
                    <a:pt x="100233" y="220968"/>
                  </a:cubicBezTo>
                  <a:cubicBezTo>
                    <a:pt x="95677" y="220968"/>
                    <a:pt x="95677" y="220968"/>
                    <a:pt x="95677" y="220968"/>
                  </a:cubicBezTo>
                  <a:cubicBezTo>
                    <a:pt x="95677" y="220968"/>
                    <a:pt x="95677" y="220968"/>
                    <a:pt x="91121" y="220968"/>
                  </a:cubicBezTo>
                  <a:cubicBezTo>
                    <a:pt x="91121" y="220968"/>
                    <a:pt x="91121" y="215843"/>
                    <a:pt x="91121" y="215843"/>
                  </a:cubicBezTo>
                  <a:cubicBezTo>
                    <a:pt x="91121" y="215843"/>
                    <a:pt x="91121" y="215843"/>
                    <a:pt x="91121" y="205592"/>
                  </a:cubicBezTo>
                  <a:cubicBezTo>
                    <a:pt x="91121" y="205592"/>
                    <a:pt x="91121" y="200466"/>
                    <a:pt x="91121" y="200466"/>
                  </a:cubicBezTo>
                  <a:close/>
                  <a:moveTo>
                    <a:pt x="61507" y="200466"/>
                  </a:moveTo>
                  <a:lnTo>
                    <a:pt x="68341" y="200466"/>
                  </a:lnTo>
                  <a:lnTo>
                    <a:pt x="68341" y="220968"/>
                  </a:lnTo>
                  <a:lnTo>
                    <a:pt x="61507" y="220968"/>
                  </a:lnTo>
                  <a:close/>
                  <a:moveTo>
                    <a:pt x="29614" y="200466"/>
                  </a:moveTo>
                  <a:cubicBezTo>
                    <a:pt x="29614" y="200466"/>
                    <a:pt x="29614" y="200466"/>
                    <a:pt x="35309" y="200466"/>
                  </a:cubicBezTo>
                  <a:cubicBezTo>
                    <a:pt x="41004" y="200466"/>
                    <a:pt x="41004" y="205592"/>
                    <a:pt x="41004" y="205592"/>
                  </a:cubicBezTo>
                  <a:cubicBezTo>
                    <a:pt x="41004" y="205592"/>
                    <a:pt x="41004" y="205592"/>
                    <a:pt x="41004" y="215843"/>
                  </a:cubicBezTo>
                  <a:cubicBezTo>
                    <a:pt x="41004" y="215843"/>
                    <a:pt x="35309" y="220968"/>
                    <a:pt x="35309" y="220968"/>
                  </a:cubicBezTo>
                  <a:cubicBezTo>
                    <a:pt x="29614" y="220968"/>
                    <a:pt x="29614" y="220968"/>
                    <a:pt x="29614" y="220968"/>
                  </a:cubicBezTo>
                  <a:cubicBezTo>
                    <a:pt x="29614" y="220968"/>
                    <a:pt x="29614" y="215843"/>
                    <a:pt x="29614" y="215843"/>
                  </a:cubicBezTo>
                  <a:cubicBezTo>
                    <a:pt x="29614" y="215843"/>
                    <a:pt x="35309" y="215843"/>
                    <a:pt x="35309" y="215843"/>
                  </a:cubicBezTo>
                  <a:lnTo>
                    <a:pt x="35309" y="205592"/>
                  </a:lnTo>
                  <a:cubicBezTo>
                    <a:pt x="35309" y="205592"/>
                    <a:pt x="29614" y="205592"/>
                    <a:pt x="29614" y="205592"/>
                  </a:cubicBezTo>
                  <a:cubicBezTo>
                    <a:pt x="29614" y="205592"/>
                    <a:pt x="29614" y="200466"/>
                    <a:pt x="29614" y="200466"/>
                  </a:cubicBezTo>
                  <a:close/>
                  <a:moveTo>
                    <a:pt x="446493" y="176547"/>
                  </a:moveTo>
                  <a:cubicBezTo>
                    <a:pt x="446493" y="182242"/>
                    <a:pt x="446493" y="182242"/>
                    <a:pt x="446493" y="182242"/>
                  </a:cubicBezTo>
                  <a:cubicBezTo>
                    <a:pt x="446493" y="182242"/>
                    <a:pt x="446493" y="182242"/>
                    <a:pt x="440798" y="182242"/>
                  </a:cubicBezTo>
                  <a:cubicBezTo>
                    <a:pt x="446493" y="182242"/>
                    <a:pt x="446493" y="182242"/>
                    <a:pt x="446493" y="176547"/>
                  </a:cubicBezTo>
                  <a:close/>
                  <a:moveTo>
                    <a:pt x="68341" y="176547"/>
                  </a:moveTo>
                  <a:cubicBezTo>
                    <a:pt x="68341" y="182242"/>
                    <a:pt x="68341" y="182242"/>
                    <a:pt x="68341" y="182242"/>
                  </a:cubicBezTo>
                  <a:cubicBezTo>
                    <a:pt x="68341" y="182242"/>
                    <a:pt x="68341" y="182242"/>
                    <a:pt x="61507" y="182242"/>
                  </a:cubicBezTo>
                  <a:cubicBezTo>
                    <a:pt x="68341" y="182242"/>
                    <a:pt x="68341" y="182242"/>
                    <a:pt x="68341" y="176547"/>
                  </a:cubicBezTo>
                  <a:close/>
                  <a:moveTo>
                    <a:pt x="435103" y="165157"/>
                  </a:moveTo>
                  <a:cubicBezTo>
                    <a:pt x="435103" y="165157"/>
                    <a:pt x="440798" y="165157"/>
                    <a:pt x="440798" y="165157"/>
                  </a:cubicBezTo>
                  <a:cubicBezTo>
                    <a:pt x="440798" y="165157"/>
                    <a:pt x="440798" y="165157"/>
                    <a:pt x="440798" y="176547"/>
                  </a:cubicBezTo>
                  <a:cubicBezTo>
                    <a:pt x="440798" y="182242"/>
                    <a:pt x="440798" y="182242"/>
                    <a:pt x="440798" y="182242"/>
                  </a:cubicBezTo>
                  <a:cubicBezTo>
                    <a:pt x="440798" y="182242"/>
                    <a:pt x="435103" y="182242"/>
                    <a:pt x="435103" y="176547"/>
                  </a:cubicBezTo>
                  <a:cubicBezTo>
                    <a:pt x="435103" y="176547"/>
                    <a:pt x="435103" y="176547"/>
                    <a:pt x="435103" y="165157"/>
                  </a:cubicBezTo>
                  <a:close/>
                  <a:moveTo>
                    <a:pt x="473830" y="159462"/>
                  </a:moveTo>
                  <a:lnTo>
                    <a:pt x="476108" y="159462"/>
                  </a:lnTo>
                  <a:lnTo>
                    <a:pt x="476108" y="182242"/>
                  </a:lnTo>
                  <a:lnTo>
                    <a:pt x="473830" y="182242"/>
                  </a:lnTo>
                  <a:close/>
                  <a:moveTo>
                    <a:pt x="440798" y="159462"/>
                  </a:moveTo>
                  <a:cubicBezTo>
                    <a:pt x="446493" y="159462"/>
                    <a:pt x="446493" y="159462"/>
                    <a:pt x="446493" y="165157"/>
                  </a:cubicBezTo>
                  <a:cubicBezTo>
                    <a:pt x="446493" y="165157"/>
                    <a:pt x="446493" y="165157"/>
                    <a:pt x="440798" y="165157"/>
                  </a:cubicBezTo>
                  <a:cubicBezTo>
                    <a:pt x="440798" y="159462"/>
                    <a:pt x="440798" y="159462"/>
                    <a:pt x="440798" y="159462"/>
                  </a:cubicBezTo>
                  <a:close/>
                  <a:moveTo>
                    <a:pt x="407767" y="159462"/>
                  </a:moveTo>
                  <a:lnTo>
                    <a:pt x="412323" y="159462"/>
                  </a:lnTo>
                  <a:lnTo>
                    <a:pt x="412323" y="182242"/>
                  </a:lnTo>
                  <a:lnTo>
                    <a:pt x="407767" y="182242"/>
                  </a:lnTo>
                  <a:close/>
                  <a:moveTo>
                    <a:pt x="378152" y="159462"/>
                  </a:moveTo>
                  <a:lnTo>
                    <a:pt x="380430" y="159462"/>
                  </a:lnTo>
                  <a:lnTo>
                    <a:pt x="380430" y="182242"/>
                  </a:lnTo>
                  <a:lnTo>
                    <a:pt x="378152" y="182242"/>
                  </a:lnTo>
                  <a:close/>
                  <a:moveTo>
                    <a:pt x="123013" y="159462"/>
                  </a:moveTo>
                  <a:lnTo>
                    <a:pt x="129847" y="159462"/>
                  </a:lnTo>
                  <a:lnTo>
                    <a:pt x="129847" y="182242"/>
                  </a:lnTo>
                  <a:lnTo>
                    <a:pt x="123013" y="182242"/>
                  </a:lnTo>
                  <a:close/>
                  <a:moveTo>
                    <a:pt x="95677" y="159462"/>
                  </a:moveTo>
                  <a:lnTo>
                    <a:pt x="97955" y="159462"/>
                  </a:lnTo>
                  <a:lnTo>
                    <a:pt x="97955" y="182242"/>
                  </a:lnTo>
                  <a:lnTo>
                    <a:pt x="95677" y="182242"/>
                  </a:lnTo>
                  <a:close/>
                  <a:moveTo>
                    <a:pt x="61507" y="159462"/>
                  </a:moveTo>
                  <a:cubicBezTo>
                    <a:pt x="68341" y="159462"/>
                    <a:pt x="68341" y="159462"/>
                    <a:pt x="68341" y="165157"/>
                  </a:cubicBezTo>
                  <a:cubicBezTo>
                    <a:pt x="68341" y="165157"/>
                    <a:pt x="68341" y="165157"/>
                    <a:pt x="61507" y="165157"/>
                  </a:cubicBezTo>
                  <a:cubicBezTo>
                    <a:pt x="61507" y="159462"/>
                    <a:pt x="61507" y="159462"/>
                    <a:pt x="61507" y="159462"/>
                  </a:cubicBezTo>
                  <a:close/>
                  <a:moveTo>
                    <a:pt x="29614" y="159462"/>
                  </a:moveTo>
                  <a:lnTo>
                    <a:pt x="34170" y="159462"/>
                  </a:lnTo>
                  <a:lnTo>
                    <a:pt x="34170" y="182242"/>
                  </a:lnTo>
                  <a:lnTo>
                    <a:pt x="29614" y="182242"/>
                  </a:lnTo>
                  <a:close/>
                  <a:moveTo>
                    <a:pt x="466996" y="127569"/>
                  </a:moveTo>
                  <a:cubicBezTo>
                    <a:pt x="472691" y="127569"/>
                    <a:pt x="472691" y="127569"/>
                    <a:pt x="472691" y="127569"/>
                  </a:cubicBezTo>
                  <a:cubicBezTo>
                    <a:pt x="472691" y="127569"/>
                    <a:pt x="472691" y="127569"/>
                    <a:pt x="478386" y="127569"/>
                  </a:cubicBezTo>
                  <a:cubicBezTo>
                    <a:pt x="478386" y="127569"/>
                    <a:pt x="478386" y="127569"/>
                    <a:pt x="478386" y="143515"/>
                  </a:cubicBezTo>
                  <a:cubicBezTo>
                    <a:pt x="472691" y="143515"/>
                    <a:pt x="472691" y="143515"/>
                    <a:pt x="472691" y="143515"/>
                  </a:cubicBezTo>
                  <a:cubicBezTo>
                    <a:pt x="472691" y="143515"/>
                    <a:pt x="472691" y="143515"/>
                    <a:pt x="466996" y="143515"/>
                  </a:cubicBezTo>
                  <a:cubicBezTo>
                    <a:pt x="466996" y="143515"/>
                    <a:pt x="466996" y="143515"/>
                    <a:pt x="466996" y="127569"/>
                  </a:cubicBezTo>
                  <a:close/>
                  <a:moveTo>
                    <a:pt x="435103" y="127569"/>
                  </a:moveTo>
                  <a:cubicBezTo>
                    <a:pt x="435103" y="127569"/>
                    <a:pt x="440798" y="127569"/>
                    <a:pt x="440798" y="127569"/>
                  </a:cubicBezTo>
                  <a:cubicBezTo>
                    <a:pt x="440798" y="127569"/>
                    <a:pt x="440798" y="127569"/>
                    <a:pt x="440798" y="143515"/>
                  </a:cubicBezTo>
                  <a:cubicBezTo>
                    <a:pt x="440798" y="143515"/>
                    <a:pt x="435103" y="143515"/>
                    <a:pt x="435103" y="143515"/>
                  </a:cubicBezTo>
                  <a:cubicBezTo>
                    <a:pt x="435103" y="143515"/>
                    <a:pt x="435103" y="143515"/>
                    <a:pt x="435103" y="127569"/>
                  </a:cubicBezTo>
                  <a:close/>
                  <a:moveTo>
                    <a:pt x="412323" y="127569"/>
                  </a:moveTo>
                  <a:cubicBezTo>
                    <a:pt x="412323" y="127569"/>
                    <a:pt x="416879" y="127569"/>
                    <a:pt x="416879" y="127569"/>
                  </a:cubicBezTo>
                  <a:cubicBezTo>
                    <a:pt x="416879" y="127569"/>
                    <a:pt x="416879" y="127569"/>
                    <a:pt x="416879" y="143515"/>
                  </a:cubicBezTo>
                  <a:cubicBezTo>
                    <a:pt x="416879" y="143515"/>
                    <a:pt x="412323" y="143515"/>
                    <a:pt x="412323" y="143515"/>
                  </a:cubicBezTo>
                  <a:close/>
                  <a:moveTo>
                    <a:pt x="373596" y="127569"/>
                  </a:moveTo>
                  <a:cubicBezTo>
                    <a:pt x="379291" y="127569"/>
                    <a:pt x="379291" y="127569"/>
                    <a:pt x="379291" y="127569"/>
                  </a:cubicBezTo>
                  <a:cubicBezTo>
                    <a:pt x="379291" y="127569"/>
                    <a:pt x="379291" y="127569"/>
                    <a:pt x="384986" y="127569"/>
                  </a:cubicBezTo>
                  <a:cubicBezTo>
                    <a:pt x="384986" y="127569"/>
                    <a:pt x="384986" y="127569"/>
                    <a:pt x="384986" y="143515"/>
                  </a:cubicBezTo>
                  <a:cubicBezTo>
                    <a:pt x="379291" y="143515"/>
                    <a:pt x="379291" y="143515"/>
                    <a:pt x="379291" y="143515"/>
                  </a:cubicBezTo>
                  <a:cubicBezTo>
                    <a:pt x="379291" y="143515"/>
                    <a:pt x="379291" y="143515"/>
                    <a:pt x="373596" y="143515"/>
                  </a:cubicBezTo>
                  <a:cubicBezTo>
                    <a:pt x="373596" y="143515"/>
                    <a:pt x="373596" y="143515"/>
                    <a:pt x="373596" y="127569"/>
                  </a:cubicBezTo>
                  <a:close/>
                  <a:moveTo>
                    <a:pt x="91121" y="127569"/>
                  </a:moveTo>
                  <a:cubicBezTo>
                    <a:pt x="95677" y="127569"/>
                    <a:pt x="95677" y="127569"/>
                    <a:pt x="95677" y="127569"/>
                  </a:cubicBezTo>
                  <a:cubicBezTo>
                    <a:pt x="95677" y="127569"/>
                    <a:pt x="95677" y="127569"/>
                    <a:pt x="100233" y="127569"/>
                  </a:cubicBezTo>
                  <a:cubicBezTo>
                    <a:pt x="100233" y="127569"/>
                    <a:pt x="100233" y="127569"/>
                    <a:pt x="100233" y="143515"/>
                  </a:cubicBezTo>
                  <a:cubicBezTo>
                    <a:pt x="95677" y="143515"/>
                    <a:pt x="95677" y="143515"/>
                    <a:pt x="95677" y="143515"/>
                  </a:cubicBezTo>
                  <a:cubicBezTo>
                    <a:pt x="95677" y="143515"/>
                    <a:pt x="95677" y="143515"/>
                    <a:pt x="91121" y="143515"/>
                  </a:cubicBezTo>
                  <a:cubicBezTo>
                    <a:pt x="91121" y="143515"/>
                    <a:pt x="91121" y="143515"/>
                    <a:pt x="91121" y="127569"/>
                  </a:cubicBezTo>
                  <a:close/>
                  <a:moveTo>
                    <a:pt x="35309" y="127569"/>
                  </a:moveTo>
                  <a:cubicBezTo>
                    <a:pt x="41004" y="127569"/>
                    <a:pt x="41004" y="127569"/>
                    <a:pt x="41004" y="127569"/>
                  </a:cubicBezTo>
                  <a:cubicBezTo>
                    <a:pt x="41004" y="127569"/>
                    <a:pt x="41004" y="127569"/>
                    <a:pt x="41004" y="143515"/>
                  </a:cubicBezTo>
                  <a:cubicBezTo>
                    <a:pt x="41004" y="143515"/>
                    <a:pt x="41004" y="143515"/>
                    <a:pt x="35309" y="143515"/>
                  </a:cubicBezTo>
                  <a:close/>
                  <a:moveTo>
                    <a:pt x="407767" y="104220"/>
                  </a:moveTo>
                  <a:cubicBezTo>
                    <a:pt x="407767" y="104220"/>
                    <a:pt x="407767" y="104220"/>
                    <a:pt x="412323" y="104220"/>
                  </a:cubicBezTo>
                  <a:cubicBezTo>
                    <a:pt x="412323" y="109345"/>
                    <a:pt x="412323" y="109345"/>
                    <a:pt x="412323" y="109345"/>
                  </a:cubicBezTo>
                  <a:cubicBezTo>
                    <a:pt x="407767" y="109345"/>
                    <a:pt x="407767" y="109345"/>
                    <a:pt x="407767" y="104220"/>
                  </a:cubicBezTo>
                  <a:close/>
                  <a:moveTo>
                    <a:pt x="123013" y="104220"/>
                  </a:moveTo>
                  <a:cubicBezTo>
                    <a:pt x="123013" y="104220"/>
                    <a:pt x="128708" y="104220"/>
                    <a:pt x="128708" y="104220"/>
                  </a:cubicBezTo>
                  <a:cubicBezTo>
                    <a:pt x="128708" y="109345"/>
                    <a:pt x="128708" y="109345"/>
                    <a:pt x="128708" y="109345"/>
                  </a:cubicBezTo>
                  <a:cubicBezTo>
                    <a:pt x="123013" y="109345"/>
                    <a:pt x="123013" y="109345"/>
                    <a:pt x="123013" y="104220"/>
                  </a:cubicBezTo>
                  <a:close/>
                  <a:moveTo>
                    <a:pt x="29614" y="104220"/>
                  </a:moveTo>
                  <a:cubicBezTo>
                    <a:pt x="29614" y="104220"/>
                    <a:pt x="35309" y="104220"/>
                    <a:pt x="35309" y="104220"/>
                  </a:cubicBezTo>
                  <a:cubicBezTo>
                    <a:pt x="35309" y="109345"/>
                    <a:pt x="35309" y="109345"/>
                    <a:pt x="35309" y="109345"/>
                  </a:cubicBezTo>
                  <a:cubicBezTo>
                    <a:pt x="29614" y="109345"/>
                    <a:pt x="29614" y="109345"/>
                    <a:pt x="29614" y="104220"/>
                  </a:cubicBezTo>
                  <a:close/>
                  <a:moveTo>
                    <a:pt x="466996" y="88843"/>
                  </a:moveTo>
                  <a:cubicBezTo>
                    <a:pt x="472691" y="88843"/>
                    <a:pt x="472691" y="88843"/>
                    <a:pt x="472691" y="88843"/>
                  </a:cubicBezTo>
                  <a:cubicBezTo>
                    <a:pt x="472691" y="88843"/>
                    <a:pt x="472691" y="88843"/>
                    <a:pt x="478386" y="88843"/>
                  </a:cubicBezTo>
                  <a:cubicBezTo>
                    <a:pt x="478386" y="88843"/>
                    <a:pt x="478386" y="88843"/>
                    <a:pt x="478386" y="93969"/>
                  </a:cubicBezTo>
                  <a:cubicBezTo>
                    <a:pt x="478386" y="93969"/>
                    <a:pt x="478386" y="93969"/>
                    <a:pt x="478386" y="104220"/>
                  </a:cubicBezTo>
                  <a:cubicBezTo>
                    <a:pt x="472691" y="109345"/>
                    <a:pt x="472691" y="109345"/>
                    <a:pt x="472691" y="109345"/>
                  </a:cubicBezTo>
                  <a:cubicBezTo>
                    <a:pt x="472691" y="109345"/>
                    <a:pt x="472691" y="109345"/>
                    <a:pt x="466996" y="104220"/>
                  </a:cubicBezTo>
                  <a:cubicBezTo>
                    <a:pt x="466996" y="104220"/>
                    <a:pt x="466996" y="104220"/>
                    <a:pt x="466996" y="93969"/>
                  </a:cubicBezTo>
                  <a:cubicBezTo>
                    <a:pt x="466996" y="88843"/>
                    <a:pt x="466996" y="88843"/>
                    <a:pt x="466996" y="88843"/>
                  </a:cubicBezTo>
                  <a:close/>
                  <a:moveTo>
                    <a:pt x="439659" y="88843"/>
                  </a:moveTo>
                  <a:lnTo>
                    <a:pt x="446493" y="88843"/>
                  </a:lnTo>
                  <a:lnTo>
                    <a:pt x="446493" y="109345"/>
                  </a:lnTo>
                  <a:lnTo>
                    <a:pt x="439659" y="109345"/>
                  </a:lnTo>
                  <a:close/>
                  <a:moveTo>
                    <a:pt x="412323" y="88843"/>
                  </a:moveTo>
                  <a:cubicBezTo>
                    <a:pt x="412323" y="88843"/>
                    <a:pt x="416879" y="88843"/>
                    <a:pt x="416879" y="93969"/>
                  </a:cubicBezTo>
                  <a:cubicBezTo>
                    <a:pt x="416879" y="93969"/>
                    <a:pt x="416879" y="93969"/>
                    <a:pt x="416879" y="104220"/>
                  </a:cubicBezTo>
                  <a:cubicBezTo>
                    <a:pt x="416879" y="104220"/>
                    <a:pt x="412323" y="104220"/>
                    <a:pt x="412323" y="104220"/>
                  </a:cubicBezTo>
                  <a:lnTo>
                    <a:pt x="412323" y="93969"/>
                  </a:lnTo>
                  <a:cubicBezTo>
                    <a:pt x="412323" y="88843"/>
                    <a:pt x="412323" y="88843"/>
                    <a:pt x="412323" y="88843"/>
                  </a:cubicBezTo>
                  <a:close/>
                  <a:moveTo>
                    <a:pt x="407767" y="88843"/>
                  </a:moveTo>
                  <a:cubicBezTo>
                    <a:pt x="407767" y="88843"/>
                    <a:pt x="407767" y="88843"/>
                    <a:pt x="412323" y="88843"/>
                  </a:cubicBezTo>
                  <a:cubicBezTo>
                    <a:pt x="407767" y="88843"/>
                    <a:pt x="407767" y="88843"/>
                    <a:pt x="407767" y="93969"/>
                  </a:cubicBezTo>
                  <a:cubicBezTo>
                    <a:pt x="407767" y="88843"/>
                    <a:pt x="407767" y="88843"/>
                    <a:pt x="407767" y="88843"/>
                  </a:cubicBezTo>
                  <a:close/>
                  <a:moveTo>
                    <a:pt x="373596" y="88843"/>
                  </a:moveTo>
                  <a:cubicBezTo>
                    <a:pt x="379291" y="88843"/>
                    <a:pt x="379291" y="88843"/>
                    <a:pt x="379291" y="88843"/>
                  </a:cubicBezTo>
                  <a:cubicBezTo>
                    <a:pt x="379291" y="88843"/>
                    <a:pt x="379291" y="88843"/>
                    <a:pt x="384986" y="88843"/>
                  </a:cubicBezTo>
                  <a:cubicBezTo>
                    <a:pt x="384986" y="88843"/>
                    <a:pt x="384986" y="88843"/>
                    <a:pt x="384986" y="93969"/>
                  </a:cubicBezTo>
                  <a:cubicBezTo>
                    <a:pt x="384986" y="93969"/>
                    <a:pt x="384986" y="93969"/>
                    <a:pt x="384986" y="104220"/>
                  </a:cubicBezTo>
                  <a:cubicBezTo>
                    <a:pt x="379291" y="109345"/>
                    <a:pt x="379291" y="109345"/>
                    <a:pt x="379291" y="109345"/>
                  </a:cubicBezTo>
                  <a:cubicBezTo>
                    <a:pt x="379291" y="109345"/>
                    <a:pt x="379291" y="109345"/>
                    <a:pt x="373596" y="104220"/>
                  </a:cubicBezTo>
                  <a:cubicBezTo>
                    <a:pt x="373596" y="104220"/>
                    <a:pt x="373596" y="104220"/>
                    <a:pt x="373596" y="93969"/>
                  </a:cubicBezTo>
                  <a:cubicBezTo>
                    <a:pt x="373596" y="88843"/>
                    <a:pt x="373596" y="88843"/>
                    <a:pt x="373596" y="88843"/>
                  </a:cubicBezTo>
                  <a:close/>
                  <a:moveTo>
                    <a:pt x="345121" y="88843"/>
                  </a:moveTo>
                  <a:cubicBezTo>
                    <a:pt x="345121" y="88843"/>
                    <a:pt x="345121" y="88843"/>
                    <a:pt x="345121" y="93969"/>
                  </a:cubicBezTo>
                  <a:cubicBezTo>
                    <a:pt x="345121" y="93969"/>
                    <a:pt x="345121" y="93969"/>
                    <a:pt x="345121" y="104220"/>
                  </a:cubicBezTo>
                  <a:cubicBezTo>
                    <a:pt x="345121" y="104220"/>
                    <a:pt x="350816" y="104220"/>
                    <a:pt x="350816" y="104220"/>
                  </a:cubicBezTo>
                  <a:cubicBezTo>
                    <a:pt x="350816" y="109345"/>
                    <a:pt x="350816" y="109345"/>
                    <a:pt x="345121" y="109345"/>
                  </a:cubicBezTo>
                  <a:cubicBezTo>
                    <a:pt x="345121" y="104220"/>
                    <a:pt x="345121" y="99094"/>
                    <a:pt x="339426" y="99094"/>
                  </a:cubicBezTo>
                  <a:cubicBezTo>
                    <a:pt x="339426" y="99094"/>
                    <a:pt x="339426" y="99094"/>
                    <a:pt x="339426" y="93969"/>
                  </a:cubicBezTo>
                  <a:cubicBezTo>
                    <a:pt x="339426" y="88843"/>
                    <a:pt x="345121" y="88843"/>
                    <a:pt x="345121" y="88843"/>
                  </a:cubicBezTo>
                  <a:close/>
                  <a:moveTo>
                    <a:pt x="345121" y="88843"/>
                  </a:moveTo>
                  <a:cubicBezTo>
                    <a:pt x="350816" y="88843"/>
                    <a:pt x="350816" y="88843"/>
                    <a:pt x="350816" y="88843"/>
                  </a:cubicBezTo>
                  <a:cubicBezTo>
                    <a:pt x="350816" y="88843"/>
                    <a:pt x="350816" y="88843"/>
                    <a:pt x="350816" y="93969"/>
                  </a:cubicBezTo>
                  <a:cubicBezTo>
                    <a:pt x="350816" y="88843"/>
                    <a:pt x="345121" y="88843"/>
                    <a:pt x="345121" y="88843"/>
                  </a:cubicBezTo>
                  <a:close/>
                  <a:moveTo>
                    <a:pt x="128708" y="88843"/>
                  </a:moveTo>
                  <a:cubicBezTo>
                    <a:pt x="134403" y="88843"/>
                    <a:pt x="134403" y="88843"/>
                    <a:pt x="134403" y="93969"/>
                  </a:cubicBezTo>
                  <a:cubicBezTo>
                    <a:pt x="134403" y="93969"/>
                    <a:pt x="134403" y="93969"/>
                    <a:pt x="134403" y="104220"/>
                  </a:cubicBezTo>
                  <a:cubicBezTo>
                    <a:pt x="134403" y="104220"/>
                    <a:pt x="134403" y="104220"/>
                    <a:pt x="128708" y="104220"/>
                  </a:cubicBezTo>
                  <a:lnTo>
                    <a:pt x="128708" y="93969"/>
                  </a:lnTo>
                  <a:cubicBezTo>
                    <a:pt x="128708" y="88843"/>
                    <a:pt x="128708" y="88843"/>
                    <a:pt x="128708" y="88843"/>
                  </a:cubicBezTo>
                  <a:close/>
                  <a:moveTo>
                    <a:pt x="123013" y="88843"/>
                  </a:moveTo>
                  <a:cubicBezTo>
                    <a:pt x="123013" y="88843"/>
                    <a:pt x="123013" y="88843"/>
                    <a:pt x="128708" y="88843"/>
                  </a:cubicBezTo>
                  <a:cubicBezTo>
                    <a:pt x="128708" y="88843"/>
                    <a:pt x="123013" y="88843"/>
                    <a:pt x="123013" y="93969"/>
                  </a:cubicBezTo>
                  <a:cubicBezTo>
                    <a:pt x="123013" y="88843"/>
                    <a:pt x="123013" y="88843"/>
                    <a:pt x="123013" y="88843"/>
                  </a:cubicBezTo>
                  <a:close/>
                  <a:moveTo>
                    <a:pt x="91121" y="88843"/>
                  </a:moveTo>
                  <a:cubicBezTo>
                    <a:pt x="95677" y="88843"/>
                    <a:pt x="95677" y="88843"/>
                    <a:pt x="95677" y="88843"/>
                  </a:cubicBezTo>
                  <a:cubicBezTo>
                    <a:pt x="95677" y="88843"/>
                    <a:pt x="95677" y="88843"/>
                    <a:pt x="100233" y="88843"/>
                  </a:cubicBezTo>
                  <a:cubicBezTo>
                    <a:pt x="100233" y="88843"/>
                    <a:pt x="100233" y="88843"/>
                    <a:pt x="100233" y="93969"/>
                  </a:cubicBezTo>
                  <a:cubicBezTo>
                    <a:pt x="100233" y="93969"/>
                    <a:pt x="100233" y="93969"/>
                    <a:pt x="100233" y="104220"/>
                  </a:cubicBezTo>
                  <a:cubicBezTo>
                    <a:pt x="95677" y="109345"/>
                    <a:pt x="95677" y="109345"/>
                    <a:pt x="95677" y="109345"/>
                  </a:cubicBezTo>
                  <a:cubicBezTo>
                    <a:pt x="95677" y="109345"/>
                    <a:pt x="95677" y="109345"/>
                    <a:pt x="91121" y="104220"/>
                  </a:cubicBezTo>
                  <a:cubicBezTo>
                    <a:pt x="91121" y="104220"/>
                    <a:pt x="91121" y="104220"/>
                    <a:pt x="91121" y="93969"/>
                  </a:cubicBezTo>
                  <a:cubicBezTo>
                    <a:pt x="91121" y="88843"/>
                    <a:pt x="91121" y="88843"/>
                    <a:pt x="91121" y="88843"/>
                  </a:cubicBezTo>
                  <a:close/>
                  <a:moveTo>
                    <a:pt x="61507" y="88843"/>
                  </a:moveTo>
                  <a:lnTo>
                    <a:pt x="68341" y="88843"/>
                  </a:lnTo>
                  <a:lnTo>
                    <a:pt x="68341" y="109345"/>
                  </a:lnTo>
                  <a:lnTo>
                    <a:pt x="61507" y="109345"/>
                  </a:lnTo>
                  <a:close/>
                  <a:moveTo>
                    <a:pt x="35309" y="88843"/>
                  </a:moveTo>
                  <a:cubicBezTo>
                    <a:pt x="41004" y="88843"/>
                    <a:pt x="41004" y="88843"/>
                    <a:pt x="41004" y="93969"/>
                  </a:cubicBezTo>
                  <a:cubicBezTo>
                    <a:pt x="41004" y="93969"/>
                    <a:pt x="41004" y="93969"/>
                    <a:pt x="41004" y="104220"/>
                  </a:cubicBezTo>
                  <a:cubicBezTo>
                    <a:pt x="41004" y="104220"/>
                    <a:pt x="41004" y="104220"/>
                    <a:pt x="35309" y="104220"/>
                  </a:cubicBezTo>
                  <a:lnTo>
                    <a:pt x="35309" y="93969"/>
                  </a:lnTo>
                  <a:cubicBezTo>
                    <a:pt x="35309" y="88843"/>
                    <a:pt x="35309" y="88843"/>
                    <a:pt x="35309" y="88843"/>
                  </a:cubicBezTo>
                  <a:close/>
                  <a:moveTo>
                    <a:pt x="29614" y="88843"/>
                  </a:moveTo>
                  <a:cubicBezTo>
                    <a:pt x="29614" y="88843"/>
                    <a:pt x="29614" y="88843"/>
                    <a:pt x="35309" y="88843"/>
                  </a:cubicBezTo>
                  <a:cubicBezTo>
                    <a:pt x="35309" y="88843"/>
                    <a:pt x="29614" y="88843"/>
                    <a:pt x="29614" y="93969"/>
                  </a:cubicBezTo>
                  <a:cubicBezTo>
                    <a:pt x="29614" y="88843"/>
                    <a:pt x="29614" y="88843"/>
                    <a:pt x="29614" y="88843"/>
                  </a:cubicBezTo>
                  <a:close/>
                  <a:moveTo>
                    <a:pt x="440798" y="65494"/>
                  </a:moveTo>
                  <a:cubicBezTo>
                    <a:pt x="446493" y="65494"/>
                    <a:pt x="446493" y="65494"/>
                    <a:pt x="446493" y="65494"/>
                  </a:cubicBezTo>
                  <a:cubicBezTo>
                    <a:pt x="446493" y="70619"/>
                    <a:pt x="446493" y="70619"/>
                    <a:pt x="440798" y="70619"/>
                  </a:cubicBezTo>
                  <a:cubicBezTo>
                    <a:pt x="440798" y="70619"/>
                    <a:pt x="440798" y="70619"/>
                    <a:pt x="440798" y="65494"/>
                  </a:cubicBezTo>
                  <a:close/>
                  <a:moveTo>
                    <a:pt x="312090" y="65494"/>
                  </a:moveTo>
                  <a:cubicBezTo>
                    <a:pt x="312090" y="65494"/>
                    <a:pt x="312090" y="65494"/>
                    <a:pt x="317785" y="65494"/>
                  </a:cubicBezTo>
                  <a:cubicBezTo>
                    <a:pt x="317785" y="70619"/>
                    <a:pt x="317785" y="70619"/>
                    <a:pt x="317785" y="70619"/>
                  </a:cubicBezTo>
                  <a:cubicBezTo>
                    <a:pt x="312090" y="70619"/>
                    <a:pt x="312090" y="70619"/>
                    <a:pt x="312090" y="65494"/>
                  </a:cubicBezTo>
                  <a:close/>
                  <a:moveTo>
                    <a:pt x="61507" y="65494"/>
                  </a:moveTo>
                  <a:cubicBezTo>
                    <a:pt x="68341" y="65494"/>
                    <a:pt x="68341" y="65494"/>
                    <a:pt x="68341" y="65494"/>
                  </a:cubicBezTo>
                  <a:cubicBezTo>
                    <a:pt x="68341" y="70619"/>
                    <a:pt x="68341" y="70619"/>
                    <a:pt x="61507" y="70619"/>
                  </a:cubicBezTo>
                  <a:cubicBezTo>
                    <a:pt x="61507" y="70619"/>
                    <a:pt x="61507" y="70619"/>
                    <a:pt x="61507" y="65494"/>
                  </a:cubicBezTo>
                  <a:close/>
                  <a:moveTo>
                    <a:pt x="251234" y="59229"/>
                  </a:moveTo>
                  <a:cubicBezTo>
                    <a:pt x="306557" y="59229"/>
                    <a:pt x="350816" y="103777"/>
                    <a:pt x="350816" y="159462"/>
                  </a:cubicBezTo>
                  <a:cubicBezTo>
                    <a:pt x="350816" y="215147"/>
                    <a:pt x="306557" y="259695"/>
                    <a:pt x="251234" y="259695"/>
                  </a:cubicBezTo>
                  <a:cubicBezTo>
                    <a:pt x="201443" y="259695"/>
                    <a:pt x="157184" y="215147"/>
                    <a:pt x="157184" y="159462"/>
                  </a:cubicBezTo>
                  <a:cubicBezTo>
                    <a:pt x="157184" y="159462"/>
                    <a:pt x="157184" y="159462"/>
                    <a:pt x="251234" y="159462"/>
                  </a:cubicBezTo>
                  <a:cubicBezTo>
                    <a:pt x="251234" y="159462"/>
                    <a:pt x="251234" y="159462"/>
                    <a:pt x="251234" y="59229"/>
                  </a:cubicBezTo>
                  <a:close/>
                  <a:moveTo>
                    <a:pt x="473830" y="50117"/>
                  </a:moveTo>
                  <a:lnTo>
                    <a:pt x="476108" y="50117"/>
                  </a:lnTo>
                  <a:lnTo>
                    <a:pt x="476108" y="70619"/>
                  </a:lnTo>
                  <a:lnTo>
                    <a:pt x="473830" y="70619"/>
                  </a:lnTo>
                  <a:close/>
                  <a:moveTo>
                    <a:pt x="440798" y="50117"/>
                  </a:moveTo>
                  <a:cubicBezTo>
                    <a:pt x="440798" y="50117"/>
                    <a:pt x="440798" y="50117"/>
                    <a:pt x="440798" y="55243"/>
                  </a:cubicBezTo>
                  <a:cubicBezTo>
                    <a:pt x="440798" y="55243"/>
                    <a:pt x="440798" y="55243"/>
                    <a:pt x="440798" y="65494"/>
                  </a:cubicBezTo>
                  <a:cubicBezTo>
                    <a:pt x="440798" y="65494"/>
                    <a:pt x="435103" y="65494"/>
                    <a:pt x="435103" y="65494"/>
                  </a:cubicBezTo>
                  <a:cubicBezTo>
                    <a:pt x="435103" y="65494"/>
                    <a:pt x="435103" y="65494"/>
                    <a:pt x="435103" y="55243"/>
                  </a:cubicBezTo>
                  <a:cubicBezTo>
                    <a:pt x="435103" y="50117"/>
                    <a:pt x="440798" y="50117"/>
                    <a:pt x="440798" y="50117"/>
                  </a:cubicBezTo>
                  <a:close/>
                  <a:moveTo>
                    <a:pt x="440798" y="50117"/>
                  </a:moveTo>
                  <a:cubicBezTo>
                    <a:pt x="446493" y="50117"/>
                    <a:pt x="446493" y="50117"/>
                    <a:pt x="446493" y="50117"/>
                  </a:cubicBezTo>
                  <a:cubicBezTo>
                    <a:pt x="446493" y="50117"/>
                    <a:pt x="446493" y="50117"/>
                    <a:pt x="446493" y="55243"/>
                  </a:cubicBezTo>
                  <a:cubicBezTo>
                    <a:pt x="446493" y="50117"/>
                    <a:pt x="446493" y="50117"/>
                    <a:pt x="440798" y="50117"/>
                  </a:cubicBezTo>
                  <a:close/>
                  <a:moveTo>
                    <a:pt x="407767" y="50117"/>
                  </a:moveTo>
                  <a:lnTo>
                    <a:pt x="412323" y="50117"/>
                  </a:lnTo>
                  <a:lnTo>
                    <a:pt x="412323" y="70619"/>
                  </a:lnTo>
                  <a:lnTo>
                    <a:pt x="407767" y="70619"/>
                  </a:lnTo>
                  <a:close/>
                  <a:moveTo>
                    <a:pt x="378152" y="50117"/>
                  </a:moveTo>
                  <a:lnTo>
                    <a:pt x="380430" y="50117"/>
                  </a:lnTo>
                  <a:lnTo>
                    <a:pt x="380430" y="70619"/>
                  </a:lnTo>
                  <a:lnTo>
                    <a:pt x="378152" y="70619"/>
                  </a:lnTo>
                  <a:close/>
                  <a:moveTo>
                    <a:pt x="346260" y="50117"/>
                  </a:moveTo>
                  <a:lnTo>
                    <a:pt x="350816" y="50117"/>
                  </a:lnTo>
                  <a:lnTo>
                    <a:pt x="350816" y="70619"/>
                  </a:lnTo>
                  <a:lnTo>
                    <a:pt x="346260" y="70619"/>
                  </a:lnTo>
                  <a:close/>
                  <a:moveTo>
                    <a:pt x="317785" y="50117"/>
                  </a:moveTo>
                  <a:cubicBezTo>
                    <a:pt x="317785" y="50117"/>
                    <a:pt x="323480" y="50117"/>
                    <a:pt x="323480" y="55243"/>
                  </a:cubicBezTo>
                  <a:cubicBezTo>
                    <a:pt x="323480" y="55243"/>
                    <a:pt x="323480" y="55243"/>
                    <a:pt x="323480" y="65494"/>
                  </a:cubicBezTo>
                  <a:cubicBezTo>
                    <a:pt x="323480" y="65494"/>
                    <a:pt x="317785" y="65494"/>
                    <a:pt x="317785" y="65494"/>
                  </a:cubicBezTo>
                  <a:cubicBezTo>
                    <a:pt x="317785" y="65494"/>
                    <a:pt x="317785" y="65494"/>
                    <a:pt x="317785" y="55243"/>
                  </a:cubicBezTo>
                  <a:cubicBezTo>
                    <a:pt x="317785" y="50117"/>
                    <a:pt x="317785" y="50117"/>
                    <a:pt x="317785" y="50117"/>
                  </a:cubicBezTo>
                  <a:close/>
                  <a:moveTo>
                    <a:pt x="312090" y="50117"/>
                  </a:moveTo>
                  <a:cubicBezTo>
                    <a:pt x="312090" y="50117"/>
                    <a:pt x="312090" y="50117"/>
                    <a:pt x="317785" y="50117"/>
                  </a:cubicBezTo>
                  <a:cubicBezTo>
                    <a:pt x="312090" y="50117"/>
                    <a:pt x="312090" y="50117"/>
                    <a:pt x="312090" y="55243"/>
                  </a:cubicBezTo>
                  <a:cubicBezTo>
                    <a:pt x="312090" y="50117"/>
                    <a:pt x="312090" y="50117"/>
                    <a:pt x="312090" y="50117"/>
                  </a:cubicBezTo>
                  <a:close/>
                  <a:moveTo>
                    <a:pt x="157184" y="50117"/>
                  </a:moveTo>
                  <a:lnTo>
                    <a:pt x="161740" y="50117"/>
                  </a:lnTo>
                  <a:lnTo>
                    <a:pt x="161740" y="70619"/>
                  </a:lnTo>
                  <a:lnTo>
                    <a:pt x="157184" y="70619"/>
                  </a:lnTo>
                  <a:close/>
                  <a:moveTo>
                    <a:pt x="123013" y="50117"/>
                  </a:moveTo>
                  <a:lnTo>
                    <a:pt x="129847" y="50117"/>
                  </a:lnTo>
                  <a:lnTo>
                    <a:pt x="129847" y="70619"/>
                  </a:lnTo>
                  <a:lnTo>
                    <a:pt x="123013" y="70619"/>
                  </a:lnTo>
                  <a:close/>
                  <a:moveTo>
                    <a:pt x="95677" y="50117"/>
                  </a:moveTo>
                  <a:lnTo>
                    <a:pt x="97955" y="50117"/>
                  </a:lnTo>
                  <a:lnTo>
                    <a:pt x="97955" y="70619"/>
                  </a:lnTo>
                  <a:lnTo>
                    <a:pt x="95677" y="70619"/>
                  </a:lnTo>
                  <a:close/>
                  <a:moveTo>
                    <a:pt x="61507" y="50117"/>
                  </a:moveTo>
                  <a:cubicBezTo>
                    <a:pt x="68341" y="50117"/>
                    <a:pt x="68341" y="50117"/>
                    <a:pt x="68341" y="50117"/>
                  </a:cubicBezTo>
                  <a:cubicBezTo>
                    <a:pt x="68341" y="50117"/>
                    <a:pt x="68341" y="50117"/>
                    <a:pt x="68341" y="55243"/>
                  </a:cubicBezTo>
                  <a:cubicBezTo>
                    <a:pt x="68341" y="50117"/>
                    <a:pt x="68341" y="50117"/>
                    <a:pt x="61507" y="50117"/>
                  </a:cubicBezTo>
                  <a:close/>
                  <a:moveTo>
                    <a:pt x="29614" y="50117"/>
                  </a:moveTo>
                  <a:lnTo>
                    <a:pt x="34170" y="50117"/>
                  </a:lnTo>
                  <a:lnTo>
                    <a:pt x="34170" y="70619"/>
                  </a:lnTo>
                  <a:lnTo>
                    <a:pt x="29614" y="70619"/>
                  </a:lnTo>
                  <a:close/>
                  <a:moveTo>
                    <a:pt x="234637" y="43282"/>
                  </a:moveTo>
                  <a:lnTo>
                    <a:pt x="234637" y="143515"/>
                  </a:lnTo>
                  <a:cubicBezTo>
                    <a:pt x="234637" y="143515"/>
                    <a:pt x="234637" y="143515"/>
                    <a:pt x="138960" y="143515"/>
                  </a:cubicBezTo>
                  <a:cubicBezTo>
                    <a:pt x="138960" y="87830"/>
                    <a:pt x="178356" y="43282"/>
                    <a:pt x="234637" y="43282"/>
                  </a:cubicBezTo>
                  <a:close/>
                  <a:moveTo>
                    <a:pt x="312615" y="27826"/>
                  </a:moveTo>
                  <a:cubicBezTo>
                    <a:pt x="312615" y="27826"/>
                    <a:pt x="312615" y="27826"/>
                    <a:pt x="318198" y="27826"/>
                  </a:cubicBezTo>
                  <a:cubicBezTo>
                    <a:pt x="318198" y="27826"/>
                    <a:pt x="318198" y="27826"/>
                    <a:pt x="318198" y="33392"/>
                  </a:cubicBezTo>
                  <a:cubicBezTo>
                    <a:pt x="312615" y="33392"/>
                    <a:pt x="312615" y="33392"/>
                    <a:pt x="312615" y="33392"/>
                  </a:cubicBezTo>
                  <a:cubicBezTo>
                    <a:pt x="312615" y="27826"/>
                    <a:pt x="312615" y="27826"/>
                    <a:pt x="312615" y="27826"/>
                  </a:cubicBezTo>
                  <a:close/>
                  <a:moveTo>
                    <a:pt x="251209" y="27826"/>
                  </a:moveTo>
                  <a:cubicBezTo>
                    <a:pt x="256791" y="27826"/>
                    <a:pt x="256791" y="27826"/>
                    <a:pt x="256791" y="27826"/>
                  </a:cubicBezTo>
                  <a:cubicBezTo>
                    <a:pt x="256791" y="27826"/>
                    <a:pt x="256791" y="27826"/>
                    <a:pt x="256791" y="33392"/>
                  </a:cubicBezTo>
                  <a:cubicBezTo>
                    <a:pt x="256791" y="33392"/>
                    <a:pt x="256791" y="33392"/>
                    <a:pt x="251209" y="33392"/>
                  </a:cubicBezTo>
                  <a:cubicBezTo>
                    <a:pt x="251209" y="27826"/>
                    <a:pt x="251209" y="27826"/>
                    <a:pt x="251209" y="27826"/>
                  </a:cubicBezTo>
                  <a:close/>
                  <a:moveTo>
                    <a:pt x="156308" y="27826"/>
                  </a:moveTo>
                  <a:cubicBezTo>
                    <a:pt x="161890" y="27826"/>
                    <a:pt x="161890" y="27826"/>
                    <a:pt x="161890" y="27826"/>
                  </a:cubicBezTo>
                  <a:cubicBezTo>
                    <a:pt x="161890" y="27826"/>
                    <a:pt x="161890" y="27826"/>
                    <a:pt x="161890" y="33392"/>
                  </a:cubicBezTo>
                  <a:cubicBezTo>
                    <a:pt x="161890" y="33392"/>
                    <a:pt x="161890" y="33392"/>
                    <a:pt x="156308" y="33392"/>
                  </a:cubicBezTo>
                  <a:cubicBezTo>
                    <a:pt x="156308" y="27826"/>
                    <a:pt x="156308" y="27826"/>
                    <a:pt x="156308" y="27826"/>
                  </a:cubicBezTo>
                  <a:close/>
                  <a:moveTo>
                    <a:pt x="61407" y="27826"/>
                  </a:moveTo>
                  <a:cubicBezTo>
                    <a:pt x="66989" y="27826"/>
                    <a:pt x="66989" y="27826"/>
                    <a:pt x="66989" y="27826"/>
                  </a:cubicBezTo>
                  <a:cubicBezTo>
                    <a:pt x="66989" y="27826"/>
                    <a:pt x="66989" y="27826"/>
                    <a:pt x="66989" y="33392"/>
                  </a:cubicBezTo>
                  <a:cubicBezTo>
                    <a:pt x="66989" y="33392"/>
                    <a:pt x="66989" y="33392"/>
                    <a:pt x="61407" y="33392"/>
                  </a:cubicBezTo>
                  <a:cubicBezTo>
                    <a:pt x="61407" y="27826"/>
                    <a:pt x="61407" y="27826"/>
                    <a:pt x="61407" y="27826"/>
                  </a:cubicBezTo>
                  <a:close/>
                  <a:moveTo>
                    <a:pt x="39077" y="16696"/>
                  </a:moveTo>
                  <a:cubicBezTo>
                    <a:pt x="39077" y="16696"/>
                    <a:pt x="39077" y="16696"/>
                    <a:pt x="39077" y="27826"/>
                  </a:cubicBezTo>
                  <a:cubicBezTo>
                    <a:pt x="39077" y="27826"/>
                    <a:pt x="39077" y="27826"/>
                    <a:pt x="33494" y="33392"/>
                  </a:cubicBezTo>
                  <a:cubicBezTo>
                    <a:pt x="27912" y="33392"/>
                    <a:pt x="27912" y="33392"/>
                    <a:pt x="27912" y="33392"/>
                  </a:cubicBezTo>
                  <a:cubicBezTo>
                    <a:pt x="27912" y="27826"/>
                    <a:pt x="27912" y="27826"/>
                    <a:pt x="27912" y="27826"/>
                  </a:cubicBezTo>
                  <a:cubicBezTo>
                    <a:pt x="27912" y="27826"/>
                    <a:pt x="33494" y="27826"/>
                    <a:pt x="33494" y="27826"/>
                  </a:cubicBezTo>
                  <a:cubicBezTo>
                    <a:pt x="33494" y="27826"/>
                    <a:pt x="33494" y="27826"/>
                    <a:pt x="33494" y="22261"/>
                  </a:cubicBezTo>
                  <a:cubicBezTo>
                    <a:pt x="33494" y="22261"/>
                    <a:pt x="33494" y="22261"/>
                    <a:pt x="27912" y="22261"/>
                  </a:cubicBezTo>
                  <a:cubicBezTo>
                    <a:pt x="22330" y="27826"/>
                    <a:pt x="16747" y="33392"/>
                    <a:pt x="16747" y="44523"/>
                  </a:cubicBezTo>
                  <a:cubicBezTo>
                    <a:pt x="16747" y="44523"/>
                    <a:pt x="16747" y="44523"/>
                    <a:pt x="16747" y="267135"/>
                  </a:cubicBezTo>
                  <a:cubicBezTo>
                    <a:pt x="16747" y="278265"/>
                    <a:pt x="22330" y="283831"/>
                    <a:pt x="27912" y="289396"/>
                  </a:cubicBezTo>
                  <a:cubicBezTo>
                    <a:pt x="27912" y="289396"/>
                    <a:pt x="27912" y="289396"/>
                    <a:pt x="27912" y="278265"/>
                  </a:cubicBezTo>
                  <a:cubicBezTo>
                    <a:pt x="27912" y="278265"/>
                    <a:pt x="27912" y="278265"/>
                    <a:pt x="33494" y="278265"/>
                  </a:cubicBezTo>
                  <a:cubicBezTo>
                    <a:pt x="33494" y="278265"/>
                    <a:pt x="33494" y="278265"/>
                    <a:pt x="33494" y="289396"/>
                  </a:cubicBezTo>
                  <a:cubicBezTo>
                    <a:pt x="39077" y="294961"/>
                    <a:pt x="39077" y="294961"/>
                    <a:pt x="44659" y="294961"/>
                  </a:cubicBezTo>
                  <a:cubicBezTo>
                    <a:pt x="44659" y="294961"/>
                    <a:pt x="44659" y="294961"/>
                    <a:pt x="61407" y="294961"/>
                  </a:cubicBezTo>
                  <a:cubicBezTo>
                    <a:pt x="61407" y="294961"/>
                    <a:pt x="61407" y="294961"/>
                    <a:pt x="66989" y="294961"/>
                  </a:cubicBezTo>
                  <a:cubicBezTo>
                    <a:pt x="66989" y="294961"/>
                    <a:pt x="66989" y="294961"/>
                    <a:pt x="94901" y="294961"/>
                  </a:cubicBezTo>
                  <a:cubicBezTo>
                    <a:pt x="94901" y="294961"/>
                    <a:pt x="94901" y="294961"/>
                    <a:pt x="122813" y="294961"/>
                  </a:cubicBezTo>
                  <a:cubicBezTo>
                    <a:pt x="122813" y="294961"/>
                    <a:pt x="122813" y="294961"/>
                    <a:pt x="122813" y="278265"/>
                  </a:cubicBezTo>
                  <a:cubicBezTo>
                    <a:pt x="122813" y="278265"/>
                    <a:pt x="122813" y="278265"/>
                    <a:pt x="128396" y="278265"/>
                  </a:cubicBezTo>
                  <a:cubicBezTo>
                    <a:pt x="128396" y="278265"/>
                    <a:pt x="128396" y="278265"/>
                    <a:pt x="128396" y="294961"/>
                  </a:cubicBezTo>
                  <a:cubicBezTo>
                    <a:pt x="128396" y="294961"/>
                    <a:pt x="128396" y="294961"/>
                    <a:pt x="156308" y="294961"/>
                  </a:cubicBezTo>
                  <a:cubicBezTo>
                    <a:pt x="156308" y="294961"/>
                    <a:pt x="156308" y="294961"/>
                    <a:pt x="156308" y="278265"/>
                  </a:cubicBezTo>
                  <a:cubicBezTo>
                    <a:pt x="156308" y="278265"/>
                    <a:pt x="156308" y="278265"/>
                    <a:pt x="161890" y="278265"/>
                  </a:cubicBezTo>
                  <a:cubicBezTo>
                    <a:pt x="161890" y="278265"/>
                    <a:pt x="161890" y="278265"/>
                    <a:pt x="161890" y="294961"/>
                  </a:cubicBezTo>
                  <a:cubicBezTo>
                    <a:pt x="161890" y="294961"/>
                    <a:pt x="161890" y="294961"/>
                    <a:pt x="184220" y="294961"/>
                  </a:cubicBezTo>
                  <a:cubicBezTo>
                    <a:pt x="184220" y="294961"/>
                    <a:pt x="184220" y="294961"/>
                    <a:pt x="184220" y="283831"/>
                  </a:cubicBezTo>
                  <a:cubicBezTo>
                    <a:pt x="184220" y="278265"/>
                    <a:pt x="184220" y="278265"/>
                    <a:pt x="184220" y="278265"/>
                  </a:cubicBezTo>
                  <a:cubicBezTo>
                    <a:pt x="189802" y="278265"/>
                    <a:pt x="189802" y="278265"/>
                    <a:pt x="189802" y="278265"/>
                  </a:cubicBezTo>
                  <a:cubicBezTo>
                    <a:pt x="189802" y="278265"/>
                    <a:pt x="195385" y="278265"/>
                    <a:pt x="195385" y="278265"/>
                  </a:cubicBezTo>
                  <a:cubicBezTo>
                    <a:pt x="195385" y="278265"/>
                    <a:pt x="195385" y="278265"/>
                    <a:pt x="195385" y="283831"/>
                  </a:cubicBezTo>
                  <a:cubicBezTo>
                    <a:pt x="195385" y="283831"/>
                    <a:pt x="195385" y="283831"/>
                    <a:pt x="195385" y="294961"/>
                  </a:cubicBezTo>
                  <a:cubicBezTo>
                    <a:pt x="195385" y="294961"/>
                    <a:pt x="195385" y="294961"/>
                    <a:pt x="217714" y="294961"/>
                  </a:cubicBezTo>
                  <a:cubicBezTo>
                    <a:pt x="217714" y="294961"/>
                    <a:pt x="217714" y="294961"/>
                    <a:pt x="217714" y="278265"/>
                  </a:cubicBezTo>
                  <a:cubicBezTo>
                    <a:pt x="217714" y="278265"/>
                    <a:pt x="217714" y="278265"/>
                    <a:pt x="223297" y="278265"/>
                  </a:cubicBezTo>
                  <a:cubicBezTo>
                    <a:pt x="223297" y="278265"/>
                    <a:pt x="223297" y="278265"/>
                    <a:pt x="223297" y="294961"/>
                  </a:cubicBezTo>
                  <a:cubicBezTo>
                    <a:pt x="223297" y="294961"/>
                    <a:pt x="223297" y="294961"/>
                    <a:pt x="251209" y="294961"/>
                  </a:cubicBezTo>
                  <a:cubicBezTo>
                    <a:pt x="251209" y="294961"/>
                    <a:pt x="251209" y="294961"/>
                    <a:pt x="251209" y="278265"/>
                  </a:cubicBezTo>
                  <a:cubicBezTo>
                    <a:pt x="251209" y="278265"/>
                    <a:pt x="251209" y="278265"/>
                    <a:pt x="256791" y="278265"/>
                  </a:cubicBezTo>
                  <a:cubicBezTo>
                    <a:pt x="256791" y="278265"/>
                    <a:pt x="256791" y="278265"/>
                    <a:pt x="256791" y="294961"/>
                  </a:cubicBezTo>
                  <a:cubicBezTo>
                    <a:pt x="256791" y="294961"/>
                    <a:pt x="256791" y="294961"/>
                    <a:pt x="284703" y="294961"/>
                  </a:cubicBezTo>
                  <a:cubicBezTo>
                    <a:pt x="284703" y="294961"/>
                    <a:pt x="284703" y="294961"/>
                    <a:pt x="312615" y="294961"/>
                  </a:cubicBezTo>
                  <a:cubicBezTo>
                    <a:pt x="312615" y="294961"/>
                    <a:pt x="312615" y="294961"/>
                    <a:pt x="318198" y="294961"/>
                  </a:cubicBezTo>
                  <a:cubicBezTo>
                    <a:pt x="318198" y="294961"/>
                    <a:pt x="318198" y="294961"/>
                    <a:pt x="318198" y="283831"/>
                  </a:cubicBezTo>
                  <a:cubicBezTo>
                    <a:pt x="318198" y="278265"/>
                    <a:pt x="318198" y="278265"/>
                    <a:pt x="318198" y="278265"/>
                  </a:cubicBezTo>
                  <a:cubicBezTo>
                    <a:pt x="318198" y="278265"/>
                    <a:pt x="323780" y="278265"/>
                    <a:pt x="323780" y="283831"/>
                  </a:cubicBezTo>
                  <a:cubicBezTo>
                    <a:pt x="323780" y="283831"/>
                    <a:pt x="323780" y="283831"/>
                    <a:pt x="323780" y="294961"/>
                  </a:cubicBezTo>
                  <a:lnTo>
                    <a:pt x="329973" y="294961"/>
                  </a:lnTo>
                  <a:cubicBezTo>
                    <a:pt x="333898" y="294961"/>
                    <a:pt x="339132" y="294961"/>
                    <a:pt x="346110" y="294961"/>
                  </a:cubicBezTo>
                  <a:cubicBezTo>
                    <a:pt x="346110" y="294961"/>
                    <a:pt x="346110" y="294961"/>
                    <a:pt x="346110" y="278265"/>
                  </a:cubicBezTo>
                  <a:cubicBezTo>
                    <a:pt x="346110" y="278265"/>
                    <a:pt x="346110" y="278265"/>
                    <a:pt x="351692" y="278265"/>
                  </a:cubicBezTo>
                  <a:cubicBezTo>
                    <a:pt x="351692" y="278265"/>
                    <a:pt x="351692" y="278265"/>
                    <a:pt x="351692" y="294961"/>
                  </a:cubicBezTo>
                  <a:cubicBezTo>
                    <a:pt x="351692" y="294961"/>
                    <a:pt x="351692" y="294961"/>
                    <a:pt x="379604" y="294961"/>
                  </a:cubicBezTo>
                  <a:cubicBezTo>
                    <a:pt x="379604" y="294961"/>
                    <a:pt x="379604" y="294961"/>
                    <a:pt x="407517" y="294961"/>
                  </a:cubicBezTo>
                  <a:cubicBezTo>
                    <a:pt x="407517" y="294961"/>
                    <a:pt x="407517" y="294961"/>
                    <a:pt x="407517" y="278265"/>
                  </a:cubicBezTo>
                  <a:cubicBezTo>
                    <a:pt x="407517" y="278265"/>
                    <a:pt x="407517" y="278265"/>
                    <a:pt x="413099" y="278265"/>
                  </a:cubicBezTo>
                  <a:cubicBezTo>
                    <a:pt x="413099" y="278265"/>
                    <a:pt x="413099" y="278265"/>
                    <a:pt x="413099" y="294961"/>
                  </a:cubicBezTo>
                  <a:cubicBezTo>
                    <a:pt x="413099" y="294961"/>
                    <a:pt x="413099" y="294961"/>
                    <a:pt x="424874" y="294961"/>
                  </a:cubicBezTo>
                  <a:lnTo>
                    <a:pt x="435429" y="294961"/>
                  </a:lnTo>
                  <a:cubicBezTo>
                    <a:pt x="435429" y="294961"/>
                    <a:pt x="435429" y="294961"/>
                    <a:pt x="435429" y="283831"/>
                  </a:cubicBezTo>
                  <a:cubicBezTo>
                    <a:pt x="435429" y="278265"/>
                    <a:pt x="441011" y="278265"/>
                    <a:pt x="441011" y="278265"/>
                  </a:cubicBezTo>
                  <a:cubicBezTo>
                    <a:pt x="441011" y="278265"/>
                    <a:pt x="441011" y="278265"/>
                    <a:pt x="441011" y="283831"/>
                  </a:cubicBezTo>
                  <a:cubicBezTo>
                    <a:pt x="441011" y="283831"/>
                    <a:pt x="441011" y="283831"/>
                    <a:pt x="441011" y="294961"/>
                  </a:cubicBezTo>
                  <a:cubicBezTo>
                    <a:pt x="441011" y="294961"/>
                    <a:pt x="441011" y="294961"/>
                    <a:pt x="446593" y="294961"/>
                  </a:cubicBezTo>
                  <a:cubicBezTo>
                    <a:pt x="446593" y="294961"/>
                    <a:pt x="446593" y="294961"/>
                    <a:pt x="463341" y="294961"/>
                  </a:cubicBezTo>
                  <a:cubicBezTo>
                    <a:pt x="463341" y="294961"/>
                    <a:pt x="468923" y="294961"/>
                    <a:pt x="474506" y="289396"/>
                  </a:cubicBezTo>
                  <a:cubicBezTo>
                    <a:pt x="485670" y="283831"/>
                    <a:pt x="485670" y="278265"/>
                    <a:pt x="485670" y="267135"/>
                  </a:cubicBezTo>
                  <a:cubicBezTo>
                    <a:pt x="485670" y="267135"/>
                    <a:pt x="485670" y="267135"/>
                    <a:pt x="485670" y="44523"/>
                  </a:cubicBezTo>
                  <a:cubicBezTo>
                    <a:pt x="485670" y="33392"/>
                    <a:pt x="485670" y="27826"/>
                    <a:pt x="480088" y="22261"/>
                  </a:cubicBezTo>
                  <a:cubicBezTo>
                    <a:pt x="480088" y="22261"/>
                    <a:pt x="480088" y="22261"/>
                    <a:pt x="480088" y="27826"/>
                  </a:cubicBezTo>
                  <a:cubicBezTo>
                    <a:pt x="480088" y="27826"/>
                    <a:pt x="480088" y="27826"/>
                    <a:pt x="480088" y="33392"/>
                  </a:cubicBezTo>
                  <a:cubicBezTo>
                    <a:pt x="474506" y="33392"/>
                    <a:pt x="474506" y="33392"/>
                    <a:pt x="474506" y="33392"/>
                  </a:cubicBezTo>
                  <a:cubicBezTo>
                    <a:pt x="474506" y="33392"/>
                    <a:pt x="474506" y="33392"/>
                    <a:pt x="468923" y="33392"/>
                  </a:cubicBezTo>
                  <a:cubicBezTo>
                    <a:pt x="468923" y="27826"/>
                    <a:pt x="468923" y="27826"/>
                    <a:pt x="468923" y="27826"/>
                  </a:cubicBezTo>
                  <a:cubicBezTo>
                    <a:pt x="468923" y="27826"/>
                    <a:pt x="468923" y="27826"/>
                    <a:pt x="468923" y="16696"/>
                  </a:cubicBezTo>
                  <a:cubicBezTo>
                    <a:pt x="468923" y="16696"/>
                    <a:pt x="463341" y="16696"/>
                    <a:pt x="463341" y="16696"/>
                  </a:cubicBezTo>
                  <a:cubicBezTo>
                    <a:pt x="463341" y="16696"/>
                    <a:pt x="463341" y="16696"/>
                    <a:pt x="446593" y="16696"/>
                  </a:cubicBezTo>
                  <a:cubicBezTo>
                    <a:pt x="446593" y="16696"/>
                    <a:pt x="446593" y="16696"/>
                    <a:pt x="441011" y="16696"/>
                  </a:cubicBezTo>
                  <a:lnTo>
                    <a:pt x="441011" y="27826"/>
                  </a:lnTo>
                  <a:cubicBezTo>
                    <a:pt x="446593" y="27826"/>
                    <a:pt x="446593" y="27826"/>
                    <a:pt x="446593" y="27826"/>
                  </a:cubicBezTo>
                  <a:cubicBezTo>
                    <a:pt x="446593" y="27826"/>
                    <a:pt x="446593" y="27826"/>
                    <a:pt x="446593" y="33392"/>
                  </a:cubicBezTo>
                  <a:cubicBezTo>
                    <a:pt x="446593" y="33392"/>
                    <a:pt x="446593" y="33392"/>
                    <a:pt x="441011" y="33392"/>
                  </a:cubicBezTo>
                  <a:cubicBezTo>
                    <a:pt x="441011" y="27826"/>
                    <a:pt x="435429" y="27826"/>
                    <a:pt x="435429" y="27826"/>
                  </a:cubicBezTo>
                  <a:cubicBezTo>
                    <a:pt x="435429" y="27826"/>
                    <a:pt x="435429" y="27826"/>
                    <a:pt x="435429" y="16696"/>
                  </a:cubicBezTo>
                  <a:cubicBezTo>
                    <a:pt x="435429" y="16696"/>
                    <a:pt x="435429" y="16696"/>
                    <a:pt x="418681" y="16696"/>
                  </a:cubicBezTo>
                  <a:cubicBezTo>
                    <a:pt x="418681" y="16696"/>
                    <a:pt x="418681" y="16696"/>
                    <a:pt x="418681" y="27826"/>
                  </a:cubicBezTo>
                  <a:cubicBezTo>
                    <a:pt x="418681" y="27826"/>
                    <a:pt x="413099" y="27826"/>
                    <a:pt x="413099" y="33392"/>
                  </a:cubicBezTo>
                  <a:cubicBezTo>
                    <a:pt x="407517" y="33392"/>
                    <a:pt x="407517" y="33392"/>
                    <a:pt x="407517" y="33392"/>
                  </a:cubicBezTo>
                  <a:cubicBezTo>
                    <a:pt x="407517" y="27826"/>
                    <a:pt x="407517" y="27826"/>
                    <a:pt x="407517" y="27826"/>
                  </a:cubicBezTo>
                  <a:cubicBezTo>
                    <a:pt x="407517" y="27826"/>
                    <a:pt x="407517" y="27826"/>
                    <a:pt x="413099" y="27826"/>
                  </a:cubicBezTo>
                  <a:cubicBezTo>
                    <a:pt x="413099" y="27826"/>
                    <a:pt x="413099" y="27826"/>
                    <a:pt x="413099" y="16696"/>
                  </a:cubicBezTo>
                  <a:cubicBezTo>
                    <a:pt x="413099" y="16696"/>
                    <a:pt x="413099" y="16696"/>
                    <a:pt x="407517" y="16696"/>
                  </a:cubicBezTo>
                  <a:cubicBezTo>
                    <a:pt x="407517" y="16696"/>
                    <a:pt x="407517" y="16696"/>
                    <a:pt x="385187" y="16696"/>
                  </a:cubicBezTo>
                  <a:cubicBezTo>
                    <a:pt x="385187" y="16696"/>
                    <a:pt x="385187" y="16696"/>
                    <a:pt x="385187" y="27826"/>
                  </a:cubicBezTo>
                  <a:cubicBezTo>
                    <a:pt x="385187" y="27826"/>
                    <a:pt x="385187" y="27826"/>
                    <a:pt x="385187" y="33392"/>
                  </a:cubicBezTo>
                  <a:cubicBezTo>
                    <a:pt x="379604" y="33392"/>
                    <a:pt x="379604" y="33392"/>
                    <a:pt x="379604" y="33392"/>
                  </a:cubicBezTo>
                  <a:cubicBezTo>
                    <a:pt x="379604" y="33392"/>
                    <a:pt x="379604" y="33392"/>
                    <a:pt x="374022" y="33392"/>
                  </a:cubicBezTo>
                  <a:cubicBezTo>
                    <a:pt x="374022" y="27826"/>
                    <a:pt x="374022" y="27826"/>
                    <a:pt x="374022" y="27826"/>
                  </a:cubicBezTo>
                  <a:cubicBezTo>
                    <a:pt x="374022" y="27826"/>
                    <a:pt x="374022" y="27826"/>
                    <a:pt x="374022" y="16696"/>
                  </a:cubicBezTo>
                  <a:cubicBezTo>
                    <a:pt x="374022" y="16696"/>
                    <a:pt x="374022" y="16696"/>
                    <a:pt x="351692" y="16696"/>
                  </a:cubicBezTo>
                  <a:cubicBezTo>
                    <a:pt x="351692" y="16696"/>
                    <a:pt x="351692" y="16696"/>
                    <a:pt x="346110" y="16696"/>
                  </a:cubicBezTo>
                  <a:lnTo>
                    <a:pt x="346110" y="27826"/>
                  </a:lnTo>
                  <a:cubicBezTo>
                    <a:pt x="346110" y="27826"/>
                    <a:pt x="351692" y="27826"/>
                    <a:pt x="351692" y="27826"/>
                  </a:cubicBezTo>
                  <a:cubicBezTo>
                    <a:pt x="351692" y="27826"/>
                    <a:pt x="351692" y="27826"/>
                    <a:pt x="351692" y="33392"/>
                  </a:cubicBezTo>
                  <a:cubicBezTo>
                    <a:pt x="351692" y="33392"/>
                    <a:pt x="351692" y="33392"/>
                    <a:pt x="346110" y="33392"/>
                  </a:cubicBezTo>
                  <a:cubicBezTo>
                    <a:pt x="340528" y="27826"/>
                    <a:pt x="340528" y="27826"/>
                    <a:pt x="340528" y="27826"/>
                  </a:cubicBezTo>
                  <a:cubicBezTo>
                    <a:pt x="340528" y="27826"/>
                    <a:pt x="340528" y="27826"/>
                    <a:pt x="340528" y="16696"/>
                  </a:cubicBezTo>
                  <a:cubicBezTo>
                    <a:pt x="340528" y="16696"/>
                    <a:pt x="340528" y="16696"/>
                    <a:pt x="318198" y="16696"/>
                  </a:cubicBezTo>
                  <a:cubicBezTo>
                    <a:pt x="318198" y="16696"/>
                    <a:pt x="318198" y="16696"/>
                    <a:pt x="312615" y="16696"/>
                  </a:cubicBezTo>
                  <a:cubicBezTo>
                    <a:pt x="312615" y="16696"/>
                    <a:pt x="312615" y="16696"/>
                    <a:pt x="290286" y="16696"/>
                  </a:cubicBezTo>
                  <a:cubicBezTo>
                    <a:pt x="290286" y="16696"/>
                    <a:pt x="290286" y="16696"/>
                    <a:pt x="290286" y="27826"/>
                  </a:cubicBezTo>
                  <a:cubicBezTo>
                    <a:pt x="290286" y="27826"/>
                    <a:pt x="290286" y="27826"/>
                    <a:pt x="290286" y="33392"/>
                  </a:cubicBezTo>
                  <a:cubicBezTo>
                    <a:pt x="284703" y="33392"/>
                    <a:pt x="284703" y="33392"/>
                    <a:pt x="284703" y="33392"/>
                  </a:cubicBezTo>
                  <a:cubicBezTo>
                    <a:pt x="284703" y="33392"/>
                    <a:pt x="279121" y="33392"/>
                    <a:pt x="279121" y="33392"/>
                  </a:cubicBezTo>
                  <a:cubicBezTo>
                    <a:pt x="279121" y="27826"/>
                    <a:pt x="279121" y="27826"/>
                    <a:pt x="279121" y="27826"/>
                  </a:cubicBezTo>
                  <a:cubicBezTo>
                    <a:pt x="279121" y="27826"/>
                    <a:pt x="279121" y="27826"/>
                    <a:pt x="279121" y="16696"/>
                  </a:cubicBezTo>
                  <a:cubicBezTo>
                    <a:pt x="279121" y="16696"/>
                    <a:pt x="279121" y="16696"/>
                    <a:pt x="256791" y="16696"/>
                  </a:cubicBezTo>
                  <a:cubicBezTo>
                    <a:pt x="256791" y="16696"/>
                    <a:pt x="256791" y="16696"/>
                    <a:pt x="251209" y="16696"/>
                  </a:cubicBezTo>
                  <a:cubicBezTo>
                    <a:pt x="251209" y="16696"/>
                    <a:pt x="251209" y="16696"/>
                    <a:pt x="228879" y="16696"/>
                  </a:cubicBezTo>
                  <a:cubicBezTo>
                    <a:pt x="228879" y="16696"/>
                    <a:pt x="228879" y="16696"/>
                    <a:pt x="228879" y="27826"/>
                  </a:cubicBezTo>
                  <a:cubicBezTo>
                    <a:pt x="228879" y="27826"/>
                    <a:pt x="228879" y="27826"/>
                    <a:pt x="223297" y="33392"/>
                  </a:cubicBezTo>
                  <a:cubicBezTo>
                    <a:pt x="223297" y="33392"/>
                    <a:pt x="217714" y="33392"/>
                    <a:pt x="217714" y="33392"/>
                  </a:cubicBezTo>
                  <a:cubicBezTo>
                    <a:pt x="217714" y="27826"/>
                    <a:pt x="217714" y="27826"/>
                    <a:pt x="217714" y="27826"/>
                  </a:cubicBezTo>
                  <a:cubicBezTo>
                    <a:pt x="217714" y="27826"/>
                    <a:pt x="223297" y="27826"/>
                    <a:pt x="223297" y="27826"/>
                  </a:cubicBezTo>
                  <a:cubicBezTo>
                    <a:pt x="223297" y="27826"/>
                    <a:pt x="223297" y="27826"/>
                    <a:pt x="223297" y="16696"/>
                  </a:cubicBezTo>
                  <a:cubicBezTo>
                    <a:pt x="223297" y="16696"/>
                    <a:pt x="223297" y="16696"/>
                    <a:pt x="217714" y="16696"/>
                  </a:cubicBezTo>
                  <a:cubicBezTo>
                    <a:pt x="217714" y="16696"/>
                    <a:pt x="217714" y="16696"/>
                    <a:pt x="195385" y="16696"/>
                  </a:cubicBezTo>
                  <a:cubicBezTo>
                    <a:pt x="195385" y="16696"/>
                    <a:pt x="195385" y="16696"/>
                    <a:pt x="195385" y="27826"/>
                  </a:cubicBezTo>
                  <a:cubicBezTo>
                    <a:pt x="195385" y="27826"/>
                    <a:pt x="195385" y="27826"/>
                    <a:pt x="195385" y="33392"/>
                  </a:cubicBezTo>
                  <a:cubicBezTo>
                    <a:pt x="195385" y="33392"/>
                    <a:pt x="189802" y="33392"/>
                    <a:pt x="189802" y="33392"/>
                  </a:cubicBezTo>
                  <a:cubicBezTo>
                    <a:pt x="189802" y="33392"/>
                    <a:pt x="189802" y="33392"/>
                    <a:pt x="184220" y="33392"/>
                  </a:cubicBezTo>
                  <a:cubicBezTo>
                    <a:pt x="184220" y="27826"/>
                    <a:pt x="184220" y="27826"/>
                    <a:pt x="184220" y="27826"/>
                  </a:cubicBezTo>
                  <a:cubicBezTo>
                    <a:pt x="184220" y="27826"/>
                    <a:pt x="184220" y="27826"/>
                    <a:pt x="184220" y="16696"/>
                  </a:cubicBezTo>
                  <a:cubicBezTo>
                    <a:pt x="184220" y="16696"/>
                    <a:pt x="184220" y="16696"/>
                    <a:pt x="161890" y="16696"/>
                  </a:cubicBezTo>
                  <a:cubicBezTo>
                    <a:pt x="161890" y="16696"/>
                    <a:pt x="161890" y="16696"/>
                    <a:pt x="156308" y="16696"/>
                  </a:cubicBezTo>
                  <a:cubicBezTo>
                    <a:pt x="156308" y="16696"/>
                    <a:pt x="156308" y="16696"/>
                    <a:pt x="133978" y="16696"/>
                  </a:cubicBezTo>
                  <a:cubicBezTo>
                    <a:pt x="133978" y="16696"/>
                    <a:pt x="133978" y="16696"/>
                    <a:pt x="133978" y="27826"/>
                  </a:cubicBezTo>
                  <a:cubicBezTo>
                    <a:pt x="133978" y="27826"/>
                    <a:pt x="133978" y="27826"/>
                    <a:pt x="128396" y="33392"/>
                  </a:cubicBezTo>
                  <a:cubicBezTo>
                    <a:pt x="122813" y="33392"/>
                    <a:pt x="122813" y="33392"/>
                    <a:pt x="122813" y="33392"/>
                  </a:cubicBezTo>
                  <a:cubicBezTo>
                    <a:pt x="122813" y="27826"/>
                    <a:pt x="122813" y="27826"/>
                    <a:pt x="122813" y="27826"/>
                  </a:cubicBezTo>
                  <a:cubicBezTo>
                    <a:pt x="122813" y="27826"/>
                    <a:pt x="128396" y="27826"/>
                    <a:pt x="128396" y="27826"/>
                  </a:cubicBezTo>
                  <a:cubicBezTo>
                    <a:pt x="128396" y="27826"/>
                    <a:pt x="128396" y="27826"/>
                    <a:pt x="128396" y="16696"/>
                  </a:cubicBezTo>
                  <a:cubicBezTo>
                    <a:pt x="128396" y="16696"/>
                    <a:pt x="128396" y="16696"/>
                    <a:pt x="122813" y="16696"/>
                  </a:cubicBezTo>
                  <a:cubicBezTo>
                    <a:pt x="122813" y="16696"/>
                    <a:pt x="122813" y="16696"/>
                    <a:pt x="100483" y="16696"/>
                  </a:cubicBezTo>
                  <a:cubicBezTo>
                    <a:pt x="100483" y="16696"/>
                    <a:pt x="100483" y="16696"/>
                    <a:pt x="100483" y="27826"/>
                  </a:cubicBezTo>
                  <a:cubicBezTo>
                    <a:pt x="100483" y="27826"/>
                    <a:pt x="100483" y="27826"/>
                    <a:pt x="100483" y="33392"/>
                  </a:cubicBezTo>
                  <a:cubicBezTo>
                    <a:pt x="94901" y="33392"/>
                    <a:pt x="94901" y="33392"/>
                    <a:pt x="94901" y="33392"/>
                  </a:cubicBezTo>
                  <a:cubicBezTo>
                    <a:pt x="94901" y="33392"/>
                    <a:pt x="94901" y="33392"/>
                    <a:pt x="89319" y="33392"/>
                  </a:cubicBezTo>
                  <a:cubicBezTo>
                    <a:pt x="89319" y="27826"/>
                    <a:pt x="89319" y="27826"/>
                    <a:pt x="89319" y="27826"/>
                  </a:cubicBezTo>
                  <a:cubicBezTo>
                    <a:pt x="89319" y="27826"/>
                    <a:pt x="89319" y="27826"/>
                    <a:pt x="89319" y="16696"/>
                  </a:cubicBezTo>
                  <a:cubicBezTo>
                    <a:pt x="89319" y="16696"/>
                    <a:pt x="89319" y="16696"/>
                    <a:pt x="66989" y="16696"/>
                  </a:cubicBezTo>
                  <a:cubicBezTo>
                    <a:pt x="66989" y="16696"/>
                    <a:pt x="66989" y="16696"/>
                    <a:pt x="61407" y="16696"/>
                  </a:cubicBezTo>
                  <a:cubicBezTo>
                    <a:pt x="61407" y="16696"/>
                    <a:pt x="61407" y="16696"/>
                    <a:pt x="44659" y="16696"/>
                  </a:cubicBezTo>
                  <a:cubicBezTo>
                    <a:pt x="39077" y="16696"/>
                    <a:pt x="39077" y="16696"/>
                    <a:pt x="39077" y="16696"/>
                  </a:cubicBezTo>
                  <a:close/>
                  <a:moveTo>
                    <a:pt x="44659" y="0"/>
                  </a:moveTo>
                  <a:cubicBezTo>
                    <a:pt x="44659" y="0"/>
                    <a:pt x="44659" y="0"/>
                    <a:pt x="463341" y="0"/>
                  </a:cubicBezTo>
                  <a:cubicBezTo>
                    <a:pt x="485670" y="0"/>
                    <a:pt x="508000" y="22261"/>
                    <a:pt x="508000" y="44523"/>
                  </a:cubicBezTo>
                  <a:cubicBezTo>
                    <a:pt x="508000" y="44523"/>
                    <a:pt x="508000" y="44523"/>
                    <a:pt x="508000" y="322788"/>
                  </a:cubicBezTo>
                  <a:cubicBezTo>
                    <a:pt x="508000" y="345049"/>
                    <a:pt x="485670" y="367310"/>
                    <a:pt x="463341" y="367310"/>
                  </a:cubicBezTo>
                  <a:cubicBezTo>
                    <a:pt x="463341" y="367310"/>
                    <a:pt x="463341" y="367310"/>
                    <a:pt x="273539" y="367310"/>
                  </a:cubicBezTo>
                  <a:cubicBezTo>
                    <a:pt x="273539" y="367310"/>
                    <a:pt x="273539" y="367310"/>
                    <a:pt x="273539" y="400702"/>
                  </a:cubicBezTo>
                  <a:cubicBezTo>
                    <a:pt x="273539" y="400702"/>
                    <a:pt x="273539" y="400702"/>
                    <a:pt x="407517" y="400702"/>
                  </a:cubicBezTo>
                  <a:cubicBezTo>
                    <a:pt x="407517" y="400702"/>
                    <a:pt x="407517" y="400702"/>
                    <a:pt x="424264" y="422963"/>
                  </a:cubicBezTo>
                  <a:cubicBezTo>
                    <a:pt x="424264" y="422963"/>
                    <a:pt x="424264" y="422963"/>
                    <a:pt x="424264" y="439659"/>
                  </a:cubicBezTo>
                  <a:cubicBezTo>
                    <a:pt x="424264" y="439659"/>
                    <a:pt x="424264" y="439659"/>
                    <a:pt x="83736" y="439659"/>
                  </a:cubicBezTo>
                  <a:cubicBezTo>
                    <a:pt x="83736" y="439659"/>
                    <a:pt x="83736" y="439659"/>
                    <a:pt x="83736" y="422963"/>
                  </a:cubicBezTo>
                  <a:cubicBezTo>
                    <a:pt x="83736" y="422963"/>
                    <a:pt x="83736" y="422963"/>
                    <a:pt x="100483" y="400702"/>
                  </a:cubicBezTo>
                  <a:cubicBezTo>
                    <a:pt x="100483" y="400702"/>
                    <a:pt x="100483" y="400702"/>
                    <a:pt x="234462" y="400702"/>
                  </a:cubicBezTo>
                  <a:cubicBezTo>
                    <a:pt x="234462" y="400702"/>
                    <a:pt x="234462" y="400702"/>
                    <a:pt x="234462" y="367310"/>
                  </a:cubicBezTo>
                  <a:cubicBezTo>
                    <a:pt x="234462" y="367310"/>
                    <a:pt x="234462" y="367310"/>
                    <a:pt x="44659" y="367310"/>
                  </a:cubicBezTo>
                  <a:cubicBezTo>
                    <a:pt x="22330" y="367310"/>
                    <a:pt x="0" y="345049"/>
                    <a:pt x="0" y="322788"/>
                  </a:cubicBezTo>
                  <a:cubicBezTo>
                    <a:pt x="0" y="322788"/>
                    <a:pt x="0" y="322788"/>
                    <a:pt x="0" y="44523"/>
                  </a:cubicBezTo>
                  <a:cubicBezTo>
                    <a:pt x="0" y="22261"/>
                    <a:pt x="22330" y="0"/>
                    <a:pt x="4465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îṣḻiḍé"/>
            <p:cNvSpPr/>
            <p:nvPr/>
          </p:nvSpPr>
          <p:spPr>
            <a:xfrm>
              <a:off x="6726000" y="1422291"/>
              <a:ext cx="620944" cy="620944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3" name="i$lîḓê"/>
            <p:cNvSpPr/>
            <p:nvPr/>
          </p:nvSpPr>
          <p:spPr bwMode="auto">
            <a:xfrm>
              <a:off x="6892176" y="1612551"/>
              <a:ext cx="288592" cy="274805"/>
            </a:xfrm>
            <a:custGeom>
              <a:avLst/>
              <a:gdLst>
                <a:gd name="connsiteX0" fmla="*/ 384794 w 508000"/>
                <a:gd name="connsiteY0" fmla="*/ 273731 h 483729"/>
                <a:gd name="connsiteX1" fmla="*/ 353563 w 508000"/>
                <a:gd name="connsiteY1" fmla="*/ 304966 h 483729"/>
                <a:gd name="connsiteX2" fmla="*/ 384794 w 508000"/>
                <a:gd name="connsiteY2" fmla="*/ 336028 h 483729"/>
                <a:gd name="connsiteX3" fmla="*/ 415853 w 508000"/>
                <a:gd name="connsiteY3" fmla="*/ 304966 h 483729"/>
                <a:gd name="connsiteX4" fmla="*/ 384794 w 508000"/>
                <a:gd name="connsiteY4" fmla="*/ 273731 h 483729"/>
                <a:gd name="connsiteX5" fmla="*/ 336747 w 508000"/>
                <a:gd name="connsiteY5" fmla="*/ 237348 h 483729"/>
                <a:gd name="connsiteX6" fmla="*/ 488781 w 508000"/>
                <a:gd name="connsiteY6" fmla="*/ 237348 h 483729"/>
                <a:gd name="connsiteX7" fmla="*/ 490497 w 508000"/>
                <a:gd name="connsiteY7" fmla="*/ 237520 h 483729"/>
                <a:gd name="connsiteX8" fmla="*/ 498734 w 508000"/>
                <a:gd name="connsiteY8" fmla="*/ 240094 h 483729"/>
                <a:gd name="connsiteX9" fmla="*/ 508000 w 508000"/>
                <a:gd name="connsiteY9" fmla="*/ 256569 h 483729"/>
                <a:gd name="connsiteX10" fmla="*/ 508000 w 508000"/>
                <a:gd name="connsiteY10" fmla="*/ 353362 h 483729"/>
                <a:gd name="connsiteX11" fmla="*/ 498734 w 508000"/>
                <a:gd name="connsiteY11" fmla="*/ 369837 h 483729"/>
                <a:gd name="connsiteX12" fmla="*/ 490497 w 508000"/>
                <a:gd name="connsiteY12" fmla="*/ 372412 h 483729"/>
                <a:gd name="connsiteX13" fmla="*/ 488781 w 508000"/>
                <a:gd name="connsiteY13" fmla="*/ 372583 h 483729"/>
                <a:gd name="connsiteX14" fmla="*/ 336747 w 508000"/>
                <a:gd name="connsiteY14" fmla="*/ 372583 h 483729"/>
                <a:gd name="connsiteX15" fmla="*/ 317528 w 508000"/>
                <a:gd name="connsiteY15" fmla="*/ 353362 h 483729"/>
                <a:gd name="connsiteX16" fmla="*/ 317528 w 508000"/>
                <a:gd name="connsiteY16" fmla="*/ 256569 h 483729"/>
                <a:gd name="connsiteX17" fmla="*/ 336747 w 508000"/>
                <a:gd name="connsiteY17" fmla="*/ 237348 h 483729"/>
                <a:gd name="connsiteX18" fmla="*/ 19225 w 508000"/>
                <a:gd name="connsiteY18" fmla="*/ 126314 h 483729"/>
                <a:gd name="connsiteX19" fmla="*/ 463117 w 508000"/>
                <a:gd name="connsiteY19" fmla="*/ 126314 h 483729"/>
                <a:gd name="connsiteX20" fmla="*/ 482342 w 508000"/>
                <a:gd name="connsiteY20" fmla="*/ 145541 h 483729"/>
                <a:gd name="connsiteX21" fmla="*/ 482342 w 508000"/>
                <a:gd name="connsiteY21" fmla="*/ 220045 h 483729"/>
                <a:gd name="connsiteX22" fmla="*/ 336781 w 508000"/>
                <a:gd name="connsiteY22" fmla="*/ 220045 h 483729"/>
                <a:gd name="connsiteX23" fmla="*/ 300219 w 508000"/>
                <a:gd name="connsiteY23" fmla="*/ 256611 h 483729"/>
                <a:gd name="connsiteX24" fmla="*/ 300219 w 508000"/>
                <a:gd name="connsiteY24" fmla="*/ 353261 h 483729"/>
                <a:gd name="connsiteX25" fmla="*/ 336781 w 508000"/>
                <a:gd name="connsiteY25" fmla="*/ 389826 h 483729"/>
                <a:gd name="connsiteX26" fmla="*/ 482170 w 508000"/>
                <a:gd name="connsiteY26" fmla="*/ 389826 h 483729"/>
                <a:gd name="connsiteX27" fmla="*/ 482170 w 508000"/>
                <a:gd name="connsiteY27" fmla="*/ 464502 h 483729"/>
                <a:gd name="connsiteX28" fmla="*/ 462945 w 508000"/>
                <a:gd name="connsiteY28" fmla="*/ 483729 h 483729"/>
                <a:gd name="connsiteX29" fmla="*/ 19225 w 508000"/>
                <a:gd name="connsiteY29" fmla="*/ 483729 h 483729"/>
                <a:gd name="connsiteX30" fmla="*/ 0 w 508000"/>
                <a:gd name="connsiteY30" fmla="*/ 464502 h 483729"/>
                <a:gd name="connsiteX31" fmla="*/ 0 w 508000"/>
                <a:gd name="connsiteY31" fmla="*/ 145541 h 483729"/>
                <a:gd name="connsiteX32" fmla="*/ 2575 w 508000"/>
                <a:gd name="connsiteY32" fmla="*/ 135756 h 483729"/>
                <a:gd name="connsiteX33" fmla="*/ 19225 w 508000"/>
                <a:gd name="connsiteY33" fmla="*/ 126314 h 483729"/>
                <a:gd name="connsiteX34" fmla="*/ 395948 w 508000"/>
                <a:gd name="connsiteY34" fmla="*/ 38585 h 483729"/>
                <a:gd name="connsiteX35" fmla="*/ 414482 w 508000"/>
                <a:gd name="connsiteY35" fmla="*/ 53008 h 483729"/>
                <a:gd name="connsiteX36" fmla="*/ 428898 w 508000"/>
                <a:gd name="connsiteY36" fmla="*/ 109844 h 483729"/>
                <a:gd name="connsiteX37" fmla="*/ 112266 w 508000"/>
                <a:gd name="connsiteY37" fmla="*/ 109844 h 483729"/>
                <a:gd name="connsiteX38" fmla="*/ 302932 w 508000"/>
                <a:gd name="connsiteY38" fmla="*/ 61422 h 483729"/>
                <a:gd name="connsiteX39" fmla="*/ 391142 w 508000"/>
                <a:gd name="connsiteY39" fmla="*/ 39100 h 483729"/>
                <a:gd name="connsiteX40" fmla="*/ 395948 w 508000"/>
                <a:gd name="connsiteY40" fmla="*/ 38585 h 483729"/>
                <a:gd name="connsiteX41" fmla="*/ 263751 w 508000"/>
                <a:gd name="connsiteY41" fmla="*/ 783 h 483729"/>
                <a:gd name="connsiteX42" fmla="*/ 275118 w 508000"/>
                <a:gd name="connsiteY42" fmla="*/ 10120 h 483729"/>
                <a:gd name="connsiteX43" fmla="*/ 294335 w 508000"/>
                <a:gd name="connsiteY43" fmla="*/ 45665 h 483729"/>
                <a:gd name="connsiteX44" fmla="*/ 67677 w 508000"/>
                <a:gd name="connsiteY44" fmla="*/ 103189 h 483729"/>
                <a:gd name="connsiteX45" fmla="*/ 59270 w 508000"/>
                <a:gd name="connsiteY45" fmla="*/ 105250 h 483729"/>
                <a:gd name="connsiteX46" fmla="*/ 249038 w 508000"/>
                <a:gd name="connsiteY46" fmla="*/ 2392 h 483729"/>
                <a:gd name="connsiteX47" fmla="*/ 263751 w 508000"/>
                <a:gd name="connsiteY47" fmla="*/ 783 h 483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508000" h="483729">
                  <a:moveTo>
                    <a:pt x="384794" y="273731"/>
                  </a:moveTo>
                  <a:cubicBezTo>
                    <a:pt x="367463" y="273731"/>
                    <a:pt x="353563" y="287804"/>
                    <a:pt x="353563" y="304966"/>
                  </a:cubicBezTo>
                  <a:cubicBezTo>
                    <a:pt x="353563" y="322127"/>
                    <a:pt x="367463" y="336028"/>
                    <a:pt x="384794" y="336028"/>
                  </a:cubicBezTo>
                  <a:cubicBezTo>
                    <a:pt x="401953" y="336028"/>
                    <a:pt x="415853" y="322127"/>
                    <a:pt x="415853" y="304966"/>
                  </a:cubicBezTo>
                  <a:cubicBezTo>
                    <a:pt x="415853" y="287632"/>
                    <a:pt x="401953" y="273731"/>
                    <a:pt x="384794" y="273731"/>
                  </a:cubicBezTo>
                  <a:close/>
                  <a:moveTo>
                    <a:pt x="336747" y="237348"/>
                  </a:moveTo>
                  <a:cubicBezTo>
                    <a:pt x="336747" y="237348"/>
                    <a:pt x="336747" y="237348"/>
                    <a:pt x="488781" y="237348"/>
                  </a:cubicBezTo>
                  <a:cubicBezTo>
                    <a:pt x="489468" y="237348"/>
                    <a:pt x="489811" y="237348"/>
                    <a:pt x="490497" y="237520"/>
                  </a:cubicBezTo>
                  <a:cubicBezTo>
                    <a:pt x="493414" y="237691"/>
                    <a:pt x="496160" y="238549"/>
                    <a:pt x="498734" y="240094"/>
                  </a:cubicBezTo>
                  <a:cubicBezTo>
                    <a:pt x="504225" y="243526"/>
                    <a:pt x="508000" y="249533"/>
                    <a:pt x="508000" y="256569"/>
                  </a:cubicBezTo>
                  <a:cubicBezTo>
                    <a:pt x="508000" y="256569"/>
                    <a:pt x="508000" y="256569"/>
                    <a:pt x="508000" y="353362"/>
                  </a:cubicBezTo>
                  <a:cubicBezTo>
                    <a:pt x="508000" y="360398"/>
                    <a:pt x="504225" y="366405"/>
                    <a:pt x="498734" y="369837"/>
                  </a:cubicBezTo>
                  <a:cubicBezTo>
                    <a:pt x="496160" y="371382"/>
                    <a:pt x="493414" y="372240"/>
                    <a:pt x="490497" y="372412"/>
                  </a:cubicBezTo>
                  <a:cubicBezTo>
                    <a:pt x="489811" y="372412"/>
                    <a:pt x="489468" y="372583"/>
                    <a:pt x="488781" y="372583"/>
                  </a:cubicBezTo>
                  <a:cubicBezTo>
                    <a:pt x="488781" y="372583"/>
                    <a:pt x="488781" y="372583"/>
                    <a:pt x="336747" y="372583"/>
                  </a:cubicBezTo>
                  <a:cubicBezTo>
                    <a:pt x="326108" y="372583"/>
                    <a:pt x="317528" y="363831"/>
                    <a:pt x="317528" y="353362"/>
                  </a:cubicBezTo>
                  <a:cubicBezTo>
                    <a:pt x="317528" y="353362"/>
                    <a:pt x="317528" y="353362"/>
                    <a:pt x="317528" y="256569"/>
                  </a:cubicBezTo>
                  <a:cubicBezTo>
                    <a:pt x="317528" y="246101"/>
                    <a:pt x="326108" y="237348"/>
                    <a:pt x="336747" y="237348"/>
                  </a:cubicBezTo>
                  <a:close/>
                  <a:moveTo>
                    <a:pt x="19225" y="126314"/>
                  </a:moveTo>
                  <a:cubicBezTo>
                    <a:pt x="19225" y="126314"/>
                    <a:pt x="19225" y="126314"/>
                    <a:pt x="463117" y="126314"/>
                  </a:cubicBezTo>
                  <a:cubicBezTo>
                    <a:pt x="473588" y="126314"/>
                    <a:pt x="482342" y="134897"/>
                    <a:pt x="482342" y="145541"/>
                  </a:cubicBezTo>
                  <a:cubicBezTo>
                    <a:pt x="482342" y="145541"/>
                    <a:pt x="482342" y="145541"/>
                    <a:pt x="482342" y="220045"/>
                  </a:cubicBezTo>
                  <a:cubicBezTo>
                    <a:pt x="482342" y="220045"/>
                    <a:pt x="482342" y="220045"/>
                    <a:pt x="336781" y="220045"/>
                  </a:cubicBezTo>
                  <a:cubicBezTo>
                    <a:pt x="316698" y="220045"/>
                    <a:pt x="300219" y="236525"/>
                    <a:pt x="300219" y="256611"/>
                  </a:cubicBezTo>
                  <a:cubicBezTo>
                    <a:pt x="300219" y="256611"/>
                    <a:pt x="300219" y="256611"/>
                    <a:pt x="300219" y="353261"/>
                  </a:cubicBezTo>
                  <a:cubicBezTo>
                    <a:pt x="300219" y="373518"/>
                    <a:pt x="316698" y="389826"/>
                    <a:pt x="336781" y="389826"/>
                  </a:cubicBezTo>
                  <a:cubicBezTo>
                    <a:pt x="336781" y="389826"/>
                    <a:pt x="336781" y="389826"/>
                    <a:pt x="482170" y="389826"/>
                  </a:cubicBezTo>
                  <a:cubicBezTo>
                    <a:pt x="482170" y="389826"/>
                    <a:pt x="482170" y="389826"/>
                    <a:pt x="482170" y="464502"/>
                  </a:cubicBezTo>
                  <a:cubicBezTo>
                    <a:pt x="482170" y="474974"/>
                    <a:pt x="473588" y="483729"/>
                    <a:pt x="462945" y="483729"/>
                  </a:cubicBezTo>
                  <a:cubicBezTo>
                    <a:pt x="462945" y="483729"/>
                    <a:pt x="462945" y="483729"/>
                    <a:pt x="19225" y="483729"/>
                  </a:cubicBezTo>
                  <a:cubicBezTo>
                    <a:pt x="8583" y="483729"/>
                    <a:pt x="0" y="474974"/>
                    <a:pt x="0" y="464502"/>
                  </a:cubicBezTo>
                  <a:cubicBezTo>
                    <a:pt x="0" y="464502"/>
                    <a:pt x="0" y="464502"/>
                    <a:pt x="0" y="145541"/>
                  </a:cubicBezTo>
                  <a:cubicBezTo>
                    <a:pt x="0" y="141936"/>
                    <a:pt x="1030" y="138674"/>
                    <a:pt x="2575" y="135756"/>
                  </a:cubicBezTo>
                  <a:cubicBezTo>
                    <a:pt x="6008" y="130091"/>
                    <a:pt x="12187" y="126314"/>
                    <a:pt x="19225" y="126314"/>
                  </a:cubicBezTo>
                  <a:close/>
                  <a:moveTo>
                    <a:pt x="395948" y="38585"/>
                  </a:moveTo>
                  <a:cubicBezTo>
                    <a:pt x="404357" y="38585"/>
                    <a:pt x="412251" y="44251"/>
                    <a:pt x="414482" y="53008"/>
                  </a:cubicBezTo>
                  <a:cubicBezTo>
                    <a:pt x="414482" y="53008"/>
                    <a:pt x="414482" y="53008"/>
                    <a:pt x="428898" y="109844"/>
                  </a:cubicBezTo>
                  <a:cubicBezTo>
                    <a:pt x="428898" y="109844"/>
                    <a:pt x="428898" y="109844"/>
                    <a:pt x="112266" y="109844"/>
                  </a:cubicBezTo>
                  <a:cubicBezTo>
                    <a:pt x="112266" y="109844"/>
                    <a:pt x="112266" y="109844"/>
                    <a:pt x="302932" y="61422"/>
                  </a:cubicBezTo>
                  <a:cubicBezTo>
                    <a:pt x="302932" y="61422"/>
                    <a:pt x="302932" y="61422"/>
                    <a:pt x="391142" y="39100"/>
                  </a:cubicBezTo>
                  <a:cubicBezTo>
                    <a:pt x="392687" y="38757"/>
                    <a:pt x="394403" y="38585"/>
                    <a:pt x="395948" y="38585"/>
                  </a:cubicBezTo>
                  <a:close/>
                  <a:moveTo>
                    <a:pt x="263751" y="783"/>
                  </a:moveTo>
                  <a:cubicBezTo>
                    <a:pt x="268469" y="2178"/>
                    <a:pt x="272630" y="5397"/>
                    <a:pt x="275118" y="10120"/>
                  </a:cubicBezTo>
                  <a:cubicBezTo>
                    <a:pt x="275118" y="10120"/>
                    <a:pt x="275118" y="10120"/>
                    <a:pt x="294335" y="45665"/>
                  </a:cubicBezTo>
                  <a:cubicBezTo>
                    <a:pt x="294335" y="45665"/>
                    <a:pt x="294335" y="45665"/>
                    <a:pt x="67677" y="103189"/>
                  </a:cubicBezTo>
                  <a:cubicBezTo>
                    <a:pt x="67677" y="103189"/>
                    <a:pt x="67677" y="103189"/>
                    <a:pt x="59270" y="105250"/>
                  </a:cubicBezTo>
                  <a:cubicBezTo>
                    <a:pt x="59270" y="105250"/>
                    <a:pt x="59270" y="105250"/>
                    <a:pt x="249038" y="2392"/>
                  </a:cubicBezTo>
                  <a:cubicBezTo>
                    <a:pt x="253757" y="-183"/>
                    <a:pt x="259033" y="-613"/>
                    <a:pt x="263751" y="78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í$ļïde"/>
            <p:cNvSpPr/>
            <p:nvPr/>
          </p:nvSpPr>
          <p:spPr>
            <a:xfrm>
              <a:off x="6726000" y="2549289"/>
              <a:ext cx="620944" cy="620944"/>
            </a:xfrm>
            <a:prstGeom prst="ellipse">
              <a:avLst/>
            </a:prstGeom>
            <a:solidFill>
              <a:schemeClr val="accent2"/>
            </a:solidFill>
            <a:ln w="3175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5" name="îŝ1iḍè"/>
            <p:cNvSpPr/>
            <p:nvPr/>
          </p:nvSpPr>
          <p:spPr bwMode="auto">
            <a:xfrm>
              <a:off x="6892176" y="2732655"/>
              <a:ext cx="288592" cy="288592"/>
            </a:xfrm>
            <a:custGeom>
              <a:avLst/>
              <a:gdLst>
                <a:gd name="connsiteX0" fmla="*/ 304145 w 508000"/>
                <a:gd name="connsiteY0" fmla="*/ 402460 h 508000"/>
                <a:gd name="connsiteX1" fmla="*/ 321059 w 508000"/>
                <a:gd name="connsiteY1" fmla="*/ 426292 h 508000"/>
                <a:gd name="connsiteX2" fmla="*/ 361651 w 508000"/>
                <a:gd name="connsiteY2" fmla="*/ 480764 h 508000"/>
                <a:gd name="connsiteX3" fmla="*/ 253405 w 508000"/>
                <a:gd name="connsiteY3" fmla="*/ 508000 h 508000"/>
                <a:gd name="connsiteX4" fmla="*/ 185751 w 508000"/>
                <a:gd name="connsiteY4" fmla="*/ 497787 h 508000"/>
                <a:gd name="connsiteX5" fmla="*/ 304145 w 508000"/>
                <a:gd name="connsiteY5" fmla="*/ 402460 h 508000"/>
                <a:gd name="connsiteX6" fmla="*/ 291291 w 508000"/>
                <a:gd name="connsiteY6" fmla="*/ 348986 h 508000"/>
                <a:gd name="connsiteX7" fmla="*/ 308378 w 508000"/>
                <a:gd name="connsiteY7" fmla="*/ 348986 h 508000"/>
                <a:gd name="connsiteX8" fmla="*/ 315213 w 508000"/>
                <a:gd name="connsiteY8" fmla="*/ 358837 h 508000"/>
                <a:gd name="connsiteX9" fmla="*/ 304961 w 508000"/>
                <a:gd name="connsiteY9" fmla="*/ 368687 h 508000"/>
                <a:gd name="connsiteX10" fmla="*/ 291291 w 508000"/>
                <a:gd name="connsiteY10" fmla="*/ 348986 h 508000"/>
                <a:gd name="connsiteX11" fmla="*/ 223414 w 508000"/>
                <a:gd name="connsiteY11" fmla="*/ 348986 h 508000"/>
                <a:gd name="connsiteX12" fmla="*/ 250565 w 508000"/>
                <a:gd name="connsiteY12" fmla="*/ 348986 h 508000"/>
                <a:gd name="connsiteX13" fmla="*/ 253959 w 508000"/>
                <a:gd name="connsiteY13" fmla="*/ 348986 h 508000"/>
                <a:gd name="connsiteX14" fmla="*/ 264140 w 508000"/>
                <a:gd name="connsiteY14" fmla="*/ 348986 h 508000"/>
                <a:gd name="connsiteX15" fmla="*/ 291291 w 508000"/>
                <a:gd name="connsiteY15" fmla="*/ 385985 h 508000"/>
                <a:gd name="connsiteX16" fmla="*/ 158931 w 508000"/>
                <a:gd name="connsiteY16" fmla="*/ 486892 h 508000"/>
                <a:gd name="connsiteX17" fmla="*/ 118205 w 508000"/>
                <a:gd name="connsiteY17" fmla="*/ 466711 h 508000"/>
                <a:gd name="connsiteX18" fmla="*/ 172506 w 508000"/>
                <a:gd name="connsiteY18" fmla="*/ 372531 h 508000"/>
                <a:gd name="connsiteX19" fmla="*/ 186082 w 508000"/>
                <a:gd name="connsiteY19" fmla="*/ 375895 h 508000"/>
                <a:gd name="connsiteX20" fmla="*/ 223414 w 508000"/>
                <a:gd name="connsiteY20" fmla="*/ 348986 h 508000"/>
                <a:gd name="connsiteX21" fmla="*/ 493928 w 508000"/>
                <a:gd name="connsiteY21" fmla="*/ 332100 h 508000"/>
                <a:gd name="connsiteX22" fmla="*/ 382299 w 508000"/>
                <a:gd name="connsiteY22" fmla="*/ 470006 h 508000"/>
                <a:gd name="connsiteX23" fmla="*/ 318028 w 508000"/>
                <a:gd name="connsiteY23" fmla="*/ 385917 h 508000"/>
                <a:gd name="connsiteX24" fmla="*/ 334941 w 508000"/>
                <a:gd name="connsiteY24" fmla="*/ 372463 h 508000"/>
                <a:gd name="connsiteX25" fmla="*/ 348472 w 508000"/>
                <a:gd name="connsiteY25" fmla="*/ 375826 h 508000"/>
                <a:gd name="connsiteX26" fmla="*/ 389065 w 508000"/>
                <a:gd name="connsiteY26" fmla="*/ 342191 h 508000"/>
                <a:gd name="connsiteX27" fmla="*/ 493928 w 508000"/>
                <a:gd name="connsiteY27" fmla="*/ 332100 h 508000"/>
                <a:gd name="connsiteX28" fmla="*/ 2814 w 508000"/>
                <a:gd name="connsiteY28" fmla="*/ 301141 h 508000"/>
                <a:gd name="connsiteX29" fmla="*/ 145973 w 508000"/>
                <a:gd name="connsiteY29" fmla="*/ 338291 h 508000"/>
                <a:gd name="connsiteX30" fmla="*/ 156199 w 508000"/>
                <a:gd name="connsiteY30" fmla="*/ 358555 h 508000"/>
                <a:gd name="connsiteX31" fmla="*/ 98254 w 508000"/>
                <a:gd name="connsiteY31" fmla="*/ 453119 h 508000"/>
                <a:gd name="connsiteX32" fmla="*/ 2814 w 508000"/>
                <a:gd name="connsiteY32" fmla="*/ 301141 h 508000"/>
                <a:gd name="connsiteX33" fmla="*/ 223589 w 508000"/>
                <a:gd name="connsiteY33" fmla="*/ 291291 h 508000"/>
                <a:gd name="connsiteX34" fmla="*/ 247667 w 508000"/>
                <a:gd name="connsiteY34" fmla="*/ 327878 h 508000"/>
                <a:gd name="connsiteX35" fmla="*/ 227028 w 508000"/>
                <a:gd name="connsiteY35" fmla="*/ 327878 h 508000"/>
                <a:gd name="connsiteX36" fmla="*/ 216709 w 508000"/>
                <a:gd name="connsiteY36" fmla="*/ 304595 h 508000"/>
                <a:gd name="connsiteX37" fmla="*/ 223589 w 508000"/>
                <a:gd name="connsiteY37" fmla="*/ 291291 h 508000"/>
                <a:gd name="connsiteX38" fmla="*/ 426916 w 508000"/>
                <a:gd name="connsiteY38" fmla="*/ 246260 h 508000"/>
                <a:gd name="connsiteX39" fmla="*/ 481263 w 508000"/>
                <a:gd name="connsiteY39" fmla="*/ 310672 h 508000"/>
                <a:gd name="connsiteX40" fmla="*/ 389552 w 508000"/>
                <a:gd name="connsiteY40" fmla="*/ 320842 h 508000"/>
                <a:gd name="connsiteX41" fmla="*/ 382759 w 508000"/>
                <a:gd name="connsiteY41" fmla="*/ 307282 h 508000"/>
                <a:gd name="connsiteX42" fmla="*/ 426916 w 508000"/>
                <a:gd name="connsiteY42" fmla="*/ 246260 h 508000"/>
                <a:gd name="connsiteX43" fmla="*/ 447490 w 508000"/>
                <a:gd name="connsiteY43" fmla="*/ 236410 h 508000"/>
                <a:gd name="connsiteX44" fmla="*/ 508000 w 508000"/>
                <a:gd name="connsiteY44" fmla="*/ 256851 h 508000"/>
                <a:gd name="connsiteX45" fmla="*/ 501277 w 508000"/>
                <a:gd name="connsiteY45" fmla="*/ 301141 h 508000"/>
                <a:gd name="connsiteX46" fmla="*/ 447490 w 508000"/>
                <a:gd name="connsiteY46" fmla="*/ 236410 h 508000"/>
                <a:gd name="connsiteX47" fmla="*/ 172473 w 508000"/>
                <a:gd name="connsiteY47" fmla="*/ 212488 h 508000"/>
                <a:gd name="connsiteX48" fmla="*/ 199528 w 508000"/>
                <a:gd name="connsiteY48" fmla="*/ 260151 h 508000"/>
                <a:gd name="connsiteX49" fmla="*/ 209673 w 508000"/>
                <a:gd name="connsiteY49" fmla="*/ 273769 h 508000"/>
                <a:gd name="connsiteX50" fmla="*/ 196146 w 508000"/>
                <a:gd name="connsiteY50" fmla="*/ 290792 h 508000"/>
                <a:gd name="connsiteX51" fmla="*/ 186000 w 508000"/>
                <a:gd name="connsiteY51" fmla="*/ 290792 h 508000"/>
                <a:gd name="connsiteX52" fmla="*/ 145418 w 508000"/>
                <a:gd name="connsiteY52" fmla="*/ 318028 h 508000"/>
                <a:gd name="connsiteX53" fmla="*/ 0 w 508000"/>
                <a:gd name="connsiteY53" fmla="*/ 273769 h 508000"/>
                <a:gd name="connsiteX54" fmla="*/ 0 w 508000"/>
                <a:gd name="connsiteY54" fmla="*/ 253342 h 508000"/>
                <a:gd name="connsiteX55" fmla="*/ 0 w 508000"/>
                <a:gd name="connsiteY55" fmla="*/ 229510 h 508000"/>
                <a:gd name="connsiteX56" fmla="*/ 172473 w 508000"/>
                <a:gd name="connsiteY56" fmla="*/ 212488 h 508000"/>
                <a:gd name="connsiteX57" fmla="*/ 284146 w 508000"/>
                <a:gd name="connsiteY57" fmla="*/ 209673 h 508000"/>
                <a:gd name="connsiteX58" fmla="*/ 413717 w 508000"/>
                <a:gd name="connsiteY58" fmla="*/ 226559 h 508000"/>
                <a:gd name="connsiteX59" fmla="*/ 365980 w 508000"/>
                <a:gd name="connsiteY59" fmla="*/ 294105 h 508000"/>
                <a:gd name="connsiteX60" fmla="*/ 348932 w 508000"/>
                <a:gd name="connsiteY60" fmla="*/ 290728 h 508000"/>
                <a:gd name="connsiteX61" fmla="*/ 304605 w 508000"/>
                <a:gd name="connsiteY61" fmla="*/ 324501 h 508000"/>
                <a:gd name="connsiteX62" fmla="*/ 273917 w 508000"/>
                <a:gd name="connsiteY62" fmla="*/ 327878 h 508000"/>
                <a:gd name="connsiteX63" fmla="*/ 236410 w 508000"/>
                <a:gd name="connsiteY63" fmla="*/ 273842 h 508000"/>
                <a:gd name="connsiteX64" fmla="*/ 263688 w 508000"/>
                <a:gd name="connsiteY64" fmla="*/ 233314 h 508000"/>
                <a:gd name="connsiteX65" fmla="*/ 284146 w 508000"/>
                <a:gd name="connsiteY65" fmla="*/ 209673 h 508000"/>
                <a:gd name="connsiteX66" fmla="*/ 257518 w 508000"/>
                <a:gd name="connsiteY66" fmla="*/ 209673 h 508000"/>
                <a:gd name="connsiteX67" fmla="*/ 247433 w 508000"/>
                <a:gd name="connsiteY67" fmla="*/ 223095 h 508000"/>
                <a:gd name="connsiteX68" fmla="*/ 223901 w 508000"/>
                <a:gd name="connsiteY68" fmla="*/ 253296 h 508000"/>
                <a:gd name="connsiteX69" fmla="*/ 220540 w 508000"/>
                <a:gd name="connsiteY69" fmla="*/ 246585 h 508000"/>
                <a:gd name="connsiteX70" fmla="*/ 197008 w 508000"/>
                <a:gd name="connsiteY70" fmla="*/ 213028 h 508000"/>
                <a:gd name="connsiteX71" fmla="*/ 257518 w 508000"/>
                <a:gd name="connsiteY71" fmla="*/ 209673 h 508000"/>
                <a:gd name="connsiteX72" fmla="*/ 335564 w 508000"/>
                <a:gd name="connsiteY72" fmla="*/ 154792 h 508000"/>
                <a:gd name="connsiteX73" fmla="*/ 355698 w 508000"/>
                <a:gd name="connsiteY73" fmla="*/ 158256 h 508000"/>
                <a:gd name="connsiteX74" fmla="*/ 365765 w 508000"/>
                <a:gd name="connsiteY74" fmla="*/ 158256 h 508000"/>
                <a:gd name="connsiteX75" fmla="*/ 379187 w 508000"/>
                <a:gd name="connsiteY75" fmla="*/ 179039 h 508000"/>
                <a:gd name="connsiteX76" fmla="*/ 392610 w 508000"/>
                <a:gd name="connsiteY76" fmla="*/ 199822 h 508000"/>
                <a:gd name="connsiteX77" fmla="*/ 305363 w 508000"/>
                <a:gd name="connsiteY77" fmla="*/ 189430 h 508000"/>
                <a:gd name="connsiteX78" fmla="*/ 335564 w 508000"/>
                <a:gd name="connsiteY78" fmla="*/ 154792 h 508000"/>
                <a:gd name="connsiteX79" fmla="*/ 483912 w 508000"/>
                <a:gd name="connsiteY79" fmla="*/ 151978 h 508000"/>
                <a:gd name="connsiteX80" fmla="*/ 503778 w 508000"/>
                <a:gd name="connsiteY80" fmla="*/ 233596 h 508000"/>
                <a:gd name="connsiteX81" fmla="*/ 447490 w 508000"/>
                <a:gd name="connsiteY81" fmla="*/ 213191 h 508000"/>
                <a:gd name="connsiteX82" fmla="*/ 483912 w 508000"/>
                <a:gd name="connsiteY82" fmla="*/ 151978 h 508000"/>
                <a:gd name="connsiteX83" fmla="*/ 436962 w 508000"/>
                <a:gd name="connsiteY83" fmla="*/ 77396 h 508000"/>
                <a:gd name="connsiteX84" fmla="*/ 474227 w 508000"/>
                <a:gd name="connsiteY84" fmla="*/ 127944 h 508000"/>
                <a:gd name="connsiteX85" fmla="*/ 426799 w 508000"/>
                <a:gd name="connsiteY85" fmla="*/ 205451 h 508000"/>
                <a:gd name="connsiteX86" fmla="*/ 423411 w 508000"/>
                <a:gd name="connsiteY86" fmla="*/ 205451 h 508000"/>
                <a:gd name="connsiteX87" fmla="*/ 396310 w 508000"/>
                <a:gd name="connsiteY87" fmla="*/ 168382 h 508000"/>
                <a:gd name="connsiteX88" fmla="*/ 382759 w 508000"/>
                <a:gd name="connsiteY88" fmla="*/ 148163 h 508000"/>
                <a:gd name="connsiteX89" fmla="*/ 399698 w 508000"/>
                <a:gd name="connsiteY89" fmla="*/ 117834 h 508000"/>
                <a:gd name="connsiteX90" fmla="*/ 396310 w 508000"/>
                <a:gd name="connsiteY90" fmla="*/ 104355 h 508000"/>
                <a:gd name="connsiteX91" fmla="*/ 436962 w 508000"/>
                <a:gd name="connsiteY91" fmla="*/ 77396 h 508000"/>
                <a:gd name="connsiteX92" fmla="*/ 111079 w 508000"/>
                <a:gd name="connsiteY92" fmla="*/ 43623 h 508000"/>
                <a:gd name="connsiteX93" fmla="*/ 161828 w 508000"/>
                <a:gd name="connsiteY93" fmla="*/ 192729 h 508000"/>
                <a:gd name="connsiteX94" fmla="*/ 2814 w 508000"/>
                <a:gd name="connsiteY94" fmla="*/ 209673 h 508000"/>
                <a:gd name="connsiteX95" fmla="*/ 111079 w 508000"/>
                <a:gd name="connsiteY95" fmla="*/ 43623 h 508000"/>
                <a:gd name="connsiteX96" fmla="*/ 310992 w 508000"/>
                <a:gd name="connsiteY96" fmla="*/ 5629 h 508000"/>
                <a:gd name="connsiteX97" fmla="*/ 419347 w 508000"/>
                <a:gd name="connsiteY97" fmla="*/ 63442 h 508000"/>
                <a:gd name="connsiteX98" fmla="*/ 382100 w 508000"/>
                <a:gd name="connsiteY98" fmla="*/ 87247 h 508000"/>
                <a:gd name="connsiteX99" fmla="*/ 355011 w 508000"/>
                <a:gd name="connsiteY99" fmla="*/ 77045 h 508000"/>
                <a:gd name="connsiteX100" fmla="*/ 344853 w 508000"/>
                <a:gd name="connsiteY100" fmla="*/ 77045 h 508000"/>
                <a:gd name="connsiteX101" fmla="*/ 310992 w 508000"/>
                <a:gd name="connsiteY101" fmla="*/ 5629 h 508000"/>
                <a:gd name="connsiteX102" fmla="*/ 253733 w 508000"/>
                <a:gd name="connsiteY102" fmla="*/ 0 h 508000"/>
                <a:gd name="connsiteX103" fmla="*/ 284303 w 508000"/>
                <a:gd name="connsiteY103" fmla="*/ 3367 h 508000"/>
                <a:gd name="connsiteX104" fmla="*/ 325063 w 508000"/>
                <a:gd name="connsiteY104" fmla="*/ 90915 h 508000"/>
                <a:gd name="connsiteX105" fmla="*/ 314873 w 508000"/>
                <a:gd name="connsiteY105" fmla="*/ 117853 h 508000"/>
                <a:gd name="connsiteX106" fmla="*/ 321666 w 508000"/>
                <a:gd name="connsiteY106" fmla="*/ 141424 h 508000"/>
                <a:gd name="connsiteX107" fmla="*/ 274113 w 508000"/>
                <a:gd name="connsiteY107" fmla="*/ 188565 h 508000"/>
                <a:gd name="connsiteX108" fmla="*/ 270716 w 508000"/>
                <a:gd name="connsiteY108" fmla="*/ 188565 h 508000"/>
                <a:gd name="connsiteX109" fmla="*/ 185799 w 508000"/>
                <a:gd name="connsiteY109" fmla="*/ 188565 h 508000"/>
                <a:gd name="connsiteX110" fmla="*/ 128055 w 508000"/>
                <a:gd name="connsiteY110" fmla="*/ 33672 h 508000"/>
                <a:gd name="connsiteX111" fmla="*/ 253733 w 508000"/>
                <a:gd name="connsiteY111" fmla="*/ 0 h 5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508000" h="508000">
                  <a:moveTo>
                    <a:pt x="304145" y="402460"/>
                  </a:moveTo>
                  <a:cubicBezTo>
                    <a:pt x="307528" y="409269"/>
                    <a:pt x="314293" y="419483"/>
                    <a:pt x="321059" y="426292"/>
                  </a:cubicBezTo>
                  <a:cubicBezTo>
                    <a:pt x="337972" y="450123"/>
                    <a:pt x="351503" y="467146"/>
                    <a:pt x="361651" y="480764"/>
                  </a:cubicBezTo>
                  <a:cubicBezTo>
                    <a:pt x="327824" y="497787"/>
                    <a:pt x="290614" y="508000"/>
                    <a:pt x="253405" y="508000"/>
                  </a:cubicBezTo>
                  <a:cubicBezTo>
                    <a:pt x="229726" y="508000"/>
                    <a:pt x="206047" y="504596"/>
                    <a:pt x="185751" y="497787"/>
                  </a:cubicBezTo>
                  <a:cubicBezTo>
                    <a:pt x="216195" y="477359"/>
                    <a:pt x="260170" y="446719"/>
                    <a:pt x="304145" y="402460"/>
                  </a:cubicBezTo>
                  <a:close/>
                  <a:moveTo>
                    <a:pt x="291291" y="348986"/>
                  </a:moveTo>
                  <a:cubicBezTo>
                    <a:pt x="298126" y="348986"/>
                    <a:pt x="301543" y="348986"/>
                    <a:pt x="308378" y="348986"/>
                  </a:cubicBezTo>
                  <a:cubicBezTo>
                    <a:pt x="311796" y="352270"/>
                    <a:pt x="311796" y="355553"/>
                    <a:pt x="315213" y="358837"/>
                  </a:cubicBezTo>
                  <a:cubicBezTo>
                    <a:pt x="311796" y="362120"/>
                    <a:pt x="308378" y="365404"/>
                    <a:pt x="304961" y="368687"/>
                  </a:cubicBezTo>
                  <a:cubicBezTo>
                    <a:pt x="301543" y="362120"/>
                    <a:pt x="294708" y="355553"/>
                    <a:pt x="291291" y="348986"/>
                  </a:cubicBezTo>
                  <a:close/>
                  <a:moveTo>
                    <a:pt x="223414" y="348986"/>
                  </a:moveTo>
                  <a:cubicBezTo>
                    <a:pt x="233596" y="348986"/>
                    <a:pt x="243777" y="348986"/>
                    <a:pt x="250565" y="348986"/>
                  </a:cubicBezTo>
                  <a:cubicBezTo>
                    <a:pt x="250565" y="348986"/>
                    <a:pt x="250565" y="348986"/>
                    <a:pt x="253959" y="348986"/>
                  </a:cubicBezTo>
                  <a:cubicBezTo>
                    <a:pt x="257353" y="348986"/>
                    <a:pt x="260746" y="348986"/>
                    <a:pt x="264140" y="348986"/>
                  </a:cubicBezTo>
                  <a:cubicBezTo>
                    <a:pt x="274322" y="362440"/>
                    <a:pt x="281109" y="372531"/>
                    <a:pt x="291291" y="385985"/>
                  </a:cubicBezTo>
                  <a:cubicBezTo>
                    <a:pt x="240383" y="436439"/>
                    <a:pt x="186082" y="470074"/>
                    <a:pt x="158931" y="486892"/>
                  </a:cubicBezTo>
                  <a:cubicBezTo>
                    <a:pt x="145356" y="480165"/>
                    <a:pt x="131780" y="473438"/>
                    <a:pt x="118205" y="466711"/>
                  </a:cubicBezTo>
                  <a:cubicBezTo>
                    <a:pt x="128387" y="446529"/>
                    <a:pt x="148750" y="412894"/>
                    <a:pt x="172506" y="372531"/>
                  </a:cubicBezTo>
                  <a:cubicBezTo>
                    <a:pt x="175900" y="372531"/>
                    <a:pt x="179294" y="375895"/>
                    <a:pt x="186082" y="375895"/>
                  </a:cubicBezTo>
                  <a:cubicBezTo>
                    <a:pt x="203051" y="375895"/>
                    <a:pt x="216626" y="362440"/>
                    <a:pt x="223414" y="348986"/>
                  </a:cubicBezTo>
                  <a:close/>
                  <a:moveTo>
                    <a:pt x="493928" y="332100"/>
                  </a:moveTo>
                  <a:cubicBezTo>
                    <a:pt x="473632" y="389281"/>
                    <a:pt x="433040" y="439734"/>
                    <a:pt x="382299" y="470006"/>
                  </a:cubicBezTo>
                  <a:cubicBezTo>
                    <a:pt x="365386" y="449825"/>
                    <a:pt x="345090" y="419553"/>
                    <a:pt x="318028" y="385917"/>
                  </a:cubicBezTo>
                  <a:cubicBezTo>
                    <a:pt x="324793" y="382554"/>
                    <a:pt x="328176" y="375826"/>
                    <a:pt x="334941" y="372463"/>
                  </a:cubicBezTo>
                  <a:cubicBezTo>
                    <a:pt x="338324" y="372463"/>
                    <a:pt x="341707" y="375826"/>
                    <a:pt x="348472" y="375826"/>
                  </a:cubicBezTo>
                  <a:cubicBezTo>
                    <a:pt x="365386" y="375826"/>
                    <a:pt x="382299" y="362372"/>
                    <a:pt x="389065" y="342191"/>
                  </a:cubicBezTo>
                  <a:cubicBezTo>
                    <a:pt x="429657" y="342191"/>
                    <a:pt x="466866" y="335464"/>
                    <a:pt x="493928" y="332100"/>
                  </a:cubicBezTo>
                  <a:close/>
                  <a:moveTo>
                    <a:pt x="2814" y="301141"/>
                  </a:moveTo>
                  <a:cubicBezTo>
                    <a:pt x="33491" y="311273"/>
                    <a:pt x="84619" y="328159"/>
                    <a:pt x="145973" y="338291"/>
                  </a:cubicBezTo>
                  <a:cubicBezTo>
                    <a:pt x="145973" y="348423"/>
                    <a:pt x="149382" y="355178"/>
                    <a:pt x="156199" y="358555"/>
                  </a:cubicBezTo>
                  <a:cubicBezTo>
                    <a:pt x="128931" y="399083"/>
                    <a:pt x="111888" y="432855"/>
                    <a:pt x="98254" y="453119"/>
                  </a:cubicBezTo>
                  <a:cubicBezTo>
                    <a:pt x="50534" y="415969"/>
                    <a:pt x="16448" y="361932"/>
                    <a:pt x="2814" y="301141"/>
                  </a:cubicBezTo>
                  <a:close/>
                  <a:moveTo>
                    <a:pt x="223589" y="291291"/>
                  </a:moveTo>
                  <a:cubicBezTo>
                    <a:pt x="230468" y="304595"/>
                    <a:pt x="240787" y="314574"/>
                    <a:pt x="247667" y="327878"/>
                  </a:cubicBezTo>
                  <a:cubicBezTo>
                    <a:pt x="240787" y="327878"/>
                    <a:pt x="233908" y="327878"/>
                    <a:pt x="227028" y="327878"/>
                  </a:cubicBezTo>
                  <a:cubicBezTo>
                    <a:pt x="227028" y="317900"/>
                    <a:pt x="220149" y="311248"/>
                    <a:pt x="216709" y="304595"/>
                  </a:cubicBezTo>
                  <a:cubicBezTo>
                    <a:pt x="220149" y="301269"/>
                    <a:pt x="220149" y="297943"/>
                    <a:pt x="223589" y="291291"/>
                  </a:cubicBezTo>
                  <a:close/>
                  <a:moveTo>
                    <a:pt x="426916" y="246260"/>
                  </a:moveTo>
                  <a:cubicBezTo>
                    <a:pt x="443899" y="266601"/>
                    <a:pt x="464280" y="290331"/>
                    <a:pt x="481263" y="310672"/>
                  </a:cubicBezTo>
                  <a:cubicBezTo>
                    <a:pt x="454089" y="314062"/>
                    <a:pt x="423519" y="317452"/>
                    <a:pt x="389552" y="320842"/>
                  </a:cubicBezTo>
                  <a:cubicBezTo>
                    <a:pt x="386156" y="317452"/>
                    <a:pt x="386156" y="314062"/>
                    <a:pt x="382759" y="307282"/>
                  </a:cubicBezTo>
                  <a:cubicBezTo>
                    <a:pt x="399742" y="286941"/>
                    <a:pt x="413329" y="266601"/>
                    <a:pt x="426916" y="246260"/>
                  </a:cubicBezTo>
                  <a:close/>
                  <a:moveTo>
                    <a:pt x="447490" y="236410"/>
                  </a:moveTo>
                  <a:cubicBezTo>
                    <a:pt x="471022" y="243224"/>
                    <a:pt x="491192" y="250038"/>
                    <a:pt x="508000" y="256851"/>
                  </a:cubicBezTo>
                  <a:cubicBezTo>
                    <a:pt x="508000" y="270479"/>
                    <a:pt x="504638" y="287514"/>
                    <a:pt x="501277" y="301141"/>
                  </a:cubicBezTo>
                  <a:cubicBezTo>
                    <a:pt x="484468" y="284107"/>
                    <a:pt x="464298" y="260258"/>
                    <a:pt x="447490" y="236410"/>
                  </a:cubicBezTo>
                  <a:close/>
                  <a:moveTo>
                    <a:pt x="172473" y="212488"/>
                  </a:moveTo>
                  <a:cubicBezTo>
                    <a:pt x="182618" y="229510"/>
                    <a:pt x="189382" y="243129"/>
                    <a:pt x="199528" y="260151"/>
                  </a:cubicBezTo>
                  <a:cubicBezTo>
                    <a:pt x="202909" y="263556"/>
                    <a:pt x="206291" y="266960"/>
                    <a:pt x="209673" y="273769"/>
                  </a:cubicBezTo>
                  <a:cubicBezTo>
                    <a:pt x="206291" y="280578"/>
                    <a:pt x="202909" y="287387"/>
                    <a:pt x="196146" y="290792"/>
                  </a:cubicBezTo>
                  <a:cubicBezTo>
                    <a:pt x="192764" y="290792"/>
                    <a:pt x="189382" y="290792"/>
                    <a:pt x="186000" y="290792"/>
                  </a:cubicBezTo>
                  <a:cubicBezTo>
                    <a:pt x="165709" y="290792"/>
                    <a:pt x="152182" y="301006"/>
                    <a:pt x="145418" y="318028"/>
                  </a:cubicBezTo>
                  <a:cubicBezTo>
                    <a:pt x="81164" y="304410"/>
                    <a:pt x="30436" y="287387"/>
                    <a:pt x="0" y="273769"/>
                  </a:cubicBezTo>
                  <a:cubicBezTo>
                    <a:pt x="0" y="266960"/>
                    <a:pt x="0" y="260151"/>
                    <a:pt x="0" y="253342"/>
                  </a:cubicBezTo>
                  <a:cubicBezTo>
                    <a:pt x="0" y="246533"/>
                    <a:pt x="0" y="236319"/>
                    <a:pt x="0" y="229510"/>
                  </a:cubicBezTo>
                  <a:cubicBezTo>
                    <a:pt x="33818" y="226106"/>
                    <a:pt x="98073" y="215892"/>
                    <a:pt x="172473" y="212488"/>
                  </a:cubicBezTo>
                  <a:close/>
                  <a:moveTo>
                    <a:pt x="284146" y="209673"/>
                  </a:moveTo>
                  <a:cubicBezTo>
                    <a:pt x="331883" y="209673"/>
                    <a:pt x="372800" y="216427"/>
                    <a:pt x="413717" y="226559"/>
                  </a:cubicBezTo>
                  <a:cubicBezTo>
                    <a:pt x="400078" y="250201"/>
                    <a:pt x="383029" y="270464"/>
                    <a:pt x="365980" y="294105"/>
                  </a:cubicBezTo>
                  <a:cubicBezTo>
                    <a:pt x="362571" y="290728"/>
                    <a:pt x="355751" y="290728"/>
                    <a:pt x="348932" y="290728"/>
                  </a:cubicBezTo>
                  <a:cubicBezTo>
                    <a:pt x="325064" y="290728"/>
                    <a:pt x="308015" y="304237"/>
                    <a:pt x="304605" y="324501"/>
                  </a:cubicBezTo>
                  <a:cubicBezTo>
                    <a:pt x="294376" y="327878"/>
                    <a:pt x="284146" y="327878"/>
                    <a:pt x="273917" y="327878"/>
                  </a:cubicBezTo>
                  <a:cubicBezTo>
                    <a:pt x="260278" y="307614"/>
                    <a:pt x="250049" y="290728"/>
                    <a:pt x="236410" y="273842"/>
                  </a:cubicBezTo>
                  <a:cubicBezTo>
                    <a:pt x="246639" y="260332"/>
                    <a:pt x="253459" y="246823"/>
                    <a:pt x="263688" y="233314"/>
                  </a:cubicBezTo>
                  <a:cubicBezTo>
                    <a:pt x="270508" y="226559"/>
                    <a:pt x="277327" y="216427"/>
                    <a:pt x="284146" y="209673"/>
                  </a:cubicBezTo>
                  <a:close/>
                  <a:moveTo>
                    <a:pt x="257518" y="209673"/>
                  </a:moveTo>
                  <a:cubicBezTo>
                    <a:pt x="254156" y="213028"/>
                    <a:pt x="250795" y="216384"/>
                    <a:pt x="247433" y="223095"/>
                  </a:cubicBezTo>
                  <a:cubicBezTo>
                    <a:pt x="240710" y="233162"/>
                    <a:pt x="230625" y="243229"/>
                    <a:pt x="223901" y="253296"/>
                  </a:cubicBezTo>
                  <a:cubicBezTo>
                    <a:pt x="223901" y="253296"/>
                    <a:pt x="220540" y="249941"/>
                    <a:pt x="220540" y="246585"/>
                  </a:cubicBezTo>
                  <a:cubicBezTo>
                    <a:pt x="210455" y="236518"/>
                    <a:pt x="203731" y="223095"/>
                    <a:pt x="197008" y="213028"/>
                  </a:cubicBezTo>
                  <a:cubicBezTo>
                    <a:pt x="217178" y="209673"/>
                    <a:pt x="237348" y="209673"/>
                    <a:pt x="257518" y="209673"/>
                  </a:cubicBezTo>
                  <a:close/>
                  <a:moveTo>
                    <a:pt x="335564" y="154792"/>
                  </a:moveTo>
                  <a:cubicBezTo>
                    <a:pt x="342275" y="158256"/>
                    <a:pt x="348986" y="158256"/>
                    <a:pt x="355698" y="158256"/>
                  </a:cubicBezTo>
                  <a:cubicBezTo>
                    <a:pt x="359053" y="158256"/>
                    <a:pt x="362409" y="158256"/>
                    <a:pt x="365765" y="158256"/>
                  </a:cubicBezTo>
                  <a:cubicBezTo>
                    <a:pt x="369120" y="165183"/>
                    <a:pt x="372476" y="172111"/>
                    <a:pt x="379187" y="179039"/>
                  </a:cubicBezTo>
                  <a:cubicBezTo>
                    <a:pt x="382543" y="185966"/>
                    <a:pt x="385899" y="192894"/>
                    <a:pt x="392610" y="199822"/>
                  </a:cubicBezTo>
                  <a:cubicBezTo>
                    <a:pt x="365765" y="196358"/>
                    <a:pt x="335564" y="189430"/>
                    <a:pt x="305363" y="189430"/>
                  </a:cubicBezTo>
                  <a:cubicBezTo>
                    <a:pt x="315430" y="175575"/>
                    <a:pt x="325497" y="165183"/>
                    <a:pt x="335564" y="154792"/>
                  </a:cubicBezTo>
                  <a:close/>
                  <a:moveTo>
                    <a:pt x="483912" y="151978"/>
                  </a:moveTo>
                  <a:cubicBezTo>
                    <a:pt x="493845" y="175783"/>
                    <a:pt x="503778" y="202989"/>
                    <a:pt x="503778" y="233596"/>
                  </a:cubicBezTo>
                  <a:cubicBezTo>
                    <a:pt x="490534" y="226794"/>
                    <a:pt x="470667" y="219993"/>
                    <a:pt x="447490" y="213191"/>
                  </a:cubicBezTo>
                  <a:cubicBezTo>
                    <a:pt x="460734" y="189386"/>
                    <a:pt x="473978" y="168982"/>
                    <a:pt x="483912" y="151978"/>
                  </a:cubicBezTo>
                  <a:close/>
                  <a:moveTo>
                    <a:pt x="436962" y="77396"/>
                  </a:moveTo>
                  <a:cubicBezTo>
                    <a:pt x="450513" y="94245"/>
                    <a:pt x="464064" y="107725"/>
                    <a:pt x="474227" y="127944"/>
                  </a:cubicBezTo>
                  <a:cubicBezTo>
                    <a:pt x="460676" y="148163"/>
                    <a:pt x="443738" y="175122"/>
                    <a:pt x="426799" y="205451"/>
                  </a:cubicBezTo>
                  <a:cubicBezTo>
                    <a:pt x="423411" y="205451"/>
                    <a:pt x="423411" y="205451"/>
                    <a:pt x="423411" y="205451"/>
                  </a:cubicBezTo>
                  <a:cubicBezTo>
                    <a:pt x="413248" y="191971"/>
                    <a:pt x="406473" y="181862"/>
                    <a:pt x="396310" y="168382"/>
                  </a:cubicBezTo>
                  <a:cubicBezTo>
                    <a:pt x="392922" y="161643"/>
                    <a:pt x="389534" y="154903"/>
                    <a:pt x="382759" y="148163"/>
                  </a:cubicBezTo>
                  <a:cubicBezTo>
                    <a:pt x="392922" y="141423"/>
                    <a:pt x="399698" y="131314"/>
                    <a:pt x="399698" y="117834"/>
                  </a:cubicBezTo>
                  <a:cubicBezTo>
                    <a:pt x="399698" y="114464"/>
                    <a:pt x="396310" y="111095"/>
                    <a:pt x="396310" y="104355"/>
                  </a:cubicBezTo>
                  <a:cubicBezTo>
                    <a:pt x="409861" y="94245"/>
                    <a:pt x="423411" y="84136"/>
                    <a:pt x="436962" y="77396"/>
                  </a:cubicBezTo>
                  <a:close/>
                  <a:moveTo>
                    <a:pt x="111079" y="43623"/>
                  </a:moveTo>
                  <a:cubicBezTo>
                    <a:pt x="121229" y="80899"/>
                    <a:pt x="138145" y="138509"/>
                    <a:pt x="161828" y="192729"/>
                  </a:cubicBezTo>
                  <a:cubicBezTo>
                    <a:pt x="94162" y="196118"/>
                    <a:pt x="36647" y="202895"/>
                    <a:pt x="2814" y="209673"/>
                  </a:cubicBezTo>
                  <a:cubicBezTo>
                    <a:pt x="16347" y="141897"/>
                    <a:pt x="53563" y="80899"/>
                    <a:pt x="111079" y="43623"/>
                  </a:cubicBezTo>
                  <a:close/>
                  <a:moveTo>
                    <a:pt x="310992" y="5629"/>
                  </a:moveTo>
                  <a:cubicBezTo>
                    <a:pt x="351625" y="15831"/>
                    <a:pt x="388872" y="36236"/>
                    <a:pt x="419347" y="63442"/>
                  </a:cubicBezTo>
                  <a:cubicBezTo>
                    <a:pt x="409189" y="70243"/>
                    <a:pt x="395644" y="77045"/>
                    <a:pt x="382100" y="87247"/>
                  </a:cubicBezTo>
                  <a:cubicBezTo>
                    <a:pt x="375328" y="80445"/>
                    <a:pt x="365170" y="77045"/>
                    <a:pt x="355011" y="77045"/>
                  </a:cubicBezTo>
                  <a:cubicBezTo>
                    <a:pt x="351625" y="77045"/>
                    <a:pt x="348239" y="77045"/>
                    <a:pt x="344853" y="77045"/>
                  </a:cubicBezTo>
                  <a:cubicBezTo>
                    <a:pt x="327922" y="49839"/>
                    <a:pt x="317764" y="26033"/>
                    <a:pt x="310992" y="5629"/>
                  </a:cubicBezTo>
                  <a:close/>
                  <a:moveTo>
                    <a:pt x="253733" y="0"/>
                  </a:moveTo>
                  <a:cubicBezTo>
                    <a:pt x="263923" y="0"/>
                    <a:pt x="274113" y="0"/>
                    <a:pt x="284303" y="3367"/>
                  </a:cubicBezTo>
                  <a:cubicBezTo>
                    <a:pt x="294493" y="23570"/>
                    <a:pt x="308080" y="53876"/>
                    <a:pt x="325063" y="90915"/>
                  </a:cubicBezTo>
                  <a:cubicBezTo>
                    <a:pt x="318270" y="97650"/>
                    <a:pt x="314873" y="107751"/>
                    <a:pt x="314873" y="117853"/>
                  </a:cubicBezTo>
                  <a:cubicBezTo>
                    <a:pt x="314873" y="124587"/>
                    <a:pt x="318270" y="134689"/>
                    <a:pt x="321666" y="141424"/>
                  </a:cubicBezTo>
                  <a:cubicBezTo>
                    <a:pt x="304683" y="154893"/>
                    <a:pt x="291096" y="171729"/>
                    <a:pt x="274113" y="188565"/>
                  </a:cubicBezTo>
                  <a:cubicBezTo>
                    <a:pt x="274113" y="188565"/>
                    <a:pt x="270716" y="188565"/>
                    <a:pt x="270716" y="188565"/>
                  </a:cubicBezTo>
                  <a:cubicBezTo>
                    <a:pt x="243542" y="188565"/>
                    <a:pt x="212972" y="188565"/>
                    <a:pt x="185799" y="188565"/>
                  </a:cubicBezTo>
                  <a:cubicBezTo>
                    <a:pt x="158625" y="134689"/>
                    <a:pt x="138245" y="70712"/>
                    <a:pt x="128055" y="33672"/>
                  </a:cubicBezTo>
                  <a:cubicBezTo>
                    <a:pt x="165419" y="10102"/>
                    <a:pt x="209576" y="0"/>
                    <a:pt x="25373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îšlíḑè"/>
            <p:cNvSpPr/>
            <p:nvPr/>
          </p:nvSpPr>
          <p:spPr>
            <a:xfrm>
              <a:off x="6726000" y="4803285"/>
              <a:ext cx="620944" cy="620944"/>
            </a:xfrm>
            <a:prstGeom prst="ellipse">
              <a:avLst/>
            </a:prstGeom>
            <a:solidFill>
              <a:schemeClr val="accent4"/>
            </a:solidFill>
            <a:ln w="3175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7" name="ïşḷîḍê"/>
            <p:cNvSpPr/>
            <p:nvPr/>
          </p:nvSpPr>
          <p:spPr bwMode="auto">
            <a:xfrm>
              <a:off x="6892176" y="5013178"/>
              <a:ext cx="288592" cy="235539"/>
            </a:xfrm>
            <a:custGeom>
              <a:avLst/>
              <a:gdLst>
                <a:gd name="connsiteX0" fmla="*/ 130130 w 508000"/>
                <a:gd name="connsiteY0" fmla="*/ 314926 h 414610"/>
                <a:gd name="connsiteX1" fmla="*/ 207920 w 508000"/>
                <a:gd name="connsiteY1" fmla="*/ 327583 h 414610"/>
                <a:gd name="connsiteX2" fmla="*/ 52339 w 508000"/>
                <a:gd name="connsiteY2" fmla="*/ 327583 h 414610"/>
                <a:gd name="connsiteX3" fmla="*/ 130130 w 508000"/>
                <a:gd name="connsiteY3" fmla="*/ 314926 h 414610"/>
                <a:gd name="connsiteX4" fmla="*/ 130130 w 508000"/>
                <a:gd name="connsiteY4" fmla="*/ 243364 h 414610"/>
                <a:gd name="connsiteX5" fmla="*/ 207920 w 508000"/>
                <a:gd name="connsiteY5" fmla="*/ 255534 h 414610"/>
                <a:gd name="connsiteX6" fmla="*/ 52339 w 508000"/>
                <a:gd name="connsiteY6" fmla="*/ 255534 h 414610"/>
                <a:gd name="connsiteX7" fmla="*/ 130130 w 508000"/>
                <a:gd name="connsiteY7" fmla="*/ 243364 h 414610"/>
                <a:gd name="connsiteX8" fmla="*/ 372875 w 508000"/>
                <a:gd name="connsiteY8" fmla="*/ 242403 h 414610"/>
                <a:gd name="connsiteX9" fmla="*/ 400550 w 508000"/>
                <a:gd name="connsiteY9" fmla="*/ 259928 h 414610"/>
                <a:gd name="connsiteX10" fmla="*/ 428226 w 508000"/>
                <a:gd name="connsiteY10" fmla="*/ 242403 h 414610"/>
                <a:gd name="connsiteX11" fmla="*/ 457843 w 508000"/>
                <a:gd name="connsiteY11" fmla="*/ 271124 h 414610"/>
                <a:gd name="connsiteX12" fmla="*/ 451532 w 508000"/>
                <a:gd name="connsiteY12" fmla="*/ 293030 h 414610"/>
                <a:gd name="connsiteX13" fmla="*/ 400550 w 508000"/>
                <a:gd name="connsiteY13" fmla="*/ 335382 h 414610"/>
                <a:gd name="connsiteX14" fmla="*/ 349569 w 508000"/>
                <a:gd name="connsiteY14" fmla="*/ 293030 h 414610"/>
                <a:gd name="connsiteX15" fmla="*/ 343258 w 508000"/>
                <a:gd name="connsiteY15" fmla="*/ 271124 h 414610"/>
                <a:gd name="connsiteX16" fmla="*/ 372875 w 508000"/>
                <a:gd name="connsiteY16" fmla="*/ 242403 h 414610"/>
                <a:gd name="connsiteX17" fmla="*/ 130130 w 508000"/>
                <a:gd name="connsiteY17" fmla="*/ 171315 h 414610"/>
                <a:gd name="connsiteX18" fmla="*/ 207920 w 508000"/>
                <a:gd name="connsiteY18" fmla="*/ 183972 h 414610"/>
                <a:gd name="connsiteX19" fmla="*/ 52339 w 508000"/>
                <a:gd name="connsiteY19" fmla="*/ 183972 h 414610"/>
                <a:gd name="connsiteX20" fmla="*/ 130130 w 508000"/>
                <a:gd name="connsiteY20" fmla="*/ 171315 h 414610"/>
                <a:gd name="connsiteX21" fmla="*/ 130130 w 508000"/>
                <a:gd name="connsiteY21" fmla="*/ 99753 h 414610"/>
                <a:gd name="connsiteX22" fmla="*/ 207920 w 508000"/>
                <a:gd name="connsiteY22" fmla="*/ 112410 h 414610"/>
                <a:gd name="connsiteX23" fmla="*/ 52339 w 508000"/>
                <a:gd name="connsiteY23" fmla="*/ 112410 h 414610"/>
                <a:gd name="connsiteX24" fmla="*/ 130130 w 508000"/>
                <a:gd name="connsiteY24" fmla="*/ 99753 h 414610"/>
                <a:gd name="connsiteX25" fmla="*/ 322230 w 508000"/>
                <a:gd name="connsiteY25" fmla="*/ 85796 h 414610"/>
                <a:gd name="connsiteX26" fmla="*/ 349955 w 508000"/>
                <a:gd name="connsiteY26" fmla="*/ 102810 h 414610"/>
                <a:gd name="connsiteX27" fmla="*/ 378166 w 508000"/>
                <a:gd name="connsiteY27" fmla="*/ 85796 h 414610"/>
                <a:gd name="connsiteX28" fmla="*/ 407350 w 508000"/>
                <a:gd name="connsiteY28" fmla="*/ 114478 h 414610"/>
                <a:gd name="connsiteX29" fmla="*/ 401026 w 508000"/>
                <a:gd name="connsiteY29" fmla="*/ 136353 h 414610"/>
                <a:gd name="connsiteX30" fmla="*/ 349955 w 508000"/>
                <a:gd name="connsiteY30" fmla="*/ 178160 h 414610"/>
                <a:gd name="connsiteX31" fmla="*/ 298884 w 508000"/>
                <a:gd name="connsiteY31" fmla="*/ 136353 h 414610"/>
                <a:gd name="connsiteX32" fmla="*/ 292560 w 508000"/>
                <a:gd name="connsiteY32" fmla="*/ 114478 h 414610"/>
                <a:gd name="connsiteX33" fmla="*/ 322230 w 508000"/>
                <a:gd name="connsiteY33" fmla="*/ 85796 h 414610"/>
                <a:gd name="connsiteX34" fmla="*/ 378205 w 508000"/>
                <a:gd name="connsiteY34" fmla="*/ 28711 h 414610"/>
                <a:gd name="connsiteX35" fmla="*/ 284869 w 508000"/>
                <a:gd name="connsiteY35" fmla="*/ 39904 h 414610"/>
                <a:gd name="connsiteX36" fmla="*/ 268827 w 508000"/>
                <a:gd name="connsiteY36" fmla="*/ 58882 h 414610"/>
                <a:gd name="connsiteX37" fmla="*/ 268827 w 508000"/>
                <a:gd name="connsiteY37" fmla="*/ 369840 h 414610"/>
                <a:gd name="connsiteX38" fmla="*/ 284869 w 508000"/>
                <a:gd name="connsiteY38" fmla="*/ 386385 h 414610"/>
                <a:gd name="connsiteX39" fmla="*/ 377233 w 508000"/>
                <a:gd name="connsiteY39" fmla="*/ 382979 h 414610"/>
                <a:gd name="connsiteX40" fmla="*/ 471541 w 508000"/>
                <a:gd name="connsiteY40" fmla="*/ 386385 h 414610"/>
                <a:gd name="connsiteX41" fmla="*/ 487583 w 508000"/>
                <a:gd name="connsiteY41" fmla="*/ 369840 h 414610"/>
                <a:gd name="connsiteX42" fmla="*/ 487583 w 508000"/>
                <a:gd name="connsiteY42" fmla="*/ 58882 h 414610"/>
                <a:gd name="connsiteX43" fmla="*/ 471541 w 508000"/>
                <a:gd name="connsiteY43" fmla="*/ 39904 h 414610"/>
                <a:gd name="connsiteX44" fmla="*/ 378205 w 508000"/>
                <a:gd name="connsiteY44" fmla="*/ 28711 h 414610"/>
                <a:gd name="connsiteX45" fmla="*/ 129795 w 508000"/>
                <a:gd name="connsiteY45" fmla="*/ 28711 h 414610"/>
                <a:gd name="connsiteX46" fmla="*/ 36459 w 508000"/>
                <a:gd name="connsiteY46" fmla="*/ 39904 h 414610"/>
                <a:gd name="connsiteX47" fmla="*/ 20417 w 508000"/>
                <a:gd name="connsiteY47" fmla="*/ 58882 h 414610"/>
                <a:gd name="connsiteX48" fmla="*/ 20417 w 508000"/>
                <a:gd name="connsiteY48" fmla="*/ 369840 h 414610"/>
                <a:gd name="connsiteX49" fmla="*/ 36459 w 508000"/>
                <a:gd name="connsiteY49" fmla="*/ 386385 h 414610"/>
                <a:gd name="connsiteX50" fmla="*/ 128823 w 508000"/>
                <a:gd name="connsiteY50" fmla="*/ 382979 h 414610"/>
                <a:gd name="connsiteX51" fmla="*/ 222645 w 508000"/>
                <a:gd name="connsiteY51" fmla="*/ 386385 h 414610"/>
                <a:gd name="connsiteX52" fmla="*/ 239173 w 508000"/>
                <a:gd name="connsiteY52" fmla="*/ 369840 h 414610"/>
                <a:gd name="connsiteX53" fmla="*/ 239173 w 508000"/>
                <a:gd name="connsiteY53" fmla="*/ 58882 h 414610"/>
                <a:gd name="connsiteX54" fmla="*/ 223131 w 508000"/>
                <a:gd name="connsiteY54" fmla="*/ 39904 h 414610"/>
                <a:gd name="connsiteX55" fmla="*/ 129795 w 508000"/>
                <a:gd name="connsiteY55" fmla="*/ 28711 h 414610"/>
                <a:gd name="connsiteX56" fmla="*/ 126878 w 508000"/>
                <a:gd name="connsiteY56" fmla="*/ 0 h 414610"/>
                <a:gd name="connsiteX57" fmla="*/ 254243 w 508000"/>
                <a:gd name="connsiteY57" fmla="*/ 11679 h 414610"/>
                <a:gd name="connsiteX58" fmla="*/ 381122 w 508000"/>
                <a:gd name="connsiteY58" fmla="*/ 0 h 414610"/>
                <a:gd name="connsiteX59" fmla="*/ 489041 w 508000"/>
                <a:gd name="connsiteY59" fmla="*/ 13139 h 414610"/>
                <a:gd name="connsiteX60" fmla="*/ 508000 w 508000"/>
                <a:gd name="connsiteY60" fmla="*/ 35038 h 414610"/>
                <a:gd name="connsiteX61" fmla="*/ 508000 w 508000"/>
                <a:gd name="connsiteY61" fmla="*/ 395631 h 414610"/>
                <a:gd name="connsiteX62" fmla="*/ 489041 w 508000"/>
                <a:gd name="connsiteY62" fmla="*/ 414610 h 414610"/>
                <a:gd name="connsiteX63" fmla="*/ 379663 w 508000"/>
                <a:gd name="connsiteY63" fmla="*/ 410717 h 414610"/>
                <a:gd name="connsiteX64" fmla="*/ 125906 w 508000"/>
                <a:gd name="connsiteY64" fmla="*/ 410717 h 414610"/>
                <a:gd name="connsiteX65" fmla="*/ 18959 w 508000"/>
                <a:gd name="connsiteY65" fmla="*/ 414610 h 414610"/>
                <a:gd name="connsiteX66" fmla="*/ 0 w 508000"/>
                <a:gd name="connsiteY66" fmla="*/ 395631 h 414610"/>
                <a:gd name="connsiteX67" fmla="*/ 0 w 508000"/>
                <a:gd name="connsiteY67" fmla="*/ 35038 h 414610"/>
                <a:gd name="connsiteX68" fmla="*/ 18959 w 508000"/>
                <a:gd name="connsiteY68" fmla="*/ 13139 h 414610"/>
                <a:gd name="connsiteX69" fmla="*/ 126878 w 508000"/>
                <a:gd name="connsiteY69" fmla="*/ 0 h 41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508000" h="414610">
                  <a:moveTo>
                    <a:pt x="130130" y="314926"/>
                  </a:moveTo>
                  <a:cubicBezTo>
                    <a:pt x="183610" y="314926"/>
                    <a:pt x="207920" y="327583"/>
                    <a:pt x="207920" y="327583"/>
                  </a:cubicBezTo>
                  <a:lnTo>
                    <a:pt x="52339" y="327583"/>
                  </a:lnTo>
                  <a:cubicBezTo>
                    <a:pt x="52339" y="327583"/>
                    <a:pt x="76649" y="314926"/>
                    <a:pt x="130130" y="314926"/>
                  </a:cubicBezTo>
                  <a:close/>
                  <a:moveTo>
                    <a:pt x="130130" y="243364"/>
                  </a:moveTo>
                  <a:cubicBezTo>
                    <a:pt x="183610" y="243364"/>
                    <a:pt x="207920" y="255534"/>
                    <a:pt x="207920" y="255534"/>
                  </a:cubicBezTo>
                  <a:lnTo>
                    <a:pt x="52339" y="255534"/>
                  </a:lnTo>
                  <a:cubicBezTo>
                    <a:pt x="52339" y="255534"/>
                    <a:pt x="76649" y="243364"/>
                    <a:pt x="130130" y="243364"/>
                  </a:cubicBezTo>
                  <a:close/>
                  <a:moveTo>
                    <a:pt x="372875" y="242403"/>
                  </a:moveTo>
                  <a:cubicBezTo>
                    <a:pt x="388898" y="242403"/>
                    <a:pt x="398608" y="259928"/>
                    <a:pt x="400550" y="259928"/>
                  </a:cubicBezTo>
                  <a:cubicBezTo>
                    <a:pt x="402978" y="259928"/>
                    <a:pt x="412689" y="242403"/>
                    <a:pt x="428226" y="242403"/>
                  </a:cubicBezTo>
                  <a:cubicBezTo>
                    <a:pt x="444249" y="242403"/>
                    <a:pt x="456872" y="255547"/>
                    <a:pt x="457843" y="271124"/>
                  </a:cubicBezTo>
                  <a:cubicBezTo>
                    <a:pt x="458329" y="280374"/>
                    <a:pt x="455416" y="287189"/>
                    <a:pt x="451532" y="293030"/>
                  </a:cubicBezTo>
                  <a:cubicBezTo>
                    <a:pt x="443277" y="305687"/>
                    <a:pt x="408319" y="335382"/>
                    <a:pt x="400550" y="335382"/>
                  </a:cubicBezTo>
                  <a:cubicBezTo>
                    <a:pt x="393267" y="335382"/>
                    <a:pt x="357824" y="305687"/>
                    <a:pt x="349569" y="293030"/>
                  </a:cubicBezTo>
                  <a:cubicBezTo>
                    <a:pt x="345685" y="287189"/>
                    <a:pt x="342772" y="280374"/>
                    <a:pt x="343258" y="271124"/>
                  </a:cubicBezTo>
                  <a:cubicBezTo>
                    <a:pt x="344229" y="255547"/>
                    <a:pt x="356852" y="242403"/>
                    <a:pt x="372875" y="242403"/>
                  </a:cubicBezTo>
                  <a:close/>
                  <a:moveTo>
                    <a:pt x="130130" y="171315"/>
                  </a:moveTo>
                  <a:cubicBezTo>
                    <a:pt x="183610" y="171315"/>
                    <a:pt x="207920" y="183972"/>
                    <a:pt x="207920" y="183972"/>
                  </a:cubicBezTo>
                  <a:lnTo>
                    <a:pt x="52339" y="183972"/>
                  </a:lnTo>
                  <a:cubicBezTo>
                    <a:pt x="52339" y="183972"/>
                    <a:pt x="76649" y="171315"/>
                    <a:pt x="130130" y="171315"/>
                  </a:cubicBezTo>
                  <a:close/>
                  <a:moveTo>
                    <a:pt x="130130" y="99753"/>
                  </a:moveTo>
                  <a:cubicBezTo>
                    <a:pt x="183610" y="99753"/>
                    <a:pt x="207920" y="112410"/>
                    <a:pt x="207920" y="112410"/>
                  </a:cubicBezTo>
                  <a:lnTo>
                    <a:pt x="52339" y="112410"/>
                  </a:lnTo>
                  <a:cubicBezTo>
                    <a:pt x="52339" y="112410"/>
                    <a:pt x="76649" y="99753"/>
                    <a:pt x="130130" y="99753"/>
                  </a:cubicBezTo>
                  <a:close/>
                  <a:moveTo>
                    <a:pt x="322230" y="85796"/>
                  </a:moveTo>
                  <a:cubicBezTo>
                    <a:pt x="338768" y="85796"/>
                    <a:pt x="348009" y="102810"/>
                    <a:pt x="349955" y="102810"/>
                  </a:cubicBezTo>
                  <a:cubicBezTo>
                    <a:pt x="352387" y="102810"/>
                    <a:pt x="362115" y="85796"/>
                    <a:pt x="378166" y="85796"/>
                  </a:cubicBezTo>
                  <a:cubicBezTo>
                    <a:pt x="393731" y="85796"/>
                    <a:pt x="406863" y="98435"/>
                    <a:pt x="407350" y="114478"/>
                  </a:cubicBezTo>
                  <a:cubicBezTo>
                    <a:pt x="407836" y="123228"/>
                    <a:pt x="405404" y="130034"/>
                    <a:pt x="401026" y="136353"/>
                  </a:cubicBezTo>
                  <a:cubicBezTo>
                    <a:pt x="392758" y="148992"/>
                    <a:pt x="357737" y="178160"/>
                    <a:pt x="349955" y="178160"/>
                  </a:cubicBezTo>
                  <a:cubicBezTo>
                    <a:pt x="342659" y="178160"/>
                    <a:pt x="307152" y="148506"/>
                    <a:pt x="298884" y="136353"/>
                  </a:cubicBezTo>
                  <a:cubicBezTo>
                    <a:pt x="294992" y="130034"/>
                    <a:pt x="292074" y="123228"/>
                    <a:pt x="292560" y="114478"/>
                  </a:cubicBezTo>
                  <a:cubicBezTo>
                    <a:pt x="293533" y="98435"/>
                    <a:pt x="306666" y="85796"/>
                    <a:pt x="322230" y="85796"/>
                  </a:cubicBezTo>
                  <a:close/>
                  <a:moveTo>
                    <a:pt x="378205" y="28711"/>
                  </a:moveTo>
                  <a:cubicBezTo>
                    <a:pt x="319870" y="28711"/>
                    <a:pt x="284869" y="39904"/>
                    <a:pt x="284869" y="39904"/>
                  </a:cubicBezTo>
                  <a:cubicBezTo>
                    <a:pt x="276119" y="41364"/>
                    <a:pt x="268827" y="50123"/>
                    <a:pt x="268827" y="58882"/>
                  </a:cubicBezTo>
                  <a:cubicBezTo>
                    <a:pt x="268827" y="58882"/>
                    <a:pt x="268827" y="58882"/>
                    <a:pt x="268827" y="369840"/>
                  </a:cubicBezTo>
                  <a:cubicBezTo>
                    <a:pt x="268827" y="378599"/>
                    <a:pt x="276119" y="386385"/>
                    <a:pt x="284869" y="386385"/>
                  </a:cubicBezTo>
                  <a:cubicBezTo>
                    <a:pt x="284869" y="386385"/>
                    <a:pt x="320842" y="382979"/>
                    <a:pt x="377233" y="382979"/>
                  </a:cubicBezTo>
                  <a:cubicBezTo>
                    <a:pt x="437026" y="382979"/>
                    <a:pt x="435567" y="386385"/>
                    <a:pt x="471541" y="386385"/>
                  </a:cubicBezTo>
                  <a:cubicBezTo>
                    <a:pt x="480291" y="386385"/>
                    <a:pt x="487583" y="378599"/>
                    <a:pt x="487583" y="369840"/>
                  </a:cubicBezTo>
                  <a:lnTo>
                    <a:pt x="487583" y="58882"/>
                  </a:lnTo>
                  <a:cubicBezTo>
                    <a:pt x="487583" y="50123"/>
                    <a:pt x="480291" y="41364"/>
                    <a:pt x="471541" y="39904"/>
                  </a:cubicBezTo>
                  <a:cubicBezTo>
                    <a:pt x="471541" y="39904"/>
                    <a:pt x="436540" y="28711"/>
                    <a:pt x="378205" y="28711"/>
                  </a:cubicBezTo>
                  <a:close/>
                  <a:moveTo>
                    <a:pt x="129795" y="28711"/>
                  </a:moveTo>
                  <a:cubicBezTo>
                    <a:pt x="71460" y="28711"/>
                    <a:pt x="36459" y="39904"/>
                    <a:pt x="36459" y="39904"/>
                  </a:cubicBezTo>
                  <a:cubicBezTo>
                    <a:pt x="27709" y="41364"/>
                    <a:pt x="20417" y="50123"/>
                    <a:pt x="20417" y="58882"/>
                  </a:cubicBezTo>
                  <a:cubicBezTo>
                    <a:pt x="20417" y="58882"/>
                    <a:pt x="20417" y="58882"/>
                    <a:pt x="20417" y="369840"/>
                  </a:cubicBezTo>
                  <a:cubicBezTo>
                    <a:pt x="20417" y="378599"/>
                    <a:pt x="27709" y="386385"/>
                    <a:pt x="36459" y="386385"/>
                  </a:cubicBezTo>
                  <a:cubicBezTo>
                    <a:pt x="36459" y="386385"/>
                    <a:pt x="72433" y="382979"/>
                    <a:pt x="128823" y="382979"/>
                  </a:cubicBezTo>
                  <a:cubicBezTo>
                    <a:pt x="188616" y="382979"/>
                    <a:pt x="187158" y="386385"/>
                    <a:pt x="222645" y="386385"/>
                  </a:cubicBezTo>
                  <a:cubicBezTo>
                    <a:pt x="231881" y="386385"/>
                    <a:pt x="239173" y="378599"/>
                    <a:pt x="239173" y="369840"/>
                  </a:cubicBezTo>
                  <a:lnTo>
                    <a:pt x="239173" y="58882"/>
                  </a:lnTo>
                  <a:cubicBezTo>
                    <a:pt x="239173" y="50123"/>
                    <a:pt x="231881" y="41364"/>
                    <a:pt x="223131" y="39904"/>
                  </a:cubicBezTo>
                  <a:cubicBezTo>
                    <a:pt x="223131" y="39904"/>
                    <a:pt x="188130" y="28711"/>
                    <a:pt x="129795" y="28711"/>
                  </a:cubicBezTo>
                  <a:close/>
                  <a:moveTo>
                    <a:pt x="126878" y="0"/>
                  </a:moveTo>
                  <a:cubicBezTo>
                    <a:pt x="160907" y="0"/>
                    <a:pt x="240632" y="11679"/>
                    <a:pt x="254243" y="11679"/>
                  </a:cubicBezTo>
                  <a:cubicBezTo>
                    <a:pt x="277091" y="11679"/>
                    <a:pt x="347093" y="0"/>
                    <a:pt x="381122" y="0"/>
                  </a:cubicBezTo>
                  <a:cubicBezTo>
                    <a:pt x="448693" y="0"/>
                    <a:pt x="489041" y="13139"/>
                    <a:pt x="489041" y="13139"/>
                  </a:cubicBezTo>
                  <a:cubicBezTo>
                    <a:pt x="499250" y="15086"/>
                    <a:pt x="508000" y="24818"/>
                    <a:pt x="508000" y="35038"/>
                  </a:cubicBezTo>
                  <a:cubicBezTo>
                    <a:pt x="508000" y="35038"/>
                    <a:pt x="508000" y="35038"/>
                    <a:pt x="508000" y="395631"/>
                  </a:cubicBezTo>
                  <a:cubicBezTo>
                    <a:pt x="508000" y="406337"/>
                    <a:pt x="499250" y="414610"/>
                    <a:pt x="489041" y="414610"/>
                  </a:cubicBezTo>
                  <a:cubicBezTo>
                    <a:pt x="447234" y="414610"/>
                    <a:pt x="449179" y="410717"/>
                    <a:pt x="379663" y="410717"/>
                  </a:cubicBezTo>
                  <a:cubicBezTo>
                    <a:pt x="379663" y="410717"/>
                    <a:pt x="379663" y="410717"/>
                    <a:pt x="125906" y="410717"/>
                  </a:cubicBezTo>
                  <a:cubicBezTo>
                    <a:pt x="60279" y="410717"/>
                    <a:pt x="18959" y="414610"/>
                    <a:pt x="18959" y="414610"/>
                  </a:cubicBezTo>
                  <a:cubicBezTo>
                    <a:pt x="8750" y="414610"/>
                    <a:pt x="0" y="406337"/>
                    <a:pt x="0" y="395631"/>
                  </a:cubicBezTo>
                  <a:cubicBezTo>
                    <a:pt x="0" y="395631"/>
                    <a:pt x="0" y="395631"/>
                    <a:pt x="0" y="35038"/>
                  </a:cubicBezTo>
                  <a:cubicBezTo>
                    <a:pt x="0" y="24818"/>
                    <a:pt x="8264" y="15086"/>
                    <a:pt x="18959" y="13139"/>
                  </a:cubicBezTo>
                  <a:cubicBezTo>
                    <a:pt x="18959" y="13139"/>
                    <a:pt x="59307" y="0"/>
                    <a:pt x="12687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îŝḻïḍe">
              <a:extLst>
                <a:ext uri="{FF2B5EF4-FFF2-40B4-BE49-F238E27FC236}">
                  <a16:creationId xmlns:a16="http://schemas.microsoft.com/office/drawing/2014/main" id="{3017C0B5-6D84-478E-8445-22DE4BF58036}"/>
                </a:ext>
              </a:extLst>
            </p:cNvPr>
            <p:cNvSpPr/>
            <p:nvPr/>
          </p:nvSpPr>
          <p:spPr bwMode="auto">
            <a:xfrm>
              <a:off x="7434616" y="1594536"/>
              <a:ext cx="3761816" cy="6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/>
            <a:p>
              <a:pPr defTabSz="914377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200" dirty="0">
                  <a:cs typeface="+mn-ea"/>
                  <a:sym typeface="+mn-lt"/>
                </a:rPr>
                <a:t>When you copy &amp; paste, choose "keep text only" option.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19" name="î$ḷidê">
              <a:extLst>
                <a:ext uri="{FF2B5EF4-FFF2-40B4-BE49-F238E27FC236}">
                  <a16:creationId xmlns:a16="http://schemas.microsoft.com/office/drawing/2014/main" id="{73320DD5-A76D-482F-8DBB-D737D739F43C}"/>
                </a:ext>
              </a:extLst>
            </p:cNvPr>
            <p:cNvSpPr txBox="1"/>
            <p:nvPr/>
          </p:nvSpPr>
          <p:spPr bwMode="auto">
            <a:xfrm>
              <a:off x="7434616" y="1230790"/>
              <a:ext cx="3761816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20" name="ïşlïḍé">
              <a:extLst>
                <a:ext uri="{FF2B5EF4-FFF2-40B4-BE49-F238E27FC236}">
                  <a16:creationId xmlns:a16="http://schemas.microsoft.com/office/drawing/2014/main" id="{E68C11C4-01C7-4568-A977-9CFC5D4C48E5}"/>
                </a:ext>
              </a:extLst>
            </p:cNvPr>
            <p:cNvSpPr/>
            <p:nvPr/>
          </p:nvSpPr>
          <p:spPr bwMode="auto">
            <a:xfrm>
              <a:off x="7434616" y="2723819"/>
              <a:ext cx="3761816" cy="6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/>
            <a:p>
              <a:pPr defTabSz="914377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200" dirty="0">
                  <a:cs typeface="+mn-ea"/>
                  <a:sym typeface="+mn-lt"/>
                </a:rPr>
                <a:t>When you copy &amp; paste, choose "keep text only" option.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21" name="íṡlîḑé">
              <a:extLst>
                <a:ext uri="{FF2B5EF4-FFF2-40B4-BE49-F238E27FC236}">
                  <a16:creationId xmlns:a16="http://schemas.microsoft.com/office/drawing/2014/main" id="{101B8B65-E0DE-4C67-AEAF-BF1BC578F7ED}"/>
                </a:ext>
              </a:extLst>
            </p:cNvPr>
            <p:cNvSpPr txBox="1"/>
            <p:nvPr/>
          </p:nvSpPr>
          <p:spPr bwMode="auto">
            <a:xfrm>
              <a:off x="7434616" y="2360073"/>
              <a:ext cx="3761816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22" name="íšļïḑê">
              <a:extLst>
                <a:ext uri="{FF2B5EF4-FFF2-40B4-BE49-F238E27FC236}">
                  <a16:creationId xmlns:a16="http://schemas.microsoft.com/office/drawing/2014/main" id="{1698EF54-6838-4234-B8F8-820F5B6164B4}"/>
                </a:ext>
              </a:extLst>
            </p:cNvPr>
            <p:cNvSpPr/>
            <p:nvPr/>
          </p:nvSpPr>
          <p:spPr bwMode="auto">
            <a:xfrm>
              <a:off x="7434616" y="3858547"/>
              <a:ext cx="3761816" cy="6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/>
            <a:p>
              <a:pPr defTabSz="914377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200" dirty="0">
                  <a:cs typeface="+mn-ea"/>
                  <a:sym typeface="+mn-lt"/>
                </a:rPr>
                <a:t>When you copy &amp; paste, choose "keep text only" option.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23" name="iṧḷïḋè">
              <a:extLst>
                <a:ext uri="{FF2B5EF4-FFF2-40B4-BE49-F238E27FC236}">
                  <a16:creationId xmlns:a16="http://schemas.microsoft.com/office/drawing/2014/main" id="{B6912010-50BD-4FE0-ADED-AF313B9C071D}"/>
                </a:ext>
              </a:extLst>
            </p:cNvPr>
            <p:cNvSpPr txBox="1"/>
            <p:nvPr/>
          </p:nvSpPr>
          <p:spPr bwMode="auto">
            <a:xfrm>
              <a:off x="7434616" y="3494801"/>
              <a:ext cx="3761816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24" name="iŝliḑe">
              <a:extLst>
                <a:ext uri="{FF2B5EF4-FFF2-40B4-BE49-F238E27FC236}">
                  <a16:creationId xmlns:a16="http://schemas.microsoft.com/office/drawing/2014/main" id="{4198C2FC-AC16-4D87-9CE4-3310859E2456}"/>
                </a:ext>
              </a:extLst>
            </p:cNvPr>
            <p:cNvSpPr/>
            <p:nvPr/>
          </p:nvSpPr>
          <p:spPr bwMode="auto">
            <a:xfrm>
              <a:off x="7434616" y="4924518"/>
              <a:ext cx="4085872" cy="6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200" dirty="0">
                  <a:cs typeface="+mn-ea"/>
                  <a:sym typeface="+mn-lt"/>
                </a:rPr>
                <a:t>When you copy &amp; paste, choose "keep text only" option.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25" name="îśḷíḑé">
              <a:extLst>
                <a:ext uri="{FF2B5EF4-FFF2-40B4-BE49-F238E27FC236}">
                  <a16:creationId xmlns:a16="http://schemas.microsoft.com/office/drawing/2014/main" id="{07795438-CB28-4FD3-AC80-40AF8C240D3E}"/>
                </a:ext>
              </a:extLst>
            </p:cNvPr>
            <p:cNvSpPr txBox="1"/>
            <p:nvPr/>
          </p:nvSpPr>
          <p:spPr bwMode="auto">
            <a:xfrm>
              <a:off x="7434616" y="4613527"/>
              <a:ext cx="3761816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26" name="işļïḋe">
              <a:extLst>
                <a:ext uri="{FF2B5EF4-FFF2-40B4-BE49-F238E27FC236}">
                  <a16:creationId xmlns:a16="http://schemas.microsoft.com/office/drawing/2014/main" id="{48D9846A-64B8-4124-8136-9CCD6596C3A7}"/>
                </a:ext>
              </a:extLst>
            </p:cNvPr>
            <p:cNvSpPr txBox="1"/>
            <p:nvPr/>
          </p:nvSpPr>
          <p:spPr>
            <a:xfrm>
              <a:off x="1238878" y="2371239"/>
              <a:ext cx="4540660" cy="2079721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cs typeface="+mn-ea"/>
                  <a:sym typeface="+mn-lt"/>
                </a:rPr>
                <a:t>Unified fonts make reading more fluent.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700" b="1" dirty="0">
                  <a:cs typeface="+mn-ea"/>
                  <a:sym typeface="+mn-lt"/>
                </a:rPr>
                <a:t>Theme color makes PPT more convenient to change.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400" dirty="0">
                  <a:cs typeface="+mn-ea"/>
                  <a:sym typeface="+mn-lt"/>
                </a:rPr>
                <a:t>Adjust the spacing to adapt to Chinese typesetting, use the reference line in PPT.</a:t>
              </a:r>
              <a:endParaRPr lang="en-US" sz="1600" b="1" dirty="0">
                <a:cs typeface="+mn-ea"/>
                <a:sym typeface="+mn-lt"/>
              </a:endParaRPr>
            </a:p>
          </p:txBody>
        </p: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26B1913F-9222-4A9D-8354-30203508E792}"/>
                </a:ext>
              </a:extLst>
            </p:cNvPr>
            <p:cNvCxnSpPr/>
            <p:nvPr/>
          </p:nvCxnSpPr>
          <p:spPr>
            <a:xfrm>
              <a:off x="7536000" y="2269554"/>
              <a:ext cx="3555000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D6669605-1CDE-491D-962A-95050CF497ED}"/>
                </a:ext>
              </a:extLst>
            </p:cNvPr>
            <p:cNvCxnSpPr/>
            <p:nvPr/>
          </p:nvCxnSpPr>
          <p:spPr>
            <a:xfrm>
              <a:off x="7536000" y="3398837"/>
              <a:ext cx="3555000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E1B40978-8154-4696-8599-826F13745687}"/>
                </a:ext>
              </a:extLst>
            </p:cNvPr>
            <p:cNvCxnSpPr/>
            <p:nvPr/>
          </p:nvCxnSpPr>
          <p:spPr>
            <a:xfrm>
              <a:off x="7536000" y="4570412"/>
              <a:ext cx="3555000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5172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220375"/>
            <a:ext cx="3952237" cy="794595"/>
            <a:chOff x="0" y="220375"/>
            <a:chExt cx="3952237" cy="794595"/>
          </a:xfrm>
        </p:grpSpPr>
        <p:grpSp>
          <p:nvGrpSpPr>
            <p:cNvPr id="3" name="组合 2"/>
            <p:cNvGrpSpPr/>
            <p:nvPr/>
          </p:nvGrpSpPr>
          <p:grpSpPr>
            <a:xfrm>
              <a:off x="447038" y="220375"/>
              <a:ext cx="3505199" cy="794595"/>
              <a:chOff x="2397758" y="935479"/>
              <a:chExt cx="3505199" cy="794595"/>
            </a:xfrm>
          </p:grpSpPr>
          <p:sp>
            <p:nvSpPr>
              <p:cNvPr id="5" name="TextBox 294"/>
              <p:cNvSpPr txBox="1"/>
              <p:nvPr/>
            </p:nvSpPr>
            <p:spPr>
              <a:xfrm>
                <a:off x="2397758" y="935479"/>
                <a:ext cx="3505199" cy="432580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Autofit/>
              </a:bodyPr>
              <a:lstStyle/>
              <a:p>
                <a:r>
                  <a:rPr lang="en-US" altLang="zh-CN" sz="2400" b="1" spc="300" dirty="0">
                    <a:solidFill>
                      <a:schemeClr val="accent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400" b="1" spc="300" dirty="0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" name="TextBox 295"/>
              <p:cNvSpPr txBox="1">
                <a:spLocks/>
              </p:cNvSpPr>
              <p:nvPr/>
            </p:nvSpPr>
            <p:spPr>
              <a:xfrm>
                <a:off x="2397758" y="1368062"/>
                <a:ext cx="3505199" cy="362012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800" spc="60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ADD YOUR TITLE HERE.</a:t>
                </a:r>
                <a:endParaRPr lang="zh-CN" altLang="en-US" sz="800" spc="6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" name="任意多边形 3"/>
            <p:cNvSpPr/>
            <p:nvPr/>
          </p:nvSpPr>
          <p:spPr>
            <a:xfrm>
              <a:off x="0" y="270852"/>
              <a:ext cx="346820" cy="693642"/>
            </a:xfrm>
            <a:custGeom>
              <a:avLst/>
              <a:gdLst>
                <a:gd name="connsiteX0" fmla="*/ 0 w 346820"/>
                <a:gd name="connsiteY0" fmla="*/ 0 h 693642"/>
                <a:gd name="connsiteX1" fmla="*/ 346820 w 346820"/>
                <a:gd name="connsiteY1" fmla="*/ 346821 h 693642"/>
                <a:gd name="connsiteX2" fmla="*/ 0 w 346820"/>
                <a:gd name="connsiteY2" fmla="*/ 693642 h 69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820" h="693642">
                  <a:moveTo>
                    <a:pt x="0" y="0"/>
                  </a:moveTo>
                  <a:lnTo>
                    <a:pt x="346820" y="346821"/>
                  </a:lnTo>
                  <a:lnTo>
                    <a:pt x="0" y="693642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" name="47081619-eb36-45e8-a8ce-9392af446f37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755531" y="2526323"/>
            <a:ext cx="8012723" cy="2224454"/>
            <a:chOff x="1755531" y="2316773"/>
            <a:chExt cx="8012723" cy="2224454"/>
          </a:xfrm>
        </p:grpSpPr>
        <p:sp>
          <p:nvSpPr>
            <p:cNvPr id="8" name="ïṧľïďê">
              <a:extLst>
                <a:ext uri="{FF2B5EF4-FFF2-40B4-BE49-F238E27FC236}">
                  <a16:creationId xmlns:a16="http://schemas.microsoft.com/office/drawing/2014/main" id="{2EFF3CF4-201E-4EBB-A059-8B034389A078}"/>
                </a:ext>
              </a:extLst>
            </p:cNvPr>
            <p:cNvSpPr/>
            <p:nvPr/>
          </p:nvSpPr>
          <p:spPr>
            <a:xfrm>
              <a:off x="1755531" y="2316773"/>
              <a:ext cx="5515707" cy="2224454"/>
            </a:xfrm>
            <a:prstGeom prst="rect">
              <a:avLst/>
            </a:pr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444500" ty="-82550" sx="100000" sy="100000" flip="xy" algn="ctr"/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ïSļïḍê">
              <a:extLst>
                <a:ext uri="{FF2B5EF4-FFF2-40B4-BE49-F238E27FC236}">
                  <a16:creationId xmlns:a16="http://schemas.microsoft.com/office/drawing/2014/main" id="{BBD37658-4D5E-4AB3-95E3-07F6A73841F5}"/>
                </a:ext>
              </a:extLst>
            </p:cNvPr>
            <p:cNvSpPr/>
            <p:nvPr/>
          </p:nvSpPr>
          <p:spPr>
            <a:xfrm>
              <a:off x="7271238" y="2316773"/>
              <a:ext cx="175847" cy="22244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íṣlíḋe">
              <a:extLst>
                <a:ext uri="{FF2B5EF4-FFF2-40B4-BE49-F238E27FC236}">
                  <a16:creationId xmlns:a16="http://schemas.microsoft.com/office/drawing/2014/main" id="{ED02365B-8D08-45D0-96AB-AFEB47BD0DA6}"/>
                </a:ext>
              </a:extLst>
            </p:cNvPr>
            <p:cNvSpPr txBox="1"/>
            <p:nvPr/>
          </p:nvSpPr>
          <p:spPr>
            <a:xfrm>
              <a:off x="7593622" y="3380632"/>
              <a:ext cx="2174632" cy="668215"/>
            </a:xfrm>
            <a:prstGeom prst="rect">
              <a:avLst/>
            </a:prstGeom>
            <a:noFill/>
          </p:spPr>
          <p:txBody>
            <a:bodyPr wrap="square" lIns="91440" tIns="45720" rIns="91440" bIns="45720" anchor="b" anchorCtr="0">
              <a:noAutofit/>
            </a:bodyPr>
            <a:lstStyle/>
            <a:p>
              <a:pPr lvl="0">
                <a:lnSpc>
                  <a:spcPct val="150000"/>
                </a:lnSpc>
                <a:buSzPct val="25000"/>
                <a:defRPr/>
              </a:pPr>
              <a:r>
                <a:rPr lang="en-US" altLang="zh-CN" sz="1600" dirty="0">
                  <a:cs typeface="+mn-ea"/>
                  <a:sym typeface="+mn-lt"/>
                </a:rPr>
                <a:t>Copy paste fonts. Choose the only option to retain text.</a:t>
              </a:r>
            </a:p>
          </p:txBody>
        </p:sp>
        <p:sp>
          <p:nvSpPr>
            <p:cNvPr id="11" name="iṣḻïďé">
              <a:extLst>
                <a:ext uri="{FF2B5EF4-FFF2-40B4-BE49-F238E27FC236}">
                  <a16:creationId xmlns:a16="http://schemas.microsoft.com/office/drawing/2014/main" id="{BAF9B9E8-E9F2-45EA-B4FB-32E93F932B45}"/>
                </a:ext>
              </a:extLst>
            </p:cNvPr>
            <p:cNvSpPr txBox="1"/>
            <p:nvPr/>
          </p:nvSpPr>
          <p:spPr>
            <a:xfrm>
              <a:off x="7593622" y="2316773"/>
              <a:ext cx="2174632" cy="668215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0">
              <a:normAutofit fontScale="92500"/>
            </a:bodyPr>
            <a:lstStyle/>
            <a:p>
              <a:pPr defTabSz="914378">
                <a:defRPr/>
              </a:pPr>
              <a:r>
                <a:rPr lang="en-US" altLang="zh-CN" sz="2400" b="1" dirty="0">
                  <a:cs typeface="+mn-ea"/>
                  <a:sym typeface="+mn-lt"/>
                </a:rPr>
                <a:t>Add title text</a:t>
              </a:r>
              <a:endParaRPr lang="zh-CN" altLang="en-US" sz="2400" b="1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749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-285750" ty="-1593850" sx="100000" sy="100000" flip="xy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934720" y="960539"/>
            <a:ext cx="10332720" cy="2934556"/>
            <a:chOff x="934720" y="960539"/>
            <a:chExt cx="10332720" cy="2934556"/>
          </a:xfrm>
        </p:grpSpPr>
        <p:sp>
          <p:nvSpPr>
            <p:cNvPr id="6" name="paint-splash_65654"/>
            <p:cNvSpPr>
              <a:spLocks noChangeAspect="1"/>
            </p:cNvSpPr>
            <p:nvPr/>
          </p:nvSpPr>
          <p:spPr bwMode="auto">
            <a:xfrm>
              <a:off x="5447530" y="960539"/>
              <a:ext cx="1296939" cy="1294982"/>
            </a:xfrm>
            <a:custGeom>
              <a:avLst/>
              <a:gdLst>
                <a:gd name="connsiteX0" fmla="*/ 281952 w 607818"/>
                <a:gd name="connsiteY0" fmla="*/ 250545 h 606901"/>
                <a:gd name="connsiteX1" fmla="*/ 325834 w 607818"/>
                <a:gd name="connsiteY1" fmla="*/ 250545 h 606901"/>
                <a:gd name="connsiteX2" fmla="*/ 356817 w 607818"/>
                <a:gd name="connsiteY2" fmla="*/ 281508 h 606901"/>
                <a:gd name="connsiteX3" fmla="*/ 356817 w 607818"/>
                <a:gd name="connsiteY3" fmla="*/ 325360 h 606901"/>
                <a:gd name="connsiteX4" fmla="*/ 325834 w 607818"/>
                <a:gd name="connsiteY4" fmla="*/ 356323 h 606901"/>
                <a:gd name="connsiteX5" fmla="*/ 281952 w 607818"/>
                <a:gd name="connsiteY5" fmla="*/ 356323 h 606901"/>
                <a:gd name="connsiteX6" fmla="*/ 250969 w 607818"/>
                <a:gd name="connsiteY6" fmla="*/ 325360 h 606901"/>
                <a:gd name="connsiteX7" fmla="*/ 250969 w 607818"/>
                <a:gd name="connsiteY7" fmla="*/ 281508 h 606901"/>
                <a:gd name="connsiteX8" fmla="*/ 303964 w 607818"/>
                <a:gd name="connsiteY8" fmla="*/ 189753 h 606901"/>
                <a:gd name="connsiteX9" fmla="*/ 281097 w 607818"/>
                <a:gd name="connsiteY9" fmla="*/ 214268 h 606901"/>
                <a:gd name="connsiteX10" fmla="*/ 281097 w 607818"/>
                <a:gd name="connsiteY10" fmla="*/ 248449 h 606901"/>
                <a:gd name="connsiteX11" fmla="*/ 256968 w 607818"/>
                <a:gd name="connsiteY11" fmla="*/ 224214 h 606901"/>
                <a:gd name="connsiteX12" fmla="*/ 223440 w 607818"/>
                <a:gd name="connsiteY12" fmla="*/ 223093 h 606901"/>
                <a:gd name="connsiteX13" fmla="*/ 224702 w 607818"/>
                <a:gd name="connsiteY13" fmla="*/ 256575 h 606901"/>
                <a:gd name="connsiteX14" fmla="*/ 248831 w 607818"/>
                <a:gd name="connsiteY14" fmla="*/ 280670 h 606901"/>
                <a:gd name="connsiteX15" fmla="*/ 214602 w 607818"/>
                <a:gd name="connsiteY15" fmla="*/ 280670 h 606901"/>
                <a:gd name="connsiteX16" fmla="*/ 190052 w 607818"/>
                <a:gd name="connsiteY16" fmla="*/ 303364 h 606901"/>
                <a:gd name="connsiteX17" fmla="*/ 214602 w 607818"/>
                <a:gd name="connsiteY17" fmla="*/ 326198 h 606901"/>
                <a:gd name="connsiteX18" fmla="*/ 248831 w 607818"/>
                <a:gd name="connsiteY18" fmla="*/ 326198 h 606901"/>
                <a:gd name="connsiteX19" fmla="*/ 224702 w 607818"/>
                <a:gd name="connsiteY19" fmla="*/ 350294 h 606901"/>
                <a:gd name="connsiteX20" fmla="*/ 223440 w 607818"/>
                <a:gd name="connsiteY20" fmla="*/ 383775 h 606901"/>
                <a:gd name="connsiteX21" fmla="*/ 256968 w 607818"/>
                <a:gd name="connsiteY21" fmla="*/ 382654 h 606901"/>
                <a:gd name="connsiteX22" fmla="*/ 281097 w 607818"/>
                <a:gd name="connsiteY22" fmla="*/ 358419 h 606901"/>
                <a:gd name="connsiteX23" fmla="*/ 281097 w 607818"/>
                <a:gd name="connsiteY23" fmla="*/ 392600 h 606901"/>
                <a:gd name="connsiteX24" fmla="*/ 303964 w 607818"/>
                <a:gd name="connsiteY24" fmla="*/ 417115 h 606901"/>
                <a:gd name="connsiteX25" fmla="*/ 326690 w 607818"/>
                <a:gd name="connsiteY25" fmla="*/ 392600 h 606901"/>
                <a:gd name="connsiteX26" fmla="*/ 326690 w 607818"/>
                <a:gd name="connsiteY26" fmla="*/ 358419 h 606901"/>
                <a:gd name="connsiteX27" fmla="*/ 350959 w 607818"/>
                <a:gd name="connsiteY27" fmla="*/ 382654 h 606901"/>
                <a:gd name="connsiteX28" fmla="*/ 384487 w 607818"/>
                <a:gd name="connsiteY28" fmla="*/ 383775 h 606901"/>
                <a:gd name="connsiteX29" fmla="*/ 383225 w 607818"/>
                <a:gd name="connsiteY29" fmla="*/ 350294 h 606901"/>
                <a:gd name="connsiteX30" fmla="*/ 359096 w 607818"/>
                <a:gd name="connsiteY30" fmla="*/ 326198 h 606901"/>
                <a:gd name="connsiteX31" fmla="*/ 393185 w 607818"/>
                <a:gd name="connsiteY31" fmla="*/ 326198 h 606901"/>
                <a:gd name="connsiteX32" fmla="*/ 417735 w 607818"/>
                <a:gd name="connsiteY32" fmla="*/ 303364 h 606901"/>
                <a:gd name="connsiteX33" fmla="*/ 393185 w 607818"/>
                <a:gd name="connsiteY33" fmla="*/ 280670 h 606901"/>
                <a:gd name="connsiteX34" fmla="*/ 359096 w 607818"/>
                <a:gd name="connsiteY34" fmla="*/ 280670 h 606901"/>
                <a:gd name="connsiteX35" fmla="*/ 383225 w 607818"/>
                <a:gd name="connsiteY35" fmla="*/ 256575 h 606901"/>
                <a:gd name="connsiteX36" fmla="*/ 384487 w 607818"/>
                <a:gd name="connsiteY36" fmla="*/ 223093 h 606901"/>
                <a:gd name="connsiteX37" fmla="*/ 350959 w 607818"/>
                <a:gd name="connsiteY37" fmla="*/ 224214 h 606901"/>
                <a:gd name="connsiteX38" fmla="*/ 326690 w 607818"/>
                <a:gd name="connsiteY38" fmla="*/ 248449 h 606901"/>
                <a:gd name="connsiteX39" fmla="*/ 326690 w 607818"/>
                <a:gd name="connsiteY39" fmla="*/ 214268 h 606901"/>
                <a:gd name="connsiteX40" fmla="*/ 303964 w 607818"/>
                <a:gd name="connsiteY40" fmla="*/ 128114 h 606901"/>
                <a:gd name="connsiteX41" fmla="*/ 355308 w 607818"/>
                <a:gd name="connsiteY41" fmla="*/ 179386 h 606901"/>
                <a:gd name="connsiteX42" fmla="*/ 428116 w 607818"/>
                <a:gd name="connsiteY42" fmla="*/ 179386 h 606901"/>
                <a:gd name="connsiteX43" fmla="*/ 428116 w 607818"/>
                <a:gd name="connsiteY43" fmla="*/ 252092 h 606901"/>
                <a:gd name="connsiteX44" fmla="*/ 479601 w 607818"/>
                <a:gd name="connsiteY44" fmla="*/ 303364 h 606901"/>
                <a:gd name="connsiteX45" fmla="*/ 428116 w 607818"/>
                <a:gd name="connsiteY45" fmla="*/ 354776 h 606901"/>
                <a:gd name="connsiteX46" fmla="*/ 428116 w 607818"/>
                <a:gd name="connsiteY46" fmla="*/ 427482 h 606901"/>
                <a:gd name="connsiteX47" fmla="*/ 355308 w 607818"/>
                <a:gd name="connsiteY47" fmla="*/ 427482 h 606901"/>
                <a:gd name="connsiteX48" fmla="*/ 303964 w 607818"/>
                <a:gd name="connsiteY48" fmla="*/ 478754 h 606901"/>
                <a:gd name="connsiteX49" fmla="*/ 252479 w 607818"/>
                <a:gd name="connsiteY49" fmla="*/ 427482 h 606901"/>
                <a:gd name="connsiteX50" fmla="*/ 179670 w 607818"/>
                <a:gd name="connsiteY50" fmla="*/ 427482 h 606901"/>
                <a:gd name="connsiteX51" fmla="*/ 179670 w 607818"/>
                <a:gd name="connsiteY51" fmla="*/ 354776 h 606901"/>
                <a:gd name="connsiteX52" fmla="*/ 128326 w 607818"/>
                <a:gd name="connsiteY52" fmla="*/ 303364 h 606901"/>
                <a:gd name="connsiteX53" fmla="*/ 179670 w 607818"/>
                <a:gd name="connsiteY53" fmla="*/ 252092 h 606901"/>
                <a:gd name="connsiteX54" fmla="*/ 179670 w 607818"/>
                <a:gd name="connsiteY54" fmla="*/ 179386 h 606901"/>
                <a:gd name="connsiteX55" fmla="*/ 252479 w 607818"/>
                <a:gd name="connsiteY55" fmla="*/ 179386 h 606901"/>
                <a:gd name="connsiteX56" fmla="*/ 303962 w 607818"/>
                <a:gd name="connsiteY56" fmla="*/ 92973 h 606901"/>
                <a:gd name="connsiteX57" fmla="*/ 242236 w 607818"/>
                <a:gd name="connsiteY57" fmla="*/ 154605 h 606901"/>
                <a:gd name="connsiteX58" fmla="*/ 154839 w 607818"/>
                <a:gd name="connsiteY58" fmla="*/ 154605 h 606901"/>
                <a:gd name="connsiteX59" fmla="*/ 154839 w 607818"/>
                <a:gd name="connsiteY59" fmla="*/ 241730 h 606901"/>
                <a:gd name="connsiteX60" fmla="*/ 93114 w 607818"/>
                <a:gd name="connsiteY60" fmla="*/ 303363 h 606901"/>
                <a:gd name="connsiteX61" fmla="*/ 154839 w 607818"/>
                <a:gd name="connsiteY61" fmla="*/ 364995 h 606901"/>
                <a:gd name="connsiteX62" fmla="*/ 154839 w 607818"/>
                <a:gd name="connsiteY62" fmla="*/ 452260 h 606901"/>
                <a:gd name="connsiteX63" fmla="*/ 242236 w 607818"/>
                <a:gd name="connsiteY63" fmla="*/ 452260 h 606901"/>
                <a:gd name="connsiteX64" fmla="*/ 303962 w 607818"/>
                <a:gd name="connsiteY64" fmla="*/ 513893 h 606901"/>
                <a:gd name="connsiteX65" fmla="*/ 365687 w 607818"/>
                <a:gd name="connsiteY65" fmla="*/ 452260 h 606901"/>
                <a:gd name="connsiteX66" fmla="*/ 452944 w 607818"/>
                <a:gd name="connsiteY66" fmla="*/ 452260 h 606901"/>
                <a:gd name="connsiteX67" fmla="*/ 452944 w 607818"/>
                <a:gd name="connsiteY67" fmla="*/ 364995 h 606901"/>
                <a:gd name="connsiteX68" fmla="*/ 514669 w 607818"/>
                <a:gd name="connsiteY68" fmla="*/ 303363 h 606901"/>
                <a:gd name="connsiteX69" fmla="*/ 452944 w 607818"/>
                <a:gd name="connsiteY69" fmla="*/ 241730 h 606901"/>
                <a:gd name="connsiteX70" fmla="*/ 452944 w 607818"/>
                <a:gd name="connsiteY70" fmla="*/ 154605 h 606901"/>
                <a:gd name="connsiteX71" fmla="*/ 365687 w 607818"/>
                <a:gd name="connsiteY71" fmla="*/ 154605 h 606901"/>
                <a:gd name="connsiteX72" fmla="*/ 300595 w 607818"/>
                <a:gd name="connsiteY72" fmla="*/ 1365 h 606901"/>
                <a:gd name="connsiteX73" fmla="*/ 307188 w 607818"/>
                <a:gd name="connsiteY73" fmla="*/ 1365 h 606901"/>
                <a:gd name="connsiteX74" fmla="*/ 393463 w 607818"/>
                <a:gd name="connsiteY74" fmla="*/ 87510 h 606901"/>
                <a:gd name="connsiteX75" fmla="*/ 515511 w 607818"/>
                <a:gd name="connsiteY75" fmla="*/ 87510 h 606901"/>
                <a:gd name="connsiteX76" fmla="*/ 520140 w 607818"/>
                <a:gd name="connsiteY76" fmla="*/ 92132 h 606901"/>
                <a:gd name="connsiteX77" fmla="*/ 520140 w 607818"/>
                <a:gd name="connsiteY77" fmla="*/ 213996 h 606901"/>
                <a:gd name="connsiteX78" fmla="*/ 606556 w 607818"/>
                <a:gd name="connsiteY78" fmla="*/ 300141 h 606901"/>
                <a:gd name="connsiteX79" fmla="*/ 607818 w 607818"/>
                <a:gd name="connsiteY79" fmla="*/ 303363 h 606901"/>
                <a:gd name="connsiteX80" fmla="*/ 606556 w 607818"/>
                <a:gd name="connsiteY80" fmla="*/ 306724 h 606901"/>
                <a:gd name="connsiteX81" fmla="*/ 520140 w 607818"/>
                <a:gd name="connsiteY81" fmla="*/ 392869 h 606901"/>
                <a:gd name="connsiteX82" fmla="*/ 520140 w 607818"/>
                <a:gd name="connsiteY82" fmla="*/ 514733 h 606901"/>
                <a:gd name="connsiteX83" fmla="*/ 515511 w 607818"/>
                <a:gd name="connsiteY83" fmla="*/ 519355 h 606901"/>
                <a:gd name="connsiteX84" fmla="*/ 393463 w 607818"/>
                <a:gd name="connsiteY84" fmla="*/ 519355 h 606901"/>
                <a:gd name="connsiteX85" fmla="*/ 307188 w 607818"/>
                <a:gd name="connsiteY85" fmla="*/ 605500 h 606901"/>
                <a:gd name="connsiteX86" fmla="*/ 303962 w 607818"/>
                <a:gd name="connsiteY86" fmla="*/ 606901 h 606901"/>
                <a:gd name="connsiteX87" fmla="*/ 300595 w 607818"/>
                <a:gd name="connsiteY87" fmla="*/ 605500 h 606901"/>
                <a:gd name="connsiteX88" fmla="*/ 214320 w 607818"/>
                <a:gd name="connsiteY88" fmla="*/ 519355 h 606901"/>
                <a:gd name="connsiteX89" fmla="*/ 92272 w 607818"/>
                <a:gd name="connsiteY89" fmla="*/ 519355 h 606901"/>
                <a:gd name="connsiteX90" fmla="*/ 87643 w 607818"/>
                <a:gd name="connsiteY90" fmla="*/ 514733 h 606901"/>
                <a:gd name="connsiteX91" fmla="*/ 87643 w 607818"/>
                <a:gd name="connsiteY91" fmla="*/ 392869 h 606901"/>
                <a:gd name="connsiteX92" fmla="*/ 1368 w 607818"/>
                <a:gd name="connsiteY92" fmla="*/ 306724 h 606901"/>
                <a:gd name="connsiteX93" fmla="*/ 1368 w 607818"/>
                <a:gd name="connsiteY93" fmla="*/ 300141 h 606901"/>
                <a:gd name="connsiteX94" fmla="*/ 87643 w 607818"/>
                <a:gd name="connsiteY94" fmla="*/ 213996 h 606901"/>
                <a:gd name="connsiteX95" fmla="*/ 87643 w 607818"/>
                <a:gd name="connsiteY95" fmla="*/ 92132 h 606901"/>
                <a:gd name="connsiteX96" fmla="*/ 92272 w 607818"/>
                <a:gd name="connsiteY96" fmla="*/ 87510 h 606901"/>
                <a:gd name="connsiteX97" fmla="*/ 214320 w 607818"/>
                <a:gd name="connsiteY97" fmla="*/ 87510 h 606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607818" h="606901">
                  <a:moveTo>
                    <a:pt x="281952" y="250545"/>
                  </a:moveTo>
                  <a:lnTo>
                    <a:pt x="325834" y="250545"/>
                  </a:lnTo>
                  <a:lnTo>
                    <a:pt x="356817" y="281508"/>
                  </a:lnTo>
                  <a:lnTo>
                    <a:pt x="356817" y="325360"/>
                  </a:lnTo>
                  <a:lnTo>
                    <a:pt x="325834" y="356323"/>
                  </a:lnTo>
                  <a:lnTo>
                    <a:pt x="281952" y="356323"/>
                  </a:lnTo>
                  <a:lnTo>
                    <a:pt x="250969" y="325360"/>
                  </a:lnTo>
                  <a:lnTo>
                    <a:pt x="250969" y="281508"/>
                  </a:lnTo>
                  <a:close/>
                  <a:moveTo>
                    <a:pt x="303964" y="189753"/>
                  </a:moveTo>
                  <a:lnTo>
                    <a:pt x="281097" y="214268"/>
                  </a:lnTo>
                  <a:lnTo>
                    <a:pt x="281097" y="248449"/>
                  </a:lnTo>
                  <a:lnTo>
                    <a:pt x="256968" y="224214"/>
                  </a:lnTo>
                  <a:lnTo>
                    <a:pt x="223440" y="223093"/>
                  </a:lnTo>
                  <a:lnTo>
                    <a:pt x="224702" y="256575"/>
                  </a:lnTo>
                  <a:lnTo>
                    <a:pt x="248831" y="280670"/>
                  </a:lnTo>
                  <a:lnTo>
                    <a:pt x="214602" y="280670"/>
                  </a:lnTo>
                  <a:lnTo>
                    <a:pt x="190052" y="303364"/>
                  </a:lnTo>
                  <a:lnTo>
                    <a:pt x="214602" y="326198"/>
                  </a:lnTo>
                  <a:lnTo>
                    <a:pt x="248831" y="326198"/>
                  </a:lnTo>
                  <a:lnTo>
                    <a:pt x="224702" y="350294"/>
                  </a:lnTo>
                  <a:lnTo>
                    <a:pt x="223440" y="383775"/>
                  </a:lnTo>
                  <a:lnTo>
                    <a:pt x="256968" y="382654"/>
                  </a:lnTo>
                  <a:lnTo>
                    <a:pt x="281097" y="358419"/>
                  </a:lnTo>
                  <a:lnTo>
                    <a:pt x="281097" y="392600"/>
                  </a:lnTo>
                  <a:lnTo>
                    <a:pt x="303964" y="417115"/>
                  </a:lnTo>
                  <a:lnTo>
                    <a:pt x="326690" y="392600"/>
                  </a:lnTo>
                  <a:lnTo>
                    <a:pt x="326690" y="358419"/>
                  </a:lnTo>
                  <a:lnTo>
                    <a:pt x="350959" y="382654"/>
                  </a:lnTo>
                  <a:lnTo>
                    <a:pt x="384487" y="383775"/>
                  </a:lnTo>
                  <a:lnTo>
                    <a:pt x="383225" y="350294"/>
                  </a:lnTo>
                  <a:lnTo>
                    <a:pt x="359096" y="326198"/>
                  </a:lnTo>
                  <a:lnTo>
                    <a:pt x="393185" y="326198"/>
                  </a:lnTo>
                  <a:lnTo>
                    <a:pt x="417735" y="303364"/>
                  </a:lnTo>
                  <a:lnTo>
                    <a:pt x="393185" y="280670"/>
                  </a:lnTo>
                  <a:lnTo>
                    <a:pt x="359096" y="280670"/>
                  </a:lnTo>
                  <a:lnTo>
                    <a:pt x="383225" y="256575"/>
                  </a:lnTo>
                  <a:lnTo>
                    <a:pt x="384487" y="223093"/>
                  </a:lnTo>
                  <a:lnTo>
                    <a:pt x="350959" y="224214"/>
                  </a:lnTo>
                  <a:lnTo>
                    <a:pt x="326690" y="248449"/>
                  </a:lnTo>
                  <a:lnTo>
                    <a:pt x="326690" y="214268"/>
                  </a:lnTo>
                  <a:close/>
                  <a:moveTo>
                    <a:pt x="303964" y="128114"/>
                  </a:moveTo>
                  <a:lnTo>
                    <a:pt x="355308" y="179386"/>
                  </a:lnTo>
                  <a:lnTo>
                    <a:pt x="428116" y="179386"/>
                  </a:lnTo>
                  <a:lnTo>
                    <a:pt x="428116" y="252092"/>
                  </a:lnTo>
                  <a:lnTo>
                    <a:pt x="479601" y="303364"/>
                  </a:lnTo>
                  <a:lnTo>
                    <a:pt x="428116" y="354776"/>
                  </a:lnTo>
                  <a:lnTo>
                    <a:pt x="428116" y="427482"/>
                  </a:lnTo>
                  <a:lnTo>
                    <a:pt x="355308" y="427482"/>
                  </a:lnTo>
                  <a:lnTo>
                    <a:pt x="303964" y="478754"/>
                  </a:lnTo>
                  <a:lnTo>
                    <a:pt x="252479" y="427482"/>
                  </a:lnTo>
                  <a:lnTo>
                    <a:pt x="179670" y="427482"/>
                  </a:lnTo>
                  <a:lnTo>
                    <a:pt x="179670" y="354776"/>
                  </a:lnTo>
                  <a:lnTo>
                    <a:pt x="128326" y="303364"/>
                  </a:lnTo>
                  <a:lnTo>
                    <a:pt x="179670" y="252092"/>
                  </a:lnTo>
                  <a:lnTo>
                    <a:pt x="179670" y="179386"/>
                  </a:lnTo>
                  <a:lnTo>
                    <a:pt x="252479" y="179386"/>
                  </a:lnTo>
                  <a:close/>
                  <a:moveTo>
                    <a:pt x="303962" y="92973"/>
                  </a:moveTo>
                  <a:lnTo>
                    <a:pt x="242236" y="154605"/>
                  </a:lnTo>
                  <a:lnTo>
                    <a:pt x="154839" y="154605"/>
                  </a:lnTo>
                  <a:lnTo>
                    <a:pt x="154839" y="241730"/>
                  </a:lnTo>
                  <a:lnTo>
                    <a:pt x="93114" y="303363"/>
                  </a:lnTo>
                  <a:lnTo>
                    <a:pt x="154839" y="364995"/>
                  </a:lnTo>
                  <a:lnTo>
                    <a:pt x="154839" y="452260"/>
                  </a:lnTo>
                  <a:lnTo>
                    <a:pt x="242236" y="452260"/>
                  </a:lnTo>
                  <a:lnTo>
                    <a:pt x="303962" y="513893"/>
                  </a:lnTo>
                  <a:lnTo>
                    <a:pt x="365687" y="452260"/>
                  </a:lnTo>
                  <a:lnTo>
                    <a:pt x="452944" y="452260"/>
                  </a:lnTo>
                  <a:lnTo>
                    <a:pt x="452944" y="364995"/>
                  </a:lnTo>
                  <a:lnTo>
                    <a:pt x="514669" y="303363"/>
                  </a:lnTo>
                  <a:lnTo>
                    <a:pt x="452944" y="241730"/>
                  </a:lnTo>
                  <a:lnTo>
                    <a:pt x="452944" y="154605"/>
                  </a:lnTo>
                  <a:lnTo>
                    <a:pt x="365687" y="154605"/>
                  </a:lnTo>
                  <a:close/>
                  <a:moveTo>
                    <a:pt x="300595" y="1365"/>
                  </a:moveTo>
                  <a:cubicBezTo>
                    <a:pt x="302419" y="-456"/>
                    <a:pt x="305505" y="-456"/>
                    <a:pt x="307188" y="1365"/>
                  </a:cubicBezTo>
                  <a:lnTo>
                    <a:pt x="393463" y="87510"/>
                  </a:lnTo>
                  <a:lnTo>
                    <a:pt x="515511" y="87510"/>
                  </a:lnTo>
                  <a:cubicBezTo>
                    <a:pt x="518176" y="87510"/>
                    <a:pt x="520140" y="89611"/>
                    <a:pt x="520140" y="92132"/>
                  </a:cubicBezTo>
                  <a:lnTo>
                    <a:pt x="520140" y="213996"/>
                  </a:lnTo>
                  <a:lnTo>
                    <a:pt x="606556" y="300141"/>
                  </a:lnTo>
                  <a:cubicBezTo>
                    <a:pt x="607397" y="300981"/>
                    <a:pt x="607818" y="302242"/>
                    <a:pt x="607818" y="303363"/>
                  </a:cubicBezTo>
                  <a:cubicBezTo>
                    <a:pt x="607818" y="304623"/>
                    <a:pt x="607397" y="305884"/>
                    <a:pt x="606556" y="306724"/>
                  </a:cubicBezTo>
                  <a:lnTo>
                    <a:pt x="520140" y="392869"/>
                  </a:lnTo>
                  <a:lnTo>
                    <a:pt x="520140" y="514733"/>
                  </a:lnTo>
                  <a:cubicBezTo>
                    <a:pt x="520140" y="517254"/>
                    <a:pt x="518176" y="519355"/>
                    <a:pt x="515511" y="519355"/>
                  </a:cubicBezTo>
                  <a:lnTo>
                    <a:pt x="393463" y="519355"/>
                  </a:lnTo>
                  <a:lnTo>
                    <a:pt x="307188" y="605500"/>
                  </a:lnTo>
                  <a:cubicBezTo>
                    <a:pt x="306346" y="606481"/>
                    <a:pt x="305224" y="606901"/>
                    <a:pt x="303962" y="606901"/>
                  </a:cubicBezTo>
                  <a:cubicBezTo>
                    <a:pt x="302699" y="606901"/>
                    <a:pt x="301437" y="606481"/>
                    <a:pt x="300595" y="605500"/>
                  </a:cubicBezTo>
                  <a:lnTo>
                    <a:pt x="214320" y="519355"/>
                  </a:lnTo>
                  <a:lnTo>
                    <a:pt x="92272" y="519355"/>
                  </a:lnTo>
                  <a:cubicBezTo>
                    <a:pt x="89747" y="519355"/>
                    <a:pt x="87643" y="517254"/>
                    <a:pt x="87643" y="514733"/>
                  </a:cubicBezTo>
                  <a:lnTo>
                    <a:pt x="87643" y="392869"/>
                  </a:lnTo>
                  <a:lnTo>
                    <a:pt x="1368" y="306724"/>
                  </a:lnTo>
                  <a:cubicBezTo>
                    <a:pt x="-456" y="304904"/>
                    <a:pt x="-456" y="301962"/>
                    <a:pt x="1368" y="300141"/>
                  </a:cubicBezTo>
                  <a:lnTo>
                    <a:pt x="87643" y="213996"/>
                  </a:lnTo>
                  <a:lnTo>
                    <a:pt x="87643" y="92132"/>
                  </a:lnTo>
                  <a:cubicBezTo>
                    <a:pt x="87643" y="89611"/>
                    <a:pt x="89747" y="87510"/>
                    <a:pt x="92272" y="87510"/>
                  </a:cubicBezTo>
                  <a:lnTo>
                    <a:pt x="214320" y="875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934720" y="2571656"/>
              <a:ext cx="1033272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spc="600" dirty="0">
                  <a:solidFill>
                    <a:schemeClr val="bg1"/>
                  </a:solidFill>
                  <a:cs typeface="+mn-ea"/>
                  <a:sym typeface="+mn-lt"/>
                </a:rPr>
                <a:t>THANKS</a:t>
              </a:r>
              <a:endParaRPr lang="zh-CN" altLang="en-US" sz="8000" spc="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" name="图片 1" descr="图片1">
            <a:extLst>
              <a:ext uri="{FF2B5EF4-FFF2-40B4-BE49-F238E27FC236}">
                <a16:creationId xmlns:a16="http://schemas.microsoft.com/office/drawing/2014/main" id="{2633373D-C2DD-966F-626E-FE344682E17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259455" y="439198"/>
            <a:ext cx="1280160" cy="42672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FD1D5F54-20FA-05C7-F4DC-917F3E43F21C}"/>
              </a:ext>
            </a:extLst>
          </p:cNvPr>
          <p:cNvSpPr txBox="1"/>
          <p:nvPr/>
        </p:nvSpPr>
        <p:spPr>
          <a:xfrm>
            <a:off x="4259686" y="5184187"/>
            <a:ext cx="21453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Report : www.freeppt7.com</a:t>
            </a:r>
            <a:endParaRPr lang="zh-CN" altLang="en-US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EFF0716-6F44-4D7E-7EDF-68B7C313A167}"/>
              </a:ext>
            </a:extLst>
          </p:cNvPr>
          <p:cNvSpPr txBox="1"/>
          <p:nvPr/>
        </p:nvSpPr>
        <p:spPr>
          <a:xfrm>
            <a:off x="6744469" y="5184187"/>
            <a:ext cx="12057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Time : 20XX</a:t>
            </a:r>
            <a:endParaRPr lang="zh-CN" altLang="en-US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39E0EDFB-8177-364E-76F2-1D5452AAE4D5}"/>
              </a:ext>
            </a:extLst>
          </p:cNvPr>
          <p:cNvGrpSpPr/>
          <p:nvPr/>
        </p:nvGrpSpPr>
        <p:grpSpPr>
          <a:xfrm>
            <a:off x="4128494" y="6116863"/>
            <a:ext cx="4553010" cy="349888"/>
            <a:chOff x="8060825" y="7286422"/>
            <a:chExt cx="4370592" cy="349888"/>
          </a:xfrm>
        </p:grpSpPr>
        <p:sp>
          <p:nvSpPr>
            <p:cNvPr id="14" name="TextBox 3">
              <a:hlinkClick r:id="rId7"/>
              <a:extLst>
                <a:ext uri="{FF2B5EF4-FFF2-40B4-BE49-F238E27FC236}">
                  <a16:creationId xmlns:a16="http://schemas.microsoft.com/office/drawing/2014/main" id="{8B119359-88A9-B118-1854-63659083B190}"/>
                </a:ext>
              </a:extLst>
            </p:cNvPr>
            <p:cNvSpPr txBox="1"/>
            <p:nvPr/>
          </p:nvSpPr>
          <p:spPr>
            <a:xfrm>
              <a:off x="9409066" y="7286422"/>
              <a:ext cx="30223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608040"/>
                  </a:solidFill>
                  <a:cs typeface="Arial" panose="020B0604020202020204" pitchFamily="34" charset="0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https://www.ggslide.com</a:t>
              </a:r>
              <a:endParaRPr lang="ko-KR" altLang="en-US" sz="1400" dirty="0">
                <a:solidFill>
                  <a:srgbClr val="60804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BAFDD261-F634-5FB0-7EC7-4B36318F535C}"/>
                </a:ext>
              </a:extLst>
            </p:cNvPr>
            <p:cNvSpPr txBox="1"/>
            <p:nvPr/>
          </p:nvSpPr>
          <p:spPr>
            <a:xfrm>
              <a:off x="8060825" y="7328533"/>
              <a:ext cx="269648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rgbClr val="608040"/>
                  </a:solidFill>
                </a:rPr>
                <a:t>Remember our URL: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474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5a91dc3f-8d93-44d5-a6b1-16977b7ba23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80975" y="0"/>
            <a:ext cx="10839513" cy="6143625"/>
            <a:chOff x="680975" y="0"/>
            <a:chExt cx="10839513" cy="6143625"/>
          </a:xfrm>
        </p:grpSpPr>
        <p:sp>
          <p:nvSpPr>
            <p:cNvPr id="3" name="íṩḻiḑê"/>
            <p:cNvSpPr/>
            <p:nvPr/>
          </p:nvSpPr>
          <p:spPr>
            <a:xfrm>
              <a:off x="680975" y="1125538"/>
              <a:ext cx="10839513" cy="5018087"/>
            </a:xfrm>
            <a:prstGeom prst="rect">
              <a:avLst/>
            </a:pr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3175000" ty="-381000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" name="íś1ídê"/>
            <p:cNvSpPr/>
            <p:nvPr/>
          </p:nvSpPr>
          <p:spPr>
            <a:xfrm>
              <a:off x="680975" y="0"/>
              <a:ext cx="3603271" cy="4953000"/>
            </a:xfrm>
            <a:prstGeom prst="rect">
              <a:avLst/>
            </a:prstGeom>
            <a:solidFill>
              <a:schemeClr val="accent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" name="ïṧlíḍe"/>
            <p:cNvSpPr/>
            <p:nvPr/>
          </p:nvSpPr>
          <p:spPr>
            <a:xfrm>
              <a:off x="2089295" y="2453488"/>
              <a:ext cx="786631" cy="817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ïśḷíďê">
              <a:extLst>
                <a:ext uri="{FF2B5EF4-FFF2-40B4-BE49-F238E27FC236}">
                  <a16:creationId xmlns:a16="http://schemas.microsoft.com/office/drawing/2014/main" id="{39340196-E1AA-4B49-976A-BF366BB2B662}"/>
                </a:ext>
              </a:extLst>
            </p:cNvPr>
            <p:cNvSpPr/>
            <p:nvPr/>
          </p:nvSpPr>
          <p:spPr bwMode="auto">
            <a:xfrm>
              <a:off x="1176638" y="3231598"/>
              <a:ext cx="2611944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cs typeface="+mn-ea"/>
                  <a:sym typeface="+mn-lt"/>
                </a:rPr>
                <a:t>Copy paste fonts. Choose the only option to retain text.</a:t>
              </a:r>
            </a:p>
          </p:txBody>
        </p:sp>
        <p:sp>
          <p:nvSpPr>
            <p:cNvPr id="8" name="iŝľïdê">
              <a:extLst>
                <a:ext uri="{FF2B5EF4-FFF2-40B4-BE49-F238E27FC236}">
                  <a16:creationId xmlns:a16="http://schemas.microsoft.com/office/drawing/2014/main" id="{4D5C24C6-4DD0-4193-AD42-019C1134797B}"/>
                </a:ext>
              </a:extLst>
            </p:cNvPr>
            <p:cNvSpPr txBox="1"/>
            <p:nvPr/>
          </p:nvSpPr>
          <p:spPr bwMode="auto">
            <a:xfrm>
              <a:off x="1176638" y="2660074"/>
              <a:ext cx="2611944" cy="571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800" b="1" spc="6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1886864" y="1569271"/>
            <a:ext cx="1191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spc="6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4800" b="1" spc="6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671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1838115" y="0"/>
            <a:ext cx="10353885" cy="6858000"/>
            <a:chOff x="1838115" y="0"/>
            <a:chExt cx="10353885" cy="6858000"/>
          </a:xfrm>
        </p:grpSpPr>
        <p:grpSp>
          <p:nvGrpSpPr>
            <p:cNvPr id="22" name="组合 21"/>
            <p:cNvGrpSpPr/>
            <p:nvPr/>
          </p:nvGrpSpPr>
          <p:grpSpPr>
            <a:xfrm>
              <a:off x="1838115" y="2077165"/>
              <a:ext cx="2551689" cy="2732726"/>
              <a:chOff x="1838115" y="2019415"/>
              <a:chExt cx="2551689" cy="2732726"/>
            </a:xfrm>
          </p:grpSpPr>
          <p:sp>
            <p:nvSpPr>
              <p:cNvPr id="11" name="iṩḷîḓê">
                <a:extLst>
                  <a:ext uri="{FF2B5EF4-FFF2-40B4-BE49-F238E27FC236}">
                    <a16:creationId xmlns:a16="http://schemas.microsoft.com/office/drawing/2014/main" id="{F4A48885-F8F1-4BDD-91B1-5B3EBFDB79B5}"/>
                  </a:ext>
                </a:extLst>
              </p:cNvPr>
              <p:cNvSpPr/>
              <p:nvPr/>
            </p:nvSpPr>
            <p:spPr>
              <a:xfrm>
                <a:off x="2341718" y="2019415"/>
                <a:ext cx="1544482" cy="1548714"/>
              </a:xfrm>
              <a:prstGeom prst="ellipse">
                <a:avLst/>
              </a:prstGeom>
              <a:blipFill dpi="0" rotWithShape="1"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tile tx="-273050" ty="146050" sx="100000" sy="100000" flip="none" algn="ctr"/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12" name="îṩľíďe"/>
              <p:cNvGrpSpPr/>
              <p:nvPr/>
            </p:nvGrpSpPr>
            <p:grpSpPr>
              <a:xfrm>
                <a:off x="1838115" y="3716199"/>
                <a:ext cx="2551689" cy="1035942"/>
                <a:chOff x="8024671" y="2952234"/>
                <a:chExt cx="2986419" cy="1035942"/>
              </a:xfrm>
            </p:grpSpPr>
            <p:sp>
              <p:nvSpPr>
                <p:cNvPr id="19" name="ïṩ1îḑé">
                  <a:extLst>
                    <a:ext uri="{FF2B5EF4-FFF2-40B4-BE49-F238E27FC236}">
                      <a16:creationId xmlns:a16="http://schemas.microsoft.com/office/drawing/2014/main" id="{6B7C3B94-656E-4279-BF02-2C73261E0CC6}"/>
                    </a:ext>
                  </a:extLst>
                </p:cNvPr>
                <p:cNvSpPr txBox="1"/>
                <p:nvPr/>
              </p:nvSpPr>
              <p:spPr>
                <a:xfrm flipH="1">
                  <a:off x="8024671" y="3460065"/>
                  <a:ext cx="2986418" cy="528111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>
                    <a:lnSpc>
                      <a:spcPct val="120000"/>
                    </a:lnSpc>
                  </a:pPr>
                  <a:r>
                    <a:rPr lang="en-US" altLang="zh-CN" sz="1100" dirty="0">
                      <a:cs typeface="+mn-ea"/>
                      <a:sym typeface="+mn-lt"/>
                    </a:rPr>
                    <a:t>Copy paste fonts. Choose the only option to retain text……</a:t>
                  </a:r>
                </a:p>
              </p:txBody>
            </p:sp>
            <p:sp>
              <p:nvSpPr>
                <p:cNvPr id="20" name="ïšļîḋe">
                  <a:extLst>
                    <a:ext uri="{FF2B5EF4-FFF2-40B4-BE49-F238E27FC236}">
                      <a16:creationId xmlns:a16="http://schemas.microsoft.com/office/drawing/2014/main" id="{CC10FB2F-1CBF-4A29-B89B-364D697EC6FE}"/>
                    </a:ext>
                  </a:extLst>
                </p:cNvPr>
                <p:cNvSpPr/>
                <p:nvPr/>
              </p:nvSpPr>
              <p:spPr>
                <a:xfrm flipH="1">
                  <a:off x="8024672" y="2952234"/>
                  <a:ext cx="2986418" cy="507831"/>
                </a:xfrm>
                <a:prstGeom prst="rect">
                  <a:avLst/>
                </a:prstGeom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r>
                    <a:rPr lang="en-US" altLang="zh-CN" sz="2000" b="1" dirty="0">
                      <a:cs typeface="+mn-ea"/>
                      <a:sym typeface="+mn-lt"/>
                    </a:rPr>
                    <a:t>Add title text</a:t>
                  </a:r>
                  <a:endParaRPr lang="zh-CN" altLang="en-US" sz="2000" b="1" dirty="0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1" name="组合 20"/>
            <p:cNvGrpSpPr/>
            <p:nvPr/>
          </p:nvGrpSpPr>
          <p:grpSpPr>
            <a:xfrm>
              <a:off x="6090016" y="0"/>
              <a:ext cx="6101984" cy="6858000"/>
              <a:chOff x="6090016" y="0"/>
              <a:chExt cx="6101984" cy="6858000"/>
            </a:xfrm>
          </p:grpSpPr>
          <p:sp>
            <p:nvSpPr>
              <p:cNvPr id="8" name="ís1ídé">
                <a:extLst>
                  <a:ext uri="{FF2B5EF4-FFF2-40B4-BE49-F238E27FC236}">
                    <a16:creationId xmlns:a16="http://schemas.microsoft.com/office/drawing/2014/main" id="{11A2E36F-5D05-4243-A2BB-5E8FDBCBB355}"/>
                  </a:ext>
                </a:extLst>
              </p:cNvPr>
              <p:cNvSpPr/>
              <p:nvPr/>
            </p:nvSpPr>
            <p:spPr>
              <a:xfrm>
                <a:off x="6090016" y="0"/>
                <a:ext cx="6101984" cy="6858000"/>
              </a:xfrm>
              <a:prstGeom prst="rect">
                <a:avLst/>
              </a:prstGeom>
              <a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" name="îs1ídé">
                <a:extLst>
                  <a:ext uri="{FF2B5EF4-FFF2-40B4-BE49-F238E27FC236}">
                    <a16:creationId xmlns:a16="http://schemas.microsoft.com/office/drawing/2014/main" id="{661B9BB5-42A4-4641-A187-F8865A59DC91}"/>
                  </a:ext>
                </a:extLst>
              </p:cNvPr>
              <p:cNvSpPr/>
              <p:nvPr/>
            </p:nvSpPr>
            <p:spPr>
              <a:xfrm>
                <a:off x="7796213" y="1684011"/>
                <a:ext cx="2695575" cy="3489978"/>
              </a:xfrm>
              <a:prstGeom prst="rect">
                <a:avLst/>
              </a:prstGeom>
              <a:solidFill>
                <a:schemeClr val="accent1">
                  <a:alpha val="80000"/>
                </a:schemeClr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13" name="íSḷïdê"/>
              <p:cNvGrpSpPr/>
              <p:nvPr/>
            </p:nvGrpSpPr>
            <p:grpSpPr>
              <a:xfrm>
                <a:off x="7868156" y="3006279"/>
                <a:ext cx="2551689" cy="1035942"/>
                <a:chOff x="8024671" y="4097641"/>
                <a:chExt cx="2986419" cy="1035942"/>
              </a:xfrm>
            </p:grpSpPr>
            <p:sp>
              <p:nvSpPr>
                <p:cNvPr id="17" name="ísļïḍé">
                  <a:extLst>
                    <a:ext uri="{FF2B5EF4-FFF2-40B4-BE49-F238E27FC236}">
                      <a16:creationId xmlns:a16="http://schemas.microsoft.com/office/drawing/2014/main" id="{6B7C3B94-656E-4279-BF02-2C73261E0CC6}"/>
                    </a:ext>
                  </a:extLst>
                </p:cNvPr>
                <p:cNvSpPr txBox="1"/>
                <p:nvPr/>
              </p:nvSpPr>
              <p:spPr>
                <a:xfrm flipH="1">
                  <a:off x="8024671" y="4605472"/>
                  <a:ext cx="2986418" cy="528111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>
                    <a:lnSpc>
                      <a:spcPct val="120000"/>
                    </a:lnSpc>
                  </a:pPr>
                  <a:r>
                    <a:rPr lang="en-US" altLang="zh-CN" sz="11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Copy paste fonts. Choose the only option to retain text……</a:t>
                  </a:r>
                </a:p>
              </p:txBody>
            </p:sp>
            <p:sp>
              <p:nvSpPr>
                <p:cNvPr id="18" name="íṥļiďè">
                  <a:extLst>
                    <a:ext uri="{FF2B5EF4-FFF2-40B4-BE49-F238E27FC236}">
                      <a16:creationId xmlns:a16="http://schemas.microsoft.com/office/drawing/2014/main" id="{CC10FB2F-1CBF-4A29-B89B-364D697EC6FE}"/>
                    </a:ext>
                  </a:extLst>
                </p:cNvPr>
                <p:cNvSpPr/>
                <p:nvPr/>
              </p:nvSpPr>
              <p:spPr>
                <a:xfrm flipH="1">
                  <a:off x="8024672" y="4097641"/>
                  <a:ext cx="2986418" cy="507831"/>
                </a:xfrm>
                <a:prstGeom prst="rect">
                  <a:avLst/>
                </a:prstGeom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r>
                    <a:rPr lang="en-US" altLang="zh-CN" sz="2000" b="1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Add title text</a:t>
                  </a:r>
                  <a:endParaRPr lang="zh-CN" altLang="en-US" sz="2000" b="1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2" name="组合 1"/>
          <p:cNvGrpSpPr/>
          <p:nvPr/>
        </p:nvGrpSpPr>
        <p:grpSpPr>
          <a:xfrm>
            <a:off x="0" y="220375"/>
            <a:ext cx="3952237" cy="794595"/>
            <a:chOff x="0" y="220375"/>
            <a:chExt cx="3952237" cy="794595"/>
          </a:xfrm>
        </p:grpSpPr>
        <p:grpSp>
          <p:nvGrpSpPr>
            <p:cNvPr id="3" name="组合 2"/>
            <p:cNvGrpSpPr/>
            <p:nvPr/>
          </p:nvGrpSpPr>
          <p:grpSpPr>
            <a:xfrm>
              <a:off x="447038" y="220375"/>
              <a:ext cx="3505199" cy="794595"/>
              <a:chOff x="2397758" y="935479"/>
              <a:chExt cx="3505199" cy="794595"/>
            </a:xfrm>
          </p:grpSpPr>
          <p:sp>
            <p:nvSpPr>
              <p:cNvPr id="5" name="TextBox 294"/>
              <p:cNvSpPr txBox="1"/>
              <p:nvPr/>
            </p:nvSpPr>
            <p:spPr>
              <a:xfrm>
                <a:off x="2397758" y="935479"/>
                <a:ext cx="3505199" cy="432580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Autofit/>
              </a:bodyPr>
              <a:lstStyle/>
              <a:p>
                <a:r>
                  <a:rPr lang="en-US" altLang="zh-CN" sz="2400" b="1" spc="300" dirty="0">
                    <a:solidFill>
                      <a:schemeClr val="accent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400" b="1" spc="300" dirty="0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" name="TextBox 295"/>
              <p:cNvSpPr txBox="1">
                <a:spLocks/>
              </p:cNvSpPr>
              <p:nvPr/>
            </p:nvSpPr>
            <p:spPr>
              <a:xfrm>
                <a:off x="2397758" y="1368062"/>
                <a:ext cx="3505199" cy="362012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800" spc="60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ADD YOUR TITLE HERE.</a:t>
                </a:r>
                <a:endParaRPr lang="zh-CN" altLang="en-US" sz="800" spc="6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" name="任意多边形 3"/>
            <p:cNvSpPr/>
            <p:nvPr/>
          </p:nvSpPr>
          <p:spPr>
            <a:xfrm>
              <a:off x="0" y="270852"/>
              <a:ext cx="346820" cy="693642"/>
            </a:xfrm>
            <a:custGeom>
              <a:avLst/>
              <a:gdLst>
                <a:gd name="connsiteX0" fmla="*/ 0 w 346820"/>
                <a:gd name="connsiteY0" fmla="*/ 0 h 693642"/>
                <a:gd name="connsiteX1" fmla="*/ 346820 w 346820"/>
                <a:gd name="connsiteY1" fmla="*/ 346821 h 693642"/>
                <a:gd name="connsiteX2" fmla="*/ 0 w 346820"/>
                <a:gd name="connsiteY2" fmla="*/ 693642 h 69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820" h="693642">
                  <a:moveTo>
                    <a:pt x="0" y="0"/>
                  </a:moveTo>
                  <a:lnTo>
                    <a:pt x="346820" y="346821"/>
                  </a:lnTo>
                  <a:lnTo>
                    <a:pt x="0" y="693642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590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220375"/>
            <a:ext cx="3952237" cy="794595"/>
            <a:chOff x="0" y="220375"/>
            <a:chExt cx="3952237" cy="794595"/>
          </a:xfrm>
        </p:grpSpPr>
        <p:grpSp>
          <p:nvGrpSpPr>
            <p:cNvPr id="3" name="组合 2"/>
            <p:cNvGrpSpPr/>
            <p:nvPr/>
          </p:nvGrpSpPr>
          <p:grpSpPr>
            <a:xfrm>
              <a:off x="447038" y="220375"/>
              <a:ext cx="3505199" cy="794595"/>
              <a:chOff x="2397758" y="935479"/>
              <a:chExt cx="3505199" cy="794595"/>
            </a:xfrm>
          </p:grpSpPr>
          <p:sp>
            <p:nvSpPr>
              <p:cNvPr id="5" name="TextBox 294"/>
              <p:cNvSpPr txBox="1"/>
              <p:nvPr/>
            </p:nvSpPr>
            <p:spPr>
              <a:xfrm>
                <a:off x="2397758" y="935479"/>
                <a:ext cx="3505199" cy="432580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Autofit/>
              </a:bodyPr>
              <a:lstStyle/>
              <a:p>
                <a:r>
                  <a:rPr lang="en-US" altLang="zh-CN" sz="2400" b="1" spc="300" dirty="0">
                    <a:solidFill>
                      <a:schemeClr val="accent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400" b="1" spc="300" dirty="0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" name="TextBox 295"/>
              <p:cNvSpPr txBox="1">
                <a:spLocks/>
              </p:cNvSpPr>
              <p:nvPr/>
            </p:nvSpPr>
            <p:spPr>
              <a:xfrm>
                <a:off x="2397758" y="1368062"/>
                <a:ext cx="3505199" cy="362012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800" spc="60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ADD YOUR TITLE HERE.</a:t>
                </a:r>
                <a:endParaRPr lang="zh-CN" altLang="en-US" sz="800" spc="6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" name="任意多边形 3"/>
            <p:cNvSpPr/>
            <p:nvPr/>
          </p:nvSpPr>
          <p:spPr>
            <a:xfrm>
              <a:off x="0" y="270852"/>
              <a:ext cx="346820" cy="693642"/>
            </a:xfrm>
            <a:custGeom>
              <a:avLst/>
              <a:gdLst>
                <a:gd name="connsiteX0" fmla="*/ 0 w 346820"/>
                <a:gd name="connsiteY0" fmla="*/ 0 h 693642"/>
                <a:gd name="connsiteX1" fmla="*/ 346820 w 346820"/>
                <a:gd name="connsiteY1" fmla="*/ 346821 h 693642"/>
                <a:gd name="connsiteX2" fmla="*/ 0 w 346820"/>
                <a:gd name="connsiteY2" fmla="*/ 693642 h 69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820" h="693642">
                  <a:moveTo>
                    <a:pt x="0" y="0"/>
                  </a:moveTo>
                  <a:lnTo>
                    <a:pt x="346820" y="346821"/>
                  </a:lnTo>
                  <a:lnTo>
                    <a:pt x="0" y="693642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" name="07182e1a-7f77-4091-9bee-5772aeddd04f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72306" y="1871598"/>
            <a:ext cx="10847388" cy="3533904"/>
            <a:chOff x="673100" y="1871598"/>
            <a:chExt cx="10847388" cy="3533904"/>
          </a:xfrm>
        </p:grpSpPr>
        <p:sp>
          <p:nvSpPr>
            <p:cNvPr id="8" name="iṧḻíďe"/>
            <p:cNvSpPr/>
            <p:nvPr/>
          </p:nvSpPr>
          <p:spPr>
            <a:xfrm flipH="1">
              <a:off x="861045" y="2006600"/>
              <a:ext cx="4965700" cy="3263900"/>
            </a:xfrm>
            <a:prstGeom prst="parallelogram">
              <a:avLst>
                <a:gd name="adj" fmla="val 46401"/>
              </a:avLst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3175" cap="rnd" cmpd="sng" algn="ctr">
              <a:solidFill>
                <a:schemeClr val="bg1">
                  <a:lumMod val="85000"/>
                </a:schemeClr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9" name="ís1îḋé"/>
            <p:cNvSpPr/>
            <p:nvPr/>
          </p:nvSpPr>
          <p:spPr>
            <a:xfrm>
              <a:off x="673100" y="1871598"/>
              <a:ext cx="5341591" cy="3533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5048" y="0"/>
                  </a:lnTo>
                  <a:lnTo>
                    <a:pt x="21600" y="21600"/>
                  </a:lnTo>
                  <a:lnTo>
                    <a:pt x="6552" y="2160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chemeClr val="bg1">
                  <a:lumMod val="75000"/>
                </a:schemeClr>
              </a:solidFill>
              <a:miter lim="400000"/>
            </a:ln>
          </p:spPr>
          <p:txBody>
            <a:bodyPr lIns="25400" tIns="25400" rIns="25400" bIns="2540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defRPr sz="3200">
                  <a:solidFill>
                    <a:srgbClr val="FFFFFF"/>
                  </a:solidFill>
                </a:defRPr>
              </a:pPr>
              <a:endParaRPr sz="1600">
                <a:cs typeface="+mn-ea"/>
                <a:sym typeface="+mn-lt"/>
              </a:endParaRPr>
            </a:p>
          </p:txBody>
        </p:sp>
        <p:grpSp>
          <p:nvGrpSpPr>
            <p:cNvPr id="10" name="îšḷïḍe"/>
            <p:cNvGrpSpPr/>
            <p:nvPr/>
          </p:nvGrpSpPr>
          <p:grpSpPr>
            <a:xfrm>
              <a:off x="1921110" y="1993353"/>
              <a:ext cx="2845570" cy="3290394"/>
              <a:chOff x="-79166" y="-130389"/>
              <a:chExt cx="5691139" cy="6580782"/>
            </a:xfrm>
          </p:grpSpPr>
          <p:sp>
            <p:nvSpPr>
              <p:cNvPr id="25" name="íšľiḑê"/>
              <p:cNvSpPr/>
              <p:nvPr/>
            </p:nvSpPr>
            <p:spPr>
              <a:xfrm>
                <a:off x="864432" y="1512758"/>
                <a:ext cx="3802165" cy="32926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200" y="21600"/>
                    </a:moveTo>
                    <a:lnTo>
                      <a:pt x="5398" y="21600"/>
                    </a:lnTo>
                    <a:lnTo>
                      <a:pt x="0" y="10801"/>
                    </a:lnTo>
                    <a:lnTo>
                      <a:pt x="5398" y="0"/>
                    </a:lnTo>
                    <a:lnTo>
                      <a:pt x="16200" y="0"/>
                    </a:lnTo>
                    <a:lnTo>
                      <a:pt x="21600" y="10800"/>
                    </a:lnTo>
                    <a:cubicBezTo>
                      <a:pt x="21600" y="10800"/>
                      <a:pt x="16200" y="21600"/>
                      <a:pt x="16200" y="21600"/>
                    </a:cubicBezTo>
                    <a:close/>
                  </a:path>
                </a:pathLst>
              </a:custGeom>
              <a:noFill/>
              <a:ln w="3175" cap="flat">
                <a:solidFill>
                  <a:schemeClr val="bg1"/>
                </a:solidFill>
                <a:prstDash val="solid"/>
                <a:miter lim="400000"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defTabSz="2286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500">
                  <a:cs typeface="+mn-ea"/>
                  <a:sym typeface="+mn-lt"/>
                </a:endParaRPr>
              </a:p>
            </p:txBody>
          </p:sp>
          <p:sp>
            <p:nvSpPr>
              <p:cNvPr id="26" name="íşľîḋè"/>
              <p:cNvSpPr/>
              <p:nvPr/>
            </p:nvSpPr>
            <p:spPr>
              <a:xfrm>
                <a:off x="1809612" y="-130389"/>
                <a:ext cx="3802361" cy="32929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1"/>
                    </a:moveTo>
                    <a:lnTo>
                      <a:pt x="5401" y="0"/>
                    </a:lnTo>
                    <a:lnTo>
                      <a:pt x="16201" y="0"/>
                    </a:lnTo>
                    <a:lnTo>
                      <a:pt x="21600" y="10801"/>
                    </a:lnTo>
                    <a:lnTo>
                      <a:pt x="16201" y="21600"/>
                    </a:lnTo>
                  </a:path>
                </a:pathLst>
              </a:custGeom>
              <a:noFill/>
              <a:ln w="3175" cap="flat">
                <a:solidFill>
                  <a:schemeClr val="bg1"/>
                </a:solidFill>
                <a:prstDash val="solid"/>
                <a:miter lim="400000"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defTabSz="2286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500">
                  <a:cs typeface="+mn-ea"/>
                  <a:sym typeface="+mn-lt"/>
                </a:endParaRPr>
              </a:p>
            </p:txBody>
          </p:sp>
          <p:sp>
            <p:nvSpPr>
              <p:cNvPr id="27" name="ïṩḻïḍé"/>
              <p:cNvSpPr/>
              <p:nvPr/>
            </p:nvSpPr>
            <p:spPr>
              <a:xfrm>
                <a:off x="-79166" y="-130389"/>
                <a:ext cx="3802359" cy="32929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401" y="21600"/>
                    </a:moveTo>
                    <a:lnTo>
                      <a:pt x="0" y="10799"/>
                    </a:lnTo>
                    <a:lnTo>
                      <a:pt x="5401" y="0"/>
                    </a:lnTo>
                    <a:lnTo>
                      <a:pt x="16199" y="0"/>
                    </a:lnTo>
                    <a:lnTo>
                      <a:pt x="21600" y="10799"/>
                    </a:lnTo>
                  </a:path>
                </a:pathLst>
              </a:custGeom>
              <a:noFill/>
              <a:ln w="3175" cap="flat">
                <a:solidFill>
                  <a:schemeClr val="bg1"/>
                </a:solidFill>
                <a:prstDash val="solid"/>
                <a:miter lim="400000"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defTabSz="2286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500">
                  <a:cs typeface="+mn-ea"/>
                  <a:sym typeface="+mn-lt"/>
                </a:endParaRPr>
              </a:p>
            </p:txBody>
          </p:sp>
          <p:sp>
            <p:nvSpPr>
              <p:cNvPr id="28" name="íŝľîde"/>
              <p:cNvSpPr/>
              <p:nvPr/>
            </p:nvSpPr>
            <p:spPr>
              <a:xfrm>
                <a:off x="-79166" y="3157800"/>
                <a:ext cx="3802359" cy="32924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1"/>
                    </a:moveTo>
                    <a:lnTo>
                      <a:pt x="16199" y="21600"/>
                    </a:lnTo>
                    <a:lnTo>
                      <a:pt x="5401" y="21600"/>
                    </a:lnTo>
                    <a:lnTo>
                      <a:pt x="0" y="10801"/>
                    </a:lnTo>
                    <a:lnTo>
                      <a:pt x="5401" y="0"/>
                    </a:lnTo>
                  </a:path>
                </a:pathLst>
              </a:custGeom>
              <a:noFill/>
              <a:ln w="3175" cap="flat">
                <a:solidFill>
                  <a:schemeClr val="bg1"/>
                </a:solidFill>
                <a:prstDash val="solid"/>
                <a:miter lim="400000"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defTabSz="2286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500">
                  <a:cs typeface="+mn-ea"/>
                  <a:sym typeface="+mn-lt"/>
                </a:endParaRPr>
              </a:p>
            </p:txBody>
          </p:sp>
          <p:sp>
            <p:nvSpPr>
              <p:cNvPr id="29" name="íṡľîḑe"/>
              <p:cNvSpPr/>
              <p:nvPr/>
            </p:nvSpPr>
            <p:spPr>
              <a:xfrm>
                <a:off x="1809926" y="3157704"/>
                <a:ext cx="3801733" cy="32926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201" y="0"/>
                    </a:moveTo>
                    <a:lnTo>
                      <a:pt x="21600" y="10801"/>
                    </a:lnTo>
                    <a:lnTo>
                      <a:pt x="16198" y="21600"/>
                    </a:lnTo>
                    <a:lnTo>
                      <a:pt x="5398" y="21600"/>
                    </a:lnTo>
                    <a:lnTo>
                      <a:pt x="0" y="10801"/>
                    </a:lnTo>
                  </a:path>
                </a:pathLst>
              </a:custGeom>
              <a:noFill/>
              <a:ln w="3175" cap="flat">
                <a:solidFill>
                  <a:schemeClr val="bg1"/>
                </a:solidFill>
                <a:prstDash val="solid"/>
                <a:miter lim="400000"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defTabSz="2286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500"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íS1idê"/>
            <p:cNvGrpSpPr/>
            <p:nvPr/>
          </p:nvGrpSpPr>
          <p:grpSpPr>
            <a:xfrm>
              <a:off x="4765791" y="1915030"/>
              <a:ext cx="1698497" cy="3447040"/>
              <a:chOff x="4765791" y="1913881"/>
              <a:chExt cx="1698497" cy="3447040"/>
            </a:xfrm>
          </p:grpSpPr>
          <p:sp>
            <p:nvSpPr>
              <p:cNvPr id="23" name="í$ļiḑè"/>
              <p:cNvSpPr/>
              <p:nvPr/>
            </p:nvSpPr>
            <p:spPr>
              <a:xfrm flipH="1" flipV="1">
                <a:off x="4765791" y="1913881"/>
                <a:ext cx="1698497" cy="3447040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  <a:miter lim="400000"/>
              </a:ln>
            </p:spPr>
            <p:txBody>
              <a:bodyPr lIns="25400" tIns="25400" rIns="25400" bIns="25400" anchor="ctr"/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defRPr sz="3200"/>
                </a:pPr>
                <a:endParaRPr sz="1600">
                  <a:cs typeface="+mn-ea"/>
                  <a:sym typeface="+mn-lt"/>
                </a:endParaRPr>
              </a:p>
            </p:txBody>
          </p:sp>
          <p:sp>
            <p:nvSpPr>
              <p:cNvPr id="24" name="îṧlîdè"/>
              <p:cNvSpPr/>
              <p:nvPr/>
            </p:nvSpPr>
            <p:spPr>
              <a:xfrm rot="21460556">
                <a:off x="4955509" y="2142701"/>
                <a:ext cx="1385223" cy="28817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979" y="415"/>
                    </a:lnTo>
                    <a:lnTo>
                      <a:pt x="21600" y="21600"/>
                    </a:lnTo>
                    <a:lnTo>
                      <a:pt x="19621" y="211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25400" tIns="25400" rIns="25400" bIns="25400" anchor="ctr"/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defRPr sz="8000">
                    <a:solidFill>
                      <a:srgbClr val="1E1E1E"/>
                    </a:solidFill>
                  </a:defRPr>
                </a:pPr>
                <a:endParaRPr sz="40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îṡliďè">
              <a:extLst>
                <a:ext uri="{FF2B5EF4-FFF2-40B4-BE49-F238E27FC236}">
                  <a16:creationId xmlns:a16="http://schemas.microsoft.com/office/drawing/2014/main" id="{33E4560D-505F-4AA8-95D5-43EB61ACD968}"/>
                </a:ext>
              </a:extLst>
            </p:cNvPr>
            <p:cNvGrpSpPr/>
            <p:nvPr/>
          </p:nvGrpSpPr>
          <p:grpSpPr>
            <a:xfrm>
              <a:off x="6043374" y="3217035"/>
              <a:ext cx="4539283" cy="843030"/>
              <a:chOff x="6048944" y="2027643"/>
              <a:chExt cx="3833148" cy="843030"/>
            </a:xfrm>
          </p:grpSpPr>
          <p:sp>
            <p:nvSpPr>
              <p:cNvPr id="21" name="îṩľîḑè">
                <a:extLst>
                  <a:ext uri="{FF2B5EF4-FFF2-40B4-BE49-F238E27FC236}">
                    <a16:creationId xmlns:a16="http://schemas.microsoft.com/office/drawing/2014/main" id="{FB81F799-5F3B-4739-AD2D-2EC50C8C6FF3}"/>
                  </a:ext>
                </a:extLst>
              </p:cNvPr>
              <p:cNvSpPr/>
              <p:nvPr/>
            </p:nvSpPr>
            <p:spPr bwMode="auto">
              <a:xfrm>
                <a:off x="6048944" y="2469449"/>
                <a:ext cx="3833148" cy="401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altLang="zh-CN" sz="1100" dirty="0">
                    <a:cs typeface="+mn-ea"/>
                    <a:sym typeface="+mn-lt"/>
                  </a:rPr>
                  <a:t>Copy paste fonts. Choose the only option to retain text…...</a:t>
                </a:r>
              </a:p>
            </p:txBody>
          </p:sp>
          <p:sp>
            <p:nvSpPr>
              <p:cNvPr id="22" name="íṩḷídè">
                <a:extLst>
                  <a:ext uri="{FF2B5EF4-FFF2-40B4-BE49-F238E27FC236}">
                    <a16:creationId xmlns:a16="http://schemas.microsoft.com/office/drawing/2014/main" id="{359174E0-28C0-4373-BA99-6B772239C871}"/>
                  </a:ext>
                </a:extLst>
              </p:cNvPr>
              <p:cNvSpPr txBox="1"/>
              <p:nvPr/>
            </p:nvSpPr>
            <p:spPr bwMode="auto">
              <a:xfrm>
                <a:off x="6048944" y="2027643"/>
                <a:ext cx="3833148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sz="2000" b="1" dirty="0">
                    <a:cs typeface="+mn-ea"/>
                    <a:sym typeface="+mn-lt"/>
                  </a:rPr>
                  <a:t>02.Add title text</a:t>
                </a:r>
              </a:p>
            </p:txBody>
          </p:sp>
        </p:grpSp>
        <p:grpSp>
          <p:nvGrpSpPr>
            <p:cNvPr id="13" name="iṥ1íďe">
              <a:extLst>
                <a:ext uri="{FF2B5EF4-FFF2-40B4-BE49-F238E27FC236}">
                  <a16:creationId xmlns:a16="http://schemas.microsoft.com/office/drawing/2014/main" id="{AA4C4128-EF81-4F9B-8AA2-87DA2063C684}"/>
                </a:ext>
              </a:extLst>
            </p:cNvPr>
            <p:cNvGrpSpPr/>
            <p:nvPr/>
          </p:nvGrpSpPr>
          <p:grpSpPr>
            <a:xfrm>
              <a:off x="5645184" y="2345821"/>
              <a:ext cx="4539283" cy="843030"/>
              <a:chOff x="6048944" y="2027643"/>
              <a:chExt cx="3833148" cy="843030"/>
            </a:xfrm>
          </p:grpSpPr>
          <p:sp>
            <p:nvSpPr>
              <p:cNvPr id="19" name="iṧḷíḑè">
                <a:extLst>
                  <a:ext uri="{FF2B5EF4-FFF2-40B4-BE49-F238E27FC236}">
                    <a16:creationId xmlns:a16="http://schemas.microsoft.com/office/drawing/2014/main" id="{C53A31F0-85C7-4438-A879-DD48EFDC99B3}"/>
                  </a:ext>
                </a:extLst>
              </p:cNvPr>
              <p:cNvSpPr/>
              <p:nvPr/>
            </p:nvSpPr>
            <p:spPr bwMode="auto">
              <a:xfrm>
                <a:off x="6048944" y="2469449"/>
                <a:ext cx="3833148" cy="401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altLang="zh-CN" sz="1100" dirty="0">
                    <a:cs typeface="+mn-ea"/>
                    <a:sym typeface="+mn-lt"/>
                  </a:rPr>
                  <a:t>Copy paste fonts. Choose the only option to retain text…...</a:t>
                </a:r>
              </a:p>
            </p:txBody>
          </p:sp>
          <p:sp>
            <p:nvSpPr>
              <p:cNvPr id="20" name="îṣliḍe">
                <a:extLst>
                  <a:ext uri="{FF2B5EF4-FFF2-40B4-BE49-F238E27FC236}">
                    <a16:creationId xmlns:a16="http://schemas.microsoft.com/office/drawing/2014/main" id="{1EE3D321-D89E-4002-BD46-9423CD54F0B5}"/>
                  </a:ext>
                </a:extLst>
              </p:cNvPr>
              <p:cNvSpPr txBox="1"/>
              <p:nvPr/>
            </p:nvSpPr>
            <p:spPr bwMode="auto">
              <a:xfrm>
                <a:off x="6048944" y="2027643"/>
                <a:ext cx="3833148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sz="2000" b="1" dirty="0">
                    <a:cs typeface="+mn-ea"/>
                    <a:sym typeface="+mn-lt"/>
                  </a:rPr>
                  <a:t>01.Add title text</a:t>
                </a:r>
              </a:p>
            </p:txBody>
          </p:sp>
        </p:grpSp>
        <p:grpSp>
          <p:nvGrpSpPr>
            <p:cNvPr id="14" name="îṣliďe">
              <a:extLst>
                <a:ext uri="{FF2B5EF4-FFF2-40B4-BE49-F238E27FC236}">
                  <a16:creationId xmlns:a16="http://schemas.microsoft.com/office/drawing/2014/main" id="{F6C9CDC5-1532-4327-96CA-D0F3DA5683FF}"/>
                </a:ext>
              </a:extLst>
            </p:cNvPr>
            <p:cNvGrpSpPr/>
            <p:nvPr/>
          </p:nvGrpSpPr>
          <p:grpSpPr>
            <a:xfrm>
              <a:off x="6441562" y="4088250"/>
              <a:ext cx="4539283" cy="843030"/>
              <a:chOff x="6048944" y="3079276"/>
              <a:chExt cx="3833148" cy="843030"/>
            </a:xfrm>
          </p:grpSpPr>
          <p:sp>
            <p:nvSpPr>
              <p:cNvPr id="17" name="îṥḷîḋé">
                <a:extLst>
                  <a:ext uri="{FF2B5EF4-FFF2-40B4-BE49-F238E27FC236}">
                    <a16:creationId xmlns:a16="http://schemas.microsoft.com/office/drawing/2014/main" id="{C6653BA6-665C-4AD4-8AB0-6C87C595E33B}"/>
                  </a:ext>
                </a:extLst>
              </p:cNvPr>
              <p:cNvSpPr/>
              <p:nvPr/>
            </p:nvSpPr>
            <p:spPr bwMode="auto">
              <a:xfrm>
                <a:off x="6048944" y="3521082"/>
                <a:ext cx="3833148" cy="401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altLang="zh-CN" sz="1100" dirty="0">
                    <a:cs typeface="+mn-ea"/>
                    <a:sym typeface="+mn-lt"/>
                  </a:rPr>
                  <a:t>Copy paste fonts. Choose the only option to retain text…...</a:t>
                </a:r>
              </a:p>
            </p:txBody>
          </p:sp>
          <p:sp>
            <p:nvSpPr>
              <p:cNvPr id="18" name="íšḷiďé">
                <a:extLst>
                  <a:ext uri="{FF2B5EF4-FFF2-40B4-BE49-F238E27FC236}">
                    <a16:creationId xmlns:a16="http://schemas.microsoft.com/office/drawing/2014/main" id="{3954ADB1-7EE8-4D08-B6B7-F3A9B15DFFC7}"/>
                  </a:ext>
                </a:extLst>
              </p:cNvPr>
              <p:cNvSpPr txBox="1"/>
              <p:nvPr/>
            </p:nvSpPr>
            <p:spPr bwMode="auto">
              <a:xfrm>
                <a:off x="6048944" y="3079276"/>
                <a:ext cx="3833148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sz="2000" b="1" dirty="0">
                    <a:cs typeface="+mn-ea"/>
                    <a:sym typeface="+mn-lt"/>
                  </a:rPr>
                  <a:t>03.Add title text</a:t>
                </a:r>
              </a:p>
            </p:txBody>
          </p:sp>
        </p:grp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5CB88127-CA97-4700-A0EB-F58025C5C909}"/>
                </a:ext>
              </a:extLst>
            </p:cNvPr>
            <p:cNvCxnSpPr/>
            <p:nvPr/>
          </p:nvCxnSpPr>
          <p:spPr>
            <a:xfrm>
              <a:off x="6268884" y="4074157"/>
              <a:ext cx="5251604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050FF592-EC86-46E1-857B-31208740E17B}"/>
                </a:ext>
              </a:extLst>
            </p:cNvPr>
            <p:cNvCxnSpPr/>
            <p:nvPr/>
          </p:nvCxnSpPr>
          <p:spPr>
            <a:xfrm>
              <a:off x="5796370" y="3202943"/>
              <a:ext cx="5724118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9716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7" name="61fbf0ab-af67-4098-9e95-380f9d3530cb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8" name="íŝļïḋe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blipFill dpi="0" rotWithShape="1"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tile tx="3829050" ty="635000" sx="100000" sy="100000" flip="xy" algn="bl"/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" name="îşḷïďê"/>
              <p:cNvSpPr txBox="1"/>
              <p:nvPr/>
            </p:nvSpPr>
            <p:spPr>
              <a:xfrm>
                <a:off x="1651463" y="3744388"/>
                <a:ext cx="2993098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b" anchorCtr="0">
                <a:normAutofit/>
              </a:bodyPr>
              <a:lstStyle/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>
                    <a:solidFill>
                      <a:schemeClr val="bg1"/>
                    </a:solidFill>
                    <a:cs typeface="+mn-ea"/>
                    <a:sym typeface="+mn-lt"/>
                  </a:rPr>
                  <a:t>Add subtitle here </a:t>
                </a:r>
              </a:p>
            </p:txBody>
          </p:sp>
          <p:sp>
            <p:nvSpPr>
              <p:cNvPr id="10" name="îSļiḍe"/>
              <p:cNvSpPr/>
              <p:nvPr/>
            </p:nvSpPr>
            <p:spPr>
              <a:xfrm>
                <a:off x="1651463" y="4390719"/>
                <a:ext cx="2925894" cy="790769"/>
              </a:xfrm>
              <a:prstGeom prst="rect">
                <a:avLst/>
              </a:prstGeom>
            </p:spPr>
            <p:txBody>
              <a:bodyPr wrap="square" lIns="91440" tIns="45720" rIns="91440" bIns="45720">
                <a:normAutofit/>
              </a:bodyPr>
              <a:lstStyle/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>
                    <a:solidFill>
                      <a:schemeClr val="bg1"/>
                    </a:solidFill>
                    <a:cs typeface="+mn-ea"/>
                    <a:sym typeface="+mn-lt"/>
                  </a:rPr>
                  <a:t>When you copy &amp; paste, choose "keep text only" option.</a:t>
                </a:r>
                <a:endParaRPr lang="zh-CN" altLang="en-US" sz="11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íšļíḓê"/>
              <p:cNvSpPr/>
              <p:nvPr/>
            </p:nvSpPr>
            <p:spPr>
              <a:xfrm>
                <a:off x="1651463" y="1364717"/>
                <a:ext cx="2993098" cy="492443"/>
              </a:xfrm>
              <a:prstGeom prst="rect">
                <a:avLst/>
              </a:prstGeom>
            </p:spPr>
            <p:txBody>
              <a:bodyPr wrap="square" lIns="91440" tIns="45720" rIns="91440" bIns="45720">
                <a:normAutofit fontScale="55000" lnSpcReduction="20000"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altLang="zh-CN" sz="3600" b="1" spc="600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</a:p>
            </p:txBody>
          </p:sp>
          <p:sp>
            <p:nvSpPr>
              <p:cNvPr id="13" name="ïṣlíďê"/>
              <p:cNvSpPr/>
              <p:nvPr/>
            </p:nvSpPr>
            <p:spPr>
              <a:xfrm>
                <a:off x="1076325" y="762001"/>
                <a:ext cx="4143376" cy="5246914"/>
              </a:xfrm>
              <a:prstGeom prst="rect">
                <a:avLst/>
              </a:prstGeom>
              <a:noFill/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4" name="îşḷïďê"/>
            <p:cNvSpPr txBox="1"/>
            <p:nvPr/>
          </p:nvSpPr>
          <p:spPr>
            <a:xfrm>
              <a:off x="1651463" y="2307288"/>
              <a:ext cx="2993098" cy="646331"/>
            </a:xfrm>
            <a:prstGeom prst="rect">
              <a:avLst/>
            </a:prstGeom>
            <a:noFill/>
          </p:spPr>
          <p:txBody>
            <a:bodyPr wrap="square" lIns="91440" tIns="45720" rIns="91440" bIns="45720" anchor="b" anchorCtr="0">
              <a:normAutofit/>
            </a:bodyPr>
            <a:lstStyle/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>
                  <a:solidFill>
                    <a:schemeClr val="bg1"/>
                  </a:solidFill>
                  <a:cs typeface="+mn-ea"/>
                  <a:sym typeface="+mn-lt"/>
                </a:rPr>
                <a:t>Add subtitle here </a:t>
              </a:r>
            </a:p>
          </p:txBody>
        </p:sp>
        <p:sp>
          <p:nvSpPr>
            <p:cNvPr id="15" name="îSļiḍe"/>
            <p:cNvSpPr/>
            <p:nvPr/>
          </p:nvSpPr>
          <p:spPr>
            <a:xfrm>
              <a:off x="1651463" y="2953619"/>
              <a:ext cx="2925894" cy="790769"/>
            </a:xfrm>
            <a:prstGeom prst="rect">
              <a:avLst/>
            </a:prstGeom>
          </p:spPr>
          <p:txBody>
            <a:bodyPr wrap="square" lIns="91440" tIns="45720" rIns="91440" bIns="45720">
              <a:normAutofit/>
            </a:bodyPr>
            <a:lstStyle/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>
                  <a:solidFill>
                    <a:schemeClr val="bg1"/>
                  </a:solidFill>
                  <a:cs typeface="+mn-ea"/>
                  <a:sym typeface="+mn-lt"/>
                </a:rPr>
                <a:t>When you copy &amp; paste, choose "keep text only" option.</a:t>
              </a:r>
              <a:endParaRPr lang="zh-CN" altLang="en-US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792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220375"/>
            <a:ext cx="3952237" cy="794595"/>
            <a:chOff x="0" y="220375"/>
            <a:chExt cx="3952237" cy="794595"/>
          </a:xfrm>
        </p:grpSpPr>
        <p:grpSp>
          <p:nvGrpSpPr>
            <p:cNvPr id="3" name="组合 2"/>
            <p:cNvGrpSpPr/>
            <p:nvPr/>
          </p:nvGrpSpPr>
          <p:grpSpPr>
            <a:xfrm>
              <a:off x="447038" y="220375"/>
              <a:ext cx="3505199" cy="794595"/>
              <a:chOff x="2397758" y="935479"/>
              <a:chExt cx="3505199" cy="794595"/>
            </a:xfrm>
          </p:grpSpPr>
          <p:sp>
            <p:nvSpPr>
              <p:cNvPr id="5" name="TextBox 294"/>
              <p:cNvSpPr txBox="1"/>
              <p:nvPr/>
            </p:nvSpPr>
            <p:spPr>
              <a:xfrm>
                <a:off x="2397758" y="935479"/>
                <a:ext cx="3505199" cy="432580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Autofit/>
              </a:bodyPr>
              <a:lstStyle/>
              <a:p>
                <a:r>
                  <a:rPr lang="en-US" altLang="zh-CN" sz="2400" b="1" spc="300" dirty="0">
                    <a:solidFill>
                      <a:schemeClr val="accent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400" b="1" spc="300" dirty="0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" name="TextBox 295"/>
              <p:cNvSpPr txBox="1">
                <a:spLocks/>
              </p:cNvSpPr>
              <p:nvPr/>
            </p:nvSpPr>
            <p:spPr>
              <a:xfrm>
                <a:off x="2397758" y="1368062"/>
                <a:ext cx="3505199" cy="362012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800" spc="60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ADD YOUR TITLE HERE.</a:t>
                </a:r>
                <a:endParaRPr lang="zh-CN" altLang="en-US" sz="800" spc="6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" name="任意多边形 3"/>
            <p:cNvSpPr/>
            <p:nvPr/>
          </p:nvSpPr>
          <p:spPr>
            <a:xfrm>
              <a:off x="0" y="270852"/>
              <a:ext cx="346820" cy="693642"/>
            </a:xfrm>
            <a:custGeom>
              <a:avLst/>
              <a:gdLst>
                <a:gd name="connsiteX0" fmla="*/ 0 w 346820"/>
                <a:gd name="connsiteY0" fmla="*/ 0 h 693642"/>
                <a:gd name="connsiteX1" fmla="*/ 346820 w 346820"/>
                <a:gd name="connsiteY1" fmla="*/ 346821 h 693642"/>
                <a:gd name="connsiteX2" fmla="*/ 0 w 346820"/>
                <a:gd name="connsiteY2" fmla="*/ 693642 h 69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820" h="693642">
                  <a:moveTo>
                    <a:pt x="0" y="0"/>
                  </a:moveTo>
                  <a:lnTo>
                    <a:pt x="346820" y="346821"/>
                  </a:lnTo>
                  <a:lnTo>
                    <a:pt x="0" y="693642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" name="7fad26ec-6021-40d3-aac7-3e1ea7bfb42f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-14818" y="1220426"/>
            <a:ext cx="12221635" cy="5654608"/>
            <a:chOff x="-14818" y="1220426"/>
            <a:chExt cx="12221635" cy="5654608"/>
          </a:xfrm>
        </p:grpSpPr>
        <p:sp>
          <p:nvSpPr>
            <p:cNvPr id="8" name="ïsḻiḑé"/>
            <p:cNvSpPr/>
            <p:nvPr/>
          </p:nvSpPr>
          <p:spPr>
            <a:xfrm>
              <a:off x="-14818" y="3914775"/>
              <a:ext cx="12221635" cy="2960259"/>
            </a:xfrm>
            <a:prstGeom prst="rect">
              <a:avLst/>
            </a:prstGeom>
            <a:solidFill>
              <a:srgbClr val="1E3C0C">
                <a:alpha val="69804"/>
              </a:srgbClr>
            </a:solidFill>
            <a:ln w="12700">
              <a:miter lim="400000"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îŝ1iḓè"/>
            <p:cNvSpPr/>
            <p:nvPr/>
          </p:nvSpPr>
          <p:spPr>
            <a:xfrm flipV="1">
              <a:off x="6284151" y="1220426"/>
              <a:ext cx="0" cy="1370372"/>
            </a:xfrm>
            <a:prstGeom prst="line">
              <a:avLst/>
            </a:prstGeom>
            <a:ln w="19050" cap="rnd">
              <a:solidFill>
                <a:schemeClr val="accent1"/>
              </a:solidFill>
              <a:custDash>
                <a:ds d="100000" sp="200000"/>
              </a:custDash>
              <a:miter lim="400000"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iṩľïdê"/>
            <p:cNvSpPr/>
            <p:nvPr/>
          </p:nvSpPr>
          <p:spPr>
            <a:xfrm>
              <a:off x="4304738" y="1576182"/>
              <a:ext cx="1979413" cy="55880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lc="http://schemas.openxmlformats.org/drawingml/2006/lockedCanvas" xmlns:a14="http://schemas.microsoft.com/office/drawing/2010/main" xmlns:ma14="http://schemas.microsoft.com/office/mac/drawingml/2011/main" xmlns:p14="http://schemas.microsoft.com/office/powerpoint/2010/main" xmlns:dgm="http://schemas.openxmlformats.org/drawingml/2006/diagram" xmlns:a16="http://schemas.microsoft.com/office/drawing/2014/main" val="1"/>
              </a:ext>
            </a:extLst>
          </p:spPr>
          <p:txBody>
            <a:bodyPr wrap="square" lIns="91440" tIns="45720" rIns="91440" bIns="45720" anchor="ctr">
              <a:normAutofit fontScale="92500"/>
            </a:bodyPr>
            <a:lstStyle/>
            <a:p>
              <a:pPr lvl="0" algn="ctr">
                <a:defRPr sz="1800" b="0" spc="0">
                  <a:solidFill>
                    <a:srgbClr val="000000"/>
                  </a:solidFill>
                </a:defRPr>
              </a:pPr>
              <a:r>
                <a:rPr lang="en-US" altLang="zh-CN" sz="2400" dirty="0">
                  <a:cs typeface="+mn-ea"/>
                  <a:sym typeface="+mn-lt"/>
                </a:rPr>
                <a:t>Add title text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1" name="íṩḻíďè">
              <a:extLst>
                <a:ext uri="{FF2B5EF4-FFF2-40B4-BE49-F238E27FC236}">
                  <a16:creationId xmlns:a16="http://schemas.microsoft.com/office/drawing/2014/main" id="{25180289-2EB1-41B7-84D1-43DC73FE81DD}"/>
                </a:ext>
              </a:extLst>
            </p:cNvPr>
            <p:cNvSpPr/>
            <p:nvPr/>
          </p:nvSpPr>
          <p:spPr>
            <a:xfrm>
              <a:off x="3600619" y="1576182"/>
              <a:ext cx="718584" cy="628682"/>
            </a:xfrm>
            <a:custGeom>
              <a:avLst/>
              <a:gdLst>
                <a:gd name="connsiteX0" fmla="*/ 359447 w 718584"/>
                <a:gd name="connsiteY0" fmla="*/ 110691 h 628682"/>
                <a:gd name="connsiteX1" fmla="*/ 370624 w 718584"/>
                <a:gd name="connsiteY1" fmla="*/ 121879 h 628682"/>
                <a:gd name="connsiteX2" fmla="*/ 359447 w 718584"/>
                <a:gd name="connsiteY2" fmla="*/ 133169 h 628682"/>
                <a:gd name="connsiteX3" fmla="*/ 134893 w 718584"/>
                <a:gd name="connsiteY3" fmla="*/ 267914 h 628682"/>
                <a:gd name="connsiteX4" fmla="*/ 123609 w 718584"/>
                <a:gd name="connsiteY4" fmla="*/ 279102 h 628682"/>
                <a:gd name="connsiteX5" fmla="*/ 112420 w 718584"/>
                <a:gd name="connsiteY5" fmla="*/ 267914 h 628682"/>
                <a:gd name="connsiteX6" fmla="*/ 359447 w 718584"/>
                <a:gd name="connsiteY6" fmla="*/ 110691 h 628682"/>
                <a:gd name="connsiteX7" fmla="*/ 359292 w 718584"/>
                <a:gd name="connsiteY7" fmla="*/ 44939 h 628682"/>
                <a:gd name="connsiteX8" fmla="*/ 44945 w 718584"/>
                <a:gd name="connsiteY8" fmla="*/ 269489 h 628682"/>
                <a:gd name="connsiteX9" fmla="*/ 177850 w 718584"/>
                <a:gd name="connsiteY9" fmla="*/ 452273 h 628682"/>
                <a:gd name="connsiteX10" fmla="*/ 202301 w 718584"/>
                <a:gd name="connsiteY10" fmla="*/ 492293 h 628682"/>
                <a:gd name="connsiteX11" fmla="*/ 202069 w 718584"/>
                <a:gd name="connsiteY11" fmla="*/ 496455 h 628682"/>
                <a:gd name="connsiteX12" fmla="*/ 185967 w 718584"/>
                <a:gd name="connsiteY12" fmla="*/ 562234 h 628682"/>
                <a:gd name="connsiteX13" fmla="*/ 255231 w 718584"/>
                <a:gd name="connsiteY13" fmla="*/ 505216 h 628682"/>
                <a:gd name="connsiteX14" fmla="*/ 289995 w 718584"/>
                <a:gd name="connsiteY14" fmla="*/ 488888 h 628682"/>
                <a:gd name="connsiteX15" fmla="*/ 296483 w 718584"/>
                <a:gd name="connsiteY15" fmla="*/ 489324 h 628682"/>
                <a:gd name="connsiteX16" fmla="*/ 359292 w 718584"/>
                <a:gd name="connsiteY16" fmla="*/ 494039 h 628682"/>
                <a:gd name="connsiteX17" fmla="*/ 673639 w 718584"/>
                <a:gd name="connsiteY17" fmla="*/ 269489 h 628682"/>
                <a:gd name="connsiteX18" fmla="*/ 359292 w 718584"/>
                <a:gd name="connsiteY18" fmla="*/ 44939 h 628682"/>
                <a:gd name="connsiteX19" fmla="*/ 359292 w 718584"/>
                <a:gd name="connsiteY19" fmla="*/ 0 h 628682"/>
                <a:gd name="connsiteX20" fmla="*/ 718584 w 718584"/>
                <a:gd name="connsiteY20" fmla="*/ 269489 h 628682"/>
                <a:gd name="connsiteX21" fmla="*/ 359292 w 718584"/>
                <a:gd name="connsiteY21" fmla="*/ 538891 h 628682"/>
                <a:gd name="connsiteX22" fmla="*/ 289995 w 718584"/>
                <a:gd name="connsiteY22" fmla="*/ 533739 h 628682"/>
                <a:gd name="connsiteX23" fmla="*/ 138361 w 718584"/>
                <a:gd name="connsiteY23" fmla="*/ 628449 h 628682"/>
                <a:gd name="connsiteX24" fmla="*/ 132672 w 718584"/>
                <a:gd name="connsiteY24" fmla="*/ 628682 h 628682"/>
                <a:gd name="connsiteX25" fmla="*/ 112279 w 718584"/>
                <a:gd name="connsiteY25" fmla="*/ 608395 h 628682"/>
                <a:gd name="connsiteX26" fmla="*/ 113909 w 718584"/>
                <a:gd name="connsiteY26" fmla="*/ 600391 h 628682"/>
                <a:gd name="connsiteX27" fmla="*/ 157224 w 718584"/>
                <a:gd name="connsiteY27" fmla="*/ 494039 h 628682"/>
                <a:gd name="connsiteX28" fmla="*/ 157357 w 718584"/>
                <a:gd name="connsiteY28" fmla="*/ 492293 h 628682"/>
                <a:gd name="connsiteX29" fmla="*/ 0 w 718584"/>
                <a:gd name="connsiteY29" fmla="*/ 269489 h 628682"/>
                <a:gd name="connsiteX30" fmla="*/ 359292 w 718584"/>
                <a:gd name="connsiteY30" fmla="*/ 0 h 628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18584" h="628682">
                  <a:moveTo>
                    <a:pt x="359447" y="110691"/>
                  </a:moveTo>
                  <a:cubicBezTo>
                    <a:pt x="365580" y="110691"/>
                    <a:pt x="370624" y="115736"/>
                    <a:pt x="370624" y="121879"/>
                  </a:cubicBezTo>
                  <a:cubicBezTo>
                    <a:pt x="370624" y="128125"/>
                    <a:pt x="365580" y="133169"/>
                    <a:pt x="359447" y="133169"/>
                  </a:cubicBezTo>
                  <a:cubicBezTo>
                    <a:pt x="239825" y="133169"/>
                    <a:pt x="134893" y="196105"/>
                    <a:pt x="134893" y="267914"/>
                  </a:cubicBezTo>
                  <a:cubicBezTo>
                    <a:pt x="134893" y="274058"/>
                    <a:pt x="129849" y="279102"/>
                    <a:pt x="123609" y="279102"/>
                  </a:cubicBezTo>
                  <a:cubicBezTo>
                    <a:pt x="117453" y="279102"/>
                    <a:pt x="112420" y="274058"/>
                    <a:pt x="112420" y="267914"/>
                  </a:cubicBezTo>
                  <a:cubicBezTo>
                    <a:pt x="112420" y="182726"/>
                    <a:pt x="225564" y="110691"/>
                    <a:pt x="359447" y="110691"/>
                  </a:cubicBezTo>
                  <a:close/>
                  <a:moveTo>
                    <a:pt x="359292" y="44939"/>
                  </a:moveTo>
                  <a:cubicBezTo>
                    <a:pt x="185967" y="44939"/>
                    <a:pt x="44945" y="145587"/>
                    <a:pt x="44945" y="269489"/>
                  </a:cubicBezTo>
                  <a:cubicBezTo>
                    <a:pt x="44945" y="341438"/>
                    <a:pt x="94614" y="409837"/>
                    <a:pt x="177850" y="452273"/>
                  </a:cubicBezTo>
                  <a:cubicBezTo>
                    <a:pt x="192853" y="460044"/>
                    <a:pt x="202301" y="475412"/>
                    <a:pt x="202301" y="492293"/>
                  </a:cubicBezTo>
                  <a:cubicBezTo>
                    <a:pt x="202301" y="493603"/>
                    <a:pt x="202168" y="495029"/>
                    <a:pt x="202069" y="496455"/>
                  </a:cubicBezTo>
                  <a:cubicBezTo>
                    <a:pt x="201636" y="519711"/>
                    <a:pt x="194716" y="542180"/>
                    <a:pt x="185967" y="562234"/>
                  </a:cubicBezTo>
                  <a:cubicBezTo>
                    <a:pt x="218303" y="543053"/>
                    <a:pt x="245716" y="516945"/>
                    <a:pt x="255231" y="505216"/>
                  </a:cubicBezTo>
                  <a:cubicBezTo>
                    <a:pt x="263913" y="494825"/>
                    <a:pt x="276622" y="488888"/>
                    <a:pt x="289995" y="488888"/>
                  </a:cubicBezTo>
                  <a:cubicBezTo>
                    <a:pt x="292091" y="488888"/>
                    <a:pt x="294287" y="489004"/>
                    <a:pt x="296483" y="489324"/>
                  </a:cubicBezTo>
                  <a:cubicBezTo>
                    <a:pt x="317508" y="492409"/>
                    <a:pt x="338666" y="494039"/>
                    <a:pt x="359292" y="494039"/>
                  </a:cubicBezTo>
                  <a:cubicBezTo>
                    <a:pt x="532617" y="494039"/>
                    <a:pt x="673639" y="393276"/>
                    <a:pt x="673639" y="269489"/>
                  </a:cubicBezTo>
                  <a:cubicBezTo>
                    <a:pt x="673639" y="145587"/>
                    <a:pt x="532517" y="44939"/>
                    <a:pt x="359292" y="44939"/>
                  </a:cubicBezTo>
                  <a:close/>
                  <a:moveTo>
                    <a:pt x="359292" y="0"/>
                  </a:moveTo>
                  <a:cubicBezTo>
                    <a:pt x="557635" y="0"/>
                    <a:pt x="718584" y="120614"/>
                    <a:pt x="718584" y="269489"/>
                  </a:cubicBezTo>
                  <a:cubicBezTo>
                    <a:pt x="718584" y="418277"/>
                    <a:pt x="557635" y="538891"/>
                    <a:pt x="359292" y="538891"/>
                  </a:cubicBezTo>
                  <a:cubicBezTo>
                    <a:pt x="335506" y="538891"/>
                    <a:pt x="312385" y="537028"/>
                    <a:pt x="289995" y="533739"/>
                  </a:cubicBezTo>
                  <a:cubicBezTo>
                    <a:pt x="274659" y="552484"/>
                    <a:pt x="208523" y="616953"/>
                    <a:pt x="138361" y="628449"/>
                  </a:cubicBezTo>
                  <a:cubicBezTo>
                    <a:pt x="138494" y="628129"/>
                    <a:pt x="134735" y="628682"/>
                    <a:pt x="132672" y="628682"/>
                  </a:cubicBezTo>
                  <a:cubicBezTo>
                    <a:pt x="121361" y="628682"/>
                    <a:pt x="112279" y="619572"/>
                    <a:pt x="112279" y="608395"/>
                  </a:cubicBezTo>
                  <a:cubicBezTo>
                    <a:pt x="112279" y="605543"/>
                    <a:pt x="112944" y="602807"/>
                    <a:pt x="113909" y="600391"/>
                  </a:cubicBezTo>
                  <a:cubicBezTo>
                    <a:pt x="127083" y="577602"/>
                    <a:pt x="157224" y="534292"/>
                    <a:pt x="157224" y="494039"/>
                  </a:cubicBezTo>
                  <a:cubicBezTo>
                    <a:pt x="157224" y="493370"/>
                    <a:pt x="157357" y="492933"/>
                    <a:pt x="157357" y="492293"/>
                  </a:cubicBezTo>
                  <a:cubicBezTo>
                    <a:pt x="62377" y="443832"/>
                    <a:pt x="0" y="362133"/>
                    <a:pt x="0" y="269489"/>
                  </a:cubicBezTo>
                  <a:cubicBezTo>
                    <a:pt x="0" y="120614"/>
                    <a:pt x="160850" y="0"/>
                    <a:pt x="35929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îṡḻîḋê"/>
            <p:cNvSpPr/>
            <p:nvPr/>
          </p:nvSpPr>
          <p:spPr>
            <a:xfrm>
              <a:off x="6384033" y="1399819"/>
              <a:ext cx="5088830" cy="100256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lc="http://schemas.openxmlformats.org/drawingml/2006/lockedCanvas" xmlns:a14="http://schemas.microsoft.com/office/drawing/2010/main" xmlns:ma14="http://schemas.microsoft.com/office/mac/drawingml/2011/main" xmlns:p14="http://schemas.microsoft.com/office/powerpoint/2010/main" xmlns:dgm="http://schemas.openxmlformats.org/drawingml/2006/diagram" xmlns:a16="http://schemas.microsoft.com/office/drawing/2014/main" val="1"/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/>
            <a:p>
              <a:pPr>
                <a:lnSpc>
                  <a:spcPct val="16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Add subtitle here</a:t>
              </a:r>
            </a:p>
            <a:p>
              <a:pPr>
                <a:lnSpc>
                  <a:spcPct val="16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You can use the icon library in 1PPT to filter and replace existing icon elements with one click.</a:t>
              </a:r>
            </a:p>
          </p:txBody>
        </p:sp>
        <p:sp>
          <p:nvSpPr>
            <p:cNvPr id="13" name="ïṡ1ïḍe"/>
            <p:cNvSpPr/>
            <p:nvPr/>
          </p:nvSpPr>
          <p:spPr>
            <a:xfrm>
              <a:off x="4251745" y="5117147"/>
              <a:ext cx="4229100" cy="74041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lc="http://schemas.openxmlformats.org/drawingml/2006/lockedCanvas" xmlns:a14="http://schemas.microsoft.com/office/drawing/2010/main" xmlns:ma14="http://schemas.microsoft.com/office/mac/drawingml/2011/main" xmlns:p14="http://schemas.microsoft.com/office/powerpoint/2010/main" xmlns:dgm="http://schemas.openxmlformats.org/drawingml/2006/diagram" xmlns:a16="http://schemas.microsoft.com/office/drawing/2014/main" val="1"/>
              </a:ext>
            </a:extLst>
          </p:spPr>
          <p:txBody>
            <a:bodyPr wrap="square" lIns="91440" tIns="45720" rIns="91440" bIns="4572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cs typeface="+mn-ea"/>
                  <a:sym typeface="+mn-lt"/>
                </a:rPr>
                <a:t>Copy paste fonts. Choose the only option to retain text……</a:t>
              </a:r>
            </a:p>
          </p:txBody>
        </p:sp>
        <p:sp>
          <p:nvSpPr>
            <p:cNvPr id="14" name="ïṩḷíḍè"/>
            <p:cNvSpPr/>
            <p:nvPr/>
          </p:nvSpPr>
          <p:spPr>
            <a:xfrm>
              <a:off x="3522053" y="5182296"/>
              <a:ext cx="1074320" cy="78243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lc="http://schemas.openxmlformats.org/drawingml/2006/lockedCanvas" xmlns:a14="http://schemas.microsoft.com/office/drawing/2010/main" xmlns:ma14="http://schemas.microsoft.com/office/mac/drawingml/2011/main" xmlns:p14="http://schemas.microsoft.com/office/powerpoint/2010/main" xmlns:dgm="http://schemas.openxmlformats.org/drawingml/2006/diagram" xmlns:a16="http://schemas.microsoft.com/office/drawing/2014/main" val="1"/>
              </a:ext>
            </a:extLst>
          </p:spPr>
          <p:txBody>
            <a:bodyPr wrap="square" lIns="91440" tIns="45720" rIns="91440" bIns="45720" anchor="b">
              <a:normAutofit fontScale="92500" lnSpcReduction="20000"/>
            </a:bodyPr>
            <a:lstStyle/>
            <a:p>
              <a:pPr lvl="0" algn="ctr">
                <a:defRPr sz="1800" b="0" spc="0">
                  <a:solidFill>
                    <a:srgbClr val="000000"/>
                  </a:solidFill>
                </a:defRPr>
              </a:pPr>
              <a:r>
                <a:rPr lang="en-US" sz="6000" dirty="0">
                  <a:solidFill>
                    <a:schemeClr val="bg1"/>
                  </a:solidFill>
                  <a:cs typeface="+mn-ea"/>
                  <a:sym typeface="+mn-lt"/>
                </a:rPr>
                <a:t>“</a:t>
              </a:r>
            </a:p>
          </p:txBody>
        </p:sp>
        <p:sp>
          <p:nvSpPr>
            <p:cNvPr id="15" name="işḻîḋè"/>
            <p:cNvSpPr/>
            <p:nvPr/>
          </p:nvSpPr>
          <p:spPr>
            <a:xfrm rot="10800000">
              <a:off x="7595628" y="5117146"/>
              <a:ext cx="1074320" cy="78243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lc="http://schemas.openxmlformats.org/drawingml/2006/lockedCanvas" xmlns:a14="http://schemas.microsoft.com/office/drawing/2010/main" xmlns:ma14="http://schemas.microsoft.com/office/mac/drawingml/2011/main" xmlns:p14="http://schemas.microsoft.com/office/powerpoint/2010/main" xmlns:dgm="http://schemas.openxmlformats.org/drawingml/2006/diagram" xmlns:a16="http://schemas.microsoft.com/office/drawing/2014/main" val="1"/>
              </a:ext>
            </a:extLst>
          </p:spPr>
          <p:txBody>
            <a:bodyPr wrap="square" lIns="91440" tIns="45720" rIns="91440" bIns="45720" anchor="b">
              <a:normAutofit fontScale="92500" lnSpcReduction="20000"/>
            </a:bodyPr>
            <a:lstStyle/>
            <a:p>
              <a:pPr lvl="0" algn="ctr">
                <a:defRPr sz="1800" b="0" spc="0">
                  <a:solidFill>
                    <a:srgbClr val="000000"/>
                  </a:solidFill>
                </a:defRPr>
              </a:pPr>
              <a:r>
                <a:rPr lang="en-US" sz="6000" dirty="0">
                  <a:solidFill>
                    <a:schemeClr val="bg1"/>
                  </a:solidFill>
                  <a:cs typeface="+mn-ea"/>
                  <a:sym typeface="+mn-lt"/>
                </a:rPr>
                <a:t>“</a:t>
              </a:r>
            </a:p>
          </p:txBody>
        </p:sp>
        <p:sp>
          <p:nvSpPr>
            <p:cNvPr id="16" name="îṣļíḓè"/>
            <p:cNvSpPr/>
            <p:nvPr/>
          </p:nvSpPr>
          <p:spPr>
            <a:xfrm>
              <a:off x="5392422" y="2876552"/>
              <a:ext cx="1792104" cy="1792614"/>
            </a:xfrm>
            <a:prstGeom prst="ellipse">
              <a:avLst/>
            </a:pr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-298450" ty="781050" sx="100000" sy="100000" flip="none" algn="b"/>
            </a:blipFill>
            <a:ln w="12700" cap="flat" cmpd="sng" algn="ctr">
              <a:noFill/>
              <a:prstDash val="solid"/>
              <a:miter lim="800000"/>
            </a:ln>
            <a:effectLst>
              <a:outerShdw dist="38100" dir="2700000" sx="102000" sy="102000" algn="tl" rotWithShape="0">
                <a:prstClr val="black">
                  <a:alpha val="23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iṥlíḍè"/>
            <p:cNvSpPr/>
            <p:nvPr/>
          </p:nvSpPr>
          <p:spPr>
            <a:xfrm>
              <a:off x="3075028" y="2876552"/>
              <a:ext cx="1792104" cy="1792614"/>
            </a:xfrm>
            <a:prstGeom prst="ellipse">
              <a:avLst/>
            </a:pr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100000" sy="100000" flip="none" algn="ctr"/>
            </a:blipFill>
            <a:ln w="12700" cap="flat" cmpd="sng" algn="ctr">
              <a:noFill/>
              <a:prstDash val="solid"/>
              <a:miter lim="800000"/>
            </a:ln>
            <a:effectLst>
              <a:outerShdw dist="38100" dir="2700000" sx="102000" sy="102000" algn="tl" rotWithShape="0">
                <a:prstClr val="black">
                  <a:alpha val="23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ïşľíḋè"/>
            <p:cNvSpPr/>
            <p:nvPr/>
          </p:nvSpPr>
          <p:spPr>
            <a:xfrm>
              <a:off x="7736679" y="2876552"/>
              <a:ext cx="1792104" cy="1792614"/>
            </a:xfrm>
            <a:prstGeom prst="ellipse">
              <a:avLst/>
            </a:pr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1905000" sx="100000" sy="100000" flip="none" algn="b"/>
            </a:blipFill>
            <a:ln w="12700" cap="flat" cmpd="sng" algn="ctr">
              <a:noFill/>
              <a:prstDash val="solid"/>
              <a:miter lim="800000"/>
            </a:ln>
            <a:effectLst>
              <a:outerShdw dist="38100" dir="2700000" sx="102000" sy="102000" algn="tl" rotWithShape="0">
                <a:prstClr val="black">
                  <a:alpha val="23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314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220375"/>
            <a:ext cx="3952237" cy="794595"/>
            <a:chOff x="0" y="220375"/>
            <a:chExt cx="3952237" cy="794595"/>
          </a:xfrm>
        </p:grpSpPr>
        <p:grpSp>
          <p:nvGrpSpPr>
            <p:cNvPr id="3" name="组合 2"/>
            <p:cNvGrpSpPr/>
            <p:nvPr/>
          </p:nvGrpSpPr>
          <p:grpSpPr>
            <a:xfrm>
              <a:off x="447038" y="220375"/>
              <a:ext cx="3505199" cy="794595"/>
              <a:chOff x="2397758" y="935479"/>
              <a:chExt cx="3505199" cy="794595"/>
            </a:xfrm>
          </p:grpSpPr>
          <p:sp>
            <p:nvSpPr>
              <p:cNvPr id="5" name="TextBox 294"/>
              <p:cNvSpPr txBox="1"/>
              <p:nvPr/>
            </p:nvSpPr>
            <p:spPr>
              <a:xfrm>
                <a:off x="2397758" y="935479"/>
                <a:ext cx="3505199" cy="432580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Autofit/>
              </a:bodyPr>
              <a:lstStyle/>
              <a:p>
                <a:r>
                  <a:rPr lang="en-US" altLang="zh-CN" sz="2400" b="1" spc="300" dirty="0">
                    <a:solidFill>
                      <a:schemeClr val="accent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400" b="1" spc="300" dirty="0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" name="TextBox 295"/>
              <p:cNvSpPr txBox="1">
                <a:spLocks/>
              </p:cNvSpPr>
              <p:nvPr/>
            </p:nvSpPr>
            <p:spPr>
              <a:xfrm>
                <a:off x="2397758" y="1368062"/>
                <a:ext cx="3505199" cy="362012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800" spc="60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ADD YOUR TITLE HERE.</a:t>
                </a:r>
                <a:endParaRPr lang="zh-CN" altLang="en-US" sz="800" spc="6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" name="任意多边形 3"/>
            <p:cNvSpPr/>
            <p:nvPr/>
          </p:nvSpPr>
          <p:spPr>
            <a:xfrm>
              <a:off x="0" y="270852"/>
              <a:ext cx="346820" cy="693642"/>
            </a:xfrm>
            <a:custGeom>
              <a:avLst/>
              <a:gdLst>
                <a:gd name="connsiteX0" fmla="*/ 0 w 346820"/>
                <a:gd name="connsiteY0" fmla="*/ 0 h 693642"/>
                <a:gd name="connsiteX1" fmla="*/ 346820 w 346820"/>
                <a:gd name="connsiteY1" fmla="*/ 346821 h 693642"/>
                <a:gd name="connsiteX2" fmla="*/ 0 w 346820"/>
                <a:gd name="connsiteY2" fmla="*/ 693642 h 69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820" h="693642">
                  <a:moveTo>
                    <a:pt x="0" y="0"/>
                  </a:moveTo>
                  <a:lnTo>
                    <a:pt x="346820" y="346821"/>
                  </a:lnTo>
                  <a:lnTo>
                    <a:pt x="0" y="693642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1" name="7d611237-c367-4bc7-8cea-ab86cf662e7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719674" y="1511075"/>
            <a:ext cx="10753199" cy="4900848"/>
            <a:chOff x="719674" y="1215800"/>
            <a:chExt cx="10753199" cy="4900848"/>
          </a:xfrm>
        </p:grpSpPr>
        <p:grpSp>
          <p:nvGrpSpPr>
            <p:cNvPr id="22" name="iṩľiďè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  <p:cNvGrpSpPr>
              <a:grpSpLocks noChangeAspect="1"/>
            </p:cNvGrpSpPr>
            <p:nvPr/>
          </p:nvGrpSpPr>
          <p:grpSpPr>
            <a:xfrm>
              <a:off x="719674" y="2076446"/>
              <a:ext cx="10753199" cy="4040202"/>
              <a:chOff x="719674" y="2076446"/>
              <a:chExt cx="10753199" cy="4040202"/>
            </a:xfrm>
          </p:grpSpPr>
          <p:sp>
            <p:nvSpPr>
              <p:cNvPr id="25" name="îṣḻîḍê"/>
              <p:cNvSpPr/>
              <p:nvPr/>
            </p:nvSpPr>
            <p:spPr>
              <a:xfrm>
                <a:off x="719674" y="2076446"/>
                <a:ext cx="5196313" cy="2360670"/>
              </a:xfrm>
              <a:prstGeom prst="roundRect">
                <a:avLst/>
              </a:prstGeom>
              <a:blipFill dpi="0" rotWithShape="1">
                <a:blip r:embed="rId4"/>
                <a:srcRect/>
                <a:tile tx="0" ty="1905000" sx="100000" sy="100000" flip="none" algn="ctr"/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" name="ïṥlíḋè"/>
              <p:cNvSpPr/>
              <p:nvPr/>
            </p:nvSpPr>
            <p:spPr>
              <a:xfrm>
                <a:off x="6276560" y="2076450"/>
                <a:ext cx="5196313" cy="2360670"/>
              </a:xfrm>
              <a:prstGeom prst="roundRect">
                <a:avLst/>
              </a:prstGeom>
              <a:blipFill dpi="0" rotWithShape="1">
                <a:blip r:embed="rId5"/>
                <a:srcRect/>
                <a:tile tx="1270000" ty="0" sx="100000" sy="100000" flip="none" algn="ctr"/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" name="îṧļídê"/>
              <p:cNvSpPr/>
              <p:nvPr/>
            </p:nvSpPr>
            <p:spPr>
              <a:xfrm>
                <a:off x="1157583" y="4653136"/>
                <a:ext cx="4320480" cy="504056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anchor="ctr" anchorCtr="0" forceAA="0" compatLnSpc="1">
                <a:prstTxWarp prst="textNoShape">
                  <a:avLst/>
                </a:prstTxWarp>
                <a:normAutofit lnSpcReduction="10000"/>
              </a:bodyPr>
              <a:lstStyle/>
              <a:p>
                <a:pPr algn="ctr"/>
                <a:r>
                  <a:rPr lang="en-US" altLang="zh-CN" b="1" dirty="0">
                    <a:cs typeface="+mn-ea"/>
                    <a:sym typeface="+mn-lt"/>
                  </a:rPr>
                  <a:t>Add title text</a:t>
                </a:r>
                <a:endParaRPr lang="zh-CN" altLang="en-US" b="1" dirty="0">
                  <a:cs typeface="+mn-ea"/>
                  <a:sym typeface="+mn-lt"/>
                </a:endParaRPr>
              </a:p>
            </p:txBody>
          </p:sp>
          <p:sp>
            <p:nvSpPr>
              <p:cNvPr id="28" name="íś1iḍê"/>
              <p:cNvSpPr/>
              <p:nvPr/>
            </p:nvSpPr>
            <p:spPr>
              <a:xfrm>
                <a:off x="6714467" y="4653136"/>
                <a:ext cx="4320480" cy="504056"/>
              </a:xfrm>
              <a:prstGeom prst="roundRect">
                <a:avLst>
                  <a:gd name="adj" fmla="val 50000"/>
                </a:avLst>
              </a:prstGeom>
              <a:solidFill>
                <a:srgbClr val="60804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anchor="ctr" anchorCtr="0" forceAA="0" compatLnSpc="1">
                <a:prstTxWarp prst="textNoShape">
                  <a:avLst/>
                </a:prstTxWarp>
                <a:normAutofit lnSpcReduction="10000"/>
              </a:bodyPr>
              <a:lstStyle/>
              <a:p>
                <a:pPr algn="ctr"/>
                <a:r>
                  <a:rPr lang="en-US" altLang="zh-CN" b="1" dirty="0">
                    <a:cs typeface="+mn-ea"/>
                    <a:sym typeface="+mn-lt"/>
                  </a:rPr>
                  <a:t>Add title text</a:t>
                </a:r>
                <a:endParaRPr lang="zh-CN" altLang="en-US" b="1" dirty="0">
                  <a:cs typeface="+mn-ea"/>
                  <a:sym typeface="+mn-lt"/>
                </a:endParaRPr>
              </a:p>
            </p:txBody>
          </p:sp>
          <p:sp>
            <p:nvSpPr>
              <p:cNvPr id="29" name="isḷíḑé"/>
              <p:cNvSpPr/>
              <p:nvPr/>
            </p:nvSpPr>
            <p:spPr>
              <a:xfrm>
                <a:off x="1157583" y="5157199"/>
                <a:ext cx="4320480" cy="959447"/>
              </a:xfrm>
              <a:prstGeom prst="rect">
                <a:avLst/>
              </a:prstGeom>
            </p:spPr>
            <p:txBody>
              <a:bodyPr wrap="square" lIns="91440" tIns="45720" rIns="91440" bIns="4572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200" dirty="0">
                    <a:cs typeface="+mn-ea"/>
                    <a:sym typeface="+mn-lt"/>
                  </a:rPr>
                  <a:t>Copy paste fonts. Choose the only option to retain text.</a:t>
                </a:r>
              </a:p>
              <a:p>
                <a:pPr algn="ctr">
                  <a:lnSpc>
                    <a:spcPct val="120000"/>
                  </a:lnSpc>
                </a:pPr>
                <a:endParaRPr lang="en-US" altLang="zh-CN" sz="1200" dirty="0">
                  <a:cs typeface="+mn-ea"/>
                  <a:sym typeface="+mn-lt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en-US" altLang="zh-CN" sz="1200" dirty="0">
                    <a:cs typeface="+mn-ea"/>
                    <a:sym typeface="+mn-lt"/>
                  </a:rPr>
                  <a:t>……</a:t>
                </a:r>
              </a:p>
            </p:txBody>
          </p:sp>
          <p:sp>
            <p:nvSpPr>
              <p:cNvPr id="30" name="išľiḓê"/>
              <p:cNvSpPr/>
              <p:nvPr/>
            </p:nvSpPr>
            <p:spPr>
              <a:xfrm>
                <a:off x="6714467" y="5157201"/>
                <a:ext cx="4320480" cy="959447"/>
              </a:xfrm>
              <a:prstGeom prst="rect">
                <a:avLst/>
              </a:prstGeom>
            </p:spPr>
            <p:txBody>
              <a:bodyPr wrap="square" lIns="91440" tIns="45720" rIns="91440" bIns="4572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200" dirty="0">
                    <a:cs typeface="+mn-ea"/>
                    <a:sym typeface="+mn-lt"/>
                  </a:rPr>
                  <a:t>Copy paste fonts. Choose the only option to retain text.</a:t>
                </a:r>
              </a:p>
              <a:p>
                <a:pPr algn="ctr">
                  <a:lnSpc>
                    <a:spcPct val="120000"/>
                  </a:lnSpc>
                </a:pPr>
                <a:endParaRPr lang="en-US" altLang="zh-CN" sz="1200" dirty="0">
                  <a:cs typeface="+mn-ea"/>
                  <a:sym typeface="+mn-lt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en-US" altLang="zh-CN" sz="1200" dirty="0">
                    <a:cs typeface="+mn-ea"/>
                    <a:sym typeface="+mn-lt"/>
                  </a:rPr>
                  <a:t>……</a:t>
                </a:r>
              </a:p>
            </p:txBody>
          </p:sp>
        </p:grpSp>
        <p:sp>
          <p:nvSpPr>
            <p:cNvPr id="23" name="íSľíďè">
              <a:extLst>
                <a:ext uri="{FF2B5EF4-FFF2-40B4-BE49-F238E27FC236}">
                  <a16:creationId xmlns:a16="http://schemas.microsoft.com/office/drawing/2014/main" id="{3A586E93-78D2-4515-A481-F3B1E13C228D}"/>
                </a:ext>
              </a:extLst>
            </p:cNvPr>
            <p:cNvSpPr txBox="1"/>
            <p:nvPr/>
          </p:nvSpPr>
          <p:spPr>
            <a:xfrm>
              <a:off x="2848411" y="1215800"/>
              <a:ext cx="942540" cy="706905"/>
            </a:xfrm>
            <a:prstGeom prst="rect">
              <a:avLst/>
            </a:prstGeom>
            <a:noFill/>
          </p:spPr>
          <p:txBody>
            <a:bodyPr wrap="none" lIns="91422" tIns="45711" rIns="91422" bIns="45711">
              <a:prstTxWarp prst="textPlain">
                <a:avLst/>
              </a:prstTxWarp>
              <a:normAutofit fontScale="92500" lnSpcReduction="20000"/>
            </a:bodyPr>
            <a:lstStyle/>
            <a:p>
              <a:r>
                <a:rPr lang="en-US" sz="5400" dirty="0">
                  <a:solidFill>
                    <a:schemeClr val="accent1"/>
                  </a:solidFill>
                  <a:cs typeface="+mn-ea"/>
                  <a:sym typeface="+mn-lt"/>
                </a:rPr>
                <a:t>71%</a:t>
              </a:r>
            </a:p>
          </p:txBody>
        </p:sp>
        <p:sp>
          <p:nvSpPr>
            <p:cNvPr id="24" name="ïsļïḋê">
              <a:extLst>
                <a:ext uri="{FF2B5EF4-FFF2-40B4-BE49-F238E27FC236}">
                  <a16:creationId xmlns:a16="http://schemas.microsoft.com/office/drawing/2014/main" id="{B92EA27B-5EA7-4F43-8965-B30C9C2EE6D1}"/>
                </a:ext>
              </a:extLst>
            </p:cNvPr>
            <p:cNvSpPr txBox="1"/>
            <p:nvPr/>
          </p:nvSpPr>
          <p:spPr>
            <a:xfrm>
              <a:off x="8401049" y="1215800"/>
              <a:ext cx="942540" cy="706905"/>
            </a:xfrm>
            <a:prstGeom prst="rect">
              <a:avLst/>
            </a:prstGeom>
            <a:noFill/>
          </p:spPr>
          <p:txBody>
            <a:bodyPr wrap="none" lIns="91422" tIns="45711" rIns="91422" bIns="45711">
              <a:prstTxWarp prst="textPlain">
                <a:avLst/>
              </a:prstTxWarp>
              <a:normAutofit fontScale="92500" lnSpcReduction="20000"/>
            </a:bodyPr>
            <a:lstStyle/>
            <a:p>
              <a:r>
                <a:rPr lang="en-US" sz="5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29%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73410" y="6590169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8672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5a91dc3f-8d93-44d5-a6b1-16977b7ba23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80975" y="0"/>
            <a:ext cx="10839513" cy="6143625"/>
            <a:chOff x="680975" y="0"/>
            <a:chExt cx="10839513" cy="6143625"/>
          </a:xfrm>
        </p:grpSpPr>
        <p:sp>
          <p:nvSpPr>
            <p:cNvPr id="3" name="íṩḻiḑê"/>
            <p:cNvSpPr/>
            <p:nvPr/>
          </p:nvSpPr>
          <p:spPr>
            <a:xfrm>
              <a:off x="680975" y="1125538"/>
              <a:ext cx="10839513" cy="5018087"/>
            </a:xfrm>
            <a:prstGeom prst="rect">
              <a:avLst/>
            </a:pr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3175000" ty="-381000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" name="íś1ídê"/>
            <p:cNvSpPr/>
            <p:nvPr/>
          </p:nvSpPr>
          <p:spPr>
            <a:xfrm>
              <a:off x="680975" y="0"/>
              <a:ext cx="3603271" cy="4953000"/>
            </a:xfrm>
            <a:prstGeom prst="rect">
              <a:avLst/>
            </a:prstGeom>
            <a:solidFill>
              <a:schemeClr val="accent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" name="ïṧlíḍe"/>
            <p:cNvSpPr/>
            <p:nvPr/>
          </p:nvSpPr>
          <p:spPr>
            <a:xfrm>
              <a:off x="2089295" y="2453488"/>
              <a:ext cx="786631" cy="817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ïśḷíďê">
              <a:extLst>
                <a:ext uri="{FF2B5EF4-FFF2-40B4-BE49-F238E27FC236}">
                  <a16:creationId xmlns:a16="http://schemas.microsoft.com/office/drawing/2014/main" id="{39340196-E1AA-4B49-976A-BF366BB2B662}"/>
                </a:ext>
              </a:extLst>
            </p:cNvPr>
            <p:cNvSpPr/>
            <p:nvPr/>
          </p:nvSpPr>
          <p:spPr bwMode="auto">
            <a:xfrm>
              <a:off x="1176638" y="3231598"/>
              <a:ext cx="2611944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cs typeface="+mn-ea"/>
                  <a:sym typeface="+mn-lt"/>
                </a:rPr>
                <a:t>Copy paste fonts. Choose the only option to retain text.</a:t>
              </a:r>
            </a:p>
          </p:txBody>
        </p:sp>
        <p:sp>
          <p:nvSpPr>
            <p:cNvPr id="8" name="iŝľïdê">
              <a:extLst>
                <a:ext uri="{FF2B5EF4-FFF2-40B4-BE49-F238E27FC236}">
                  <a16:creationId xmlns:a16="http://schemas.microsoft.com/office/drawing/2014/main" id="{4D5C24C6-4DD0-4193-AD42-019C1134797B}"/>
                </a:ext>
              </a:extLst>
            </p:cNvPr>
            <p:cNvSpPr txBox="1"/>
            <p:nvPr/>
          </p:nvSpPr>
          <p:spPr bwMode="auto">
            <a:xfrm>
              <a:off x="1176638" y="2660074"/>
              <a:ext cx="2611944" cy="571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800" b="1" spc="6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1886864" y="1569271"/>
            <a:ext cx="1191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spc="60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4800" b="1" spc="6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975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c4b2d2dd-39ae-4446-842b-7b99c755bf4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5d2671c4-4b60-4ec6-ac50-fbbf60a7048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b15cf5d9-e581-47e9-8ddf-371e49a5142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351934e5-26f8-4a8f-81d3-0cea2ad642e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5a91dc3f-8d93-44d5-a6b1-16977b7ba23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bb5216b2-6ba8-40c3-9129-9baa97e4788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86063c2-cde8-45f5-a5ac-04807c35e87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e3b4d39-ffd1-460d-8629-a0632daf546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e57cbf2c-5bff-41c8-8ffa-50a3c5cb86d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b469e4f5-031c-4795-8e04-4f918f945c4f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18*355"/>
  <p:tag name="KSO_WM_UNIT_HIGHLIGHT" val="0"/>
  <p:tag name="KSO_WM_UNIT_COMPATIBLE" val="0"/>
  <p:tag name="KSO_WM_UNIT_DIAGRAM_ISNUMVISUAL" val="0"/>
  <p:tag name="KSO_WM_UNIT_DIAGRAM_ISREFERUNIT" val="0"/>
  <p:tag name="KSO_WM_UNIT_PLACING_PICTURE_MD4" val="F5C0D53400C002D2342BD126CE04B586"/>
  <p:tag name="KSO_WM_UNIT_TYPE" val="j"/>
  <p:tag name="KSO_WM_UNIT_INDEX" val="1"/>
  <p:tag name="KSO_WM_UNIT_ID" val="custom20202590_1*j*1"/>
  <p:tag name="KSO_WM_TEMPLATE_CATEGORY" val="custom"/>
  <p:tag name="KSO_WM_TEMPLATE_INDEX" val="20202590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5a91dc3f-8d93-44d5-a6b1-16977b7ba23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7e1a958e-7d77-4027-be84-775d1d420b7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80f28287-7016-4670-8b0a-0c2b5b95d46c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0ef9174f-8e44-4a5b-b70b-76b6e3001ea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47081619-eb36-45e8-a8ce-9392af446f3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18*355"/>
  <p:tag name="KSO_WM_UNIT_HIGHLIGHT" val="0"/>
  <p:tag name="KSO_WM_UNIT_COMPATIBLE" val="0"/>
  <p:tag name="KSO_WM_UNIT_DIAGRAM_ISNUMVISUAL" val="0"/>
  <p:tag name="KSO_WM_UNIT_DIAGRAM_ISREFERUNIT" val="0"/>
  <p:tag name="KSO_WM_UNIT_PLACING_PICTURE_MD4" val="F5C0D53400C002D2342BD126CE04B586"/>
  <p:tag name="KSO_WM_UNIT_TYPE" val="j"/>
  <p:tag name="KSO_WM_UNIT_INDEX" val="1"/>
  <p:tag name="KSO_WM_UNIT_ID" val="custom20202590_1*j*1"/>
  <p:tag name="KSO_WM_TEMPLATE_CATEGORY" val="custom"/>
  <p:tag name="KSO_WM_TEMPLATE_INDEX" val="20202590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5a91dc3f-8d93-44d5-a6b1-16977b7ba23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07182e1a-7f77-4091-9bee-5772aeddd04f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61fbf0ab-af67-4098-9e95-380f9d3530cb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7fad26ec-6021-40d3-aac7-3e1ea7bfb42f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7d611237-c367-4bc7-8cea-ab86cf662e7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5a91dc3f-8d93-44d5-a6b1-16977b7ba23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c996c715-2fc2-4828-bd31-53ed97ff55cc"/>
</p:tagLst>
</file>

<file path=ppt/theme/theme1.xml><?xml version="1.0" encoding="utf-8"?>
<a:theme xmlns:a="http://schemas.openxmlformats.org/drawingml/2006/main" name="www.ggslide.com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6E4E4"/>
      </a:lt2>
      <a:accent1>
        <a:srgbClr val="164911"/>
      </a:accent1>
      <a:accent2>
        <a:srgbClr val="101E06"/>
      </a:accent2>
      <a:accent3>
        <a:srgbClr val="807523"/>
      </a:accent3>
      <a:accent4>
        <a:srgbClr val="544826"/>
      </a:accent4>
      <a:accent5>
        <a:srgbClr val="195642"/>
      </a:accent5>
      <a:accent6>
        <a:srgbClr val="143B2E"/>
      </a:accent6>
      <a:hlink>
        <a:srgbClr val="1B6103"/>
      </a:hlink>
      <a:folHlink>
        <a:srgbClr val="807523"/>
      </a:folHlink>
    </a:clrScheme>
    <a:fontScheme name="qmebthn2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164911"/>
    </a:accent1>
    <a:accent2>
      <a:srgbClr val="101E06"/>
    </a:accent2>
    <a:accent3>
      <a:srgbClr val="807523"/>
    </a:accent3>
    <a:accent4>
      <a:srgbClr val="544826"/>
    </a:accent4>
    <a:accent5>
      <a:srgbClr val="195642"/>
    </a:accent5>
    <a:accent6>
      <a:srgbClr val="143B2E"/>
    </a:accent6>
    <a:hlink>
      <a:srgbClr val="1B6103"/>
    </a:hlink>
    <a:folHlink>
      <a:srgbClr val="807523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164911"/>
    </a:accent1>
    <a:accent2>
      <a:srgbClr val="101E06"/>
    </a:accent2>
    <a:accent3>
      <a:srgbClr val="807523"/>
    </a:accent3>
    <a:accent4>
      <a:srgbClr val="544826"/>
    </a:accent4>
    <a:accent5>
      <a:srgbClr val="195642"/>
    </a:accent5>
    <a:accent6>
      <a:srgbClr val="143B2E"/>
    </a:accent6>
    <a:hlink>
      <a:srgbClr val="1B6103"/>
    </a:hlink>
    <a:folHlink>
      <a:srgbClr val="80752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1187</Words>
  <Application>Microsoft Office PowerPoint</Application>
  <PresentationFormat>宽屏</PresentationFormat>
  <Paragraphs>232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32" baseType="lpstr">
      <vt:lpstr>等线</vt:lpstr>
      <vt:lpstr>微软雅黑</vt:lpstr>
      <vt:lpstr>Arial</vt:lpstr>
      <vt:lpstr>Calibri</vt:lpstr>
      <vt:lpstr>www.ggslide.com</vt:lpstr>
      <vt:lpstr>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绿色多肉</dc:title>
  <dc:creator>第一PPT</dc:creator>
  <cp:keywords>www.1ppt.com</cp:keywords>
  <dc:description>www.1ppt.com</dc:description>
  <cp:lastModifiedBy>之灵</cp:lastModifiedBy>
  <cp:revision>32</cp:revision>
  <dcterms:created xsi:type="dcterms:W3CDTF">2018-10-15T03:51:18Z</dcterms:created>
  <dcterms:modified xsi:type="dcterms:W3CDTF">2022-08-30T11:31:36Z</dcterms:modified>
</cp:coreProperties>
</file>