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0413" cy="6859588"/>
  <p:notesSz cx="6858000" cy="9144000"/>
  <p:defaultTextStyle>
    <a:defPPr>
      <a:defRPr lang="zh-CN"/>
    </a:defPPr>
    <a:lvl1pPr marL="0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5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38325475405202E-2"/>
          <c:y val="3.564582087834671E-2"/>
          <c:w val="0.9545063442684828"/>
          <c:h val="0.694413761481233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rgbClr val="2A99B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50800">
                <a:solidFill>
                  <a:srgbClr val="2A99B0"/>
                </a:solidFill>
              </a:ln>
              <a:effectLst/>
            </c:spPr>
          </c:marker>
          <c:dPt>
            <c:idx val="6"/>
            <c:marker>
              <c:spPr>
                <a:solidFill>
                  <a:schemeClr val="bg1"/>
                </a:solidFill>
                <a:ln w="50800">
                  <a:solidFill>
                    <a:srgbClr val="EAC71B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EAC71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A-4BEB-B901-E90B78165605}"/>
              </c:ext>
            </c:extLst>
          </c:dPt>
          <c:dPt>
            <c:idx val="7"/>
            <c:marker>
              <c:spPr>
                <a:solidFill>
                  <a:schemeClr val="bg1"/>
                </a:solidFill>
                <a:ln w="50800">
                  <a:solidFill>
                    <a:srgbClr val="EAC71B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EAC71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B0A-4BEB-B901-E90B781656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</c:v>
                </c:pt>
                <c:pt idx="1">
                  <c:v>10</c:v>
                </c:pt>
                <c:pt idx="2">
                  <c:v>25</c:v>
                </c:pt>
                <c:pt idx="3">
                  <c:v>20</c:v>
                </c:pt>
                <c:pt idx="4">
                  <c:v>42</c:v>
                </c:pt>
                <c:pt idx="5">
                  <c:v>45</c:v>
                </c:pt>
                <c:pt idx="6">
                  <c:v>50</c:v>
                </c:pt>
                <c:pt idx="7">
                  <c:v>39</c:v>
                </c:pt>
                <c:pt idx="8">
                  <c:v>52</c:v>
                </c:pt>
                <c:pt idx="9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0A-4BEB-B901-E90B78165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302720"/>
        <c:axId val="838312704"/>
      </c:lineChart>
      <c:catAx>
        <c:axId val="83830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8312704"/>
        <c:crosses val="autoZero"/>
        <c:auto val="1"/>
        <c:lblAlgn val="ctr"/>
        <c:lblOffset val="100"/>
        <c:noMultiLvlLbl val="0"/>
      </c:catAx>
      <c:valAx>
        <c:axId val="83831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83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BE4FF-C0DC-475C-BACA-A3749525CBF7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DA52D-1B44-4814-9962-D48AC0E9D5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1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3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4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5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92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14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01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64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78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19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32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34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14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44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62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0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57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15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9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7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5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5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4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1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9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6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6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3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6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7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9DE621-DE9A-40CF-887C-2D11C8C8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52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185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42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15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01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50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45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77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98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706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96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48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443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656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45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31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8" y="4407921"/>
            <a:ext cx="10361851" cy="136239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8" y="2907386"/>
            <a:ext cx="10361851" cy="150053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8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76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14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52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9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028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66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704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48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187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63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83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06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7457" y="506987"/>
            <a:ext cx="179996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2702" y="6413854"/>
            <a:ext cx="179996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92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2022/8/31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10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57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2" y="274703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2022/8/31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10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5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69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400"/>
            </a:lvl1pPr>
            <a:lvl2pPr marL="483809" indent="0">
              <a:buNone/>
              <a:defRPr sz="3000"/>
            </a:lvl2pPr>
            <a:lvl3pPr marL="967618" indent="0">
              <a:buNone/>
              <a:defRPr sz="2500"/>
            </a:lvl3pPr>
            <a:lvl4pPr marL="1451427" indent="0">
              <a:buNone/>
              <a:defRPr sz="2100"/>
            </a:lvl4pPr>
            <a:lvl5pPr marL="1935236" indent="0">
              <a:buNone/>
              <a:defRPr sz="2100"/>
            </a:lvl5pPr>
            <a:lvl6pPr marL="2419045" indent="0">
              <a:buNone/>
              <a:defRPr sz="2100"/>
            </a:lvl6pPr>
            <a:lvl7pPr marL="2902854" indent="0">
              <a:buNone/>
              <a:defRPr sz="2100"/>
            </a:lvl7pPr>
            <a:lvl8pPr marL="3386663" indent="0">
              <a:buNone/>
              <a:defRPr sz="2100"/>
            </a:lvl8pPr>
            <a:lvl9pPr marL="3870472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6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vert="horz" lIns="96762" tIns="48381" rIns="96762" bIns="483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6762" tIns="48381" rIns="96762" bIns="483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6761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857" indent="-362857" algn="l" defTabSz="9676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90" indent="-302381" algn="l" defTabSz="967618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523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332" indent="-241905" algn="l" defTabSz="96761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1" indent="-241905" algn="l" defTabSz="96761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50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759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568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377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09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618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427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236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45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663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472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42" userDrawn="1">
          <p15:clr>
            <a:srgbClr val="F26B43"/>
          </p15:clr>
        </p15:guide>
        <p15:guide id="4" pos="7038" userDrawn="1">
          <p15:clr>
            <a:srgbClr val="F26B43"/>
          </p15:clr>
        </p15:guide>
        <p15:guide id="5" orient="horz" pos="709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1797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pos="2774" userDrawn="1">
          <p15:clr>
            <a:srgbClr val="F26B43"/>
          </p15:clr>
        </p15:guide>
        <p15:guide id="10" pos="4906" userDrawn="1">
          <p15:clr>
            <a:srgbClr val="F26B43"/>
          </p15:clr>
        </p15:guide>
        <p15:guide id="11" orient="horz" pos="1253" userDrawn="1">
          <p15:clr>
            <a:srgbClr val="F26B43"/>
          </p15:clr>
        </p15:guide>
        <p15:guide id="12" orient="horz" pos="3430" userDrawn="1">
          <p15:clr>
            <a:srgbClr val="F26B43"/>
          </p15:clr>
        </p15:guide>
        <p15:guide id="13" pos="1708" userDrawn="1">
          <p15:clr>
            <a:srgbClr val="F26B43"/>
          </p15:clr>
        </p15:guide>
        <p15:guide id="14" pos="59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35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gslid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3D096EDE-4668-4DE4-82DC-986FCE45CA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84" t="161" r="19411" b="14664"/>
          <a:stretch/>
        </p:blipFill>
        <p:spPr>
          <a:xfrm>
            <a:off x="1" y="0"/>
            <a:ext cx="12190413" cy="6859588"/>
          </a:xfrm>
          <a:custGeom>
            <a:avLst/>
            <a:gdLst>
              <a:gd name="connsiteX0" fmla="*/ 0 w 12192000"/>
              <a:gd name="connsiteY0" fmla="*/ 0 h 6946470"/>
              <a:gd name="connsiteX1" fmla="*/ 12192000 w 12192000"/>
              <a:gd name="connsiteY1" fmla="*/ 0 h 6946470"/>
              <a:gd name="connsiteX2" fmla="*/ 12192000 w 12192000"/>
              <a:gd name="connsiteY2" fmla="*/ 6946470 h 6946470"/>
              <a:gd name="connsiteX3" fmla="*/ 0 w 12192000"/>
              <a:gd name="connsiteY3" fmla="*/ 6946470 h 694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946470">
                <a:moveTo>
                  <a:pt x="0" y="0"/>
                </a:moveTo>
                <a:lnTo>
                  <a:pt x="12192000" y="0"/>
                </a:lnTo>
                <a:lnTo>
                  <a:pt x="12192000" y="6946470"/>
                </a:lnTo>
                <a:lnTo>
                  <a:pt x="0" y="6946470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89F27DA-C87A-4F52-BF9A-7315ABDFF5A9}"/>
              </a:ext>
            </a:extLst>
          </p:cNvPr>
          <p:cNvGrpSpPr/>
          <p:nvPr/>
        </p:nvGrpSpPr>
        <p:grpSpPr>
          <a:xfrm>
            <a:off x="11209241" y="1898949"/>
            <a:ext cx="179977" cy="936217"/>
            <a:chOff x="11210699" y="1898510"/>
            <a:chExt cx="180000" cy="936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5C8C2C2-14F1-48CC-ABB1-542B2CAEF7FB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667FD49-7A62-4A85-A850-A0A0ECE4885C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FA858244-B470-49FC-8E3C-357B5CCC5DE8}"/>
              </a:ext>
            </a:extLst>
          </p:cNvPr>
          <p:cNvSpPr txBox="1"/>
          <p:nvPr/>
        </p:nvSpPr>
        <p:spPr>
          <a:xfrm>
            <a:off x="4977658" y="1951558"/>
            <a:ext cx="637413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4400" b="1" dirty="0">
                <a:solidFill>
                  <a:srgbClr val="000000"/>
                </a:solidFill>
                <a:cs typeface="+mn-ea"/>
                <a:sym typeface="+mn-lt"/>
              </a:rPr>
              <a:t>FREE PPT TEMPLATES</a:t>
            </a:r>
            <a:endParaRPr lang="zh-CN" altLang="en-US" sz="44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02FCA03B-2571-4FA6-95D7-6109E8415FE4}"/>
              </a:ext>
            </a:extLst>
          </p:cNvPr>
          <p:cNvGrpSpPr/>
          <p:nvPr/>
        </p:nvGrpSpPr>
        <p:grpSpPr>
          <a:xfrm>
            <a:off x="5820615" y="1053530"/>
            <a:ext cx="517959" cy="518146"/>
            <a:chOff x="5575299" y="1001130"/>
            <a:chExt cx="518026" cy="518026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B70054F-3FFE-4CA1-9A61-6C7D4B6E840B}"/>
                </a:ext>
              </a:extLst>
            </p:cNvPr>
            <p:cNvGrpSpPr/>
            <p:nvPr/>
          </p:nvGrpSpPr>
          <p:grpSpPr>
            <a:xfrm>
              <a:off x="5575299" y="1001130"/>
              <a:ext cx="518026" cy="518026"/>
              <a:chOff x="4953000" y="-1016000"/>
              <a:chExt cx="1651000" cy="1651000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D69B35E-064C-4639-9BE2-374182097501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EAC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2A3A09FA-CCAB-409D-A4CD-B4B01EA807C2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8BED270B-4A2A-4048-AB5F-14DEF23C80E2}"/>
                </a:ext>
              </a:extLst>
            </p:cNvPr>
            <p:cNvSpPr/>
            <p:nvPr/>
          </p:nvSpPr>
          <p:spPr>
            <a:xfrm>
              <a:off x="5731457" y="1157443"/>
              <a:ext cx="205710" cy="205399"/>
            </a:xfrm>
            <a:custGeom>
              <a:avLst/>
              <a:gdLst>
                <a:gd name="T0" fmla="*/ 6894 w 7804"/>
                <a:gd name="T1" fmla="*/ 3038 h 7804"/>
                <a:gd name="T2" fmla="*/ 6614 w 7804"/>
                <a:gd name="T3" fmla="*/ 2704 h 7804"/>
                <a:gd name="T4" fmla="*/ 6826 w 7804"/>
                <a:gd name="T5" fmla="*/ 2200 h 7804"/>
                <a:gd name="T6" fmla="*/ 6496 w 7804"/>
                <a:gd name="T7" fmla="*/ 978 h 7804"/>
                <a:gd name="T8" fmla="*/ 5604 w 7804"/>
                <a:gd name="T9" fmla="*/ 978 h 7804"/>
                <a:gd name="T10" fmla="*/ 5254 w 7804"/>
                <a:gd name="T11" fmla="*/ 1222 h 7804"/>
                <a:gd name="T12" fmla="*/ 4973 w 7804"/>
                <a:gd name="T13" fmla="*/ 1137 h 7804"/>
                <a:gd name="T14" fmla="*/ 4766 w 7804"/>
                <a:gd name="T15" fmla="*/ 631 h 7804"/>
                <a:gd name="T16" fmla="*/ 3668 w 7804"/>
                <a:gd name="T17" fmla="*/ 0 h 7804"/>
                <a:gd name="T18" fmla="*/ 3038 w 7804"/>
                <a:gd name="T19" fmla="*/ 910 h 7804"/>
                <a:gd name="T20" fmla="*/ 2704 w 7804"/>
                <a:gd name="T21" fmla="*/ 1190 h 7804"/>
                <a:gd name="T22" fmla="*/ 2398 w 7804"/>
                <a:gd name="T23" fmla="*/ 1175 h 7804"/>
                <a:gd name="T24" fmla="*/ 1754 w 7804"/>
                <a:gd name="T25" fmla="*/ 793 h 7804"/>
                <a:gd name="T26" fmla="*/ 978 w 7804"/>
                <a:gd name="T27" fmla="*/ 1308 h 7804"/>
                <a:gd name="T28" fmla="*/ 1175 w 7804"/>
                <a:gd name="T29" fmla="*/ 2398 h 7804"/>
                <a:gd name="T30" fmla="*/ 1137 w 7804"/>
                <a:gd name="T31" fmla="*/ 2831 h 7804"/>
                <a:gd name="T32" fmla="*/ 631 w 7804"/>
                <a:gd name="T33" fmla="*/ 3038 h 7804"/>
                <a:gd name="T34" fmla="*/ 0 w 7804"/>
                <a:gd name="T35" fmla="*/ 4136 h 7804"/>
                <a:gd name="T36" fmla="*/ 910 w 7804"/>
                <a:gd name="T37" fmla="*/ 4766 h 7804"/>
                <a:gd name="T38" fmla="*/ 1190 w 7804"/>
                <a:gd name="T39" fmla="*/ 5100 h 7804"/>
                <a:gd name="T40" fmla="*/ 978 w 7804"/>
                <a:gd name="T41" fmla="*/ 5604 h 7804"/>
                <a:gd name="T42" fmla="*/ 1308 w 7804"/>
                <a:gd name="T43" fmla="*/ 6826 h 7804"/>
                <a:gd name="T44" fmla="*/ 2200 w 7804"/>
                <a:gd name="T45" fmla="*/ 6826 h 7804"/>
                <a:gd name="T46" fmla="*/ 2550 w 7804"/>
                <a:gd name="T47" fmla="*/ 6582 h 7804"/>
                <a:gd name="T48" fmla="*/ 2831 w 7804"/>
                <a:gd name="T49" fmla="*/ 6667 h 7804"/>
                <a:gd name="T50" fmla="*/ 3038 w 7804"/>
                <a:gd name="T51" fmla="*/ 7173 h 7804"/>
                <a:gd name="T52" fmla="*/ 4136 w 7804"/>
                <a:gd name="T53" fmla="*/ 7804 h 7804"/>
                <a:gd name="T54" fmla="*/ 4766 w 7804"/>
                <a:gd name="T55" fmla="*/ 6894 h 7804"/>
                <a:gd name="T56" fmla="*/ 5100 w 7804"/>
                <a:gd name="T57" fmla="*/ 6614 h 7804"/>
                <a:gd name="T58" fmla="*/ 5406 w 7804"/>
                <a:gd name="T59" fmla="*/ 6629 h 7804"/>
                <a:gd name="T60" fmla="*/ 6050 w 7804"/>
                <a:gd name="T61" fmla="*/ 7011 h 7804"/>
                <a:gd name="T62" fmla="*/ 6647 w 7804"/>
                <a:gd name="T63" fmla="*/ 6675 h 7804"/>
                <a:gd name="T64" fmla="*/ 6826 w 7804"/>
                <a:gd name="T65" fmla="*/ 6496 h 7804"/>
                <a:gd name="T66" fmla="*/ 6629 w 7804"/>
                <a:gd name="T67" fmla="*/ 5406 h 7804"/>
                <a:gd name="T68" fmla="*/ 6667 w 7804"/>
                <a:gd name="T69" fmla="*/ 4972 h 7804"/>
                <a:gd name="T70" fmla="*/ 7173 w 7804"/>
                <a:gd name="T71" fmla="*/ 4766 h 7804"/>
                <a:gd name="T72" fmla="*/ 7804 w 7804"/>
                <a:gd name="T73" fmla="*/ 3668 h 7804"/>
                <a:gd name="T74" fmla="*/ 5608 w 7804"/>
                <a:gd name="T75" fmla="*/ 3902 h 7804"/>
                <a:gd name="T76" fmla="*/ 2196 w 7804"/>
                <a:gd name="T77" fmla="*/ 3902 h 7804"/>
                <a:gd name="T78" fmla="*/ 5608 w 7804"/>
                <a:gd name="T79" fmla="*/ 3902 h 7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04" h="7804">
                  <a:moveTo>
                    <a:pt x="7173" y="3038"/>
                  </a:moveTo>
                  <a:lnTo>
                    <a:pt x="6894" y="3038"/>
                  </a:lnTo>
                  <a:cubicBezTo>
                    <a:pt x="6824" y="3038"/>
                    <a:pt x="6714" y="2953"/>
                    <a:pt x="6667" y="2831"/>
                  </a:cubicBezTo>
                  <a:cubicBezTo>
                    <a:pt x="6650" y="2789"/>
                    <a:pt x="6632" y="2746"/>
                    <a:pt x="6614" y="2704"/>
                  </a:cubicBezTo>
                  <a:cubicBezTo>
                    <a:pt x="6561" y="2585"/>
                    <a:pt x="6579" y="2447"/>
                    <a:pt x="6629" y="2398"/>
                  </a:cubicBezTo>
                  <a:lnTo>
                    <a:pt x="6826" y="2200"/>
                  </a:lnTo>
                  <a:cubicBezTo>
                    <a:pt x="7072" y="1954"/>
                    <a:pt x="7072" y="1554"/>
                    <a:pt x="6826" y="1308"/>
                  </a:cubicBezTo>
                  <a:lnTo>
                    <a:pt x="6496" y="978"/>
                  </a:lnTo>
                  <a:cubicBezTo>
                    <a:pt x="6377" y="859"/>
                    <a:pt x="6218" y="793"/>
                    <a:pt x="6050" y="793"/>
                  </a:cubicBezTo>
                  <a:cubicBezTo>
                    <a:pt x="5882" y="793"/>
                    <a:pt x="5723" y="859"/>
                    <a:pt x="5604" y="978"/>
                  </a:cubicBezTo>
                  <a:lnTo>
                    <a:pt x="5406" y="1176"/>
                  </a:lnTo>
                  <a:cubicBezTo>
                    <a:pt x="5378" y="1204"/>
                    <a:pt x="5319" y="1222"/>
                    <a:pt x="5254" y="1222"/>
                  </a:cubicBezTo>
                  <a:cubicBezTo>
                    <a:pt x="5201" y="1222"/>
                    <a:pt x="5147" y="1211"/>
                    <a:pt x="5100" y="1190"/>
                  </a:cubicBezTo>
                  <a:cubicBezTo>
                    <a:pt x="5058" y="1172"/>
                    <a:pt x="5015" y="1154"/>
                    <a:pt x="4973" y="1137"/>
                  </a:cubicBezTo>
                  <a:cubicBezTo>
                    <a:pt x="4851" y="1090"/>
                    <a:pt x="4766" y="980"/>
                    <a:pt x="4766" y="910"/>
                  </a:cubicBezTo>
                  <a:lnTo>
                    <a:pt x="4766" y="631"/>
                  </a:lnTo>
                  <a:cubicBezTo>
                    <a:pt x="4766" y="283"/>
                    <a:pt x="4483" y="0"/>
                    <a:pt x="4136" y="0"/>
                  </a:cubicBezTo>
                  <a:lnTo>
                    <a:pt x="3668" y="0"/>
                  </a:lnTo>
                  <a:cubicBezTo>
                    <a:pt x="3321" y="0"/>
                    <a:pt x="3038" y="283"/>
                    <a:pt x="3038" y="631"/>
                  </a:cubicBezTo>
                  <a:lnTo>
                    <a:pt x="3038" y="910"/>
                  </a:lnTo>
                  <a:cubicBezTo>
                    <a:pt x="3038" y="980"/>
                    <a:pt x="2953" y="1090"/>
                    <a:pt x="2831" y="1137"/>
                  </a:cubicBezTo>
                  <a:cubicBezTo>
                    <a:pt x="2789" y="1154"/>
                    <a:pt x="2746" y="1172"/>
                    <a:pt x="2704" y="1190"/>
                  </a:cubicBezTo>
                  <a:cubicBezTo>
                    <a:pt x="2657" y="1211"/>
                    <a:pt x="2603" y="1222"/>
                    <a:pt x="2550" y="1222"/>
                  </a:cubicBezTo>
                  <a:cubicBezTo>
                    <a:pt x="2485" y="1222"/>
                    <a:pt x="2426" y="1204"/>
                    <a:pt x="2398" y="1175"/>
                  </a:cubicBezTo>
                  <a:lnTo>
                    <a:pt x="2200" y="978"/>
                  </a:lnTo>
                  <a:cubicBezTo>
                    <a:pt x="2081" y="859"/>
                    <a:pt x="1922" y="793"/>
                    <a:pt x="1754" y="793"/>
                  </a:cubicBezTo>
                  <a:cubicBezTo>
                    <a:pt x="1585" y="793"/>
                    <a:pt x="1427" y="859"/>
                    <a:pt x="1308" y="978"/>
                  </a:cubicBezTo>
                  <a:lnTo>
                    <a:pt x="978" y="1308"/>
                  </a:lnTo>
                  <a:cubicBezTo>
                    <a:pt x="732" y="1554"/>
                    <a:pt x="732" y="1954"/>
                    <a:pt x="978" y="2200"/>
                  </a:cubicBezTo>
                  <a:lnTo>
                    <a:pt x="1175" y="2398"/>
                  </a:lnTo>
                  <a:cubicBezTo>
                    <a:pt x="1225" y="2447"/>
                    <a:pt x="1243" y="2585"/>
                    <a:pt x="1190" y="2704"/>
                  </a:cubicBezTo>
                  <a:cubicBezTo>
                    <a:pt x="1172" y="2746"/>
                    <a:pt x="1154" y="2789"/>
                    <a:pt x="1137" y="2831"/>
                  </a:cubicBezTo>
                  <a:cubicBezTo>
                    <a:pt x="1090" y="2953"/>
                    <a:pt x="980" y="3038"/>
                    <a:pt x="910" y="3038"/>
                  </a:cubicBezTo>
                  <a:lnTo>
                    <a:pt x="631" y="3038"/>
                  </a:lnTo>
                  <a:cubicBezTo>
                    <a:pt x="283" y="3038"/>
                    <a:pt x="0" y="3321"/>
                    <a:pt x="0" y="3668"/>
                  </a:cubicBezTo>
                  <a:lnTo>
                    <a:pt x="0" y="4136"/>
                  </a:lnTo>
                  <a:cubicBezTo>
                    <a:pt x="0" y="4483"/>
                    <a:pt x="283" y="4766"/>
                    <a:pt x="631" y="4766"/>
                  </a:cubicBezTo>
                  <a:lnTo>
                    <a:pt x="910" y="4766"/>
                  </a:lnTo>
                  <a:cubicBezTo>
                    <a:pt x="980" y="4766"/>
                    <a:pt x="1090" y="4851"/>
                    <a:pt x="1137" y="4972"/>
                  </a:cubicBezTo>
                  <a:cubicBezTo>
                    <a:pt x="1154" y="5015"/>
                    <a:pt x="1172" y="5058"/>
                    <a:pt x="1190" y="5100"/>
                  </a:cubicBezTo>
                  <a:cubicBezTo>
                    <a:pt x="1243" y="5219"/>
                    <a:pt x="1225" y="5357"/>
                    <a:pt x="1175" y="5406"/>
                  </a:cubicBezTo>
                  <a:lnTo>
                    <a:pt x="978" y="5604"/>
                  </a:lnTo>
                  <a:cubicBezTo>
                    <a:pt x="732" y="5850"/>
                    <a:pt x="732" y="6250"/>
                    <a:pt x="978" y="6496"/>
                  </a:cubicBezTo>
                  <a:lnTo>
                    <a:pt x="1308" y="6826"/>
                  </a:lnTo>
                  <a:cubicBezTo>
                    <a:pt x="1427" y="6945"/>
                    <a:pt x="1586" y="7011"/>
                    <a:pt x="1754" y="7011"/>
                  </a:cubicBezTo>
                  <a:cubicBezTo>
                    <a:pt x="1922" y="7011"/>
                    <a:pt x="2081" y="6945"/>
                    <a:pt x="2200" y="6826"/>
                  </a:cubicBezTo>
                  <a:lnTo>
                    <a:pt x="2398" y="6628"/>
                  </a:lnTo>
                  <a:cubicBezTo>
                    <a:pt x="2427" y="6599"/>
                    <a:pt x="2484" y="6582"/>
                    <a:pt x="2550" y="6582"/>
                  </a:cubicBezTo>
                  <a:cubicBezTo>
                    <a:pt x="2602" y="6582"/>
                    <a:pt x="2657" y="6593"/>
                    <a:pt x="2704" y="6614"/>
                  </a:cubicBezTo>
                  <a:cubicBezTo>
                    <a:pt x="2745" y="6632"/>
                    <a:pt x="2788" y="6650"/>
                    <a:pt x="2831" y="6667"/>
                  </a:cubicBezTo>
                  <a:cubicBezTo>
                    <a:pt x="2953" y="6714"/>
                    <a:pt x="3038" y="6824"/>
                    <a:pt x="3038" y="6894"/>
                  </a:cubicBezTo>
                  <a:lnTo>
                    <a:pt x="3038" y="7173"/>
                  </a:lnTo>
                  <a:cubicBezTo>
                    <a:pt x="3038" y="7521"/>
                    <a:pt x="3321" y="7804"/>
                    <a:pt x="3668" y="7804"/>
                  </a:cubicBezTo>
                  <a:lnTo>
                    <a:pt x="4136" y="7804"/>
                  </a:lnTo>
                  <a:cubicBezTo>
                    <a:pt x="4483" y="7804"/>
                    <a:pt x="4766" y="7521"/>
                    <a:pt x="4766" y="7173"/>
                  </a:cubicBezTo>
                  <a:lnTo>
                    <a:pt x="4766" y="6894"/>
                  </a:lnTo>
                  <a:cubicBezTo>
                    <a:pt x="4766" y="6824"/>
                    <a:pt x="4851" y="6714"/>
                    <a:pt x="4972" y="6667"/>
                  </a:cubicBezTo>
                  <a:cubicBezTo>
                    <a:pt x="5015" y="6650"/>
                    <a:pt x="5058" y="6632"/>
                    <a:pt x="5100" y="6614"/>
                  </a:cubicBezTo>
                  <a:cubicBezTo>
                    <a:pt x="5146" y="6593"/>
                    <a:pt x="5201" y="6582"/>
                    <a:pt x="5254" y="6582"/>
                  </a:cubicBezTo>
                  <a:cubicBezTo>
                    <a:pt x="5319" y="6582"/>
                    <a:pt x="5377" y="6600"/>
                    <a:pt x="5406" y="6629"/>
                  </a:cubicBezTo>
                  <a:lnTo>
                    <a:pt x="5604" y="6826"/>
                  </a:lnTo>
                  <a:cubicBezTo>
                    <a:pt x="5723" y="6945"/>
                    <a:pt x="5882" y="7011"/>
                    <a:pt x="6050" y="7011"/>
                  </a:cubicBezTo>
                  <a:cubicBezTo>
                    <a:pt x="6068" y="7011"/>
                    <a:pt x="6087" y="7010"/>
                    <a:pt x="6105" y="7009"/>
                  </a:cubicBezTo>
                  <a:cubicBezTo>
                    <a:pt x="6335" y="6989"/>
                    <a:pt x="6538" y="6785"/>
                    <a:pt x="6647" y="6675"/>
                  </a:cubicBezTo>
                  <a:lnTo>
                    <a:pt x="6661" y="6661"/>
                  </a:lnTo>
                  <a:lnTo>
                    <a:pt x="6826" y="6496"/>
                  </a:lnTo>
                  <a:cubicBezTo>
                    <a:pt x="7072" y="6250"/>
                    <a:pt x="7072" y="5850"/>
                    <a:pt x="6826" y="5604"/>
                  </a:cubicBezTo>
                  <a:lnTo>
                    <a:pt x="6629" y="5406"/>
                  </a:lnTo>
                  <a:cubicBezTo>
                    <a:pt x="6579" y="5357"/>
                    <a:pt x="6561" y="5219"/>
                    <a:pt x="6614" y="5100"/>
                  </a:cubicBezTo>
                  <a:cubicBezTo>
                    <a:pt x="6632" y="5058"/>
                    <a:pt x="6650" y="5015"/>
                    <a:pt x="6667" y="4972"/>
                  </a:cubicBezTo>
                  <a:cubicBezTo>
                    <a:pt x="6714" y="4851"/>
                    <a:pt x="6824" y="4766"/>
                    <a:pt x="6894" y="4766"/>
                  </a:cubicBezTo>
                  <a:lnTo>
                    <a:pt x="7173" y="4766"/>
                  </a:lnTo>
                  <a:cubicBezTo>
                    <a:pt x="7521" y="4766"/>
                    <a:pt x="7804" y="4483"/>
                    <a:pt x="7804" y="4135"/>
                  </a:cubicBezTo>
                  <a:lnTo>
                    <a:pt x="7804" y="3668"/>
                  </a:lnTo>
                  <a:cubicBezTo>
                    <a:pt x="7804" y="3321"/>
                    <a:pt x="7521" y="3038"/>
                    <a:pt x="7173" y="3038"/>
                  </a:cubicBezTo>
                  <a:close/>
                  <a:moveTo>
                    <a:pt x="5608" y="3902"/>
                  </a:moveTo>
                  <a:cubicBezTo>
                    <a:pt x="5608" y="4843"/>
                    <a:pt x="4843" y="5608"/>
                    <a:pt x="3902" y="5608"/>
                  </a:cubicBezTo>
                  <a:cubicBezTo>
                    <a:pt x="2961" y="5608"/>
                    <a:pt x="2196" y="4843"/>
                    <a:pt x="2196" y="3902"/>
                  </a:cubicBezTo>
                  <a:cubicBezTo>
                    <a:pt x="2196" y="2961"/>
                    <a:pt x="2961" y="2196"/>
                    <a:pt x="3902" y="2196"/>
                  </a:cubicBezTo>
                  <a:cubicBezTo>
                    <a:pt x="4843" y="2196"/>
                    <a:pt x="5608" y="2961"/>
                    <a:pt x="5608" y="39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B12C22F4-05D8-4EDA-ABAA-ACA306D85636}"/>
              </a:ext>
            </a:extLst>
          </p:cNvPr>
          <p:cNvGrpSpPr/>
          <p:nvPr/>
        </p:nvGrpSpPr>
        <p:grpSpPr>
          <a:xfrm>
            <a:off x="5019813" y="1053530"/>
            <a:ext cx="517959" cy="518146"/>
            <a:chOff x="6300536" y="1001130"/>
            <a:chExt cx="518026" cy="51802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7F28A4C-8720-40EA-A116-8A51F4A41D61}"/>
                </a:ext>
              </a:extLst>
            </p:cNvPr>
            <p:cNvGrpSpPr/>
            <p:nvPr/>
          </p:nvGrpSpPr>
          <p:grpSpPr>
            <a:xfrm>
              <a:off x="6300536" y="1001130"/>
              <a:ext cx="518026" cy="518026"/>
              <a:chOff x="4953000" y="-1016000"/>
              <a:chExt cx="1651000" cy="1651000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9A9F2ABC-9531-461B-8878-E40FF4ABCF05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2A99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90412818-D0C5-49EC-B57A-F74FFFA9028F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33B6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DB38FBB4-A6F6-417A-8ECE-EE3CA7C1A616}"/>
                </a:ext>
              </a:extLst>
            </p:cNvPr>
            <p:cNvSpPr/>
            <p:nvPr/>
          </p:nvSpPr>
          <p:spPr>
            <a:xfrm>
              <a:off x="6465745" y="1157288"/>
              <a:ext cx="187606" cy="20571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86A8720F-D076-444E-AB9B-19525B53B49E}"/>
              </a:ext>
            </a:extLst>
          </p:cNvPr>
          <p:cNvGrpSpPr/>
          <p:nvPr/>
        </p:nvGrpSpPr>
        <p:grpSpPr>
          <a:xfrm>
            <a:off x="6621418" y="1053530"/>
            <a:ext cx="517959" cy="518146"/>
            <a:chOff x="7025774" y="1001130"/>
            <a:chExt cx="518026" cy="518026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2222AEC-F520-443B-A7E4-301ED65D5A57}"/>
                </a:ext>
              </a:extLst>
            </p:cNvPr>
            <p:cNvGrpSpPr/>
            <p:nvPr/>
          </p:nvGrpSpPr>
          <p:grpSpPr>
            <a:xfrm>
              <a:off x="7025774" y="1001130"/>
              <a:ext cx="518026" cy="518026"/>
              <a:chOff x="4953000" y="-1016000"/>
              <a:chExt cx="1651000" cy="1651000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3FD698A1-8DEA-484C-92DB-646C328AEB45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1232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4F22FA13-3FF8-46A5-8221-7C8DE9A31DB5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1741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Oval 20">
              <a:extLst>
                <a:ext uri="{FF2B5EF4-FFF2-40B4-BE49-F238E27FC236}">
                  <a16:creationId xmlns:a16="http://schemas.microsoft.com/office/drawing/2014/main" id="{C42AFA1D-E9C2-4092-8A17-D18A77651B8C}"/>
                </a:ext>
              </a:extLst>
            </p:cNvPr>
            <p:cNvSpPr/>
            <p:nvPr/>
          </p:nvSpPr>
          <p:spPr>
            <a:xfrm>
              <a:off x="7181932" y="1160384"/>
              <a:ext cx="205710" cy="199517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E047F0FB-C605-43F7-B7B1-E4DCA55E641E}"/>
              </a:ext>
            </a:extLst>
          </p:cNvPr>
          <p:cNvSpPr/>
          <p:nvPr/>
        </p:nvSpPr>
        <p:spPr bwMode="auto">
          <a:xfrm>
            <a:off x="5004462" y="2752875"/>
            <a:ext cx="5967158" cy="3167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>
              <a:defRPr/>
            </a:pPr>
            <a:r>
              <a:rPr lang="en-US" altLang="zh-CN" sz="1400" b="1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AE99511-E6F2-7B43-6818-68B95E9C3C36}"/>
              </a:ext>
            </a:extLst>
          </p:cNvPr>
          <p:cNvSpPr txBox="1"/>
          <p:nvPr/>
        </p:nvSpPr>
        <p:spPr>
          <a:xfrm>
            <a:off x="5106545" y="3413221"/>
            <a:ext cx="293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 : WWW.FREEPPT7.COM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F63494-285A-C1A1-D01C-8368FC072A6C}"/>
              </a:ext>
            </a:extLst>
          </p:cNvPr>
          <p:cNvSpPr txBox="1"/>
          <p:nvPr/>
        </p:nvSpPr>
        <p:spPr>
          <a:xfrm>
            <a:off x="8759502" y="3413220"/>
            <a:ext cx="120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TIME : 20XX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F7101E7-3010-EDE6-3CD3-21B30B9DE61B}"/>
              </a:ext>
            </a:extLst>
          </p:cNvPr>
          <p:cNvSpPr/>
          <p:nvPr/>
        </p:nvSpPr>
        <p:spPr>
          <a:xfrm>
            <a:off x="9524642" y="35543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<a:extLst>
              <a:ext uri="{FF2B5EF4-FFF2-40B4-BE49-F238E27FC236}">
                <a16:creationId xmlns:a16="http://schemas.microsoft.com/office/drawing/2014/main" id="{8810E576-8598-41AE-ADD1-EB5C526F395E}"/>
              </a:ext>
            </a:extLst>
          </p:cNvPr>
          <p:cNvGrpSpPr/>
          <p:nvPr/>
        </p:nvGrpSpPr>
        <p:grpSpPr>
          <a:xfrm>
            <a:off x="4403153" y="2426389"/>
            <a:ext cx="3384109" cy="3010365"/>
            <a:chOff x="3949950" y="1935228"/>
            <a:chExt cx="4292100" cy="3816694"/>
          </a:xfrm>
        </p:grpSpPr>
        <p:sp>
          <p:nvSpPr>
            <p:cNvPr id="3" name="Freeform 28">
              <a:extLst>
                <a:ext uri="{FF2B5EF4-FFF2-40B4-BE49-F238E27FC236}">
                  <a16:creationId xmlns:a16="http://schemas.microsoft.com/office/drawing/2014/main" id="{B976A02E-D681-400A-A9A8-6F451F03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115" y="2914246"/>
              <a:ext cx="639249" cy="929328"/>
            </a:xfrm>
            <a:custGeom>
              <a:avLst/>
              <a:gdLst>
                <a:gd name="T0" fmla="*/ 476 w 476"/>
                <a:gd name="T1" fmla="*/ 0 h 692"/>
                <a:gd name="T2" fmla="*/ 0 w 476"/>
                <a:gd name="T3" fmla="*/ 559 h 692"/>
                <a:gd name="T4" fmla="*/ 78 w 476"/>
                <a:gd name="T5" fmla="*/ 692 h 692"/>
                <a:gd name="T6" fmla="*/ 476 w 476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D7088EEB-ED8D-42E8-BB4A-EEC13D768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433" y="4412990"/>
              <a:ext cx="102065" cy="181300"/>
            </a:xfrm>
            <a:custGeom>
              <a:avLst/>
              <a:gdLst>
                <a:gd name="T0" fmla="*/ 76 w 76"/>
                <a:gd name="T1" fmla="*/ 0 h 135"/>
                <a:gd name="T2" fmla="*/ 0 w 76"/>
                <a:gd name="T3" fmla="*/ 135 h 135"/>
                <a:gd name="T4" fmla="*/ 76 w 76"/>
                <a:gd name="T5" fmla="*/ 0 h 135"/>
                <a:gd name="T6" fmla="*/ 76 w 7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135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95FD0621-33FF-42F7-9598-3198934A9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433" y="4412990"/>
              <a:ext cx="102065" cy="181300"/>
            </a:xfrm>
            <a:custGeom>
              <a:avLst/>
              <a:gdLst>
                <a:gd name="T0" fmla="*/ 76 w 76"/>
                <a:gd name="T1" fmla="*/ 0 h 135"/>
                <a:gd name="T2" fmla="*/ 0 w 76"/>
                <a:gd name="T3" fmla="*/ 135 h 135"/>
                <a:gd name="T4" fmla="*/ 76 w 76"/>
                <a:gd name="T5" fmla="*/ 0 h 135"/>
                <a:gd name="T6" fmla="*/ 76 w 7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135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31">
              <a:extLst>
                <a:ext uri="{FF2B5EF4-FFF2-40B4-BE49-F238E27FC236}">
                  <a16:creationId xmlns:a16="http://schemas.microsoft.com/office/drawing/2014/main" id="{D12D0A8C-66C9-4DE2-8AFC-35255971A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433" y="4412990"/>
              <a:ext cx="1071682" cy="181300"/>
            </a:xfrm>
            <a:custGeom>
              <a:avLst/>
              <a:gdLst>
                <a:gd name="T0" fmla="*/ 76 w 798"/>
                <a:gd name="T1" fmla="*/ 0 h 135"/>
                <a:gd name="T2" fmla="*/ 0 w 798"/>
                <a:gd name="T3" fmla="*/ 135 h 135"/>
                <a:gd name="T4" fmla="*/ 798 w 798"/>
                <a:gd name="T5" fmla="*/ 135 h 135"/>
                <a:gd name="T6" fmla="*/ 76 w 79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70CFDFF0-F23C-47B3-9556-883E34C5C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567" y="4594289"/>
              <a:ext cx="206816" cy="0"/>
            </a:xfrm>
            <a:custGeom>
              <a:avLst/>
              <a:gdLst>
                <a:gd name="T0" fmla="*/ 154 w 154"/>
                <a:gd name="T1" fmla="*/ 0 w 154"/>
                <a:gd name="T2" fmla="*/ 154 w 154"/>
                <a:gd name="T3" fmla="*/ 154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154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A6AC93FA-20BC-4E69-BFF8-6777289F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567" y="4594289"/>
              <a:ext cx="206816" cy="0"/>
            </a:xfrm>
            <a:custGeom>
              <a:avLst/>
              <a:gdLst>
                <a:gd name="T0" fmla="*/ 154 w 154"/>
                <a:gd name="T1" fmla="*/ 0 w 154"/>
                <a:gd name="T2" fmla="*/ 154 w 154"/>
                <a:gd name="T3" fmla="*/ 154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154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6907B504-1968-4F0F-BF07-24F4F838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3567" y="4594289"/>
              <a:ext cx="534498" cy="927986"/>
            </a:xfrm>
            <a:custGeom>
              <a:avLst/>
              <a:gdLst>
                <a:gd name="T0" fmla="*/ 0 w 398"/>
                <a:gd name="T1" fmla="*/ 0 h 691"/>
                <a:gd name="T2" fmla="*/ 5 w 398"/>
                <a:gd name="T3" fmla="*/ 7 h 691"/>
                <a:gd name="T4" fmla="*/ 398 w 398"/>
                <a:gd name="T5" fmla="*/ 691 h 691"/>
                <a:gd name="T6" fmla="*/ 154 w 398"/>
                <a:gd name="T7" fmla="*/ 0 h 691"/>
                <a:gd name="T8" fmla="*/ 0 w 398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691">
                  <a:moveTo>
                    <a:pt x="0" y="0"/>
                  </a:moveTo>
                  <a:lnTo>
                    <a:pt x="5" y="7"/>
                  </a:lnTo>
                  <a:lnTo>
                    <a:pt x="398" y="691"/>
                  </a:lnTo>
                  <a:lnTo>
                    <a:pt x="15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5">
              <a:extLst>
                <a:ext uri="{FF2B5EF4-FFF2-40B4-BE49-F238E27FC236}">
                  <a16:creationId xmlns:a16="http://schemas.microsoft.com/office/drawing/2014/main" id="{BA7C0C2C-88F3-48DC-83F4-4723F9711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400 w 476"/>
                <a:gd name="T1" fmla="*/ 0 h 691"/>
                <a:gd name="T2" fmla="*/ 0 w 476"/>
                <a:gd name="T3" fmla="*/ 691 h 691"/>
                <a:gd name="T4" fmla="*/ 400 w 476"/>
                <a:gd name="T5" fmla="*/ 0 h 691"/>
                <a:gd name="T6" fmla="*/ 476 w 476"/>
                <a:gd name="T7" fmla="*/ 132 h 691"/>
                <a:gd name="T8" fmla="*/ 476 w 476"/>
                <a:gd name="T9" fmla="*/ 132 h 691"/>
                <a:gd name="T10" fmla="*/ 400 w 476"/>
                <a:gd name="T11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00" y="0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BBBC6274-F0AB-4B05-A660-2B326E3C8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400 w 476"/>
                <a:gd name="T1" fmla="*/ 0 h 691"/>
                <a:gd name="T2" fmla="*/ 0 w 476"/>
                <a:gd name="T3" fmla="*/ 691 h 691"/>
                <a:gd name="T4" fmla="*/ 400 w 476"/>
                <a:gd name="T5" fmla="*/ 0 h 691"/>
                <a:gd name="T6" fmla="*/ 476 w 476"/>
                <a:gd name="T7" fmla="*/ 132 h 691"/>
                <a:gd name="T8" fmla="*/ 476 w 476"/>
                <a:gd name="T9" fmla="*/ 132 h 691"/>
                <a:gd name="T10" fmla="*/ 400 w 476"/>
                <a:gd name="T11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00" y="0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6D6FBA70-C252-4157-8388-7D6CC871C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400 w 476"/>
                <a:gd name="T1" fmla="*/ 0 h 691"/>
                <a:gd name="T2" fmla="*/ 0 w 476"/>
                <a:gd name="T3" fmla="*/ 691 h 691"/>
                <a:gd name="T4" fmla="*/ 476 w 476"/>
                <a:gd name="T5" fmla="*/ 132 h 691"/>
                <a:gd name="T6" fmla="*/ 400 w 476"/>
                <a:gd name="T7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76" y="132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10E8A767-AC20-49F9-88C2-5958A87F0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816" y="3095545"/>
              <a:ext cx="104751" cy="178614"/>
            </a:xfrm>
            <a:custGeom>
              <a:avLst/>
              <a:gdLst>
                <a:gd name="T0" fmla="*/ 78 w 78"/>
                <a:gd name="T1" fmla="*/ 0 h 133"/>
                <a:gd name="T2" fmla="*/ 0 w 78"/>
                <a:gd name="T3" fmla="*/ 133 h 133"/>
                <a:gd name="T4" fmla="*/ 0 w 78"/>
                <a:gd name="T5" fmla="*/ 133 h 133"/>
                <a:gd name="T6" fmla="*/ 78 w 78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lnTo>
                    <a:pt x="0" y="133"/>
                  </a:lnTo>
                  <a:lnTo>
                    <a:pt x="0" y="13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092D20B0-1CBA-41C0-970B-AC0E17A4E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816" y="3095545"/>
              <a:ext cx="104751" cy="178614"/>
            </a:xfrm>
            <a:custGeom>
              <a:avLst/>
              <a:gdLst>
                <a:gd name="T0" fmla="*/ 78 w 78"/>
                <a:gd name="T1" fmla="*/ 0 h 133"/>
                <a:gd name="T2" fmla="*/ 0 w 78"/>
                <a:gd name="T3" fmla="*/ 133 h 133"/>
                <a:gd name="T4" fmla="*/ 0 w 78"/>
                <a:gd name="T5" fmla="*/ 133 h 133"/>
                <a:gd name="T6" fmla="*/ 78 w 78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lnTo>
                    <a:pt x="0" y="133"/>
                  </a:lnTo>
                  <a:lnTo>
                    <a:pt x="0" y="133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303A2A6F-4365-4797-8DF9-CE71154E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199" y="3095545"/>
              <a:ext cx="1074368" cy="178614"/>
            </a:xfrm>
            <a:custGeom>
              <a:avLst/>
              <a:gdLst>
                <a:gd name="T0" fmla="*/ 800 w 800"/>
                <a:gd name="T1" fmla="*/ 0 h 133"/>
                <a:gd name="T2" fmla="*/ 0 w 800"/>
                <a:gd name="T3" fmla="*/ 0 h 133"/>
                <a:gd name="T4" fmla="*/ 722 w 800"/>
                <a:gd name="T5" fmla="*/ 133 h 133"/>
                <a:gd name="T6" fmla="*/ 800 w 8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B04A6EBA-F76D-4A75-AD5B-56CAA8E21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617" y="3095545"/>
              <a:ext cx="206816" cy="0"/>
            </a:xfrm>
            <a:custGeom>
              <a:avLst/>
              <a:gdLst>
                <a:gd name="T0" fmla="*/ 0 w 154"/>
                <a:gd name="T1" fmla="*/ 0 w 154"/>
                <a:gd name="T2" fmla="*/ 154 w 154"/>
                <a:gd name="T3" fmla="*/ 0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0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0924B898-C789-4C70-BE37-AEBB22E5A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617" y="3095545"/>
              <a:ext cx="206816" cy="0"/>
            </a:xfrm>
            <a:custGeom>
              <a:avLst/>
              <a:gdLst>
                <a:gd name="T0" fmla="*/ 0 w 154"/>
                <a:gd name="T1" fmla="*/ 0 w 154"/>
                <a:gd name="T2" fmla="*/ 154 w 154"/>
                <a:gd name="T3" fmla="*/ 0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0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ED77BB52-DDEE-4D81-9E6C-439B12F8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49" y="2167560"/>
              <a:ext cx="537184" cy="927986"/>
            </a:xfrm>
            <a:custGeom>
              <a:avLst/>
              <a:gdLst>
                <a:gd name="T0" fmla="*/ 0 w 400"/>
                <a:gd name="T1" fmla="*/ 0 h 691"/>
                <a:gd name="T2" fmla="*/ 246 w 400"/>
                <a:gd name="T3" fmla="*/ 691 h 691"/>
                <a:gd name="T4" fmla="*/ 400 w 400"/>
                <a:gd name="T5" fmla="*/ 691 h 691"/>
                <a:gd name="T6" fmla="*/ 182 w 400"/>
                <a:gd name="T7" fmla="*/ 315 h 691"/>
                <a:gd name="T8" fmla="*/ 0 w 4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44">
              <a:extLst>
                <a:ext uri="{FF2B5EF4-FFF2-40B4-BE49-F238E27FC236}">
                  <a16:creationId xmlns:a16="http://schemas.microsoft.com/office/drawing/2014/main" id="{9FA5C526-54B0-42DC-9EFA-9387D56BC853}"/>
                </a:ext>
              </a:extLst>
            </p:cNvPr>
            <p:cNvGrpSpPr/>
            <p:nvPr/>
          </p:nvGrpSpPr>
          <p:grpSpPr>
            <a:xfrm>
              <a:off x="3949950" y="3095545"/>
              <a:ext cx="1713617" cy="2152765"/>
              <a:chOff x="3949950" y="3095545"/>
              <a:chExt cx="1713617" cy="2152765"/>
            </a:xfrm>
          </p:grpSpPr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0ADEBDDB-BC6A-4516-B5EF-0938B669D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solidFill>
                <a:srgbClr val="EAC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A1303DF9-E15A-4102-AA4B-DF3E0528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71">
              <a:extLst>
                <a:ext uri="{FF2B5EF4-FFF2-40B4-BE49-F238E27FC236}">
                  <a16:creationId xmlns:a16="http://schemas.microsoft.com/office/drawing/2014/main" id="{94AE988A-B6F6-4C61-B2E9-A334D88A1F5A}"/>
                </a:ext>
              </a:extLst>
            </p:cNvPr>
            <p:cNvGrpSpPr/>
            <p:nvPr/>
          </p:nvGrpSpPr>
          <p:grpSpPr>
            <a:xfrm>
              <a:off x="4182282" y="1935228"/>
              <a:ext cx="2346151" cy="1404736"/>
              <a:chOff x="4182282" y="1935228"/>
              <a:chExt cx="2346151" cy="1404736"/>
            </a:xfrm>
          </p:grpSpPr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3810F7AA-466B-46BF-8BAB-5C60C26D5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solidFill>
                <a:srgbClr val="2A99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3BE99B1-E56F-4CEC-A5A5-0155848F4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46">
              <a:extLst>
                <a:ext uri="{FF2B5EF4-FFF2-40B4-BE49-F238E27FC236}">
                  <a16:creationId xmlns:a16="http://schemas.microsoft.com/office/drawing/2014/main" id="{32C67E11-D9CC-4718-B2AD-B14412377253}"/>
                </a:ext>
              </a:extLst>
            </p:cNvPr>
            <p:cNvGrpSpPr/>
            <p:nvPr/>
          </p:nvGrpSpPr>
          <p:grpSpPr>
            <a:xfrm>
              <a:off x="5663567" y="4345842"/>
              <a:ext cx="2346151" cy="1406079"/>
              <a:chOff x="5663567" y="4345842"/>
              <a:chExt cx="2346151" cy="1406079"/>
            </a:xfrm>
          </p:grpSpPr>
          <p:grpSp>
            <p:nvGrpSpPr>
              <p:cNvPr id="39" name="Group 65">
                <a:extLst>
                  <a:ext uri="{FF2B5EF4-FFF2-40B4-BE49-F238E27FC236}">
                    <a16:creationId xmlns:a16="http://schemas.microsoft.com/office/drawing/2014/main" id="{40A74CAB-1CE6-4380-857B-D1EE34BC0980}"/>
                  </a:ext>
                </a:extLst>
              </p:cNvPr>
              <p:cNvGrpSpPr/>
              <p:nvPr/>
            </p:nvGrpSpPr>
            <p:grpSpPr>
              <a:xfrm>
                <a:off x="5663567" y="4345842"/>
                <a:ext cx="2346151" cy="1406079"/>
                <a:chOff x="5663567" y="4345842"/>
                <a:chExt cx="2346151" cy="1406079"/>
              </a:xfrm>
            </p:grpSpPr>
            <p:sp>
              <p:nvSpPr>
                <p:cNvPr id="43" name="Freeform 69">
                  <a:extLst>
                    <a:ext uri="{FF2B5EF4-FFF2-40B4-BE49-F238E27FC236}">
                      <a16:creationId xmlns:a16="http://schemas.microsoft.com/office/drawing/2014/main" id="{213732F8-87A4-4C51-A8A2-395D03126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3567" y="4345842"/>
                  <a:ext cx="2346151" cy="1406079"/>
                </a:xfrm>
                <a:custGeom>
                  <a:avLst/>
                  <a:gdLst>
                    <a:gd name="T0" fmla="*/ 168 w 738"/>
                    <a:gd name="T1" fmla="*/ 370 h 442"/>
                    <a:gd name="T2" fmla="*/ 300 w 738"/>
                    <a:gd name="T3" fmla="*/ 442 h 442"/>
                    <a:gd name="T4" fmla="*/ 402 w 738"/>
                    <a:gd name="T5" fmla="*/ 442 h 442"/>
                    <a:gd name="T6" fmla="*/ 522 w 738"/>
                    <a:gd name="T7" fmla="*/ 373 h 442"/>
                    <a:gd name="T8" fmla="*/ 738 w 738"/>
                    <a:gd name="T9" fmla="*/ 0 h 442"/>
                    <a:gd name="T10" fmla="*/ 609 w 738"/>
                    <a:gd name="T11" fmla="*/ 78 h 442"/>
                    <a:gd name="T12" fmla="*/ 0 w 738"/>
                    <a:gd name="T13" fmla="*/ 78 h 442"/>
                    <a:gd name="T14" fmla="*/ 168 w 738"/>
                    <a:gd name="T15" fmla="*/ 370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8" h="442">
                      <a:moveTo>
                        <a:pt x="168" y="370"/>
                      </a:moveTo>
                      <a:cubicBezTo>
                        <a:pt x="196" y="413"/>
                        <a:pt x="244" y="442"/>
                        <a:pt x="300" y="442"/>
                      </a:cubicBezTo>
                      <a:cubicBezTo>
                        <a:pt x="402" y="442"/>
                        <a:pt x="402" y="442"/>
                        <a:pt x="402" y="442"/>
                      </a:cubicBezTo>
                      <a:cubicBezTo>
                        <a:pt x="446" y="442"/>
                        <a:pt x="500" y="411"/>
                        <a:pt x="522" y="373"/>
                      </a:cubicBezTo>
                      <a:cubicBezTo>
                        <a:pt x="738" y="0"/>
                        <a:pt x="738" y="0"/>
                        <a:pt x="738" y="0"/>
                      </a:cubicBezTo>
                      <a:cubicBezTo>
                        <a:pt x="710" y="48"/>
                        <a:pt x="661" y="76"/>
                        <a:pt x="609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68" y="370"/>
                        <a:pt x="168" y="370"/>
                        <a:pt x="168" y="370"/>
                      </a:cubicBezTo>
                    </a:path>
                  </a:pathLst>
                </a:custGeom>
                <a:solidFill>
                  <a:srgbClr val="EAC7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70">
                  <a:extLst>
                    <a:ext uri="{FF2B5EF4-FFF2-40B4-BE49-F238E27FC236}">
                      <a16:creationId xmlns:a16="http://schemas.microsoft.com/office/drawing/2014/main" id="{16F1B4C7-1EF8-4F9D-B864-9BAAFD352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3567" y="4594289"/>
                  <a:ext cx="534498" cy="927986"/>
                </a:xfrm>
                <a:custGeom>
                  <a:avLst/>
                  <a:gdLst>
                    <a:gd name="T0" fmla="*/ 0 w 398"/>
                    <a:gd name="T1" fmla="*/ 0 h 691"/>
                    <a:gd name="T2" fmla="*/ 5 w 398"/>
                    <a:gd name="T3" fmla="*/ 7 h 691"/>
                    <a:gd name="T4" fmla="*/ 398 w 398"/>
                    <a:gd name="T5" fmla="*/ 691 h 691"/>
                    <a:gd name="T6" fmla="*/ 154 w 398"/>
                    <a:gd name="T7" fmla="*/ 0 h 691"/>
                    <a:gd name="T8" fmla="*/ 0 w 398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691">
                      <a:moveTo>
                        <a:pt x="0" y="0"/>
                      </a:moveTo>
                      <a:lnTo>
                        <a:pt x="5" y="7"/>
                      </a:lnTo>
                      <a:lnTo>
                        <a:pt x="398" y="691"/>
                      </a:lnTo>
                      <a:lnTo>
                        <a:pt x="1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E32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Group 66">
                <a:extLst>
                  <a:ext uri="{FF2B5EF4-FFF2-40B4-BE49-F238E27FC236}">
                    <a16:creationId xmlns:a16="http://schemas.microsoft.com/office/drawing/2014/main" id="{B2DCAA9C-A066-4E53-B29A-2253AD5894D3}"/>
                  </a:ext>
                </a:extLst>
              </p:cNvPr>
              <p:cNvGrpSpPr/>
              <p:nvPr/>
            </p:nvGrpSpPr>
            <p:grpSpPr>
              <a:xfrm>
                <a:off x="6674717" y="4979124"/>
                <a:ext cx="362796" cy="338611"/>
                <a:chOff x="4418013" y="3475038"/>
                <a:chExt cx="285750" cy="266701"/>
              </a:xfrm>
              <a:solidFill>
                <a:schemeClr val="bg1"/>
              </a:solidFill>
            </p:grpSpPr>
            <p:sp>
              <p:nvSpPr>
                <p:cNvPr id="41" name="Freeform 105">
                  <a:extLst>
                    <a:ext uri="{FF2B5EF4-FFF2-40B4-BE49-F238E27FC236}">
                      <a16:creationId xmlns:a16="http://schemas.microsoft.com/office/drawing/2014/main" id="{AD548827-9E7A-4670-99A9-3920E3174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8013" y="3651251"/>
                  <a:ext cx="98425" cy="90488"/>
                </a:xfrm>
                <a:custGeom>
                  <a:avLst/>
                  <a:gdLst>
                    <a:gd name="T0" fmla="*/ 22 w 26"/>
                    <a:gd name="T1" fmla="*/ 1 h 24"/>
                    <a:gd name="T2" fmla="*/ 20 w 26"/>
                    <a:gd name="T3" fmla="*/ 1 h 24"/>
                    <a:gd name="T4" fmla="*/ 0 w 26"/>
                    <a:gd name="T5" fmla="*/ 20 h 24"/>
                    <a:gd name="T6" fmla="*/ 0 w 26"/>
                    <a:gd name="T7" fmla="*/ 22 h 24"/>
                    <a:gd name="T8" fmla="*/ 1 w 26"/>
                    <a:gd name="T9" fmla="*/ 23 h 24"/>
                    <a:gd name="T10" fmla="*/ 5 w 26"/>
                    <a:gd name="T11" fmla="*/ 24 h 24"/>
                    <a:gd name="T12" fmla="*/ 7 w 26"/>
                    <a:gd name="T13" fmla="*/ 24 h 24"/>
                    <a:gd name="T14" fmla="*/ 25 w 26"/>
                    <a:gd name="T15" fmla="*/ 6 h 24"/>
                    <a:gd name="T16" fmla="*/ 25 w 26"/>
                    <a:gd name="T17" fmla="*/ 3 h 24"/>
                    <a:gd name="T18" fmla="*/ 22 w 26"/>
                    <a:gd name="T19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22" y="1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1"/>
                        <a:pt x="0" y="22"/>
                      </a:cubicBezTo>
                      <a:cubicBezTo>
                        <a:pt x="0" y="22"/>
                        <a:pt x="1" y="23"/>
                        <a:pt x="1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" y="24"/>
                        <a:pt x="7" y="24"/>
                        <a:pt x="7" y="24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6" y="5"/>
                        <a:pt x="26" y="4"/>
                        <a:pt x="25" y="3"/>
                      </a:cubicBez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106">
                  <a:extLst>
                    <a:ext uri="{FF2B5EF4-FFF2-40B4-BE49-F238E27FC236}">
                      <a16:creationId xmlns:a16="http://schemas.microsoft.com/office/drawing/2014/main" id="{F0E7B3A0-01ED-401E-AAD8-BCE5DCE132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56113" y="3475038"/>
                  <a:ext cx="247650" cy="236538"/>
                </a:xfrm>
                <a:custGeom>
                  <a:avLst/>
                  <a:gdLst>
                    <a:gd name="T0" fmla="*/ 45 w 66"/>
                    <a:gd name="T1" fmla="*/ 1 h 63"/>
                    <a:gd name="T2" fmla="*/ 45 w 66"/>
                    <a:gd name="T3" fmla="*/ 0 h 63"/>
                    <a:gd name="T4" fmla="*/ 45 w 66"/>
                    <a:gd name="T5" fmla="*/ 1 h 63"/>
                    <a:gd name="T6" fmla="*/ 40 w 66"/>
                    <a:gd name="T7" fmla="*/ 1 h 63"/>
                    <a:gd name="T8" fmla="*/ 39 w 66"/>
                    <a:gd name="T9" fmla="*/ 2 h 63"/>
                    <a:gd name="T10" fmla="*/ 37 w 66"/>
                    <a:gd name="T11" fmla="*/ 6 h 63"/>
                    <a:gd name="T12" fmla="*/ 38 w 66"/>
                    <a:gd name="T13" fmla="*/ 9 h 63"/>
                    <a:gd name="T14" fmla="*/ 36 w 66"/>
                    <a:gd name="T15" fmla="*/ 16 h 63"/>
                    <a:gd name="T16" fmla="*/ 21 w 66"/>
                    <a:gd name="T17" fmla="*/ 26 h 63"/>
                    <a:gd name="T18" fmla="*/ 5 w 66"/>
                    <a:gd name="T19" fmla="*/ 26 h 63"/>
                    <a:gd name="T20" fmla="*/ 5 w 66"/>
                    <a:gd name="T21" fmla="*/ 26 h 63"/>
                    <a:gd name="T22" fmla="*/ 5 w 66"/>
                    <a:gd name="T23" fmla="*/ 26 h 63"/>
                    <a:gd name="T24" fmla="*/ 0 w 66"/>
                    <a:gd name="T25" fmla="*/ 29 h 63"/>
                    <a:gd name="T26" fmla="*/ 0 w 66"/>
                    <a:gd name="T27" fmla="*/ 30 h 63"/>
                    <a:gd name="T28" fmla="*/ 0 w 66"/>
                    <a:gd name="T29" fmla="*/ 32 h 63"/>
                    <a:gd name="T30" fmla="*/ 31 w 66"/>
                    <a:gd name="T31" fmla="*/ 62 h 63"/>
                    <a:gd name="T32" fmla="*/ 32 w 66"/>
                    <a:gd name="T33" fmla="*/ 63 h 63"/>
                    <a:gd name="T34" fmla="*/ 33 w 66"/>
                    <a:gd name="T35" fmla="*/ 62 h 63"/>
                    <a:gd name="T36" fmla="*/ 37 w 66"/>
                    <a:gd name="T37" fmla="*/ 42 h 63"/>
                    <a:gd name="T38" fmla="*/ 46 w 66"/>
                    <a:gd name="T39" fmla="*/ 27 h 63"/>
                    <a:gd name="T40" fmla="*/ 54 w 66"/>
                    <a:gd name="T41" fmla="*/ 25 h 63"/>
                    <a:gd name="T42" fmla="*/ 56 w 66"/>
                    <a:gd name="T43" fmla="*/ 25 h 63"/>
                    <a:gd name="T44" fmla="*/ 61 w 66"/>
                    <a:gd name="T45" fmla="*/ 23 h 63"/>
                    <a:gd name="T46" fmla="*/ 61 w 66"/>
                    <a:gd name="T47" fmla="*/ 23 h 63"/>
                    <a:gd name="T48" fmla="*/ 45 w 66"/>
                    <a:gd name="T49" fmla="*/ 1 h 63"/>
                    <a:gd name="T50" fmla="*/ 54 w 66"/>
                    <a:gd name="T51" fmla="*/ 9 h 63"/>
                    <a:gd name="T52" fmla="*/ 52 w 66"/>
                    <a:gd name="T53" fmla="*/ 8 h 63"/>
                    <a:gd name="T54" fmla="*/ 54 w 66"/>
                    <a:gd name="T55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63">
                      <a:moveTo>
                        <a:pt x="45" y="1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3" y="0"/>
                        <a:pt x="41" y="0"/>
                        <a:pt x="40" y="1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8" y="3"/>
                        <a:pt x="37" y="5"/>
                        <a:pt x="37" y="6"/>
                      </a:cubicBezTo>
                      <a:cubicBezTo>
                        <a:pt x="37" y="7"/>
                        <a:pt x="37" y="8"/>
                        <a:pt x="38" y="9"/>
                      </a:cubicBezTo>
                      <a:cubicBezTo>
                        <a:pt x="39" y="12"/>
                        <a:pt x="38" y="15"/>
                        <a:pt x="36" y="16"/>
                      </a:cubicBezTo>
                      <a:cubicBezTo>
                        <a:pt x="33" y="19"/>
                        <a:pt x="24" y="28"/>
                        <a:pt x="21" y="26"/>
                      </a:cubicBezTo>
                      <a:cubicBezTo>
                        <a:pt x="16" y="23"/>
                        <a:pt x="10" y="24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3" y="27"/>
                        <a:pt x="2" y="28"/>
                        <a:pt x="0" y="29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1"/>
                        <a:pt x="0" y="31"/>
                        <a:pt x="0" y="3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3"/>
                        <a:pt x="32" y="63"/>
                        <a:pt x="32" y="63"/>
                      </a:cubicBezTo>
                      <a:cubicBezTo>
                        <a:pt x="33" y="63"/>
                        <a:pt x="33" y="63"/>
                        <a:pt x="33" y="62"/>
                      </a:cubicBezTo>
                      <a:cubicBezTo>
                        <a:pt x="38" y="57"/>
                        <a:pt x="41" y="49"/>
                        <a:pt x="37" y="42"/>
                      </a:cubicBezTo>
                      <a:cubicBezTo>
                        <a:pt x="35" y="39"/>
                        <a:pt x="44" y="30"/>
                        <a:pt x="46" y="27"/>
                      </a:cubicBezTo>
                      <a:cubicBezTo>
                        <a:pt x="48" y="25"/>
                        <a:pt x="51" y="24"/>
                        <a:pt x="54" y="25"/>
                      </a:cubicBezTo>
                      <a:cubicBezTo>
                        <a:pt x="54" y="25"/>
                        <a:pt x="55" y="25"/>
                        <a:pt x="56" y="25"/>
                      </a:cubicBezTo>
                      <a:cubicBezTo>
                        <a:pt x="58" y="25"/>
                        <a:pt x="60" y="25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6" y="17"/>
                        <a:pt x="54" y="3"/>
                        <a:pt x="45" y="1"/>
                      </a:cubicBezTo>
                      <a:close/>
                      <a:moveTo>
                        <a:pt x="54" y="9"/>
                      </a:move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3" y="8"/>
                        <a:pt x="53" y="9"/>
                        <a:pt x="5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2" name="Group 47">
              <a:extLst>
                <a:ext uri="{FF2B5EF4-FFF2-40B4-BE49-F238E27FC236}">
                  <a16:creationId xmlns:a16="http://schemas.microsoft.com/office/drawing/2014/main" id="{8431BC51-62A3-46FE-94C4-4E0E4DAB66A1}"/>
                </a:ext>
              </a:extLst>
            </p:cNvPr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</p:grpSpPr>
          <p:grpSp>
            <p:nvGrpSpPr>
              <p:cNvPr id="35" name="Group 61">
                <a:extLst>
                  <a:ext uri="{FF2B5EF4-FFF2-40B4-BE49-F238E27FC236}">
                    <a16:creationId xmlns:a16="http://schemas.microsoft.com/office/drawing/2014/main" id="{3D95A19E-B9BB-4111-9128-15B28F3FCADC}"/>
                  </a:ext>
                </a:extLst>
              </p:cNvPr>
              <p:cNvGrpSpPr/>
              <p:nvPr/>
            </p:nvGrpSpPr>
            <p:grpSpPr>
              <a:xfrm>
                <a:off x="4614716" y="3843574"/>
                <a:ext cx="2002354" cy="1908348"/>
                <a:chOff x="4614716" y="3843574"/>
                <a:chExt cx="2002354" cy="1908348"/>
              </a:xfrm>
            </p:grpSpPr>
            <p:sp>
              <p:nvSpPr>
                <p:cNvPr id="37" name="Freeform 63">
                  <a:extLst>
                    <a:ext uri="{FF2B5EF4-FFF2-40B4-BE49-F238E27FC236}">
                      <a16:creationId xmlns:a16="http://schemas.microsoft.com/office/drawing/2014/main" id="{AF76AE55-F30A-4358-B792-5719DCC9B6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4716" y="3843575"/>
                  <a:ext cx="2002354" cy="1908347"/>
                </a:xfrm>
                <a:custGeom>
                  <a:avLst/>
                  <a:gdLst>
                    <a:gd name="T0" fmla="*/ 25 w 630"/>
                    <a:gd name="T1" fmla="*/ 292 h 600"/>
                    <a:gd name="T2" fmla="*/ 28 w 630"/>
                    <a:gd name="T3" fmla="*/ 442 h 600"/>
                    <a:gd name="T4" fmla="*/ 79 w 630"/>
                    <a:gd name="T5" fmla="*/ 531 h 600"/>
                    <a:gd name="T6" fmla="*/ 199 w 630"/>
                    <a:gd name="T7" fmla="*/ 600 h 600"/>
                    <a:gd name="T8" fmla="*/ 630 w 630"/>
                    <a:gd name="T9" fmla="*/ 600 h 600"/>
                    <a:gd name="T10" fmla="*/ 498 w 630"/>
                    <a:gd name="T11" fmla="*/ 528 h 600"/>
                    <a:gd name="T12" fmla="*/ 194 w 630"/>
                    <a:gd name="T13" fmla="*/ 0 h 600"/>
                    <a:gd name="T14" fmla="*/ 25 w 630"/>
                    <a:gd name="T15" fmla="*/ 292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0" h="600">
                      <a:moveTo>
                        <a:pt x="25" y="292"/>
                      </a:moveTo>
                      <a:cubicBezTo>
                        <a:pt x="1" y="338"/>
                        <a:pt x="0" y="394"/>
                        <a:pt x="28" y="442"/>
                      </a:cubicBezTo>
                      <a:cubicBezTo>
                        <a:pt x="79" y="531"/>
                        <a:pt x="79" y="531"/>
                        <a:pt x="79" y="531"/>
                      </a:cubicBezTo>
                      <a:cubicBezTo>
                        <a:pt x="101" y="569"/>
                        <a:pt x="155" y="600"/>
                        <a:pt x="199" y="600"/>
                      </a:cubicBezTo>
                      <a:cubicBezTo>
                        <a:pt x="630" y="600"/>
                        <a:pt x="630" y="600"/>
                        <a:pt x="630" y="600"/>
                      </a:cubicBezTo>
                      <a:cubicBezTo>
                        <a:pt x="574" y="600"/>
                        <a:pt x="526" y="571"/>
                        <a:pt x="498" y="528"/>
                      </a:cubicBezTo>
                      <a:cubicBezTo>
                        <a:pt x="194" y="0"/>
                        <a:pt x="194" y="0"/>
                        <a:pt x="194" y="0"/>
                      </a:cubicBezTo>
                      <a:cubicBezTo>
                        <a:pt x="25" y="292"/>
                        <a:pt x="25" y="292"/>
                        <a:pt x="25" y="292"/>
                      </a:cubicBezTo>
                    </a:path>
                  </a:pathLst>
                </a:custGeom>
                <a:solidFill>
                  <a:srgbClr val="2A99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64">
                  <a:extLst>
                    <a:ext uri="{FF2B5EF4-FFF2-40B4-BE49-F238E27FC236}">
                      <a16:creationId xmlns:a16="http://schemas.microsoft.com/office/drawing/2014/main" id="{EFDB499A-D503-412B-AB6D-082183809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3950" y="3843574"/>
                  <a:ext cx="639249" cy="927986"/>
                </a:xfrm>
                <a:custGeom>
                  <a:avLst/>
                  <a:gdLst>
                    <a:gd name="T0" fmla="*/ 400 w 476"/>
                    <a:gd name="T1" fmla="*/ 0 h 691"/>
                    <a:gd name="T2" fmla="*/ 0 w 476"/>
                    <a:gd name="T3" fmla="*/ 691 h 691"/>
                    <a:gd name="T4" fmla="*/ 476 w 476"/>
                    <a:gd name="T5" fmla="*/ 132 h 691"/>
                    <a:gd name="T6" fmla="*/ 400 w 476"/>
                    <a:gd name="T7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6" h="691">
                      <a:moveTo>
                        <a:pt x="400" y="0"/>
                      </a:moveTo>
                      <a:lnTo>
                        <a:pt x="0" y="691"/>
                      </a:lnTo>
                      <a:lnTo>
                        <a:pt x="476" y="132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33B6C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sz="18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6A62C5F0-DF26-4E4F-BC07-32D310BF0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2816" y="4936315"/>
                <a:ext cx="413624" cy="413623"/>
              </a:xfrm>
              <a:custGeom>
                <a:avLst/>
                <a:gdLst>
                  <a:gd name="T0" fmla="*/ 266 w 360"/>
                  <a:gd name="T1" fmla="*/ 360 h 360"/>
                  <a:gd name="T2" fmla="*/ 294 w 360"/>
                  <a:gd name="T3" fmla="*/ 331 h 360"/>
                  <a:gd name="T4" fmla="*/ 245 w 360"/>
                  <a:gd name="T5" fmla="*/ 155 h 360"/>
                  <a:gd name="T6" fmla="*/ 318 w 360"/>
                  <a:gd name="T7" fmla="*/ 82 h 360"/>
                  <a:gd name="T8" fmla="*/ 340 w 360"/>
                  <a:gd name="T9" fmla="*/ 19 h 360"/>
                  <a:gd name="T10" fmla="*/ 278 w 360"/>
                  <a:gd name="T11" fmla="*/ 42 h 360"/>
                  <a:gd name="T12" fmla="*/ 205 w 360"/>
                  <a:gd name="T13" fmla="*/ 115 h 360"/>
                  <a:gd name="T14" fmla="*/ 28 w 360"/>
                  <a:gd name="T15" fmla="*/ 65 h 360"/>
                  <a:gd name="T16" fmla="*/ 0 w 360"/>
                  <a:gd name="T17" fmla="*/ 94 h 360"/>
                  <a:gd name="T18" fmla="*/ 148 w 360"/>
                  <a:gd name="T19" fmla="*/ 172 h 360"/>
                  <a:gd name="T20" fmla="*/ 98 w 360"/>
                  <a:gd name="T21" fmla="*/ 222 h 360"/>
                  <a:gd name="T22" fmla="*/ 38 w 360"/>
                  <a:gd name="T23" fmla="*/ 226 h 360"/>
                  <a:gd name="T24" fmla="*/ 9 w 360"/>
                  <a:gd name="T25" fmla="*/ 254 h 360"/>
                  <a:gd name="T26" fmla="*/ 80 w 360"/>
                  <a:gd name="T27" fmla="*/ 280 h 360"/>
                  <a:gd name="T28" fmla="*/ 105 w 360"/>
                  <a:gd name="T29" fmla="*/ 350 h 360"/>
                  <a:gd name="T30" fmla="*/ 134 w 360"/>
                  <a:gd name="T31" fmla="*/ 322 h 360"/>
                  <a:gd name="T32" fmla="*/ 137 w 360"/>
                  <a:gd name="T33" fmla="*/ 262 h 360"/>
                  <a:gd name="T34" fmla="*/ 188 w 360"/>
                  <a:gd name="T35" fmla="*/ 211 h 360"/>
                  <a:gd name="T36" fmla="*/ 266 w 360"/>
                  <a:gd name="T3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0" h="360">
                    <a:moveTo>
                      <a:pt x="266" y="360"/>
                    </a:moveTo>
                    <a:cubicBezTo>
                      <a:pt x="294" y="331"/>
                      <a:pt x="294" y="331"/>
                      <a:pt x="294" y="331"/>
                    </a:cubicBezTo>
                    <a:cubicBezTo>
                      <a:pt x="245" y="155"/>
                      <a:pt x="245" y="155"/>
                      <a:pt x="245" y="155"/>
                    </a:cubicBezTo>
                    <a:cubicBezTo>
                      <a:pt x="318" y="82"/>
                      <a:pt x="318" y="82"/>
                      <a:pt x="318" y="82"/>
                    </a:cubicBezTo>
                    <a:cubicBezTo>
                      <a:pt x="318" y="82"/>
                      <a:pt x="360" y="39"/>
                      <a:pt x="340" y="19"/>
                    </a:cubicBezTo>
                    <a:cubicBezTo>
                      <a:pt x="320" y="0"/>
                      <a:pt x="278" y="42"/>
                      <a:pt x="278" y="42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9" y="254"/>
                      <a:pt x="9" y="254"/>
                      <a:pt x="9" y="254"/>
                    </a:cubicBezTo>
                    <a:cubicBezTo>
                      <a:pt x="80" y="280"/>
                      <a:pt x="80" y="280"/>
                      <a:pt x="80" y="280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34" y="322"/>
                      <a:pt x="134" y="322"/>
                      <a:pt x="134" y="322"/>
                    </a:cubicBezTo>
                    <a:cubicBezTo>
                      <a:pt x="137" y="262"/>
                      <a:pt x="137" y="262"/>
                      <a:pt x="137" y="262"/>
                    </a:cubicBezTo>
                    <a:cubicBezTo>
                      <a:pt x="188" y="211"/>
                      <a:pt x="188" y="211"/>
                      <a:pt x="188" y="211"/>
                    </a:cubicBezTo>
                    <a:lnTo>
                      <a:pt x="266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55">
              <a:extLst>
                <a:ext uri="{FF2B5EF4-FFF2-40B4-BE49-F238E27FC236}">
                  <a16:creationId xmlns:a16="http://schemas.microsoft.com/office/drawing/2014/main" id="{0C862D93-FEF8-4594-8064-5DB9CBAC346D}"/>
                </a:ext>
              </a:extLst>
            </p:cNvPr>
            <p:cNvGrpSpPr/>
            <p:nvPr/>
          </p:nvGrpSpPr>
          <p:grpSpPr>
            <a:xfrm>
              <a:off x="5574932" y="1935228"/>
              <a:ext cx="1999668" cy="1908347"/>
              <a:chOff x="5574932" y="1935228"/>
              <a:chExt cx="1999668" cy="1908347"/>
            </a:xfrm>
          </p:grpSpPr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00DBA8A0-D88B-40CB-8206-A4119893B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rgbClr val="EAC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60">
                <a:extLst>
                  <a:ext uri="{FF2B5EF4-FFF2-40B4-BE49-F238E27FC236}">
                    <a16:creationId xmlns:a16="http://schemas.microsoft.com/office/drawing/2014/main" id="{DF5F661F-D0E7-4AF8-8C4C-80EC3C656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51">
              <a:extLst>
                <a:ext uri="{FF2B5EF4-FFF2-40B4-BE49-F238E27FC236}">
                  <a16:creationId xmlns:a16="http://schemas.microsoft.com/office/drawing/2014/main" id="{54390F21-8E5A-4874-91FD-279C542A6B92}"/>
                </a:ext>
              </a:extLst>
            </p:cNvPr>
            <p:cNvGrpSpPr/>
            <p:nvPr/>
          </p:nvGrpSpPr>
          <p:grpSpPr>
            <a:xfrm>
              <a:off x="6528433" y="2437495"/>
              <a:ext cx="1713617" cy="2156795"/>
              <a:chOff x="6528433" y="2437495"/>
              <a:chExt cx="1713617" cy="2156795"/>
            </a:xfrm>
          </p:grpSpPr>
          <p:sp>
            <p:nvSpPr>
              <p:cNvPr id="31" name="Freeform 53">
                <a:extLst>
                  <a:ext uri="{FF2B5EF4-FFF2-40B4-BE49-F238E27FC236}">
                    <a16:creationId xmlns:a16="http://schemas.microsoft.com/office/drawing/2014/main" id="{A2775F39-FF81-4FD8-AFB8-3B7211FA3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433" y="2437495"/>
                <a:ext cx="1713617" cy="2156794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rgbClr val="2A99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D07816B7-9B06-4B8E-942F-FCD38843F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33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8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Shape 222">
              <a:extLst>
                <a:ext uri="{FF2B5EF4-FFF2-40B4-BE49-F238E27FC236}">
                  <a16:creationId xmlns:a16="http://schemas.microsoft.com/office/drawing/2014/main" id="{2C23B774-53CD-4BC5-8532-C0764BD8AAFA}"/>
                </a:ext>
              </a:extLst>
            </p:cNvPr>
            <p:cNvSpPr/>
            <p:nvPr/>
          </p:nvSpPr>
          <p:spPr>
            <a:xfrm>
              <a:off x="4445538" y="3585006"/>
              <a:ext cx="328470" cy="41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rgbClr val="000000"/>
                </a:solidFill>
                <a:latin typeface="Helvetica"/>
                <a:ea typeface="Helvetica"/>
                <a:cs typeface="+mn-ea"/>
                <a:sym typeface="+mn-lt"/>
              </a:endParaRPr>
            </a:p>
          </p:txBody>
        </p:sp>
        <p:grpSp>
          <p:nvGrpSpPr>
            <p:cNvPr id="26" name="Group 83">
              <a:extLst>
                <a:ext uri="{FF2B5EF4-FFF2-40B4-BE49-F238E27FC236}">
                  <a16:creationId xmlns:a16="http://schemas.microsoft.com/office/drawing/2014/main" id="{C0A915DA-45C4-4E0F-AE77-22E433F875DC}"/>
                </a:ext>
              </a:extLst>
            </p:cNvPr>
            <p:cNvGrpSpPr/>
            <p:nvPr/>
          </p:nvGrpSpPr>
          <p:grpSpPr>
            <a:xfrm>
              <a:off x="5051424" y="2328257"/>
              <a:ext cx="612143" cy="429803"/>
              <a:chOff x="7350125" y="1003300"/>
              <a:chExt cx="522288" cy="366713"/>
            </a:xfrm>
            <a:solidFill>
              <a:schemeClr val="bg1"/>
            </a:solidFill>
          </p:grpSpPr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50F951E2-054F-4A71-9512-E5BBE3478C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0125" y="1003300"/>
                <a:ext cx="373063" cy="366713"/>
              </a:xfrm>
              <a:custGeom>
                <a:avLst/>
                <a:gdLst>
                  <a:gd name="T0" fmla="*/ 85 w 99"/>
                  <a:gd name="T1" fmla="*/ 60 h 97"/>
                  <a:gd name="T2" fmla="*/ 99 w 99"/>
                  <a:gd name="T3" fmla="*/ 54 h 97"/>
                  <a:gd name="T4" fmla="*/ 99 w 99"/>
                  <a:gd name="T5" fmla="*/ 43 h 97"/>
                  <a:gd name="T6" fmla="*/ 85 w 99"/>
                  <a:gd name="T7" fmla="*/ 38 h 97"/>
                  <a:gd name="T8" fmla="*/ 83 w 99"/>
                  <a:gd name="T9" fmla="*/ 32 h 97"/>
                  <a:gd name="T10" fmla="*/ 88 w 99"/>
                  <a:gd name="T11" fmla="*/ 18 h 97"/>
                  <a:gd name="T12" fmla="*/ 81 w 99"/>
                  <a:gd name="T13" fmla="*/ 11 h 97"/>
                  <a:gd name="T14" fmla="*/ 67 w 99"/>
                  <a:gd name="T15" fmla="*/ 16 h 97"/>
                  <a:gd name="T16" fmla="*/ 61 w 99"/>
                  <a:gd name="T17" fmla="*/ 14 h 97"/>
                  <a:gd name="T18" fmla="*/ 55 w 99"/>
                  <a:gd name="T19" fmla="*/ 0 h 97"/>
                  <a:gd name="T20" fmla="*/ 44 w 99"/>
                  <a:gd name="T21" fmla="*/ 0 h 97"/>
                  <a:gd name="T22" fmla="*/ 38 w 99"/>
                  <a:gd name="T23" fmla="*/ 14 h 97"/>
                  <a:gd name="T24" fmla="*/ 32 w 99"/>
                  <a:gd name="T25" fmla="*/ 16 h 97"/>
                  <a:gd name="T26" fmla="*/ 18 w 99"/>
                  <a:gd name="T27" fmla="*/ 11 h 97"/>
                  <a:gd name="T28" fmla="*/ 10 w 99"/>
                  <a:gd name="T29" fmla="*/ 18 h 97"/>
                  <a:gd name="T30" fmla="*/ 16 w 99"/>
                  <a:gd name="T31" fmla="*/ 32 h 97"/>
                  <a:gd name="T32" fmla="*/ 14 w 99"/>
                  <a:gd name="T33" fmla="*/ 38 h 97"/>
                  <a:gd name="T34" fmla="*/ 0 w 99"/>
                  <a:gd name="T35" fmla="*/ 44 h 97"/>
                  <a:gd name="T36" fmla="*/ 0 w 99"/>
                  <a:gd name="T37" fmla="*/ 54 h 97"/>
                  <a:gd name="T38" fmla="*/ 14 w 99"/>
                  <a:gd name="T39" fmla="*/ 60 h 97"/>
                  <a:gd name="T40" fmla="*/ 16 w 99"/>
                  <a:gd name="T41" fmla="*/ 66 h 97"/>
                  <a:gd name="T42" fmla="*/ 11 w 99"/>
                  <a:gd name="T43" fmla="*/ 79 h 97"/>
                  <a:gd name="T44" fmla="*/ 18 w 99"/>
                  <a:gd name="T45" fmla="*/ 87 h 97"/>
                  <a:gd name="T46" fmla="*/ 32 w 99"/>
                  <a:gd name="T47" fmla="*/ 82 h 97"/>
                  <a:gd name="T48" fmla="*/ 38 w 99"/>
                  <a:gd name="T49" fmla="*/ 84 h 97"/>
                  <a:gd name="T50" fmla="*/ 44 w 99"/>
                  <a:gd name="T51" fmla="*/ 97 h 97"/>
                  <a:gd name="T52" fmla="*/ 55 w 99"/>
                  <a:gd name="T53" fmla="*/ 97 h 97"/>
                  <a:gd name="T54" fmla="*/ 61 w 99"/>
                  <a:gd name="T55" fmla="*/ 84 h 97"/>
                  <a:gd name="T56" fmla="*/ 67 w 99"/>
                  <a:gd name="T57" fmla="*/ 81 h 97"/>
                  <a:gd name="T58" fmla="*/ 81 w 99"/>
                  <a:gd name="T59" fmla="*/ 87 h 97"/>
                  <a:gd name="T60" fmla="*/ 89 w 99"/>
                  <a:gd name="T61" fmla="*/ 79 h 97"/>
                  <a:gd name="T62" fmla="*/ 83 w 99"/>
                  <a:gd name="T63" fmla="*/ 66 h 97"/>
                  <a:gd name="T64" fmla="*/ 85 w 99"/>
                  <a:gd name="T65" fmla="*/ 60 h 97"/>
                  <a:gd name="T66" fmla="*/ 49 w 99"/>
                  <a:gd name="T67" fmla="*/ 64 h 97"/>
                  <a:gd name="T68" fmla="*/ 34 w 99"/>
                  <a:gd name="T69" fmla="*/ 49 h 97"/>
                  <a:gd name="T70" fmla="*/ 49 w 99"/>
                  <a:gd name="T71" fmla="*/ 33 h 97"/>
                  <a:gd name="T72" fmla="*/ 65 w 99"/>
                  <a:gd name="T73" fmla="*/ 49 h 97"/>
                  <a:gd name="T74" fmla="*/ 49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5" y="60"/>
                    </a:moveTo>
                    <a:cubicBezTo>
                      <a:pt x="85" y="60"/>
                      <a:pt x="99" y="55"/>
                      <a:pt x="99" y="5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85" y="38"/>
                      <a:pt x="85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8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5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8" y="14"/>
                      <a:pt x="38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19" y="10"/>
                      <a:pt x="18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6" y="32"/>
                      <a:pt x="16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0" y="79"/>
                      <a:pt x="11" y="79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9" y="88"/>
                      <a:pt x="32" y="82"/>
                      <a:pt x="32" y="82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44" y="97"/>
                      <a:pt x="44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0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9"/>
                      <a:pt x="83" y="66"/>
                      <a:pt x="83" y="66"/>
                    </a:cubicBezTo>
                    <a:lnTo>
                      <a:pt x="85" y="60"/>
                    </a:lnTo>
                    <a:close/>
                    <a:moveTo>
                      <a:pt x="49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49" y="33"/>
                    </a:cubicBezTo>
                    <a:cubicBezTo>
                      <a:pt x="58" y="33"/>
                      <a:pt x="65" y="40"/>
                      <a:pt x="65" y="49"/>
                    </a:cubicBezTo>
                    <a:cubicBezTo>
                      <a:pt x="65" y="57"/>
                      <a:pt x="58" y="64"/>
                      <a:pt x="49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EE93E7E2-AF29-40CE-88B2-4F62BE4E49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9375" y="1189038"/>
                <a:ext cx="173038" cy="176213"/>
              </a:xfrm>
              <a:custGeom>
                <a:avLst/>
                <a:gdLst>
                  <a:gd name="T0" fmla="*/ 41 w 46"/>
                  <a:gd name="T1" fmla="*/ 22 h 47"/>
                  <a:gd name="T2" fmla="*/ 40 w 46"/>
                  <a:gd name="T3" fmla="*/ 19 h 47"/>
                  <a:gd name="T4" fmla="*/ 44 w 46"/>
                  <a:gd name="T5" fmla="*/ 13 h 47"/>
                  <a:gd name="T6" fmla="*/ 42 w 46"/>
                  <a:gd name="T7" fmla="*/ 9 h 47"/>
                  <a:gd name="T8" fmla="*/ 35 w 46"/>
                  <a:gd name="T9" fmla="*/ 10 h 47"/>
                  <a:gd name="T10" fmla="*/ 32 w 46"/>
                  <a:gd name="T11" fmla="*/ 8 h 47"/>
                  <a:gd name="T12" fmla="*/ 31 w 46"/>
                  <a:gd name="T13" fmla="*/ 1 h 47"/>
                  <a:gd name="T14" fmla="*/ 26 w 46"/>
                  <a:gd name="T15" fmla="*/ 0 h 47"/>
                  <a:gd name="T16" fmla="*/ 22 w 46"/>
                  <a:gd name="T17" fmla="*/ 5 h 47"/>
                  <a:gd name="T18" fmla="*/ 19 w 46"/>
                  <a:gd name="T19" fmla="*/ 6 h 47"/>
                  <a:gd name="T20" fmla="*/ 13 w 46"/>
                  <a:gd name="T21" fmla="*/ 2 h 47"/>
                  <a:gd name="T22" fmla="*/ 9 w 46"/>
                  <a:gd name="T23" fmla="*/ 5 h 47"/>
                  <a:gd name="T24" fmla="*/ 10 w 46"/>
                  <a:gd name="T25" fmla="*/ 12 h 47"/>
                  <a:gd name="T26" fmla="*/ 8 w 46"/>
                  <a:gd name="T27" fmla="*/ 14 h 47"/>
                  <a:gd name="T28" fmla="*/ 1 w 46"/>
                  <a:gd name="T29" fmla="*/ 15 h 47"/>
                  <a:gd name="T30" fmla="*/ 0 w 46"/>
                  <a:gd name="T31" fmla="*/ 20 h 47"/>
                  <a:gd name="T32" fmla="*/ 6 w 46"/>
                  <a:gd name="T33" fmla="*/ 25 h 47"/>
                  <a:gd name="T34" fmla="*/ 6 w 46"/>
                  <a:gd name="T35" fmla="*/ 28 h 47"/>
                  <a:gd name="T36" fmla="*/ 2 w 46"/>
                  <a:gd name="T37" fmla="*/ 34 h 47"/>
                  <a:gd name="T38" fmla="*/ 5 w 46"/>
                  <a:gd name="T39" fmla="*/ 38 h 47"/>
                  <a:gd name="T40" fmla="*/ 11 w 46"/>
                  <a:gd name="T41" fmla="*/ 37 h 47"/>
                  <a:gd name="T42" fmla="*/ 14 w 46"/>
                  <a:gd name="T43" fmla="*/ 39 h 47"/>
                  <a:gd name="T44" fmla="*/ 15 w 46"/>
                  <a:gd name="T45" fmla="*/ 46 h 47"/>
                  <a:gd name="T46" fmla="*/ 20 w 46"/>
                  <a:gd name="T47" fmla="*/ 47 h 47"/>
                  <a:gd name="T48" fmla="*/ 24 w 46"/>
                  <a:gd name="T49" fmla="*/ 41 h 47"/>
                  <a:gd name="T50" fmla="*/ 27 w 46"/>
                  <a:gd name="T51" fmla="*/ 41 h 47"/>
                  <a:gd name="T52" fmla="*/ 33 w 46"/>
                  <a:gd name="T53" fmla="*/ 45 h 47"/>
                  <a:gd name="T54" fmla="*/ 37 w 46"/>
                  <a:gd name="T55" fmla="*/ 42 h 47"/>
                  <a:gd name="T56" fmla="*/ 36 w 46"/>
                  <a:gd name="T57" fmla="*/ 35 h 47"/>
                  <a:gd name="T58" fmla="*/ 38 w 46"/>
                  <a:gd name="T59" fmla="*/ 33 h 47"/>
                  <a:gd name="T60" fmla="*/ 45 w 46"/>
                  <a:gd name="T61" fmla="*/ 31 h 47"/>
                  <a:gd name="T62" fmla="*/ 46 w 46"/>
                  <a:gd name="T63" fmla="*/ 26 h 47"/>
                  <a:gd name="T64" fmla="*/ 41 w 46"/>
                  <a:gd name="T65" fmla="*/ 22 h 47"/>
                  <a:gd name="T66" fmla="*/ 30 w 46"/>
                  <a:gd name="T67" fmla="*/ 25 h 47"/>
                  <a:gd name="T68" fmla="*/ 21 w 46"/>
                  <a:gd name="T69" fmla="*/ 31 h 47"/>
                  <a:gd name="T70" fmla="*/ 16 w 46"/>
                  <a:gd name="T71" fmla="*/ 22 h 47"/>
                  <a:gd name="T72" fmla="*/ 25 w 46"/>
                  <a:gd name="T73" fmla="*/ 16 h 47"/>
                  <a:gd name="T74" fmla="*/ 30 w 46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7">
                    <a:moveTo>
                      <a:pt x="41" y="22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4" y="13"/>
                      <a:pt x="44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8"/>
                      <a:pt x="35" y="10"/>
                      <a:pt x="35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1"/>
                      <a:pt x="31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2" y="5"/>
                      <a:pt x="22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4" y="2"/>
                      <a:pt x="13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1" y="15"/>
                      <a:pt x="1" y="1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3"/>
                      <a:pt x="2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1" y="37"/>
                      <a:pt x="11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5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4" y="41"/>
                      <a:pt x="24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33" y="45"/>
                      <a:pt x="33" y="4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8" y="42"/>
                      <a:pt x="36" y="35"/>
                      <a:pt x="36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45" y="32"/>
                      <a:pt x="45" y="31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1" y="22"/>
                      <a:pt x="41" y="22"/>
                    </a:cubicBezTo>
                    <a:close/>
                    <a:moveTo>
                      <a:pt x="30" y="25"/>
                    </a:moveTo>
                    <a:cubicBezTo>
                      <a:pt x="29" y="29"/>
                      <a:pt x="25" y="32"/>
                      <a:pt x="21" y="31"/>
                    </a:cubicBezTo>
                    <a:cubicBezTo>
                      <a:pt x="17" y="30"/>
                      <a:pt x="15" y="26"/>
                      <a:pt x="16" y="22"/>
                    </a:cubicBezTo>
                    <a:cubicBezTo>
                      <a:pt x="17" y="18"/>
                      <a:pt x="21" y="15"/>
                      <a:pt x="25" y="16"/>
                    </a:cubicBezTo>
                    <a:cubicBezTo>
                      <a:pt x="29" y="17"/>
                      <a:pt x="31" y="21"/>
                      <a:pt x="3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Freeform 71">
              <a:extLst>
                <a:ext uri="{FF2B5EF4-FFF2-40B4-BE49-F238E27FC236}">
                  <a16:creationId xmlns:a16="http://schemas.microsoft.com/office/drawing/2014/main" id="{78AF6980-22A1-4C4F-A99B-1DDA72418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765" y="2349305"/>
              <a:ext cx="252470" cy="383135"/>
            </a:xfrm>
            <a:custGeom>
              <a:avLst/>
              <a:gdLst>
                <a:gd name="T0" fmla="*/ 13 w 48"/>
                <a:gd name="T1" fmla="*/ 59 h 73"/>
                <a:gd name="T2" fmla="*/ 36 w 48"/>
                <a:gd name="T3" fmla="*/ 59 h 73"/>
                <a:gd name="T4" fmla="*/ 36 w 48"/>
                <a:gd name="T5" fmla="*/ 59 h 73"/>
                <a:gd name="T6" fmla="*/ 37 w 48"/>
                <a:gd name="T7" fmla="*/ 59 h 73"/>
                <a:gd name="T8" fmla="*/ 38 w 48"/>
                <a:gd name="T9" fmla="*/ 57 h 73"/>
                <a:gd name="T10" fmla="*/ 24 w 48"/>
                <a:gd name="T11" fmla="*/ 41 h 73"/>
                <a:gd name="T12" fmla="*/ 11 w 48"/>
                <a:gd name="T13" fmla="*/ 57 h 73"/>
                <a:gd name="T14" fmla="*/ 11 w 48"/>
                <a:gd name="T15" fmla="*/ 59 h 73"/>
                <a:gd name="T16" fmla="*/ 13 w 48"/>
                <a:gd name="T17" fmla="*/ 59 h 73"/>
                <a:gd name="T18" fmla="*/ 13 w 48"/>
                <a:gd name="T19" fmla="*/ 59 h 73"/>
                <a:gd name="T20" fmla="*/ 44 w 48"/>
                <a:gd name="T21" fmla="*/ 11 h 73"/>
                <a:gd name="T22" fmla="*/ 48 w 48"/>
                <a:gd name="T23" fmla="*/ 7 h 73"/>
                <a:gd name="T24" fmla="*/ 48 w 48"/>
                <a:gd name="T25" fmla="*/ 5 h 73"/>
                <a:gd name="T26" fmla="*/ 44 w 48"/>
                <a:gd name="T27" fmla="*/ 0 h 73"/>
                <a:gd name="T28" fmla="*/ 5 w 48"/>
                <a:gd name="T29" fmla="*/ 0 h 73"/>
                <a:gd name="T30" fmla="*/ 0 w 48"/>
                <a:gd name="T31" fmla="*/ 5 h 73"/>
                <a:gd name="T32" fmla="*/ 0 w 48"/>
                <a:gd name="T33" fmla="*/ 7 h 73"/>
                <a:gd name="T34" fmla="*/ 4 w 48"/>
                <a:gd name="T35" fmla="*/ 11 h 73"/>
                <a:gd name="T36" fmla="*/ 44 w 48"/>
                <a:gd name="T37" fmla="*/ 11 h 73"/>
                <a:gd name="T38" fmla="*/ 40 w 48"/>
                <a:gd name="T39" fmla="*/ 13 h 73"/>
                <a:gd name="T40" fmla="*/ 44 w 48"/>
                <a:gd name="T41" fmla="*/ 13 h 73"/>
                <a:gd name="T42" fmla="*/ 31 w 48"/>
                <a:gd name="T43" fmla="*/ 36 h 73"/>
                <a:gd name="T44" fmla="*/ 44 w 48"/>
                <a:gd name="T45" fmla="*/ 59 h 73"/>
                <a:gd name="T46" fmla="*/ 40 w 48"/>
                <a:gd name="T47" fmla="*/ 59 h 73"/>
                <a:gd name="T48" fmla="*/ 26 w 48"/>
                <a:gd name="T49" fmla="*/ 38 h 73"/>
                <a:gd name="T50" fmla="*/ 25 w 48"/>
                <a:gd name="T51" fmla="*/ 36 h 73"/>
                <a:gd name="T52" fmla="*/ 26 w 48"/>
                <a:gd name="T53" fmla="*/ 35 h 73"/>
                <a:gd name="T54" fmla="*/ 26 w 48"/>
                <a:gd name="T55" fmla="*/ 35 h 73"/>
                <a:gd name="T56" fmla="*/ 40 w 48"/>
                <a:gd name="T57" fmla="*/ 13 h 73"/>
                <a:gd name="T58" fmla="*/ 4 w 48"/>
                <a:gd name="T59" fmla="*/ 61 h 73"/>
                <a:gd name="T60" fmla="*/ 0 w 48"/>
                <a:gd name="T61" fmla="*/ 66 h 73"/>
                <a:gd name="T62" fmla="*/ 0 w 48"/>
                <a:gd name="T63" fmla="*/ 68 h 73"/>
                <a:gd name="T64" fmla="*/ 5 w 48"/>
                <a:gd name="T65" fmla="*/ 73 h 73"/>
                <a:gd name="T66" fmla="*/ 44 w 48"/>
                <a:gd name="T67" fmla="*/ 73 h 73"/>
                <a:gd name="T68" fmla="*/ 48 w 48"/>
                <a:gd name="T69" fmla="*/ 68 h 73"/>
                <a:gd name="T70" fmla="*/ 48 w 48"/>
                <a:gd name="T71" fmla="*/ 66 h 73"/>
                <a:gd name="T72" fmla="*/ 44 w 48"/>
                <a:gd name="T73" fmla="*/ 61 h 73"/>
                <a:gd name="T74" fmla="*/ 4 w 48"/>
                <a:gd name="T75" fmla="*/ 61 h 73"/>
                <a:gd name="T76" fmla="*/ 8 w 48"/>
                <a:gd name="T77" fmla="*/ 59 h 73"/>
                <a:gd name="T78" fmla="*/ 4 w 48"/>
                <a:gd name="T79" fmla="*/ 59 h 73"/>
                <a:gd name="T80" fmla="*/ 18 w 48"/>
                <a:gd name="T81" fmla="*/ 36 h 73"/>
                <a:gd name="T82" fmla="*/ 4 w 48"/>
                <a:gd name="T83" fmla="*/ 13 h 73"/>
                <a:gd name="T84" fmla="*/ 8 w 48"/>
                <a:gd name="T85" fmla="*/ 13 h 73"/>
                <a:gd name="T86" fmla="*/ 22 w 48"/>
                <a:gd name="T87" fmla="*/ 35 h 73"/>
                <a:gd name="T88" fmla="*/ 24 w 48"/>
                <a:gd name="T89" fmla="*/ 37 h 73"/>
                <a:gd name="T90" fmla="*/ 22 w 48"/>
                <a:gd name="T91" fmla="*/ 38 h 73"/>
                <a:gd name="T92" fmla="*/ 8 w 48"/>
                <a:gd name="T93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73">
                  <a:moveTo>
                    <a:pt x="13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7" y="59"/>
                    <a:pt x="37" y="59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6" y="49"/>
                    <a:pt x="31" y="41"/>
                    <a:pt x="24" y="41"/>
                  </a:cubicBezTo>
                  <a:cubicBezTo>
                    <a:pt x="17" y="41"/>
                    <a:pt x="12" y="49"/>
                    <a:pt x="11" y="57"/>
                  </a:cubicBezTo>
                  <a:cubicBezTo>
                    <a:pt x="11" y="57"/>
                    <a:pt x="11" y="58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44" y="11"/>
                  </a:moveTo>
                  <a:cubicBezTo>
                    <a:pt x="47" y="11"/>
                    <a:pt x="48" y="9"/>
                    <a:pt x="48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6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1"/>
                    <a:pt x="4" y="11"/>
                  </a:cubicBezTo>
                  <a:cubicBezTo>
                    <a:pt x="44" y="11"/>
                    <a:pt x="44" y="11"/>
                    <a:pt x="44" y="11"/>
                  </a:cubicBezTo>
                  <a:close/>
                  <a:moveTo>
                    <a:pt x="40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22"/>
                    <a:pt x="39" y="31"/>
                    <a:pt x="31" y="36"/>
                  </a:cubicBezTo>
                  <a:cubicBezTo>
                    <a:pt x="39" y="42"/>
                    <a:pt x="43" y="50"/>
                    <a:pt x="44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1"/>
                    <a:pt x="35" y="41"/>
                    <a:pt x="26" y="38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4" y="32"/>
                    <a:pt x="39" y="21"/>
                    <a:pt x="40" y="13"/>
                  </a:cubicBezTo>
                  <a:close/>
                  <a:moveTo>
                    <a:pt x="4" y="61"/>
                  </a:moveTo>
                  <a:cubicBezTo>
                    <a:pt x="2" y="62"/>
                    <a:pt x="0" y="64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3"/>
                    <a:pt x="5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3"/>
                    <a:pt x="48" y="70"/>
                    <a:pt x="48" y="6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7" y="62"/>
                    <a:pt x="44" y="61"/>
                  </a:cubicBezTo>
                  <a:cubicBezTo>
                    <a:pt x="4" y="61"/>
                    <a:pt x="4" y="61"/>
                    <a:pt x="4" y="61"/>
                  </a:cubicBezTo>
                  <a:close/>
                  <a:moveTo>
                    <a:pt x="8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5" y="50"/>
                    <a:pt x="10" y="42"/>
                    <a:pt x="18" y="36"/>
                  </a:cubicBezTo>
                  <a:cubicBezTo>
                    <a:pt x="10" y="31"/>
                    <a:pt x="5" y="22"/>
                    <a:pt x="4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21"/>
                    <a:pt x="14" y="32"/>
                    <a:pt x="22" y="35"/>
                  </a:cubicBezTo>
                  <a:cubicBezTo>
                    <a:pt x="23" y="35"/>
                    <a:pt x="24" y="36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14" y="41"/>
                    <a:pt x="9" y="51"/>
                    <a:pt x="8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Shape 227">
              <a:extLst>
                <a:ext uri="{FF2B5EF4-FFF2-40B4-BE49-F238E27FC236}">
                  <a16:creationId xmlns:a16="http://schemas.microsoft.com/office/drawing/2014/main" id="{C897C110-00AF-4A12-8A7E-B6AF4D9EDA47}"/>
                </a:ext>
              </a:extLst>
            </p:cNvPr>
            <p:cNvSpPr/>
            <p:nvPr/>
          </p:nvSpPr>
          <p:spPr>
            <a:xfrm>
              <a:off x="7351672" y="3651621"/>
              <a:ext cx="433011" cy="46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rgbClr val="000000"/>
                </a:solidFill>
                <a:latin typeface="Helvetica"/>
                <a:ea typeface="Helvetica"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D7F3F414-0706-428A-8CF9-66D780F00021}"/>
              </a:ext>
            </a:extLst>
          </p:cNvPr>
          <p:cNvGrpSpPr/>
          <p:nvPr/>
        </p:nvGrpSpPr>
        <p:grpSpPr>
          <a:xfrm>
            <a:off x="1453509" y="1928685"/>
            <a:ext cx="2435651" cy="817319"/>
            <a:chOff x="1985525" y="5121881"/>
            <a:chExt cx="2435968" cy="817130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2DA4368-DC4A-4271-A481-F6DBF2B471E6}"/>
                </a:ext>
              </a:extLst>
            </p:cNvPr>
            <p:cNvSpPr/>
            <p:nvPr/>
          </p:nvSpPr>
          <p:spPr bwMode="auto">
            <a:xfrm>
              <a:off x="1985525" y="5441746"/>
              <a:ext cx="2435968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359E2C3-0407-4559-B74B-0FEA058F12D9}"/>
                </a:ext>
              </a:extLst>
            </p:cNvPr>
            <p:cNvSpPr txBox="1"/>
            <p:nvPr/>
          </p:nvSpPr>
          <p:spPr>
            <a:xfrm>
              <a:off x="2576633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6B79396-2990-4065-B389-7B8BEBCD245B}"/>
              </a:ext>
            </a:extLst>
          </p:cNvPr>
          <p:cNvGrpSpPr/>
          <p:nvPr/>
        </p:nvGrpSpPr>
        <p:grpSpPr>
          <a:xfrm>
            <a:off x="8265728" y="1928685"/>
            <a:ext cx="2471176" cy="817319"/>
            <a:chOff x="845175" y="5121881"/>
            <a:chExt cx="2471498" cy="81713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735EE34E-80C4-4DD7-B5AE-88B7B8E22298}"/>
                </a:ext>
              </a:extLst>
            </p:cNvPr>
            <p:cNvSpPr/>
            <p:nvPr/>
          </p:nvSpPr>
          <p:spPr bwMode="auto">
            <a:xfrm>
              <a:off x="845175" y="5441746"/>
              <a:ext cx="2471498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98647909-06CD-4279-8EF6-A7F1F1AC8218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C5981F3-863E-4439-A8E1-59AA17E7645D}"/>
              </a:ext>
            </a:extLst>
          </p:cNvPr>
          <p:cNvGrpSpPr/>
          <p:nvPr/>
        </p:nvGrpSpPr>
        <p:grpSpPr>
          <a:xfrm>
            <a:off x="1453509" y="3446752"/>
            <a:ext cx="2435651" cy="817319"/>
            <a:chOff x="1985525" y="5121881"/>
            <a:chExt cx="2435968" cy="81713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930C7A0-E023-4D17-B406-B1E232EC2B09}"/>
                </a:ext>
              </a:extLst>
            </p:cNvPr>
            <p:cNvSpPr/>
            <p:nvPr/>
          </p:nvSpPr>
          <p:spPr bwMode="auto">
            <a:xfrm>
              <a:off x="1985525" y="5441746"/>
              <a:ext cx="2435968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39F05E56-A8C7-4CF9-8F5F-A90C735137F3}"/>
                </a:ext>
              </a:extLst>
            </p:cNvPr>
            <p:cNvSpPr txBox="1"/>
            <p:nvPr/>
          </p:nvSpPr>
          <p:spPr>
            <a:xfrm>
              <a:off x="2576633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AF25423-AF2E-4976-A6F2-393C8BB67CB2}"/>
              </a:ext>
            </a:extLst>
          </p:cNvPr>
          <p:cNvGrpSpPr/>
          <p:nvPr/>
        </p:nvGrpSpPr>
        <p:grpSpPr>
          <a:xfrm>
            <a:off x="8265728" y="3446752"/>
            <a:ext cx="2471176" cy="817319"/>
            <a:chOff x="845175" y="5121881"/>
            <a:chExt cx="2471498" cy="817130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BD6AA3D-EAE3-4617-BB3F-CC565453BB63}"/>
                </a:ext>
              </a:extLst>
            </p:cNvPr>
            <p:cNvSpPr/>
            <p:nvPr/>
          </p:nvSpPr>
          <p:spPr bwMode="auto">
            <a:xfrm>
              <a:off x="845175" y="5441746"/>
              <a:ext cx="2471498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646B794-CB48-4D50-ADCA-94C2815C563B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0F8F87C-1BF8-40BF-A3FD-5857693C64B2}"/>
              </a:ext>
            </a:extLst>
          </p:cNvPr>
          <p:cNvGrpSpPr/>
          <p:nvPr/>
        </p:nvGrpSpPr>
        <p:grpSpPr>
          <a:xfrm>
            <a:off x="1453509" y="4964823"/>
            <a:ext cx="2435651" cy="817319"/>
            <a:chOff x="1985525" y="5121881"/>
            <a:chExt cx="2435968" cy="817130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8841009B-D8B1-4A26-96CB-34E8A4CBEB98}"/>
                </a:ext>
              </a:extLst>
            </p:cNvPr>
            <p:cNvSpPr/>
            <p:nvPr/>
          </p:nvSpPr>
          <p:spPr bwMode="auto">
            <a:xfrm>
              <a:off x="1985525" y="5441746"/>
              <a:ext cx="2435968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8657B4DA-05B4-4555-8D8F-9CC37FB4C381}"/>
                </a:ext>
              </a:extLst>
            </p:cNvPr>
            <p:cNvSpPr txBox="1"/>
            <p:nvPr/>
          </p:nvSpPr>
          <p:spPr>
            <a:xfrm>
              <a:off x="2576633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1B90739-FDBD-4B73-BEE8-6D64375924F6}"/>
              </a:ext>
            </a:extLst>
          </p:cNvPr>
          <p:cNvGrpSpPr/>
          <p:nvPr/>
        </p:nvGrpSpPr>
        <p:grpSpPr>
          <a:xfrm>
            <a:off x="8265728" y="4964823"/>
            <a:ext cx="2471176" cy="817319"/>
            <a:chOff x="845175" y="5121881"/>
            <a:chExt cx="2471498" cy="817130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0A7D50F1-F9D9-4A2A-8142-B46D061F4E7E}"/>
                </a:ext>
              </a:extLst>
            </p:cNvPr>
            <p:cNvSpPr/>
            <p:nvPr/>
          </p:nvSpPr>
          <p:spPr bwMode="auto">
            <a:xfrm>
              <a:off x="845175" y="5441746"/>
              <a:ext cx="2471498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1B3F28C1-DA4F-42DE-8E6E-C1FF095AB076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B437888B-B8AE-41C8-AA65-A129DE444BC1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AE96A52A-3F7F-48F5-A42A-70AF566ADDD5}"/>
              </a:ext>
            </a:extLst>
          </p:cNvPr>
          <p:cNvSpPr/>
          <p:nvPr/>
        </p:nvSpPr>
        <p:spPr bwMode="auto">
          <a:xfrm>
            <a:off x="3367624" y="992585"/>
            <a:ext cx="5495211" cy="230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6D99F0AC-1BF7-42F0-B209-FB07CC434F51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D7C2C2C2-D0D4-4538-AF8E-65EEF5F06603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F8BB0E6-F22D-4D07-833C-C2201504255D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0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<a:extLst>
              <a:ext uri="{FF2B5EF4-FFF2-40B4-BE49-F238E27FC236}">
                <a16:creationId xmlns:a16="http://schemas.microsoft.com/office/drawing/2014/main" id="{C035CDB6-7222-4B83-9119-826F8C5E67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521331"/>
              </p:ext>
            </p:extLst>
          </p:nvPr>
        </p:nvGraphicFramePr>
        <p:xfrm>
          <a:off x="1306118" y="1703770"/>
          <a:ext cx="9578142" cy="362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F658F09E-76A1-4350-9DC1-368FAB4B39D0}"/>
              </a:ext>
            </a:extLst>
          </p:cNvPr>
          <p:cNvGrpSpPr/>
          <p:nvPr/>
        </p:nvGrpSpPr>
        <p:grpSpPr>
          <a:xfrm>
            <a:off x="2221387" y="5155817"/>
            <a:ext cx="3737229" cy="817319"/>
            <a:chOff x="845174" y="5121881"/>
            <a:chExt cx="4630127" cy="81713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20D265D-B946-414E-8B57-8A1B89BD273E}"/>
                </a:ext>
              </a:extLst>
            </p:cNvPr>
            <p:cNvSpPr/>
            <p:nvPr/>
          </p:nvSpPr>
          <p:spPr bwMode="auto">
            <a:xfrm>
              <a:off x="845174" y="5441746"/>
              <a:ext cx="4630127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A9EBE42-B774-4924-A0E5-966521056915}"/>
                </a:ext>
              </a:extLst>
            </p:cNvPr>
            <p:cNvSpPr txBox="1"/>
            <p:nvPr/>
          </p:nvSpPr>
          <p:spPr>
            <a:xfrm>
              <a:off x="845175" y="5121881"/>
              <a:ext cx="2502753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56D61C-1938-4C64-869D-755DD9FA5858}"/>
              </a:ext>
            </a:extLst>
          </p:cNvPr>
          <p:cNvGrpSpPr/>
          <p:nvPr/>
        </p:nvGrpSpPr>
        <p:grpSpPr>
          <a:xfrm>
            <a:off x="7219589" y="5155817"/>
            <a:ext cx="3737229" cy="817319"/>
            <a:chOff x="845174" y="5121881"/>
            <a:chExt cx="4630127" cy="81713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D179CB-206B-4EDD-AC93-3769033E0BAB}"/>
                </a:ext>
              </a:extLst>
            </p:cNvPr>
            <p:cNvSpPr/>
            <p:nvPr/>
          </p:nvSpPr>
          <p:spPr bwMode="auto">
            <a:xfrm>
              <a:off x="845174" y="5441746"/>
              <a:ext cx="4630127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1E8F41B-799F-4453-A07D-0DC027823BB3}"/>
                </a:ext>
              </a:extLst>
            </p:cNvPr>
            <p:cNvSpPr txBox="1"/>
            <p:nvPr/>
          </p:nvSpPr>
          <p:spPr>
            <a:xfrm>
              <a:off x="845175" y="5121881"/>
              <a:ext cx="2799948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451162B6-531C-450F-8CA3-1F796548B5BD}"/>
              </a:ext>
            </a:extLst>
          </p:cNvPr>
          <p:cNvSpPr txBox="1"/>
          <p:nvPr/>
        </p:nvSpPr>
        <p:spPr>
          <a:xfrm>
            <a:off x="1491435" y="5260330"/>
            <a:ext cx="561741" cy="538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r" defTabSz="457200"/>
            <a:r>
              <a:rPr lang="en-US" altLang="zh-CN" sz="2000" dirty="0">
                <a:solidFill>
                  <a:srgbClr val="2A99B0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rgbClr val="2A99B0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423767-90B0-4846-81D6-0BEC6E224F2E}"/>
              </a:ext>
            </a:extLst>
          </p:cNvPr>
          <p:cNvSpPr txBox="1"/>
          <p:nvPr/>
        </p:nvSpPr>
        <p:spPr>
          <a:xfrm>
            <a:off x="6489637" y="5260330"/>
            <a:ext cx="561741" cy="538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r" defTabSz="457200"/>
            <a:r>
              <a:rPr lang="en-US" altLang="zh-CN" sz="2000" dirty="0">
                <a:solidFill>
                  <a:srgbClr val="EAC71B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rgbClr val="EAC71B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7D5C05-E775-4D81-97B0-AD7338E59AF9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76538B4-C4BA-4F3E-B152-1FBAB8BD1464}"/>
              </a:ext>
            </a:extLst>
          </p:cNvPr>
          <p:cNvSpPr/>
          <p:nvPr/>
        </p:nvSpPr>
        <p:spPr bwMode="auto">
          <a:xfrm>
            <a:off x="3367624" y="992585"/>
            <a:ext cx="5495211" cy="230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A20C425-AC22-4AA6-9944-1BEEF73422EA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3B70095B-7D72-41FF-BAD9-46F0233B359F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B6077282-AF92-4EC8-B740-D414A7CD0E83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5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:a16="http://schemas.microsoft.com/office/drawing/2014/main" id="{63A956F2-B470-42B2-85DF-6B562C62E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682" y="2142034"/>
            <a:ext cx="5415051" cy="3455200"/>
          </a:xfrm>
          <a:prstGeom prst="rect">
            <a:avLst/>
          </a:prstGeom>
        </p:spPr>
      </p:pic>
      <p:grpSp>
        <p:nvGrpSpPr>
          <p:cNvPr id="74" name="组合 73">
            <a:extLst>
              <a:ext uri="{FF2B5EF4-FFF2-40B4-BE49-F238E27FC236}">
                <a16:creationId xmlns:a16="http://schemas.microsoft.com/office/drawing/2014/main" id="{A780311D-039B-4BF1-B459-2D8E8D71F91A}"/>
              </a:ext>
            </a:extLst>
          </p:cNvPr>
          <p:cNvGrpSpPr/>
          <p:nvPr/>
        </p:nvGrpSpPr>
        <p:grpSpPr>
          <a:xfrm>
            <a:off x="1200591" y="2977254"/>
            <a:ext cx="3021012" cy="1124485"/>
            <a:chOff x="1106091" y="3210945"/>
            <a:chExt cx="3021405" cy="1124225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BAE7DFD-6E5D-4DD6-A28D-EBDD88A54265}"/>
                </a:ext>
              </a:extLst>
            </p:cNvPr>
            <p:cNvSpPr txBox="1"/>
            <p:nvPr/>
          </p:nvSpPr>
          <p:spPr>
            <a:xfrm>
              <a:off x="1201341" y="3210945"/>
              <a:ext cx="946774" cy="43610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2000" spc="0" dirty="0">
                  <a:solidFill>
                    <a:srgbClr val="EAC71B"/>
                  </a:solidFill>
                  <a:cs typeface="+mn-ea"/>
                  <a:sym typeface="+mn-lt"/>
                </a:rPr>
                <a:t>25%</a:t>
              </a:r>
              <a:endParaRPr lang="zh-CN" altLang="en-US" sz="2000" spc="0" dirty="0">
                <a:solidFill>
                  <a:srgbClr val="EAC71B"/>
                </a:solidFill>
                <a:cs typeface="+mn-ea"/>
                <a:sym typeface="+mn-lt"/>
              </a:endParaRP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4E50B318-0329-4BC7-AEB8-8CF4FA3B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201341" y="3781653"/>
              <a:ext cx="598430" cy="0"/>
            </a:xfrm>
            <a:prstGeom prst="line">
              <a:avLst/>
            </a:prstGeom>
            <a:ln w="38100">
              <a:solidFill>
                <a:srgbClr val="EAC7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6F365723-3B8D-499C-974A-AB67C05266F3}"/>
                </a:ext>
              </a:extLst>
            </p:cNvPr>
            <p:cNvGrpSpPr/>
            <p:nvPr/>
          </p:nvGrpSpPr>
          <p:grpSpPr>
            <a:xfrm>
              <a:off x="1106091" y="3329832"/>
              <a:ext cx="3021405" cy="1005338"/>
              <a:chOff x="-705991" y="5109181"/>
              <a:chExt cx="3742791" cy="1005338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59EDF237-4F73-4982-89F3-B8A0F95100AE}"/>
                  </a:ext>
                </a:extLst>
              </p:cNvPr>
              <p:cNvSpPr/>
              <p:nvPr/>
            </p:nvSpPr>
            <p:spPr bwMode="auto">
              <a:xfrm>
                <a:off x="-705991" y="5671321"/>
                <a:ext cx="3742791" cy="4431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  <a:defRPr/>
                </a:pPr>
                <a:r>
                  <a:rPr lang="en-US" altLang="zh-CN" sz="10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8ABE9B0-8286-4510-9F90-93E121BECDE1}"/>
                  </a:ext>
                </a:extLst>
              </p:cNvPr>
              <p:cNvSpPr txBox="1"/>
              <p:nvPr/>
            </p:nvSpPr>
            <p:spPr>
              <a:xfrm>
                <a:off x="837311" y="5109181"/>
                <a:ext cx="2199489" cy="369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pPr defTabSz="457200"/>
                <a:r>
                  <a:rPr lang="en-US" altLang="zh-CN" sz="1800" spc="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E12E488-5A1B-4B89-B1AE-448E3E93A706}"/>
              </a:ext>
            </a:extLst>
          </p:cNvPr>
          <p:cNvGrpSpPr/>
          <p:nvPr/>
        </p:nvGrpSpPr>
        <p:grpSpPr>
          <a:xfrm>
            <a:off x="7465429" y="1941441"/>
            <a:ext cx="3021012" cy="1124485"/>
            <a:chOff x="1106091" y="3210945"/>
            <a:chExt cx="3021405" cy="1124225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A488CBFF-FAC8-4913-BF0A-A2B7CD935D7C}"/>
                </a:ext>
              </a:extLst>
            </p:cNvPr>
            <p:cNvSpPr txBox="1"/>
            <p:nvPr/>
          </p:nvSpPr>
          <p:spPr>
            <a:xfrm>
              <a:off x="1201341" y="3210945"/>
              <a:ext cx="946774" cy="43610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2000" spc="0" dirty="0">
                  <a:solidFill>
                    <a:srgbClr val="2A99B0"/>
                  </a:solidFill>
                  <a:cs typeface="+mn-ea"/>
                  <a:sym typeface="+mn-lt"/>
                </a:rPr>
                <a:t>65%</a:t>
              </a:r>
              <a:endParaRPr lang="zh-CN" altLang="en-US" sz="2000" spc="0" dirty="0">
                <a:solidFill>
                  <a:srgbClr val="2A99B0"/>
                </a:solidFill>
                <a:cs typeface="+mn-ea"/>
                <a:sym typeface="+mn-lt"/>
              </a:endParaRPr>
            </a:p>
          </p:txBody>
        </p: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0392ED5D-44ED-4656-B4B1-8EF3572A6540}"/>
                </a:ext>
              </a:extLst>
            </p:cNvPr>
            <p:cNvCxnSpPr>
              <a:cxnSpLocks/>
            </p:cNvCxnSpPr>
            <p:nvPr/>
          </p:nvCxnSpPr>
          <p:spPr>
            <a:xfrm>
              <a:off x="1201341" y="3781653"/>
              <a:ext cx="598430" cy="0"/>
            </a:xfrm>
            <a:prstGeom prst="line">
              <a:avLst/>
            </a:prstGeom>
            <a:ln w="38100">
              <a:solidFill>
                <a:srgbClr val="33B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97F02FD0-B586-452B-A646-03C8C9690EAA}"/>
                </a:ext>
              </a:extLst>
            </p:cNvPr>
            <p:cNvGrpSpPr/>
            <p:nvPr/>
          </p:nvGrpSpPr>
          <p:grpSpPr>
            <a:xfrm>
              <a:off x="1106091" y="3329832"/>
              <a:ext cx="3021405" cy="1005338"/>
              <a:chOff x="-705991" y="5109181"/>
              <a:chExt cx="3742791" cy="1005338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6663A32C-1041-4BE6-8754-17DCC2585AA0}"/>
                  </a:ext>
                </a:extLst>
              </p:cNvPr>
              <p:cNvSpPr/>
              <p:nvPr/>
            </p:nvSpPr>
            <p:spPr bwMode="auto">
              <a:xfrm>
                <a:off x="-705991" y="5671321"/>
                <a:ext cx="3742791" cy="4431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  <a:defRPr/>
                </a:pPr>
                <a:r>
                  <a:rPr lang="en-US" altLang="zh-CN" sz="10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614ED1C8-E724-4A88-9DA8-AB5F5B3A1F6F}"/>
                  </a:ext>
                </a:extLst>
              </p:cNvPr>
              <p:cNvSpPr txBox="1"/>
              <p:nvPr/>
            </p:nvSpPr>
            <p:spPr>
              <a:xfrm>
                <a:off x="837311" y="5109181"/>
                <a:ext cx="2199489" cy="369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pPr defTabSz="457200"/>
                <a:r>
                  <a:rPr lang="en-US" altLang="zh-CN" sz="1800" spc="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12819E45-145B-4155-B238-708EEFF528FC}"/>
              </a:ext>
            </a:extLst>
          </p:cNvPr>
          <p:cNvGrpSpPr/>
          <p:nvPr/>
        </p:nvGrpSpPr>
        <p:grpSpPr>
          <a:xfrm>
            <a:off x="8150359" y="3736255"/>
            <a:ext cx="3021012" cy="1124485"/>
            <a:chOff x="1106091" y="3210945"/>
            <a:chExt cx="3021405" cy="1124225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E991DB8A-299F-4EDE-9A78-C13A5E98BEDE}"/>
                </a:ext>
              </a:extLst>
            </p:cNvPr>
            <p:cNvSpPr txBox="1"/>
            <p:nvPr/>
          </p:nvSpPr>
          <p:spPr>
            <a:xfrm>
              <a:off x="1201341" y="3210945"/>
              <a:ext cx="946774" cy="43610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2000" spc="0" dirty="0">
                  <a:solidFill>
                    <a:srgbClr val="174194"/>
                  </a:solidFill>
                  <a:cs typeface="+mn-ea"/>
                  <a:sym typeface="+mn-lt"/>
                </a:rPr>
                <a:t>15%</a:t>
              </a:r>
              <a:endParaRPr lang="zh-CN" altLang="en-US" sz="2000" spc="0" dirty="0">
                <a:solidFill>
                  <a:srgbClr val="174194"/>
                </a:solidFill>
                <a:cs typeface="+mn-ea"/>
                <a:sym typeface="+mn-lt"/>
              </a:endParaRPr>
            </a:p>
          </p:txBody>
        </p: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8CF68DD9-722A-4D78-86EF-5AE975F3E553}"/>
                </a:ext>
              </a:extLst>
            </p:cNvPr>
            <p:cNvCxnSpPr>
              <a:cxnSpLocks/>
            </p:cNvCxnSpPr>
            <p:nvPr/>
          </p:nvCxnSpPr>
          <p:spPr>
            <a:xfrm>
              <a:off x="1201341" y="3781653"/>
              <a:ext cx="598430" cy="0"/>
            </a:xfrm>
            <a:prstGeom prst="line">
              <a:avLst/>
            </a:prstGeom>
            <a:ln w="38100">
              <a:solidFill>
                <a:srgbClr val="1741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CFA251C4-FF83-4324-B4D1-BC1FCCAEC2A9}"/>
                </a:ext>
              </a:extLst>
            </p:cNvPr>
            <p:cNvGrpSpPr/>
            <p:nvPr/>
          </p:nvGrpSpPr>
          <p:grpSpPr>
            <a:xfrm>
              <a:off x="1106091" y="3329832"/>
              <a:ext cx="3021405" cy="1005338"/>
              <a:chOff x="-705991" y="5109181"/>
              <a:chExt cx="3742791" cy="1005338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07BE2192-96DA-48FF-B780-5743EB5024B0}"/>
                  </a:ext>
                </a:extLst>
              </p:cNvPr>
              <p:cNvSpPr/>
              <p:nvPr/>
            </p:nvSpPr>
            <p:spPr bwMode="auto">
              <a:xfrm>
                <a:off x="-705991" y="5671321"/>
                <a:ext cx="3742791" cy="4431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  <a:defRPr/>
                </a:pPr>
                <a:r>
                  <a:rPr lang="en-US" altLang="zh-CN" sz="10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4FD24E20-138D-476B-B428-D0C0B3734CED}"/>
                  </a:ext>
                </a:extLst>
              </p:cNvPr>
              <p:cNvSpPr txBox="1"/>
              <p:nvPr/>
            </p:nvSpPr>
            <p:spPr>
              <a:xfrm>
                <a:off x="837311" y="5109181"/>
                <a:ext cx="2199489" cy="369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pPr defTabSz="457200"/>
                <a:r>
                  <a:rPr lang="en-US" altLang="zh-CN" sz="1800" spc="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id="{8B3ABE8C-EEBB-4B24-802D-EA74237D6F36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3C4C56CE-16ED-4ACF-8512-F64340896941}"/>
              </a:ext>
            </a:extLst>
          </p:cNvPr>
          <p:cNvSpPr/>
          <p:nvPr/>
        </p:nvSpPr>
        <p:spPr bwMode="auto">
          <a:xfrm>
            <a:off x="3367624" y="992585"/>
            <a:ext cx="5495211" cy="230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39D371C2-238D-494D-B9DD-C5BB50A44E8A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24AA1295-BEEB-416F-BBD9-8806235693E2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5904C031-ED53-4210-B56C-6596AB295B5D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7491" y="6547236"/>
            <a:ext cx="1799966" cy="12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srgbClr val="FFFFFF"/>
                </a:solidFill>
              </a:rPr>
              <a:t>PPT</a:t>
            </a:r>
            <a:r>
              <a:rPr lang="zh-CN" altLang="en-US" sz="100" kern="0" dirty="0">
                <a:solidFill>
                  <a:srgbClr val="FFFFFF"/>
                </a:solidFill>
              </a:rPr>
              <a:t>模板 </a:t>
            </a:r>
            <a:r>
              <a:rPr lang="en-US" altLang="zh-CN" sz="100" kern="0" dirty="0">
                <a:solidFill>
                  <a:srgbClr val="FFFFFF"/>
                </a:solidFill>
              </a:rPr>
              <a:t>http://www.1ppt.com/moban/</a:t>
            </a:r>
            <a:r>
              <a:rPr lang="zh-CN" altLang="en-US" sz="100" kern="0" dirty="0">
                <a:solidFill>
                  <a:srgbClr val="FFFFFF"/>
                </a:solidFill>
              </a:rPr>
              <a:t> </a:t>
            </a:r>
            <a:endParaRPr lang="en-US" altLang="zh-CN" sz="1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8002207-EE44-4BD2-A6B5-5281811929A5}"/>
              </a:ext>
            </a:extLst>
          </p:cNvPr>
          <p:cNvSpPr/>
          <p:nvPr/>
        </p:nvSpPr>
        <p:spPr>
          <a:xfrm>
            <a:off x="3925131" y="3267490"/>
            <a:ext cx="6332534" cy="12217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5544C9D-5F7B-4337-81AF-9B5C41C1436B}"/>
              </a:ext>
            </a:extLst>
          </p:cNvPr>
          <p:cNvGrpSpPr/>
          <p:nvPr/>
        </p:nvGrpSpPr>
        <p:grpSpPr>
          <a:xfrm>
            <a:off x="1932750" y="1856218"/>
            <a:ext cx="2222786" cy="4044298"/>
            <a:chOff x="2777030" y="1276350"/>
            <a:chExt cx="1871170" cy="3403312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C46CA26E-7789-4382-ADA0-5C567BDDA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972E4CF8-5051-479F-908B-53C245E2B464}"/>
                </a:ext>
              </a:extLst>
            </p:cNvPr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013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20684F1-D166-472C-B473-B65D75C0434E}"/>
              </a:ext>
            </a:extLst>
          </p:cNvPr>
          <p:cNvGrpSpPr/>
          <p:nvPr/>
        </p:nvGrpSpPr>
        <p:grpSpPr>
          <a:xfrm>
            <a:off x="5009192" y="2248727"/>
            <a:ext cx="4674567" cy="817319"/>
            <a:chOff x="4453584" y="2248206"/>
            <a:chExt cx="4675176" cy="81713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1ABD5D3-6147-4595-8D4B-290D861424B6}"/>
                </a:ext>
              </a:extLst>
            </p:cNvPr>
            <p:cNvGrpSpPr/>
            <p:nvPr/>
          </p:nvGrpSpPr>
          <p:grpSpPr>
            <a:xfrm>
              <a:off x="5261543" y="2248206"/>
              <a:ext cx="3867217" cy="817130"/>
              <a:chOff x="845174" y="5121881"/>
              <a:chExt cx="3867217" cy="817130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69130AF-F516-4144-ABB5-6CE7C3510017}"/>
                  </a:ext>
                </a:extLst>
              </p:cNvPr>
              <p:cNvSpPr/>
              <p:nvPr/>
            </p:nvSpPr>
            <p:spPr bwMode="auto">
              <a:xfrm>
                <a:off x="845174" y="5441746"/>
                <a:ext cx="3867217" cy="4972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  <a:defRPr/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D6A27D-A50C-4199-9220-AC375668B490}"/>
                  </a:ext>
                </a:extLst>
              </p:cNvPr>
              <p:cNvSpPr txBox="1"/>
              <p:nvPr/>
            </p:nvSpPr>
            <p:spPr>
              <a:xfrm>
                <a:off x="845177" y="5121881"/>
                <a:ext cx="1844860" cy="36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pPr defTabSz="457200"/>
                <a:r>
                  <a:rPr lang="en-US" altLang="zh-CN" sz="1800" spc="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00B738F-B92D-4A85-AE18-9C8676F8AE4E}"/>
                </a:ext>
              </a:extLst>
            </p:cNvPr>
            <p:cNvSpPr txBox="1"/>
            <p:nvPr/>
          </p:nvSpPr>
          <p:spPr>
            <a:xfrm>
              <a:off x="4453584" y="2297418"/>
              <a:ext cx="561814" cy="53864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2000" spc="0" dirty="0">
                  <a:solidFill>
                    <a:srgbClr val="2A99B0"/>
                  </a:solidFill>
                  <a:cs typeface="+mn-ea"/>
                  <a:sym typeface="+mn-lt"/>
                </a:rPr>
                <a:t>01</a:t>
              </a:r>
              <a:endParaRPr lang="zh-CN" altLang="en-US" sz="2000" spc="0" dirty="0">
                <a:solidFill>
                  <a:srgbClr val="2A99B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EBD2710-0338-4E40-873B-B437065D5907}"/>
              </a:ext>
            </a:extLst>
          </p:cNvPr>
          <p:cNvGrpSpPr/>
          <p:nvPr/>
        </p:nvGrpSpPr>
        <p:grpSpPr>
          <a:xfrm>
            <a:off x="5009192" y="3504475"/>
            <a:ext cx="4674567" cy="817319"/>
            <a:chOff x="4453584" y="2248206"/>
            <a:chExt cx="4675176" cy="81713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E14A7A8-EBAF-4F1C-8870-3784F7D5A229}"/>
                </a:ext>
              </a:extLst>
            </p:cNvPr>
            <p:cNvGrpSpPr/>
            <p:nvPr/>
          </p:nvGrpSpPr>
          <p:grpSpPr>
            <a:xfrm>
              <a:off x="5261543" y="2248206"/>
              <a:ext cx="3867217" cy="817130"/>
              <a:chOff x="845174" y="5121881"/>
              <a:chExt cx="3867217" cy="817130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8B2D00F-6480-49FC-B326-AB6B189A5446}"/>
                  </a:ext>
                </a:extLst>
              </p:cNvPr>
              <p:cNvSpPr/>
              <p:nvPr/>
            </p:nvSpPr>
            <p:spPr bwMode="auto">
              <a:xfrm>
                <a:off x="845174" y="5441746"/>
                <a:ext cx="3867217" cy="4972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  <a:defRPr/>
                </a:pPr>
                <a:r>
                  <a:rPr lang="en-US" altLang="zh-CN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A62946C-35AA-4471-802C-DEC1ECB0FDD2}"/>
                  </a:ext>
                </a:extLst>
              </p:cNvPr>
              <p:cNvSpPr txBox="1"/>
              <p:nvPr/>
            </p:nvSpPr>
            <p:spPr>
              <a:xfrm>
                <a:off x="845177" y="5121881"/>
                <a:ext cx="1844860" cy="36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pPr defTabSz="457200"/>
                <a:r>
                  <a:rPr lang="en-US" altLang="zh-CN" sz="1800" spc="0" dirty="0">
                    <a:solidFill>
                      <a:srgbClr val="FFFFFF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spc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45641A3-0F7F-45D4-881A-313CF094C301}"/>
                </a:ext>
              </a:extLst>
            </p:cNvPr>
            <p:cNvSpPr txBox="1"/>
            <p:nvPr/>
          </p:nvSpPr>
          <p:spPr>
            <a:xfrm>
              <a:off x="4453584" y="2297418"/>
              <a:ext cx="561814" cy="53864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2000" spc="0" dirty="0">
                  <a:solidFill>
                    <a:srgbClr val="EAC71B"/>
                  </a:solidFill>
                  <a:cs typeface="+mn-ea"/>
                  <a:sym typeface="+mn-lt"/>
                </a:rPr>
                <a:t>02</a:t>
              </a:r>
              <a:endParaRPr lang="zh-CN" altLang="en-US" sz="2000" spc="0" dirty="0">
                <a:solidFill>
                  <a:srgbClr val="EAC71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FD94419-335E-473D-BAE5-FBCD432A631D}"/>
              </a:ext>
            </a:extLst>
          </p:cNvPr>
          <p:cNvGrpSpPr/>
          <p:nvPr/>
        </p:nvGrpSpPr>
        <p:grpSpPr>
          <a:xfrm>
            <a:off x="5009192" y="4726741"/>
            <a:ext cx="4674567" cy="817319"/>
            <a:chOff x="4453584" y="2248206"/>
            <a:chExt cx="4675176" cy="81713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43CC2A8-6FB4-49FF-9670-A1AEF5C75DD5}"/>
                </a:ext>
              </a:extLst>
            </p:cNvPr>
            <p:cNvGrpSpPr/>
            <p:nvPr/>
          </p:nvGrpSpPr>
          <p:grpSpPr>
            <a:xfrm>
              <a:off x="5261543" y="2248206"/>
              <a:ext cx="3867217" cy="817130"/>
              <a:chOff x="845174" y="5121881"/>
              <a:chExt cx="3867217" cy="817130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DE15D03-1DF2-4A14-A28D-4AD3B4D6FA68}"/>
                  </a:ext>
                </a:extLst>
              </p:cNvPr>
              <p:cNvSpPr/>
              <p:nvPr/>
            </p:nvSpPr>
            <p:spPr bwMode="auto">
              <a:xfrm>
                <a:off x="845174" y="5441746"/>
                <a:ext cx="3867217" cy="4972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>
                  <a:lnSpc>
                    <a:spcPct val="114000"/>
                  </a:lnSpc>
                  <a:defRPr/>
                </a:pPr>
                <a:r>
                  <a:rPr lang="en-US" altLang="zh-CN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E1F8050-6026-4785-A879-96D77E965044}"/>
                  </a:ext>
                </a:extLst>
              </p:cNvPr>
              <p:cNvSpPr txBox="1"/>
              <p:nvPr/>
            </p:nvSpPr>
            <p:spPr>
              <a:xfrm>
                <a:off x="845177" y="5121881"/>
                <a:ext cx="1844860" cy="36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800" b="1" spc="3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/>
                    <a:ea typeface="微软雅黑"/>
                    <a:cs typeface="Segoe UI Light" panose="020B0502040204020203" pitchFamily="34" charset="0"/>
                  </a:defRPr>
                </a:lvl1pPr>
              </a:lstStyle>
              <a:p>
                <a:pPr defTabSz="457200"/>
                <a:r>
                  <a:rPr lang="en-US" altLang="zh-CN" sz="1800" spc="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E45B818-A5FA-4759-8113-8CEA86688033}"/>
                </a:ext>
              </a:extLst>
            </p:cNvPr>
            <p:cNvSpPr txBox="1"/>
            <p:nvPr/>
          </p:nvSpPr>
          <p:spPr>
            <a:xfrm>
              <a:off x="4453584" y="2297418"/>
              <a:ext cx="561814" cy="53864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2000" spc="0" dirty="0">
                  <a:solidFill>
                    <a:srgbClr val="174194"/>
                  </a:solidFill>
                  <a:cs typeface="+mn-ea"/>
                  <a:sym typeface="+mn-lt"/>
                </a:rPr>
                <a:t>03</a:t>
              </a:r>
              <a:endParaRPr lang="zh-CN" altLang="en-US" sz="2000" spc="0" dirty="0">
                <a:solidFill>
                  <a:srgbClr val="17419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3502B6CB-1FC5-4542-B975-6CA9EDB2D6B1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C235A14-826A-4C69-9E3E-C57408777F7B}"/>
              </a:ext>
            </a:extLst>
          </p:cNvPr>
          <p:cNvSpPr/>
          <p:nvPr/>
        </p:nvSpPr>
        <p:spPr bwMode="auto">
          <a:xfrm>
            <a:off x="3367624" y="992585"/>
            <a:ext cx="5495211" cy="230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EE1EE14-1D79-47E8-9A55-9DB8434CE292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0FB900E3-B499-4BA9-A9B5-6852DB56E768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24A2B3E1-CDCB-4661-945A-7F2EA0FAE331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4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AB11392-82F0-4B2A-B3C8-B9CAA13CC0C0}"/>
              </a:ext>
            </a:extLst>
          </p:cNvPr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solidFill>
            <a:srgbClr val="12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F63063-C6BB-49B8-AB76-204C1B92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804959" cy="6859588"/>
          </a:xfrm>
          <a:custGeom>
            <a:avLst/>
            <a:gdLst>
              <a:gd name="connsiteX0" fmla="*/ 0 w 7912101"/>
              <a:gd name="connsiteY0" fmla="*/ 0 h 6858000"/>
              <a:gd name="connsiteX1" fmla="*/ 7912101 w 7912101"/>
              <a:gd name="connsiteY1" fmla="*/ 0 h 6858000"/>
              <a:gd name="connsiteX2" fmla="*/ 7912101 w 7912101"/>
              <a:gd name="connsiteY2" fmla="*/ 6858000 h 6858000"/>
              <a:gd name="connsiteX3" fmla="*/ 0 w 7912101"/>
              <a:gd name="connsiteY3" fmla="*/ 6858000 h 6858000"/>
              <a:gd name="connsiteX4" fmla="*/ 0 w 79121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2101" h="6858000">
                <a:moveTo>
                  <a:pt x="0" y="0"/>
                </a:moveTo>
                <a:lnTo>
                  <a:pt x="7912101" y="0"/>
                </a:lnTo>
                <a:lnTo>
                  <a:pt x="791210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788D89-2206-4ACC-9A4D-0F1895DCC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787" y="0"/>
            <a:ext cx="4482626" cy="6859588"/>
          </a:xfrm>
          <a:custGeom>
            <a:avLst/>
            <a:gdLst>
              <a:gd name="connsiteX0" fmla="*/ 0 w 4483210"/>
              <a:gd name="connsiteY0" fmla="*/ 0 h 6858000"/>
              <a:gd name="connsiteX1" fmla="*/ 4483210 w 4483210"/>
              <a:gd name="connsiteY1" fmla="*/ 0 h 6858000"/>
              <a:gd name="connsiteX2" fmla="*/ 4483210 w 4483210"/>
              <a:gd name="connsiteY2" fmla="*/ 6858000 h 6858000"/>
              <a:gd name="connsiteX3" fmla="*/ 0 w 4483210"/>
              <a:gd name="connsiteY3" fmla="*/ 6858000 h 6858000"/>
              <a:gd name="connsiteX4" fmla="*/ 0 w 44832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3210" h="6858000">
                <a:moveTo>
                  <a:pt x="0" y="0"/>
                </a:moveTo>
                <a:lnTo>
                  <a:pt x="4483210" y="0"/>
                </a:lnTo>
                <a:lnTo>
                  <a:pt x="44832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53D6AB-FC1E-4268-8C8E-AFD52D1186D8}"/>
              </a:ext>
            </a:extLst>
          </p:cNvPr>
          <p:cNvSpPr txBox="1"/>
          <p:nvPr/>
        </p:nvSpPr>
        <p:spPr>
          <a:xfrm>
            <a:off x="2094663" y="2722101"/>
            <a:ext cx="601676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6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84CE8A5-90CE-43B8-9FA8-5E50FF924B33}"/>
              </a:ext>
            </a:extLst>
          </p:cNvPr>
          <p:cNvGrpSpPr/>
          <p:nvPr/>
        </p:nvGrpSpPr>
        <p:grpSpPr>
          <a:xfrm>
            <a:off x="1822625" y="2833812"/>
            <a:ext cx="179977" cy="936217"/>
            <a:chOff x="1822861" y="2833155"/>
            <a:chExt cx="180000" cy="93600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43800668-36BB-4DCD-ADBD-6A9D2F62708B}"/>
                </a:ext>
              </a:extLst>
            </p:cNvPr>
            <p:cNvSpPr/>
            <p:nvPr/>
          </p:nvSpPr>
          <p:spPr>
            <a:xfrm>
              <a:off x="1822861" y="2833155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EAC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39E0FA15-86FF-4971-91B7-A757C65DE403}"/>
                </a:ext>
              </a:extLst>
            </p:cNvPr>
            <p:cNvSpPr/>
            <p:nvPr/>
          </p:nvSpPr>
          <p:spPr>
            <a:xfrm>
              <a:off x="1822861" y="2833312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F5E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69126A8-6CAD-4811-8C84-2DBD0F109ADE}"/>
              </a:ext>
            </a:extLst>
          </p:cNvPr>
          <p:cNvSpPr txBox="1"/>
          <p:nvPr/>
        </p:nvSpPr>
        <p:spPr>
          <a:xfrm>
            <a:off x="2094663" y="1941510"/>
            <a:ext cx="3098961" cy="8311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en-US" altLang="zh-CN" sz="4800" dirty="0">
                <a:solidFill>
                  <a:srgbClr val="FFFFFF"/>
                </a:solidFill>
                <a:cs typeface="+mn-ea"/>
                <a:sym typeface="+mn-lt"/>
              </a:rPr>
              <a:t>PART 03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A198483-0F19-4329-B4BC-C93FEBC1B79D}"/>
              </a:ext>
            </a:extLst>
          </p:cNvPr>
          <p:cNvSpPr/>
          <p:nvPr/>
        </p:nvSpPr>
        <p:spPr bwMode="auto">
          <a:xfrm>
            <a:off x="6213121" y="5097817"/>
            <a:ext cx="5570717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0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>
            <a:extLst>
              <a:ext uri="{FF2B5EF4-FFF2-40B4-BE49-F238E27FC236}">
                <a16:creationId xmlns:a16="http://schemas.microsoft.com/office/drawing/2014/main" id="{C9E90599-2587-4026-B950-08D42F000C64}"/>
              </a:ext>
            </a:extLst>
          </p:cNvPr>
          <p:cNvSpPr/>
          <p:nvPr/>
        </p:nvSpPr>
        <p:spPr>
          <a:xfrm rot="5400000">
            <a:off x="7700274" y="1854780"/>
            <a:ext cx="1472383" cy="1268837"/>
          </a:xfrm>
          <a:prstGeom prst="hexagon">
            <a:avLst/>
          </a:prstGeom>
          <a:solidFill>
            <a:srgbClr val="2A9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0171FCA-E0AF-4757-B79B-FE5BB611BBA3}"/>
              </a:ext>
            </a:extLst>
          </p:cNvPr>
          <p:cNvSpPr/>
          <p:nvPr/>
        </p:nvSpPr>
        <p:spPr>
          <a:xfrm rot="5400000">
            <a:off x="7693530" y="1861525"/>
            <a:ext cx="1104424" cy="887387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33B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六边形 8">
            <a:extLst>
              <a:ext uri="{FF2B5EF4-FFF2-40B4-BE49-F238E27FC236}">
                <a16:creationId xmlns:a16="http://schemas.microsoft.com/office/drawing/2014/main" id="{FA9FF8B7-17C6-4B2E-8510-0D1D6271DBB9}"/>
              </a:ext>
            </a:extLst>
          </p:cNvPr>
          <p:cNvSpPr/>
          <p:nvPr/>
        </p:nvSpPr>
        <p:spPr>
          <a:xfrm rot="5400000">
            <a:off x="6946898" y="3188962"/>
            <a:ext cx="1472383" cy="1268837"/>
          </a:xfrm>
          <a:prstGeom prst="hexagon">
            <a:avLst/>
          </a:prstGeom>
          <a:solidFill>
            <a:srgbClr val="EAC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12E171D-FB74-4ABA-B733-2ABD040B1E6C}"/>
              </a:ext>
            </a:extLst>
          </p:cNvPr>
          <p:cNvSpPr/>
          <p:nvPr/>
        </p:nvSpPr>
        <p:spPr>
          <a:xfrm rot="5400000">
            <a:off x="6940154" y="3195707"/>
            <a:ext cx="1104424" cy="887387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F5E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1B2505F3-F636-4430-9A9E-098E04D3AFDD}"/>
              </a:ext>
            </a:extLst>
          </p:cNvPr>
          <p:cNvSpPr/>
          <p:nvPr/>
        </p:nvSpPr>
        <p:spPr>
          <a:xfrm rot="5400000">
            <a:off x="7700274" y="4524369"/>
            <a:ext cx="1472383" cy="1268837"/>
          </a:xfrm>
          <a:prstGeom prst="hexagon">
            <a:avLst/>
          </a:prstGeom>
          <a:solidFill>
            <a:srgbClr val="2A9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DA4C9ED-C24D-4E40-ACC7-941DFB569203}"/>
              </a:ext>
            </a:extLst>
          </p:cNvPr>
          <p:cNvSpPr/>
          <p:nvPr/>
        </p:nvSpPr>
        <p:spPr>
          <a:xfrm rot="5400000">
            <a:off x="7693530" y="4531114"/>
            <a:ext cx="1104424" cy="887387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33B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六边形 14">
            <a:extLst>
              <a:ext uri="{FF2B5EF4-FFF2-40B4-BE49-F238E27FC236}">
                <a16:creationId xmlns:a16="http://schemas.microsoft.com/office/drawing/2014/main" id="{0D9AD5D4-DC2C-4330-B9EC-A5C26B201AD1}"/>
              </a:ext>
            </a:extLst>
          </p:cNvPr>
          <p:cNvSpPr/>
          <p:nvPr/>
        </p:nvSpPr>
        <p:spPr>
          <a:xfrm rot="5400000">
            <a:off x="8453650" y="3188962"/>
            <a:ext cx="1472383" cy="1268837"/>
          </a:xfrm>
          <a:prstGeom prst="hexagon">
            <a:avLst/>
          </a:prstGeom>
          <a:solidFill>
            <a:srgbClr val="12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E530CAA-A4FD-475F-A6E8-8EE425D44A06}"/>
              </a:ext>
            </a:extLst>
          </p:cNvPr>
          <p:cNvSpPr/>
          <p:nvPr/>
        </p:nvSpPr>
        <p:spPr>
          <a:xfrm rot="5400000">
            <a:off x="8446905" y="3195707"/>
            <a:ext cx="1104424" cy="887387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17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六边形 17">
            <a:extLst>
              <a:ext uri="{FF2B5EF4-FFF2-40B4-BE49-F238E27FC236}">
                <a16:creationId xmlns:a16="http://schemas.microsoft.com/office/drawing/2014/main" id="{C7C3EC93-125A-4121-9FD0-DF9F0FEB528E}"/>
              </a:ext>
            </a:extLst>
          </p:cNvPr>
          <p:cNvSpPr/>
          <p:nvPr/>
        </p:nvSpPr>
        <p:spPr>
          <a:xfrm rot="5400000">
            <a:off x="9182805" y="4524369"/>
            <a:ext cx="1472383" cy="1268837"/>
          </a:xfrm>
          <a:prstGeom prst="hexagon">
            <a:avLst/>
          </a:prstGeom>
          <a:solidFill>
            <a:srgbClr val="EAC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939862BF-E859-4FD3-9377-B10E4D0CAEA0}"/>
              </a:ext>
            </a:extLst>
          </p:cNvPr>
          <p:cNvSpPr/>
          <p:nvPr/>
        </p:nvSpPr>
        <p:spPr>
          <a:xfrm rot="5400000">
            <a:off x="9176061" y="4531114"/>
            <a:ext cx="1104424" cy="887387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F5E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22B9BAE-9E70-4223-9738-48984E96ED7A}"/>
              </a:ext>
            </a:extLst>
          </p:cNvPr>
          <p:cNvGrpSpPr/>
          <p:nvPr/>
        </p:nvGrpSpPr>
        <p:grpSpPr>
          <a:xfrm>
            <a:off x="2377592" y="1989596"/>
            <a:ext cx="3575853" cy="817319"/>
            <a:chOff x="845174" y="5121881"/>
            <a:chExt cx="3576319" cy="81713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F7524C8-3C04-48F3-B1F9-4F213FD056FA}"/>
                </a:ext>
              </a:extLst>
            </p:cNvPr>
            <p:cNvSpPr/>
            <p:nvPr/>
          </p:nvSpPr>
          <p:spPr bwMode="auto">
            <a:xfrm>
              <a:off x="845174" y="5441746"/>
              <a:ext cx="3576319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D86D90A-4408-46B1-B8FB-0DA14CD46C96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EEC14BC-1FD9-433E-B5BC-B0B2CD6F3D3D}"/>
              </a:ext>
            </a:extLst>
          </p:cNvPr>
          <p:cNvGrpSpPr/>
          <p:nvPr/>
        </p:nvGrpSpPr>
        <p:grpSpPr>
          <a:xfrm>
            <a:off x="2377592" y="3007320"/>
            <a:ext cx="3575853" cy="817319"/>
            <a:chOff x="845174" y="5121881"/>
            <a:chExt cx="3576319" cy="81713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8B76B73-6718-41FF-BCE3-1C597FE87BC8}"/>
                </a:ext>
              </a:extLst>
            </p:cNvPr>
            <p:cNvSpPr/>
            <p:nvPr/>
          </p:nvSpPr>
          <p:spPr bwMode="auto">
            <a:xfrm>
              <a:off x="845174" y="5441746"/>
              <a:ext cx="3576319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15B0A07-A260-4D16-A21C-CC86B23A252B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C540210-E4F0-4902-B846-37EAB034388E}"/>
              </a:ext>
            </a:extLst>
          </p:cNvPr>
          <p:cNvGrpSpPr/>
          <p:nvPr/>
        </p:nvGrpSpPr>
        <p:grpSpPr>
          <a:xfrm>
            <a:off x="2377592" y="4025042"/>
            <a:ext cx="3575853" cy="817319"/>
            <a:chOff x="845174" y="5121881"/>
            <a:chExt cx="3576319" cy="81713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33C3BC0-CC18-4351-AB71-A55E9D3B4928}"/>
                </a:ext>
              </a:extLst>
            </p:cNvPr>
            <p:cNvSpPr/>
            <p:nvPr/>
          </p:nvSpPr>
          <p:spPr bwMode="auto">
            <a:xfrm>
              <a:off x="845174" y="5441746"/>
              <a:ext cx="3576319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C132373-9964-4CD2-8BC2-96C6374377B7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C763D22-23E2-4C29-B2DD-8B266745056E}"/>
              </a:ext>
            </a:extLst>
          </p:cNvPr>
          <p:cNvGrpSpPr/>
          <p:nvPr/>
        </p:nvGrpSpPr>
        <p:grpSpPr>
          <a:xfrm>
            <a:off x="2377592" y="5042768"/>
            <a:ext cx="3575853" cy="817319"/>
            <a:chOff x="845174" y="5121881"/>
            <a:chExt cx="3576319" cy="81713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9F8E279-A9E2-4672-9185-E7031E12C0A2}"/>
                </a:ext>
              </a:extLst>
            </p:cNvPr>
            <p:cNvSpPr/>
            <p:nvPr/>
          </p:nvSpPr>
          <p:spPr bwMode="auto">
            <a:xfrm>
              <a:off x="845174" y="5441746"/>
              <a:ext cx="3576319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6592F72-04C0-4937-88A7-3DE671C96529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A43D4670-4C41-40D3-AFB7-4283618D5E59}"/>
              </a:ext>
            </a:extLst>
          </p:cNvPr>
          <p:cNvSpPr txBox="1"/>
          <p:nvPr/>
        </p:nvSpPr>
        <p:spPr>
          <a:xfrm>
            <a:off x="1569738" y="2038823"/>
            <a:ext cx="561741" cy="538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r" defTabSz="457200"/>
            <a:r>
              <a:rPr lang="en-US" altLang="zh-CN" sz="2000" dirty="0">
                <a:solidFill>
                  <a:srgbClr val="2A99B0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rgbClr val="2A99B0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C3265F1-16FC-4F78-BAA6-CC2CCBD5C924}"/>
              </a:ext>
            </a:extLst>
          </p:cNvPr>
          <p:cNvSpPr txBox="1"/>
          <p:nvPr/>
        </p:nvSpPr>
        <p:spPr>
          <a:xfrm>
            <a:off x="1569738" y="3056545"/>
            <a:ext cx="561741" cy="538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r" defTabSz="457200"/>
            <a:r>
              <a:rPr lang="en-US" altLang="zh-CN" sz="2000" dirty="0">
                <a:solidFill>
                  <a:srgbClr val="EAC71B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rgbClr val="EAC71B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4F25008-E949-4719-BABF-5124222CB187}"/>
              </a:ext>
            </a:extLst>
          </p:cNvPr>
          <p:cNvSpPr txBox="1"/>
          <p:nvPr/>
        </p:nvSpPr>
        <p:spPr>
          <a:xfrm>
            <a:off x="1569738" y="4074269"/>
            <a:ext cx="561741" cy="538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r" defTabSz="457200"/>
            <a:r>
              <a:rPr lang="en-US" altLang="zh-CN" sz="2000" dirty="0">
                <a:solidFill>
                  <a:srgbClr val="2A99B0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rgbClr val="2A99B0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5B4C895-DA21-40F9-9C69-04ADFB5B8D82}"/>
              </a:ext>
            </a:extLst>
          </p:cNvPr>
          <p:cNvSpPr txBox="1"/>
          <p:nvPr/>
        </p:nvSpPr>
        <p:spPr>
          <a:xfrm>
            <a:off x="1569738" y="5091995"/>
            <a:ext cx="561741" cy="538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r" defTabSz="457200"/>
            <a:r>
              <a:rPr lang="en-US" altLang="zh-CN" sz="2000" dirty="0">
                <a:solidFill>
                  <a:srgbClr val="EAC71B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rgbClr val="EAC71B"/>
              </a:solidFill>
              <a:cs typeface="+mn-ea"/>
              <a:sym typeface="+mn-lt"/>
            </a:endParaRP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F577E643-8324-4E76-AF28-D8F5C104D3D7}"/>
              </a:ext>
            </a:extLst>
          </p:cNvPr>
          <p:cNvSpPr/>
          <p:nvPr/>
        </p:nvSpPr>
        <p:spPr>
          <a:xfrm>
            <a:off x="8225365" y="2232413"/>
            <a:ext cx="422204" cy="506123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Oval 37">
            <a:extLst>
              <a:ext uri="{FF2B5EF4-FFF2-40B4-BE49-F238E27FC236}">
                <a16:creationId xmlns:a16="http://schemas.microsoft.com/office/drawing/2014/main" id="{A447BA14-9B2E-46E3-90BF-4856645955B5}"/>
              </a:ext>
            </a:extLst>
          </p:cNvPr>
          <p:cNvSpPr/>
          <p:nvPr/>
        </p:nvSpPr>
        <p:spPr>
          <a:xfrm>
            <a:off x="8183496" y="4906107"/>
            <a:ext cx="505940" cy="505360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Oval 38">
            <a:extLst>
              <a:ext uri="{FF2B5EF4-FFF2-40B4-BE49-F238E27FC236}">
                <a16:creationId xmlns:a16="http://schemas.microsoft.com/office/drawing/2014/main" id="{88B3D82E-B3ED-48A1-92EB-2A3D73893751}"/>
              </a:ext>
            </a:extLst>
          </p:cNvPr>
          <p:cNvSpPr/>
          <p:nvPr/>
        </p:nvSpPr>
        <p:spPr>
          <a:xfrm>
            <a:off x="7430120" y="3594458"/>
            <a:ext cx="505940" cy="459071"/>
          </a:xfrm>
          <a:custGeom>
            <a:avLst/>
            <a:gdLst>
              <a:gd name="connsiteX0" fmla="*/ 0 w 605733"/>
              <a:gd name="connsiteY0" fmla="*/ 17006 h 549422"/>
              <a:gd name="connsiteX1" fmla="*/ 452449 w 605733"/>
              <a:gd name="connsiteY1" fmla="*/ 17006 h 549422"/>
              <a:gd name="connsiteX2" fmla="*/ 369848 w 605733"/>
              <a:gd name="connsiteY2" fmla="*/ 99487 h 549422"/>
              <a:gd name="connsiteX3" fmla="*/ 82601 w 605733"/>
              <a:gd name="connsiteY3" fmla="*/ 99487 h 549422"/>
              <a:gd name="connsiteX4" fmla="*/ 82601 w 605733"/>
              <a:gd name="connsiteY4" fmla="*/ 466941 h 549422"/>
              <a:gd name="connsiteX5" fmla="*/ 450591 w 605733"/>
              <a:gd name="connsiteY5" fmla="*/ 466941 h 549422"/>
              <a:gd name="connsiteX6" fmla="*/ 450591 w 605733"/>
              <a:gd name="connsiteY6" fmla="*/ 290947 h 549422"/>
              <a:gd name="connsiteX7" fmla="*/ 533192 w 605733"/>
              <a:gd name="connsiteY7" fmla="*/ 208466 h 549422"/>
              <a:gd name="connsiteX8" fmla="*/ 533192 w 605733"/>
              <a:gd name="connsiteY8" fmla="*/ 549422 h 549422"/>
              <a:gd name="connsiteX9" fmla="*/ 0 w 605733"/>
              <a:gd name="connsiteY9" fmla="*/ 549422 h 549422"/>
              <a:gd name="connsiteX10" fmla="*/ 547301 w 605733"/>
              <a:gd name="connsiteY10" fmla="*/ 0 h 549422"/>
              <a:gd name="connsiteX11" fmla="*/ 605733 w 605733"/>
              <a:gd name="connsiteY11" fmla="*/ 58245 h 549422"/>
              <a:gd name="connsiteX12" fmla="*/ 254935 w 605733"/>
              <a:gd name="connsiteY12" fmla="*/ 408644 h 549422"/>
              <a:gd name="connsiteX13" fmla="*/ 114739 w 605733"/>
              <a:gd name="connsiteY13" fmla="*/ 268650 h 549422"/>
              <a:gd name="connsiteX14" fmla="*/ 173068 w 605733"/>
              <a:gd name="connsiteY14" fmla="*/ 210301 h 549422"/>
              <a:gd name="connsiteX15" fmla="*/ 254935 w 605733"/>
              <a:gd name="connsiteY15" fmla="*/ 291948 h 54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733" h="549422">
                <a:moveTo>
                  <a:pt x="0" y="17006"/>
                </a:moveTo>
                <a:lnTo>
                  <a:pt x="452449" y="17006"/>
                </a:lnTo>
                <a:lnTo>
                  <a:pt x="369848" y="99487"/>
                </a:lnTo>
                <a:lnTo>
                  <a:pt x="82601" y="99487"/>
                </a:lnTo>
                <a:lnTo>
                  <a:pt x="82601" y="466941"/>
                </a:lnTo>
                <a:lnTo>
                  <a:pt x="450591" y="466941"/>
                </a:lnTo>
                <a:lnTo>
                  <a:pt x="450591" y="290947"/>
                </a:lnTo>
                <a:lnTo>
                  <a:pt x="533192" y="208466"/>
                </a:lnTo>
                <a:lnTo>
                  <a:pt x="533192" y="549422"/>
                </a:lnTo>
                <a:lnTo>
                  <a:pt x="0" y="549422"/>
                </a:lnTo>
                <a:close/>
                <a:moveTo>
                  <a:pt x="547301" y="0"/>
                </a:moveTo>
                <a:lnTo>
                  <a:pt x="605733" y="58245"/>
                </a:lnTo>
                <a:lnTo>
                  <a:pt x="254935" y="408644"/>
                </a:lnTo>
                <a:lnTo>
                  <a:pt x="114739" y="268650"/>
                </a:lnTo>
                <a:lnTo>
                  <a:pt x="173068" y="210301"/>
                </a:lnTo>
                <a:lnTo>
                  <a:pt x="254935" y="2919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" name="Oval 39">
            <a:extLst>
              <a:ext uri="{FF2B5EF4-FFF2-40B4-BE49-F238E27FC236}">
                <a16:creationId xmlns:a16="http://schemas.microsoft.com/office/drawing/2014/main" id="{8A17E601-F2D3-4699-BF33-B6F4E0A85945}"/>
              </a:ext>
            </a:extLst>
          </p:cNvPr>
          <p:cNvSpPr/>
          <p:nvPr/>
        </p:nvSpPr>
        <p:spPr>
          <a:xfrm>
            <a:off x="9666027" y="4929165"/>
            <a:ext cx="505940" cy="459242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8494DEA-BC17-44CA-9630-85AF171EEA09}"/>
              </a:ext>
            </a:extLst>
          </p:cNvPr>
          <p:cNvSpPr txBox="1"/>
          <p:nvPr/>
        </p:nvSpPr>
        <p:spPr>
          <a:xfrm>
            <a:off x="8815146" y="3500752"/>
            <a:ext cx="7493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1800" spc="0" dirty="0">
                <a:solidFill>
                  <a:srgbClr val="FFFFFF"/>
                </a:solidFill>
                <a:cs typeface="+mn-ea"/>
                <a:sym typeface="+mn-lt"/>
              </a:rPr>
              <a:t>Title</a:t>
            </a:r>
          </a:p>
          <a:p>
            <a:pPr algn="ctr" defTabSz="457200"/>
            <a:r>
              <a:rPr lang="en-US" altLang="zh-CN" sz="1800" spc="0" dirty="0">
                <a:solidFill>
                  <a:srgbClr val="FFFFFF"/>
                </a:solidFill>
                <a:cs typeface="+mn-ea"/>
                <a:sym typeface="+mn-lt"/>
              </a:rPr>
              <a:t>Add</a:t>
            </a:r>
            <a:endParaRPr lang="zh-CN" altLang="en-US" sz="1800" spc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4AEF5EC-8CB0-48A4-AD04-0C6156996EC1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01BF6EA-FEE5-4D8C-A9F5-B059399F56ED}"/>
              </a:ext>
            </a:extLst>
          </p:cNvPr>
          <p:cNvSpPr/>
          <p:nvPr/>
        </p:nvSpPr>
        <p:spPr bwMode="auto">
          <a:xfrm>
            <a:off x="3367624" y="992585"/>
            <a:ext cx="5495211" cy="230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AC4E49F-A87C-4C12-B519-55612E5933EA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3EEA82F8-C5EA-45F8-8A09-C902D4003B72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3B121414-FCF1-44C1-8007-D2EB53874594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33" grpId="0"/>
      <p:bldP spid="34" grpId="0"/>
      <p:bldP spid="35" grpId="0"/>
      <p:bldP spid="36" grpId="0"/>
      <p:bldP spid="47" grpId="0" animBg="1"/>
      <p:bldP spid="49" grpId="0" animBg="1"/>
      <p:bldP spid="48" grpId="0" animBg="1"/>
      <p:bldP spid="50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9CF584EC-AA9F-4F90-AF88-7922D8109A27}"/>
              </a:ext>
            </a:extLst>
          </p:cNvPr>
          <p:cNvGrpSpPr/>
          <p:nvPr/>
        </p:nvGrpSpPr>
        <p:grpSpPr>
          <a:xfrm>
            <a:off x="1444989" y="1915127"/>
            <a:ext cx="5332301" cy="3920968"/>
            <a:chOff x="1343576" y="1958226"/>
            <a:chExt cx="5592438" cy="3568532"/>
          </a:xfrm>
        </p:grpSpPr>
        <p:grpSp>
          <p:nvGrpSpPr>
            <p:cNvPr id="2" name="Group 31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>
              <a:extLst>
                <a:ext uri="{FF2B5EF4-FFF2-40B4-BE49-F238E27FC236}">
                  <a16:creationId xmlns:a16="http://schemas.microsoft.com/office/drawing/2014/main" id="{9432A155-9A42-4546-A27B-570B7A27CFEF}"/>
                </a:ext>
              </a:extLst>
            </p:cNvPr>
            <p:cNvGrpSpPr/>
            <p:nvPr/>
          </p:nvGrpSpPr>
          <p:grpSpPr>
            <a:xfrm>
              <a:off x="1343576" y="1958226"/>
              <a:ext cx="5592438" cy="3568532"/>
              <a:chOff x="6182503" y="2342564"/>
              <a:chExt cx="4716138" cy="3009365"/>
            </a:xfrm>
          </p:grpSpPr>
          <p:grpSp>
            <p:nvGrpSpPr>
              <p:cNvPr id="3" name="Group 4033">
                <a:extLst>
                  <a:ext uri="{FF2B5EF4-FFF2-40B4-BE49-F238E27FC236}">
                    <a16:creationId xmlns:a16="http://schemas.microsoft.com/office/drawing/2014/main" id="{B7F29D53-9C60-4B39-9F51-812DC3EA24FA}"/>
                  </a:ext>
                </a:extLst>
              </p:cNvPr>
              <p:cNvGrpSpPr/>
              <p:nvPr/>
            </p:nvGrpSpPr>
            <p:grpSpPr>
              <a:xfrm>
                <a:off x="7022161" y="2664126"/>
                <a:ext cx="3649868" cy="2687803"/>
                <a:chOff x="0" y="0"/>
                <a:chExt cx="6461013" cy="4652441"/>
              </a:xfrm>
            </p:grpSpPr>
            <p:sp>
              <p:nvSpPr>
                <p:cNvPr id="16" name="Shape 4028">
                  <a:extLst>
                    <a:ext uri="{FF2B5EF4-FFF2-40B4-BE49-F238E27FC236}">
                      <a16:creationId xmlns:a16="http://schemas.microsoft.com/office/drawing/2014/main" id="{2656940D-BA05-49F3-BDD5-AFF23D0F53B6}"/>
                    </a:ext>
                  </a:extLst>
                </p:cNvPr>
                <p:cNvSpPr/>
                <p:nvPr/>
              </p:nvSpPr>
              <p:spPr>
                <a:xfrm flipV="1">
                  <a:off x="-1" y="0"/>
                  <a:ext cx="2" cy="4652442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85000"/>
                      <a:alpha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20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Shape 4029">
                  <a:extLst>
                    <a:ext uri="{FF2B5EF4-FFF2-40B4-BE49-F238E27FC236}">
                      <a16:creationId xmlns:a16="http://schemas.microsoft.com/office/drawing/2014/main" id="{F5A11E9E-3338-4B90-97C4-A0977307AC00}"/>
                    </a:ext>
                  </a:extLst>
                </p:cNvPr>
                <p:cNvSpPr/>
                <p:nvPr/>
              </p:nvSpPr>
              <p:spPr>
                <a:xfrm flipV="1">
                  <a:off x="1615253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85000"/>
                      <a:alpha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20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Shape 4030">
                  <a:extLst>
                    <a:ext uri="{FF2B5EF4-FFF2-40B4-BE49-F238E27FC236}">
                      <a16:creationId xmlns:a16="http://schemas.microsoft.com/office/drawing/2014/main" id="{E77EB88E-2FC8-450C-B803-98D739C464F9}"/>
                    </a:ext>
                  </a:extLst>
                </p:cNvPr>
                <p:cNvSpPr/>
                <p:nvPr/>
              </p:nvSpPr>
              <p:spPr>
                <a:xfrm flipV="1">
                  <a:off x="3230506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85000"/>
                      <a:alpha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20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Shape 4031">
                  <a:extLst>
                    <a:ext uri="{FF2B5EF4-FFF2-40B4-BE49-F238E27FC236}">
                      <a16:creationId xmlns:a16="http://schemas.microsoft.com/office/drawing/2014/main" id="{8B506C9A-FDE9-43E3-9902-AF179FD54CC7}"/>
                    </a:ext>
                  </a:extLst>
                </p:cNvPr>
                <p:cNvSpPr/>
                <p:nvPr/>
              </p:nvSpPr>
              <p:spPr>
                <a:xfrm flipV="1">
                  <a:off x="4845759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85000"/>
                      <a:alpha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20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Shape 4032">
                  <a:extLst>
                    <a:ext uri="{FF2B5EF4-FFF2-40B4-BE49-F238E27FC236}">
                      <a16:creationId xmlns:a16="http://schemas.microsoft.com/office/drawing/2014/main" id="{A2B81B97-0F0C-4400-958D-B27F93E0AECD}"/>
                    </a:ext>
                  </a:extLst>
                </p:cNvPr>
                <p:cNvSpPr/>
                <p:nvPr/>
              </p:nvSpPr>
              <p:spPr>
                <a:xfrm flipV="1">
                  <a:off x="6461013" y="-1"/>
                  <a:ext cx="1" cy="4652443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85000"/>
                      <a:alpha val="2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457200">
                    <a:defRPr sz="32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" name="Group 33">
                <a:extLst>
                  <a:ext uri="{FF2B5EF4-FFF2-40B4-BE49-F238E27FC236}">
                    <a16:creationId xmlns:a16="http://schemas.microsoft.com/office/drawing/2014/main" id="{A22F2FE3-8F47-47D6-8558-97F5A5D1F57C}"/>
                  </a:ext>
                </a:extLst>
              </p:cNvPr>
              <p:cNvGrpSpPr/>
              <p:nvPr/>
            </p:nvGrpSpPr>
            <p:grpSpPr>
              <a:xfrm>
                <a:off x="6182503" y="2342564"/>
                <a:ext cx="4716138" cy="2953546"/>
                <a:chOff x="6182503" y="2342564"/>
                <a:chExt cx="4716138" cy="2953546"/>
              </a:xfrm>
            </p:grpSpPr>
            <p:grpSp>
              <p:nvGrpSpPr>
                <p:cNvPr id="5" name="Group 34">
                  <a:extLst>
                    <a:ext uri="{FF2B5EF4-FFF2-40B4-BE49-F238E27FC236}">
                      <a16:creationId xmlns:a16="http://schemas.microsoft.com/office/drawing/2014/main" id="{29200AAD-435E-44F4-9F7B-137C2D671554}"/>
                    </a:ext>
                  </a:extLst>
                </p:cNvPr>
                <p:cNvGrpSpPr/>
                <p:nvPr/>
              </p:nvGrpSpPr>
              <p:grpSpPr>
                <a:xfrm>
                  <a:off x="6796652" y="2342564"/>
                  <a:ext cx="4101989" cy="124864"/>
                  <a:chOff x="6796652" y="2342564"/>
                  <a:chExt cx="4101989" cy="124864"/>
                </a:xfrm>
              </p:grpSpPr>
              <p:sp>
                <p:nvSpPr>
                  <p:cNvPr id="11" name="TextBox 40">
                    <a:extLst>
                      <a:ext uri="{FF2B5EF4-FFF2-40B4-BE49-F238E27FC236}">
                        <a16:creationId xmlns:a16="http://schemas.microsoft.com/office/drawing/2014/main" id="{8EC78764-E4AD-42F5-A9A8-814622CCD5E9}"/>
                      </a:ext>
                    </a:extLst>
                  </p:cNvPr>
                  <p:cNvSpPr txBox="1"/>
                  <p:nvPr/>
                </p:nvSpPr>
                <p:spPr>
                  <a:xfrm>
                    <a:off x="6796652" y="2349291"/>
                    <a:ext cx="430247" cy="1181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 defTabSz="457200"/>
                    <a:r>
                      <a:rPr lang="en-GB" sz="1000" dirty="0">
                        <a:solidFill>
                          <a:srgbClr val="FFFFFF">
                            <a:lumMod val="65000"/>
                          </a:srgbClr>
                        </a:solidFill>
                        <a:cs typeface="+mn-ea"/>
                        <a:sym typeface="+mn-lt"/>
                      </a:rPr>
                      <a:t>0</a:t>
                    </a:r>
                  </a:p>
                </p:txBody>
              </p:sp>
              <p:sp>
                <p:nvSpPr>
                  <p:cNvPr id="12" name="TextBox 41">
                    <a:extLst>
                      <a:ext uri="{FF2B5EF4-FFF2-40B4-BE49-F238E27FC236}">
                        <a16:creationId xmlns:a16="http://schemas.microsoft.com/office/drawing/2014/main" id="{5FBA20CF-0858-4433-B92D-9074F2BA7EAA}"/>
                      </a:ext>
                    </a:extLst>
                  </p:cNvPr>
                  <p:cNvSpPr txBox="1"/>
                  <p:nvPr/>
                </p:nvSpPr>
                <p:spPr>
                  <a:xfrm>
                    <a:off x="8629953" y="2343114"/>
                    <a:ext cx="430247" cy="1181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 defTabSz="457200"/>
                    <a:r>
                      <a:rPr lang="en-GB" sz="1000" dirty="0">
                        <a:solidFill>
                          <a:srgbClr val="FFFFFF">
                            <a:lumMod val="65000"/>
                          </a:srgbClr>
                        </a:solidFill>
                        <a:cs typeface="+mn-ea"/>
                        <a:sym typeface="+mn-lt"/>
                      </a:rPr>
                      <a:t>50</a:t>
                    </a:r>
                  </a:p>
                </p:txBody>
              </p:sp>
              <p:sp>
                <p:nvSpPr>
                  <p:cNvPr id="13" name="TextBox 42">
                    <a:extLst>
                      <a:ext uri="{FF2B5EF4-FFF2-40B4-BE49-F238E27FC236}">
                        <a16:creationId xmlns:a16="http://schemas.microsoft.com/office/drawing/2014/main" id="{CC42E3CC-741E-491A-ABC3-D95EA86CCA97}"/>
                      </a:ext>
                    </a:extLst>
                  </p:cNvPr>
                  <p:cNvSpPr txBox="1"/>
                  <p:nvPr/>
                </p:nvSpPr>
                <p:spPr>
                  <a:xfrm>
                    <a:off x="9552716" y="2348587"/>
                    <a:ext cx="430247" cy="1181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 defTabSz="457200"/>
                    <a:r>
                      <a:rPr lang="en-GB" sz="1000" dirty="0">
                        <a:solidFill>
                          <a:srgbClr val="FFFFFF">
                            <a:lumMod val="65000"/>
                          </a:srgbClr>
                        </a:solidFill>
                        <a:cs typeface="+mn-ea"/>
                        <a:sym typeface="+mn-lt"/>
                      </a:rPr>
                      <a:t>75</a:t>
                    </a:r>
                  </a:p>
                </p:txBody>
              </p:sp>
              <p:sp>
                <p:nvSpPr>
                  <p:cNvPr id="14" name="TextBox 43">
                    <a:extLst>
                      <a:ext uri="{FF2B5EF4-FFF2-40B4-BE49-F238E27FC236}">
                        <a16:creationId xmlns:a16="http://schemas.microsoft.com/office/drawing/2014/main" id="{30E6C684-C279-4AFD-A54D-C26E19637996}"/>
                      </a:ext>
                    </a:extLst>
                  </p:cNvPr>
                  <p:cNvSpPr txBox="1"/>
                  <p:nvPr/>
                </p:nvSpPr>
                <p:spPr>
                  <a:xfrm>
                    <a:off x="10468394" y="2347690"/>
                    <a:ext cx="430247" cy="1181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 defTabSz="457200"/>
                    <a:r>
                      <a:rPr lang="en-GB" sz="1000" dirty="0">
                        <a:solidFill>
                          <a:srgbClr val="FFFFFF">
                            <a:lumMod val="65000"/>
                          </a:srgbClr>
                        </a:solidFill>
                        <a:cs typeface="+mn-ea"/>
                        <a:sym typeface="+mn-lt"/>
                      </a:rPr>
                      <a:t>100</a:t>
                    </a:r>
                  </a:p>
                </p:txBody>
              </p:sp>
              <p:sp>
                <p:nvSpPr>
                  <p:cNvPr id="15" name="TextBox 44">
                    <a:extLst>
                      <a:ext uri="{FF2B5EF4-FFF2-40B4-BE49-F238E27FC236}">
                        <a16:creationId xmlns:a16="http://schemas.microsoft.com/office/drawing/2014/main" id="{7BDAE114-577E-4D1D-9B58-B1A2C5B7DAEA}"/>
                      </a:ext>
                    </a:extLst>
                  </p:cNvPr>
                  <p:cNvSpPr txBox="1"/>
                  <p:nvPr/>
                </p:nvSpPr>
                <p:spPr>
                  <a:xfrm>
                    <a:off x="7707191" y="2342564"/>
                    <a:ext cx="430247" cy="1181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 defTabSz="457200"/>
                    <a:r>
                      <a:rPr lang="en-GB" sz="1000" dirty="0">
                        <a:solidFill>
                          <a:srgbClr val="FFFFFF">
                            <a:lumMod val="65000"/>
                          </a:srgbClr>
                        </a:solidFill>
                        <a:cs typeface="+mn-ea"/>
                        <a:sym typeface="+mn-lt"/>
                      </a:rPr>
                      <a:t>25</a:t>
                    </a:r>
                  </a:p>
                </p:txBody>
              </p:sp>
            </p:grpSp>
            <p:grpSp>
              <p:nvGrpSpPr>
                <p:cNvPr id="6" name="Group 35">
                  <a:extLst>
                    <a:ext uri="{FF2B5EF4-FFF2-40B4-BE49-F238E27FC236}">
                      <a16:creationId xmlns:a16="http://schemas.microsoft.com/office/drawing/2014/main" id="{66DCCCA9-9AEE-48EC-B6CE-F33B0517C219}"/>
                    </a:ext>
                  </a:extLst>
                </p:cNvPr>
                <p:cNvGrpSpPr/>
                <p:nvPr/>
              </p:nvGrpSpPr>
              <p:grpSpPr>
                <a:xfrm>
                  <a:off x="6182503" y="2874215"/>
                  <a:ext cx="645384" cy="2421895"/>
                  <a:chOff x="6182503" y="2874215"/>
                  <a:chExt cx="645384" cy="2421895"/>
                </a:xfrm>
              </p:grpSpPr>
              <p:sp>
                <p:nvSpPr>
                  <p:cNvPr id="7" name="Text Placeholder 2">
                    <a:extLst>
                      <a:ext uri="{FF2B5EF4-FFF2-40B4-BE49-F238E27FC236}">
                        <a16:creationId xmlns:a16="http://schemas.microsoft.com/office/drawing/2014/main" id="{71960A71-DF98-447C-8878-5CF94B3578B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182503" y="2874215"/>
                    <a:ext cx="644472" cy="2824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en-US"/>
                    </a:defPPr>
                    <a:lvl1pPr marL="0" algn="ctr" defTabSz="914400" rtl="0" eaLnBrk="1" latinLnBrk="0" hangingPunct="1">
                      <a:defRPr sz="1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1400" b="1" dirty="0">
                        <a:solidFill>
                          <a:srgbClr val="000000">
                            <a:tint val="75000"/>
                          </a:srgbClr>
                        </a:solidFill>
                        <a:cs typeface="+mn-ea"/>
                        <a:sym typeface="+mn-lt"/>
                      </a:rPr>
                      <a:t>2020</a:t>
                    </a:r>
                  </a:p>
                </p:txBody>
              </p:sp>
              <p:sp>
                <p:nvSpPr>
                  <p:cNvPr id="8" name="Text Placeholder 2">
                    <a:extLst>
                      <a:ext uri="{FF2B5EF4-FFF2-40B4-BE49-F238E27FC236}">
                        <a16:creationId xmlns:a16="http://schemas.microsoft.com/office/drawing/2014/main" id="{658F746B-7BFC-42F7-86ED-C0AFFE8527E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182503" y="3587726"/>
                    <a:ext cx="644472" cy="2824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en-US"/>
                    </a:defPPr>
                    <a:lvl1pPr marL="0" algn="ctr" defTabSz="914400" rtl="0" eaLnBrk="1" latinLnBrk="0" hangingPunct="1">
                      <a:defRPr sz="1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1400" b="1" dirty="0">
                        <a:solidFill>
                          <a:srgbClr val="000000">
                            <a:tint val="75000"/>
                          </a:srgbClr>
                        </a:solidFill>
                        <a:cs typeface="+mn-ea"/>
                        <a:sym typeface="+mn-lt"/>
                      </a:rPr>
                      <a:t>2029</a:t>
                    </a:r>
                  </a:p>
                </p:txBody>
              </p:sp>
              <p:sp>
                <p:nvSpPr>
                  <p:cNvPr id="9" name="Text Placeholder 2">
                    <a:extLst>
                      <a:ext uri="{FF2B5EF4-FFF2-40B4-BE49-F238E27FC236}">
                        <a16:creationId xmlns:a16="http://schemas.microsoft.com/office/drawing/2014/main" id="{CE8EC5B0-F1CF-4016-8EEC-562EE49DCC4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183415" y="4292574"/>
                    <a:ext cx="644472" cy="2824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en-US"/>
                    </a:defPPr>
                    <a:lvl1pPr marL="0" algn="ctr" defTabSz="914400" rtl="0" eaLnBrk="1" latinLnBrk="0" hangingPunct="1">
                      <a:defRPr sz="1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1400" b="1" dirty="0">
                        <a:solidFill>
                          <a:srgbClr val="000000">
                            <a:tint val="75000"/>
                          </a:srgbClr>
                        </a:solidFill>
                        <a:cs typeface="+mn-ea"/>
                        <a:sym typeface="+mn-lt"/>
                      </a:rPr>
                      <a:t>2028</a:t>
                    </a:r>
                  </a:p>
                </p:txBody>
              </p:sp>
              <p:sp>
                <p:nvSpPr>
                  <p:cNvPr id="10" name="Text Placeholder 2">
                    <a:extLst>
                      <a:ext uri="{FF2B5EF4-FFF2-40B4-BE49-F238E27FC236}">
                        <a16:creationId xmlns:a16="http://schemas.microsoft.com/office/drawing/2014/main" id="{4A53C117-7E08-4031-BEA0-77C790AC630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182503" y="5013660"/>
                    <a:ext cx="644472" cy="282450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>
                    <a:defPPr>
                      <a:defRPr lang="en-US"/>
                    </a:defPPr>
                    <a:lvl1pPr marL="0" algn="ctr" defTabSz="914400" rtl="0" eaLnBrk="1" latinLnBrk="0" hangingPunct="1">
                      <a:defRPr sz="12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1400" b="1" dirty="0">
                        <a:solidFill>
                          <a:srgbClr val="000000">
                            <a:tint val="75000"/>
                          </a:srgbClr>
                        </a:solidFill>
                        <a:cs typeface="+mn-ea"/>
                        <a:sym typeface="+mn-lt"/>
                      </a:rPr>
                      <a:t>2027</a:t>
                    </a:r>
                  </a:p>
                </p:txBody>
              </p:sp>
            </p:grpSp>
          </p:grpSp>
        </p:grpSp>
        <p:sp>
          <p:nvSpPr>
            <p:cNvPr id="22" name="Shape 4216">
              <a:extLst>
                <a:ext uri="{FF2B5EF4-FFF2-40B4-BE49-F238E27FC236}">
                  <a16:creationId xmlns:a16="http://schemas.microsoft.com/office/drawing/2014/main" id="{F325944B-4077-48F8-8D5B-AC7A0DCE2853}"/>
                </a:ext>
              </a:extLst>
            </p:cNvPr>
            <p:cNvSpPr/>
            <p:nvPr/>
          </p:nvSpPr>
          <p:spPr>
            <a:xfrm>
              <a:off x="2346432" y="2504508"/>
              <a:ext cx="1748394" cy="187886"/>
            </a:xfrm>
            <a:prstGeom prst="rect">
              <a:avLst/>
            </a:prstGeom>
            <a:solidFill>
              <a:srgbClr val="EAC71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  <p:sp>
          <p:nvSpPr>
            <p:cNvPr id="23" name="Shape 4217">
              <a:extLst>
                <a:ext uri="{FF2B5EF4-FFF2-40B4-BE49-F238E27FC236}">
                  <a16:creationId xmlns:a16="http://schemas.microsoft.com/office/drawing/2014/main" id="{7E694D91-93B9-4A32-A6CF-D431391900BE}"/>
                </a:ext>
              </a:extLst>
            </p:cNvPr>
            <p:cNvSpPr/>
            <p:nvPr/>
          </p:nvSpPr>
          <p:spPr>
            <a:xfrm>
              <a:off x="2346433" y="2692395"/>
              <a:ext cx="2126035" cy="187887"/>
            </a:xfrm>
            <a:prstGeom prst="rect">
              <a:avLst/>
            </a:prstGeom>
            <a:solidFill>
              <a:srgbClr val="2A99B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  <p:sp>
          <p:nvSpPr>
            <p:cNvPr id="24" name="Shape 4218">
              <a:extLst>
                <a:ext uri="{FF2B5EF4-FFF2-40B4-BE49-F238E27FC236}">
                  <a16:creationId xmlns:a16="http://schemas.microsoft.com/office/drawing/2014/main" id="{BFB6E57C-B66E-4D3D-8F96-C898D12BA4F6}"/>
                </a:ext>
              </a:extLst>
            </p:cNvPr>
            <p:cNvSpPr/>
            <p:nvPr/>
          </p:nvSpPr>
          <p:spPr>
            <a:xfrm>
              <a:off x="2346433" y="2880281"/>
              <a:ext cx="3781463" cy="187888"/>
            </a:xfrm>
            <a:prstGeom prst="rect">
              <a:avLst/>
            </a:prstGeom>
            <a:solidFill>
              <a:srgbClr val="1741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  <p:sp>
          <p:nvSpPr>
            <p:cNvPr id="26" name="Shape 4220">
              <a:extLst>
                <a:ext uri="{FF2B5EF4-FFF2-40B4-BE49-F238E27FC236}">
                  <a16:creationId xmlns:a16="http://schemas.microsoft.com/office/drawing/2014/main" id="{736F1A17-8054-4109-82A8-17BF4491AF7B}"/>
                </a:ext>
              </a:extLst>
            </p:cNvPr>
            <p:cNvSpPr/>
            <p:nvPr/>
          </p:nvSpPr>
          <p:spPr>
            <a:xfrm>
              <a:off x="2346432" y="3318513"/>
              <a:ext cx="2267956" cy="187887"/>
            </a:xfrm>
            <a:prstGeom prst="rect">
              <a:avLst/>
            </a:prstGeom>
            <a:solidFill>
              <a:srgbClr val="EAC71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  <p:sp>
          <p:nvSpPr>
            <p:cNvPr id="27" name="Shape 4221">
              <a:extLst>
                <a:ext uri="{FF2B5EF4-FFF2-40B4-BE49-F238E27FC236}">
                  <a16:creationId xmlns:a16="http://schemas.microsoft.com/office/drawing/2014/main" id="{A9C23E49-582A-4C75-ADAF-E6286AA2E804}"/>
                </a:ext>
              </a:extLst>
            </p:cNvPr>
            <p:cNvSpPr/>
            <p:nvPr/>
          </p:nvSpPr>
          <p:spPr>
            <a:xfrm>
              <a:off x="2346433" y="3506400"/>
              <a:ext cx="2691777" cy="187888"/>
            </a:xfrm>
            <a:prstGeom prst="rect">
              <a:avLst/>
            </a:prstGeom>
            <a:solidFill>
              <a:srgbClr val="2A99B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  <p:sp>
          <p:nvSpPr>
            <p:cNvPr id="28" name="Shape 4222">
              <a:extLst>
                <a:ext uri="{FF2B5EF4-FFF2-40B4-BE49-F238E27FC236}">
                  <a16:creationId xmlns:a16="http://schemas.microsoft.com/office/drawing/2014/main" id="{0DA38A2C-13A3-4541-A65A-785545E7C0D4}"/>
                </a:ext>
              </a:extLst>
            </p:cNvPr>
            <p:cNvSpPr/>
            <p:nvPr/>
          </p:nvSpPr>
          <p:spPr>
            <a:xfrm>
              <a:off x="2346432" y="3688877"/>
              <a:ext cx="4079391" cy="187888"/>
            </a:xfrm>
            <a:prstGeom prst="rect">
              <a:avLst/>
            </a:prstGeom>
            <a:solidFill>
              <a:srgbClr val="1741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  <p:sp>
          <p:nvSpPr>
            <p:cNvPr id="30" name="Shape 4224">
              <a:extLst>
                <a:ext uri="{FF2B5EF4-FFF2-40B4-BE49-F238E27FC236}">
                  <a16:creationId xmlns:a16="http://schemas.microsoft.com/office/drawing/2014/main" id="{F42C136E-1E48-43B0-9C97-F53641EC9FF9}"/>
                </a:ext>
              </a:extLst>
            </p:cNvPr>
            <p:cNvSpPr/>
            <p:nvPr/>
          </p:nvSpPr>
          <p:spPr>
            <a:xfrm>
              <a:off x="2346433" y="4132518"/>
              <a:ext cx="3182719" cy="187887"/>
            </a:xfrm>
            <a:prstGeom prst="rect">
              <a:avLst/>
            </a:prstGeom>
            <a:solidFill>
              <a:srgbClr val="EAC71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  <p:sp>
          <p:nvSpPr>
            <p:cNvPr id="31" name="Shape 4225">
              <a:extLst>
                <a:ext uri="{FF2B5EF4-FFF2-40B4-BE49-F238E27FC236}">
                  <a16:creationId xmlns:a16="http://schemas.microsoft.com/office/drawing/2014/main" id="{ADBBC41D-2064-4F0E-8F98-45F6066117D9}"/>
                </a:ext>
              </a:extLst>
            </p:cNvPr>
            <p:cNvSpPr/>
            <p:nvPr/>
          </p:nvSpPr>
          <p:spPr>
            <a:xfrm>
              <a:off x="2346433" y="4320405"/>
              <a:ext cx="2447032" cy="187888"/>
            </a:xfrm>
            <a:prstGeom prst="rect">
              <a:avLst/>
            </a:prstGeom>
            <a:solidFill>
              <a:srgbClr val="2A99B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  <p:sp>
          <p:nvSpPr>
            <p:cNvPr id="32" name="Shape 4226">
              <a:extLst>
                <a:ext uri="{FF2B5EF4-FFF2-40B4-BE49-F238E27FC236}">
                  <a16:creationId xmlns:a16="http://schemas.microsoft.com/office/drawing/2014/main" id="{F217FF23-79BB-4E19-BB21-5ABFBB5A27E8}"/>
                </a:ext>
              </a:extLst>
            </p:cNvPr>
            <p:cNvSpPr/>
            <p:nvPr/>
          </p:nvSpPr>
          <p:spPr>
            <a:xfrm>
              <a:off x="2346433" y="4510210"/>
              <a:ext cx="2126035" cy="187888"/>
            </a:xfrm>
            <a:prstGeom prst="rect">
              <a:avLst/>
            </a:prstGeom>
            <a:solidFill>
              <a:srgbClr val="1741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  <p:sp>
          <p:nvSpPr>
            <p:cNvPr id="34" name="Shape 4228">
              <a:extLst>
                <a:ext uri="{FF2B5EF4-FFF2-40B4-BE49-F238E27FC236}">
                  <a16:creationId xmlns:a16="http://schemas.microsoft.com/office/drawing/2014/main" id="{A096CFFC-8F1C-4469-9420-6F326784A5CB}"/>
                </a:ext>
              </a:extLst>
            </p:cNvPr>
            <p:cNvSpPr/>
            <p:nvPr/>
          </p:nvSpPr>
          <p:spPr>
            <a:xfrm>
              <a:off x="2346433" y="4964172"/>
              <a:ext cx="3402032" cy="187887"/>
            </a:xfrm>
            <a:prstGeom prst="rect">
              <a:avLst/>
            </a:prstGeom>
            <a:solidFill>
              <a:srgbClr val="EAC71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  <p:sp>
          <p:nvSpPr>
            <p:cNvPr id="35" name="Shape 4229">
              <a:extLst>
                <a:ext uri="{FF2B5EF4-FFF2-40B4-BE49-F238E27FC236}">
                  <a16:creationId xmlns:a16="http://schemas.microsoft.com/office/drawing/2014/main" id="{062238C3-541B-419F-A97E-4AA97452799C}"/>
                </a:ext>
              </a:extLst>
            </p:cNvPr>
            <p:cNvSpPr/>
            <p:nvPr/>
          </p:nvSpPr>
          <p:spPr>
            <a:xfrm>
              <a:off x="2346433" y="5152059"/>
              <a:ext cx="4011124" cy="187888"/>
            </a:xfrm>
            <a:prstGeom prst="rect">
              <a:avLst/>
            </a:prstGeom>
            <a:solidFill>
              <a:srgbClr val="2A99B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  <p:sp>
          <p:nvSpPr>
            <p:cNvPr id="36" name="Shape 4230">
              <a:extLst>
                <a:ext uri="{FF2B5EF4-FFF2-40B4-BE49-F238E27FC236}">
                  <a16:creationId xmlns:a16="http://schemas.microsoft.com/office/drawing/2014/main" id="{1C7084E2-D1D1-4218-8169-B178184E423B}"/>
                </a:ext>
              </a:extLst>
            </p:cNvPr>
            <p:cNvSpPr/>
            <p:nvPr/>
          </p:nvSpPr>
          <p:spPr>
            <a:xfrm>
              <a:off x="2346433" y="5338870"/>
              <a:ext cx="2815029" cy="187888"/>
            </a:xfrm>
            <a:prstGeom prst="rect">
              <a:avLst/>
            </a:prstGeom>
            <a:solidFill>
              <a:srgbClr val="17419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+mn-ea"/>
                <a:sym typeface="+mn-lt"/>
              </a:endParaRPr>
            </a:p>
          </p:txBody>
        </p:sp>
      </p:grpSp>
      <p:sp>
        <p:nvSpPr>
          <p:cNvPr id="37" name="六边形 36">
            <a:extLst>
              <a:ext uri="{FF2B5EF4-FFF2-40B4-BE49-F238E27FC236}">
                <a16:creationId xmlns:a16="http://schemas.microsoft.com/office/drawing/2014/main" id="{91F46AFF-49CD-4B60-BCEA-381AE9802EAB}"/>
              </a:ext>
            </a:extLst>
          </p:cNvPr>
          <p:cNvSpPr/>
          <p:nvPr/>
        </p:nvSpPr>
        <p:spPr>
          <a:xfrm rot="5400000">
            <a:off x="7307839" y="2291446"/>
            <a:ext cx="762449" cy="657044"/>
          </a:xfrm>
          <a:prstGeom prst="hexagon">
            <a:avLst/>
          </a:prstGeom>
          <a:solidFill>
            <a:srgbClr val="2A9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D12899CA-BB9E-4E72-B4E8-8D29ED6F4419}"/>
              </a:ext>
            </a:extLst>
          </p:cNvPr>
          <p:cNvSpPr/>
          <p:nvPr/>
        </p:nvSpPr>
        <p:spPr>
          <a:xfrm rot="5400000">
            <a:off x="7304347" y="2294937"/>
            <a:ext cx="571907" cy="459518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33B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1" name="Oval 38">
            <a:extLst>
              <a:ext uri="{FF2B5EF4-FFF2-40B4-BE49-F238E27FC236}">
                <a16:creationId xmlns:a16="http://schemas.microsoft.com/office/drawing/2014/main" id="{3E3B48EA-2B5A-4E82-A48C-076E7EA59A54}"/>
              </a:ext>
            </a:extLst>
          </p:cNvPr>
          <p:cNvSpPr/>
          <p:nvPr/>
        </p:nvSpPr>
        <p:spPr>
          <a:xfrm>
            <a:off x="7568324" y="2486996"/>
            <a:ext cx="241476" cy="262088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62A5421-C1FA-412E-AC9F-DB218B6BB91B}"/>
              </a:ext>
            </a:extLst>
          </p:cNvPr>
          <p:cNvGrpSpPr/>
          <p:nvPr/>
        </p:nvGrpSpPr>
        <p:grpSpPr>
          <a:xfrm>
            <a:off x="8206232" y="2246077"/>
            <a:ext cx="3001542" cy="817319"/>
            <a:chOff x="845174" y="5121881"/>
            <a:chExt cx="3718670" cy="81713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3171A02-3F32-45F6-A491-74534E37DF62}"/>
                </a:ext>
              </a:extLst>
            </p:cNvPr>
            <p:cNvSpPr/>
            <p:nvPr/>
          </p:nvSpPr>
          <p:spPr bwMode="auto">
            <a:xfrm>
              <a:off x="845174" y="5441746"/>
              <a:ext cx="3718670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36026E1-DB3F-4A3B-8A2D-AC35690066D7}"/>
                </a:ext>
              </a:extLst>
            </p:cNvPr>
            <p:cNvSpPr txBox="1"/>
            <p:nvPr/>
          </p:nvSpPr>
          <p:spPr>
            <a:xfrm>
              <a:off x="845175" y="5121881"/>
              <a:ext cx="2786763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六边形 42">
            <a:extLst>
              <a:ext uri="{FF2B5EF4-FFF2-40B4-BE49-F238E27FC236}">
                <a16:creationId xmlns:a16="http://schemas.microsoft.com/office/drawing/2014/main" id="{311056FC-D002-41C2-9FA1-43AFD726CB5B}"/>
              </a:ext>
            </a:extLst>
          </p:cNvPr>
          <p:cNvSpPr/>
          <p:nvPr/>
        </p:nvSpPr>
        <p:spPr>
          <a:xfrm rot="5400000">
            <a:off x="7307839" y="3769984"/>
            <a:ext cx="762449" cy="657044"/>
          </a:xfrm>
          <a:prstGeom prst="hexagon">
            <a:avLst/>
          </a:prstGeom>
          <a:solidFill>
            <a:srgbClr val="EAC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814F4311-917D-451B-9F9F-0739AC0812F5}"/>
              </a:ext>
            </a:extLst>
          </p:cNvPr>
          <p:cNvSpPr/>
          <p:nvPr/>
        </p:nvSpPr>
        <p:spPr>
          <a:xfrm rot="5400000">
            <a:off x="7304347" y="3773476"/>
            <a:ext cx="571907" cy="459518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F5E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2" name="Oval 44">
            <a:extLst>
              <a:ext uri="{FF2B5EF4-FFF2-40B4-BE49-F238E27FC236}">
                <a16:creationId xmlns:a16="http://schemas.microsoft.com/office/drawing/2014/main" id="{6B14739A-5485-4881-8C15-40BC01FBB81B}"/>
              </a:ext>
            </a:extLst>
          </p:cNvPr>
          <p:cNvSpPr/>
          <p:nvPr/>
        </p:nvSpPr>
        <p:spPr>
          <a:xfrm>
            <a:off x="7579746" y="3965534"/>
            <a:ext cx="218632" cy="262088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B0561E7-BFAE-465B-95A7-60A0DB2ACA86}"/>
              </a:ext>
            </a:extLst>
          </p:cNvPr>
          <p:cNvGrpSpPr/>
          <p:nvPr/>
        </p:nvGrpSpPr>
        <p:grpSpPr>
          <a:xfrm>
            <a:off x="8206232" y="3724615"/>
            <a:ext cx="3001542" cy="817319"/>
            <a:chOff x="845174" y="5121881"/>
            <a:chExt cx="3718670" cy="81713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B3D49CF-49E4-4AAF-B3DA-AA540F98D003}"/>
                </a:ext>
              </a:extLst>
            </p:cNvPr>
            <p:cNvSpPr/>
            <p:nvPr/>
          </p:nvSpPr>
          <p:spPr bwMode="auto">
            <a:xfrm>
              <a:off x="845174" y="5441746"/>
              <a:ext cx="3718670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81ED7F11-2FEC-4255-9938-24EFFB22C5C2}"/>
                </a:ext>
              </a:extLst>
            </p:cNvPr>
            <p:cNvSpPr txBox="1"/>
            <p:nvPr/>
          </p:nvSpPr>
          <p:spPr>
            <a:xfrm>
              <a:off x="845176" y="5121881"/>
              <a:ext cx="2380485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六边形 48">
            <a:extLst>
              <a:ext uri="{FF2B5EF4-FFF2-40B4-BE49-F238E27FC236}">
                <a16:creationId xmlns:a16="http://schemas.microsoft.com/office/drawing/2014/main" id="{FB2692F6-DEDF-4DA8-A7C6-83D5469A94A0}"/>
              </a:ext>
            </a:extLst>
          </p:cNvPr>
          <p:cNvSpPr/>
          <p:nvPr/>
        </p:nvSpPr>
        <p:spPr>
          <a:xfrm rot="5400000">
            <a:off x="7307839" y="5248521"/>
            <a:ext cx="762449" cy="657044"/>
          </a:xfrm>
          <a:prstGeom prst="hexagon">
            <a:avLst/>
          </a:prstGeom>
          <a:solidFill>
            <a:srgbClr val="2A9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23D7080D-72A8-4BB1-A651-083D69E6F3D7}"/>
              </a:ext>
            </a:extLst>
          </p:cNvPr>
          <p:cNvSpPr/>
          <p:nvPr/>
        </p:nvSpPr>
        <p:spPr>
          <a:xfrm rot="5400000">
            <a:off x="7304347" y="5252013"/>
            <a:ext cx="571907" cy="459518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33B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3" name="Oval 50">
            <a:extLst>
              <a:ext uri="{FF2B5EF4-FFF2-40B4-BE49-F238E27FC236}">
                <a16:creationId xmlns:a16="http://schemas.microsoft.com/office/drawing/2014/main" id="{2F19F9C7-73F4-4D3C-9466-1EAA08304F20}"/>
              </a:ext>
            </a:extLst>
          </p:cNvPr>
          <p:cNvSpPr/>
          <p:nvPr/>
        </p:nvSpPr>
        <p:spPr>
          <a:xfrm>
            <a:off x="7558067" y="5456209"/>
            <a:ext cx="261993" cy="237811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FEC0802-76CA-4087-B5CE-4039016CCA5B}"/>
              </a:ext>
            </a:extLst>
          </p:cNvPr>
          <p:cNvGrpSpPr/>
          <p:nvPr/>
        </p:nvGrpSpPr>
        <p:grpSpPr>
          <a:xfrm>
            <a:off x="8206232" y="5203154"/>
            <a:ext cx="2985701" cy="817319"/>
            <a:chOff x="845174" y="5121881"/>
            <a:chExt cx="3699044" cy="81713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90F8FFF-76B8-47CB-8A78-5DA5884DCC56}"/>
                </a:ext>
              </a:extLst>
            </p:cNvPr>
            <p:cNvSpPr/>
            <p:nvPr/>
          </p:nvSpPr>
          <p:spPr bwMode="auto">
            <a:xfrm>
              <a:off x="845174" y="5441746"/>
              <a:ext cx="3699044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D21CE332-A9AB-4FF4-B813-C04BD6A14338}"/>
                </a:ext>
              </a:extLst>
            </p:cNvPr>
            <p:cNvSpPr txBox="1"/>
            <p:nvPr/>
          </p:nvSpPr>
          <p:spPr>
            <a:xfrm>
              <a:off x="845175" y="5121881"/>
              <a:ext cx="242087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142272E1-2455-448F-B848-170B66881239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D1DE13E-911B-496D-8362-6AC6D083D3DE}"/>
              </a:ext>
            </a:extLst>
          </p:cNvPr>
          <p:cNvSpPr/>
          <p:nvPr/>
        </p:nvSpPr>
        <p:spPr bwMode="auto">
          <a:xfrm>
            <a:off x="3367624" y="992585"/>
            <a:ext cx="5495211" cy="230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64E570C4-9DC8-4F6B-BFBB-326C9EBE4A24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13EFF903-340B-4541-AD7B-0C55C88B38CA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B3708FED-EC60-4E3C-B465-410D98A7B5A9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61" grpId="0" animBg="1"/>
      <p:bldP spid="43" grpId="0" animBg="1"/>
      <p:bldP spid="44" grpId="0" animBg="1"/>
      <p:bldP spid="62" grpId="0" animBg="1"/>
      <p:bldP spid="49" grpId="0" animBg="1"/>
      <p:bldP spid="50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BD74A4-6EBC-4DA2-AF78-FB6DB68EC641}"/>
              </a:ext>
            </a:extLst>
          </p:cNvPr>
          <p:cNvSpPr/>
          <p:nvPr/>
        </p:nvSpPr>
        <p:spPr>
          <a:xfrm>
            <a:off x="-1" y="2009438"/>
            <a:ext cx="8054381" cy="308502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4D83500-65D8-4C88-8D36-7FD84B642494}"/>
              </a:ext>
            </a:extLst>
          </p:cNvPr>
          <p:cNvSpPr/>
          <p:nvPr/>
        </p:nvSpPr>
        <p:spPr>
          <a:xfrm>
            <a:off x="-1" y="1989600"/>
            <a:ext cx="8054381" cy="308502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B4B5D32-260F-499B-A07B-62D20E2C084E}"/>
              </a:ext>
            </a:extLst>
          </p:cNvPr>
          <p:cNvGrpSpPr/>
          <p:nvPr/>
        </p:nvGrpSpPr>
        <p:grpSpPr>
          <a:xfrm>
            <a:off x="8350525" y="2264440"/>
            <a:ext cx="2820847" cy="890951"/>
            <a:chOff x="2221452" y="5008193"/>
            <a:chExt cx="2821214" cy="89074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E885410-8203-4E3A-917A-E5CCF20B1E2E}"/>
                </a:ext>
              </a:extLst>
            </p:cNvPr>
            <p:cNvSpPr/>
            <p:nvPr/>
          </p:nvSpPr>
          <p:spPr bwMode="auto">
            <a:xfrm>
              <a:off x="2221452" y="5366158"/>
              <a:ext cx="2821214" cy="532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25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F1DDCE8-2DA2-4736-9028-11789F738187}"/>
                </a:ext>
              </a:extLst>
            </p:cNvPr>
            <p:cNvSpPr txBox="1"/>
            <p:nvPr/>
          </p:nvSpPr>
          <p:spPr>
            <a:xfrm>
              <a:off x="2221452" y="5008193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6A748A-F12A-42E9-A401-A45A8DB79E2D}"/>
              </a:ext>
            </a:extLst>
          </p:cNvPr>
          <p:cNvGrpSpPr/>
          <p:nvPr/>
        </p:nvGrpSpPr>
        <p:grpSpPr>
          <a:xfrm>
            <a:off x="8350525" y="3831524"/>
            <a:ext cx="2820847" cy="890951"/>
            <a:chOff x="2221452" y="5008193"/>
            <a:chExt cx="2821214" cy="89074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832C2B1-9539-4C44-B25A-6C83C3FD14C1}"/>
                </a:ext>
              </a:extLst>
            </p:cNvPr>
            <p:cNvSpPr/>
            <p:nvPr/>
          </p:nvSpPr>
          <p:spPr bwMode="auto">
            <a:xfrm>
              <a:off x="2221452" y="5366158"/>
              <a:ext cx="2821214" cy="532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25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2AE05EF-6855-4947-9B44-BF282437547F}"/>
                </a:ext>
              </a:extLst>
            </p:cNvPr>
            <p:cNvSpPr txBox="1"/>
            <p:nvPr/>
          </p:nvSpPr>
          <p:spPr>
            <a:xfrm>
              <a:off x="2221452" y="5008193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8">
            <a:extLst>
              <a:ext uri="{FF2B5EF4-FFF2-40B4-BE49-F238E27FC236}">
                <a16:creationId xmlns:a16="http://schemas.microsoft.com/office/drawing/2014/main" id="{A0BC4CA2-AC22-4FC3-9224-1352559459B5}"/>
              </a:ext>
            </a:extLst>
          </p:cNvPr>
          <p:cNvGrpSpPr/>
          <p:nvPr/>
        </p:nvGrpSpPr>
        <p:grpSpPr>
          <a:xfrm>
            <a:off x="3802205" y="2641544"/>
            <a:ext cx="828601" cy="828901"/>
            <a:chOff x="5575299" y="1001130"/>
            <a:chExt cx="518026" cy="518026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0A8A43A4-5CA4-49C9-9BB0-966A1FC16C9F}"/>
                </a:ext>
              </a:extLst>
            </p:cNvPr>
            <p:cNvGrpSpPr/>
            <p:nvPr/>
          </p:nvGrpSpPr>
          <p:grpSpPr>
            <a:xfrm>
              <a:off x="5575299" y="1001130"/>
              <a:ext cx="518026" cy="518026"/>
              <a:chOff x="4953000" y="-1016000"/>
              <a:chExt cx="1651000" cy="1651000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5014503C-8799-4F68-B7AA-CD559A0605C7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EAC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F052D465-7BCB-4F21-A833-6150F179B6A0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Oval 10">
              <a:extLst>
                <a:ext uri="{FF2B5EF4-FFF2-40B4-BE49-F238E27FC236}">
                  <a16:creationId xmlns:a16="http://schemas.microsoft.com/office/drawing/2014/main" id="{2B7600DA-5902-45A4-9E80-0D1B7D756019}"/>
                </a:ext>
              </a:extLst>
            </p:cNvPr>
            <p:cNvSpPr/>
            <p:nvPr/>
          </p:nvSpPr>
          <p:spPr>
            <a:xfrm>
              <a:off x="5731457" y="1162244"/>
              <a:ext cx="205710" cy="195796"/>
            </a:xfrm>
            <a:custGeom>
              <a:avLst/>
              <a:gdLst>
                <a:gd name="T0" fmla="*/ 6829 w 6861"/>
                <a:gd name="T1" fmla="*/ 2470 h 6539"/>
                <a:gd name="T2" fmla="*/ 6615 w 6861"/>
                <a:gd name="T3" fmla="*/ 2270 h 6539"/>
                <a:gd name="T4" fmla="*/ 4720 w 6861"/>
                <a:gd name="T5" fmla="*/ 1799 h 6539"/>
                <a:gd name="T6" fmla="*/ 3686 w 6861"/>
                <a:gd name="T7" fmla="*/ 142 h 6539"/>
                <a:gd name="T8" fmla="*/ 3430 w 6861"/>
                <a:gd name="T9" fmla="*/ 0 h 6539"/>
                <a:gd name="T10" fmla="*/ 3175 w 6861"/>
                <a:gd name="T11" fmla="*/ 142 h 6539"/>
                <a:gd name="T12" fmla="*/ 2141 w 6861"/>
                <a:gd name="T13" fmla="*/ 1799 h 6539"/>
                <a:gd name="T14" fmla="*/ 246 w 6861"/>
                <a:gd name="T15" fmla="*/ 2270 h 6539"/>
                <a:gd name="T16" fmla="*/ 32 w 6861"/>
                <a:gd name="T17" fmla="*/ 2470 h 6539"/>
                <a:gd name="T18" fmla="*/ 88 w 6861"/>
                <a:gd name="T19" fmla="*/ 2757 h 6539"/>
                <a:gd name="T20" fmla="*/ 1344 w 6861"/>
                <a:gd name="T21" fmla="*/ 4252 h 6539"/>
                <a:gd name="T22" fmla="*/ 1206 w 6861"/>
                <a:gd name="T23" fmla="*/ 6200 h 6539"/>
                <a:gd name="T24" fmla="*/ 1330 w 6861"/>
                <a:gd name="T25" fmla="*/ 6465 h 6539"/>
                <a:gd name="T26" fmla="*/ 1620 w 6861"/>
                <a:gd name="T27" fmla="*/ 6500 h 6539"/>
                <a:gd name="T28" fmla="*/ 3430 w 6861"/>
                <a:gd name="T29" fmla="*/ 5768 h 6539"/>
                <a:gd name="T30" fmla="*/ 5241 w 6861"/>
                <a:gd name="T31" fmla="*/ 6500 h 6539"/>
                <a:gd name="T32" fmla="*/ 5531 w 6861"/>
                <a:gd name="T33" fmla="*/ 6465 h 6539"/>
                <a:gd name="T34" fmla="*/ 5654 w 6861"/>
                <a:gd name="T35" fmla="*/ 6200 h 6539"/>
                <a:gd name="T36" fmla="*/ 5517 w 6861"/>
                <a:gd name="T37" fmla="*/ 4252 h 6539"/>
                <a:gd name="T38" fmla="*/ 6773 w 6861"/>
                <a:gd name="T39" fmla="*/ 2757 h 6539"/>
                <a:gd name="T40" fmla="*/ 6829 w 6861"/>
                <a:gd name="T41" fmla="*/ 2470 h 6539"/>
                <a:gd name="T42" fmla="*/ 3618 w 6861"/>
                <a:gd name="T43" fmla="*/ 1362 h 6539"/>
                <a:gd name="T44" fmla="*/ 2881 w 6861"/>
                <a:gd name="T45" fmla="*/ 2543 h 6539"/>
                <a:gd name="T46" fmla="*/ 2747 w 6861"/>
                <a:gd name="T47" fmla="*/ 2640 h 6539"/>
                <a:gd name="T48" fmla="*/ 1397 w 6861"/>
                <a:gd name="T49" fmla="*/ 2976 h 6539"/>
                <a:gd name="T50" fmla="*/ 1343 w 6861"/>
                <a:gd name="T51" fmla="*/ 2983 h 6539"/>
                <a:gd name="T52" fmla="*/ 1129 w 6861"/>
                <a:gd name="T53" fmla="*/ 2815 h 6539"/>
                <a:gd name="T54" fmla="*/ 1290 w 6861"/>
                <a:gd name="T55" fmla="*/ 2547 h 6539"/>
                <a:gd name="T56" fmla="*/ 2554 w 6861"/>
                <a:gd name="T57" fmla="*/ 2233 h 6539"/>
                <a:gd name="T58" fmla="*/ 3243 w 6861"/>
                <a:gd name="T59" fmla="*/ 1129 h 6539"/>
                <a:gd name="T60" fmla="*/ 3547 w 6861"/>
                <a:gd name="T61" fmla="*/ 1058 h 6539"/>
                <a:gd name="T62" fmla="*/ 3618 w 6861"/>
                <a:gd name="T63" fmla="*/ 1362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61" h="6539">
                  <a:moveTo>
                    <a:pt x="6829" y="2470"/>
                  </a:moveTo>
                  <a:cubicBezTo>
                    <a:pt x="6797" y="2371"/>
                    <a:pt x="6716" y="2295"/>
                    <a:pt x="6615" y="2270"/>
                  </a:cubicBezTo>
                  <a:lnTo>
                    <a:pt x="4720" y="1799"/>
                  </a:lnTo>
                  <a:lnTo>
                    <a:pt x="3686" y="142"/>
                  </a:lnTo>
                  <a:cubicBezTo>
                    <a:pt x="3631" y="54"/>
                    <a:pt x="3534" y="0"/>
                    <a:pt x="3430" y="0"/>
                  </a:cubicBezTo>
                  <a:cubicBezTo>
                    <a:pt x="3326" y="0"/>
                    <a:pt x="3230" y="54"/>
                    <a:pt x="3175" y="142"/>
                  </a:cubicBezTo>
                  <a:lnTo>
                    <a:pt x="2141" y="1799"/>
                  </a:lnTo>
                  <a:lnTo>
                    <a:pt x="246" y="2270"/>
                  </a:lnTo>
                  <a:cubicBezTo>
                    <a:pt x="145" y="2295"/>
                    <a:pt x="64" y="2371"/>
                    <a:pt x="32" y="2470"/>
                  </a:cubicBezTo>
                  <a:cubicBezTo>
                    <a:pt x="0" y="2568"/>
                    <a:pt x="21" y="2677"/>
                    <a:pt x="88" y="2757"/>
                  </a:cubicBezTo>
                  <a:lnTo>
                    <a:pt x="1344" y="4252"/>
                  </a:lnTo>
                  <a:lnTo>
                    <a:pt x="1206" y="6200"/>
                  </a:lnTo>
                  <a:cubicBezTo>
                    <a:pt x="1199" y="6304"/>
                    <a:pt x="1246" y="6404"/>
                    <a:pt x="1330" y="6465"/>
                  </a:cubicBezTo>
                  <a:cubicBezTo>
                    <a:pt x="1414" y="6526"/>
                    <a:pt x="1524" y="6539"/>
                    <a:pt x="1620" y="6500"/>
                  </a:cubicBezTo>
                  <a:lnTo>
                    <a:pt x="3430" y="5768"/>
                  </a:lnTo>
                  <a:lnTo>
                    <a:pt x="5241" y="6500"/>
                  </a:lnTo>
                  <a:cubicBezTo>
                    <a:pt x="5337" y="6539"/>
                    <a:pt x="5447" y="6526"/>
                    <a:pt x="5531" y="6465"/>
                  </a:cubicBezTo>
                  <a:cubicBezTo>
                    <a:pt x="5615" y="6404"/>
                    <a:pt x="5662" y="6304"/>
                    <a:pt x="5654" y="6200"/>
                  </a:cubicBezTo>
                  <a:lnTo>
                    <a:pt x="5517" y="4252"/>
                  </a:lnTo>
                  <a:lnTo>
                    <a:pt x="6773" y="2757"/>
                  </a:lnTo>
                  <a:cubicBezTo>
                    <a:pt x="6840" y="2677"/>
                    <a:pt x="6861" y="2568"/>
                    <a:pt x="6829" y="2470"/>
                  </a:cubicBezTo>
                  <a:close/>
                  <a:moveTo>
                    <a:pt x="3618" y="1362"/>
                  </a:moveTo>
                  <a:lnTo>
                    <a:pt x="2881" y="2543"/>
                  </a:lnTo>
                  <a:cubicBezTo>
                    <a:pt x="2851" y="2591"/>
                    <a:pt x="2803" y="2626"/>
                    <a:pt x="2747" y="2640"/>
                  </a:cubicBezTo>
                  <a:lnTo>
                    <a:pt x="1397" y="2976"/>
                  </a:lnTo>
                  <a:cubicBezTo>
                    <a:pt x="1379" y="2980"/>
                    <a:pt x="1361" y="2983"/>
                    <a:pt x="1343" y="2983"/>
                  </a:cubicBezTo>
                  <a:cubicBezTo>
                    <a:pt x="1244" y="2983"/>
                    <a:pt x="1154" y="2915"/>
                    <a:pt x="1129" y="2815"/>
                  </a:cubicBezTo>
                  <a:cubicBezTo>
                    <a:pt x="1100" y="2697"/>
                    <a:pt x="1172" y="2577"/>
                    <a:pt x="1290" y="2547"/>
                  </a:cubicBezTo>
                  <a:lnTo>
                    <a:pt x="2554" y="2233"/>
                  </a:lnTo>
                  <a:lnTo>
                    <a:pt x="3243" y="1129"/>
                  </a:lnTo>
                  <a:cubicBezTo>
                    <a:pt x="3308" y="1025"/>
                    <a:pt x="3444" y="994"/>
                    <a:pt x="3547" y="1058"/>
                  </a:cubicBezTo>
                  <a:cubicBezTo>
                    <a:pt x="3651" y="1123"/>
                    <a:pt x="3682" y="1259"/>
                    <a:pt x="3618" y="13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13">
            <a:extLst>
              <a:ext uri="{FF2B5EF4-FFF2-40B4-BE49-F238E27FC236}">
                <a16:creationId xmlns:a16="http://schemas.microsoft.com/office/drawing/2014/main" id="{695B6422-9F9D-4F07-B0B9-C49C98CC3E80}"/>
              </a:ext>
            </a:extLst>
          </p:cNvPr>
          <p:cNvGrpSpPr/>
          <p:nvPr/>
        </p:nvGrpSpPr>
        <p:grpSpPr>
          <a:xfrm>
            <a:off x="1847313" y="2641544"/>
            <a:ext cx="828601" cy="828901"/>
            <a:chOff x="6300536" y="1001130"/>
            <a:chExt cx="518026" cy="518026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98940C04-CD0F-494C-A1E4-577DD293D31B}"/>
                </a:ext>
              </a:extLst>
            </p:cNvPr>
            <p:cNvGrpSpPr/>
            <p:nvPr/>
          </p:nvGrpSpPr>
          <p:grpSpPr>
            <a:xfrm>
              <a:off x="6300536" y="1001130"/>
              <a:ext cx="518026" cy="518026"/>
              <a:chOff x="4953000" y="-1016000"/>
              <a:chExt cx="1651000" cy="1651000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9197F371-537D-489B-A22C-EE16640C82A8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2A99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22ECBB4D-36EC-429B-9658-AA33F28B1DE1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33B6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Oval 15">
              <a:extLst>
                <a:ext uri="{FF2B5EF4-FFF2-40B4-BE49-F238E27FC236}">
                  <a16:creationId xmlns:a16="http://schemas.microsoft.com/office/drawing/2014/main" id="{491770CB-6157-47BA-AF8A-DD92804EAD7A}"/>
                </a:ext>
              </a:extLst>
            </p:cNvPr>
            <p:cNvSpPr/>
            <p:nvPr/>
          </p:nvSpPr>
          <p:spPr>
            <a:xfrm>
              <a:off x="6456694" y="1167075"/>
              <a:ext cx="205710" cy="186134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Group 18">
            <a:extLst>
              <a:ext uri="{FF2B5EF4-FFF2-40B4-BE49-F238E27FC236}">
                <a16:creationId xmlns:a16="http://schemas.microsoft.com/office/drawing/2014/main" id="{0F62AD44-B53E-461B-BBC8-8C7EFE6CB3E0}"/>
              </a:ext>
            </a:extLst>
          </p:cNvPr>
          <p:cNvGrpSpPr/>
          <p:nvPr/>
        </p:nvGrpSpPr>
        <p:grpSpPr>
          <a:xfrm>
            <a:off x="5757096" y="2641544"/>
            <a:ext cx="828601" cy="828901"/>
            <a:chOff x="7025774" y="1001130"/>
            <a:chExt cx="518026" cy="518026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DF05699A-03F3-4F00-AC72-46A971BDE6F5}"/>
                </a:ext>
              </a:extLst>
            </p:cNvPr>
            <p:cNvGrpSpPr/>
            <p:nvPr/>
          </p:nvGrpSpPr>
          <p:grpSpPr>
            <a:xfrm>
              <a:off x="7025774" y="1001130"/>
              <a:ext cx="518026" cy="518026"/>
              <a:chOff x="4953000" y="-1016000"/>
              <a:chExt cx="1651000" cy="1651000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39724FA9-B1E5-4E3F-A9F4-32D56BD5070F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1232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7A830E71-DDE8-4585-A829-6BDB1EF5258B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1741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Oval 20">
              <a:extLst>
                <a:ext uri="{FF2B5EF4-FFF2-40B4-BE49-F238E27FC236}">
                  <a16:creationId xmlns:a16="http://schemas.microsoft.com/office/drawing/2014/main" id="{7C53B461-F582-439D-A3A6-3ABE7AE63364}"/>
                </a:ext>
              </a:extLst>
            </p:cNvPr>
            <p:cNvSpPr/>
            <p:nvPr/>
          </p:nvSpPr>
          <p:spPr>
            <a:xfrm>
              <a:off x="7181932" y="1167392"/>
              <a:ext cx="205710" cy="185501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7C061310-0E3F-4A8E-B349-C5F0FE41C13E}"/>
              </a:ext>
            </a:extLst>
          </p:cNvPr>
          <p:cNvSpPr/>
          <p:nvPr/>
        </p:nvSpPr>
        <p:spPr bwMode="auto">
          <a:xfrm>
            <a:off x="2675914" y="5511709"/>
            <a:ext cx="7163707" cy="4069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lnSpc>
                <a:spcPct val="125000"/>
              </a:lnSpc>
              <a:defRPr/>
            </a:pPr>
            <a:r>
              <a:rPr lang="en-US" altLang="zh-CN" sz="18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95FDAF8-E745-469C-BB01-9A37698F8B1E}"/>
              </a:ext>
            </a:extLst>
          </p:cNvPr>
          <p:cNvGrpSpPr/>
          <p:nvPr/>
        </p:nvGrpSpPr>
        <p:grpSpPr>
          <a:xfrm>
            <a:off x="1339301" y="3745081"/>
            <a:ext cx="1844620" cy="1027826"/>
            <a:chOff x="1710903" y="5121881"/>
            <a:chExt cx="1844860" cy="102758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A229795-680B-48B5-AEA2-EFEABBE41D4F}"/>
                </a:ext>
              </a:extLst>
            </p:cNvPr>
            <p:cNvSpPr/>
            <p:nvPr/>
          </p:nvSpPr>
          <p:spPr bwMode="auto">
            <a:xfrm>
              <a:off x="1821840" y="5441746"/>
              <a:ext cx="1622988" cy="7077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FFFFFF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6B90B06-E499-491B-A8DB-3A611B15C034}"/>
                </a:ext>
              </a:extLst>
            </p:cNvPr>
            <p:cNvSpPr txBox="1"/>
            <p:nvPr/>
          </p:nvSpPr>
          <p:spPr>
            <a:xfrm>
              <a:off x="1710903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938F665-09E8-497F-BEE2-4D4B3CE09184}"/>
              </a:ext>
            </a:extLst>
          </p:cNvPr>
          <p:cNvGrpSpPr/>
          <p:nvPr/>
        </p:nvGrpSpPr>
        <p:grpSpPr>
          <a:xfrm>
            <a:off x="3294193" y="3745081"/>
            <a:ext cx="1844620" cy="1027826"/>
            <a:chOff x="1710903" y="5121881"/>
            <a:chExt cx="1844860" cy="1027587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8E8D6C0-BF27-4C75-9A92-12821F35D24F}"/>
                </a:ext>
              </a:extLst>
            </p:cNvPr>
            <p:cNvSpPr/>
            <p:nvPr/>
          </p:nvSpPr>
          <p:spPr bwMode="auto">
            <a:xfrm>
              <a:off x="1821840" y="5441746"/>
              <a:ext cx="1622988" cy="7077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FFFFFF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D2E559D-3574-471E-93C0-650FB1F516BF}"/>
                </a:ext>
              </a:extLst>
            </p:cNvPr>
            <p:cNvSpPr txBox="1"/>
            <p:nvPr/>
          </p:nvSpPr>
          <p:spPr>
            <a:xfrm>
              <a:off x="1710903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A4580B4-E9D7-4805-BE49-1EB820ED03B3}"/>
              </a:ext>
            </a:extLst>
          </p:cNvPr>
          <p:cNvGrpSpPr/>
          <p:nvPr/>
        </p:nvGrpSpPr>
        <p:grpSpPr>
          <a:xfrm>
            <a:off x="5249085" y="3745081"/>
            <a:ext cx="1844620" cy="1027826"/>
            <a:chOff x="1710903" y="5121881"/>
            <a:chExt cx="1844860" cy="1027587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CCD84C4-3255-4CBD-BD75-25828210E97A}"/>
                </a:ext>
              </a:extLst>
            </p:cNvPr>
            <p:cNvSpPr/>
            <p:nvPr/>
          </p:nvSpPr>
          <p:spPr bwMode="auto">
            <a:xfrm>
              <a:off x="1821840" y="5441746"/>
              <a:ext cx="1622988" cy="7077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FFFFFF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67437DD-2663-47DB-AA97-282A24894CB9}"/>
                </a:ext>
              </a:extLst>
            </p:cNvPr>
            <p:cNvSpPr txBox="1"/>
            <p:nvPr/>
          </p:nvSpPr>
          <p:spPr>
            <a:xfrm>
              <a:off x="1710903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9C8B816B-03C5-44B6-AB04-2D8294311CF7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A25724E-BF57-4D56-9286-5908A73F9B9B}"/>
              </a:ext>
            </a:extLst>
          </p:cNvPr>
          <p:cNvSpPr/>
          <p:nvPr/>
        </p:nvSpPr>
        <p:spPr bwMode="auto">
          <a:xfrm>
            <a:off x="3367624" y="992585"/>
            <a:ext cx="5495211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D43FCF4-812B-4505-8C4D-CBBC4B822A7E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824902DD-091C-4755-B942-328D0180C543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B444E9D-FCEC-4068-94F1-D10D9CB1E6B7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1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2635D2A-E694-4A42-9DAF-7225306DF2DC}"/>
              </a:ext>
            </a:extLst>
          </p:cNvPr>
          <p:cNvGrpSpPr/>
          <p:nvPr/>
        </p:nvGrpSpPr>
        <p:grpSpPr>
          <a:xfrm>
            <a:off x="2572484" y="2369046"/>
            <a:ext cx="1919541" cy="170526"/>
            <a:chOff x="1019175" y="1423851"/>
            <a:chExt cx="2821305" cy="565287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7468B70C-9576-4CAD-B923-36568246F9BC}"/>
                </a:ext>
              </a:extLst>
            </p:cNvPr>
            <p:cNvSpPr/>
            <p:nvPr/>
          </p:nvSpPr>
          <p:spPr>
            <a:xfrm>
              <a:off x="1019175" y="1423851"/>
              <a:ext cx="2821305" cy="56528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56BAC54A-A84D-4E81-BB47-44601AD88857}"/>
                </a:ext>
              </a:extLst>
            </p:cNvPr>
            <p:cNvSpPr/>
            <p:nvPr/>
          </p:nvSpPr>
          <p:spPr>
            <a:xfrm>
              <a:off x="1019175" y="1423851"/>
              <a:ext cx="1915046" cy="565287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1DE6A8B-1DA8-4BE8-A29C-7B9F45D8D4E3}"/>
              </a:ext>
            </a:extLst>
          </p:cNvPr>
          <p:cNvGrpSpPr/>
          <p:nvPr/>
        </p:nvGrpSpPr>
        <p:grpSpPr>
          <a:xfrm>
            <a:off x="2572484" y="2878805"/>
            <a:ext cx="1919541" cy="170526"/>
            <a:chOff x="1019175" y="2690948"/>
            <a:chExt cx="2821305" cy="565287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8150B712-FFBD-4729-852A-BA1C40096402}"/>
                </a:ext>
              </a:extLst>
            </p:cNvPr>
            <p:cNvSpPr/>
            <p:nvPr/>
          </p:nvSpPr>
          <p:spPr>
            <a:xfrm>
              <a:off x="1019175" y="2690948"/>
              <a:ext cx="2821305" cy="56528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59C9465A-CAC7-4E37-8647-9483056A1918}"/>
                </a:ext>
              </a:extLst>
            </p:cNvPr>
            <p:cNvSpPr/>
            <p:nvPr/>
          </p:nvSpPr>
          <p:spPr>
            <a:xfrm>
              <a:off x="1019175" y="2690948"/>
              <a:ext cx="2160059" cy="565287"/>
            </a:xfrm>
            <a:prstGeom prst="roundRect">
              <a:avLst>
                <a:gd name="adj" fmla="val 50000"/>
              </a:avLst>
            </a:prstGeom>
            <a:solidFill>
              <a:srgbClr val="EAC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E339353D-EF5A-4B0B-A3E9-7107FD56D5CE}"/>
              </a:ext>
            </a:extLst>
          </p:cNvPr>
          <p:cNvSpPr/>
          <p:nvPr/>
        </p:nvSpPr>
        <p:spPr>
          <a:xfrm>
            <a:off x="2105773" y="3960255"/>
            <a:ext cx="1139404" cy="113981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FF77C7E-770B-4973-8462-F80359411A3A}"/>
              </a:ext>
            </a:extLst>
          </p:cNvPr>
          <p:cNvSpPr/>
          <p:nvPr/>
        </p:nvSpPr>
        <p:spPr>
          <a:xfrm>
            <a:off x="5535603" y="3960255"/>
            <a:ext cx="1139404" cy="1139814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68C46F4-9042-448E-A40D-6E117B7D7670}"/>
              </a:ext>
            </a:extLst>
          </p:cNvPr>
          <p:cNvSpPr/>
          <p:nvPr/>
        </p:nvSpPr>
        <p:spPr>
          <a:xfrm>
            <a:off x="8963923" y="3960255"/>
            <a:ext cx="1139404" cy="1139814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B5159AD-9A04-4241-8B81-C82FFF209AE0}"/>
              </a:ext>
            </a:extLst>
          </p:cNvPr>
          <p:cNvSpPr/>
          <p:nvPr/>
        </p:nvSpPr>
        <p:spPr>
          <a:xfrm>
            <a:off x="5535603" y="2165786"/>
            <a:ext cx="1139404" cy="1139814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480D144-E3AF-4104-BB81-23D46172AD64}"/>
              </a:ext>
            </a:extLst>
          </p:cNvPr>
          <p:cNvGrpSpPr/>
          <p:nvPr/>
        </p:nvGrpSpPr>
        <p:grpSpPr>
          <a:xfrm>
            <a:off x="1445663" y="5241706"/>
            <a:ext cx="2459624" cy="1027825"/>
            <a:chOff x="1403362" y="5121881"/>
            <a:chExt cx="2459944" cy="102758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0318AC4-8D8F-4D2A-8C67-BCCBCA51082C}"/>
                </a:ext>
              </a:extLst>
            </p:cNvPr>
            <p:cNvSpPr/>
            <p:nvPr/>
          </p:nvSpPr>
          <p:spPr bwMode="auto">
            <a:xfrm>
              <a:off x="1403362" y="5441746"/>
              <a:ext cx="2459944" cy="7077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 creative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E2A3AEE-63CB-4EC6-8953-F165733A1D3D}"/>
                </a:ext>
              </a:extLst>
            </p:cNvPr>
            <p:cNvSpPr txBox="1"/>
            <p:nvPr/>
          </p:nvSpPr>
          <p:spPr>
            <a:xfrm>
              <a:off x="1710903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00E7C41-119A-41D4-929E-5A336F983176}"/>
              </a:ext>
            </a:extLst>
          </p:cNvPr>
          <p:cNvGrpSpPr/>
          <p:nvPr/>
        </p:nvGrpSpPr>
        <p:grpSpPr>
          <a:xfrm>
            <a:off x="4874738" y="5241706"/>
            <a:ext cx="2459624" cy="1027825"/>
            <a:chOff x="1403362" y="5121881"/>
            <a:chExt cx="2459944" cy="102758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B6CEE8F-289A-4893-B3C6-27999B6B6483}"/>
                </a:ext>
              </a:extLst>
            </p:cNvPr>
            <p:cNvSpPr/>
            <p:nvPr/>
          </p:nvSpPr>
          <p:spPr bwMode="auto">
            <a:xfrm>
              <a:off x="1403362" y="5441746"/>
              <a:ext cx="2459944" cy="7077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 creative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55885B5-9AF9-432B-9A0F-B5D4C09B1D5B}"/>
                </a:ext>
              </a:extLst>
            </p:cNvPr>
            <p:cNvSpPr txBox="1"/>
            <p:nvPr/>
          </p:nvSpPr>
          <p:spPr>
            <a:xfrm>
              <a:off x="1710903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F9BF706-E037-40AA-AE1E-F07B13B97A57}"/>
              </a:ext>
            </a:extLst>
          </p:cNvPr>
          <p:cNvGrpSpPr/>
          <p:nvPr/>
        </p:nvGrpSpPr>
        <p:grpSpPr>
          <a:xfrm>
            <a:off x="8303813" y="5241706"/>
            <a:ext cx="2459624" cy="1027825"/>
            <a:chOff x="1403362" y="5121881"/>
            <a:chExt cx="2459944" cy="102758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4D1DDF3-7730-454D-9C37-A60043B6FAED}"/>
                </a:ext>
              </a:extLst>
            </p:cNvPr>
            <p:cNvSpPr/>
            <p:nvPr/>
          </p:nvSpPr>
          <p:spPr bwMode="auto">
            <a:xfrm>
              <a:off x="1403362" y="5441746"/>
              <a:ext cx="2459944" cy="7077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 creative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2ADFD96-9A1B-41D9-A5E7-3A904F077D7E}"/>
                </a:ext>
              </a:extLst>
            </p:cNvPr>
            <p:cNvSpPr txBox="1"/>
            <p:nvPr/>
          </p:nvSpPr>
          <p:spPr>
            <a:xfrm>
              <a:off x="1710903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2992284-78BF-495E-8898-E3D2775CB302}"/>
              </a:ext>
            </a:extLst>
          </p:cNvPr>
          <p:cNvGrpSpPr/>
          <p:nvPr/>
        </p:nvGrpSpPr>
        <p:grpSpPr>
          <a:xfrm>
            <a:off x="7143300" y="2361798"/>
            <a:ext cx="3488410" cy="817319"/>
            <a:chOff x="1403362" y="5121881"/>
            <a:chExt cx="3488864" cy="81713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1496524-9430-4A92-8FC8-D17A29CB14E7}"/>
                </a:ext>
              </a:extLst>
            </p:cNvPr>
            <p:cNvSpPr/>
            <p:nvPr/>
          </p:nvSpPr>
          <p:spPr bwMode="auto">
            <a:xfrm>
              <a:off x="1403362" y="5441746"/>
              <a:ext cx="3488864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 creative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DE25451-2F0F-40A0-BC56-1CB6972CAE81}"/>
                </a:ext>
              </a:extLst>
            </p:cNvPr>
            <p:cNvSpPr txBox="1"/>
            <p:nvPr/>
          </p:nvSpPr>
          <p:spPr>
            <a:xfrm>
              <a:off x="1403362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F6F3DA5-698D-40A8-B438-0F0DD564730C}"/>
              </a:ext>
            </a:extLst>
          </p:cNvPr>
          <p:cNvSpPr txBox="1"/>
          <p:nvPr/>
        </p:nvSpPr>
        <p:spPr>
          <a:xfrm>
            <a:off x="2571174" y="2089106"/>
            <a:ext cx="130294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defTabSz="457200"/>
            <a:r>
              <a:rPr lang="en-US" altLang="zh-CN" sz="1200" b="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1200" b="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62177D6-B33C-4939-9488-904F16C9F1CF}"/>
              </a:ext>
            </a:extLst>
          </p:cNvPr>
          <p:cNvSpPr txBox="1"/>
          <p:nvPr/>
        </p:nvSpPr>
        <p:spPr>
          <a:xfrm>
            <a:off x="2571174" y="2601743"/>
            <a:ext cx="1302946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defTabSz="457200"/>
            <a:r>
              <a:rPr lang="en-US" altLang="zh-CN" sz="1200" b="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1200" b="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ABE951A-2B01-43AB-B0BC-E650667ED0B4}"/>
              </a:ext>
            </a:extLst>
          </p:cNvPr>
          <p:cNvSpPr txBox="1"/>
          <p:nvPr/>
        </p:nvSpPr>
        <p:spPr>
          <a:xfrm>
            <a:off x="4490434" y="2319888"/>
            <a:ext cx="1002663" cy="2770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defTabSz="457200"/>
            <a:r>
              <a:rPr lang="en-US" altLang="zh-CN" sz="1200" b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60%</a:t>
            </a:r>
            <a:endParaRPr lang="zh-CN" altLang="en-US" sz="1200" b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2A53299-EF48-44B8-BD14-5143840D46AF}"/>
              </a:ext>
            </a:extLst>
          </p:cNvPr>
          <p:cNvSpPr txBox="1"/>
          <p:nvPr/>
        </p:nvSpPr>
        <p:spPr>
          <a:xfrm>
            <a:off x="4490434" y="2832524"/>
            <a:ext cx="1002663" cy="2770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defTabSz="457200"/>
            <a:r>
              <a:rPr lang="en-US" altLang="zh-CN" sz="1200" b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75%</a:t>
            </a:r>
            <a:endParaRPr lang="zh-CN" altLang="en-US" sz="1200" b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5C56AD2-A490-419D-BC97-ED4E1E426810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E2BA062-0540-42E3-9B41-4E4D05661640}"/>
              </a:ext>
            </a:extLst>
          </p:cNvPr>
          <p:cNvSpPr/>
          <p:nvPr/>
        </p:nvSpPr>
        <p:spPr bwMode="auto">
          <a:xfrm>
            <a:off x="3367624" y="992585"/>
            <a:ext cx="5495211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3C4B5FD-C8CD-441E-B5F6-15AE2E16C134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D8AC2C0E-4040-4688-839B-962194429A9B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B770B45E-F4EC-4411-B31E-A54AA13BD7A8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3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AB11392-82F0-4B2A-B3C8-B9CAA13CC0C0}"/>
              </a:ext>
            </a:extLst>
          </p:cNvPr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solidFill>
            <a:srgbClr val="12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F63063-C6BB-49B8-AB76-204C1B92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804959" cy="6859588"/>
          </a:xfrm>
          <a:custGeom>
            <a:avLst/>
            <a:gdLst>
              <a:gd name="connsiteX0" fmla="*/ 0 w 7912101"/>
              <a:gd name="connsiteY0" fmla="*/ 0 h 6858000"/>
              <a:gd name="connsiteX1" fmla="*/ 7912101 w 7912101"/>
              <a:gd name="connsiteY1" fmla="*/ 0 h 6858000"/>
              <a:gd name="connsiteX2" fmla="*/ 7912101 w 7912101"/>
              <a:gd name="connsiteY2" fmla="*/ 6858000 h 6858000"/>
              <a:gd name="connsiteX3" fmla="*/ 0 w 7912101"/>
              <a:gd name="connsiteY3" fmla="*/ 6858000 h 6858000"/>
              <a:gd name="connsiteX4" fmla="*/ 0 w 79121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2101" h="6858000">
                <a:moveTo>
                  <a:pt x="0" y="0"/>
                </a:moveTo>
                <a:lnTo>
                  <a:pt x="7912101" y="0"/>
                </a:lnTo>
                <a:lnTo>
                  <a:pt x="791210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788D89-2206-4ACC-9A4D-0F1895DCC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787" y="0"/>
            <a:ext cx="4482626" cy="6859588"/>
          </a:xfrm>
          <a:custGeom>
            <a:avLst/>
            <a:gdLst>
              <a:gd name="connsiteX0" fmla="*/ 0 w 4483210"/>
              <a:gd name="connsiteY0" fmla="*/ 0 h 6858000"/>
              <a:gd name="connsiteX1" fmla="*/ 4483210 w 4483210"/>
              <a:gd name="connsiteY1" fmla="*/ 0 h 6858000"/>
              <a:gd name="connsiteX2" fmla="*/ 4483210 w 4483210"/>
              <a:gd name="connsiteY2" fmla="*/ 6858000 h 6858000"/>
              <a:gd name="connsiteX3" fmla="*/ 0 w 4483210"/>
              <a:gd name="connsiteY3" fmla="*/ 6858000 h 6858000"/>
              <a:gd name="connsiteX4" fmla="*/ 0 w 44832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3210" h="6858000">
                <a:moveTo>
                  <a:pt x="0" y="0"/>
                </a:moveTo>
                <a:lnTo>
                  <a:pt x="4483210" y="0"/>
                </a:lnTo>
                <a:lnTo>
                  <a:pt x="44832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53D6AB-FC1E-4268-8C8E-AFD52D1186D8}"/>
              </a:ext>
            </a:extLst>
          </p:cNvPr>
          <p:cNvSpPr txBox="1"/>
          <p:nvPr/>
        </p:nvSpPr>
        <p:spPr>
          <a:xfrm>
            <a:off x="2094663" y="2722101"/>
            <a:ext cx="594475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6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84CE8A5-90CE-43B8-9FA8-5E50FF924B33}"/>
              </a:ext>
            </a:extLst>
          </p:cNvPr>
          <p:cNvGrpSpPr/>
          <p:nvPr/>
        </p:nvGrpSpPr>
        <p:grpSpPr>
          <a:xfrm>
            <a:off x="1822625" y="2833812"/>
            <a:ext cx="179977" cy="936217"/>
            <a:chOff x="1822861" y="2833155"/>
            <a:chExt cx="180000" cy="93600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43800668-36BB-4DCD-ADBD-6A9D2F62708B}"/>
                </a:ext>
              </a:extLst>
            </p:cNvPr>
            <p:cNvSpPr/>
            <p:nvPr/>
          </p:nvSpPr>
          <p:spPr>
            <a:xfrm>
              <a:off x="1822861" y="2833155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EAC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39E0FA15-86FF-4971-91B7-A757C65DE403}"/>
                </a:ext>
              </a:extLst>
            </p:cNvPr>
            <p:cNvSpPr/>
            <p:nvPr/>
          </p:nvSpPr>
          <p:spPr>
            <a:xfrm>
              <a:off x="1822861" y="2833312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F5E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69126A8-6CAD-4811-8C84-2DBD0F109ADE}"/>
              </a:ext>
            </a:extLst>
          </p:cNvPr>
          <p:cNvSpPr txBox="1"/>
          <p:nvPr/>
        </p:nvSpPr>
        <p:spPr>
          <a:xfrm>
            <a:off x="2094663" y="1941510"/>
            <a:ext cx="3098961" cy="8311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en-US" altLang="zh-CN" sz="4800" dirty="0">
                <a:solidFill>
                  <a:srgbClr val="FFFFFF"/>
                </a:solidFill>
                <a:cs typeface="+mn-ea"/>
                <a:sym typeface="+mn-lt"/>
              </a:rPr>
              <a:t>PART 04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A198483-0F19-4329-B4BC-C93FEBC1B79D}"/>
              </a:ext>
            </a:extLst>
          </p:cNvPr>
          <p:cNvSpPr/>
          <p:nvPr/>
        </p:nvSpPr>
        <p:spPr bwMode="auto">
          <a:xfrm>
            <a:off x="6213121" y="5097817"/>
            <a:ext cx="5498709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9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4DDE937-F056-404C-A9AC-78E7FAB85A28}"/>
              </a:ext>
            </a:extLst>
          </p:cNvPr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solidFill>
            <a:srgbClr val="12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484188A-0E85-44E3-9ADA-03FB9E00AE97}"/>
              </a:ext>
            </a:extLst>
          </p:cNvPr>
          <p:cNvSpPr txBox="1"/>
          <p:nvPr/>
        </p:nvSpPr>
        <p:spPr>
          <a:xfrm rot="16200000">
            <a:off x="-484668" y="1655131"/>
            <a:ext cx="4093508" cy="101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en-US" altLang="zh-CN" sz="6000" b="1" dirty="0">
                <a:solidFill>
                  <a:srgbClr val="FFFFFF"/>
                </a:solidFill>
                <a:cs typeface="+mn-ea"/>
                <a:sym typeface="+mn-lt"/>
              </a:rPr>
              <a:t>CONTENT</a:t>
            </a:r>
            <a:endParaRPr lang="zh-CN" altLang="en-US" sz="6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18221AC-F3C6-45DD-8301-1868E9F7E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8614" y="1389838"/>
            <a:ext cx="5141560" cy="2361893"/>
          </a:xfrm>
          <a:custGeom>
            <a:avLst/>
            <a:gdLst>
              <a:gd name="connsiteX0" fmla="*/ 0 w 7912101"/>
              <a:gd name="connsiteY0" fmla="*/ 0 h 6858000"/>
              <a:gd name="connsiteX1" fmla="*/ 7912101 w 7912101"/>
              <a:gd name="connsiteY1" fmla="*/ 0 h 6858000"/>
              <a:gd name="connsiteX2" fmla="*/ 7912101 w 7912101"/>
              <a:gd name="connsiteY2" fmla="*/ 6858000 h 6858000"/>
              <a:gd name="connsiteX3" fmla="*/ 0 w 7912101"/>
              <a:gd name="connsiteY3" fmla="*/ 6858000 h 6858000"/>
              <a:gd name="connsiteX4" fmla="*/ 0 w 79121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2101" h="6858000">
                <a:moveTo>
                  <a:pt x="0" y="0"/>
                </a:moveTo>
                <a:lnTo>
                  <a:pt x="7912101" y="0"/>
                </a:lnTo>
                <a:lnTo>
                  <a:pt x="791210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28038-3731-48D6-8327-5A51876B6B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22905" y="2852394"/>
            <a:ext cx="4484248" cy="3530140"/>
          </a:xfrm>
          <a:custGeom>
            <a:avLst/>
            <a:gdLst>
              <a:gd name="connsiteX0" fmla="*/ 0 w 4483210"/>
              <a:gd name="connsiteY0" fmla="*/ 0 h 6858000"/>
              <a:gd name="connsiteX1" fmla="*/ 4483210 w 4483210"/>
              <a:gd name="connsiteY1" fmla="*/ 0 h 6858000"/>
              <a:gd name="connsiteX2" fmla="*/ 4483210 w 4483210"/>
              <a:gd name="connsiteY2" fmla="*/ 6858000 h 6858000"/>
              <a:gd name="connsiteX3" fmla="*/ 0 w 4483210"/>
              <a:gd name="connsiteY3" fmla="*/ 6858000 h 6858000"/>
              <a:gd name="connsiteX4" fmla="*/ 0 w 44832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3210" h="6858000">
                <a:moveTo>
                  <a:pt x="0" y="0"/>
                </a:moveTo>
                <a:lnTo>
                  <a:pt x="4483210" y="0"/>
                </a:lnTo>
                <a:lnTo>
                  <a:pt x="44832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910F1415-9E43-46BF-BC35-A01E0B6C4737}"/>
              </a:ext>
            </a:extLst>
          </p:cNvPr>
          <p:cNvGrpSpPr/>
          <p:nvPr/>
        </p:nvGrpSpPr>
        <p:grpSpPr>
          <a:xfrm>
            <a:off x="5035178" y="1111281"/>
            <a:ext cx="3076252" cy="806200"/>
            <a:chOff x="4676191" y="1923142"/>
            <a:chExt cx="3076652" cy="80601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6E90F1E-6813-41BB-AAAD-EB4E747A7941}"/>
                </a:ext>
              </a:extLst>
            </p:cNvPr>
            <p:cNvSpPr txBox="1"/>
            <p:nvPr/>
          </p:nvSpPr>
          <p:spPr>
            <a:xfrm>
              <a:off x="4790003" y="2206056"/>
              <a:ext cx="2962840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28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9E84764-7BD9-4FC2-9314-383D1A47724B}"/>
                </a:ext>
              </a:extLst>
            </p:cNvPr>
            <p:cNvGrpSpPr/>
            <p:nvPr/>
          </p:nvGrpSpPr>
          <p:grpSpPr>
            <a:xfrm>
              <a:off x="4676191" y="2252037"/>
              <a:ext cx="75296" cy="391540"/>
              <a:chOff x="4676191" y="2252775"/>
              <a:chExt cx="75296" cy="391540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0CB3BF9A-B96D-4003-858B-AADF79CE21C7}"/>
                  </a:ext>
                </a:extLst>
              </p:cNvPr>
              <p:cNvSpPr/>
              <p:nvPr/>
            </p:nvSpPr>
            <p:spPr>
              <a:xfrm>
                <a:off x="4676191" y="2252775"/>
                <a:ext cx="75296" cy="391540"/>
              </a:xfrm>
              <a:prstGeom prst="roundRect">
                <a:avLst>
                  <a:gd name="adj" fmla="val 50000"/>
                </a:avLst>
              </a:prstGeom>
              <a:solidFill>
                <a:srgbClr val="EAC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21B58F1A-E8F5-4632-8DBD-3D671C5CF9DA}"/>
                  </a:ext>
                </a:extLst>
              </p:cNvPr>
              <p:cNvSpPr/>
              <p:nvPr/>
            </p:nvSpPr>
            <p:spPr>
              <a:xfrm>
                <a:off x="4676191" y="2252840"/>
                <a:ext cx="37648" cy="355435"/>
              </a:xfrm>
              <a:custGeom>
                <a:avLst/>
                <a:gdLst>
                  <a:gd name="connsiteX0" fmla="*/ 89224 w 90000"/>
                  <a:gd name="connsiteY0" fmla="*/ 0 h 849688"/>
                  <a:gd name="connsiteX1" fmla="*/ 90000 w 90000"/>
                  <a:gd name="connsiteY1" fmla="*/ 3845 h 849688"/>
                  <a:gd name="connsiteX2" fmla="*/ 90000 w 90000"/>
                  <a:gd name="connsiteY2" fmla="*/ 759845 h 849688"/>
                  <a:gd name="connsiteX3" fmla="*/ 35032 w 90000"/>
                  <a:gd name="connsiteY3" fmla="*/ 842773 h 849688"/>
                  <a:gd name="connsiteX4" fmla="*/ 776 w 90000"/>
                  <a:gd name="connsiteY4" fmla="*/ 849688 h 849688"/>
                  <a:gd name="connsiteX5" fmla="*/ 0 w 90000"/>
                  <a:gd name="connsiteY5" fmla="*/ 845843 h 849688"/>
                  <a:gd name="connsiteX6" fmla="*/ 0 w 90000"/>
                  <a:gd name="connsiteY6" fmla="*/ 89843 h 849688"/>
                  <a:gd name="connsiteX7" fmla="*/ 54968 w 90000"/>
                  <a:gd name="connsiteY7" fmla="*/ 6916 h 84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000" h="849688">
                    <a:moveTo>
                      <a:pt x="89224" y="0"/>
                    </a:moveTo>
                    <a:lnTo>
                      <a:pt x="90000" y="3845"/>
                    </a:lnTo>
                    <a:lnTo>
                      <a:pt x="90000" y="759845"/>
                    </a:lnTo>
                    <a:cubicBezTo>
                      <a:pt x="90000" y="797125"/>
                      <a:pt x="67335" y="829110"/>
                      <a:pt x="35032" y="842773"/>
                    </a:cubicBezTo>
                    <a:lnTo>
                      <a:pt x="776" y="849688"/>
                    </a:lnTo>
                    <a:lnTo>
                      <a:pt x="0" y="845843"/>
                    </a:lnTo>
                    <a:lnTo>
                      <a:pt x="0" y="89843"/>
                    </a:lnTo>
                    <a:cubicBezTo>
                      <a:pt x="0" y="52564"/>
                      <a:pt x="22665" y="20578"/>
                      <a:pt x="54968" y="6916"/>
                    </a:cubicBez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AC8A016-668F-490C-8C90-4CF7DB4BBCFC}"/>
                </a:ext>
              </a:extLst>
            </p:cNvPr>
            <p:cNvSpPr txBox="1"/>
            <p:nvPr/>
          </p:nvSpPr>
          <p:spPr>
            <a:xfrm>
              <a:off x="4790003" y="1923142"/>
              <a:ext cx="129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defTabSz="457200"/>
              <a:r>
                <a:rPr lang="en-US" altLang="zh-CN" sz="1800" dirty="0">
                  <a:solidFill>
                    <a:srgbClr val="FFFFFF"/>
                  </a:solidFill>
                  <a:cs typeface="+mn-ea"/>
                  <a:sym typeface="+mn-lt"/>
                </a:rPr>
                <a:t>PART 01</a:t>
              </a: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79A1123-8162-4557-8F3D-E547727D7FB6}"/>
              </a:ext>
            </a:extLst>
          </p:cNvPr>
          <p:cNvGrpSpPr/>
          <p:nvPr/>
        </p:nvGrpSpPr>
        <p:grpSpPr>
          <a:xfrm>
            <a:off x="5035179" y="2360382"/>
            <a:ext cx="2788221" cy="806200"/>
            <a:chOff x="4676191" y="1923142"/>
            <a:chExt cx="2788583" cy="806013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8178B53-B7C6-41A1-AE44-1E144F0D778F}"/>
                </a:ext>
              </a:extLst>
            </p:cNvPr>
            <p:cNvSpPr txBox="1"/>
            <p:nvPr/>
          </p:nvSpPr>
          <p:spPr>
            <a:xfrm>
              <a:off x="4790003" y="2206056"/>
              <a:ext cx="2674771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28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30FBB5B-B78C-457B-BFFA-2B4C5C0390C6}"/>
                </a:ext>
              </a:extLst>
            </p:cNvPr>
            <p:cNvGrpSpPr/>
            <p:nvPr/>
          </p:nvGrpSpPr>
          <p:grpSpPr>
            <a:xfrm>
              <a:off x="4676191" y="2252037"/>
              <a:ext cx="75296" cy="391540"/>
              <a:chOff x="4676191" y="2252775"/>
              <a:chExt cx="75296" cy="391540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194D3E69-A8AC-4887-80C5-02AC87BE115B}"/>
                  </a:ext>
                </a:extLst>
              </p:cNvPr>
              <p:cNvSpPr/>
              <p:nvPr/>
            </p:nvSpPr>
            <p:spPr>
              <a:xfrm>
                <a:off x="4676191" y="2252775"/>
                <a:ext cx="75296" cy="391540"/>
              </a:xfrm>
              <a:prstGeom prst="roundRect">
                <a:avLst>
                  <a:gd name="adj" fmla="val 50000"/>
                </a:avLst>
              </a:prstGeom>
              <a:solidFill>
                <a:srgbClr val="EAC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848BD460-644F-419A-8D11-9F59BF0BEE45}"/>
                  </a:ext>
                </a:extLst>
              </p:cNvPr>
              <p:cNvSpPr/>
              <p:nvPr/>
            </p:nvSpPr>
            <p:spPr>
              <a:xfrm>
                <a:off x="4676191" y="2252840"/>
                <a:ext cx="37648" cy="355435"/>
              </a:xfrm>
              <a:custGeom>
                <a:avLst/>
                <a:gdLst>
                  <a:gd name="connsiteX0" fmla="*/ 89224 w 90000"/>
                  <a:gd name="connsiteY0" fmla="*/ 0 h 849688"/>
                  <a:gd name="connsiteX1" fmla="*/ 90000 w 90000"/>
                  <a:gd name="connsiteY1" fmla="*/ 3845 h 849688"/>
                  <a:gd name="connsiteX2" fmla="*/ 90000 w 90000"/>
                  <a:gd name="connsiteY2" fmla="*/ 759845 h 849688"/>
                  <a:gd name="connsiteX3" fmla="*/ 35032 w 90000"/>
                  <a:gd name="connsiteY3" fmla="*/ 842773 h 849688"/>
                  <a:gd name="connsiteX4" fmla="*/ 776 w 90000"/>
                  <a:gd name="connsiteY4" fmla="*/ 849688 h 849688"/>
                  <a:gd name="connsiteX5" fmla="*/ 0 w 90000"/>
                  <a:gd name="connsiteY5" fmla="*/ 845843 h 849688"/>
                  <a:gd name="connsiteX6" fmla="*/ 0 w 90000"/>
                  <a:gd name="connsiteY6" fmla="*/ 89843 h 849688"/>
                  <a:gd name="connsiteX7" fmla="*/ 54968 w 90000"/>
                  <a:gd name="connsiteY7" fmla="*/ 6916 h 84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000" h="849688">
                    <a:moveTo>
                      <a:pt x="89224" y="0"/>
                    </a:moveTo>
                    <a:lnTo>
                      <a:pt x="90000" y="3845"/>
                    </a:lnTo>
                    <a:lnTo>
                      <a:pt x="90000" y="759845"/>
                    </a:lnTo>
                    <a:cubicBezTo>
                      <a:pt x="90000" y="797125"/>
                      <a:pt x="67335" y="829110"/>
                      <a:pt x="35032" y="842773"/>
                    </a:cubicBezTo>
                    <a:lnTo>
                      <a:pt x="776" y="849688"/>
                    </a:lnTo>
                    <a:lnTo>
                      <a:pt x="0" y="845843"/>
                    </a:lnTo>
                    <a:lnTo>
                      <a:pt x="0" y="89843"/>
                    </a:lnTo>
                    <a:cubicBezTo>
                      <a:pt x="0" y="52564"/>
                      <a:pt x="22665" y="20578"/>
                      <a:pt x="54968" y="6916"/>
                    </a:cubicBez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F5DE698-E6B7-4C27-8059-E3AECAA28D11}"/>
                </a:ext>
              </a:extLst>
            </p:cNvPr>
            <p:cNvSpPr txBox="1"/>
            <p:nvPr/>
          </p:nvSpPr>
          <p:spPr>
            <a:xfrm>
              <a:off x="4790003" y="1923142"/>
              <a:ext cx="129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defTabSz="457200"/>
              <a:r>
                <a:rPr lang="en-US" altLang="zh-CN" sz="1800" dirty="0">
                  <a:solidFill>
                    <a:srgbClr val="FFFFFF"/>
                  </a:solidFill>
                  <a:cs typeface="+mn-ea"/>
                  <a:sym typeface="+mn-lt"/>
                </a:rPr>
                <a:t>PART 02</a:t>
              </a: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E5983CF-8D06-47BC-BDEB-06BFF7136498}"/>
              </a:ext>
            </a:extLst>
          </p:cNvPr>
          <p:cNvGrpSpPr/>
          <p:nvPr/>
        </p:nvGrpSpPr>
        <p:grpSpPr>
          <a:xfrm>
            <a:off x="5035179" y="3609483"/>
            <a:ext cx="2788222" cy="806200"/>
            <a:chOff x="4676191" y="1923142"/>
            <a:chExt cx="2788584" cy="80601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77D0C61-C1C7-48FD-A6CF-42B2EAC64BB6}"/>
                </a:ext>
              </a:extLst>
            </p:cNvPr>
            <p:cNvSpPr txBox="1"/>
            <p:nvPr/>
          </p:nvSpPr>
          <p:spPr>
            <a:xfrm>
              <a:off x="4790003" y="2206056"/>
              <a:ext cx="2674772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28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24DC0DC-1DA0-4963-B77B-7797776CEFB5}"/>
                </a:ext>
              </a:extLst>
            </p:cNvPr>
            <p:cNvGrpSpPr/>
            <p:nvPr/>
          </p:nvGrpSpPr>
          <p:grpSpPr>
            <a:xfrm>
              <a:off x="4676191" y="2252037"/>
              <a:ext cx="75296" cy="391540"/>
              <a:chOff x="4676191" y="2252775"/>
              <a:chExt cx="75296" cy="391540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A18D5D17-E861-4B7E-9BAE-03160E66D98C}"/>
                  </a:ext>
                </a:extLst>
              </p:cNvPr>
              <p:cNvSpPr/>
              <p:nvPr/>
            </p:nvSpPr>
            <p:spPr>
              <a:xfrm>
                <a:off x="4676191" y="2252775"/>
                <a:ext cx="75296" cy="391540"/>
              </a:xfrm>
              <a:prstGeom prst="roundRect">
                <a:avLst>
                  <a:gd name="adj" fmla="val 50000"/>
                </a:avLst>
              </a:prstGeom>
              <a:solidFill>
                <a:srgbClr val="EAC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CF0E1296-924E-42F0-A3E7-5982B057EE79}"/>
                  </a:ext>
                </a:extLst>
              </p:cNvPr>
              <p:cNvSpPr/>
              <p:nvPr/>
            </p:nvSpPr>
            <p:spPr>
              <a:xfrm>
                <a:off x="4676191" y="2252840"/>
                <a:ext cx="37648" cy="355435"/>
              </a:xfrm>
              <a:custGeom>
                <a:avLst/>
                <a:gdLst>
                  <a:gd name="connsiteX0" fmla="*/ 89224 w 90000"/>
                  <a:gd name="connsiteY0" fmla="*/ 0 h 849688"/>
                  <a:gd name="connsiteX1" fmla="*/ 90000 w 90000"/>
                  <a:gd name="connsiteY1" fmla="*/ 3845 h 849688"/>
                  <a:gd name="connsiteX2" fmla="*/ 90000 w 90000"/>
                  <a:gd name="connsiteY2" fmla="*/ 759845 h 849688"/>
                  <a:gd name="connsiteX3" fmla="*/ 35032 w 90000"/>
                  <a:gd name="connsiteY3" fmla="*/ 842773 h 849688"/>
                  <a:gd name="connsiteX4" fmla="*/ 776 w 90000"/>
                  <a:gd name="connsiteY4" fmla="*/ 849688 h 849688"/>
                  <a:gd name="connsiteX5" fmla="*/ 0 w 90000"/>
                  <a:gd name="connsiteY5" fmla="*/ 845843 h 849688"/>
                  <a:gd name="connsiteX6" fmla="*/ 0 w 90000"/>
                  <a:gd name="connsiteY6" fmla="*/ 89843 h 849688"/>
                  <a:gd name="connsiteX7" fmla="*/ 54968 w 90000"/>
                  <a:gd name="connsiteY7" fmla="*/ 6916 h 84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000" h="849688">
                    <a:moveTo>
                      <a:pt x="89224" y="0"/>
                    </a:moveTo>
                    <a:lnTo>
                      <a:pt x="90000" y="3845"/>
                    </a:lnTo>
                    <a:lnTo>
                      <a:pt x="90000" y="759845"/>
                    </a:lnTo>
                    <a:cubicBezTo>
                      <a:pt x="90000" y="797125"/>
                      <a:pt x="67335" y="829110"/>
                      <a:pt x="35032" y="842773"/>
                    </a:cubicBezTo>
                    <a:lnTo>
                      <a:pt x="776" y="849688"/>
                    </a:lnTo>
                    <a:lnTo>
                      <a:pt x="0" y="845843"/>
                    </a:lnTo>
                    <a:lnTo>
                      <a:pt x="0" y="89843"/>
                    </a:lnTo>
                    <a:cubicBezTo>
                      <a:pt x="0" y="52564"/>
                      <a:pt x="22665" y="20578"/>
                      <a:pt x="54968" y="6916"/>
                    </a:cubicBez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CA59B6C-94A8-440B-9C9F-3F780491064B}"/>
                </a:ext>
              </a:extLst>
            </p:cNvPr>
            <p:cNvSpPr txBox="1"/>
            <p:nvPr/>
          </p:nvSpPr>
          <p:spPr>
            <a:xfrm>
              <a:off x="4790003" y="1923142"/>
              <a:ext cx="129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defTabSz="457200"/>
              <a:r>
                <a:rPr lang="en-US" altLang="zh-CN" sz="1800" dirty="0">
                  <a:solidFill>
                    <a:srgbClr val="FFFFFF"/>
                  </a:solidFill>
                  <a:cs typeface="+mn-ea"/>
                  <a:sym typeface="+mn-lt"/>
                </a:rPr>
                <a:t>PART 03</a:t>
              </a: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544C528-E408-4110-AB42-ABFE87F894AD}"/>
              </a:ext>
            </a:extLst>
          </p:cNvPr>
          <p:cNvGrpSpPr/>
          <p:nvPr/>
        </p:nvGrpSpPr>
        <p:grpSpPr>
          <a:xfrm>
            <a:off x="5035179" y="4858585"/>
            <a:ext cx="2788223" cy="806200"/>
            <a:chOff x="4676191" y="1923142"/>
            <a:chExt cx="2788585" cy="806013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F4A8F87-6A08-467F-B7DA-8CA2F0218208}"/>
                </a:ext>
              </a:extLst>
            </p:cNvPr>
            <p:cNvSpPr txBox="1"/>
            <p:nvPr/>
          </p:nvSpPr>
          <p:spPr>
            <a:xfrm>
              <a:off x="4790003" y="2206056"/>
              <a:ext cx="2674773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sz="28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3DA6004-FB50-4E7E-870F-1F1D3F66B074}"/>
                </a:ext>
              </a:extLst>
            </p:cNvPr>
            <p:cNvGrpSpPr/>
            <p:nvPr/>
          </p:nvGrpSpPr>
          <p:grpSpPr>
            <a:xfrm>
              <a:off x="4676191" y="2252037"/>
              <a:ext cx="75296" cy="391540"/>
              <a:chOff x="4676191" y="2252775"/>
              <a:chExt cx="75296" cy="391540"/>
            </a:xfrm>
          </p:grpSpPr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D54A293B-8790-41ED-8EDC-9D241E3D1776}"/>
                  </a:ext>
                </a:extLst>
              </p:cNvPr>
              <p:cNvSpPr/>
              <p:nvPr/>
            </p:nvSpPr>
            <p:spPr>
              <a:xfrm>
                <a:off x="4676191" y="2252775"/>
                <a:ext cx="75296" cy="391540"/>
              </a:xfrm>
              <a:prstGeom prst="roundRect">
                <a:avLst>
                  <a:gd name="adj" fmla="val 50000"/>
                </a:avLst>
              </a:prstGeom>
              <a:solidFill>
                <a:srgbClr val="EAC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49C9C08B-DF33-44FD-B5EC-D577D84C3E66}"/>
                  </a:ext>
                </a:extLst>
              </p:cNvPr>
              <p:cNvSpPr/>
              <p:nvPr/>
            </p:nvSpPr>
            <p:spPr>
              <a:xfrm>
                <a:off x="4676191" y="2252840"/>
                <a:ext cx="37648" cy="355435"/>
              </a:xfrm>
              <a:custGeom>
                <a:avLst/>
                <a:gdLst>
                  <a:gd name="connsiteX0" fmla="*/ 89224 w 90000"/>
                  <a:gd name="connsiteY0" fmla="*/ 0 h 849688"/>
                  <a:gd name="connsiteX1" fmla="*/ 90000 w 90000"/>
                  <a:gd name="connsiteY1" fmla="*/ 3845 h 849688"/>
                  <a:gd name="connsiteX2" fmla="*/ 90000 w 90000"/>
                  <a:gd name="connsiteY2" fmla="*/ 759845 h 849688"/>
                  <a:gd name="connsiteX3" fmla="*/ 35032 w 90000"/>
                  <a:gd name="connsiteY3" fmla="*/ 842773 h 849688"/>
                  <a:gd name="connsiteX4" fmla="*/ 776 w 90000"/>
                  <a:gd name="connsiteY4" fmla="*/ 849688 h 849688"/>
                  <a:gd name="connsiteX5" fmla="*/ 0 w 90000"/>
                  <a:gd name="connsiteY5" fmla="*/ 845843 h 849688"/>
                  <a:gd name="connsiteX6" fmla="*/ 0 w 90000"/>
                  <a:gd name="connsiteY6" fmla="*/ 89843 h 849688"/>
                  <a:gd name="connsiteX7" fmla="*/ 54968 w 90000"/>
                  <a:gd name="connsiteY7" fmla="*/ 6916 h 84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000" h="849688">
                    <a:moveTo>
                      <a:pt x="89224" y="0"/>
                    </a:moveTo>
                    <a:lnTo>
                      <a:pt x="90000" y="3845"/>
                    </a:lnTo>
                    <a:lnTo>
                      <a:pt x="90000" y="759845"/>
                    </a:lnTo>
                    <a:cubicBezTo>
                      <a:pt x="90000" y="797125"/>
                      <a:pt x="67335" y="829110"/>
                      <a:pt x="35032" y="842773"/>
                    </a:cubicBezTo>
                    <a:lnTo>
                      <a:pt x="776" y="849688"/>
                    </a:lnTo>
                    <a:lnTo>
                      <a:pt x="0" y="845843"/>
                    </a:lnTo>
                    <a:lnTo>
                      <a:pt x="0" y="89843"/>
                    </a:lnTo>
                    <a:cubicBezTo>
                      <a:pt x="0" y="52564"/>
                      <a:pt x="22665" y="20578"/>
                      <a:pt x="54968" y="6916"/>
                    </a:cubicBez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zh-CN" altLang="en-US" sz="8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DBA1759-9591-4B37-969E-75E4451CC131}"/>
                </a:ext>
              </a:extLst>
            </p:cNvPr>
            <p:cNvSpPr txBox="1"/>
            <p:nvPr/>
          </p:nvSpPr>
          <p:spPr>
            <a:xfrm>
              <a:off x="4790003" y="1923142"/>
              <a:ext cx="129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defTabSz="457200"/>
              <a:r>
                <a:rPr lang="en-US" altLang="zh-CN" sz="1800" dirty="0">
                  <a:solidFill>
                    <a:srgbClr val="FFFFFF"/>
                  </a:solidFill>
                  <a:cs typeface="+mn-ea"/>
                  <a:sym typeface="+mn-lt"/>
                </a:rPr>
                <a:t>PART 04</a:t>
              </a:r>
              <a:endParaRPr lang="zh-CN" altLang="en-US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2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CD45656-3BF8-46CA-B3CB-015E3C0A0F64}"/>
              </a:ext>
            </a:extLst>
          </p:cNvPr>
          <p:cNvSpPr/>
          <p:nvPr/>
        </p:nvSpPr>
        <p:spPr>
          <a:xfrm>
            <a:off x="1019043" y="1949325"/>
            <a:ext cx="10152328" cy="241731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C869A17-A4F0-440A-8E9C-1FC96152122D}"/>
              </a:ext>
            </a:extLst>
          </p:cNvPr>
          <p:cNvGrpSpPr/>
          <p:nvPr/>
        </p:nvGrpSpPr>
        <p:grpSpPr>
          <a:xfrm>
            <a:off x="2821114" y="3804099"/>
            <a:ext cx="991063" cy="1150048"/>
            <a:chOff x="7803063" y="1752600"/>
            <a:chExt cx="1269002" cy="1472042"/>
          </a:xfrm>
        </p:grpSpPr>
        <p:sp>
          <p:nvSpPr>
            <p:cNvPr id="4" name="六边形 3">
              <a:extLst>
                <a:ext uri="{FF2B5EF4-FFF2-40B4-BE49-F238E27FC236}">
                  <a16:creationId xmlns:a16="http://schemas.microsoft.com/office/drawing/2014/main" id="{222251EE-6D38-4FC8-84A0-1F97FA5AB967}"/>
                </a:ext>
              </a:extLst>
            </p:cNvPr>
            <p:cNvSpPr/>
            <p:nvPr/>
          </p:nvSpPr>
          <p:spPr>
            <a:xfrm rot="5400000">
              <a:off x="7701543" y="1854120"/>
              <a:ext cx="1472042" cy="1269002"/>
            </a:xfrm>
            <a:prstGeom prst="hexagon">
              <a:avLst/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DFAF5373-3AB7-4640-AD6C-222818B33236}"/>
                </a:ext>
              </a:extLst>
            </p:cNvPr>
            <p:cNvSpPr/>
            <p:nvPr/>
          </p:nvSpPr>
          <p:spPr>
            <a:xfrm rot="5400000">
              <a:off x="7694731" y="1860932"/>
              <a:ext cx="1104168" cy="887503"/>
            </a:xfrm>
            <a:custGeom>
              <a:avLst/>
              <a:gdLst>
                <a:gd name="connsiteX0" fmla="*/ 0 w 1543812"/>
                <a:gd name="connsiteY0" fmla="*/ 353739 h 1240878"/>
                <a:gd name="connsiteX1" fmla="*/ 176870 w 1543812"/>
                <a:gd name="connsiteY1" fmla="*/ 0 h 1240878"/>
                <a:gd name="connsiteX2" fmla="*/ 1100243 w 1543812"/>
                <a:gd name="connsiteY2" fmla="*/ 0 h 1240878"/>
                <a:gd name="connsiteX3" fmla="*/ 1543812 w 1543812"/>
                <a:gd name="connsiteY3" fmla="*/ 887139 h 1240878"/>
                <a:gd name="connsiteX4" fmla="*/ 1366943 w 1543812"/>
                <a:gd name="connsiteY4" fmla="*/ 1240878 h 1240878"/>
                <a:gd name="connsiteX5" fmla="*/ 443570 w 1543812"/>
                <a:gd name="connsiteY5" fmla="*/ 1240878 h 12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812" h="1240878">
                  <a:moveTo>
                    <a:pt x="0" y="353739"/>
                  </a:moveTo>
                  <a:lnTo>
                    <a:pt x="176870" y="0"/>
                  </a:lnTo>
                  <a:lnTo>
                    <a:pt x="1100243" y="0"/>
                  </a:lnTo>
                  <a:lnTo>
                    <a:pt x="1543812" y="887139"/>
                  </a:lnTo>
                  <a:lnTo>
                    <a:pt x="1366943" y="1240878"/>
                  </a:lnTo>
                  <a:lnTo>
                    <a:pt x="443570" y="1240878"/>
                  </a:ln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6E8686D-F97A-4646-8E92-42013C1C14B6}"/>
              </a:ext>
            </a:extLst>
          </p:cNvPr>
          <p:cNvGrpSpPr/>
          <p:nvPr/>
        </p:nvGrpSpPr>
        <p:grpSpPr>
          <a:xfrm>
            <a:off x="5605036" y="3804099"/>
            <a:ext cx="991063" cy="1150048"/>
            <a:chOff x="7803063" y="1752600"/>
            <a:chExt cx="1269002" cy="1472042"/>
          </a:xfrm>
        </p:grpSpPr>
        <p:sp>
          <p:nvSpPr>
            <p:cNvPr id="7" name="六边形 6">
              <a:extLst>
                <a:ext uri="{FF2B5EF4-FFF2-40B4-BE49-F238E27FC236}">
                  <a16:creationId xmlns:a16="http://schemas.microsoft.com/office/drawing/2014/main" id="{BEAF1428-442F-43D3-A27F-3907A0993440}"/>
                </a:ext>
              </a:extLst>
            </p:cNvPr>
            <p:cNvSpPr/>
            <p:nvPr/>
          </p:nvSpPr>
          <p:spPr>
            <a:xfrm rot="5400000">
              <a:off x="7701543" y="1854120"/>
              <a:ext cx="1472042" cy="1269002"/>
            </a:xfrm>
            <a:prstGeom prst="hexagon">
              <a:avLst/>
            </a:prstGeom>
            <a:solidFill>
              <a:srgbClr val="EAC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3A856F3-BDD8-4E5B-8219-816334DE4EC7}"/>
                </a:ext>
              </a:extLst>
            </p:cNvPr>
            <p:cNvSpPr/>
            <p:nvPr/>
          </p:nvSpPr>
          <p:spPr>
            <a:xfrm rot="5400000">
              <a:off x="7694731" y="1860932"/>
              <a:ext cx="1104168" cy="887503"/>
            </a:xfrm>
            <a:custGeom>
              <a:avLst/>
              <a:gdLst>
                <a:gd name="connsiteX0" fmla="*/ 0 w 1543812"/>
                <a:gd name="connsiteY0" fmla="*/ 353739 h 1240878"/>
                <a:gd name="connsiteX1" fmla="*/ 176870 w 1543812"/>
                <a:gd name="connsiteY1" fmla="*/ 0 h 1240878"/>
                <a:gd name="connsiteX2" fmla="*/ 1100243 w 1543812"/>
                <a:gd name="connsiteY2" fmla="*/ 0 h 1240878"/>
                <a:gd name="connsiteX3" fmla="*/ 1543812 w 1543812"/>
                <a:gd name="connsiteY3" fmla="*/ 887139 h 1240878"/>
                <a:gd name="connsiteX4" fmla="*/ 1366943 w 1543812"/>
                <a:gd name="connsiteY4" fmla="*/ 1240878 h 1240878"/>
                <a:gd name="connsiteX5" fmla="*/ 443570 w 1543812"/>
                <a:gd name="connsiteY5" fmla="*/ 1240878 h 12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812" h="1240878">
                  <a:moveTo>
                    <a:pt x="0" y="353739"/>
                  </a:moveTo>
                  <a:lnTo>
                    <a:pt x="176870" y="0"/>
                  </a:lnTo>
                  <a:lnTo>
                    <a:pt x="1100243" y="0"/>
                  </a:lnTo>
                  <a:lnTo>
                    <a:pt x="1543812" y="887139"/>
                  </a:lnTo>
                  <a:lnTo>
                    <a:pt x="1366943" y="1240878"/>
                  </a:lnTo>
                  <a:lnTo>
                    <a:pt x="443570" y="1240878"/>
                  </a:lnTo>
                  <a:close/>
                </a:path>
              </a:pathLst>
            </a:custGeom>
            <a:solidFill>
              <a:srgbClr val="F5E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CD3A603-83E5-48F9-96F5-1617BF684211}"/>
              </a:ext>
            </a:extLst>
          </p:cNvPr>
          <p:cNvGrpSpPr/>
          <p:nvPr/>
        </p:nvGrpSpPr>
        <p:grpSpPr>
          <a:xfrm>
            <a:off x="8378237" y="3804099"/>
            <a:ext cx="991063" cy="1150048"/>
            <a:chOff x="7803063" y="1752600"/>
            <a:chExt cx="1269002" cy="1472042"/>
          </a:xfrm>
        </p:grpSpPr>
        <p:sp>
          <p:nvSpPr>
            <p:cNvPr id="10" name="六边形 9">
              <a:extLst>
                <a:ext uri="{FF2B5EF4-FFF2-40B4-BE49-F238E27FC236}">
                  <a16:creationId xmlns:a16="http://schemas.microsoft.com/office/drawing/2014/main" id="{E1EC7820-2D20-47A0-A109-6AEE14BF789E}"/>
                </a:ext>
              </a:extLst>
            </p:cNvPr>
            <p:cNvSpPr/>
            <p:nvPr/>
          </p:nvSpPr>
          <p:spPr>
            <a:xfrm rot="5400000">
              <a:off x="7701543" y="1854120"/>
              <a:ext cx="1472042" cy="1269002"/>
            </a:xfrm>
            <a:prstGeom prst="hexagon">
              <a:avLst/>
            </a:prstGeom>
            <a:solidFill>
              <a:srgbClr val="123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CB4CA42-EAFA-429B-B6C1-451EDEC20BFC}"/>
                </a:ext>
              </a:extLst>
            </p:cNvPr>
            <p:cNvSpPr/>
            <p:nvPr/>
          </p:nvSpPr>
          <p:spPr>
            <a:xfrm rot="5400000">
              <a:off x="7694731" y="1860932"/>
              <a:ext cx="1104168" cy="887503"/>
            </a:xfrm>
            <a:custGeom>
              <a:avLst/>
              <a:gdLst>
                <a:gd name="connsiteX0" fmla="*/ 0 w 1543812"/>
                <a:gd name="connsiteY0" fmla="*/ 353739 h 1240878"/>
                <a:gd name="connsiteX1" fmla="*/ 176870 w 1543812"/>
                <a:gd name="connsiteY1" fmla="*/ 0 h 1240878"/>
                <a:gd name="connsiteX2" fmla="*/ 1100243 w 1543812"/>
                <a:gd name="connsiteY2" fmla="*/ 0 h 1240878"/>
                <a:gd name="connsiteX3" fmla="*/ 1543812 w 1543812"/>
                <a:gd name="connsiteY3" fmla="*/ 887139 h 1240878"/>
                <a:gd name="connsiteX4" fmla="*/ 1366943 w 1543812"/>
                <a:gd name="connsiteY4" fmla="*/ 1240878 h 1240878"/>
                <a:gd name="connsiteX5" fmla="*/ 443570 w 1543812"/>
                <a:gd name="connsiteY5" fmla="*/ 1240878 h 12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812" h="1240878">
                  <a:moveTo>
                    <a:pt x="0" y="353739"/>
                  </a:moveTo>
                  <a:lnTo>
                    <a:pt x="176870" y="0"/>
                  </a:lnTo>
                  <a:lnTo>
                    <a:pt x="1100243" y="0"/>
                  </a:lnTo>
                  <a:lnTo>
                    <a:pt x="1543812" y="887139"/>
                  </a:lnTo>
                  <a:lnTo>
                    <a:pt x="1366943" y="1240878"/>
                  </a:lnTo>
                  <a:lnTo>
                    <a:pt x="443570" y="1240878"/>
                  </a:lnTo>
                  <a:close/>
                </a:path>
              </a:pathLst>
            </a:custGeom>
            <a:solidFill>
              <a:srgbClr val="17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Oval 15">
            <a:extLst>
              <a:ext uri="{FF2B5EF4-FFF2-40B4-BE49-F238E27FC236}">
                <a16:creationId xmlns:a16="http://schemas.microsoft.com/office/drawing/2014/main" id="{5D149760-C109-4E88-8965-024796B89070}"/>
              </a:ext>
            </a:extLst>
          </p:cNvPr>
          <p:cNvSpPr/>
          <p:nvPr/>
        </p:nvSpPr>
        <p:spPr>
          <a:xfrm>
            <a:off x="3049980" y="4212368"/>
            <a:ext cx="533331" cy="333514"/>
          </a:xfrm>
          <a:custGeom>
            <a:avLst/>
            <a:gdLst>
              <a:gd name="connsiteX0" fmla="*/ 218748 w 607427"/>
              <a:gd name="connsiteY0" fmla="*/ 211767 h 379713"/>
              <a:gd name="connsiteX1" fmla="*/ 303678 w 607427"/>
              <a:gd name="connsiteY1" fmla="*/ 286283 h 379713"/>
              <a:gd name="connsiteX2" fmla="*/ 388608 w 607427"/>
              <a:gd name="connsiteY2" fmla="*/ 211767 h 379713"/>
              <a:gd name="connsiteX3" fmla="*/ 580118 w 607427"/>
              <a:gd name="connsiteY3" fmla="*/ 379713 h 379713"/>
              <a:gd name="connsiteX4" fmla="*/ 27238 w 607427"/>
              <a:gd name="connsiteY4" fmla="*/ 379713 h 379713"/>
              <a:gd name="connsiteX5" fmla="*/ 607427 w 607427"/>
              <a:gd name="connsiteY5" fmla="*/ 19970 h 379713"/>
              <a:gd name="connsiteX6" fmla="*/ 607427 w 607427"/>
              <a:gd name="connsiteY6" fmla="*/ 359531 h 379713"/>
              <a:gd name="connsiteX7" fmla="*/ 413725 w 607427"/>
              <a:gd name="connsiteY7" fmla="*/ 189751 h 379713"/>
              <a:gd name="connsiteX8" fmla="*/ 0 w 607427"/>
              <a:gd name="connsiteY8" fmla="*/ 19970 h 379713"/>
              <a:gd name="connsiteX9" fmla="*/ 193561 w 607427"/>
              <a:gd name="connsiteY9" fmla="*/ 189751 h 379713"/>
              <a:gd name="connsiteX10" fmla="*/ 0 w 607427"/>
              <a:gd name="connsiteY10" fmla="*/ 359531 h 379713"/>
              <a:gd name="connsiteX11" fmla="*/ 27379 w 607427"/>
              <a:gd name="connsiteY11" fmla="*/ 0 h 379713"/>
              <a:gd name="connsiteX12" fmla="*/ 579906 w 607427"/>
              <a:gd name="connsiteY12" fmla="*/ 0 h 379713"/>
              <a:gd name="connsiteX13" fmla="*/ 303694 w 607427"/>
              <a:gd name="connsiteY13" fmla="*/ 242251 h 3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427" h="379713">
                <a:moveTo>
                  <a:pt x="218748" y="211767"/>
                </a:moveTo>
                <a:lnTo>
                  <a:pt x="303678" y="286283"/>
                </a:lnTo>
                <a:lnTo>
                  <a:pt x="388608" y="211767"/>
                </a:lnTo>
                <a:lnTo>
                  <a:pt x="580118" y="379713"/>
                </a:lnTo>
                <a:lnTo>
                  <a:pt x="27238" y="379713"/>
                </a:lnTo>
                <a:close/>
                <a:moveTo>
                  <a:pt x="607427" y="19970"/>
                </a:moveTo>
                <a:lnTo>
                  <a:pt x="607427" y="359531"/>
                </a:lnTo>
                <a:lnTo>
                  <a:pt x="413725" y="189751"/>
                </a:lnTo>
                <a:close/>
                <a:moveTo>
                  <a:pt x="0" y="19970"/>
                </a:moveTo>
                <a:lnTo>
                  <a:pt x="193561" y="189751"/>
                </a:lnTo>
                <a:lnTo>
                  <a:pt x="0" y="359531"/>
                </a:lnTo>
                <a:close/>
                <a:moveTo>
                  <a:pt x="27379" y="0"/>
                </a:moveTo>
                <a:lnTo>
                  <a:pt x="579906" y="0"/>
                </a:lnTo>
                <a:lnTo>
                  <a:pt x="303694" y="2422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Oval 16">
            <a:extLst>
              <a:ext uri="{FF2B5EF4-FFF2-40B4-BE49-F238E27FC236}">
                <a16:creationId xmlns:a16="http://schemas.microsoft.com/office/drawing/2014/main" id="{BE99B7BC-19AA-4A05-81F1-07F1292D4711}"/>
              </a:ext>
            </a:extLst>
          </p:cNvPr>
          <p:cNvSpPr/>
          <p:nvPr/>
        </p:nvSpPr>
        <p:spPr>
          <a:xfrm>
            <a:off x="5828542" y="4112875"/>
            <a:ext cx="533331" cy="532495"/>
          </a:xfrm>
          <a:custGeom>
            <a:avLst/>
            <a:gdLst>
              <a:gd name="T0" fmla="*/ 325 w 333"/>
              <a:gd name="T1" fmla="*/ 136 h 333"/>
              <a:gd name="T2" fmla="*/ 295 w 333"/>
              <a:gd name="T3" fmla="*/ 132 h 333"/>
              <a:gd name="T4" fmla="*/ 282 w 333"/>
              <a:gd name="T5" fmla="*/ 100 h 333"/>
              <a:gd name="T6" fmla="*/ 301 w 333"/>
              <a:gd name="T7" fmla="*/ 77 h 333"/>
              <a:gd name="T8" fmla="*/ 300 w 333"/>
              <a:gd name="T9" fmla="*/ 64 h 333"/>
              <a:gd name="T10" fmla="*/ 269 w 333"/>
              <a:gd name="T11" fmla="*/ 33 h 333"/>
              <a:gd name="T12" fmla="*/ 257 w 333"/>
              <a:gd name="T13" fmla="*/ 33 h 333"/>
              <a:gd name="T14" fmla="*/ 233 w 333"/>
              <a:gd name="T15" fmla="*/ 51 h 333"/>
              <a:gd name="T16" fmla="*/ 201 w 333"/>
              <a:gd name="T17" fmla="*/ 38 h 333"/>
              <a:gd name="T18" fmla="*/ 198 w 333"/>
              <a:gd name="T19" fmla="*/ 8 h 333"/>
              <a:gd name="T20" fmla="*/ 188 w 333"/>
              <a:gd name="T21" fmla="*/ 0 h 333"/>
              <a:gd name="T22" fmla="*/ 145 w 333"/>
              <a:gd name="T23" fmla="*/ 0 h 333"/>
              <a:gd name="T24" fmla="*/ 136 w 333"/>
              <a:gd name="T25" fmla="*/ 8 h 333"/>
              <a:gd name="T26" fmla="*/ 132 w 333"/>
              <a:gd name="T27" fmla="*/ 38 h 333"/>
              <a:gd name="T28" fmla="*/ 100 w 333"/>
              <a:gd name="T29" fmla="*/ 51 h 333"/>
              <a:gd name="T30" fmla="*/ 77 w 333"/>
              <a:gd name="T31" fmla="*/ 33 h 333"/>
              <a:gd name="T32" fmla="*/ 64 w 333"/>
              <a:gd name="T33" fmla="*/ 33 h 333"/>
              <a:gd name="T34" fmla="*/ 33 w 333"/>
              <a:gd name="T35" fmla="*/ 64 h 333"/>
              <a:gd name="T36" fmla="*/ 33 w 333"/>
              <a:gd name="T37" fmla="*/ 77 h 333"/>
              <a:gd name="T38" fmla="*/ 51 w 333"/>
              <a:gd name="T39" fmla="*/ 100 h 333"/>
              <a:gd name="T40" fmla="*/ 38 w 333"/>
              <a:gd name="T41" fmla="*/ 132 h 333"/>
              <a:gd name="T42" fmla="*/ 8 w 333"/>
              <a:gd name="T43" fmla="*/ 136 h 333"/>
              <a:gd name="T44" fmla="*/ 0 w 333"/>
              <a:gd name="T45" fmla="*/ 145 h 333"/>
              <a:gd name="T46" fmla="*/ 0 w 333"/>
              <a:gd name="T47" fmla="*/ 188 h 333"/>
              <a:gd name="T48" fmla="*/ 8 w 333"/>
              <a:gd name="T49" fmla="*/ 198 h 333"/>
              <a:gd name="T50" fmla="*/ 38 w 333"/>
              <a:gd name="T51" fmla="*/ 201 h 333"/>
              <a:gd name="T52" fmla="*/ 51 w 333"/>
              <a:gd name="T53" fmla="*/ 233 h 333"/>
              <a:gd name="T54" fmla="*/ 33 w 333"/>
              <a:gd name="T55" fmla="*/ 257 h 333"/>
              <a:gd name="T56" fmla="*/ 34 w 333"/>
              <a:gd name="T57" fmla="*/ 269 h 333"/>
              <a:gd name="T58" fmla="*/ 64 w 333"/>
              <a:gd name="T59" fmla="*/ 300 h 333"/>
              <a:gd name="T60" fmla="*/ 77 w 333"/>
              <a:gd name="T61" fmla="*/ 301 h 333"/>
              <a:gd name="T62" fmla="*/ 100 w 333"/>
              <a:gd name="T63" fmla="*/ 282 h 333"/>
              <a:gd name="T64" fmla="*/ 132 w 333"/>
              <a:gd name="T65" fmla="*/ 295 h 333"/>
              <a:gd name="T66" fmla="*/ 136 w 333"/>
              <a:gd name="T67" fmla="*/ 325 h 333"/>
              <a:gd name="T68" fmla="*/ 145 w 333"/>
              <a:gd name="T69" fmla="*/ 333 h 333"/>
              <a:gd name="T70" fmla="*/ 188 w 333"/>
              <a:gd name="T71" fmla="*/ 333 h 333"/>
              <a:gd name="T72" fmla="*/ 198 w 333"/>
              <a:gd name="T73" fmla="*/ 325 h 333"/>
              <a:gd name="T74" fmla="*/ 201 w 333"/>
              <a:gd name="T75" fmla="*/ 295 h 333"/>
              <a:gd name="T76" fmla="*/ 233 w 333"/>
              <a:gd name="T77" fmla="*/ 282 h 333"/>
              <a:gd name="T78" fmla="*/ 257 w 333"/>
              <a:gd name="T79" fmla="*/ 301 h 333"/>
              <a:gd name="T80" fmla="*/ 269 w 333"/>
              <a:gd name="T81" fmla="*/ 300 h 333"/>
              <a:gd name="T82" fmla="*/ 300 w 333"/>
              <a:gd name="T83" fmla="*/ 269 h 333"/>
              <a:gd name="T84" fmla="*/ 301 w 333"/>
              <a:gd name="T85" fmla="*/ 257 h 333"/>
              <a:gd name="T86" fmla="*/ 282 w 333"/>
              <a:gd name="T87" fmla="*/ 233 h 333"/>
              <a:gd name="T88" fmla="*/ 295 w 333"/>
              <a:gd name="T89" fmla="*/ 201 h 333"/>
              <a:gd name="T90" fmla="*/ 325 w 333"/>
              <a:gd name="T91" fmla="*/ 198 h 333"/>
              <a:gd name="T92" fmla="*/ 333 w 333"/>
              <a:gd name="T93" fmla="*/ 188 h 333"/>
              <a:gd name="T94" fmla="*/ 333 w 333"/>
              <a:gd name="T95" fmla="*/ 145 h 333"/>
              <a:gd name="T96" fmla="*/ 325 w 333"/>
              <a:gd name="T97" fmla="*/ 136 h 333"/>
              <a:gd name="T98" fmla="*/ 167 w 333"/>
              <a:gd name="T99" fmla="*/ 250 h 333"/>
              <a:gd name="T100" fmla="*/ 83 w 333"/>
              <a:gd name="T101" fmla="*/ 167 h 333"/>
              <a:gd name="T102" fmla="*/ 167 w 333"/>
              <a:gd name="T103" fmla="*/ 83 h 333"/>
              <a:gd name="T104" fmla="*/ 250 w 333"/>
              <a:gd name="T105" fmla="*/ 167 h 333"/>
              <a:gd name="T106" fmla="*/ 167 w 333"/>
              <a:gd name="T107" fmla="*/ 25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3" h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Oval 17">
            <a:extLst>
              <a:ext uri="{FF2B5EF4-FFF2-40B4-BE49-F238E27FC236}">
                <a16:creationId xmlns:a16="http://schemas.microsoft.com/office/drawing/2014/main" id="{EAEAAA37-3256-4D7C-A8E1-CCF727AD4DE2}"/>
              </a:ext>
            </a:extLst>
          </p:cNvPr>
          <p:cNvSpPr/>
          <p:nvPr/>
        </p:nvSpPr>
        <p:spPr>
          <a:xfrm>
            <a:off x="8651238" y="4112361"/>
            <a:ext cx="445062" cy="533524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2C7A5EC-3AE2-4BA8-9D2D-824B642CCF7A}"/>
              </a:ext>
            </a:extLst>
          </p:cNvPr>
          <p:cNvGrpSpPr/>
          <p:nvPr/>
        </p:nvGrpSpPr>
        <p:grpSpPr>
          <a:xfrm>
            <a:off x="2138075" y="5073606"/>
            <a:ext cx="2357141" cy="890951"/>
            <a:chOff x="2453335" y="5008193"/>
            <a:chExt cx="2357448" cy="890745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E5E731C-E0CE-40BE-8865-C10CDFD6DE2E}"/>
                </a:ext>
              </a:extLst>
            </p:cNvPr>
            <p:cNvSpPr/>
            <p:nvPr/>
          </p:nvSpPr>
          <p:spPr bwMode="auto">
            <a:xfrm>
              <a:off x="2453335" y="5366158"/>
              <a:ext cx="2357448" cy="532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5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2A6EC4A-BD0E-4307-A514-1BF5E362608D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26AB25-D03E-49ED-9287-9B8C6C1C4211}"/>
              </a:ext>
            </a:extLst>
          </p:cNvPr>
          <p:cNvGrpSpPr/>
          <p:nvPr/>
        </p:nvGrpSpPr>
        <p:grpSpPr>
          <a:xfrm>
            <a:off x="4916637" y="5073606"/>
            <a:ext cx="2357141" cy="890951"/>
            <a:chOff x="2453335" y="5008193"/>
            <a:chExt cx="2357448" cy="89074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98A5EE8-DB4C-4D58-AFF2-658A6900555E}"/>
                </a:ext>
              </a:extLst>
            </p:cNvPr>
            <p:cNvSpPr/>
            <p:nvPr/>
          </p:nvSpPr>
          <p:spPr bwMode="auto">
            <a:xfrm>
              <a:off x="2453335" y="5366158"/>
              <a:ext cx="2357448" cy="532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5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10ADE08-5DD5-410A-89EC-F2372253FD3E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0BE0F57-5C71-4B3F-9AC2-975A9ECE5C0A}"/>
              </a:ext>
            </a:extLst>
          </p:cNvPr>
          <p:cNvGrpSpPr/>
          <p:nvPr/>
        </p:nvGrpSpPr>
        <p:grpSpPr>
          <a:xfrm>
            <a:off x="7695198" y="5073606"/>
            <a:ext cx="2357141" cy="890951"/>
            <a:chOff x="2453335" y="5008193"/>
            <a:chExt cx="2357448" cy="89074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154085F-46F5-4962-98FE-15F6FEF7CEA9}"/>
                </a:ext>
              </a:extLst>
            </p:cNvPr>
            <p:cNvSpPr/>
            <p:nvPr/>
          </p:nvSpPr>
          <p:spPr bwMode="auto">
            <a:xfrm>
              <a:off x="2453335" y="5366158"/>
              <a:ext cx="2357448" cy="532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5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ADC0C77-F10A-401F-9BD9-B7E4962F6590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39D4C7B-3575-404B-B6A3-8918D7879057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64932AE-2B33-4383-8564-CFAECB339B84}"/>
              </a:ext>
            </a:extLst>
          </p:cNvPr>
          <p:cNvSpPr/>
          <p:nvPr/>
        </p:nvSpPr>
        <p:spPr bwMode="auto">
          <a:xfrm>
            <a:off x="3367624" y="992585"/>
            <a:ext cx="5495211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ADA468-783E-4457-A995-66324FE104F6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9C96BB33-9F67-4290-9EC9-D2A8E31ED09D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CA106689-CA42-4198-AE88-F519320A3BFE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6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5c93778-4992-4037-bc54-55cba7df10d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9263B8E-707A-478D-953C-D156A508BFA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07916" y="2383302"/>
            <a:ext cx="3174585" cy="2668878"/>
            <a:chOff x="3286132" y="1067594"/>
            <a:chExt cx="5619737" cy="4722812"/>
          </a:xfrm>
        </p:grpSpPr>
        <p:sp>
          <p:nvSpPr>
            <p:cNvPr id="3" name="išļiḍê">
              <a:extLst>
                <a:ext uri="{FF2B5EF4-FFF2-40B4-BE49-F238E27FC236}">
                  <a16:creationId xmlns:a16="http://schemas.microsoft.com/office/drawing/2014/main" id="{BC9262D5-3D94-4FFE-BCDC-B5728E208A25}"/>
                </a:ext>
              </a:extLst>
            </p:cNvPr>
            <p:cNvSpPr/>
            <p:nvPr/>
          </p:nvSpPr>
          <p:spPr bwMode="auto">
            <a:xfrm>
              <a:off x="3548511" y="3827220"/>
              <a:ext cx="5357358" cy="1963186"/>
            </a:xfrm>
            <a:custGeom>
              <a:avLst/>
              <a:gdLst>
                <a:gd name="T0" fmla="*/ 1365 w 1385"/>
                <a:gd name="T1" fmla="*/ 0 h 508"/>
                <a:gd name="T2" fmla="*/ 1364 w 1385"/>
                <a:gd name="T3" fmla="*/ 1 h 508"/>
                <a:gd name="T4" fmla="*/ 1362 w 1385"/>
                <a:gd name="T5" fmla="*/ 2 h 508"/>
                <a:gd name="T6" fmla="*/ 1362 w 1385"/>
                <a:gd name="T7" fmla="*/ 2 h 508"/>
                <a:gd name="T8" fmla="*/ 586 w 1385"/>
                <a:gd name="T9" fmla="*/ 453 h 508"/>
                <a:gd name="T10" fmla="*/ 578 w 1385"/>
                <a:gd name="T11" fmla="*/ 457 h 508"/>
                <a:gd name="T12" fmla="*/ 575 w 1385"/>
                <a:gd name="T13" fmla="*/ 458 h 508"/>
                <a:gd name="T14" fmla="*/ 573 w 1385"/>
                <a:gd name="T15" fmla="*/ 459 h 508"/>
                <a:gd name="T16" fmla="*/ 570 w 1385"/>
                <a:gd name="T17" fmla="*/ 460 h 508"/>
                <a:gd name="T18" fmla="*/ 564 w 1385"/>
                <a:gd name="T19" fmla="*/ 461 h 508"/>
                <a:gd name="T20" fmla="*/ 562 w 1385"/>
                <a:gd name="T21" fmla="*/ 462 h 508"/>
                <a:gd name="T22" fmla="*/ 557 w 1385"/>
                <a:gd name="T23" fmla="*/ 462 h 508"/>
                <a:gd name="T24" fmla="*/ 555 w 1385"/>
                <a:gd name="T25" fmla="*/ 463 h 508"/>
                <a:gd name="T26" fmla="*/ 554 w 1385"/>
                <a:gd name="T27" fmla="*/ 463 h 508"/>
                <a:gd name="T28" fmla="*/ 548 w 1385"/>
                <a:gd name="T29" fmla="*/ 463 h 508"/>
                <a:gd name="T30" fmla="*/ 547 w 1385"/>
                <a:gd name="T31" fmla="*/ 463 h 508"/>
                <a:gd name="T32" fmla="*/ 546 w 1385"/>
                <a:gd name="T33" fmla="*/ 463 h 508"/>
                <a:gd name="T34" fmla="*/ 545 w 1385"/>
                <a:gd name="T35" fmla="*/ 463 h 508"/>
                <a:gd name="T36" fmla="*/ 545 w 1385"/>
                <a:gd name="T37" fmla="*/ 463 h 508"/>
                <a:gd name="T38" fmla="*/ 544 w 1385"/>
                <a:gd name="T39" fmla="*/ 463 h 508"/>
                <a:gd name="T40" fmla="*/ 543 w 1385"/>
                <a:gd name="T41" fmla="*/ 463 h 508"/>
                <a:gd name="T42" fmla="*/ 543 w 1385"/>
                <a:gd name="T43" fmla="*/ 463 h 508"/>
                <a:gd name="T44" fmla="*/ 543 w 1385"/>
                <a:gd name="T45" fmla="*/ 463 h 508"/>
                <a:gd name="T46" fmla="*/ 542 w 1385"/>
                <a:gd name="T47" fmla="*/ 463 h 508"/>
                <a:gd name="T48" fmla="*/ 542 w 1385"/>
                <a:gd name="T49" fmla="*/ 463 h 508"/>
                <a:gd name="T50" fmla="*/ 536 w 1385"/>
                <a:gd name="T51" fmla="*/ 463 h 508"/>
                <a:gd name="T52" fmla="*/ 533 w 1385"/>
                <a:gd name="T53" fmla="*/ 463 h 508"/>
                <a:gd name="T54" fmla="*/ 532 w 1385"/>
                <a:gd name="T55" fmla="*/ 462 h 508"/>
                <a:gd name="T56" fmla="*/ 530 w 1385"/>
                <a:gd name="T57" fmla="*/ 462 h 508"/>
                <a:gd name="T58" fmla="*/ 524 w 1385"/>
                <a:gd name="T59" fmla="*/ 461 h 508"/>
                <a:gd name="T60" fmla="*/ 522 w 1385"/>
                <a:gd name="T61" fmla="*/ 461 h 508"/>
                <a:gd name="T62" fmla="*/ 521 w 1385"/>
                <a:gd name="T63" fmla="*/ 460 h 508"/>
                <a:gd name="T64" fmla="*/ 518 w 1385"/>
                <a:gd name="T65" fmla="*/ 460 h 508"/>
                <a:gd name="T66" fmla="*/ 512 w 1385"/>
                <a:gd name="T67" fmla="*/ 458 h 508"/>
                <a:gd name="T68" fmla="*/ 511 w 1385"/>
                <a:gd name="T69" fmla="*/ 457 h 508"/>
                <a:gd name="T70" fmla="*/ 511 w 1385"/>
                <a:gd name="T71" fmla="*/ 457 h 508"/>
                <a:gd name="T72" fmla="*/ 502 w 1385"/>
                <a:gd name="T73" fmla="*/ 453 h 508"/>
                <a:gd name="T74" fmla="*/ 24 w 1385"/>
                <a:gd name="T75" fmla="*/ 177 h 508"/>
                <a:gd name="T76" fmla="*/ 20 w 1385"/>
                <a:gd name="T77" fmla="*/ 175 h 508"/>
                <a:gd name="T78" fmla="*/ 24 w 1385"/>
                <a:gd name="T79" fmla="*/ 221 h 508"/>
                <a:gd name="T80" fmla="*/ 502 w 1385"/>
                <a:gd name="T81" fmla="*/ 498 h 508"/>
                <a:gd name="T82" fmla="*/ 544 w 1385"/>
                <a:gd name="T83" fmla="*/ 508 h 508"/>
                <a:gd name="T84" fmla="*/ 586 w 1385"/>
                <a:gd name="T85" fmla="*/ 498 h 508"/>
                <a:gd name="T86" fmla="*/ 1362 w 1385"/>
                <a:gd name="T87" fmla="*/ 47 h 508"/>
                <a:gd name="T88" fmla="*/ 1365 w 1385"/>
                <a:gd name="T89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5" h="508">
                  <a:moveTo>
                    <a:pt x="1365" y="0"/>
                  </a:moveTo>
                  <a:cubicBezTo>
                    <a:pt x="1365" y="0"/>
                    <a:pt x="1364" y="1"/>
                    <a:pt x="1364" y="1"/>
                  </a:cubicBezTo>
                  <a:cubicBezTo>
                    <a:pt x="1363" y="1"/>
                    <a:pt x="1363" y="2"/>
                    <a:pt x="1362" y="2"/>
                  </a:cubicBezTo>
                  <a:cubicBezTo>
                    <a:pt x="1362" y="2"/>
                    <a:pt x="1362" y="2"/>
                    <a:pt x="1362" y="2"/>
                  </a:cubicBezTo>
                  <a:cubicBezTo>
                    <a:pt x="586" y="453"/>
                    <a:pt x="586" y="453"/>
                    <a:pt x="586" y="453"/>
                  </a:cubicBezTo>
                  <a:cubicBezTo>
                    <a:pt x="584" y="455"/>
                    <a:pt x="581" y="456"/>
                    <a:pt x="578" y="457"/>
                  </a:cubicBezTo>
                  <a:cubicBezTo>
                    <a:pt x="577" y="457"/>
                    <a:pt x="576" y="458"/>
                    <a:pt x="575" y="458"/>
                  </a:cubicBezTo>
                  <a:cubicBezTo>
                    <a:pt x="575" y="458"/>
                    <a:pt x="574" y="459"/>
                    <a:pt x="573" y="459"/>
                  </a:cubicBezTo>
                  <a:cubicBezTo>
                    <a:pt x="572" y="459"/>
                    <a:pt x="571" y="459"/>
                    <a:pt x="570" y="460"/>
                  </a:cubicBezTo>
                  <a:cubicBezTo>
                    <a:pt x="568" y="460"/>
                    <a:pt x="566" y="461"/>
                    <a:pt x="564" y="461"/>
                  </a:cubicBezTo>
                  <a:cubicBezTo>
                    <a:pt x="563" y="461"/>
                    <a:pt x="562" y="461"/>
                    <a:pt x="562" y="462"/>
                  </a:cubicBezTo>
                  <a:cubicBezTo>
                    <a:pt x="560" y="462"/>
                    <a:pt x="558" y="462"/>
                    <a:pt x="557" y="462"/>
                  </a:cubicBezTo>
                  <a:cubicBezTo>
                    <a:pt x="556" y="462"/>
                    <a:pt x="556" y="462"/>
                    <a:pt x="555" y="463"/>
                  </a:cubicBezTo>
                  <a:cubicBezTo>
                    <a:pt x="554" y="463"/>
                    <a:pt x="554" y="463"/>
                    <a:pt x="554" y="463"/>
                  </a:cubicBezTo>
                  <a:cubicBezTo>
                    <a:pt x="552" y="463"/>
                    <a:pt x="550" y="463"/>
                    <a:pt x="548" y="463"/>
                  </a:cubicBezTo>
                  <a:cubicBezTo>
                    <a:pt x="547" y="463"/>
                    <a:pt x="547" y="463"/>
                    <a:pt x="547" y="463"/>
                  </a:cubicBezTo>
                  <a:cubicBezTo>
                    <a:pt x="546" y="463"/>
                    <a:pt x="546" y="463"/>
                    <a:pt x="546" y="463"/>
                  </a:cubicBezTo>
                  <a:cubicBezTo>
                    <a:pt x="546" y="463"/>
                    <a:pt x="545" y="463"/>
                    <a:pt x="545" y="463"/>
                  </a:cubicBezTo>
                  <a:cubicBezTo>
                    <a:pt x="545" y="463"/>
                    <a:pt x="545" y="463"/>
                    <a:pt x="545" y="463"/>
                  </a:cubicBezTo>
                  <a:cubicBezTo>
                    <a:pt x="544" y="463"/>
                    <a:pt x="544" y="463"/>
                    <a:pt x="544" y="463"/>
                  </a:cubicBezTo>
                  <a:cubicBezTo>
                    <a:pt x="544" y="463"/>
                    <a:pt x="543" y="463"/>
                    <a:pt x="543" y="463"/>
                  </a:cubicBezTo>
                  <a:cubicBezTo>
                    <a:pt x="543" y="463"/>
                    <a:pt x="543" y="463"/>
                    <a:pt x="543" y="463"/>
                  </a:cubicBezTo>
                  <a:cubicBezTo>
                    <a:pt x="543" y="463"/>
                    <a:pt x="543" y="463"/>
                    <a:pt x="543" y="463"/>
                  </a:cubicBezTo>
                  <a:cubicBezTo>
                    <a:pt x="542" y="463"/>
                    <a:pt x="542" y="463"/>
                    <a:pt x="542" y="463"/>
                  </a:cubicBezTo>
                  <a:cubicBezTo>
                    <a:pt x="542" y="463"/>
                    <a:pt x="542" y="463"/>
                    <a:pt x="542" y="463"/>
                  </a:cubicBezTo>
                  <a:cubicBezTo>
                    <a:pt x="540" y="463"/>
                    <a:pt x="538" y="463"/>
                    <a:pt x="536" y="463"/>
                  </a:cubicBezTo>
                  <a:cubicBezTo>
                    <a:pt x="535" y="463"/>
                    <a:pt x="534" y="463"/>
                    <a:pt x="533" y="463"/>
                  </a:cubicBezTo>
                  <a:cubicBezTo>
                    <a:pt x="533" y="463"/>
                    <a:pt x="532" y="462"/>
                    <a:pt x="532" y="462"/>
                  </a:cubicBezTo>
                  <a:cubicBezTo>
                    <a:pt x="531" y="462"/>
                    <a:pt x="531" y="462"/>
                    <a:pt x="530" y="462"/>
                  </a:cubicBezTo>
                  <a:cubicBezTo>
                    <a:pt x="528" y="462"/>
                    <a:pt x="526" y="462"/>
                    <a:pt x="524" y="461"/>
                  </a:cubicBezTo>
                  <a:cubicBezTo>
                    <a:pt x="523" y="461"/>
                    <a:pt x="523" y="461"/>
                    <a:pt x="522" y="461"/>
                  </a:cubicBezTo>
                  <a:cubicBezTo>
                    <a:pt x="522" y="461"/>
                    <a:pt x="521" y="460"/>
                    <a:pt x="521" y="460"/>
                  </a:cubicBezTo>
                  <a:cubicBezTo>
                    <a:pt x="520" y="460"/>
                    <a:pt x="519" y="460"/>
                    <a:pt x="518" y="460"/>
                  </a:cubicBezTo>
                  <a:cubicBezTo>
                    <a:pt x="516" y="459"/>
                    <a:pt x="514" y="458"/>
                    <a:pt x="512" y="458"/>
                  </a:cubicBezTo>
                  <a:cubicBezTo>
                    <a:pt x="512" y="458"/>
                    <a:pt x="511" y="458"/>
                    <a:pt x="511" y="457"/>
                  </a:cubicBezTo>
                  <a:cubicBezTo>
                    <a:pt x="511" y="457"/>
                    <a:pt x="511" y="457"/>
                    <a:pt x="511" y="457"/>
                  </a:cubicBezTo>
                  <a:cubicBezTo>
                    <a:pt x="508" y="456"/>
                    <a:pt x="505" y="455"/>
                    <a:pt x="502" y="453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2" y="176"/>
                    <a:pt x="21" y="175"/>
                    <a:pt x="20" y="175"/>
                  </a:cubicBezTo>
                  <a:cubicBezTo>
                    <a:pt x="0" y="188"/>
                    <a:pt x="2" y="209"/>
                    <a:pt x="24" y="221"/>
                  </a:cubicBezTo>
                  <a:cubicBezTo>
                    <a:pt x="502" y="498"/>
                    <a:pt x="502" y="498"/>
                    <a:pt x="502" y="498"/>
                  </a:cubicBezTo>
                  <a:cubicBezTo>
                    <a:pt x="514" y="504"/>
                    <a:pt x="529" y="508"/>
                    <a:pt x="544" y="508"/>
                  </a:cubicBezTo>
                  <a:cubicBezTo>
                    <a:pt x="559" y="508"/>
                    <a:pt x="575" y="504"/>
                    <a:pt x="586" y="498"/>
                  </a:cubicBezTo>
                  <a:cubicBezTo>
                    <a:pt x="1362" y="47"/>
                    <a:pt x="1362" y="47"/>
                    <a:pt x="1362" y="47"/>
                  </a:cubicBezTo>
                  <a:cubicBezTo>
                    <a:pt x="1384" y="34"/>
                    <a:pt x="1385" y="14"/>
                    <a:pt x="1365" y="0"/>
                  </a:cubicBezTo>
                </a:path>
              </a:pathLst>
            </a:custGeom>
            <a:gradFill>
              <a:gsLst>
                <a:gs pos="73000">
                  <a:srgbClr val="A3D1FF"/>
                </a:gs>
                <a:gs pos="1000">
                  <a:srgbClr val="FBFCFC">
                    <a:alpha val="6200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ïSḻïḍé">
              <a:extLst>
                <a:ext uri="{FF2B5EF4-FFF2-40B4-BE49-F238E27FC236}">
                  <a16:creationId xmlns:a16="http://schemas.microsoft.com/office/drawing/2014/main" id="{78F1F1D6-F8AC-4AEA-855E-74BFA14E404A}"/>
                </a:ext>
              </a:extLst>
            </p:cNvPr>
            <p:cNvSpPr/>
            <p:nvPr/>
          </p:nvSpPr>
          <p:spPr bwMode="auto">
            <a:xfrm>
              <a:off x="4581276" y="1067594"/>
              <a:ext cx="1659869" cy="2110192"/>
            </a:xfrm>
            <a:custGeom>
              <a:avLst/>
              <a:gdLst>
                <a:gd name="T0" fmla="*/ 892 w 892"/>
                <a:gd name="T1" fmla="*/ 621 h 1134"/>
                <a:gd name="T2" fmla="*/ 892 w 892"/>
                <a:gd name="T3" fmla="*/ 129 h 1134"/>
                <a:gd name="T4" fmla="*/ 892 w 892"/>
                <a:gd name="T5" fmla="*/ 0 h 1134"/>
                <a:gd name="T6" fmla="*/ 0 w 892"/>
                <a:gd name="T7" fmla="*/ 513 h 1134"/>
                <a:gd name="T8" fmla="*/ 0 w 892"/>
                <a:gd name="T9" fmla="*/ 642 h 1134"/>
                <a:gd name="T10" fmla="*/ 3 w 892"/>
                <a:gd name="T11" fmla="*/ 1134 h 1134"/>
                <a:gd name="T12" fmla="*/ 892 w 892"/>
                <a:gd name="T13" fmla="*/ 62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1134">
                  <a:moveTo>
                    <a:pt x="892" y="621"/>
                  </a:moveTo>
                  <a:lnTo>
                    <a:pt x="892" y="129"/>
                  </a:lnTo>
                  <a:lnTo>
                    <a:pt x="892" y="0"/>
                  </a:lnTo>
                  <a:lnTo>
                    <a:pt x="0" y="513"/>
                  </a:lnTo>
                  <a:lnTo>
                    <a:pt x="0" y="642"/>
                  </a:lnTo>
                  <a:lnTo>
                    <a:pt x="3" y="1134"/>
                  </a:lnTo>
                  <a:lnTo>
                    <a:pt x="892" y="621"/>
                  </a:lnTo>
                  <a:close/>
                </a:path>
              </a:pathLst>
            </a:custGeom>
            <a:gradFill>
              <a:gsLst>
                <a:gs pos="76000">
                  <a:srgbClr val="72E9F8"/>
                </a:gs>
                <a:gs pos="1000">
                  <a:srgbClr val="CDEDF0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ïṩḷïdè">
              <a:extLst>
                <a:ext uri="{FF2B5EF4-FFF2-40B4-BE49-F238E27FC236}">
                  <a16:creationId xmlns:a16="http://schemas.microsoft.com/office/drawing/2014/main" id="{D64FE886-AF89-442A-93CE-5647C0D7713B}"/>
                </a:ext>
              </a:extLst>
            </p:cNvPr>
            <p:cNvSpPr/>
            <p:nvPr/>
          </p:nvSpPr>
          <p:spPr bwMode="auto">
            <a:xfrm>
              <a:off x="3548511" y="2424147"/>
              <a:ext cx="5357358" cy="3100159"/>
            </a:xfrm>
            <a:custGeom>
              <a:avLst/>
              <a:gdLst>
                <a:gd name="T0" fmla="*/ 1361 w 1385"/>
                <a:gd name="T1" fmla="*/ 289 h 802"/>
                <a:gd name="T2" fmla="*/ 1362 w 1385"/>
                <a:gd name="T3" fmla="*/ 338 h 802"/>
                <a:gd name="T4" fmla="*/ 586 w 1385"/>
                <a:gd name="T5" fmla="*/ 789 h 802"/>
                <a:gd name="T6" fmla="*/ 502 w 1385"/>
                <a:gd name="T7" fmla="*/ 789 h 802"/>
                <a:gd name="T8" fmla="*/ 24 w 1385"/>
                <a:gd name="T9" fmla="*/ 512 h 802"/>
                <a:gd name="T10" fmla="*/ 24 w 1385"/>
                <a:gd name="T11" fmla="*/ 464 h 802"/>
                <a:gd name="T12" fmla="*/ 799 w 1385"/>
                <a:gd name="T13" fmla="*/ 13 h 802"/>
                <a:gd name="T14" fmla="*/ 883 w 1385"/>
                <a:gd name="T15" fmla="*/ 13 h 802"/>
                <a:gd name="T16" fmla="*/ 1361 w 1385"/>
                <a:gd name="T17" fmla="*/ 28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5" h="802">
                  <a:moveTo>
                    <a:pt x="1361" y="289"/>
                  </a:moveTo>
                  <a:cubicBezTo>
                    <a:pt x="1385" y="303"/>
                    <a:pt x="1385" y="325"/>
                    <a:pt x="1362" y="338"/>
                  </a:cubicBezTo>
                  <a:cubicBezTo>
                    <a:pt x="586" y="789"/>
                    <a:pt x="586" y="789"/>
                    <a:pt x="586" y="789"/>
                  </a:cubicBezTo>
                  <a:cubicBezTo>
                    <a:pt x="563" y="802"/>
                    <a:pt x="525" y="802"/>
                    <a:pt x="502" y="789"/>
                  </a:cubicBezTo>
                  <a:cubicBezTo>
                    <a:pt x="24" y="512"/>
                    <a:pt x="24" y="512"/>
                    <a:pt x="24" y="512"/>
                  </a:cubicBezTo>
                  <a:cubicBezTo>
                    <a:pt x="1" y="499"/>
                    <a:pt x="0" y="477"/>
                    <a:pt x="24" y="464"/>
                  </a:cubicBezTo>
                  <a:cubicBezTo>
                    <a:pt x="799" y="13"/>
                    <a:pt x="799" y="13"/>
                    <a:pt x="799" y="13"/>
                  </a:cubicBezTo>
                  <a:cubicBezTo>
                    <a:pt x="822" y="0"/>
                    <a:pt x="860" y="0"/>
                    <a:pt x="883" y="13"/>
                  </a:cubicBezTo>
                  <a:cubicBezTo>
                    <a:pt x="1361" y="289"/>
                    <a:pt x="1361" y="289"/>
                    <a:pt x="1361" y="289"/>
                  </a:cubicBezTo>
                </a:path>
              </a:pathLst>
            </a:custGeom>
            <a:solidFill>
              <a:srgbClr val="F2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iṩ1iḍe">
              <a:extLst>
                <a:ext uri="{FF2B5EF4-FFF2-40B4-BE49-F238E27FC236}">
                  <a16:creationId xmlns:a16="http://schemas.microsoft.com/office/drawing/2014/main" id="{EA2FD73C-B480-4374-B033-6DBEECFDAA46}"/>
                </a:ext>
              </a:extLst>
            </p:cNvPr>
            <p:cNvSpPr/>
            <p:nvPr/>
          </p:nvSpPr>
          <p:spPr bwMode="auto">
            <a:xfrm>
              <a:off x="3572701" y="3637414"/>
              <a:ext cx="5310836" cy="1979933"/>
            </a:xfrm>
            <a:custGeom>
              <a:avLst/>
              <a:gdLst>
                <a:gd name="T0" fmla="*/ 1373 w 1373"/>
                <a:gd name="T1" fmla="*/ 3 h 512"/>
                <a:gd name="T2" fmla="*/ 1372 w 1373"/>
                <a:gd name="T3" fmla="*/ 7 h 512"/>
                <a:gd name="T4" fmla="*/ 1370 w 1373"/>
                <a:gd name="T5" fmla="*/ 10 h 512"/>
                <a:gd name="T6" fmla="*/ 1368 w 1373"/>
                <a:gd name="T7" fmla="*/ 13 h 512"/>
                <a:gd name="T8" fmla="*/ 1365 w 1373"/>
                <a:gd name="T9" fmla="*/ 17 h 512"/>
                <a:gd name="T10" fmla="*/ 1362 w 1373"/>
                <a:gd name="T11" fmla="*/ 20 h 512"/>
                <a:gd name="T12" fmla="*/ 1358 w 1373"/>
                <a:gd name="T13" fmla="*/ 23 h 512"/>
                <a:gd name="T14" fmla="*/ 580 w 1373"/>
                <a:gd name="T15" fmla="*/ 475 h 512"/>
                <a:gd name="T16" fmla="*/ 570 w 1373"/>
                <a:gd name="T17" fmla="*/ 479 h 512"/>
                <a:gd name="T18" fmla="*/ 558 w 1373"/>
                <a:gd name="T19" fmla="*/ 483 h 512"/>
                <a:gd name="T20" fmla="*/ 549 w 1373"/>
                <a:gd name="T21" fmla="*/ 484 h 512"/>
                <a:gd name="T22" fmla="*/ 538 w 1373"/>
                <a:gd name="T23" fmla="*/ 485 h 512"/>
                <a:gd name="T24" fmla="*/ 526 w 1373"/>
                <a:gd name="T25" fmla="*/ 484 h 512"/>
                <a:gd name="T26" fmla="*/ 515 w 1373"/>
                <a:gd name="T27" fmla="*/ 482 h 512"/>
                <a:gd name="T28" fmla="*/ 505 w 1373"/>
                <a:gd name="T29" fmla="*/ 479 h 512"/>
                <a:gd name="T30" fmla="*/ 18 w 1373"/>
                <a:gd name="T31" fmla="*/ 198 h 512"/>
                <a:gd name="T32" fmla="*/ 0 w 1373"/>
                <a:gd name="T33" fmla="*/ 174 h 512"/>
                <a:gd name="T34" fmla="*/ 0 w 1373"/>
                <a:gd name="T35" fmla="*/ 205 h 512"/>
                <a:gd name="T36" fmla="*/ 496 w 1373"/>
                <a:gd name="T37" fmla="*/ 502 h 512"/>
                <a:gd name="T38" fmla="*/ 505 w 1373"/>
                <a:gd name="T39" fmla="*/ 506 h 512"/>
                <a:gd name="T40" fmla="*/ 512 w 1373"/>
                <a:gd name="T41" fmla="*/ 509 h 512"/>
                <a:gd name="T42" fmla="*/ 516 w 1373"/>
                <a:gd name="T43" fmla="*/ 510 h 512"/>
                <a:gd name="T44" fmla="*/ 524 w 1373"/>
                <a:gd name="T45" fmla="*/ 511 h 512"/>
                <a:gd name="T46" fmla="*/ 527 w 1373"/>
                <a:gd name="T47" fmla="*/ 512 h 512"/>
                <a:gd name="T48" fmla="*/ 536 w 1373"/>
                <a:gd name="T49" fmla="*/ 512 h 512"/>
                <a:gd name="T50" fmla="*/ 537 w 1373"/>
                <a:gd name="T51" fmla="*/ 512 h 512"/>
                <a:gd name="T52" fmla="*/ 540 w 1373"/>
                <a:gd name="T53" fmla="*/ 512 h 512"/>
                <a:gd name="T54" fmla="*/ 548 w 1373"/>
                <a:gd name="T55" fmla="*/ 512 h 512"/>
                <a:gd name="T56" fmla="*/ 551 w 1373"/>
                <a:gd name="T57" fmla="*/ 511 h 512"/>
                <a:gd name="T58" fmla="*/ 558 w 1373"/>
                <a:gd name="T59" fmla="*/ 510 h 512"/>
                <a:gd name="T60" fmla="*/ 567 w 1373"/>
                <a:gd name="T61" fmla="*/ 508 h 512"/>
                <a:gd name="T62" fmla="*/ 572 w 1373"/>
                <a:gd name="T63" fmla="*/ 506 h 512"/>
                <a:gd name="T64" fmla="*/ 1356 w 1373"/>
                <a:gd name="T65" fmla="*/ 51 h 512"/>
                <a:gd name="T66" fmla="*/ 1358 w 1373"/>
                <a:gd name="T67" fmla="*/ 50 h 512"/>
                <a:gd name="T68" fmla="*/ 1362 w 1373"/>
                <a:gd name="T69" fmla="*/ 47 h 512"/>
                <a:gd name="T70" fmla="*/ 1364 w 1373"/>
                <a:gd name="T71" fmla="*/ 45 h 512"/>
                <a:gd name="T72" fmla="*/ 1367 w 1373"/>
                <a:gd name="T73" fmla="*/ 42 h 512"/>
                <a:gd name="T74" fmla="*/ 1368 w 1373"/>
                <a:gd name="T75" fmla="*/ 41 h 512"/>
                <a:gd name="T76" fmla="*/ 1370 w 1373"/>
                <a:gd name="T77" fmla="*/ 38 h 512"/>
                <a:gd name="T78" fmla="*/ 1371 w 1373"/>
                <a:gd name="T79" fmla="*/ 36 h 512"/>
                <a:gd name="T80" fmla="*/ 1372 w 1373"/>
                <a:gd name="T81" fmla="*/ 34 h 512"/>
                <a:gd name="T82" fmla="*/ 1372 w 1373"/>
                <a:gd name="T83" fmla="*/ 31 h 512"/>
                <a:gd name="T84" fmla="*/ 1373 w 1373"/>
                <a:gd name="T85" fmla="*/ 29 h 512"/>
                <a:gd name="T86" fmla="*/ 1373 w 1373"/>
                <a:gd name="T87" fmla="*/ 27 h 512"/>
                <a:gd name="T88" fmla="*/ 1373 w 1373"/>
                <a:gd name="T89" fmla="*/ 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73" h="512">
                  <a:moveTo>
                    <a:pt x="1373" y="2"/>
                  </a:moveTo>
                  <a:cubicBezTo>
                    <a:pt x="1373" y="2"/>
                    <a:pt x="1373" y="3"/>
                    <a:pt x="1373" y="3"/>
                  </a:cubicBezTo>
                  <a:cubicBezTo>
                    <a:pt x="1373" y="4"/>
                    <a:pt x="1372" y="4"/>
                    <a:pt x="1372" y="5"/>
                  </a:cubicBezTo>
                  <a:cubicBezTo>
                    <a:pt x="1372" y="5"/>
                    <a:pt x="1372" y="6"/>
                    <a:pt x="1372" y="7"/>
                  </a:cubicBezTo>
                  <a:cubicBezTo>
                    <a:pt x="1372" y="7"/>
                    <a:pt x="1371" y="8"/>
                    <a:pt x="1371" y="8"/>
                  </a:cubicBezTo>
                  <a:cubicBezTo>
                    <a:pt x="1371" y="9"/>
                    <a:pt x="1371" y="9"/>
                    <a:pt x="1370" y="10"/>
                  </a:cubicBezTo>
                  <a:cubicBezTo>
                    <a:pt x="1370" y="10"/>
                    <a:pt x="1370" y="11"/>
                    <a:pt x="1369" y="11"/>
                  </a:cubicBezTo>
                  <a:cubicBezTo>
                    <a:pt x="1369" y="12"/>
                    <a:pt x="1369" y="13"/>
                    <a:pt x="1368" y="13"/>
                  </a:cubicBezTo>
                  <a:cubicBezTo>
                    <a:pt x="1368" y="14"/>
                    <a:pt x="1367" y="14"/>
                    <a:pt x="1367" y="15"/>
                  </a:cubicBezTo>
                  <a:cubicBezTo>
                    <a:pt x="1366" y="15"/>
                    <a:pt x="1366" y="16"/>
                    <a:pt x="1365" y="17"/>
                  </a:cubicBezTo>
                  <a:cubicBezTo>
                    <a:pt x="1364" y="18"/>
                    <a:pt x="1364" y="18"/>
                    <a:pt x="1364" y="18"/>
                  </a:cubicBezTo>
                  <a:cubicBezTo>
                    <a:pt x="1363" y="19"/>
                    <a:pt x="1362" y="19"/>
                    <a:pt x="1362" y="20"/>
                  </a:cubicBezTo>
                  <a:cubicBezTo>
                    <a:pt x="1361" y="20"/>
                    <a:pt x="1361" y="21"/>
                    <a:pt x="1360" y="21"/>
                  </a:cubicBezTo>
                  <a:cubicBezTo>
                    <a:pt x="1359" y="22"/>
                    <a:pt x="1359" y="22"/>
                    <a:pt x="1358" y="23"/>
                  </a:cubicBezTo>
                  <a:cubicBezTo>
                    <a:pt x="1357" y="23"/>
                    <a:pt x="1357" y="23"/>
                    <a:pt x="1356" y="24"/>
                  </a:cubicBezTo>
                  <a:cubicBezTo>
                    <a:pt x="580" y="475"/>
                    <a:pt x="580" y="475"/>
                    <a:pt x="580" y="475"/>
                  </a:cubicBezTo>
                  <a:cubicBezTo>
                    <a:pt x="578" y="476"/>
                    <a:pt x="575" y="477"/>
                    <a:pt x="572" y="479"/>
                  </a:cubicBezTo>
                  <a:cubicBezTo>
                    <a:pt x="571" y="479"/>
                    <a:pt x="570" y="479"/>
                    <a:pt x="570" y="479"/>
                  </a:cubicBezTo>
                  <a:cubicBezTo>
                    <a:pt x="568" y="480"/>
                    <a:pt x="566" y="481"/>
                    <a:pt x="564" y="481"/>
                  </a:cubicBezTo>
                  <a:cubicBezTo>
                    <a:pt x="562" y="482"/>
                    <a:pt x="560" y="482"/>
                    <a:pt x="558" y="483"/>
                  </a:cubicBezTo>
                  <a:cubicBezTo>
                    <a:pt x="556" y="483"/>
                    <a:pt x="553" y="484"/>
                    <a:pt x="551" y="484"/>
                  </a:cubicBezTo>
                  <a:cubicBezTo>
                    <a:pt x="550" y="484"/>
                    <a:pt x="550" y="484"/>
                    <a:pt x="549" y="484"/>
                  </a:cubicBezTo>
                  <a:cubicBezTo>
                    <a:pt x="546" y="484"/>
                    <a:pt x="542" y="485"/>
                    <a:pt x="539" y="485"/>
                  </a:cubicBezTo>
                  <a:cubicBezTo>
                    <a:pt x="539" y="485"/>
                    <a:pt x="538" y="485"/>
                    <a:pt x="538" y="485"/>
                  </a:cubicBezTo>
                  <a:cubicBezTo>
                    <a:pt x="534" y="485"/>
                    <a:pt x="531" y="484"/>
                    <a:pt x="528" y="484"/>
                  </a:cubicBezTo>
                  <a:cubicBezTo>
                    <a:pt x="527" y="484"/>
                    <a:pt x="527" y="484"/>
                    <a:pt x="526" y="484"/>
                  </a:cubicBezTo>
                  <a:cubicBezTo>
                    <a:pt x="523" y="484"/>
                    <a:pt x="520" y="483"/>
                    <a:pt x="517" y="482"/>
                  </a:cubicBezTo>
                  <a:cubicBezTo>
                    <a:pt x="516" y="482"/>
                    <a:pt x="515" y="482"/>
                    <a:pt x="515" y="482"/>
                  </a:cubicBezTo>
                  <a:cubicBezTo>
                    <a:pt x="512" y="481"/>
                    <a:pt x="509" y="480"/>
                    <a:pt x="507" y="479"/>
                  </a:cubicBezTo>
                  <a:cubicBezTo>
                    <a:pt x="506" y="479"/>
                    <a:pt x="506" y="479"/>
                    <a:pt x="505" y="479"/>
                  </a:cubicBezTo>
                  <a:cubicBezTo>
                    <a:pt x="502" y="478"/>
                    <a:pt x="499" y="476"/>
                    <a:pt x="496" y="475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9" y="193"/>
                    <a:pt x="4" y="187"/>
                    <a:pt x="1" y="181"/>
                  </a:cubicBezTo>
                  <a:cubicBezTo>
                    <a:pt x="1" y="178"/>
                    <a:pt x="0" y="176"/>
                    <a:pt x="0" y="174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2"/>
                    <a:pt x="0" y="204"/>
                    <a:pt x="0" y="205"/>
                  </a:cubicBezTo>
                  <a:cubicBezTo>
                    <a:pt x="2" y="212"/>
                    <a:pt x="7" y="220"/>
                    <a:pt x="18" y="226"/>
                  </a:cubicBezTo>
                  <a:cubicBezTo>
                    <a:pt x="496" y="502"/>
                    <a:pt x="496" y="502"/>
                    <a:pt x="496" y="502"/>
                  </a:cubicBezTo>
                  <a:cubicBezTo>
                    <a:pt x="499" y="504"/>
                    <a:pt x="502" y="505"/>
                    <a:pt x="505" y="506"/>
                  </a:cubicBezTo>
                  <a:cubicBezTo>
                    <a:pt x="505" y="506"/>
                    <a:pt x="505" y="506"/>
                    <a:pt x="505" y="506"/>
                  </a:cubicBezTo>
                  <a:cubicBezTo>
                    <a:pt x="505" y="507"/>
                    <a:pt x="506" y="507"/>
                    <a:pt x="506" y="507"/>
                  </a:cubicBezTo>
                  <a:cubicBezTo>
                    <a:pt x="508" y="507"/>
                    <a:pt x="510" y="508"/>
                    <a:pt x="512" y="509"/>
                  </a:cubicBezTo>
                  <a:cubicBezTo>
                    <a:pt x="513" y="509"/>
                    <a:pt x="514" y="509"/>
                    <a:pt x="515" y="509"/>
                  </a:cubicBezTo>
                  <a:cubicBezTo>
                    <a:pt x="515" y="509"/>
                    <a:pt x="516" y="510"/>
                    <a:pt x="516" y="510"/>
                  </a:cubicBezTo>
                  <a:cubicBezTo>
                    <a:pt x="517" y="510"/>
                    <a:pt x="517" y="510"/>
                    <a:pt x="518" y="510"/>
                  </a:cubicBezTo>
                  <a:cubicBezTo>
                    <a:pt x="520" y="511"/>
                    <a:pt x="522" y="511"/>
                    <a:pt x="524" y="511"/>
                  </a:cubicBezTo>
                  <a:cubicBezTo>
                    <a:pt x="525" y="511"/>
                    <a:pt x="525" y="511"/>
                    <a:pt x="526" y="511"/>
                  </a:cubicBezTo>
                  <a:cubicBezTo>
                    <a:pt x="526" y="511"/>
                    <a:pt x="527" y="512"/>
                    <a:pt x="527" y="512"/>
                  </a:cubicBezTo>
                  <a:cubicBezTo>
                    <a:pt x="528" y="512"/>
                    <a:pt x="529" y="512"/>
                    <a:pt x="530" y="512"/>
                  </a:cubicBezTo>
                  <a:cubicBezTo>
                    <a:pt x="532" y="512"/>
                    <a:pt x="534" y="512"/>
                    <a:pt x="536" y="512"/>
                  </a:cubicBezTo>
                  <a:cubicBezTo>
                    <a:pt x="536" y="512"/>
                    <a:pt x="536" y="512"/>
                    <a:pt x="537" y="512"/>
                  </a:cubicBezTo>
                  <a:cubicBezTo>
                    <a:pt x="537" y="512"/>
                    <a:pt x="537" y="512"/>
                    <a:pt x="537" y="512"/>
                  </a:cubicBezTo>
                  <a:cubicBezTo>
                    <a:pt x="538" y="512"/>
                    <a:pt x="538" y="512"/>
                    <a:pt x="539" y="512"/>
                  </a:cubicBezTo>
                  <a:cubicBezTo>
                    <a:pt x="539" y="512"/>
                    <a:pt x="540" y="512"/>
                    <a:pt x="540" y="512"/>
                  </a:cubicBezTo>
                  <a:cubicBezTo>
                    <a:pt x="540" y="512"/>
                    <a:pt x="541" y="512"/>
                    <a:pt x="542" y="512"/>
                  </a:cubicBezTo>
                  <a:cubicBezTo>
                    <a:pt x="544" y="512"/>
                    <a:pt x="546" y="512"/>
                    <a:pt x="548" y="512"/>
                  </a:cubicBezTo>
                  <a:cubicBezTo>
                    <a:pt x="549" y="512"/>
                    <a:pt x="549" y="512"/>
                    <a:pt x="549" y="512"/>
                  </a:cubicBezTo>
                  <a:cubicBezTo>
                    <a:pt x="550" y="511"/>
                    <a:pt x="550" y="511"/>
                    <a:pt x="551" y="511"/>
                  </a:cubicBezTo>
                  <a:cubicBezTo>
                    <a:pt x="552" y="511"/>
                    <a:pt x="554" y="511"/>
                    <a:pt x="556" y="511"/>
                  </a:cubicBezTo>
                  <a:cubicBezTo>
                    <a:pt x="556" y="510"/>
                    <a:pt x="557" y="510"/>
                    <a:pt x="558" y="510"/>
                  </a:cubicBezTo>
                  <a:cubicBezTo>
                    <a:pt x="560" y="510"/>
                    <a:pt x="562" y="509"/>
                    <a:pt x="564" y="509"/>
                  </a:cubicBezTo>
                  <a:cubicBezTo>
                    <a:pt x="565" y="508"/>
                    <a:pt x="566" y="508"/>
                    <a:pt x="567" y="508"/>
                  </a:cubicBezTo>
                  <a:cubicBezTo>
                    <a:pt x="568" y="508"/>
                    <a:pt x="569" y="507"/>
                    <a:pt x="569" y="507"/>
                  </a:cubicBezTo>
                  <a:cubicBezTo>
                    <a:pt x="570" y="507"/>
                    <a:pt x="571" y="506"/>
                    <a:pt x="572" y="506"/>
                  </a:cubicBezTo>
                  <a:cubicBezTo>
                    <a:pt x="575" y="505"/>
                    <a:pt x="578" y="504"/>
                    <a:pt x="580" y="502"/>
                  </a:cubicBezTo>
                  <a:cubicBezTo>
                    <a:pt x="1356" y="51"/>
                    <a:pt x="1356" y="51"/>
                    <a:pt x="1356" y="51"/>
                  </a:cubicBezTo>
                  <a:cubicBezTo>
                    <a:pt x="1356" y="51"/>
                    <a:pt x="1356" y="51"/>
                    <a:pt x="1356" y="51"/>
                  </a:cubicBezTo>
                  <a:cubicBezTo>
                    <a:pt x="1357" y="51"/>
                    <a:pt x="1357" y="50"/>
                    <a:pt x="1358" y="50"/>
                  </a:cubicBezTo>
                  <a:cubicBezTo>
                    <a:pt x="1359" y="49"/>
                    <a:pt x="1359" y="49"/>
                    <a:pt x="1360" y="49"/>
                  </a:cubicBezTo>
                  <a:cubicBezTo>
                    <a:pt x="1361" y="48"/>
                    <a:pt x="1361" y="48"/>
                    <a:pt x="1362" y="47"/>
                  </a:cubicBezTo>
                  <a:cubicBezTo>
                    <a:pt x="1362" y="47"/>
                    <a:pt x="1363" y="46"/>
                    <a:pt x="1363" y="46"/>
                  </a:cubicBezTo>
                  <a:cubicBezTo>
                    <a:pt x="1364" y="45"/>
                    <a:pt x="1364" y="45"/>
                    <a:pt x="1364" y="45"/>
                  </a:cubicBezTo>
                  <a:cubicBezTo>
                    <a:pt x="1364" y="45"/>
                    <a:pt x="1364" y="45"/>
                    <a:pt x="1364" y="45"/>
                  </a:cubicBezTo>
                  <a:cubicBezTo>
                    <a:pt x="1365" y="44"/>
                    <a:pt x="1366" y="43"/>
                    <a:pt x="1367" y="42"/>
                  </a:cubicBezTo>
                  <a:cubicBezTo>
                    <a:pt x="1367" y="41"/>
                    <a:pt x="1367" y="41"/>
                    <a:pt x="1367" y="41"/>
                  </a:cubicBezTo>
                  <a:cubicBezTo>
                    <a:pt x="1368" y="41"/>
                    <a:pt x="1368" y="41"/>
                    <a:pt x="1368" y="41"/>
                  </a:cubicBezTo>
                  <a:cubicBezTo>
                    <a:pt x="1368" y="40"/>
                    <a:pt x="1369" y="39"/>
                    <a:pt x="1369" y="39"/>
                  </a:cubicBezTo>
                  <a:cubicBezTo>
                    <a:pt x="1370" y="38"/>
                    <a:pt x="1370" y="38"/>
                    <a:pt x="1370" y="38"/>
                  </a:cubicBezTo>
                  <a:cubicBezTo>
                    <a:pt x="1370" y="37"/>
                    <a:pt x="1370" y="37"/>
                    <a:pt x="1370" y="37"/>
                  </a:cubicBezTo>
                  <a:cubicBezTo>
                    <a:pt x="1370" y="37"/>
                    <a:pt x="1371" y="36"/>
                    <a:pt x="1371" y="36"/>
                  </a:cubicBezTo>
                  <a:cubicBezTo>
                    <a:pt x="1371" y="35"/>
                    <a:pt x="1371" y="35"/>
                    <a:pt x="1371" y="34"/>
                  </a:cubicBezTo>
                  <a:cubicBezTo>
                    <a:pt x="1372" y="34"/>
                    <a:pt x="1372" y="34"/>
                    <a:pt x="1372" y="34"/>
                  </a:cubicBezTo>
                  <a:cubicBezTo>
                    <a:pt x="1372" y="34"/>
                    <a:pt x="1372" y="33"/>
                    <a:pt x="1372" y="32"/>
                  </a:cubicBezTo>
                  <a:cubicBezTo>
                    <a:pt x="1372" y="32"/>
                    <a:pt x="1372" y="32"/>
                    <a:pt x="1372" y="31"/>
                  </a:cubicBezTo>
                  <a:cubicBezTo>
                    <a:pt x="1372" y="31"/>
                    <a:pt x="1372" y="31"/>
                    <a:pt x="1372" y="31"/>
                  </a:cubicBezTo>
                  <a:cubicBezTo>
                    <a:pt x="1373" y="30"/>
                    <a:pt x="1373" y="30"/>
                    <a:pt x="1373" y="29"/>
                  </a:cubicBezTo>
                  <a:cubicBezTo>
                    <a:pt x="1373" y="29"/>
                    <a:pt x="1373" y="28"/>
                    <a:pt x="1373" y="28"/>
                  </a:cubicBezTo>
                  <a:cubicBezTo>
                    <a:pt x="1373" y="27"/>
                    <a:pt x="1373" y="27"/>
                    <a:pt x="1373" y="27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73" y="0"/>
                    <a:pt x="1373" y="1"/>
                    <a:pt x="1373" y="2"/>
                  </a:cubicBezTo>
                </a:path>
              </a:pathLst>
            </a:custGeom>
            <a:gradFill>
              <a:gsLst>
                <a:gs pos="100000">
                  <a:srgbClr val="1A8DFF"/>
                </a:gs>
                <a:gs pos="1000">
                  <a:srgbClr val="87C0F6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íšḷíḓé">
              <a:extLst>
                <a:ext uri="{FF2B5EF4-FFF2-40B4-BE49-F238E27FC236}">
                  <a16:creationId xmlns:a16="http://schemas.microsoft.com/office/drawing/2014/main" id="{07D704D9-B089-40F6-8B49-F3B3336DF8BB}"/>
                </a:ext>
              </a:extLst>
            </p:cNvPr>
            <p:cNvSpPr/>
            <p:nvPr/>
          </p:nvSpPr>
          <p:spPr bwMode="auto">
            <a:xfrm>
              <a:off x="4225857" y="2599066"/>
              <a:ext cx="4345061" cy="2515855"/>
            </a:xfrm>
            <a:custGeom>
              <a:avLst/>
              <a:gdLst>
                <a:gd name="T0" fmla="*/ 1116 w 1123"/>
                <a:gd name="T1" fmla="*/ 253 h 651"/>
                <a:gd name="T2" fmla="*/ 1116 w 1123"/>
                <a:gd name="T3" fmla="*/ 269 h 651"/>
                <a:gd name="T4" fmla="*/ 465 w 1123"/>
                <a:gd name="T5" fmla="*/ 647 h 651"/>
                <a:gd name="T6" fmla="*/ 438 w 1123"/>
                <a:gd name="T7" fmla="*/ 647 h 651"/>
                <a:gd name="T8" fmla="*/ 8 w 1123"/>
                <a:gd name="T9" fmla="*/ 398 h 651"/>
                <a:gd name="T10" fmla="*/ 8 w 1123"/>
                <a:gd name="T11" fmla="*/ 382 h 651"/>
                <a:gd name="T12" fmla="*/ 658 w 1123"/>
                <a:gd name="T13" fmla="*/ 4 h 651"/>
                <a:gd name="T14" fmla="*/ 685 w 1123"/>
                <a:gd name="T15" fmla="*/ 4 h 651"/>
                <a:gd name="T16" fmla="*/ 1116 w 1123"/>
                <a:gd name="T17" fmla="*/ 253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3" h="651">
                  <a:moveTo>
                    <a:pt x="1116" y="253"/>
                  </a:moveTo>
                  <a:cubicBezTo>
                    <a:pt x="1123" y="257"/>
                    <a:pt x="1123" y="264"/>
                    <a:pt x="1116" y="269"/>
                  </a:cubicBezTo>
                  <a:cubicBezTo>
                    <a:pt x="465" y="647"/>
                    <a:pt x="465" y="647"/>
                    <a:pt x="465" y="647"/>
                  </a:cubicBezTo>
                  <a:cubicBezTo>
                    <a:pt x="458" y="651"/>
                    <a:pt x="446" y="651"/>
                    <a:pt x="438" y="647"/>
                  </a:cubicBezTo>
                  <a:cubicBezTo>
                    <a:pt x="8" y="398"/>
                    <a:pt x="8" y="398"/>
                    <a:pt x="8" y="398"/>
                  </a:cubicBezTo>
                  <a:cubicBezTo>
                    <a:pt x="0" y="393"/>
                    <a:pt x="0" y="386"/>
                    <a:pt x="8" y="382"/>
                  </a:cubicBezTo>
                  <a:cubicBezTo>
                    <a:pt x="658" y="4"/>
                    <a:pt x="658" y="4"/>
                    <a:pt x="658" y="4"/>
                  </a:cubicBezTo>
                  <a:cubicBezTo>
                    <a:pt x="665" y="0"/>
                    <a:pt x="677" y="0"/>
                    <a:pt x="685" y="4"/>
                  </a:cubicBezTo>
                  <a:cubicBezTo>
                    <a:pt x="1116" y="253"/>
                    <a:pt x="1116" y="253"/>
                    <a:pt x="1116" y="253"/>
                  </a:cubicBezTo>
                </a:path>
              </a:pathLst>
            </a:custGeom>
            <a:gradFill>
              <a:gsLst>
                <a:gs pos="73000">
                  <a:srgbClr val="66E8F9"/>
                </a:gs>
                <a:gs pos="1000">
                  <a:srgbClr val="CEEDF0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ïş1ïďê">
              <a:extLst>
                <a:ext uri="{FF2B5EF4-FFF2-40B4-BE49-F238E27FC236}">
                  <a16:creationId xmlns:a16="http://schemas.microsoft.com/office/drawing/2014/main" id="{56DDA51E-F536-4F4C-957B-A57DEC77DEFF}"/>
                </a:ext>
              </a:extLst>
            </p:cNvPr>
            <p:cNvSpPr/>
            <p:nvPr/>
          </p:nvSpPr>
          <p:spPr bwMode="auto">
            <a:xfrm>
              <a:off x="4570111" y="4627381"/>
              <a:ext cx="472653" cy="273544"/>
            </a:xfrm>
            <a:custGeom>
              <a:avLst/>
              <a:gdLst>
                <a:gd name="T0" fmla="*/ 114 w 122"/>
                <a:gd name="T1" fmla="*/ 42 h 71"/>
                <a:gd name="T2" fmla="*/ 114 w 122"/>
                <a:gd name="T3" fmla="*/ 60 h 71"/>
                <a:gd name="T4" fmla="*/ 103 w 122"/>
                <a:gd name="T5" fmla="*/ 66 h 71"/>
                <a:gd name="T6" fmla="*/ 74 w 122"/>
                <a:gd name="T7" fmla="*/ 66 h 71"/>
                <a:gd name="T8" fmla="*/ 8 w 122"/>
                <a:gd name="T9" fmla="*/ 28 h 71"/>
                <a:gd name="T10" fmla="*/ 8 w 122"/>
                <a:gd name="T11" fmla="*/ 11 h 71"/>
                <a:gd name="T12" fmla="*/ 19 w 122"/>
                <a:gd name="T13" fmla="*/ 5 h 71"/>
                <a:gd name="T14" fmla="*/ 49 w 122"/>
                <a:gd name="T15" fmla="*/ 5 h 71"/>
                <a:gd name="T16" fmla="*/ 114 w 122"/>
                <a:gd name="T17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71">
                  <a:moveTo>
                    <a:pt x="114" y="42"/>
                  </a:moveTo>
                  <a:cubicBezTo>
                    <a:pt x="122" y="47"/>
                    <a:pt x="122" y="55"/>
                    <a:pt x="114" y="60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95" y="71"/>
                    <a:pt x="82" y="71"/>
                    <a:pt x="74" y="6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0" y="23"/>
                    <a:pt x="0" y="16"/>
                    <a:pt x="8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7" y="0"/>
                    <a:pt x="40" y="0"/>
                    <a:pt x="49" y="5"/>
                  </a:cubicBezTo>
                  <a:lnTo>
                    <a:pt x="114" y="42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ïsḷiḋê">
              <a:extLst>
                <a:ext uri="{FF2B5EF4-FFF2-40B4-BE49-F238E27FC236}">
                  <a16:creationId xmlns:a16="http://schemas.microsoft.com/office/drawing/2014/main" id="{0273C2C7-E3D3-481F-8169-FEF4F81B2763}"/>
                </a:ext>
              </a:extLst>
            </p:cNvPr>
            <p:cNvSpPr/>
            <p:nvPr/>
          </p:nvSpPr>
          <p:spPr bwMode="auto">
            <a:xfrm>
              <a:off x="5359107" y="3633692"/>
              <a:ext cx="2517717" cy="922976"/>
            </a:xfrm>
            <a:custGeom>
              <a:avLst/>
              <a:gdLst>
                <a:gd name="T0" fmla="*/ 776 w 1353"/>
                <a:gd name="T1" fmla="*/ 299 h 496"/>
                <a:gd name="T2" fmla="*/ 607 w 1353"/>
                <a:gd name="T3" fmla="*/ 397 h 496"/>
                <a:gd name="T4" fmla="*/ 607 w 1353"/>
                <a:gd name="T5" fmla="*/ 366 h 496"/>
                <a:gd name="T6" fmla="*/ 607 w 1353"/>
                <a:gd name="T7" fmla="*/ 397 h 496"/>
                <a:gd name="T8" fmla="*/ 776 w 1353"/>
                <a:gd name="T9" fmla="*/ 299 h 496"/>
                <a:gd name="T10" fmla="*/ 776 w 1353"/>
                <a:gd name="T11" fmla="*/ 299 h 496"/>
                <a:gd name="T12" fmla="*/ 83 w 1353"/>
                <a:gd name="T13" fmla="*/ 102 h 496"/>
                <a:gd name="T14" fmla="*/ 29 w 1353"/>
                <a:gd name="T15" fmla="*/ 133 h 496"/>
                <a:gd name="T16" fmla="*/ 285 w 1353"/>
                <a:gd name="T17" fmla="*/ 280 h 496"/>
                <a:gd name="T18" fmla="*/ 0 w 1353"/>
                <a:gd name="T19" fmla="*/ 445 h 496"/>
                <a:gd name="T20" fmla="*/ 90 w 1353"/>
                <a:gd name="T21" fmla="*/ 496 h 496"/>
                <a:gd name="T22" fmla="*/ 376 w 1353"/>
                <a:gd name="T23" fmla="*/ 332 h 496"/>
                <a:gd name="T24" fmla="*/ 605 w 1353"/>
                <a:gd name="T25" fmla="*/ 465 h 496"/>
                <a:gd name="T26" fmla="*/ 788 w 1353"/>
                <a:gd name="T27" fmla="*/ 359 h 496"/>
                <a:gd name="T28" fmla="*/ 778 w 1353"/>
                <a:gd name="T29" fmla="*/ 305 h 496"/>
                <a:gd name="T30" fmla="*/ 607 w 1353"/>
                <a:gd name="T31" fmla="*/ 403 h 496"/>
                <a:gd name="T32" fmla="*/ 607 w 1353"/>
                <a:gd name="T33" fmla="*/ 405 h 496"/>
                <a:gd name="T34" fmla="*/ 607 w 1353"/>
                <a:gd name="T35" fmla="*/ 405 h 496"/>
                <a:gd name="T36" fmla="*/ 605 w 1353"/>
                <a:gd name="T37" fmla="*/ 405 h 496"/>
                <a:gd name="T38" fmla="*/ 605 w 1353"/>
                <a:gd name="T39" fmla="*/ 403 h 496"/>
                <a:gd name="T40" fmla="*/ 83 w 1353"/>
                <a:gd name="T41" fmla="*/ 102 h 496"/>
                <a:gd name="T42" fmla="*/ 1179 w 1353"/>
                <a:gd name="T43" fmla="*/ 65 h 496"/>
                <a:gd name="T44" fmla="*/ 840 w 1353"/>
                <a:gd name="T45" fmla="*/ 264 h 496"/>
                <a:gd name="T46" fmla="*/ 840 w 1353"/>
                <a:gd name="T47" fmla="*/ 264 h 496"/>
                <a:gd name="T48" fmla="*/ 1179 w 1353"/>
                <a:gd name="T49" fmla="*/ 65 h 496"/>
                <a:gd name="T50" fmla="*/ 1301 w 1353"/>
                <a:gd name="T51" fmla="*/ 0 h 496"/>
                <a:gd name="T52" fmla="*/ 840 w 1353"/>
                <a:gd name="T53" fmla="*/ 268 h 496"/>
                <a:gd name="T54" fmla="*/ 850 w 1353"/>
                <a:gd name="T55" fmla="*/ 322 h 496"/>
                <a:gd name="T56" fmla="*/ 1353 w 1353"/>
                <a:gd name="T57" fmla="*/ 31 h 496"/>
                <a:gd name="T58" fmla="*/ 1301 w 1353"/>
                <a:gd name="T5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53" h="496">
                  <a:moveTo>
                    <a:pt x="776" y="299"/>
                  </a:moveTo>
                  <a:lnTo>
                    <a:pt x="607" y="397"/>
                  </a:lnTo>
                  <a:lnTo>
                    <a:pt x="607" y="366"/>
                  </a:lnTo>
                  <a:lnTo>
                    <a:pt x="607" y="397"/>
                  </a:lnTo>
                  <a:lnTo>
                    <a:pt x="776" y="299"/>
                  </a:lnTo>
                  <a:lnTo>
                    <a:pt x="776" y="299"/>
                  </a:lnTo>
                  <a:close/>
                  <a:moveTo>
                    <a:pt x="83" y="102"/>
                  </a:moveTo>
                  <a:lnTo>
                    <a:pt x="29" y="133"/>
                  </a:lnTo>
                  <a:lnTo>
                    <a:pt x="285" y="280"/>
                  </a:lnTo>
                  <a:lnTo>
                    <a:pt x="0" y="445"/>
                  </a:lnTo>
                  <a:lnTo>
                    <a:pt x="90" y="496"/>
                  </a:lnTo>
                  <a:lnTo>
                    <a:pt x="376" y="332"/>
                  </a:lnTo>
                  <a:lnTo>
                    <a:pt x="605" y="465"/>
                  </a:lnTo>
                  <a:lnTo>
                    <a:pt x="788" y="359"/>
                  </a:lnTo>
                  <a:lnTo>
                    <a:pt x="778" y="305"/>
                  </a:lnTo>
                  <a:lnTo>
                    <a:pt x="607" y="403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5" y="405"/>
                  </a:lnTo>
                  <a:lnTo>
                    <a:pt x="605" y="403"/>
                  </a:lnTo>
                  <a:lnTo>
                    <a:pt x="83" y="102"/>
                  </a:lnTo>
                  <a:close/>
                  <a:moveTo>
                    <a:pt x="1179" y="65"/>
                  </a:moveTo>
                  <a:lnTo>
                    <a:pt x="840" y="264"/>
                  </a:lnTo>
                  <a:lnTo>
                    <a:pt x="840" y="264"/>
                  </a:lnTo>
                  <a:lnTo>
                    <a:pt x="1179" y="65"/>
                  </a:lnTo>
                  <a:close/>
                  <a:moveTo>
                    <a:pt x="1301" y="0"/>
                  </a:moveTo>
                  <a:lnTo>
                    <a:pt x="840" y="268"/>
                  </a:lnTo>
                  <a:lnTo>
                    <a:pt x="850" y="322"/>
                  </a:lnTo>
                  <a:lnTo>
                    <a:pt x="1353" y="31"/>
                  </a:lnTo>
                  <a:lnTo>
                    <a:pt x="1301" y="0"/>
                  </a:lnTo>
                  <a:close/>
                </a:path>
              </a:pathLst>
            </a:custGeom>
            <a:gradFill>
              <a:gsLst>
                <a:gs pos="73000">
                  <a:srgbClr val="2AD4F2"/>
                </a:gs>
                <a:gs pos="1000">
                  <a:srgbClr val="A1DBE3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iṣļïḋé">
              <a:extLst>
                <a:ext uri="{FF2B5EF4-FFF2-40B4-BE49-F238E27FC236}">
                  <a16:creationId xmlns:a16="http://schemas.microsoft.com/office/drawing/2014/main" id="{4817E292-A904-4CA6-A69C-985C08F1A963}"/>
                </a:ext>
              </a:extLst>
            </p:cNvPr>
            <p:cNvSpPr/>
            <p:nvPr/>
          </p:nvSpPr>
          <p:spPr bwMode="auto">
            <a:xfrm>
              <a:off x="5359107" y="3633692"/>
              <a:ext cx="2517717" cy="922976"/>
            </a:xfrm>
            <a:custGeom>
              <a:avLst/>
              <a:gdLst>
                <a:gd name="T0" fmla="*/ 776 w 1353"/>
                <a:gd name="T1" fmla="*/ 299 h 496"/>
                <a:gd name="T2" fmla="*/ 607 w 1353"/>
                <a:gd name="T3" fmla="*/ 397 h 496"/>
                <a:gd name="T4" fmla="*/ 607 w 1353"/>
                <a:gd name="T5" fmla="*/ 366 h 496"/>
                <a:gd name="T6" fmla="*/ 607 w 1353"/>
                <a:gd name="T7" fmla="*/ 397 h 496"/>
                <a:gd name="T8" fmla="*/ 776 w 1353"/>
                <a:gd name="T9" fmla="*/ 299 h 496"/>
                <a:gd name="T10" fmla="*/ 776 w 1353"/>
                <a:gd name="T11" fmla="*/ 299 h 496"/>
                <a:gd name="T12" fmla="*/ 83 w 1353"/>
                <a:gd name="T13" fmla="*/ 102 h 496"/>
                <a:gd name="T14" fmla="*/ 29 w 1353"/>
                <a:gd name="T15" fmla="*/ 133 h 496"/>
                <a:gd name="T16" fmla="*/ 285 w 1353"/>
                <a:gd name="T17" fmla="*/ 280 h 496"/>
                <a:gd name="T18" fmla="*/ 0 w 1353"/>
                <a:gd name="T19" fmla="*/ 445 h 496"/>
                <a:gd name="T20" fmla="*/ 90 w 1353"/>
                <a:gd name="T21" fmla="*/ 496 h 496"/>
                <a:gd name="T22" fmla="*/ 376 w 1353"/>
                <a:gd name="T23" fmla="*/ 332 h 496"/>
                <a:gd name="T24" fmla="*/ 605 w 1353"/>
                <a:gd name="T25" fmla="*/ 465 h 496"/>
                <a:gd name="T26" fmla="*/ 788 w 1353"/>
                <a:gd name="T27" fmla="*/ 359 h 496"/>
                <a:gd name="T28" fmla="*/ 778 w 1353"/>
                <a:gd name="T29" fmla="*/ 305 h 496"/>
                <a:gd name="T30" fmla="*/ 607 w 1353"/>
                <a:gd name="T31" fmla="*/ 403 h 496"/>
                <a:gd name="T32" fmla="*/ 607 w 1353"/>
                <a:gd name="T33" fmla="*/ 405 h 496"/>
                <a:gd name="T34" fmla="*/ 607 w 1353"/>
                <a:gd name="T35" fmla="*/ 405 h 496"/>
                <a:gd name="T36" fmla="*/ 605 w 1353"/>
                <a:gd name="T37" fmla="*/ 405 h 496"/>
                <a:gd name="T38" fmla="*/ 605 w 1353"/>
                <a:gd name="T39" fmla="*/ 403 h 496"/>
                <a:gd name="T40" fmla="*/ 83 w 1353"/>
                <a:gd name="T41" fmla="*/ 102 h 496"/>
                <a:gd name="T42" fmla="*/ 1179 w 1353"/>
                <a:gd name="T43" fmla="*/ 65 h 496"/>
                <a:gd name="T44" fmla="*/ 840 w 1353"/>
                <a:gd name="T45" fmla="*/ 264 h 496"/>
                <a:gd name="T46" fmla="*/ 840 w 1353"/>
                <a:gd name="T47" fmla="*/ 264 h 496"/>
                <a:gd name="T48" fmla="*/ 1179 w 1353"/>
                <a:gd name="T49" fmla="*/ 65 h 496"/>
                <a:gd name="T50" fmla="*/ 1301 w 1353"/>
                <a:gd name="T51" fmla="*/ 0 h 496"/>
                <a:gd name="T52" fmla="*/ 840 w 1353"/>
                <a:gd name="T53" fmla="*/ 268 h 496"/>
                <a:gd name="T54" fmla="*/ 850 w 1353"/>
                <a:gd name="T55" fmla="*/ 322 h 496"/>
                <a:gd name="T56" fmla="*/ 1353 w 1353"/>
                <a:gd name="T57" fmla="*/ 31 h 496"/>
                <a:gd name="T58" fmla="*/ 1301 w 1353"/>
                <a:gd name="T5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53" h="496">
                  <a:moveTo>
                    <a:pt x="776" y="299"/>
                  </a:moveTo>
                  <a:lnTo>
                    <a:pt x="607" y="397"/>
                  </a:lnTo>
                  <a:lnTo>
                    <a:pt x="607" y="366"/>
                  </a:lnTo>
                  <a:lnTo>
                    <a:pt x="607" y="397"/>
                  </a:lnTo>
                  <a:lnTo>
                    <a:pt x="776" y="299"/>
                  </a:lnTo>
                  <a:lnTo>
                    <a:pt x="776" y="299"/>
                  </a:lnTo>
                  <a:moveTo>
                    <a:pt x="83" y="102"/>
                  </a:moveTo>
                  <a:lnTo>
                    <a:pt x="29" y="133"/>
                  </a:lnTo>
                  <a:lnTo>
                    <a:pt x="285" y="280"/>
                  </a:lnTo>
                  <a:lnTo>
                    <a:pt x="0" y="445"/>
                  </a:lnTo>
                  <a:lnTo>
                    <a:pt x="90" y="496"/>
                  </a:lnTo>
                  <a:lnTo>
                    <a:pt x="376" y="332"/>
                  </a:lnTo>
                  <a:lnTo>
                    <a:pt x="605" y="465"/>
                  </a:lnTo>
                  <a:lnTo>
                    <a:pt x="788" y="359"/>
                  </a:lnTo>
                  <a:lnTo>
                    <a:pt x="778" y="305"/>
                  </a:lnTo>
                  <a:lnTo>
                    <a:pt x="607" y="403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5" y="405"/>
                  </a:lnTo>
                  <a:lnTo>
                    <a:pt x="605" y="403"/>
                  </a:lnTo>
                  <a:lnTo>
                    <a:pt x="83" y="102"/>
                  </a:lnTo>
                  <a:moveTo>
                    <a:pt x="1179" y="65"/>
                  </a:moveTo>
                  <a:lnTo>
                    <a:pt x="840" y="264"/>
                  </a:lnTo>
                  <a:lnTo>
                    <a:pt x="840" y="264"/>
                  </a:lnTo>
                  <a:lnTo>
                    <a:pt x="1179" y="65"/>
                  </a:lnTo>
                  <a:moveTo>
                    <a:pt x="1301" y="0"/>
                  </a:moveTo>
                  <a:lnTo>
                    <a:pt x="840" y="268"/>
                  </a:lnTo>
                  <a:lnTo>
                    <a:pt x="850" y="322"/>
                  </a:lnTo>
                  <a:lnTo>
                    <a:pt x="1353" y="31"/>
                  </a:lnTo>
                  <a:lnTo>
                    <a:pt x="13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íŝļîde">
              <a:extLst>
                <a:ext uri="{FF2B5EF4-FFF2-40B4-BE49-F238E27FC236}">
                  <a16:creationId xmlns:a16="http://schemas.microsoft.com/office/drawing/2014/main" id="{60739D4F-8271-45BA-97AC-6C97CEB89BA5}"/>
                </a:ext>
              </a:extLst>
            </p:cNvPr>
            <p:cNvSpPr/>
            <p:nvPr/>
          </p:nvSpPr>
          <p:spPr bwMode="auto">
            <a:xfrm>
              <a:off x="5467036" y="2803758"/>
              <a:ext cx="2363266" cy="1583575"/>
            </a:xfrm>
            <a:custGeom>
              <a:avLst/>
              <a:gdLst>
                <a:gd name="T0" fmla="*/ 1270 w 1270"/>
                <a:gd name="T1" fmla="*/ 328 h 851"/>
                <a:gd name="T2" fmla="*/ 1270 w 1270"/>
                <a:gd name="T3" fmla="*/ 317 h 851"/>
                <a:gd name="T4" fmla="*/ 1270 w 1270"/>
                <a:gd name="T5" fmla="*/ 317 h 851"/>
                <a:gd name="T6" fmla="*/ 1270 w 1270"/>
                <a:gd name="T7" fmla="*/ 315 h 851"/>
                <a:gd name="T8" fmla="*/ 1270 w 1270"/>
                <a:gd name="T9" fmla="*/ 315 h 851"/>
                <a:gd name="T10" fmla="*/ 1270 w 1270"/>
                <a:gd name="T11" fmla="*/ 315 h 851"/>
                <a:gd name="T12" fmla="*/ 722 w 1270"/>
                <a:gd name="T13" fmla="*/ 0 h 851"/>
                <a:gd name="T14" fmla="*/ 0 w 1270"/>
                <a:gd name="T15" fmla="*/ 417 h 851"/>
                <a:gd name="T16" fmla="*/ 0 w 1270"/>
                <a:gd name="T17" fmla="*/ 533 h 851"/>
                <a:gd name="T18" fmla="*/ 547 w 1270"/>
                <a:gd name="T19" fmla="*/ 849 h 851"/>
                <a:gd name="T20" fmla="*/ 547 w 1270"/>
                <a:gd name="T21" fmla="*/ 851 h 851"/>
                <a:gd name="T22" fmla="*/ 549 w 1270"/>
                <a:gd name="T23" fmla="*/ 851 h 851"/>
                <a:gd name="T24" fmla="*/ 549 w 1270"/>
                <a:gd name="T25" fmla="*/ 851 h 851"/>
                <a:gd name="T26" fmla="*/ 549 w 1270"/>
                <a:gd name="T27" fmla="*/ 849 h 851"/>
                <a:gd name="T28" fmla="*/ 1268 w 1270"/>
                <a:gd name="T29" fmla="*/ 434 h 851"/>
                <a:gd name="T30" fmla="*/ 1268 w 1270"/>
                <a:gd name="T31" fmla="*/ 427 h 851"/>
                <a:gd name="T32" fmla="*/ 549 w 1270"/>
                <a:gd name="T33" fmla="*/ 843 h 851"/>
                <a:gd name="T34" fmla="*/ 549 w 1270"/>
                <a:gd name="T35" fmla="*/ 745 h 851"/>
                <a:gd name="T36" fmla="*/ 1270 w 1270"/>
                <a:gd name="T37" fmla="*/ 328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0" h="851">
                  <a:moveTo>
                    <a:pt x="1270" y="328"/>
                  </a:moveTo>
                  <a:lnTo>
                    <a:pt x="1270" y="317"/>
                  </a:lnTo>
                  <a:lnTo>
                    <a:pt x="1270" y="317"/>
                  </a:lnTo>
                  <a:lnTo>
                    <a:pt x="1270" y="315"/>
                  </a:lnTo>
                  <a:lnTo>
                    <a:pt x="1270" y="315"/>
                  </a:lnTo>
                  <a:lnTo>
                    <a:pt x="1270" y="315"/>
                  </a:lnTo>
                  <a:lnTo>
                    <a:pt x="722" y="0"/>
                  </a:lnTo>
                  <a:lnTo>
                    <a:pt x="0" y="417"/>
                  </a:lnTo>
                  <a:lnTo>
                    <a:pt x="0" y="533"/>
                  </a:lnTo>
                  <a:lnTo>
                    <a:pt x="547" y="849"/>
                  </a:lnTo>
                  <a:lnTo>
                    <a:pt x="547" y="851"/>
                  </a:lnTo>
                  <a:lnTo>
                    <a:pt x="549" y="851"/>
                  </a:lnTo>
                  <a:lnTo>
                    <a:pt x="549" y="851"/>
                  </a:lnTo>
                  <a:lnTo>
                    <a:pt x="549" y="849"/>
                  </a:lnTo>
                  <a:lnTo>
                    <a:pt x="1268" y="434"/>
                  </a:lnTo>
                  <a:lnTo>
                    <a:pt x="1268" y="427"/>
                  </a:lnTo>
                  <a:lnTo>
                    <a:pt x="549" y="843"/>
                  </a:lnTo>
                  <a:lnTo>
                    <a:pt x="549" y="745"/>
                  </a:lnTo>
                  <a:lnTo>
                    <a:pt x="1270" y="328"/>
                  </a:lnTo>
                  <a:close/>
                </a:path>
              </a:pathLst>
            </a:custGeom>
            <a:solidFill>
              <a:srgbClr val="B8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işļíďé">
              <a:extLst>
                <a:ext uri="{FF2B5EF4-FFF2-40B4-BE49-F238E27FC236}">
                  <a16:creationId xmlns:a16="http://schemas.microsoft.com/office/drawing/2014/main" id="{F4306A0F-A583-4983-A4CA-2053256C2047}"/>
                </a:ext>
              </a:extLst>
            </p:cNvPr>
            <p:cNvSpPr/>
            <p:nvPr/>
          </p:nvSpPr>
          <p:spPr bwMode="auto">
            <a:xfrm>
              <a:off x="5467036" y="2803758"/>
              <a:ext cx="2363266" cy="1583575"/>
            </a:xfrm>
            <a:custGeom>
              <a:avLst/>
              <a:gdLst>
                <a:gd name="T0" fmla="*/ 1270 w 1270"/>
                <a:gd name="T1" fmla="*/ 328 h 851"/>
                <a:gd name="T2" fmla="*/ 1270 w 1270"/>
                <a:gd name="T3" fmla="*/ 317 h 851"/>
                <a:gd name="T4" fmla="*/ 1270 w 1270"/>
                <a:gd name="T5" fmla="*/ 317 h 851"/>
                <a:gd name="T6" fmla="*/ 1270 w 1270"/>
                <a:gd name="T7" fmla="*/ 315 h 851"/>
                <a:gd name="T8" fmla="*/ 1270 w 1270"/>
                <a:gd name="T9" fmla="*/ 315 h 851"/>
                <a:gd name="T10" fmla="*/ 1270 w 1270"/>
                <a:gd name="T11" fmla="*/ 315 h 851"/>
                <a:gd name="T12" fmla="*/ 722 w 1270"/>
                <a:gd name="T13" fmla="*/ 0 h 851"/>
                <a:gd name="T14" fmla="*/ 0 w 1270"/>
                <a:gd name="T15" fmla="*/ 417 h 851"/>
                <a:gd name="T16" fmla="*/ 0 w 1270"/>
                <a:gd name="T17" fmla="*/ 533 h 851"/>
                <a:gd name="T18" fmla="*/ 547 w 1270"/>
                <a:gd name="T19" fmla="*/ 849 h 851"/>
                <a:gd name="T20" fmla="*/ 547 w 1270"/>
                <a:gd name="T21" fmla="*/ 851 h 851"/>
                <a:gd name="T22" fmla="*/ 549 w 1270"/>
                <a:gd name="T23" fmla="*/ 851 h 851"/>
                <a:gd name="T24" fmla="*/ 549 w 1270"/>
                <a:gd name="T25" fmla="*/ 851 h 851"/>
                <a:gd name="T26" fmla="*/ 549 w 1270"/>
                <a:gd name="T27" fmla="*/ 849 h 851"/>
                <a:gd name="T28" fmla="*/ 1268 w 1270"/>
                <a:gd name="T29" fmla="*/ 434 h 851"/>
                <a:gd name="T30" fmla="*/ 1268 w 1270"/>
                <a:gd name="T31" fmla="*/ 427 h 851"/>
                <a:gd name="T32" fmla="*/ 549 w 1270"/>
                <a:gd name="T33" fmla="*/ 843 h 851"/>
                <a:gd name="T34" fmla="*/ 549 w 1270"/>
                <a:gd name="T35" fmla="*/ 745 h 851"/>
                <a:gd name="T36" fmla="*/ 1270 w 1270"/>
                <a:gd name="T37" fmla="*/ 328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0" h="851">
                  <a:moveTo>
                    <a:pt x="1270" y="328"/>
                  </a:moveTo>
                  <a:lnTo>
                    <a:pt x="1270" y="317"/>
                  </a:lnTo>
                  <a:lnTo>
                    <a:pt x="1270" y="317"/>
                  </a:lnTo>
                  <a:lnTo>
                    <a:pt x="1270" y="315"/>
                  </a:lnTo>
                  <a:lnTo>
                    <a:pt x="1270" y="315"/>
                  </a:lnTo>
                  <a:lnTo>
                    <a:pt x="1270" y="315"/>
                  </a:lnTo>
                  <a:lnTo>
                    <a:pt x="722" y="0"/>
                  </a:lnTo>
                  <a:lnTo>
                    <a:pt x="0" y="417"/>
                  </a:lnTo>
                  <a:lnTo>
                    <a:pt x="0" y="533"/>
                  </a:lnTo>
                  <a:lnTo>
                    <a:pt x="547" y="849"/>
                  </a:lnTo>
                  <a:lnTo>
                    <a:pt x="547" y="851"/>
                  </a:lnTo>
                  <a:lnTo>
                    <a:pt x="549" y="851"/>
                  </a:lnTo>
                  <a:lnTo>
                    <a:pt x="549" y="851"/>
                  </a:lnTo>
                  <a:lnTo>
                    <a:pt x="549" y="849"/>
                  </a:lnTo>
                  <a:lnTo>
                    <a:pt x="1268" y="434"/>
                  </a:lnTo>
                  <a:lnTo>
                    <a:pt x="1268" y="427"/>
                  </a:lnTo>
                  <a:lnTo>
                    <a:pt x="549" y="843"/>
                  </a:lnTo>
                  <a:lnTo>
                    <a:pt x="549" y="745"/>
                  </a:lnTo>
                  <a:lnTo>
                    <a:pt x="1270" y="3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iṣľidè">
              <a:extLst>
                <a:ext uri="{FF2B5EF4-FFF2-40B4-BE49-F238E27FC236}">
                  <a16:creationId xmlns:a16="http://schemas.microsoft.com/office/drawing/2014/main" id="{BE3809F7-DF09-40EF-A28B-992C8E49F1E7}"/>
                </a:ext>
              </a:extLst>
            </p:cNvPr>
            <p:cNvSpPr/>
            <p:nvPr/>
          </p:nvSpPr>
          <p:spPr bwMode="auto">
            <a:xfrm>
              <a:off x="6488638" y="3417835"/>
              <a:ext cx="1330501" cy="954611"/>
            </a:xfrm>
            <a:custGeom>
              <a:avLst/>
              <a:gdLst>
                <a:gd name="T0" fmla="*/ 715 w 715"/>
                <a:gd name="T1" fmla="*/ 0 h 513"/>
                <a:gd name="T2" fmla="*/ 0 w 715"/>
                <a:gd name="T3" fmla="*/ 413 h 513"/>
                <a:gd name="T4" fmla="*/ 0 w 715"/>
                <a:gd name="T5" fmla="*/ 513 h 513"/>
                <a:gd name="T6" fmla="*/ 715 w 715"/>
                <a:gd name="T7" fmla="*/ 100 h 513"/>
                <a:gd name="T8" fmla="*/ 715 w 715"/>
                <a:gd name="T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513">
                  <a:moveTo>
                    <a:pt x="715" y="0"/>
                  </a:moveTo>
                  <a:lnTo>
                    <a:pt x="0" y="413"/>
                  </a:lnTo>
                  <a:lnTo>
                    <a:pt x="0" y="513"/>
                  </a:lnTo>
                  <a:lnTo>
                    <a:pt x="715" y="100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2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íşľïďe">
              <a:extLst>
                <a:ext uri="{FF2B5EF4-FFF2-40B4-BE49-F238E27FC236}">
                  <a16:creationId xmlns:a16="http://schemas.microsoft.com/office/drawing/2014/main" id="{2FA1F438-1F64-466F-A974-0D31B1559252}"/>
                </a:ext>
              </a:extLst>
            </p:cNvPr>
            <p:cNvSpPr/>
            <p:nvPr/>
          </p:nvSpPr>
          <p:spPr bwMode="auto">
            <a:xfrm>
              <a:off x="6488638" y="3417835"/>
              <a:ext cx="1330501" cy="954611"/>
            </a:xfrm>
            <a:custGeom>
              <a:avLst/>
              <a:gdLst>
                <a:gd name="T0" fmla="*/ 715 w 715"/>
                <a:gd name="T1" fmla="*/ 0 h 513"/>
                <a:gd name="T2" fmla="*/ 0 w 715"/>
                <a:gd name="T3" fmla="*/ 413 h 513"/>
                <a:gd name="T4" fmla="*/ 0 w 715"/>
                <a:gd name="T5" fmla="*/ 513 h 513"/>
                <a:gd name="T6" fmla="*/ 715 w 715"/>
                <a:gd name="T7" fmla="*/ 100 h 513"/>
                <a:gd name="T8" fmla="*/ 715 w 715"/>
                <a:gd name="T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513">
                  <a:moveTo>
                    <a:pt x="715" y="0"/>
                  </a:moveTo>
                  <a:lnTo>
                    <a:pt x="0" y="413"/>
                  </a:lnTo>
                  <a:lnTo>
                    <a:pt x="0" y="513"/>
                  </a:lnTo>
                  <a:lnTo>
                    <a:pt x="715" y="100"/>
                  </a:lnTo>
                  <a:lnTo>
                    <a:pt x="7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Slidé">
              <a:extLst>
                <a:ext uri="{FF2B5EF4-FFF2-40B4-BE49-F238E27FC236}">
                  <a16:creationId xmlns:a16="http://schemas.microsoft.com/office/drawing/2014/main" id="{31082522-9445-4AD6-8B5C-C871943C84BF}"/>
                </a:ext>
              </a:extLst>
            </p:cNvPr>
            <p:cNvSpPr/>
            <p:nvPr/>
          </p:nvSpPr>
          <p:spPr bwMode="auto">
            <a:xfrm>
              <a:off x="5487506" y="3611362"/>
              <a:ext cx="1001132" cy="761084"/>
            </a:xfrm>
            <a:custGeom>
              <a:avLst/>
              <a:gdLst>
                <a:gd name="T0" fmla="*/ 538 w 538"/>
                <a:gd name="T1" fmla="*/ 309 h 409"/>
                <a:gd name="T2" fmla="*/ 538 w 538"/>
                <a:gd name="T3" fmla="*/ 409 h 409"/>
                <a:gd name="T4" fmla="*/ 0 w 538"/>
                <a:gd name="T5" fmla="*/ 97 h 409"/>
                <a:gd name="T6" fmla="*/ 0 w 538"/>
                <a:gd name="T7" fmla="*/ 0 h 409"/>
                <a:gd name="T8" fmla="*/ 538 w 538"/>
                <a:gd name="T9" fmla="*/ 3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09">
                  <a:moveTo>
                    <a:pt x="538" y="309"/>
                  </a:moveTo>
                  <a:lnTo>
                    <a:pt x="538" y="409"/>
                  </a:lnTo>
                  <a:lnTo>
                    <a:pt x="0" y="97"/>
                  </a:lnTo>
                  <a:lnTo>
                    <a:pt x="0" y="0"/>
                  </a:lnTo>
                  <a:lnTo>
                    <a:pt x="538" y="309"/>
                  </a:lnTo>
                  <a:close/>
                </a:path>
              </a:pathLst>
            </a:custGeom>
            <a:solidFill>
              <a:srgbClr val="EA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îṣļïďe">
              <a:extLst>
                <a:ext uri="{FF2B5EF4-FFF2-40B4-BE49-F238E27FC236}">
                  <a16:creationId xmlns:a16="http://schemas.microsoft.com/office/drawing/2014/main" id="{7C24D4DF-E2A9-4E2B-B60B-1035A2A22035}"/>
                </a:ext>
              </a:extLst>
            </p:cNvPr>
            <p:cNvSpPr/>
            <p:nvPr/>
          </p:nvSpPr>
          <p:spPr bwMode="auto">
            <a:xfrm>
              <a:off x="6449559" y="3066136"/>
              <a:ext cx="913673" cy="528478"/>
            </a:xfrm>
            <a:custGeom>
              <a:avLst/>
              <a:gdLst>
                <a:gd name="T0" fmla="*/ 491 w 491"/>
                <a:gd name="T1" fmla="*/ 228 h 284"/>
                <a:gd name="T2" fmla="*/ 395 w 491"/>
                <a:gd name="T3" fmla="*/ 284 h 284"/>
                <a:gd name="T4" fmla="*/ 0 w 491"/>
                <a:gd name="T5" fmla="*/ 56 h 284"/>
                <a:gd name="T6" fmla="*/ 96 w 491"/>
                <a:gd name="T7" fmla="*/ 0 h 284"/>
                <a:gd name="T8" fmla="*/ 491 w 491"/>
                <a:gd name="T9" fmla="*/ 2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84">
                  <a:moveTo>
                    <a:pt x="491" y="228"/>
                  </a:moveTo>
                  <a:lnTo>
                    <a:pt x="395" y="284"/>
                  </a:lnTo>
                  <a:lnTo>
                    <a:pt x="0" y="56"/>
                  </a:lnTo>
                  <a:lnTo>
                    <a:pt x="96" y="0"/>
                  </a:lnTo>
                  <a:lnTo>
                    <a:pt x="491" y="228"/>
                  </a:lnTo>
                  <a:close/>
                </a:path>
              </a:pathLst>
            </a:custGeom>
            <a:solidFill>
              <a:srgbClr val="F2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iśḷiḓê">
              <a:extLst>
                <a:ext uri="{FF2B5EF4-FFF2-40B4-BE49-F238E27FC236}">
                  <a16:creationId xmlns:a16="http://schemas.microsoft.com/office/drawing/2014/main" id="{10DA5834-BEB6-428A-B110-9AC44D791440}"/>
                </a:ext>
              </a:extLst>
            </p:cNvPr>
            <p:cNvSpPr/>
            <p:nvPr/>
          </p:nvSpPr>
          <p:spPr bwMode="auto">
            <a:xfrm>
              <a:off x="6449559" y="3066136"/>
              <a:ext cx="913673" cy="528478"/>
            </a:xfrm>
            <a:custGeom>
              <a:avLst/>
              <a:gdLst>
                <a:gd name="T0" fmla="*/ 491 w 491"/>
                <a:gd name="T1" fmla="*/ 228 h 284"/>
                <a:gd name="T2" fmla="*/ 395 w 491"/>
                <a:gd name="T3" fmla="*/ 284 h 284"/>
                <a:gd name="T4" fmla="*/ 0 w 491"/>
                <a:gd name="T5" fmla="*/ 56 h 284"/>
                <a:gd name="T6" fmla="*/ 96 w 491"/>
                <a:gd name="T7" fmla="*/ 0 h 284"/>
                <a:gd name="T8" fmla="*/ 491 w 491"/>
                <a:gd name="T9" fmla="*/ 2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84">
                  <a:moveTo>
                    <a:pt x="491" y="228"/>
                  </a:moveTo>
                  <a:lnTo>
                    <a:pt x="395" y="284"/>
                  </a:lnTo>
                  <a:lnTo>
                    <a:pt x="0" y="56"/>
                  </a:lnTo>
                  <a:lnTo>
                    <a:pt x="96" y="0"/>
                  </a:lnTo>
                  <a:lnTo>
                    <a:pt x="491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íṥlidé">
              <a:extLst>
                <a:ext uri="{FF2B5EF4-FFF2-40B4-BE49-F238E27FC236}">
                  <a16:creationId xmlns:a16="http://schemas.microsoft.com/office/drawing/2014/main" id="{1C1F0CCC-1F66-45AC-ABB6-78E8D20D1B81}"/>
                </a:ext>
              </a:extLst>
            </p:cNvPr>
            <p:cNvSpPr/>
            <p:nvPr/>
          </p:nvSpPr>
          <p:spPr bwMode="auto">
            <a:xfrm>
              <a:off x="5522861" y="2543240"/>
              <a:ext cx="2253477" cy="1512863"/>
            </a:xfrm>
            <a:custGeom>
              <a:avLst/>
              <a:gdLst>
                <a:gd name="T0" fmla="*/ 1211 w 1211"/>
                <a:gd name="T1" fmla="*/ 312 h 813"/>
                <a:gd name="T2" fmla="*/ 1211 w 1211"/>
                <a:gd name="T3" fmla="*/ 304 h 813"/>
                <a:gd name="T4" fmla="*/ 1211 w 1211"/>
                <a:gd name="T5" fmla="*/ 304 h 813"/>
                <a:gd name="T6" fmla="*/ 1211 w 1211"/>
                <a:gd name="T7" fmla="*/ 302 h 813"/>
                <a:gd name="T8" fmla="*/ 1211 w 1211"/>
                <a:gd name="T9" fmla="*/ 302 h 813"/>
                <a:gd name="T10" fmla="*/ 1211 w 1211"/>
                <a:gd name="T11" fmla="*/ 302 h 813"/>
                <a:gd name="T12" fmla="*/ 688 w 1211"/>
                <a:gd name="T13" fmla="*/ 0 h 813"/>
                <a:gd name="T14" fmla="*/ 0 w 1211"/>
                <a:gd name="T15" fmla="*/ 399 h 813"/>
                <a:gd name="T16" fmla="*/ 0 w 1211"/>
                <a:gd name="T17" fmla="*/ 511 h 813"/>
                <a:gd name="T18" fmla="*/ 521 w 1211"/>
                <a:gd name="T19" fmla="*/ 813 h 813"/>
                <a:gd name="T20" fmla="*/ 521 w 1211"/>
                <a:gd name="T21" fmla="*/ 813 h 813"/>
                <a:gd name="T22" fmla="*/ 521 w 1211"/>
                <a:gd name="T23" fmla="*/ 813 h 813"/>
                <a:gd name="T24" fmla="*/ 523 w 1211"/>
                <a:gd name="T25" fmla="*/ 813 h 813"/>
                <a:gd name="T26" fmla="*/ 523 w 1211"/>
                <a:gd name="T27" fmla="*/ 813 h 813"/>
                <a:gd name="T28" fmla="*/ 1209 w 1211"/>
                <a:gd name="T29" fmla="*/ 414 h 813"/>
                <a:gd name="T30" fmla="*/ 1209 w 1211"/>
                <a:gd name="T31" fmla="*/ 408 h 813"/>
                <a:gd name="T32" fmla="*/ 523 w 1211"/>
                <a:gd name="T33" fmla="*/ 806 h 813"/>
                <a:gd name="T34" fmla="*/ 523 w 1211"/>
                <a:gd name="T35" fmla="*/ 711 h 813"/>
                <a:gd name="T36" fmla="*/ 1211 w 1211"/>
                <a:gd name="T37" fmla="*/ 31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1" h="813">
                  <a:moveTo>
                    <a:pt x="1211" y="312"/>
                  </a:moveTo>
                  <a:lnTo>
                    <a:pt x="1211" y="304"/>
                  </a:lnTo>
                  <a:lnTo>
                    <a:pt x="1211" y="304"/>
                  </a:lnTo>
                  <a:lnTo>
                    <a:pt x="1211" y="302"/>
                  </a:lnTo>
                  <a:lnTo>
                    <a:pt x="1211" y="302"/>
                  </a:lnTo>
                  <a:lnTo>
                    <a:pt x="1211" y="302"/>
                  </a:lnTo>
                  <a:lnTo>
                    <a:pt x="688" y="0"/>
                  </a:lnTo>
                  <a:lnTo>
                    <a:pt x="0" y="399"/>
                  </a:lnTo>
                  <a:lnTo>
                    <a:pt x="0" y="511"/>
                  </a:lnTo>
                  <a:lnTo>
                    <a:pt x="521" y="813"/>
                  </a:lnTo>
                  <a:lnTo>
                    <a:pt x="521" y="813"/>
                  </a:lnTo>
                  <a:lnTo>
                    <a:pt x="521" y="813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1209" y="414"/>
                  </a:lnTo>
                  <a:lnTo>
                    <a:pt x="1209" y="408"/>
                  </a:lnTo>
                  <a:lnTo>
                    <a:pt x="523" y="806"/>
                  </a:lnTo>
                  <a:lnTo>
                    <a:pt x="523" y="711"/>
                  </a:lnTo>
                  <a:lnTo>
                    <a:pt x="1211" y="312"/>
                  </a:lnTo>
                  <a:close/>
                </a:path>
              </a:pathLst>
            </a:custGeom>
            <a:gradFill>
              <a:gsLst>
                <a:gs pos="76000">
                  <a:srgbClr val="EE6846"/>
                </a:gs>
                <a:gs pos="1000">
                  <a:srgbClr val="FF962B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îṧļiḋe">
              <a:extLst>
                <a:ext uri="{FF2B5EF4-FFF2-40B4-BE49-F238E27FC236}">
                  <a16:creationId xmlns:a16="http://schemas.microsoft.com/office/drawing/2014/main" id="{B6E03FC0-229D-4791-9835-28C725CA744D}"/>
                </a:ext>
              </a:extLst>
            </p:cNvPr>
            <p:cNvSpPr/>
            <p:nvPr/>
          </p:nvSpPr>
          <p:spPr bwMode="auto">
            <a:xfrm>
              <a:off x="5522861" y="2543240"/>
              <a:ext cx="2253477" cy="1512863"/>
            </a:xfrm>
            <a:custGeom>
              <a:avLst/>
              <a:gdLst>
                <a:gd name="T0" fmla="*/ 1211 w 1211"/>
                <a:gd name="T1" fmla="*/ 312 h 813"/>
                <a:gd name="T2" fmla="*/ 1211 w 1211"/>
                <a:gd name="T3" fmla="*/ 304 h 813"/>
                <a:gd name="T4" fmla="*/ 1211 w 1211"/>
                <a:gd name="T5" fmla="*/ 304 h 813"/>
                <a:gd name="T6" fmla="*/ 1211 w 1211"/>
                <a:gd name="T7" fmla="*/ 302 h 813"/>
                <a:gd name="T8" fmla="*/ 1211 w 1211"/>
                <a:gd name="T9" fmla="*/ 302 h 813"/>
                <a:gd name="T10" fmla="*/ 1211 w 1211"/>
                <a:gd name="T11" fmla="*/ 302 h 813"/>
                <a:gd name="T12" fmla="*/ 688 w 1211"/>
                <a:gd name="T13" fmla="*/ 0 h 813"/>
                <a:gd name="T14" fmla="*/ 0 w 1211"/>
                <a:gd name="T15" fmla="*/ 399 h 813"/>
                <a:gd name="T16" fmla="*/ 0 w 1211"/>
                <a:gd name="T17" fmla="*/ 511 h 813"/>
                <a:gd name="T18" fmla="*/ 521 w 1211"/>
                <a:gd name="T19" fmla="*/ 813 h 813"/>
                <a:gd name="T20" fmla="*/ 521 w 1211"/>
                <a:gd name="T21" fmla="*/ 813 h 813"/>
                <a:gd name="T22" fmla="*/ 521 w 1211"/>
                <a:gd name="T23" fmla="*/ 813 h 813"/>
                <a:gd name="T24" fmla="*/ 523 w 1211"/>
                <a:gd name="T25" fmla="*/ 813 h 813"/>
                <a:gd name="T26" fmla="*/ 523 w 1211"/>
                <a:gd name="T27" fmla="*/ 813 h 813"/>
                <a:gd name="T28" fmla="*/ 1209 w 1211"/>
                <a:gd name="T29" fmla="*/ 414 h 813"/>
                <a:gd name="T30" fmla="*/ 1209 w 1211"/>
                <a:gd name="T31" fmla="*/ 408 h 813"/>
                <a:gd name="T32" fmla="*/ 523 w 1211"/>
                <a:gd name="T33" fmla="*/ 806 h 813"/>
                <a:gd name="T34" fmla="*/ 523 w 1211"/>
                <a:gd name="T35" fmla="*/ 711 h 813"/>
                <a:gd name="T36" fmla="*/ 1211 w 1211"/>
                <a:gd name="T37" fmla="*/ 31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1" h="813">
                  <a:moveTo>
                    <a:pt x="1211" y="312"/>
                  </a:moveTo>
                  <a:lnTo>
                    <a:pt x="1211" y="304"/>
                  </a:lnTo>
                  <a:lnTo>
                    <a:pt x="1211" y="304"/>
                  </a:lnTo>
                  <a:lnTo>
                    <a:pt x="1211" y="302"/>
                  </a:lnTo>
                  <a:lnTo>
                    <a:pt x="1211" y="302"/>
                  </a:lnTo>
                  <a:lnTo>
                    <a:pt x="1211" y="302"/>
                  </a:lnTo>
                  <a:lnTo>
                    <a:pt x="688" y="0"/>
                  </a:lnTo>
                  <a:lnTo>
                    <a:pt x="0" y="399"/>
                  </a:lnTo>
                  <a:lnTo>
                    <a:pt x="0" y="511"/>
                  </a:lnTo>
                  <a:lnTo>
                    <a:pt x="521" y="813"/>
                  </a:lnTo>
                  <a:lnTo>
                    <a:pt x="521" y="813"/>
                  </a:lnTo>
                  <a:lnTo>
                    <a:pt x="521" y="813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1209" y="414"/>
                  </a:lnTo>
                  <a:lnTo>
                    <a:pt x="1209" y="408"/>
                  </a:lnTo>
                  <a:lnTo>
                    <a:pt x="523" y="806"/>
                  </a:lnTo>
                  <a:lnTo>
                    <a:pt x="523" y="711"/>
                  </a:lnTo>
                  <a:lnTo>
                    <a:pt x="1211" y="3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iṥḷîde">
              <a:extLst>
                <a:ext uri="{FF2B5EF4-FFF2-40B4-BE49-F238E27FC236}">
                  <a16:creationId xmlns:a16="http://schemas.microsoft.com/office/drawing/2014/main" id="{C7F441AC-A198-4353-B561-A892237C1756}"/>
                </a:ext>
              </a:extLst>
            </p:cNvPr>
            <p:cNvSpPr/>
            <p:nvPr/>
          </p:nvSpPr>
          <p:spPr bwMode="auto">
            <a:xfrm>
              <a:off x="6496081" y="3131266"/>
              <a:ext cx="1269093" cy="911811"/>
            </a:xfrm>
            <a:custGeom>
              <a:avLst/>
              <a:gdLst>
                <a:gd name="T0" fmla="*/ 682 w 682"/>
                <a:gd name="T1" fmla="*/ 0 h 490"/>
                <a:gd name="T2" fmla="*/ 0 w 682"/>
                <a:gd name="T3" fmla="*/ 395 h 490"/>
                <a:gd name="T4" fmla="*/ 0 w 682"/>
                <a:gd name="T5" fmla="*/ 490 h 490"/>
                <a:gd name="T6" fmla="*/ 682 w 682"/>
                <a:gd name="T7" fmla="*/ 94 h 490"/>
                <a:gd name="T8" fmla="*/ 682 w 682"/>
                <a:gd name="T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90">
                  <a:moveTo>
                    <a:pt x="682" y="0"/>
                  </a:moveTo>
                  <a:lnTo>
                    <a:pt x="0" y="395"/>
                  </a:lnTo>
                  <a:lnTo>
                    <a:pt x="0" y="490"/>
                  </a:lnTo>
                  <a:lnTo>
                    <a:pt x="682" y="94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F2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îşḻïḓè">
              <a:extLst>
                <a:ext uri="{FF2B5EF4-FFF2-40B4-BE49-F238E27FC236}">
                  <a16:creationId xmlns:a16="http://schemas.microsoft.com/office/drawing/2014/main" id="{E88F4558-46B2-482D-98EC-BA65BB94F99B}"/>
                </a:ext>
              </a:extLst>
            </p:cNvPr>
            <p:cNvSpPr/>
            <p:nvPr/>
          </p:nvSpPr>
          <p:spPr bwMode="auto">
            <a:xfrm>
              <a:off x="6496081" y="3131266"/>
              <a:ext cx="1269093" cy="911811"/>
            </a:xfrm>
            <a:custGeom>
              <a:avLst/>
              <a:gdLst>
                <a:gd name="T0" fmla="*/ 682 w 682"/>
                <a:gd name="T1" fmla="*/ 0 h 490"/>
                <a:gd name="T2" fmla="*/ 0 w 682"/>
                <a:gd name="T3" fmla="*/ 395 h 490"/>
                <a:gd name="T4" fmla="*/ 0 w 682"/>
                <a:gd name="T5" fmla="*/ 490 h 490"/>
                <a:gd name="T6" fmla="*/ 682 w 682"/>
                <a:gd name="T7" fmla="*/ 94 h 490"/>
                <a:gd name="T8" fmla="*/ 682 w 682"/>
                <a:gd name="T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90">
                  <a:moveTo>
                    <a:pt x="682" y="0"/>
                  </a:moveTo>
                  <a:lnTo>
                    <a:pt x="0" y="395"/>
                  </a:lnTo>
                  <a:lnTo>
                    <a:pt x="0" y="490"/>
                  </a:lnTo>
                  <a:lnTo>
                    <a:pt x="682" y="94"/>
                  </a:lnTo>
                  <a:lnTo>
                    <a:pt x="6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ïsḷíḋê">
              <a:extLst>
                <a:ext uri="{FF2B5EF4-FFF2-40B4-BE49-F238E27FC236}">
                  <a16:creationId xmlns:a16="http://schemas.microsoft.com/office/drawing/2014/main" id="{F5AC5498-F1FB-402C-8745-17D35EF1FF65}"/>
                </a:ext>
              </a:extLst>
            </p:cNvPr>
            <p:cNvSpPr/>
            <p:nvPr/>
          </p:nvSpPr>
          <p:spPr bwMode="auto">
            <a:xfrm>
              <a:off x="5537748" y="3317350"/>
              <a:ext cx="958333" cy="725727"/>
            </a:xfrm>
            <a:custGeom>
              <a:avLst/>
              <a:gdLst>
                <a:gd name="T0" fmla="*/ 515 w 515"/>
                <a:gd name="T1" fmla="*/ 295 h 390"/>
                <a:gd name="T2" fmla="*/ 515 w 515"/>
                <a:gd name="T3" fmla="*/ 390 h 390"/>
                <a:gd name="T4" fmla="*/ 0 w 515"/>
                <a:gd name="T5" fmla="*/ 91 h 390"/>
                <a:gd name="T6" fmla="*/ 2 w 515"/>
                <a:gd name="T7" fmla="*/ 0 h 390"/>
                <a:gd name="T8" fmla="*/ 515 w 515"/>
                <a:gd name="T9" fmla="*/ 2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390">
                  <a:moveTo>
                    <a:pt x="515" y="295"/>
                  </a:moveTo>
                  <a:lnTo>
                    <a:pt x="515" y="390"/>
                  </a:lnTo>
                  <a:lnTo>
                    <a:pt x="0" y="91"/>
                  </a:lnTo>
                  <a:lnTo>
                    <a:pt x="2" y="0"/>
                  </a:lnTo>
                  <a:lnTo>
                    <a:pt x="515" y="295"/>
                  </a:lnTo>
                  <a:close/>
                </a:path>
              </a:pathLst>
            </a:custGeom>
            <a:solidFill>
              <a:srgbClr val="EA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îṡlíḑè">
              <a:extLst>
                <a:ext uri="{FF2B5EF4-FFF2-40B4-BE49-F238E27FC236}">
                  <a16:creationId xmlns:a16="http://schemas.microsoft.com/office/drawing/2014/main" id="{60758D32-C416-4DE3-8AC9-CCEA40321E4C}"/>
                </a:ext>
              </a:extLst>
            </p:cNvPr>
            <p:cNvSpPr/>
            <p:nvPr/>
          </p:nvSpPr>
          <p:spPr bwMode="auto">
            <a:xfrm>
              <a:off x="6458864" y="2794453"/>
              <a:ext cx="872734" cy="502427"/>
            </a:xfrm>
            <a:custGeom>
              <a:avLst/>
              <a:gdLst>
                <a:gd name="T0" fmla="*/ 469 w 469"/>
                <a:gd name="T1" fmla="*/ 219 h 270"/>
                <a:gd name="T2" fmla="*/ 378 w 469"/>
                <a:gd name="T3" fmla="*/ 270 h 270"/>
                <a:gd name="T4" fmla="*/ 0 w 469"/>
                <a:gd name="T5" fmla="*/ 52 h 270"/>
                <a:gd name="T6" fmla="*/ 91 w 469"/>
                <a:gd name="T7" fmla="*/ 0 h 270"/>
                <a:gd name="T8" fmla="*/ 469 w 469"/>
                <a:gd name="T9" fmla="*/ 21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70">
                  <a:moveTo>
                    <a:pt x="469" y="219"/>
                  </a:moveTo>
                  <a:lnTo>
                    <a:pt x="378" y="270"/>
                  </a:lnTo>
                  <a:lnTo>
                    <a:pt x="0" y="52"/>
                  </a:lnTo>
                  <a:lnTo>
                    <a:pt x="91" y="0"/>
                  </a:lnTo>
                  <a:lnTo>
                    <a:pt x="469" y="219"/>
                  </a:lnTo>
                  <a:close/>
                </a:path>
              </a:pathLst>
            </a:custGeom>
            <a:solidFill>
              <a:srgbClr val="F2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ïṡ1ïḑè">
              <a:extLst>
                <a:ext uri="{FF2B5EF4-FFF2-40B4-BE49-F238E27FC236}">
                  <a16:creationId xmlns:a16="http://schemas.microsoft.com/office/drawing/2014/main" id="{737DCD82-BB57-4D2D-85DA-5BEEF7279A34}"/>
                </a:ext>
              </a:extLst>
            </p:cNvPr>
            <p:cNvSpPr/>
            <p:nvPr/>
          </p:nvSpPr>
          <p:spPr bwMode="auto">
            <a:xfrm>
              <a:off x="5673590" y="3038224"/>
              <a:ext cx="1263511" cy="731311"/>
            </a:xfrm>
            <a:custGeom>
              <a:avLst/>
              <a:gdLst>
                <a:gd name="T0" fmla="*/ 0 w 679"/>
                <a:gd name="T1" fmla="*/ 85 h 393"/>
                <a:gd name="T2" fmla="*/ 532 w 679"/>
                <a:gd name="T3" fmla="*/ 393 h 393"/>
                <a:gd name="T4" fmla="*/ 679 w 679"/>
                <a:gd name="T5" fmla="*/ 308 h 393"/>
                <a:gd name="T6" fmla="*/ 147 w 679"/>
                <a:gd name="T7" fmla="*/ 0 h 393"/>
                <a:gd name="T8" fmla="*/ 0 w 679"/>
                <a:gd name="T9" fmla="*/ 8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93">
                  <a:moveTo>
                    <a:pt x="0" y="85"/>
                  </a:moveTo>
                  <a:lnTo>
                    <a:pt x="532" y="393"/>
                  </a:lnTo>
                  <a:lnTo>
                    <a:pt x="679" y="308"/>
                  </a:lnTo>
                  <a:lnTo>
                    <a:pt x="147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3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iṩlíḓè">
              <a:extLst>
                <a:ext uri="{FF2B5EF4-FFF2-40B4-BE49-F238E27FC236}">
                  <a16:creationId xmlns:a16="http://schemas.microsoft.com/office/drawing/2014/main" id="{26C22457-75D3-4DD6-95E9-9C1223D30128}"/>
                </a:ext>
              </a:extLst>
            </p:cNvPr>
            <p:cNvSpPr/>
            <p:nvPr/>
          </p:nvSpPr>
          <p:spPr bwMode="auto">
            <a:xfrm>
              <a:off x="5673590" y="3038224"/>
              <a:ext cx="1263511" cy="731311"/>
            </a:xfrm>
            <a:custGeom>
              <a:avLst/>
              <a:gdLst>
                <a:gd name="T0" fmla="*/ 0 w 679"/>
                <a:gd name="T1" fmla="*/ 85 h 393"/>
                <a:gd name="T2" fmla="*/ 532 w 679"/>
                <a:gd name="T3" fmla="*/ 393 h 393"/>
                <a:gd name="T4" fmla="*/ 679 w 679"/>
                <a:gd name="T5" fmla="*/ 308 h 393"/>
                <a:gd name="T6" fmla="*/ 147 w 679"/>
                <a:gd name="T7" fmla="*/ 0 h 393"/>
                <a:gd name="T8" fmla="*/ 0 w 679"/>
                <a:gd name="T9" fmla="*/ 8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93">
                  <a:moveTo>
                    <a:pt x="0" y="85"/>
                  </a:moveTo>
                  <a:lnTo>
                    <a:pt x="532" y="393"/>
                  </a:lnTo>
                  <a:lnTo>
                    <a:pt x="679" y="308"/>
                  </a:lnTo>
                  <a:lnTo>
                    <a:pt x="147" y="0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íṡlîḍê">
              <a:extLst>
                <a:ext uri="{FF2B5EF4-FFF2-40B4-BE49-F238E27FC236}">
                  <a16:creationId xmlns:a16="http://schemas.microsoft.com/office/drawing/2014/main" id="{DF689A12-EE3C-4EDB-8B61-4B444CBCF334}"/>
                </a:ext>
              </a:extLst>
            </p:cNvPr>
            <p:cNvSpPr/>
            <p:nvPr/>
          </p:nvSpPr>
          <p:spPr bwMode="auto">
            <a:xfrm>
              <a:off x="7441388" y="1802626"/>
              <a:ext cx="969498" cy="1256067"/>
            </a:xfrm>
            <a:custGeom>
              <a:avLst/>
              <a:gdLst>
                <a:gd name="T0" fmla="*/ 251 w 251"/>
                <a:gd name="T1" fmla="*/ 146 h 325"/>
                <a:gd name="T2" fmla="*/ 251 w 251"/>
                <a:gd name="T3" fmla="*/ 315 h 325"/>
                <a:gd name="T4" fmla="*/ 238 w 251"/>
                <a:gd name="T5" fmla="*/ 322 h 325"/>
                <a:gd name="T6" fmla="*/ 134 w 251"/>
                <a:gd name="T7" fmla="*/ 262 h 325"/>
                <a:gd name="T8" fmla="*/ 122 w 251"/>
                <a:gd name="T9" fmla="*/ 264 h 325"/>
                <a:gd name="T10" fmla="*/ 120 w 251"/>
                <a:gd name="T11" fmla="*/ 267 h 325"/>
                <a:gd name="T12" fmla="*/ 105 w 251"/>
                <a:gd name="T13" fmla="*/ 265 h 325"/>
                <a:gd name="T14" fmla="*/ 101 w 251"/>
                <a:gd name="T15" fmla="*/ 257 h 325"/>
                <a:gd name="T16" fmla="*/ 96 w 251"/>
                <a:gd name="T17" fmla="*/ 242 h 325"/>
                <a:gd name="T18" fmla="*/ 92 w 251"/>
                <a:gd name="T19" fmla="*/ 238 h 325"/>
                <a:gd name="T20" fmla="*/ 4 w 251"/>
                <a:gd name="T21" fmla="*/ 187 h 325"/>
                <a:gd name="T22" fmla="*/ 0 w 251"/>
                <a:gd name="T23" fmla="*/ 180 h 325"/>
                <a:gd name="T24" fmla="*/ 0 w 251"/>
                <a:gd name="T25" fmla="*/ 11 h 325"/>
                <a:gd name="T26" fmla="*/ 13 w 251"/>
                <a:gd name="T27" fmla="*/ 4 h 325"/>
                <a:gd name="T28" fmla="*/ 247 w 251"/>
                <a:gd name="T29" fmla="*/ 138 h 325"/>
                <a:gd name="T30" fmla="*/ 251 w 251"/>
                <a:gd name="T31" fmla="*/ 14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325">
                  <a:moveTo>
                    <a:pt x="251" y="146"/>
                  </a:moveTo>
                  <a:cubicBezTo>
                    <a:pt x="251" y="315"/>
                    <a:pt x="251" y="315"/>
                    <a:pt x="251" y="315"/>
                  </a:cubicBezTo>
                  <a:cubicBezTo>
                    <a:pt x="251" y="321"/>
                    <a:pt x="243" y="325"/>
                    <a:pt x="238" y="32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0" y="259"/>
                    <a:pt x="125" y="260"/>
                    <a:pt x="122" y="264"/>
                  </a:cubicBezTo>
                  <a:cubicBezTo>
                    <a:pt x="120" y="267"/>
                    <a:pt x="120" y="267"/>
                    <a:pt x="120" y="267"/>
                  </a:cubicBezTo>
                  <a:cubicBezTo>
                    <a:pt x="116" y="273"/>
                    <a:pt x="107" y="272"/>
                    <a:pt x="105" y="265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95" y="240"/>
                    <a:pt x="94" y="239"/>
                    <a:pt x="92" y="238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1" y="186"/>
                    <a:pt x="0" y="183"/>
                    <a:pt x="0" y="18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7" y="0"/>
                    <a:pt x="13" y="4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9" y="140"/>
                    <a:pt x="251" y="143"/>
                    <a:pt x="251" y="146"/>
                  </a:cubicBezTo>
                  <a:close/>
                </a:path>
              </a:pathLst>
            </a:custGeom>
            <a:gradFill>
              <a:gsLst>
                <a:gs pos="0">
                  <a:srgbClr val="66E8F9"/>
                </a:gs>
                <a:gs pos="91000">
                  <a:srgbClr val="CEEDF0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iṥḷïḋê">
              <a:extLst>
                <a:ext uri="{FF2B5EF4-FFF2-40B4-BE49-F238E27FC236}">
                  <a16:creationId xmlns:a16="http://schemas.microsoft.com/office/drawing/2014/main" id="{BC4BD06F-00C9-455F-88FA-DBA941386433}"/>
                </a:ext>
              </a:extLst>
            </p:cNvPr>
            <p:cNvSpPr/>
            <p:nvPr/>
          </p:nvSpPr>
          <p:spPr bwMode="auto">
            <a:xfrm>
              <a:off x="7595837" y="2427868"/>
              <a:ext cx="173059" cy="147007"/>
            </a:xfrm>
            <a:custGeom>
              <a:avLst/>
              <a:gdLst>
                <a:gd name="T0" fmla="*/ 93 w 93"/>
                <a:gd name="T1" fmla="*/ 54 h 79"/>
                <a:gd name="T2" fmla="*/ 93 w 93"/>
                <a:gd name="T3" fmla="*/ 79 h 79"/>
                <a:gd name="T4" fmla="*/ 0 w 93"/>
                <a:gd name="T5" fmla="*/ 25 h 79"/>
                <a:gd name="T6" fmla="*/ 0 w 93"/>
                <a:gd name="T7" fmla="*/ 0 h 79"/>
                <a:gd name="T8" fmla="*/ 93 w 93"/>
                <a:gd name="T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9">
                  <a:moveTo>
                    <a:pt x="93" y="54"/>
                  </a:moveTo>
                  <a:lnTo>
                    <a:pt x="93" y="79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3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śļïḑê">
              <a:extLst>
                <a:ext uri="{FF2B5EF4-FFF2-40B4-BE49-F238E27FC236}">
                  <a16:creationId xmlns:a16="http://schemas.microsoft.com/office/drawing/2014/main" id="{2E85366D-28CB-4EF9-BCAB-C741FA37BFD1}"/>
                </a:ext>
              </a:extLst>
            </p:cNvPr>
            <p:cNvSpPr/>
            <p:nvPr/>
          </p:nvSpPr>
          <p:spPr bwMode="auto">
            <a:xfrm>
              <a:off x="7595837" y="2230619"/>
              <a:ext cx="366586" cy="258657"/>
            </a:xfrm>
            <a:custGeom>
              <a:avLst/>
              <a:gdLst>
                <a:gd name="T0" fmla="*/ 197 w 197"/>
                <a:gd name="T1" fmla="*/ 114 h 139"/>
                <a:gd name="T2" fmla="*/ 197 w 197"/>
                <a:gd name="T3" fmla="*/ 139 h 139"/>
                <a:gd name="T4" fmla="*/ 0 w 197"/>
                <a:gd name="T5" fmla="*/ 25 h 139"/>
                <a:gd name="T6" fmla="*/ 2 w 197"/>
                <a:gd name="T7" fmla="*/ 0 h 139"/>
                <a:gd name="T8" fmla="*/ 197 w 197"/>
                <a:gd name="T9" fmla="*/ 1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39">
                  <a:moveTo>
                    <a:pt x="197" y="114"/>
                  </a:moveTo>
                  <a:lnTo>
                    <a:pt x="197" y="139"/>
                  </a:lnTo>
                  <a:lnTo>
                    <a:pt x="0" y="25"/>
                  </a:lnTo>
                  <a:lnTo>
                    <a:pt x="2" y="0"/>
                  </a:lnTo>
                  <a:lnTo>
                    <a:pt x="197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ïŝḻíďé">
              <a:extLst>
                <a:ext uri="{FF2B5EF4-FFF2-40B4-BE49-F238E27FC236}">
                  <a16:creationId xmlns:a16="http://schemas.microsoft.com/office/drawing/2014/main" id="{69113D2E-2CF5-48E1-8E4D-29E597A3287C}"/>
                </a:ext>
              </a:extLst>
            </p:cNvPr>
            <p:cNvSpPr/>
            <p:nvPr/>
          </p:nvSpPr>
          <p:spPr bwMode="auto">
            <a:xfrm>
              <a:off x="7599558" y="2046396"/>
              <a:ext cx="610355" cy="396359"/>
            </a:xfrm>
            <a:custGeom>
              <a:avLst/>
              <a:gdLst>
                <a:gd name="T0" fmla="*/ 328 w 328"/>
                <a:gd name="T1" fmla="*/ 189 h 213"/>
                <a:gd name="T2" fmla="*/ 328 w 328"/>
                <a:gd name="T3" fmla="*/ 213 h 213"/>
                <a:gd name="T4" fmla="*/ 0 w 328"/>
                <a:gd name="T5" fmla="*/ 24 h 213"/>
                <a:gd name="T6" fmla="*/ 0 w 328"/>
                <a:gd name="T7" fmla="*/ 0 h 213"/>
                <a:gd name="T8" fmla="*/ 328 w 328"/>
                <a:gd name="T9" fmla="*/ 18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13">
                  <a:moveTo>
                    <a:pt x="328" y="189"/>
                  </a:moveTo>
                  <a:lnTo>
                    <a:pt x="328" y="213"/>
                  </a:lnTo>
                  <a:lnTo>
                    <a:pt x="0" y="24"/>
                  </a:lnTo>
                  <a:lnTo>
                    <a:pt x="0" y="0"/>
                  </a:lnTo>
                  <a:lnTo>
                    <a:pt x="32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išľîḑè">
              <a:extLst>
                <a:ext uri="{FF2B5EF4-FFF2-40B4-BE49-F238E27FC236}">
                  <a16:creationId xmlns:a16="http://schemas.microsoft.com/office/drawing/2014/main" id="{F5EB76ED-E267-4510-93CA-0B0B06EF10B7}"/>
                </a:ext>
              </a:extLst>
            </p:cNvPr>
            <p:cNvSpPr/>
            <p:nvPr/>
          </p:nvSpPr>
          <p:spPr bwMode="auto">
            <a:xfrm>
              <a:off x="7595837" y="2312496"/>
              <a:ext cx="266101" cy="200971"/>
            </a:xfrm>
            <a:custGeom>
              <a:avLst/>
              <a:gdLst>
                <a:gd name="T0" fmla="*/ 143 w 143"/>
                <a:gd name="T1" fmla="*/ 83 h 108"/>
                <a:gd name="T2" fmla="*/ 143 w 143"/>
                <a:gd name="T3" fmla="*/ 108 h 108"/>
                <a:gd name="T4" fmla="*/ 0 w 143"/>
                <a:gd name="T5" fmla="*/ 25 h 108"/>
                <a:gd name="T6" fmla="*/ 0 w 143"/>
                <a:gd name="T7" fmla="*/ 0 h 108"/>
                <a:gd name="T8" fmla="*/ 143 w 143"/>
                <a:gd name="T9" fmla="*/ 8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08">
                  <a:moveTo>
                    <a:pt x="143" y="83"/>
                  </a:moveTo>
                  <a:lnTo>
                    <a:pt x="143" y="108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43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ïṩlíďê">
              <a:extLst>
                <a:ext uri="{FF2B5EF4-FFF2-40B4-BE49-F238E27FC236}">
                  <a16:creationId xmlns:a16="http://schemas.microsoft.com/office/drawing/2014/main" id="{2819AE6B-E892-4168-B61D-F074EDB614B3}"/>
                </a:ext>
              </a:extLst>
            </p:cNvPr>
            <p:cNvSpPr/>
            <p:nvPr/>
          </p:nvSpPr>
          <p:spPr bwMode="auto">
            <a:xfrm>
              <a:off x="7599558" y="2137577"/>
              <a:ext cx="610355" cy="398220"/>
            </a:xfrm>
            <a:custGeom>
              <a:avLst/>
              <a:gdLst>
                <a:gd name="T0" fmla="*/ 328 w 328"/>
                <a:gd name="T1" fmla="*/ 189 h 214"/>
                <a:gd name="T2" fmla="*/ 328 w 328"/>
                <a:gd name="T3" fmla="*/ 214 h 214"/>
                <a:gd name="T4" fmla="*/ 0 w 328"/>
                <a:gd name="T5" fmla="*/ 25 h 214"/>
                <a:gd name="T6" fmla="*/ 0 w 328"/>
                <a:gd name="T7" fmla="*/ 0 h 214"/>
                <a:gd name="T8" fmla="*/ 328 w 328"/>
                <a:gd name="T9" fmla="*/ 18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14">
                  <a:moveTo>
                    <a:pt x="328" y="189"/>
                  </a:moveTo>
                  <a:lnTo>
                    <a:pt x="328" y="214"/>
                  </a:lnTo>
                  <a:lnTo>
                    <a:pt x="0" y="25"/>
                  </a:lnTo>
                  <a:lnTo>
                    <a:pt x="0" y="0"/>
                  </a:lnTo>
                  <a:lnTo>
                    <a:pt x="32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îṧḻíḍe">
              <a:extLst>
                <a:ext uri="{FF2B5EF4-FFF2-40B4-BE49-F238E27FC236}">
                  <a16:creationId xmlns:a16="http://schemas.microsoft.com/office/drawing/2014/main" id="{A560A407-1FA6-4789-AEE4-3872115D556D}"/>
                </a:ext>
              </a:extLst>
            </p:cNvPr>
            <p:cNvSpPr/>
            <p:nvPr/>
          </p:nvSpPr>
          <p:spPr bwMode="auto">
            <a:xfrm>
              <a:off x="7815416" y="2556266"/>
              <a:ext cx="171197" cy="143285"/>
            </a:xfrm>
            <a:custGeom>
              <a:avLst/>
              <a:gdLst>
                <a:gd name="T0" fmla="*/ 92 w 92"/>
                <a:gd name="T1" fmla="*/ 52 h 77"/>
                <a:gd name="T2" fmla="*/ 92 w 92"/>
                <a:gd name="T3" fmla="*/ 77 h 77"/>
                <a:gd name="T4" fmla="*/ 0 w 92"/>
                <a:gd name="T5" fmla="*/ 25 h 77"/>
                <a:gd name="T6" fmla="*/ 0 w 92"/>
                <a:gd name="T7" fmla="*/ 0 h 77"/>
                <a:gd name="T8" fmla="*/ 92 w 92"/>
                <a:gd name="T9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7">
                  <a:moveTo>
                    <a:pt x="92" y="52"/>
                  </a:moveTo>
                  <a:lnTo>
                    <a:pt x="92" y="77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îš1iďe">
              <a:extLst>
                <a:ext uri="{FF2B5EF4-FFF2-40B4-BE49-F238E27FC236}">
                  <a16:creationId xmlns:a16="http://schemas.microsoft.com/office/drawing/2014/main" id="{39DB871A-7FA0-4158-83A5-3F8329C769C3}"/>
                </a:ext>
              </a:extLst>
            </p:cNvPr>
            <p:cNvSpPr/>
            <p:nvPr/>
          </p:nvSpPr>
          <p:spPr bwMode="auto">
            <a:xfrm>
              <a:off x="8033135" y="2679081"/>
              <a:ext cx="173059" cy="147007"/>
            </a:xfrm>
            <a:custGeom>
              <a:avLst/>
              <a:gdLst>
                <a:gd name="T0" fmla="*/ 93 w 93"/>
                <a:gd name="T1" fmla="*/ 54 h 79"/>
                <a:gd name="T2" fmla="*/ 93 w 93"/>
                <a:gd name="T3" fmla="*/ 79 h 79"/>
                <a:gd name="T4" fmla="*/ 0 w 93"/>
                <a:gd name="T5" fmla="*/ 25 h 79"/>
                <a:gd name="T6" fmla="*/ 0 w 93"/>
                <a:gd name="T7" fmla="*/ 0 h 79"/>
                <a:gd name="T8" fmla="*/ 93 w 93"/>
                <a:gd name="T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9">
                  <a:moveTo>
                    <a:pt x="93" y="54"/>
                  </a:moveTo>
                  <a:lnTo>
                    <a:pt x="93" y="79"/>
                  </a:lnTo>
                  <a:lnTo>
                    <a:pt x="0" y="25"/>
                  </a:lnTo>
                  <a:lnTo>
                    <a:pt x="0" y="0"/>
                  </a:lnTo>
                  <a:lnTo>
                    <a:pt x="93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îśḻíḍe">
              <a:extLst>
                <a:ext uri="{FF2B5EF4-FFF2-40B4-BE49-F238E27FC236}">
                  <a16:creationId xmlns:a16="http://schemas.microsoft.com/office/drawing/2014/main" id="{F3BE34EE-41E4-4F6F-8906-492540BCF017}"/>
                </a:ext>
              </a:extLst>
            </p:cNvPr>
            <p:cNvSpPr/>
            <p:nvPr/>
          </p:nvSpPr>
          <p:spPr bwMode="auto">
            <a:xfrm>
              <a:off x="4687345" y="1372772"/>
              <a:ext cx="1658009" cy="1870144"/>
            </a:xfrm>
            <a:custGeom>
              <a:avLst/>
              <a:gdLst>
                <a:gd name="T0" fmla="*/ 891 w 891"/>
                <a:gd name="T1" fmla="*/ 492 h 1005"/>
                <a:gd name="T2" fmla="*/ 0 w 891"/>
                <a:gd name="T3" fmla="*/ 1005 h 1005"/>
                <a:gd name="T4" fmla="*/ 0 w 891"/>
                <a:gd name="T5" fmla="*/ 513 h 1005"/>
                <a:gd name="T6" fmla="*/ 889 w 891"/>
                <a:gd name="T7" fmla="*/ 0 h 1005"/>
                <a:gd name="T8" fmla="*/ 891 w 891"/>
                <a:gd name="T9" fmla="*/ 492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1005">
                  <a:moveTo>
                    <a:pt x="891" y="492"/>
                  </a:moveTo>
                  <a:lnTo>
                    <a:pt x="0" y="1005"/>
                  </a:lnTo>
                  <a:lnTo>
                    <a:pt x="0" y="513"/>
                  </a:lnTo>
                  <a:lnTo>
                    <a:pt x="889" y="0"/>
                  </a:lnTo>
                  <a:lnTo>
                    <a:pt x="891" y="492"/>
                  </a:lnTo>
                  <a:close/>
                </a:path>
              </a:pathLst>
            </a:custGeom>
            <a:solidFill>
              <a:srgbClr val="F2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íSļîḓé">
              <a:extLst>
                <a:ext uri="{FF2B5EF4-FFF2-40B4-BE49-F238E27FC236}">
                  <a16:creationId xmlns:a16="http://schemas.microsoft.com/office/drawing/2014/main" id="{6C2A5E02-43BB-4DE9-93BE-F37BCA5B7EA6}"/>
                </a:ext>
              </a:extLst>
            </p:cNvPr>
            <p:cNvSpPr/>
            <p:nvPr/>
          </p:nvSpPr>
          <p:spPr bwMode="auto">
            <a:xfrm>
              <a:off x="5882004" y="2137577"/>
              <a:ext cx="161894" cy="279126"/>
            </a:xfrm>
            <a:custGeom>
              <a:avLst/>
              <a:gdLst>
                <a:gd name="T0" fmla="*/ 41 w 42"/>
                <a:gd name="T1" fmla="*/ 0 h 72"/>
                <a:gd name="T2" fmla="*/ 22 w 42"/>
                <a:gd name="T3" fmla="*/ 16 h 72"/>
                <a:gd name="T4" fmla="*/ 0 w 42"/>
                <a:gd name="T5" fmla="*/ 22 h 72"/>
                <a:gd name="T6" fmla="*/ 0 w 42"/>
                <a:gd name="T7" fmla="*/ 72 h 72"/>
                <a:gd name="T8" fmla="*/ 21 w 42"/>
                <a:gd name="T9" fmla="*/ 49 h 72"/>
                <a:gd name="T10" fmla="*/ 42 w 42"/>
                <a:gd name="T11" fmla="*/ 48 h 72"/>
                <a:gd name="T12" fmla="*/ 41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1" y="0"/>
                  </a:moveTo>
                  <a:cubicBezTo>
                    <a:pt x="35" y="6"/>
                    <a:pt x="29" y="12"/>
                    <a:pt x="22" y="16"/>
                  </a:cubicBezTo>
                  <a:cubicBezTo>
                    <a:pt x="14" y="20"/>
                    <a:pt x="6" y="22"/>
                    <a:pt x="0" y="2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42" y="48"/>
                    <a:pt x="42" y="48"/>
                    <a:pt x="42" y="48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49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íṡḻîďê">
              <a:extLst>
                <a:ext uri="{FF2B5EF4-FFF2-40B4-BE49-F238E27FC236}">
                  <a16:creationId xmlns:a16="http://schemas.microsoft.com/office/drawing/2014/main" id="{9D5AD8A4-D297-49AF-97F4-EA0D59934ECF}"/>
                </a:ext>
              </a:extLst>
            </p:cNvPr>
            <p:cNvSpPr/>
            <p:nvPr/>
          </p:nvSpPr>
          <p:spPr bwMode="auto">
            <a:xfrm>
              <a:off x="5882004" y="2137577"/>
              <a:ext cx="161894" cy="279126"/>
            </a:xfrm>
            <a:custGeom>
              <a:avLst/>
              <a:gdLst>
                <a:gd name="T0" fmla="*/ 41 w 42"/>
                <a:gd name="T1" fmla="*/ 0 h 72"/>
                <a:gd name="T2" fmla="*/ 22 w 42"/>
                <a:gd name="T3" fmla="*/ 16 h 72"/>
                <a:gd name="T4" fmla="*/ 0 w 42"/>
                <a:gd name="T5" fmla="*/ 22 h 72"/>
                <a:gd name="T6" fmla="*/ 0 w 42"/>
                <a:gd name="T7" fmla="*/ 72 h 72"/>
                <a:gd name="T8" fmla="*/ 21 w 42"/>
                <a:gd name="T9" fmla="*/ 49 h 72"/>
                <a:gd name="T10" fmla="*/ 42 w 42"/>
                <a:gd name="T11" fmla="*/ 48 h 72"/>
                <a:gd name="T12" fmla="*/ 41 w 42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2">
                  <a:moveTo>
                    <a:pt x="41" y="0"/>
                  </a:moveTo>
                  <a:cubicBezTo>
                    <a:pt x="35" y="6"/>
                    <a:pt x="29" y="12"/>
                    <a:pt x="22" y="16"/>
                  </a:cubicBezTo>
                  <a:cubicBezTo>
                    <a:pt x="14" y="20"/>
                    <a:pt x="6" y="22"/>
                    <a:pt x="0" y="2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42" y="48"/>
                    <a:pt x="42" y="48"/>
                    <a:pt x="42" y="48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49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îṡlïḋé">
              <a:extLst>
                <a:ext uri="{FF2B5EF4-FFF2-40B4-BE49-F238E27FC236}">
                  <a16:creationId xmlns:a16="http://schemas.microsoft.com/office/drawing/2014/main" id="{1A1D3E26-0A79-4F87-8173-023A59838286}"/>
                </a:ext>
              </a:extLst>
            </p:cNvPr>
            <p:cNvSpPr/>
            <p:nvPr/>
          </p:nvSpPr>
          <p:spPr bwMode="auto">
            <a:xfrm>
              <a:off x="5882004" y="2137577"/>
              <a:ext cx="161894" cy="279126"/>
            </a:xfrm>
            <a:custGeom>
              <a:avLst/>
              <a:gdLst>
                <a:gd name="T0" fmla="*/ 0 w 87"/>
                <a:gd name="T1" fmla="*/ 150 h 150"/>
                <a:gd name="T2" fmla="*/ 44 w 87"/>
                <a:gd name="T3" fmla="*/ 102 h 150"/>
                <a:gd name="T4" fmla="*/ 87 w 87"/>
                <a:gd name="T5" fmla="*/ 100 h 150"/>
                <a:gd name="T6" fmla="*/ 85 w 87"/>
                <a:gd name="T7" fmla="*/ 0 h 150"/>
                <a:gd name="T8" fmla="*/ 81 w 87"/>
                <a:gd name="T9" fmla="*/ 5 h 150"/>
                <a:gd name="T10" fmla="*/ 77 w 87"/>
                <a:gd name="T11" fmla="*/ 9 h 150"/>
                <a:gd name="T12" fmla="*/ 71 w 87"/>
                <a:gd name="T13" fmla="*/ 15 h 150"/>
                <a:gd name="T14" fmla="*/ 66 w 87"/>
                <a:gd name="T15" fmla="*/ 19 h 150"/>
                <a:gd name="T16" fmla="*/ 62 w 87"/>
                <a:gd name="T17" fmla="*/ 23 h 150"/>
                <a:gd name="T18" fmla="*/ 56 w 87"/>
                <a:gd name="T19" fmla="*/ 25 h 150"/>
                <a:gd name="T20" fmla="*/ 52 w 87"/>
                <a:gd name="T21" fmla="*/ 29 h 150"/>
                <a:gd name="T22" fmla="*/ 46 w 87"/>
                <a:gd name="T23" fmla="*/ 34 h 150"/>
                <a:gd name="T24" fmla="*/ 44 w 87"/>
                <a:gd name="T25" fmla="*/ 34 h 150"/>
                <a:gd name="T26" fmla="*/ 39 w 87"/>
                <a:gd name="T27" fmla="*/ 36 h 150"/>
                <a:gd name="T28" fmla="*/ 37 w 87"/>
                <a:gd name="T29" fmla="*/ 38 h 150"/>
                <a:gd name="T30" fmla="*/ 33 w 87"/>
                <a:gd name="T31" fmla="*/ 40 h 150"/>
                <a:gd name="T32" fmla="*/ 31 w 87"/>
                <a:gd name="T33" fmla="*/ 40 h 150"/>
                <a:gd name="T34" fmla="*/ 27 w 87"/>
                <a:gd name="T35" fmla="*/ 42 h 150"/>
                <a:gd name="T36" fmla="*/ 25 w 87"/>
                <a:gd name="T37" fmla="*/ 42 h 150"/>
                <a:gd name="T38" fmla="*/ 21 w 87"/>
                <a:gd name="T39" fmla="*/ 44 h 150"/>
                <a:gd name="T40" fmla="*/ 19 w 87"/>
                <a:gd name="T41" fmla="*/ 44 h 150"/>
                <a:gd name="T42" fmla="*/ 16 w 87"/>
                <a:gd name="T43" fmla="*/ 44 h 150"/>
                <a:gd name="T44" fmla="*/ 12 w 87"/>
                <a:gd name="T45" fmla="*/ 46 h 150"/>
                <a:gd name="T46" fmla="*/ 10 w 87"/>
                <a:gd name="T47" fmla="*/ 46 h 150"/>
                <a:gd name="T48" fmla="*/ 8 w 87"/>
                <a:gd name="T49" fmla="*/ 46 h 150"/>
                <a:gd name="T50" fmla="*/ 4 w 87"/>
                <a:gd name="T51" fmla="*/ 46 h 150"/>
                <a:gd name="T52" fmla="*/ 2 w 87"/>
                <a:gd name="T53" fmla="*/ 46 h 150"/>
                <a:gd name="T54" fmla="*/ 0 w 87"/>
                <a:gd name="T55" fmla="*/ 46 h 150"/>
                <a:gd name="T56" fmla="*/ 0 w 87"/>
                <a:gd name="T5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150">
                  <a:moveTo>
                    <a:pt x="0" y="150"/>
                  </a:moveTo>
                  <a:lnTo>
                    <a:pt x="44" y="102"/>
                  </a:lnTo>
                  <a:lnTo>
                    <a:pt x="87" y="100"/>
                  </a:lnTo>
                  <a:lnTo>
                    <a:pt x="85" y="0"/>
                  </a:lnTo>
                  <a:lnTo>
                    <a:pt x="81" y="5"/>
                  </a:lnTo>
                  <a:lnTo>
                    <a:pt x="77" y="9"/>
                  </a:lnTo>
                  <a:lnTo>
                    <a:pt x="71" y="15"/>
                  </a:lnTo>
                  <a:lnTo>
                    <a:pt x="66" y="19"/>
                  </a:lnTo>
                  <a:lnTo>
                    <a:pt x="62" y="23"/>
                  </a:lnTo>
                  <a:lnTo>
                    <a:pt x="56" y="25"/>
                  </a:lnTo>
                  <a:lnTo>
                    <a:pt x="52" y="29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39" y="36"/>
                  </a:lnTo>
                  <a:lnTo>
                    <a:pt x="37" y="38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27240"/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iṥlïḓe">
              <a:extLst>
                <a:ext uri="{FF2B5EF4-FFF2-40B4-BE49-F238E27FC236}">
                  <a16:creationId xmlns:a16="http://schemas.microsoft.com/office/drawing/2014/main" id="{1482F8D4-0C9B-45FE-AF07-0CB741E655E0}"/>
                </a:ext>
              </a:extLst>
            </p:cNvPr>
            <p:cNvSpPr/>
            <p:nvPr/>
          </p:nvSpPr>
          <p:spPr bwMode="auto">
            <a:xfrm>
              <a:off x="5882004" y="2137577"/>
              <a:ext cx="161894" cy="279126"/>
            </a:xfrm>
            <a:custGeom>
              <a:avLst/>
              <a:gdLst>
                <a:gd name="T0" fmla="*/ 0 w 87"/>
                <a:gd name="T1" fmla="*/ 150 h 150"/>
                <a:gd name="T2" fmla="*/ 44 w 87"/>
                <a:gd name="T3" fmla="*/ 102 h 150"/>
                <a:gd name="T4" fmla="*/ 87 w 87"/>
                <a:gd name="T5" fmla="*/ 100 h 150"/>
                <a:gd name="T6" fmla="*/ 85 w 87"/>
                <a:gd name="T7" fmla="*/ 0 h 150"/>
                <a:gd name="T8" fmla="*/ 81 w 87"/>
                <a:gd name="T9" fmla="*/ 5 h 150"/>
                <a:gd name="T10" fmla="*/ 77 w 87"/>
                <a:gd name="T11" fmla="*/ 9 h 150"/>
                <a:gd name="T12" fmla="*/ 71 w 87"/>
                <a:gd name="T13" fmla="*/ 15 h 150"/>
                <a:gd name="T14" fmla="*/ 66 w 87"/>
                <a:gd name="T15" fmla="*/ 19 h 150"/>
                <a:gd name="T16" fmla="*/ 62 w 87"/>
                <a:gd name="T17" fmla="*/ 23 h 150"/>
                <a:gd name="T18" fmla="*/ 56 w 87"/>
                <a:gd name="T19" fmla="*/ 25 h 150"/>
                <a:gd name="T20" fmla="*/ 52 w 87"/>
                <a:gd name="T21" fmla="*/ 29 h 150"/>
                <a:gd name="T22" fmla="*/ 46 w 87"/>
                <a:gd name="T23" fmla="*/ 34 h 150"/>
                <a:gd name="T24" fmla="*/ 44 w 87"/>
                <a:gd name="T25" fmla="*/ 34 h 150"/>
                <a:gd name="T26" fmla="*/ 39 w 87"/>
                <a:gd name="T27" fmla="*/ 36 h 150"/>
                <a:gd name="T28" fmla="*/ 37 w 87"/>
                <a:gd name="T29" fmla="*/ 38 h 150"/>
                <a:gd name="T30" fmla="*/ 33 w 87"/>
                <a:gd name="T31" fmla="*/ 40 h 150"/>
                <a:gd name="T32" fmla="*/ 31 w 87"/>
                <a:gd name="T33" fmla="*/ 40 h 150"/>
                <a:gd name="T34" fmla="*/ 27 w 87"/>
                <a:gd name="T35" fmla="*/ 42 h 150"/>
                <a:gd name="T36" fmla="*/ 25 w 87"/>
                <a:gd name="T37" fmla="*/ 42 h 150"/>
                <a:gd name="T38" fmla="*/ 21 w 87"/>
                <a:gd name="T39" fmla="*/ 44 h 150"/>
                <a:gd name="T40" fmla="*/ 19 w 87"/>
                <a:gd name="T41" fmla="*/ 44 h 150"/>
                <a:gd name="T42" fmla="*/ 16 w 87"/>
                <a:gd name="T43" fmla="*/ 44 h 150"/>
                <a:gd name="T44" fmla="*/ 12 w 87"/>
                <a:gd name="T45" fmla="*/ 46 h 150"/>
                <a:gd name="T46" fmla="*/ 10 w 87"/>
                <a:gd name="T47" fmla="*/ 46 h 150"/>
                <a:gd name="T48" fmla="*/ 8 w 87"/>
                <a:gd name="T49" fmla="*/ 46 h 150"/>
                <a:gd name="T50" fmla="*/ 4 w 87"/>
                <a:gd name="T51" fmla="*/ 46 h 150"/>
                <a:gd name="T52" fmla="*/ 2 w 87"/>
                <a:gd name="T53" fmla="*/ 46 h 150"/>
                <a:gd name="T54" fmla="*/ 0 w 87"/>
                <a:gd name="T55" fmla="*/ 46 h 150"/>
                <a:gd name="T56" fmla="*/ 0 w 87"/>
                <a:gd name="T5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150">
                  <a:moveTo>
                    <a:pt x="0" y="150"/>
                  </a:moveTo>
                  <a:lnTo>
                    <a:pt x="44" y="102"/>
                  </a:lnTo>
                  <a:lnTo>
                    <a:pt x="87" y="100"/>
                  </a:lnTo>
                  <a:lnTo>
                    <a:pt x="85" y="0"/>
                  </a:lnTo>
                  <a:lnTo>
                    <a:pt x="81" y="5"/>
                  </a:lnTo>
                  <a:lnTo>
                    <a:pt x="77" y="9"/>
                  </a:lnTo>
                  <a:lnTo>
                    <a:pt x="71" y="15"/>
                  </a:lnTo>
                  <a:lnTo>
                    <a:pt x="66" y="19"/>
                  </a:lnTo>
                  <a:lnTo>
                    <a:pt x="62" y="23"/>
                  </a:lnTo>
                  <a:lnTo>
                    <a:pt x="56" y="25"/>
                  </a:lnTo>
                  <a:lnTo>
                    <a:pt x="52" y="29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39" y="36"/>
                  </a:lnTo>
                  <a:lnTo>
                    <a:pt x="37" y="38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1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îšḻidè">
              <a:extLst>
                <a:ext uri="{FF2B5EF4-FFF2-40B4-BE49-F238E27FC236}">
                  <a16:creationId xmlns:a16="http://schemas.microsoft.com/office/drawing/2014/main" id="{98AA8296-2E7D-4B3D-8A44-4125503ABE15}"/>
                </a:ext>
              </a:extLst>
            </p:cNvPr>
            <p:cNvSpPr/>
            <p:nvPr/>
          </p:nvSpPr>
          <p:spPr bwMode="auto">
            <a:xfrm>
              <a:off x="5835482" y="1789600"/>
              <a:ext cx="262379" cy="364725"/>
            </a:xfrm>
            <a:custGeom>
              <a:avLst/>
              <a:gdLst>
                <a:gd name="T0" fmla="*/ 34 w 68"/>
                <a:gd name="T1" fmla="*/ 11 h 94"/>
                <a:gd name="T2" fmla="*/ 0 w 68"/>
                <a:gd name="T3" fmla="*/ 69 h 94"/>
                <a:gd name="T4" fmla="*/ 12 w 68"/>
                <a:gd name="T5" fmla="*/ 92 h 94"/>
                <a:gd name="T6" fmla="*/ 34 w 68"/>
                <a:gd name="T7" fmla="*/ 88 h 94"/>
                <a:gd name="T8" fmla="*/ 53 w 68"/>
                <a:gd name="T9" fmla="*/ 70 h 94"/>
                <a:gd name="T10" fmla="*/ 68 w 68"/>
                <a:gd name="T11" fmla="*/ 30 h 94"/>
                <a:gd name="T12" fmla="*/ 34 w 68"/>
                <a:gd name="T13" fmla="*/ 1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4">
                  <a:moveTo>
                    <a:pt x="34" y="11"/>
                  </a:moveTo>
                  <a:cubicBezTo>
                    <a:pt x="15" y="21"/>
                    <a:pt x="0" y="48"/>
                    <a:pt x="0" y="69"/>
                  </a:cubicBezTo>
                  <a:cubicBezTo>
                    <a:pt x="0" y="81"/>
                    <a:pt x="5" y="89"/>
                    <a:pt x="12" y="92"/>
                  </a:cubicBezTo>
                  <a:cubicBezTo>
                    <a:pt x="18" y="94"/>
                    <a:pt x="25" y="93"/>
                    <a:pt x="34" y="88"/>
                  </a:cubicBezTo>
                  <a:cubicBezTo>
                    <a:pt x="41" y="84"/>
                    <a:pt x="48" y="78"/>
                    <a:pt x="53" y="70"/>
                  </a:cubicBezTo>
                  <a:cubicBezTo>
                    <a:pt x="62" y="58"/>
                    <a:pt x="68" y="43"/>
                    <a:pt x="68" y="30"/>
                  </a:cubicBezTo>
                  <a:cubicBezTo>
                    <a:pt x="68" y="8"/>
                    <a:pt x="52" y="0"/>
                    <a:pt x="34" y="11"/>
                  </a:cubicBezTo>
                  <a:close/>
                </a:path>
              </a:pathLst>
            </a:custGeom>
            <a:solidFill>
              <a:srgbClr val="F2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íṣḻidê">
              <a:extLst>
                <a:ext uri="{FF2B5EF4-FFF2-40B4-BE49-F238E27FC236}">
                  <a16:creationId xmlns:a16="http://schemas.microsoft.com/office/drawing/2014/main" id="{1E8E9601-196F-400A-98AA-599C788541C5}"/>
                </a:ext>
              </a:extLst>
            </p:cNvPr>
            <p:cNvSpPr/>
            <p:nvPr/>
          </p:nvSpPr>
          <p:spPr bwMode="auto">
            <a:xfrm>
              <a:off x="5777797" y="1741218"/>
              <a:ext cx="377751" cy="481958"/>
            </a:xfrm>
            <a:custGeom>
              <a:avLst/>
              <a:gdLst>
                <a:gd name="T0" fmla="*/ 0 w 98"/>
                <a:gd name="T1" fmla="*/ 94 h 125"/>
                <a:gd name="T2" fmla="*/ 0 w 98"/>
                <a:gd name="T3" fmla="*/ 96 h 125"/>
                <a:gd name="T4" fmla="*/ 1 w 98"/>
                <a:gd name="T5" fmla="*/ 98 h 125"/>
                <a:gd name="T6" fmla="*/ 1 w 98"/>
                <a:gd name="T7" fmla="*/ 102 h 125"/>
                <a:gd name="T8" fmla="*/ 2 w 98"/>
                <a:gd name="T9" fmla="*/ 104 h 125"/>
                <a:gd name="T10" fmla="*/ 2 w 98"/>
                <a:gd name="T11" fmla="*/ 106 h 125"/>
                <a:gd name="T12" fmla="*/ 3 w 98"/>
                <a:gd name="T13" fmla="*/ 109 h 125"/>
                <a:gd name="T14" fmla="*/ 4 w 98"/>
                <a:gd name="T15" fmla="*/ 111 h 125"/>
                <a:gd name="T16" fmla="*/ 6 w 98"/>
                <a:gd name="T17" fmla="*/ 114 h 125"/>
                <a:gd name="T18" fmla="*/ 7 w 98"/>
                <a:gd name="T19" fmla="*/ 116 h 125"/>
                <a:gd name="T20" fmla="*/ 9 w 98"/>
                <a:gd name="T21" fmla="*/ 118 h 125"/>
                <a:gd name="T22" fmla="*/ 13 w 98"/>
                <a:gd name="T23" fmla="*/ 121 h 125"/>
                <a:gd name="T24" fmla="*/ 16 w 98"/>
                <a:gd name="T25" fmla="*/ 123 h 125"/>
                <a:gd name="T26" fmla="*/ 21 w 98"/>
                <a:gd name="T27" fmla="*/ 125 h 125"/>
                <a:gd name="T28" fmla="*/ 26 w 98"/>
                <a:gd name="T29" fmla="*/ 125 h 125"/>
                <a:gd name="T30" fmla="*/ 29 w 98"/>
                <a:gd name="T31" fmla="*/ 125 h 125"/>
                <a:gd name="T32" fmla="*/ 31 w 98"/>
                <a:gd name="T33" fmla="*/ 125 h 125"/>
                <a:gd name="T34" fmla="*/ 34 w 98"/>
                <a:gd name="T35" fmla="*/ 124 h 125"/>
                <a:gd name="T36" fmla="*/ 37 w 98"/>
                <a:gd name="T37" fmla="*/ 124 h 125"/>
                <a:gd name="T38" fmla="*/ 39 w 98"/>
                <a:gd name="T39" fmla="*/ 123 h 125"/>
                <a:gd name="T40" fmla="*/ 42 w 98"/>
                <a:gd name="T41" fmla="*/ 122 h 125"/>
                <a:gd name="T42" fmla="*/ 44 w 98"/>
                <a:gd name="T43" fmla="*/ 121 h 125"/>
                <a:gd name="T44" fmla="*/ 46 w 98"/>
                <a:gd name="T45" fmla="*/ 120 h 125"/>
                <a:gd name="T46" fmla="*/ 48 w 98"/>
                <a:gd name="T47" fmla="*/ 119 h 125"/>
                <a:gd name="T48" fmla="*/ 51 w 98"/>
                <a:gd name="T49" fmla="*/ 118 h 125"/>
                <a:gd name="T50" fmla="*/ 53 w 98"/>
                <a:gd name="T51" fmla="*/ 116 h 125"/>
                <a:gd name="T52" fmla="*/ 54 w 98"/>
                <a:gd name="T53" fmla="*/ 115 h 125"/>
                <a:gd name="T54" fmla="*/ 56 w 98"/>
                <a:gd name="T55" fmla="*/ 114 h 125"/>
                <a:gd name="T56" fmla="*/ 58 w 98"/>
                <a:gd name="T57" fmla="*/ 113 h 125"/>
                <a:gd name="T58" fmla="*/ 61 w 98"/>
                <a:gd name="T59" fmla="*/ 110 h 125"/>
                <a:gd name="T60" fmla="*/ 70 w 98"/>
                <a:gd name="T61" fmla="*/ 101 h 125"/>
                <a:gd name="T62" fmla="*/ 75 w 98"/>
                <a:gd name="T63" fmla="*/ 95 h 125"/>
                <a:gd name="T64" fmla="*/ 78 w 98"/>
                <a:gd name="T65" fmla="*/ 91 h 125"/>
                <a:gd name="T66" fmla="*/ 80 w 98"/>
                <a:gd name="T67" fmla="*/ 88 h 125"/>
                <a:gd name="T68" fmla="*/ 82 w 98"/>
                <a:gd name="T69" fmla="*/ 84 h 125"/>
                <a:gd name="T70" fmla="*/ 83 w 98"/>
                <a:gd name="T71" fmla="*/ 83 h 125"/>
                <a:gd name="T72" fmla="*/ 84 w 98"/>
                <a:gd name="T73" fmla="*/ 81 h 125"/>
                <a:gd name="T74" fmla="*/ 85 w 98"/>
                <a:gd name="T75" fmla="*/ 79 h 125"/>
                <a:gd name="T76" fmla="*/ 86 w 98"/>
                <a:gd name="T77" fmla="*/ 77 h 125"/>
                <a:gd name="T78" fmla="*/ 87 w 98"/>
                <a:gd name="T79" fmla="*/ 75 h 125"/>
                <a:gd name="T80" fmla="*/ 88 w 98"/>
                <a:gd name="T81" fmla="*/ 73 h 125"/>
                <a:gd name="T82" fmla="*/ 89 w 98"/>
                <a:gd name="T83" fmla="*/ 71 h 125"/>
                <a:gd name="T84" fmla="*/ 90 w 98"/>
                <a:gd name="T85" fmla="*/ 69 h 125"/>
                <a:gd name="T86" fmla="*/ 91 w 98"/>
                <a:gd name="T87" fmla="*/ 67 h 125"/>
                <a:gd name="T88" fmla="*/ 92 w 98"/>
                <a:gd name="T89" fmla="*/ 65 h 125"/>
                <a:gd name="T90" fmla="*/ 92 w 98"/>
                <a:gd name="T91" fmla="*/ 63 h 125"/>
                <a:gd name="T92" fmla="*/ 93 w 98"/>
                <a:gd name="T93" fmla="*/ 61 h 125"/>
                <a:gd name="T94" fmla="*/ 94 w 98"/>
                <a:gd name="T95" fmla="*/ 59 h 125"/>
                <a:gd name="T96" fmla="*/ 94 w 98"/>
                <a:gd name="T97" fmla="*/ 57 h 125"/>
                <a:gd name="T98" fmla="*/ 95 w 98"/>
                <a:gd name="T99" fmla="*/ 54 h 125"/>
                <a:gd name="T100" fmla="*/ 96 w 98"/>
                <a:gd name="T101" fmla="*/ 52 h 125"/>
                <a:gd name="T102" fmla="*/ 96 w 98"/>
                <a:gd name="T103" fmla="*/ 49 h 125"/>
                <a:gd name="T104" fmla="*/ 97 w 98"/>
                <a:gd name="T105" fmla="*/ 45 h 125"/>
                <a:gd name="T106" fmla="*/ 97 w 98"/>
                <a:gd name="T107" fmla="*/ 43 h 125"/>
                <a:gd name="T108" fmla="*/ 97 w 98"/>
                <a:gd name="T109" fmla="*/ 41 h 125"/>
                <a:gd name="T110" fmla="*/ 98 w 98"/>
                <a:gd name="T111" fmla="*/ 38 h 125"/>
                <a:gd name="T112" fmla="*/ 98 w 98"/>
                <a:gd name="T113" fmla="*/ 36 h 125"/>
                <a:gd name="T114" fmla="*/ 92 w 98"/>
                <a:gd name="T115" fmla="*/ 11 h 125"/>
                <a:gd name="T116" fmla="*/ 0 w 98"/>
                <a:gd name="T117" fmla="*/ 91 h 125"/>
                <a:gd name="T118" fmla="*/ 59 w 98"/>
                <a:gd name="T119" fmla="*/ 19 h 125"/>
                <a:gd name="T120" fmla="*/ 68 w 98"/>
                <a:gd name="T121" fmla="*/ 8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125"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09"/>
                    <a:pt x="4" y="109"/>
                    <a:pt x="4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04"/>
                    <a:pt x="68" y="104"/>
                    <a:pt x="68" y="104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2"/>
                    <a:pt x="98" y="31"/>
                    <a:pt x="97" y="29"/>
                  </a:cubicBezTo>
                  <a:cubicBezTo>
                    <a:pt x="97" y="27"/>
                    <a:pt x="97" y="25"/>
                    <a:pt x="97" y="24"/>
                  </a:cubicBezTo>
                  <a:cubicBezTo>
                    <a:pt x="96" y="22"/>
                    <a:pt x="96" y="20"/>
                    <a:pt x="95" y="19"/>
                  </a:cubicBezTo>
                  <a:cubicBezTo>
                    <a:pt x="95" y="17"/>
                    <a:pt x="94" y="16"/>
                    <a:pt x="94" y="15"/>
                  </a:cubicBezTo>
                  <a:cubicBezTo>
                    <a:pt x="93" y="13"/>
                    <a:pt x="92" y="12"/>
                    <a:pt x="92" y="11"/>
                  </a:cubicBezTo>
                  <a:cubicBezTo>
                    <a:pt x="91" y="10"/>
                    <a:pt x="90" y="9"/>
                    <a:pt x="89" y="8"/>
                  </a:cubicBezTo>
                  <a:cubicBezTo>
                    <a:pt x="88" y="7"/>
                    <a:pt x="87" y="6"/>
                    <a:pt x="86" y="5"/>
                  </a:cubicBezTo>
                  <a:cubicBezTo>
                    <a:pt x="85" y="4"/>
                    <a:pt x="84" y="4"/>
                    <a:pt x="83" y="3"/>
                  </a:cubicBezTo>
                  <a:cubicBezTo>
                    <a:pt x="82" y="2"/>
                    <a:pt x="81" y="2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1" y="0"/>
                    <a:pt x="69" y="0"/>
                    <a:pt x="68" y="0"/>
                  </a:cubicBezTo>
                  <a:cubicBezTo>
                    <a:pt x="65" y="0"/>
                    <a:pt x="62" y="1"/>
                    <a:pt x="59" y="2"/>
                  </a:cubicBezTo>
                  <a:cubicBezTo>
                    <a:pt x="57" y="2"/>
                    <a:pt x="55" y="3"/>
                    <a:pt x="54" y="4"/>
                  </a:cubicBezTo>
                  <a:cubicBezTo>
                    <a:pt x="52" y="5"/>
                    <a:pt x="50" y="5"/>
                    <a:pt x="49" y="6"/>
                  </a:cubicBezTo>
                  <a:cubicBezTo>
                    <a:pt x="45" y="8"/>
                    <a:pt x="42" y="11"/>
                    <a:pt x="39" y="13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8" y="23"/>
                    <a:pt x="27" y="25"/>
                    <a:pt x="25" y="27"/>
                  </a:cubicBezTo>
                  <a:cubicBezTo>
                    <a:pt x="24" y="28"/>
                    <a:pt x="23" y="30"/>
                    <a:pt x="21" y="32"/>
                  </a:cubicBezTo>
                  <a:cubicBezTo>
                    <a:pt x="20" y="33"/>
                    <a:pt x="19" y="35"/>
                    <a:pt x="18" y="37"/>
                  </a:cubicBezTo>
                  <a:cubicBezTo>
                    <a:pt x="17" y="39"/>
                    <a:pt x="15" y="41"/>
                    <a:pt x="14" y="43"/>
                  </a:cubicBezTo>
                  <a:cubicBezTo>
                    <a:pt x="13" y="45"/>
                    <a:pt x="12" y="47"/>
                    <a:pt x="11" y="49"/>
                  </a:cubicBezTo>
                  <a:cubicBezTo>
                    <a:pt x="10" y="51"/>
                    <a:pt x="9" y="52"/>
                    <a:pt x="8" y="54"/>
                  </a:cubicBezTo>
                  <a:cubicBezTo>
                    <a:pt x="4" y="64"/>
                    <a:pt x="1" y="75"/>
                    <a:pt x="0" y="85"/>
                  </a:cubicBezTo>
                  <a:cubicBezTo>
                    <a:pt x="0" y="87"/>
                    <a:pt x="0" y="89"/>
                    <a:pt x="0" y="91"/>
                  </a:cubicBezTo>
                  <a:close/>
                  <a:moveTo>
                    <a:pt x="15" y="86"/>
                  </a:moveTo>
                  <a:cubicBezTo>
                    <a:pt x="15" y="85"/>
                    <a:pt x="15" y="84"/>
                    <a:pt x="15" y="82"/>
                  </a:cubicBezTo>
                  <a:cubicBezTo>
                    <a:pt x="15" y="81"/>
                    <a:pt x="15" y="79"/>
                    <a:pt x="15" y="78"/>
                  </a:cubicBezTo>
                  <a:cubicBezTo>
                    <a:pt x="15" y="77"/>
                    <a:pt x="15" y="75"/>
                    <a:pt x="16" y="74"/>
                  </a:cubicBezTo>
                  <a:cubicBezTo>
                    <a:pt x="16" y="72"/>
                    <a:pt x="16" y="71"/>
                    <a:pt x="16" y="70"/>
                  </a:cubicBezTo>
                  <a:cubicBezTo>
                    <a:pt x="17" y="68"/>
                    <a:pt x="17" y="67"/>
                    <a:pt x="18" y="65"/>
                  </a:cubicBezTo>
                  <a:cubicBezTo>
                    <a:pt x="18" y="64"/>
                    <a:pt x="19" y="63"/>
                    <a:pt x="19" y="61"/>
                  </a:cubicBezTo>
                  <a:cubicBezTo>
                    <a:pt x="20" y="60"/>
                    <a:pt x="20" y="58"/>
                    <a:pt x="21" y="57"/>
                  </a:cubicBezTo>
                  <a:cubicBezTo>
                    <a:pt x="21" y="56"/>
                    <a:pt x="22" y="54"/>
                    <a:pt x="23" y="53"/>
                  </a:cubicBezTo>
                  <a:cubicBezTo>
                    <a:pt x="23" y="51"/>
                    <a:pt x="24" y="50"/>
                    <a:pt x="25" y="49"/>
                  </a:cubicBezTo>
                  <a:cubicBezTo>
                    <a:pt x="26" y="47"/>
                    <a:pt x="26" y="46"/>
                    <a:pt x="27" y="45"/>
                  </a:cubicBezTo>
                  <a:cubicBezTo>
                    <a:pt x="28" y="44"/>
                    <a:pt x="29" y="42"/>
                    <a:pt x="30" y="41"/>
                  </a:cubicBezTo>
                  <a:cubicBezTo>
                    <a:pt x="31" y="40"/>
                    <a:pt x="32" y="39"/>
                    <a:pt x="33" y="38"/>
                  </a:cubicBezTo>
                  <a:cubicBezTo>
                    <a:pt x="34" y="36"/>
                    <a:pt x="35" y="35"/>
                    <a:pt x="36" y="34"/>
                  </a:cubicBezTo>
                  <a:cubicBezTo>
                    <a:pt x="37" y="33"/>
                    <a:pt x="38" y="32"/>
                    <a:pt x="39" y="3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5"/>
                    <a:pt x="48" y="24"/>
                    <a:pt x="49" y="24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0"/>
                    <a:pt x="58" y="20"/>
                    <a:pt x="59" y="19"/>
                  </a:cubicBezTo>
                  <a:cubicBezTo>
                    <a:pt x="60" y="19"/>
                    <a:pt x="61" y="19"/>
                    <a:pt x="62" y="19"/>
                  </a:cubicBezTo>
                  <a:cubicBezTo>
                    <a:pt x="63" y="19"/>
                    <a:pt x="64" y="19"/>
                    <a:pt x="65" y="19"/>
                  </a:cubicBezTo>
                  <a:cubicBezTo>
                    <a:pt x="66" y="19"/>
                    <a:pt x="67" y="19"/>
                    <a:pt x="68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4" y="22"/>
                    <a:pt x="74" y="22"/>
                    <a:pt x="75" y="23"/>
                  </a:cubicBezTo>
                  <a:cubicBezTo>
                    <a:pt x="76" y="23"/>
                    <a:pt x="76" y="24"/>
                    <a:pt x="77" y="24"/>
                  </a:cubicBezTo>
                  <a:cubicBezTo>
                    <a:pt x="78" y="25"/>
                    <a:pt x="78" y="26"/>
                    <a:pt x="79" y="27"/>
                  </a:cubicBezTo>
                  <a:cubicBezTo>
                    <a:pt x="79" y="28"/>
                    <a:pt x="80" y="28"/>
                    <a:pt x="80" y="29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7"/>
                    <a:pt x="82" y="38"/>
                    <a:pt x="83" y="39"/>
                  </a:cubicBezTo>
                  <a:cubicBezTo>
                    <a:pt x="83" y="40"/>
                    <a:pt x="83" y="42"/>
                    <a:pt x="83" y="43"/>
                  </a:cubicBezTo>
                  <a:cubicBezTo>
                    <a:pt x="83" y="45"/>
                    <a:pt x="83" y="46"/>
                    <a:pt x="83" y="48"/>
                  </a:cubicBezTo>
                  <a:cubicBezTo>
                    <a:pt x="82" y="50"/>
                    <a:pt x="82" y="51"/>
                    <a:pt x="82" y="53"/>
                  </a:cubicBezTo>
                  <a:cubicBezTo>
                    <a:pt x="81" y="55"/>
                    <a:pt x="81" y="57"/>
                    <a:pt x="81" y="58"/>
                  </a:cubicBezTo>
                  <a:cubicBezTo>
                    <a:pt x="80" y="60"/>
                    <a:pt x="79" y="62"/>
                    <a:pt x="79" y="64"/>
                  </a:cubicBezTo>
                  <a:cubicBezTo>
                    <a:pt x="78" y="65"/>
                    <a:pt x="78" y="67"/>
                    <a:pt x="77" y="69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0" y="80"/>
                    <a:pt x="69" y="82"/>
                    <a:pt x="68" y="83"/>
                  </a:cubicBezTo>
                  <a:cubicBezTo>
                    <a:pt x="67" y="85"/>
                    <a:pt x="66" y="87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59" y="94"/>
                    <a:pt x="54" y="98"/>
                    <a:pt x="49" y="101"/>
                  </a:cubicBezTo>
                  <a:cubicBezTo>
                    <a:pt x="40" y="106"/>
                    <a:pt x="33" y="107"/>
                    <a:pt x="27" y="105"/>
                  </a:cubicBezTo>
                  <a:cubicBezTo>
                    <a:pt x="26" y="104"/>
                    <a:pt x="25" y="104"/>
                    <a:pt x="24" y="103"/>
                  </a:cubicBezTo>
                  <a:cubicBezTo>
                    <a:pt x="23" y="103"/>
                    <a:pt x="23" y="102"/>
                    <a:pt x="22" y="101"/>
                  </a:cubicBezTo>
                  <a:cubicBezTo>
                    <a:pt x="21" y="101"/>
                    <a:pt x="20" y="100"/>
                    <a:pt x="20" y="99"/>
                  </a:cubicBezTo>
                  <a:cubicBezTo>
                    <a:pt x="19" y="98"/>
                    <a:pt x="19" y="98"/>
                    <a:pt x="18" y="97"/>
                  </a:cubicBezTo>
                  <a:cubicBezTo>
                    <a:pt x="18" y="96"/>
                    <a:pt x="17" y="95"/>
                    <a:pt x="17" y="94"/>
                  </a:cubicBezTo>
                  <a:cubicBezTo>
                    <a:pt x="16" y="92"/>
                    <a:pt x="16" y="91"/>
                    <a:pt x="16" y="90"/>
                  </a:cubicBezTo>
                  <a:cubicBezTo>
                    <a:pt x="16" y="89"/>
                    <a:pt x="15" y="88"/>
                    <a:pt x="15" y="86"/>
                  </a:cubicBezTo>
                  <a:close/>
                </a:path>
              </a:pathLst>
            </a:custGeom>
            <a:gradFill>
              <a:gsLst>
                <a:gs pos="100000">
                  <a:srgbClr val="67E8F9"/>
                </a:gs>
                <a:gs pos="1000">
                  <a:srgbClr val="D2EDF0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iş1íde">
              <a:extLst>
                <a:ext uri="{FF2B5EF4-FFF2-40B4-BE49-F238E27FC236}">
                  <a16:creationId xmlns:a16="http://schemas.microsoft.com/office/drawing/2014/main" id="{AAE3633A-ED26-4688-8ADD-AD4BF4776E9D}"/>
                </a:ext>
              </a:extLst>
            </p:cNvPr>
            <p:cNvSpPr/>
            <p:nvPr/>
          </p:nvSpPr>
          <p:spPr bwMode="auto">
            <a:xfrm>
              <a:off x="4875289" y="2280861"/>
              <a:ext cx="708981" cy="455906"/>
            </a:xfrm>
            <a:custGeom>
              <a:avLst/>
              <a:gdLst>
                <a:gd name="T0" fmla="*/ 0 w 381"/>
                <a:gd name="T1" fmla="*/ 245 h 245"/>
                <a:gd name="T2" fmla="*/ 381 w 381"/>
                <a:gd name="T3" fmla="*/ 25 h 245"/>
                <a:gd name="T4" fmla="*/ 381 w 381"/>
                <a:gd name="T5" fmla="*/ 0 h 245"/>
                <a:gd name="T6" fmla="*/ 0 w 381"/>
                <a:gd name="T7" fmla="*/ 220 h 245"/>
                <a:gd name="T8" fmla="*/ 0 w 381"/>
                <a:gd name="T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5">
                  <a:moveTo>
                    <a:pt x="0" y="245"/>
                  </a:moveTo>
                  <a:lnTo>
                    <a:pt x="381" y="25"/>
                  </a:lnTo>
                  <a:lnTo>
                    <a:pt x="381" y="0"/>
                  </a:lnTo>
                  <a:lnTo>
                    <a:pt x="0" y="22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F2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iSḻiḑé">
              <a:extLst>
                <a:ext uri="{FF2B5EF4-FFF2-40B4-BE49-F238E27FC236}">
                  <a16:creationId xmlns:a16="http://schemas.microsoft.com/office/drawing/2014/main" id="{F4E24110-2144-49F7-8521-C1E6FCD9F1AF}"/>
                </a:ext>
              </a:extLst>
            </p:cNvPr>
            <p:cNvSpPr/>
            <p:nvPr/>
          </p:nvSpPr>
          <p:spPr bwMode="auto">
            <a:xfrm>
              <a:off x="4875289" y="2280861"/>
              <a:ext cx="708981" cy="455906"/>
            </a:xfrm>
            <a:custGeom>
              <a:avLst/>
              <a:gdLst>
                <a:gd name="T0" fmla="*/ 0 w 381"/>
                <a:gd name="T1" fmla="*/ 245 h 245"/>
                <a:gd name="T2" fmla="*/ 381 w 381"/>
                <a:gd name="T3" fmla="*/ 25 h 245"/>
                <a:gd name="T4" fmla="*/ 381 w 381"/>
                <a:gd name="T5" fmla="*/ 0 h 245"/>
                <a:gd name="T6" fmla="*/ 0 w 381"/>
                <a:gd name="T7" fmla="*/ 220 h 245"/>
                <a:gd name="T8" fmla="*/ 0 w 381"/>
                <a:gd name="T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5">
                  <a:moveTo>
                    <a:pt x="0" y="245"/>
                  </a:moveTo>
                  <a:lnTo>
                    <a:pt x="381" y="25"/>
                  </a:lnTo>
                  <a:lnTo>
                    <a:pt x="381" y="0"/>
                  </a:lnTo>
                  <a:lnTo>
                    <a:pt x="0" y="220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ïṧḻiḋê">
              <a:extLst>
                <a:ext uri="{FF2B5EF4-FFF2-40B4-BE49-F238E27FC236}">
                  <a16:creationId xmlns:a16="http://schemas.microsoft.com/office/drawing/2014/main" id="{33748AB5-42FF-4830-A447-B4C850F9FB4E}"/>
                </a:ext>
              </a:extLst>
            </p:cNvPr>
            <p:cNvSpPr/>
            <p:nvPr/>
          </p:nvSpPr>
          <p:spPr bwMode="auto">
            <a:xfrm>
              <a:off x="4875289" y="2749793"/>
              <a:ext cx="260518" cy="191667"/>
            </a:xfrm>
            <a:custGeom>
              <a:avLst/>
              <a:gdLst>
                <a:gd name="T0" fmla="*/ 0 w 140"/>
                <a:gd name="T1" fmla="*/ 78 h 103"/>
                <a:gd name="T2" fmla="*/ 0 w 140"/>
                <a:gd name="T3" fmla="*/ 103 h 103"/>
                <a:gd name="T4" fmla="*/ 140 w 140"/>
                <a:gd name="T5" fmla="*/ 22 h 103"/>
                <a:gd name="T6" fmla="*/ 140 w 140"/>
                <a:gd name="T7" fmla="*/ 0 h 103"/>
                <a:gd name="T8" fmla="*/ 0 w 140"/>
                <a:gd name="T9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03">
                  <a:moveTo>
                    <a:pt x="0" y="78"/>
                  </a:moveTo>
                  <a:lnTo>
                    <a:pt x="0" y="103"/>
                  </a:lnTo>
                  <a:lnTo>
                    <a:pt x="140" y="22"/>
                  </a:lnTo>
                  <a:lnTo>
                    <a:pt x="14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ïṡlîdê">
              <a:extLst>
                <a:ext uri="{FF2B5EF4-FFF2-40B4-BE49-F238E27FC236}">
                  <a16:creationId xmlns:a16="http://schemas.microsoft.com/office/drawing/2014/main" id="{2A10300A-BB0B-4F30-BFD7-0172A46F43CE}"/>
                </a:ext>
              </a:extLst>
            </p:cNvPr>
            <p:cNvSpPr/>
            <p:nvPr/>
          </p:nvSpPr>
          <p:spPr bwMode="auto">
            <a:xfrm>
              <a:off x="4875289" y="2161768"/>
              <a:ext cx="708981" cy="452185"/>
            </a:xfrm>
            <a:custGeom>
              <a:avLst/>
              <a:gdLst>
                <a:gd name="T0" fmla="*/ 0 w 381"/>
                <a:gd name="T1" fmla="*/ 220 h 243"/>
                <a:gd name="T2" fmla="*/ 0 w 381"/>
                <a:gd name="T3" fmla="*/ 243 h 243"/>
                <a:gd name="T4" fmla="*/ 381 w 381"/>
                <a:gd name="T5" fmla="*/ 25 h 243"/>
                <a:gd name="T6" fmla="*/ 381 w 381"/>
                <a:gd name="T7" fmla="*/ 0 h 243"/>
                <a:gd name="T8" fmla="*/ 0 w 381"/>
                <a:gd name="T9" fmla="*/ 22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3">
                  <a:moveTo>
                    <a:pt x="0" y="220"/>
                  </a:moveTo>
                  <a:lnTo>
                    <a:pt x="0" y="243"/>
                  </a:lnTo>
                  <a:lnTo>
                    <a:pt x="381" y="25"/>
                  </a:lnTo>
                  <a:lnTo>
                    <a:pt x="381" y="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îSľîḋè">
              <a:extLst>
                <a:ext uri="{FF2B5EF4-FFF2-40B4-BE49-F238E27FC236}">
                  <a16:creationId xmlns:a16="http://schemas.microsoft.com/office/drawing/2014/main" id="{914F22BF-1E48-4C31-BB44-FEA7A32DFC6F}"/>
                </a:ext>
              </a:extLst>
            </p:cNvPr>
            <p:cNvSpPr/>
            <p:nvPr/>
          </p:nvSpPr>
          <p:spPr bwMode="auto">
            <a:xfrm>
              <a:off x="4875289" y="2053839"/>
              <a:ext cx="708981" cy="452185"/>
            </a:xfrm>
            <a:custGeom>
              <a:avLst/>
              <a:gdLst>
                <a:gd name="T0" fmla="*/ 0 w 381"/>
                <a:gd name="T1" fmla="*/ 218 h 243"/>
                <a:gd name="T2" fmla="*/ 0 w 381"/>
                <a:gd name="T3" fmla="*/ 243 h 243"/>
                <a:gd name="T4" fmla="*/ 381 w 381"/>
                <a:gd name="T5" fmla="*/ 23 h 243"/>
                <a:gd name="T6" fmla="*/ 381 w 381"/>
                <a:gd name="T7" fmla="*/ 0 h 243"/>
                <a:gd name="T8" fmla="*/ 0 w 381"/>
                <a:gd name="T9" fmla="*/ 21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3">
                  <a:moveTo>
                    <a:pt x="0" y="218"/>
                  </a:moveTo>
                  <a:lnTo>
                    <a:pt x="0" y="243"/>
                  </a:lnTo>
                  <a:lnTo>
                    <a:pt x="381" y="23"/>
                  </a:lnTo>
                  <a:lnTo>
                    <a:pt x="381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ïṡlíḑè">
              <a:extLst>
                <a:ext uri="{FF2B5EF4-FFF2-40B4-BE49-F238E27FC236}">
                  <a16:creationId xmlns:a16="http://schemas.microsoft.com/office/drawing/2014/main" id="{1FBB9E02-5BE6-448C-9734-E470D2140A8E}"/>
                </a:ext>
              </a:extLst>
            </p:cNvPr>
            <p:cNvSpPr/>
            <p:nvPr/>
          </p:nvSpPr>
          <p:spPr bwMode="auto">
            <a:xfrm>
              <a:off x="4875289" y="2280861"/>
              <a:ext cx="708981" cy="455906"/>
            </a:xfrm>
            <a:custGeom>
              <a:avLst/>
              <a:gdLst>
                <a:gd name="T0" fmla="*/ 0 w 381"/>
                <a:gd name="T1" fmla="*/ 220 h 245"/>
                <a:gd name="T2" fmla="*/ 0 w 381"/>
                <a:gd name="T3" fmla="*/ 245 h 245"/>
                <a:gd name="T4" fmla="*/ 381 w 381"/>
                <a:gd name="T5" fmla="*/ 25 h 245"/>
                <a:gd name="T6" fmla="*/ 381 w 381"/>
                <a:gd name="T7" fmla="*/ 0 h 245"/>
                <a:gd name="T8" fmla="*/ 0 w 381"/>
                <a:gd name="T9" fmla="*/ 22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5">
                  <a:moveTo>
                    <a:pt x="0" y="220"/>
                  </a:moveTo>
                  <a:lnTo>
                    <a:pt x="0" y="245"/>
                  </a:lnTo>
                  <a:lnTo>
                    <a:pt x="381" y="25"/>
                  </a:lnTo>
                  <a:lnTo>
                    <a:pt x="381" y="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îṣľíďé">
              <a:extLst>
                <a:ext uri="{FF2B5EF4-FFF2-40B4-BE49-F238E27FC236}">
                  <a16:creationId xmlns:a16="http://schemas.microsoft.com/office/drawing/2014/main" id="{3EF259D3-0763-4789-B8A0-3F9FC83790B4}"/>
                </a:ext>
              </a:extLst>
            </p:cNvPr>
            <p:cNvSpPr/>
            <p:nvPr/>
          </p:nvSpPr>
          <p:spPr bwMode="auto">
            <a:xfrm>
              <a:off x="4687345" y="1132724"/>
              <a:ext cx="1654287" cy="1194659"/>
            </a:xfrm>
            <a:custGeom>
              <a:avLst/>
              <a:gdLst>
                <a:gd name="T0" fmla="*/ 0 w 889"/>
                <a:gd name="T1" fmla="*/ 513 h 642"/>
                <a:gd name="T2" fmla="*/ 0 w 889"/>
                <a:gd name="T3" fmla="*/ 642 h 642"/>
                <a:gd name="T4" fmla="*/ 889 w 889"/>
                <a:gd name="T5" fmla="*/ 129 h 642"/>
                <a:gd name="T6" fmla="*/ 889 w 889"/>
                <a:gd name="T7" fmla="*/ 0 h 642"/>
                <a:gd name="T8" fmla="*/ 0 w 889"/>
                <a:gd name="T9" fmla="*/ 513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9" h="642">
                  <a:moveTo>
                    <a:pt x="0" y="513"/>
                  </a:moveTo>
                  <a:lnTo>
                    <a:pt x="0" y="642"/>
                  </a:lnTo>
                  <a:lnTo>
                    <a:pt x="889" y="129"/>
                  </a:lnTo>
                  <a:lnTo>
                    <a:pt x="889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B8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iṡlíḍe">
              <a:extLst>
                <a:ext uri="{FF2B5EF4-FFF2-40B4-BE49-F238E27FC236}">
                  <a16:creationId xmlns:a16="http://schemas.microsoft.com/office/drawing/2014/main" id="{7D3414A5-DBCD-4FC8-8D0A-397241B95D02}"/>
                </a:ext>
              </a:extLst>
            </p:cNvPr>
            <p:cNvSpPr/>
            <p:nvPr/>
          </p:nvSpPr>
          <p:spPr bwMode="auto">
            <a:xfrm>
              <a:off x="5563800" y="3715569"/>
              <a:ext cx="182362" cy="243771"/>
            </a:xfrm>
            <a:custGeom>
              <a:avLst/>
              <a:gdLst>
                <a:gd name="T0" fmla="*/ 71 w 98"/>
                <a:gd name="T1" fmla="*/ 131 h 131"/>
                <a:gd name="T2" fmla="*/ 0 w 98"/>
                <a:gd name="T3" fmla="*/ 114 h 131"/>
                <a:gd name="T4" fmla="*/ 27 w 98"/>
                <a:gd name="T5" fmla="*/ 0 h 131"/>
                <a:gd name="T6" fmla="*/ 98 w 98"/>
                <a:gd name="T7" fmla="*/ 16 h 131"/>
                <a:gd name="T8" fmla="*/ 71 w 98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31">
                  <a:moveTo>
                    <a:pt x="71" y="131"/>
                  </a:moveTo>
                  <a:lnTo>
                    <a:pt x="0" y="114"/>
                  </a:lnTo>
                  <a:lnTo>
                    <a:pt x="27" y="0"/>
                  </a:lnTo>
                  <a:lnTo>
                    <a:pt x="98" y="16"/>
                  </a:lnTo>
                  <a:lnTo>
                    <a:pt x="71" y="131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$ľiḍé">
              <a:extLst>
                <a:ext uri="{FF2B5EF4-FFF2-40B4-BE49-F238E27FC236}">
                  <a16:creationId xmlns:a16="http://schemas.microsoft.com/office/drawing/2014/main" id="{4E121BE9-24DC-4CFC-A3AB-83227FF81BF1}"/>
                </a:ext>
              </a:extLst>
            </p:cNvPr>
            <p:cNvSpPr/>
            <p:nvPr/>
          </p:nvSpPr>
          <p:spPr bwMode="auto">
            <a:xfrm>
              <a:off x="5619625" y="3726734"/>
              <a:ext cx="126537" cy="232606"/>
            </a:xfrm>
            <a:custGeom>
              <a:avLst/>
              <a:gdLst>
                <a:gd name="T0" fmla="*/ 41 w 68"/>
                <a:gd name="T1" fmla="*/ 125 h 125"/>
                <a:gd name="T2" fmla="*/ 0 w 68"/>
                <a:gd name="T3" fmla="*/ 114 h 125"/>
                <a:gd name="T4" fmla="*/ 27 w 68"/>
                <a:gd name="T5" fmla="*/ 0 h 125"/>
                <a:gd name="T6" fmla="*/ 68 w 68"/>
                <a:gd name="T7" fmla="*/ 10 h 125"/>
                <a:gd name="T8" fmla="*/ 41 w 68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25">
                  <a:moveTo>
                    <a:pt x="41" y="125"/>
                  </a:moveTo>
                  <a:lnTo>
                    <a:pt x="0" y="114"/>
                  </a:lnTo>
                  <a:lnTo>
                    <a:pt x="27" y="0"/>
                  </a:lnTo>
                  <a:lnTo>
                    <a:pt x="68" y="10"/>
                  </a:lnTo>
                  <a:lnTo>
                    <a:pt x="41" y="125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îṣḻiḓe">
              <a:extLst>
                <a:ext uri="{FF2B5EF4-FFF2-40B4-BE49-F238E27FC236}">
                  <a16:creationId xmlns:a16="http://schemas.microsoft.com/office/drawing/2014/main" id="{0581B347-7B55-468E-A079-6278A54439C1}"/>
                </a:ext>
              </a:extLst>
            </p:cNvPr>
            <p:cNvSpPr/>
            <p:nvPr/>
          </p:nvSpPr>
          <p:spPr bwMode="auto">
            <a:xfrm>
              <a:off x="5599156" y="3715569"/>
              <a:ext cx="147007" cy="96764"/>
            </a:xfrm>
            <a:custGeom>
              <a:avLst/>
              <a:gdLst>
                <a:gd name="T0" fmla="*/ 0 w 38"/>
                <a:gd name="T1" fmla="*/ 17 h 25"/>
                <a:gd name="T2" fmla="*/ 18 w 38"/>
                <a:gd name="T3" fmla="*/ 23 h 25"/>
                <a:gd name="T4" fmla="*/ 34 w 38"/>
                <a:gd name="T5" fmla="*/ 25 h 25"/>
                <a:gd name="T6" fmla="*/ 38 w 38"/>
                <a:gd name="T7" fmla="*/ 8 h 25"/>
                <a:gd name="T8" fmla="*/ 4 w 38"/>
                <a:gd name="T9" fmla="*/ 0 h 25"/>
                <a:gd name="T10" fmla="*/ 0 w 38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5">
                  <a:moveTo>
                    <a:pt x="0" y="17"/>
                  </a:moveTo>
                  <a:cubicBezTo>
                    <a:pt x="6" y="19"/>
                    <a:pt x="12" y="21"/>
                    <a:pt x="18" y="23"/>
                  </a:cubicBezTo>
                  <a:cubicBezTo>
                    <a:pt x="23" y="24"/>
                    <a:pt x="29" y="25"/>
                    <a:pt x="34" y="25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îṥḻîḋe">
              <a:extLst>
                <a:ext uri="{FF2B5EF4-FFF2-40B4-BE49-F238E27FC236}">
                  <a16:creationId xmlns:a16="http://schemas.microsoft.com/office/drawing/2014/main" id="{766018C8-27B6-42F8-A800-CBED6442297A}"/>
                </a:ext>
              </a:extLst>
            </p:cNvPr>
            <p:cNvSpPr/>
            <p:nvPr/>
          </p:nvSpPr>
          <p:spPr bwMode="auto">
            <a:xfrm>
              <a:off x="5312587" y="2887495"/>
              <a:ext cx="928560" cy="932281"/>
            </a:xfrm>
            <a:custGeom>
              <a:avLst/>
              <a:gdLst>
                <a:gd name="T0" fmla="*/ 226 w 240"/>
                <a:gd name="T1" fmla="*/ 146 h 241"/>
                <a:gd name="T2" fmla="*/ 95 w 240"/>
                <a:gd name="T3" fmla="*/ 227 h 241"/>
                <a:gd name="T4" fmla="*/ 14 w 240"/>
                <a:gd name="T5" fmla="*/ 95 h 241"/>
                <a:gd name="T6" fmla="*/ 145 w 240"/>
                <a:gd name="T7" fmla="*/ 14 h 241"/>
                <a:gd name="T8" fmla="*/ 226 w 240"/>
                <a:gd name="T9" fmla="*/ 14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1">
                  <a:moveTo>
                    <a:pt x="226" y="146"/>
                  </a:moveTo>
                  <a:cubicBezTo>
                    <a:pt x="212" y="204"/>
                    <a:pt x="153" y="241"/>
                    <a:pt x="95" y="227"/>
                  </a:cubicBezTo>
                  <a:cubicBezTo>
                    <a:pt x="36" y="213"/>
                    <a:pt x="0" y="154"/>
                    <a:pt x="14" y="95"/>
                  </a:cubicBezTo>
                  <a:cubicBezTo>
                    <a:pt x="28" y="36"/>
                    <a:pt x="86" y="0"/>
                    <a:pt x="145" y="14"/>
                  </a:cubicBezTo>
                  <a:cubicBezTo>
                    <a:pt x="204" y="28"/>
                    <a:pt x="240" y="87"/>
                    <a:pt x="226" y="146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íṥlîḑé">
              <a:extLst>
                <a:ext uri="{FF2B5EF4-FFF2-40B4-BE49-F238E27FC236}">
                  <a16:creationId xmlns:a16="http://schemas.microsoft.com/office/drawing/2014/main" id="{C449B0E7-18A1-4290-ABCE-ED85F02521C4}"/>
                </a:ext>
              </a:extLst>
            </p:cNvPr>
            <p:cNvSpPr/>
            <p:nvPr/>
          </p:nvSpPr>
          <p:spPr bwMode="auto">
            <a:xfrm>
              <a:off x="5429819" y="3008450"/>
              <a:ext cx="695954" cy="690372"/>
            </a:xfrm>
            <a:custGeom>
              <a:avLst/>
              <a:gdLst>
                <a:gd name="T0" fmla="*/ 169 w 180"/>
                <a:gd name="T1" fmla="*/ 108 h 179"/>
                <a:gd name="T2" fmla="*/ 71 w 180"/>
                <a:gd name="T3" fmla="*/ 169 h 179"/>
                <a:gd name="T4" fmla="*/ 11 w 180"/>
                <a:gd name="T5" fmla="*/ 71 h 179"/>
                <a:gd name="T6" fmla="*/ 109 w 180"/>
                <a:gd name="T7" fmla="*/ 10 h 179"/>
                <a:gd name="T8" fmla="*/ 169 w 180"/>
                <a:gd name="T9" fmla="*/ 10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79">
                  <a:moveTo>
                    <a:pt x="169" y="108"/>
                  </a:moveTo>
                  <a:cubicBezTo>
                    <a:pt x="159" y="152"/>
                    <a:pt x="115" y="179"/>
                    <a:pt x="71" y="169"/>
                  </a:cubicBezTo>
                  <a:cubicBezTo>
                    <a:pt x="27" y="158"/>
                    <a:pt x="0" y="114"/>
                    <a:pt x="11" y="71"/>
                  </a:cubicBezTo>
                  <a:cubicBezTo>
                    <a:pt x="21" y="27"/>
                    <a:pt x="65" y="0"/>
                    <a:pt x="109" y="10"/>
                  </a:cubicBezTo>
                  <a:cubicBezTo>
                    <a:pt x="153" y="21"/>
                    <a:pt x="180" y="64"/>
                    <a:pt x="169" y="108"/>
                  </a:cubicBez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îṥľîḍé">
              <a:extLst>
                <a:ext uri="{FF2B5EF4-FFF2-40B4-BE49-F238E27FC236}">
                  <a16:creationId xmlns:a16="http://schemas.microsoft.com/office/drawing/2014/main" id="{0480CC71-5076-45FE-BCD7-5FCC181850A8}"/>
                </a:ext>
              </a:extLst>
            </p:cNvPr>
            <p:cNvSpPr/>
            <p:nvPr/>
          </p:nvSpPr>
          <p:spPr bwMode="auto">
            <a:xfrm>
              <a:off x="5454010" y="2986120"/>
              <a:ext cx="630825" cy="589887"/>
            </a:xfrm>
            <a:custGeom>
              <a:avLst/>
              <a:gdLst>
                <a:gd name="T0" fmla="*/ 163 w 163"/>
                <a:gd name="T1" fmla="*/ 79 h 153"/>
                <a:gd name="T2" fmla="*/ 101 w 163"/>
                <a:gd name="T3" fmla="*/ 10 h 153"/>
                <a:gd name="T4" fmla="*/ 3 w 163"/>
                <a:gd name="T5" fmla="*/ 71 h 153"/>
                <a:gd name="T6" fmla="*/ 1 w 163"/>
                <a:gd name="T7" fmla="*/ 101 h 153"/>
                <a:gd name="T8" fmla="*/ 57 w 163"/>
                <a:gd name="T9" fmla="*/ 142 h 153"/>
                <a:gd name="T10" fmla="*/ 163 w 163"/>
                <a:gd name="T11" fmla="*/ 7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53">
                  <a:moveTo>
                    <a:pt x="163" y="79"/>
                  </a:moveTo>
                  <a:cubicBezTo>
                    <a:pt x="158" y="46"/>
                    <a:pt x="135" y="18"/>
                    <a:pt x="101" y="10"/>
                  </a:cubicBezTo>
                  <a:cubicBezTo>
                    <a:pt x="57" y="0"/>
                    <a:pt x="13" y="27"/>
                    <a:pt x="3" y="71"/>
                  </a:cubicBezTo>
                  <a:cubicBezTo>
                    <a:pt x="0" y="81"/>
                    <a:pt x="0" y="91"/>
                    <a:pt x="1" y="101"/>
                  </a:cubicBezTo>
                  <a:cubicBezTo>
                    <a:pt x="13" y="121"/>
                    <a:pt x="33" y="137"/>
                    <a:pt x="57" y="142"/>
                  </a:cubicBezTo>
                  <a:cubicBezTo>
                    <a:pt x="104" y="153"/>
                    <a:pt x="150" y="125"/>
                    <a:pt x="163" y="79"/>
                  </a:cubicBezTo>
                  <a:close/>
                </a:path>
              </a:pathLst>
            </a:custGeom>
            <a:gradFill>
              <a:gsLst>
                <a:gs pos="76000">
                  <a:schemeClr val="bg2"/>
                </a:gs>
                <a:gs pos="1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îśḷidê">
              <a:extLst>
                <a:ext uri="{FF2B5EF4-FFF2-40B4-BE49-F238E27FC236}">
                  <a16:creationId xmlns:a16="http://schemas.microsoft.com/office/drawing/2014/main" id="{47A8F085-9545-4405-B743-86211EA3AC8F}"/>
                </a:ext>
              </a:extLst>
            </p:cNvPr>
            <p:cNvSpPr/>
            <p:nvPr/>
          </p:nvSpPr>
          <p:spPr bwMode="auto">
            <a:xfrm>
              <a:off x="5405629" y="3808611"/>
              <a:ext cx="340534" cy="714562"/>
            </a:xfrm>
            <a:custGeom>
              <a:avLst/>
              <a:gdLst>
                <a:gd name="T0" fmla="*/ 98 w 183"/>
                <a:gd name="T1" fmla="*/ 384 h 384"/>
                <a:gd name="T2" fmla="*/ 0 w 183"/>
                <a:gd name="T3" fmla="*/ 359 h 384"/>
                <a:gd name="T4" fmla="*/ 85 w 183"/>
                <a:gd name="T5" fmla="*/ 0 h 384"/>
                <a:gd name="T6" fmla="*/ 183 w 183"/>
                <a:gd name="T7" fmla="*/ 25 h 384"/>
                <a:gd name="T8" fmla="*/ 98 w 183"/>
                <a:gd name="T9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84">
                  <a:moveTo>
                    <a:pt x="98" y="384"/>
                  </a:moveTo>
                  <a:lnTo>
                    <a:pt x="0" y="359"/>
                  </a:lnTo>
                  <a:lnTo>
                    <a:pt x="85" y="0"/>
                  </a:lnTo>
                  <a:lnTo>
                    <a:pt x="183" y="25"/>
                  </a:lnTo>
                  <a:lnTo>
                    <a:pt x="98" y="38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ïşḻîḓê">
              <a:extLst>
                <a:ext uri="{FF2B5EF4-FFF2-40B4-BE49-F238E27FC236}">
                  <a16:creationId xmlns:a16="http://schemas.microsoft.com/office/drawing/2014/main" id="{62D426BC-9C76-49CE-B823-6F8A53725972}"/>
                </a:ext>
              </a:extLst>
            </p:cNvPr>
            <p:cNvSpPr/>
            <p:nvPr/>
          </p:nvSpPr>
          <p:spPr bwMode="auto">
            <a:xfrm>
              <a:off x="5537748" y="3842106"/>
              <a:ext cx="208414" cy="681067"/>
            </a:xfrm>
            <a:custGeom>
              <a:avLst/>
              <a:gdLst>
                <a:gd name="T0" fmla="*/ 27 w 112"/>
                <a:gd name="T1" fmla="*/ 366 h 366"/>
                <a:gd name="T2" fmla="*/ 0 w 112"/>
                <a:gd name="T3" fmla="*/ 357 h 366"/>
                <a:gd name="T4" fmla="*/ 85 w 112"/>
                <a:gd name="T5" fmla="*/ 0 h 366"/>
                <a:gd name="T6" fmla="*/ 112 w 112"/>
                <a:gd name="T7" fmla="*/ 7 h 366"/>
                <a:gd name="T8" fmla="*/ 27 w 112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66">
                  <a:moveTo>
                    <a:pt x="27" y="366"/>
                  </a:moveTo>
                  <a:lnTo>
                    <a:pt x="0" y="357"/>
                  </a:lnTo>
                  <a:lnTo>
                    <a:pt x="85" y="0"/>
                  </a:lnTo>
                  <a:lnTo>
                    <a:pt x="112" y="7"/>
                  </a:lnTo>
                  <a:lnTo>
                    <a:pt x="27" y="366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íṡḷíḑè">
              <a:extLst>
                <a:ext uri="{FF2B5EF4-FFF2-40B4-BE49-F238E27FC236}">
                  <a16:creationId xmlns:a16="http://schemas.microsoft.com/office/drawing/2014/main" id="{DF5CF1F5-6BBB-46E1-95CA-A8D50FA152B3}"/>
                </a:ext>
              </a:extLst>
            </p:cNvPr>
            <p:cNvSpPr/>
            <p:nvPr/>
          </p:nvSpPr>
          <p:spPr bwMode="auto">
            <a:xfrm>
              <a:off x="3457329" y="2814923"/>
              <a:ext cx="829934" cy="1055097"/>
            </a:xfrm>
            <a:custGeom>
              <a:avLst/>
              <a:gdLst>
                <a:gd name="T0" fmla="*/ 0 w 215"/>
                <a:gd name="T1" fmla="*/ 124 h 273"/>
                <a:gd name="T2" fmla="*/ 0 w 215"/>
                <a:gd name="T3" fmla="*/ 264 h 273"/>
                <a:gd name="T4" fmla="*/ 11 w 215"/>
                <a:gd name="T5" fmla="*/ 271 h 273"/>
                <a:gd name="T6" fmla="*/ 211 w 215"/>
                <a:gd name="T7" fmla="*/ 155 h 273"/>
                <a:gd name="T8" fmla="*/ 215 w 215"/>
                <a:gd name="T9" fmla="*/ 149 h 273"/>
                <a:gd name="T10" fmla="*/ 214 w 215"/>
                <a:gd name="T11" fmla="*/ 9 h 273"/>
                <a:gd name="T12" fmla="*/ 203 w 215"/>
                <a:gd name="T13" fmla="*/ 2 h 273"/>
                <a:gd name="T14" fmla="*/ 4 w 215"/>
                <a:gd name="T15" fmla="*/ 118 h 273"/>
                <a:gd name="T16" fmla="*/ 0 w 215"/>
                <a:gd name="T17" fmla="*/ 12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73">
                  <a:moveTo>
                    <a:pt x="0" y="124"/>
                  </a:moveTo>
                  <a:cubicBezTo>
                    <a:pt x="0" y="264"/>
                    <a:pt x="0" y="264"/>
                    <a:pt x="0" y="264"/>
                  </a:cubicBezTo>
                  <a:cubicBezTo>
                    <a:pt x="0" y="270"/>
                    <a:pt x="6" y="273"/>
                    <a:pt x="11" y="271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3" y="154"/>
                    <a:pt x="215" y="152"/>
                    <a:pt x="215" y="149"/>
                  </a:cubicBezTo>
                  <a:cubicBezTo>
                    <a:pt x="214" y="9"/>
                    <a:pt x="214" y="9"/>
                    <a:pt x="214" y="9"/>
                  </a:cubicBezTo>
                  <a:cubicBezTo>
                    <a:pt x="214" y="3"/>
                    <a:pt x="208" y="0"/>
                    <a:pt x="203" y="2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1" y="119"/>
                    <a:pt x="0" y="122"/>
                    <a:pt x="0" y="124"/>
                  </a:cubicBezTo>
                  <a:close/>
                </a:path>
              </a:pathLst>
            </a:custGeom>
            <a:solidFill>
              <a:srgbClr val="8A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ïṣ1iďê">
              <a:extLst>
                <a:ext uri="{FF2B5EF4-FFF2-40B4-BE49-F238E27FC236}">
                  <a16:creationId xmlns:a16="http://schemas.microsoft.com/office/drawing/2014/main" id="{A0A028E1-1318-4766-A1E2-541A7ED683F6}"/>
                </a:ext>
              </a:extLst>
            </p:cNvPr>
            <p:cNvSpPr/>
            <p:nvPr/>
          </p:nvSpPr>
          <p:spPr bwMode="auto">
            <a:xfrm>
              <a:off x="3572701" y="2868887"/>
              <a:ext cx="831796" cy="1055097"/>
            </a:xfrm>
            <a:custGeom>
              <a:avLst/>
              <a:gdLst>
                <a:gd name="T0" fmla="*/ 0 w 215"/>
                <a:gd name="T1" fmla="*/ 124 h 273"/>
                <a:gd name="T2" fmla="*/ 0 w 215"/>
                <a:gd name="T3" fmla="*/ 264 h 273"/>
                <a:gd name="T4" fmla="*/ 11 w 215"/>
                <a:gd name="T5" fmla="*/ 271 h 273"/>
                <a:gd name="T6" fmla="*/ 211 w 215"/>
                <a:gd name="T7" fmla="*/ 155 h 273"/>
                <a:gd name="T8" fmla="*/ 215 w 215"/>
                <a:gd name="T9" fmla="*/ 149 h 273"/>
                <a:gd name="T10" fmla="*/ 214 w 215"/>
                <a:gd name="T11" fmla="*/ 9 h 273"/>
                <a:gd name="T12" fmla="*/ 204 w 215"/>
                <a:gd name="T13" fmla="*/ 2 h 273"/>
                <a:gd name="T14" fmla="*/ 4 w 215"/>
                <a:gd name="T15" fmla="*/ 118 h 273"/>
                <a:gd name="T16" fmla="*/ 0 w 215"/>
                <a:gd name="T17" fmla="*/ 12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73">
                  <a:moveTo>
                    <a:pt x="0" y="124"/>
                  </a:moveTo>
                  <a:cubicBezTo>
                    <a:pt x="0" y="264"/>
                    <a:pt x="0" y="264"/>
                    <a:pt x="0" y="264"/>
                  </a:cubicBezTo>
                  <a:cubicBezTo>
                    <a:pt x="0" y="270"/>
                    <a:pt x="6" y="273"/>
                    <a:pt x="11" y="271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3" y="154"/>
                    <a:pt x="215" y="152"/>
                    <a:pt x="215" y="149"/>
                  </a:cubicBezTo>
                  <a:cubicBezTo>
                    <a:pt x="214" y="9"/>
                    <a:pt x="214" y="9"/>
                    <a:pt x="214" y="9"/>
                  </a:cubicBezTo>
                  <a:cubicBezTo>
                    <a:pt x="214" y="3"/>
                    <a:pt x="208" y="0"/>
                    <a:pt x="204" y="2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1" y="119"/>
                    <a:pt x="0" y="122"/>
                    <a:pt x="0" y="124"/>
                  </a:cubicBezTo>
                  <a:close/>
                </a:path>
              </a:pathLst>
            </a:custGeom>
            <a:solidFill>
              <a:srgbClr val="1A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iŝļîḍê">
              <a:extLst>
                <a:ext uri="{FF2B5EF4-FFF2-40B4-BE49-F238E27FC236}">
                  <a16:creationId xmlns:a16="http://schemas.microsoft.com/office/drawing/2014/main" id="{E116EE3A-6BF3-4C15-8B84-7D41DC84CEDC}"/>
                </a:ext>
              </a:extLst>
            </p:cNvPr>
            <p:cNvSpPr/>
            <p:nvPr/>
          </p:nvSpPr>
          <p:spPr bwMode="auto">
            <a:xfrm>
              <a:off x="4095598" y="3066136"/>
              <a:ext cx="223301" cy="286569"/>
            </a:xfrm>
            <a:custGeom>
              <a:avLst/>
              <a:gdLst>
                <a:gd name="T0" fmla="*/ 0 w 58"/>
                <a:gd name="T1" fmla="*/ 34 h 74"/>
                <a:gd name="T2" fmla="*/ 0 w 58"/>
                <a:gd name="T3" fmla="*/ 72 h 74"/>
                <a:gd name="T4" fmla="*/ 3 w 58"/>
                <a:gd name="T5" fmla="*/ 74 h 74"/>
                <a:gd name="T6" fmla="*/ 57 w 58"/>
                <a:gd name="T7" fmla="*/ 42 h 74"/>
                <a:gd name="T8" fmla="*/ 58 w 58"/>
                <a:gd name="T9" fmla="*/ 41 h 74"/>
                <a:gd name="T10" fmla="*/ 58 w 58"/>
                <a:gd name="T11" fmla="*/ 3 h 74"/>
                <a:gd name="T12" fmla="*/ 55 w 58"/>
                <a:gd name="T13" fmla="*/ 1 h 74"/>
                <a:gd name="T14" fmla="*/ 1 w 58"/>
                <a:gd name="T15" fmla="*/ 32 h 74"/>
                <a:gd name="T16" fmla="*/ 0 w 58"/>
                <a:gd name="T17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4">
                  <a:moveTo>
                    <a:pt x="0" y="34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2" y="74"/>
                    <a:pt x="3" y="74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8" y="41"/>
                    <a:pt x="58" y="4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3"/>
                    <a:pt x="0" y="34"/>
                  </a:cubicBezTo>
                  <a:close/>
                </a:path>
              </a:pathLst>
            </a:custGeom>
            <a:solidFill>
              <a:srgbClr val="8A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işlíḓé">
              <a:extLst>
                <a:ext uri="{FF2B5EF4-FFF2-40B4-BE49-F238E27FC236}">
                  <a16:creationId xmlns:a16="http://schemas.microsoft.com/office/drawing/2014/main" id="{CCAA0414-2A3C-4593-9A69-EAF46C051931}"/>
                </a:ext>
              </a:extLst>
            </p:cNvPr>
            <p:cNvSpPr/>
            <p:nvPr/>
          </p:nvSpPr>
          <p:spPr bwMode="auto">
            <a:xfrm>
              <a:off x="4095598" y="3263385"/>
              <a:ext cx="223301" cy="165615"/>
            </a:xfrm>
            <a:custGeom>
              <a:avLst/>
              <a:gdLst>
                <a:gd name="T0" fmla="*/ 0 w 58"/>
                <a:gd name="T1" fmla="*/ 33 h 43"/>
                <a:gd name="T2" fmla="*/ 0 w 58"/>
                <a:gd name="T3" fmla="*/ 41 h 43"/>
                <a:gd name="T4" fmla="*/ 3 w 58"/>
                <a:gd name="T5" fmla="*/ 42 h 43"/>
                <a:gd name="T6" fmla="*/ 57 w 58"/>
                <a:gd name="T7" fmla="*/ 11 h 43"/>
                <a:gd name="T8" fmla="*/ 58 w 58"/>
                <a:gd name="T9" fmla="*/ 9 h 43"/>
                <a:gd name="T10" fmla="*/ 58 w 58"/>
                <a:gd name="T11" fmla="*/ 2 h 43"/>
                <a:gd name="T12" fmla="*/ 55 w 58"/>
                <a:gd name="T13" fmla="*/ 0 h 43"/>
                <a:gd name="T14" fmla="*/ 1 w 58"/>
                <a:gd name="T15" fmla="*/ 32 h 43"/>
                <a:gd name="T16" fmla="*/ 0 w 58"/>
                <a:gd name="T17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3">
                  <a:moveTo>
                    <a:pt x="0" y="33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2" y="43"/>
                    <a:pt x="3" y="42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0"/>
                    <a:pt x="58" y="9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8A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íṩľïḑè">
              <a:extLst>
                <a:ext uri="{FF2B5EF4-FFF2-40B4-BE49-F238E27FC236}">
                  <a16:creationId xmlns:a16="http://schemas.microsoft.com/office/drawing/2014/main" id="{0F0547E7-078B-46BE-9A4E-B8BB05CD8BF9}"/>
                </a:ext>
              </a:extLst>
            </p:cNvPr>
            <p:cNvSpPr/>
            <p:nvPr/>
          </p:nvSpPr>
          <p:spPr bwMode="auto">
            <a:xfrm>
              <a:off x="4095598" y="3339680"/>
              <a:ext cx="223301" cy="171197"/>
            </a:xfrm>
            <a:custGeom>
              <a:avLst/>
              <a:gdLst>
                <a:gd name="T0" fmla="*/ 0 w 58"/>
                <a:gd name="T1" fmla="*/ 34 h 44"/>
                <a:gd name="T2" fmla="*/ 0 w 58"/>
                <a:gd name="T3" fmla="*/ 41 h 44"/>
                <a:gd name="T4" fmla="*/ 3 w 58"/>
                <a:gd name="T5" fmla="*/ 43 h 44"/>
                <a:gd name="T6" fmla="*/ 57 w 58"/>
                <a:gd name="T7" fmla="*/ 12 h 44"/>
                <a:gd name="T8" fmla="*/ 58 w 58"/>
                <a:gd name="T9" fmla="*/ 10 h 44"/>
                <a:gd name="T10" fmla="*/ 58 w 58"/>
                <a:gd name="T11" fmla="*/ 3 h 44"/>
                <a:gd name="T12" fmla="*/ 55 w 58"/>
                <a:gd name="T13" fmla="*/ 1 h 44"/>
                <a:gd name="T14" fmla="*/ 1 w 58"/>
                <a:gd name="T15" fmla="*/ 33 h 44"/>
                <a:gd name="T16" fmla="*/ 0 w 58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0" y="34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4"/>
                    <a:pt x="3" y="43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1"/>
                    <a:pt x="58" y="11"/>
                    <a:pt x="58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8A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íŝḷiḋe">
              <a:extLst>
                <a:ext uri="{FF2B5EF4-FFF2-40B4-BE49-F238E27FC236}">
                  <a16:creationId xmlns:a16="http://schemas.microsoft.com/office/drawing/2014/main" id="{644F7A1C-4340-414F-BCBD-815AAED2E7B7}"/>
                </a:ext>
              </a:extLst>
            </p:cNvPr>
            <p:cNvSpPr/>
            <p:nvPr/>
          </p:nvSpPr>
          <p:spPr bwMode="auto">
            <a:xfrm>
              <a:off x="3691795" y="3406670"/>
              <a:ext cx="197249" cy="266101"/>
            </a:xfrm>
            <a:custGeom>
              <a:avLst/>
              <a:gdLst>
                <a:gd name="T0" fmla="*/ 65 w 106"/>
                <a:gd name="T1" fmla="*/ 0 h 143"/>
                <a:gd name="T2" fmla="*/ 106 w 106"/>
                <a:gd name="T3" fmla="*/ 83 h 143"/>
                <a:gd name="T4" fmla="*/ 83 w 106"/>
                <a:gd name="T5" fmla="*/ 97 h 143"/>
                <a:gd name="T6" fmla="*/ 75 w 106"/>
                <a:gd name="T7" fmla="*/ 79 h 143"/>
                <a:gd name="T8" fmla="*/ 32 w 106"/>
                <a:gd name="T9" fmla="*/ 103 h 143"/>
                <a:gd name="T10" fmla="*/ 23 w 106"/>
                <a:gd name="T11" fmla="*/ 130 h 143"/>
                <a:gd name="T12" fmla="*/ 0 w 106"/>
                <a:gd name="T13" fmla="*/ 143 h 143"/>
                <a:gd name="T14" fmla="*/ 42 w 106"/>
                <a:gd name="T15" fmla="*/ 12 h 143"/>
                <a:gd name="T16" fmla="*/ 65 w 106"/>
                <a:gd name="T17" fmla="*/ 0 h 143"/>
                <a:gd name="T18" fmla="*/ 38 w 106"/>
                <a:gd name="T19" fmla="*/ 81 h 143"/>
                <a:gd name="T20" fmla="*/ 69 w 106"/>
                <a:gd name="T21" fmla="*/ 64 h 143"/>
                <a:gd name="T22" fmla="*/ 52 w 106"/>
                <a:gd name="T23" fmla="*/ 31 h 143"/>
                <a:gd name="T24" fmla="*/ 38 w 106"/>
                <a:gd name="T25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43">
                  <a:moveTo>
                    <a:pt x="65" y="0"/>
                  </a:moveTo>
                  <a:lnTo>
                    <a:pt x="106" y="83"/>
                  </a:lnTo>
                  <a:lnTo>
                    <a:pt x="83" y="97"/>
                  </a:lnTo>
                  <a:lnTo>
                    <a:pt x="75" y="79"/>
                  </a:lnTo>
                  <a:lnTo>
                    <a:pt x="32" y="103"/>
                  </a:lnTo>
                  <a:lnTo>
                    <a:pt x="23" y="130"/>
                  </a:lnTo>
                  <a:lnTo>
                    <a:pt x="0" y="143"/>
                  </a:lnTo>
                  <a:lnTo>
                    <a:pt x="42" y="12"/>
                  </a:lnTo>
                  <a:lnTo>
                    <a:pt x="65" y="0"/>
                  </a:lnTo>
                  <a:close/>
                  <a:moveTo>
                    <a:pt x="38" y="81"/>
                  </a:moveTo>
                  <a:lnTo>
                    <a:pt x="69" y="64"/>
                  </a:lnTo>
                  <a:lnTo>
                    <a:pt x="52" y="31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ïśḻiďê">
              <a:extLst>
                <a:ext uri="{FF2B5EF4-FFF2-40B4-BE49-F238E27FC236}">
                  <a16:creationId xmlns:a16="http://schemas.microsoft.com/office/drawing/2014/main" id="{FFB7ADF4-BC05-4C69-B064-537A874ACAC6}"/>
                </a:ext>
              </a:extLst>
            </p:cNvPr>
            <p:cNvSpPr/>
            <p:nvPr/>
          </p:nvSpPr>
          <p:spPr bwMode="auto">
            <a:xfrm>
              <a:off x="3691795" y="3406670"/>
              <a:ext cx="197249" cy="266101"/>
            </a:xfrm>
            <a:custGeom>
              <a:avLst/>
              <a:gdLst>
                <a:gd name="T0" fmla="*/ 65 w 106"/>
                <a:gd name="T1" fmla="*/ 0 h 143"/>
                <a:gd name="T2" fmla="*/ 106 w 106"/>
                <a:gd name="T3" fmla="*/ 83 h 143"/>
                <a:gd name="T4" fmla="*/ 83 w 106"/>
                <a:gd name="T5" fmla="*/ 97 h 143"/>
                <a:gd name="T6" fmla="*/ 75 w 106"/>
                <a:gd name="T7" fmla="*/ 79 h 143"/>
                <a:gd name="T8" fmla="*/ 32 w 106"/>
                <a:gd name="T9" fmla="*/ 103 h 143"/>
                <a:gd name="T10" fmla="*/ 23 w 106"/>
                <a:gd name="T11" fmla="*/ 130 h 143"/>
                <a:gd name="T12" fmla="*/ 0 w 106"/>
                <a:gd name="T13" fmla="*/ 143 h 143"/>
                <a:gd name="T14" fmla="*/ 42 w 106"/>
                <a:gd name="T15" fmla="*/ 12 h 143"/>
                <a:gd name="T16" fmla="*/ 65 w 106"/>
                <a:gd name="T17" fmla="*/ 0 h 143"/>
                <a:gd name="T18" fmla="*/ 38 w 106"/>
                <a:gd name="T19" fmla="*/ 81 h 143"/>
                <a:gd name="T20" fmla="*/ 69 w 106"/>
                <a:gd name="T21" fmla="*/ 64 h 143"/>
                <a:gd name="T22" fmla="*/ 52 w 106"/>
                <a:gd name="T23" fmla="*/ 31 h 143"/>
                <a:gd name="T24" fmla="*/ 38 w 106"/>
                <a:gd name="T25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43">
                  <a:moveTo>
                    <a:pt x="65" y="0"/>
                  </a:moveTo>
                  <a:lnTo>
                    <a:pt x="106" y="83"/>
                  </a:lnTo>
                  <a:lnTo>
                    <a:pt x="83" y="97"/>
                  </a:lnTo>
                  <a:lnTo>
                    <a:pt x="75" y="79"/>
                  </a:lnTo>
                  <a:lnTo>
                    <a:pt x="32" y="103"/>
                  </a:lnTo>
                  <a:lnTo>
                    <a:pt x="23" y="130"/>
                  </a:lnTo>
                  <a:lnTo>
                    <a:pt x="0" y="143"/>
                  </a:lnTo>
                  <a:lnTo>
                    <a:pt x="42" y="12"/>
                  </a:lnTo>
                  <a:lnTo>
                    <a:pt x="65" y="0"/>
                  </a:lnTo>
                  <a:moveTo>
                    <a:pt x="38" y="81"/>
                  </a:moveTo>
                  <a:lnTo>
                    <a:pt x="69" y="64"/>
                  </a:lnTo>
                  <a:lnTo>
                    <a:pt x="52" y="31"/>
                  </a:lnTo>
                  <a:lnTo>
                    <a:pt x="38" y="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íṥlïḋè">
              <a:extLst>
                <a:ext uri="{FF2B5EF4-FFF2-40B4-BE49-F238E27FC236}">
                  <a16:creationId xmlns:a16="http://schemas.microsoft.com/office/drawing/2014/main" id="{B9D2D0A9-5E15-4EA4-8EC4-8A4E5F1D197D}"/>
                </a:ext>
              </a:extLst>
            </p:cNvPr>
            <p:cNvSpPr/>
            <p:nvPr/>
          </p:nvSpPr>
          <p:spPr bwMode="auto">
            <a:xfrm>
              <a:off x="3898349" y="3347123"/>
              <a:ext cx="115372" cy="150729"/>
            </a:xfrm>
            <a:custGeom>
              <a:avLst/>
              <a:gdLst>
                <a:gd name="T0" fmla="*/ 39 w 62"/>
                <a:gd name="T1" fmla="*/ 0 h 81"/>
                <a:gd name="T2" fmla="*/ 39 w 62"/>
                <a:gd name="T3" fmla="*/ 27 h 81"/>
                <a:gd name="T4" fmla="*/ 62 w 62"/>
                <a:gd name="T5" fmla="*/ 13 h 81"/>
                <a:gd name="T6" fmla="*/ 62 w 62"/>
                <a:gd name="T7" fmla="*/ 32 h 81"/>
                <a:gd name="T8" fmla="*/ 39 w 62"/>
                <a:gd name="T9" fmla="*/ 46 h 81"/>
                <a:gd name="T10" fmla="*/ 39 w 62"/>
                <a:gd name="T11" fmla="*/ 71 h 81"/>
                <a:gd name="T12" fmla="*/ 22 w 62"/>
                <a:gd name="T13" fmla="*/ 81 h 81"/>
                <a:gd name="T14" fmla="*/ 22 w 62"/>
                <a:gd name="T15" fmla="*/ 57 h 81"/>
                <a:gd name="T16" fmla="*/ 0 w 62"/>
                <a:gd name="T17" fmla="*/ 69 h 81"/>
                <a:gd name="T18" fmla="*/ 0 w 62"/>
                <a:gd name="T19" fmla="*/ 50 h 81"/>
                <a:gd name="T20" fmla="*/ 22 w 62"/>
                <a:gd name="T21" fmla="*/ 38 h 81"/>
                <a:gd name="T22" fmla="*/ 22 w 62"/>
                <a:gd name="T23" fmla="*/ 11 h 81"/>
                <a:gd name="T24" fmla="*/ 39 w 62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81">
                  <a:moveTo>
                    <a:pt x="39" y="0"/>
                  </a:moveTo>
                  <a:lnTo>
                    <a:pt x="39" y="27"/>
                  </a:lnTo>
                  <a:lnTo>
                    <a:pt x="62" y="13"/>
                  </a:lnTo>
                  <a:lnTo>
                    <a:pt x="62" y="32"/>
                  </a:lnTo>
                  <a:lnTo>
                    <a:pt x="39" y="46"/>
                  </a:lnTo>
                  <a:lnTo>
                    <a:pt x="39" y="71"/>
                  </a:lnTo>
                  <a:lnTo>
                    <a:pt x="22" y="81"/>
                  </a:lnTo>
                  <a:lnTo>
                    <a:pt x="22" y="5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22" y="38"/>
                  </a:lnTo>
                  <a:lnTo>
                    <a:pt x="22" y="1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í$ľïḍé">
              <a:extLst>
                <a:ext uri="{FF2B5EF4-FFF2-40B4-BE49-F238E27FC236}">
                  <a16:creationId xmlns:a16="http://schemas.microsoft.com/office/drawing/2014/main" id="{8A4E697F-31E5-4748-B21F-AA50A9F0232B}"/>
                </a:ext>
              </a:extLst>
            </p:cNvPr>
            <p:cNvSpPr/>
            <p:nvPr/>
          </p:nvSpPr>
          <p:spPr bwMode="auto">
            <a:xfrm>
              <a:off x="6408621" y="2987980"/>
              <a:ext cx="947168" cy="359143"/>
            </a:xfrm>
            <a:custGeom>
              <a:avLst/>
              <a:gdLst>
                <a:gd name="T0" fmla="*/ 195 w 245"/>
                <a:gd name="T1" fmla="*/ 80 h 93"/>
                <a:gd name="T2" fmla="*/ 175 w 245"/>
                <a:gd name="T3" fmla="*/ 69 h 93"/>
                <a:gd name="T4" fmla="*/ 170 w 245"/>
                <a:gd name="T5" fmla="*/ 70 h 93"/>
                <a:gd name="T6" fmla="*/ 164 w 245"/>
                <a:gd name="T7" fmla="*/ 71 h 93"/>
                <a:gd name="T8" fmla="*/ 159 w 245"/>
                <a:gd name="T9" fmla="*/ 72 h 93"/>
                <a:gd name="T10" fmla="*/ 157 w 245"/>
                <a:gd name="T11" fmla="*/ 73 h 93"/>
                <a:gd name="T12" fmla="*/ 150 w 245"/>
                <a:gd name="T13" fmla="*/ 74 h 93"/>
                <a:gd name="T14" fmla="*/ 143 w 245"/>
                <a:gd name="T15" fmla="*/ 75 h 93"/>
                <a:gd name="T16" fmla="*/ 139 w 245"/>
                <a:gd name="T17" fmla="*/ 75 h 93"/>
                <a:gd name="T18" fmla="*/ 133 w 245"/>
                <a:gd name="T19" fmla="*/ 75 h 93"/>
                <a:gd name="T20" fmla="*/ 130 w 245"/>
                <a:gd name="T21" fmla="*/ 76 h 93"/>
                <a:gd name="T22" fmla="*/ 125 w 245"/>
                <a:gd name="T23" fmla="*/ 76 h 93"/>
                <a:gd name="T24" fmla="*/ 122 w 245"/>
                <a:gd name="T25" fmla="*/ 76 h 93"/>
                <a:gd name="T26" fmla="*/ 119 w 245"/>
                <a:gd name="T27" fmla="*/ 76 h 93"/>
                <a:gd name="T28" fmla="*/ 114 w 245"/>
                <a:gd name="T29" fmla="*/ 75 h 93"/>
                <a:gd name="T30" fmla="*/ 109 w 245"/>
                <a:gd name="T31" fmla="*/ 75 h 93"/>
                <a:gd name="T32" fmla="*/ 105 w 245"/>
                <a:gd name="T33" fmla="*/ 75 h 93"/>
                <a:gd name="T34" fmla="*/ 98 w 245"/>
                <a:gd name="T35" fmla="*/ 74 h 93"/>
                <a:gd name="T36" fmla="*/ 97 w 245"/>
                <a:gd name="T37" fmla="*/ 74 h 93"/>
                <a:gd name="T38" fmla="*/ 91 w 245"/>
                <a:gd name="T39" fmla="*/ 73 h 93"/>
                <a:gd name="T40" fmla="*/ 90 w 245"/>
                <a:gd name="T41" fmla="*/ 76 h 93"/>
                <a:gd name="T42" fmla="*/ 93 w 245"/>
                <a:gd name="T43" fmla="*/ 91 h 93"/>
                <a:gd name="T44" fmla="*/ 228 w 245"/>
                <a:gd name="T45" fmla="*/ 61 h 93"/>
                <a:gd name="T46" fmla="*/ 235 w 245"/>
                <a:gd name="T47" fmla="*/ 12 h 93"/>
                <a:gd name="T48" fmla="*/ 235 w 245"/>
                <a:gd name="T49" fmla="*/ 14 h 93"/>
                <a:gd name="T50" fmla="*/ 235 w 245"/>
                <a:gd name="T51" fmla="*/ 17 h 93"/>
                <a:gd name="T52" fmla="*/ 234 w 245"/>
                <a:gd name="T53" fmla="*/ 19 h 93"/>
                <a:gd name="T54" fmla="*/ 234 w 245"/>
                <a:gd name="T55" fmla="*/ 22 h 93"/>
                <a:gd name="T56" fmla="*/ 233 w 245"/>
                <a:gd name="T57" fmla="*/ 25 h 93"/>
                <a:gd name="T58" fmla="*/ 232 w 245"/>
                <a:gd name="T59" fmla="*/ 26 h 93"/>
                <a:gd name="T60" fmla="*/ 231 w 245"/>
                <a:gd name="T61" fmla="*/ 29 h 93"/>
                <a:gd name="T62" fmla="*/ 229 w 245"/>
                <a:gd name="T63" fmla="*/ 32 h 93"/>
                <a:gd name="T64" fmla="*/ 228 w 245"/>
                <a:gd name="T65" fmla="*/ 34 h 93"/>
                <a:gd name="T66" fmla="*/ 226 w 245"/>
                <a:gd name="T67" fmla="*/ 38 h 93"/>
                <a:gd name="T68" fmla="*/ 225 w 245"/>
                <a:gd name="T69" fmla="*/ 38 h 93"/>
                <a:gd name="T70" fmla="*/ 221 w 245"/>
                <a:gd name="T71" fmla="*/ 43 h 93"/>
                <a:gd name="T72" fmla="*/ 236 w 245"/>
                <a:gd name="T73" fmla="*/ 53 h 93"/>
                <a:gd name="T74" fmla="*/ 235 w 245"/>
                <a:gd name="T75" fmla="*/ 3 h 93"/>
                <a:gd name="T76" fmla="*/ 0 w 245"/>
                <a:gd name="T77" fmla="*/ 29 h 93"/>
                <a:gd name="T78" fmla="*/ 58 w 245"/>
                <a:gd name="T79" fmla="*/ 82 h 93"/>
                <a:gd name="T80" fmla="*/ 60 w 245"/>
                <a:gd name="T81" fmla="*/ 64 h 93"/>
                <a:gd name="T82" fmla="*/ 56 w 245"/>
                <a:gd name="T83" fmla="*/ 62 h 93"/>
                <a:gd name="T84" fmla="*/ 51 w 245"/>
                <a:gd name="T85" fmla="*/ 60 h 93"/>
                <a:gd name="T86" fmla="*/ 46 w 245"/>
                <a:gd name="T87" fmla="*/ 57 h 93"/>
                <a:gd name="T88" fmla="*/ 13 w 245"/>
                <a:gd name="T8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5" h="93">
                  <a:moveTo>
                    <a:pt x="228" y="61"/>
                  </a:moveTo>
                  <a:cubicBezTo>
                    <a:pt x="195" y="80"/>
                    <a:pt x="195" y="80"/>
                    <a:pt x="195" y="80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4" y="69"/>
                    <a:pt x="173" y="69"/>
                    <a:pt x="172" y="69"/>
                  </a:cubicBezTo>
                  <a:cubicBezTo>
                    <a:pt x="171" y="70"/>
                    <a:pt x="170" y="70"/>
                    <a:pt x="170" y="70"/>
                  </a:cubicBezTo>
                  <a:cubicBezTo>
                    <a:pt x="169" y="70"/>
                    <a:pt x="168" y="71"/>
                    <a:pt x="167" y="71"/>
                  </a:cubicBezTo>
                  <a:cubicBezTo>
                    <a:pt x="166" y="71"/>
                    <a:pt x="165" y="71"/>
                    <a:pt x="164" y="71"/>
                  </a:cubicBezTo>
                  <a:cubicBezTo>
                    <a:pt x="164" y="72"/>
                    <a:pt x="163" y="72"/>
                    <a:pt x="162" y="72"/>
                  </a:cubicBezTo>
                  <a:cubicBezTo>
                    <a:pt x="161" y="72"/>
                    <a:pt x="160" y="72"/>
                    <a:pt x="159" y="72"/>
                  </a:cubicBezTo>
                  <a:cubicBezTo>
                    <a:pt x="159" y="73"/>
                    <a:pt x="158" y="73"/>
                    <a:pt x="158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5" y="73"/>
                    <a:pt x="153" y="74"/>
                    <a:pt x="151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48" y="74"/>
                    <a:pt x="146" y="74"/>
                    <a:pt x="144" y="75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3" y="75"/>
                    <a:pt x="143" y="75"/>
                    <a:pt x="142" y="75"/>
                  </a:cubicBezTo>
                  <a:cubicBezTo>
                    <a:pt x="141" y="75"/>
                    <a:pt x="140" y="75"/>
                    <a:pt x="139" y="75"/>
                  </a:cubicBezTo>
                  <a:cubicBezTo>
                    <a:pt x="138" y="75"/>
                    <a:pt x="137" y="75"/>
                    <a:pt x="136" y="75"/>
                  </a:cubicBezTo>
                  <a:cubicBezTo>
                    <a:pt x="135" y="75"/>
                    <a:pt x="134" y="75"/>
                    <a:pt x="133" y="75"/>
                  </a:cubicBezTo>
                  <a:cubicBezTo>
                    <a:pt x="132" y="76"/>
                    <a:pt x="132" y="76"/>
                    <a:pt x="131" y="76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29" y="76"/>
                    <a:pt x="128" y="76"/>
                    <a:pt x="127" y="76"/>
                  </a:cubicBezTo>
                  <a:cubicBezTo>
                    <a:pt x="127" y="76"/>
                    <a:pt x="126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4" y="76"/>
                    <a:pt x="123" y="76"/>
                    <a:pt x="122" y="76"/>
                  </a:cubicBezTo>
                  <a:cubicBezTo>
                    <a:pt x="121" y="76"/>
                    <a:pt x="120" y="76"/>
                    <a:pt x="120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8" y="76"/>
                    <a:pt x="117" y="76"/>
                    <a:pt x="116" y="75"/>
                  </a:cubicBezTo>
                  <a:cubicBezTo>
                    <a:pt x="116" y="75"/>
                    <a:pt x="115" y="75"/>
                    <a:pt x="114" y="75"/>
                  </a:cubicBezTo>
                  <a:cubicBezTo>
                    <a:pt x="113" y="75"/>
                    <a:pt x="112" y="75"/>
                    <a:pt x="111" y="75"/>
                  </a:cubicBezTo>
                  <a:cubicBezTo>
                    <a:pt x="110" y="75"/>
                    <a:pt x="109" y="75"/>
                    <a:pt x="109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7" y="75"/>
                    <a:pt x="106" y="75"/>
                    <a:pt x="105" y="75"/>
                  </a:cubicBezTo>
                  <a:cubicBezTo>
                    <a:pt x="104" y="75"/>
                    <a:pt x="104" y="75"/>
                    <a:pt x="103" y="74"/>
                  </a:cubicBezTo>
                  <a:cubicBezTo>
                    <a:pt x="102" y="74"/>
                    <a:pt x="100" y="74"/>
                    <a:pt x="98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6" y="73"/>
                    <a:pt x="94" y="73"/>
                    <a:pt x="93" y="73"/>
                  </a:cubicBezTo>
                  <a:cubicBezTo>
                    <a:pt x="92" y="73"/>
                    <a:pt x="92" y="73"/>
                    <a:pt x="91" y="73"/>
                  </a:cubicBezTo>
                  <a:cubicBezTo>
                    <a:pt x="90" y="72"/>
                    <a:pt x="89" y="72"/>
                    <a:pt x="88" y="72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103" y="92"/>
                    <a:pt x="112" y="93"/>
                    <a:pt x="123" y="93"/>
                  </a:cubicBezTo>
                  <a:cubicBezTo>
                    <a:pt x="167" y="93"/>
                    <a:pt x="207" y="80"/>
                    <a:pt x="228" y="61"/>
                  </a:cubicBezTo>
                  <a:moveTo>
                    <a:pt x="235" y="3"/>
                  </a:moveTo>
                  <a:cubicBezTo>
                    <a:pt x="235" y="12"/>
                    <a:pt x="235" y="12"/>
                    <a:pt x="235" y="12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14"/>
                    <a:pt x="235" y="15"/>
                    <a:pt x="235" y="15"/>
                  </a:cubicBezTo>
                  <a:cubicBezTo>
                    <a:pt x="235" y="16"/>
                    <a:pt x="235" y="16"/>
                    <a:pt x="235" y="17"/>
                  </a:cubicBezTo>
                  <a:cubicBezTo>
                    <a:pt x="234" y="17"/>
                    <a:pt x="234" y="18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1"/>
                    <a:pt x="234" y="21"/>
                    <a:pt x="234" y="22"/>
                  </a:cubicBezTo>
                  <a:cubicBezTo>
                    <a:pt x="233" y="22"/>
                    <a:pt x="233" y="23"/>
                    <a:pt x="233" y="23"/>
                  </a:cubicBezTo>
                  <a:cubicBezTo>
                    <a:pt x="233" y="24"/>
                    <a:pt x="233" y="24"/>
                    <a:pt x="233" y="25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2" y="26"/>
                    <a:pt x="232" y="26"/>
                    <a:pt x="232" y="26"/>
                  </a:cubicBezTo>
                  <a:cubicBezTo>
                    <a:pt x="232" y="27"/>
                    <a:pt x="232" y="27"/>
                    <a:pt x="231" y="28"/>
                  </a:cubicBezTo>
                  <a:cubicBezTo>
                    <a:pt x="231" y="28"/>
                    <a:pt x="231" y="29"/>
                    <a:pt x="231" y="29"/>
                  </a:cubicBezTo>
                  <a:cubicBezTo>
                    <a:pt x="230" y="30"/>
                    <a:pt x="230" y="30"/>
                    <a:pt x="230" y="31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9" y="33"/>
                    <a:pt x="228" y="34"/>
                    <a:pt x="228" y="34"/>
                  </a:cubicBezTo>
                  <a:cubicBezTo>
                    <a:pt x="228" y="35"/>
                    <a:pt x="227" y="35"/>
                    <a:pt x="227" y="35"/>
                  </a:cubicBezTo>
                  <a:cubicBezTo>
                    <a:pt x="227" y="36"/>
                    <a:pt x="226" y="37"/>
                    <a:pt x="226" y="38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224" y="40"/>
                    <a:pt x="223" y="41"/>
                    <a:pt x="222" y="42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3"/>
                    <a:pt x="220" y="43"/>
                    <a:pt x="220" y="44"/>
                  </a:cubicBezTo>
                  <a:cubicBezTo>
                    <a:pt x="236" y="53"/>
                    <a:pt x="236" y="53"/>
                    <a:pt x="236" y="53"/>
                  </a:cubicBezTo>
                  <a:cubicBezTo>
                    <a:pt x="241" y="45"/>
                    <a:pt x="245" y="37"/>
                    <a:pt x="245" y="29"/>
                  </a:cubicBezTo>
                  <a:cubicBezTo>
                    <a:pt x="245" y="20"/>
                    <a:pt x="241" y="11"/>
                    <a:pt x="235" y="3"/>
                  </a:cubicBezTo>
                  <a:moveTo>
                    <a:pt x="13" y="0"/>
                  </a:moveTo>
                  <a:cubicBezTo>
                    <a:pt x="5" y="8"/>
                    <a:pt x="0" y="18"/>
                    <a:pt x="0" y="29"/>
                  </a:cubicBezTo>
                  <a:cubicBezTo>
                    <a:pt x="0" y="52"/>
                    <a:pt x="24" y="72"/>
                    <a:pt x="58" y="8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0" y="64"/>
                    <a:pt x="60" y="64"/>
                  </a:cubicBezTo>
                  <a:cubicBezTo>
                    <a:pt x="60" y="64"/>
                    <a:pt x="59" y="63"/>
                    <a:pt x="58" y="63"/>
                  </a:cubicBezTo>
                  <a:cubicBezTo>
                    <a:pt x="58" y="63"/>
                    <a:pt x="57" y="62"/>
                    <a:pt x="56" y="62"/>
                  </a:cubicBezTo>
                  <a:cubicBezTo>
                    <a:pt x="55" y="62"/>
                    <a:pt x="55" y="61"/>
                    <a:pt x="54" y="61"/>
                  </a:cubicBezTo>
                  <a:cubicBezTo>
                    <a:pt x="53" y="61"/>
                    <a:pt x="52" y="60"/>
                    <a:pt x="51" y="60"/>
                  </a:cubicBezTo>
                  <a:cubicBezTo>
                    <a:pt x="51" y="60"/>
                    <a:pt x="51" y="59"/>
                    <a:pt x="50" y="59"/>
                  </a:cubicBezTo>
                  <a:cubicBezTo>
                    <a:pt x="49" y="58"/>
                    <a:pt x="47" y="58"/>
                    <a:pt x="46" y="57"/>
                  </a:cubicBezTo>
                  <a:cubicBezTo>
                    <a:pt x="24" y="44"/>
                    <a:pt x="13" y="28"/>
                    <a:pt x="13" y="1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4958">
                <a:alpha val="46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ïSḷiďe">
              <a:extLst>
                <a:ext uri="{FF2B5EF4-FFF2-40B4-BE49-F238E27FC236}">
                  <a16:creationId xmlns:a16="http://schemas.microsoft.com/office/drawing/2014/main" id="{9B342D09-EFE7-4100-BA7E-5125FE820C67}"/>
                </a:ext>
              </a:extLst>
            </p:cNvPr>
            <p:cNvSpPr/>
            <p:nvPr/>
          </p:nvSpPr>
          <p:spPr bwMode="auto">
            <a:xfrm>
              <a:off x="7084106" y="3159178"/>
              <a:ext cx="236327" cy="137702"/>
            </a:xfrm>
            <a:custGeom>
              <a:avLst/>
              <a:gdLst>
                <a:gd name="T0" fmla="*/ 45 w 61"/>
                <a:gd name="T1" fmla="*/ 0 h 36"/>
                <a:gd name="T2" fmla="*/ 44 w 61"/>
                <a:gd name="T3" fmla="*/ 1 h 36"/>
                <a:gd name="T4" fmla="*/ 43 w 61"/>
                <a:gd name="T5" fmla="*/ 2 h 36"/>
                <a:gd name="T6" fmla="*/ 42 w 61"/>
                <a:gd name="T7" fmla="*/ 2 h 36"/>
                <a:gd name="T8" fmla="*/ 41 w 61"/>
                <a:gd name="T9" fmla="*/ 4 h 36"/>
                <a:gd name="T10" fmla="*/ 39 w 61"/>
                <a:gd name="T11" fmla="*/ 5 h 36"/>
                <a:gd name="T12" fmla="*/ 38 w 61"/>
                <a:gd name="T13" fmla="*/ 6 h 36"/>
                <a:gd name="T14" fmla="*/ 36 w 61"/>
                <a:gd name="T15" fmla="*/ 8 h 36"/>
                <a:gd name="T16" fmla="*/ 34 w 61"/>
                <a:gd name="T17" fmla="*/ 9 h 36"/>
                <a:gd name="T18" fmla="*/ 32 w 61"/>
                <a:gd name="T19" fmla="*/ 10 h 36"/>
                <a:gd name="T20" fmla="*/ 30 w 61"/>
                <a:gd name="T21" fmla="*/ 11 h 36"/>
                <a:gd name="T22" fmla="*/ 29 w 61"/>
                <a:gd name="T23" fmla="*/ 12 h 36"/>
                <a:gd name="T24" fmla="*/ 28 w 61"/>
                <a:gd name="T25" fmla="*/ 13 h 36"/>
                <a:gd name="T26" fmla="*/ 23 w 61"/>
                <a:gd name="T27" fmla="*/ 16 h 36"/>
                <a:gd name="T28" fmla="*/ 21 w 61"/>
                <a:gd name="T29" fmla="*/ 16 h 36"/>
                <a:gd name="T30" fmla="*/ 17 w 61"/>
                <a:gd name="T31" fmla="*/ 18 h 36"/>
                <a:gd name="T32" fmla="*/ 16 w 61"/>
                <a:gd name="T33" fmla="*/ 19 h 36"/>
                <a:gd name="T34" fmla="*/ 10 w 61"/>
                <a:gd name="T35" fmla="*/ 21 h 36"/>
                <a:gd name="T36" fmla="*/ 9 w 61"/>
                <a:gd name="T37" fmla="*/ 22 h 36"/>
                <a:gd name="T38" fmla="*/ 4 w 61"/>
                <a:gd name="T39" fmla="*/ 23 h 36"/>
                <a:gd name="T40" fmla="*/ 3 w 61"/>
                <a:gd name="T41" fmla="*/ 24 h 36"/>
                <a:gd name="T42" fmla="*/ 2 w 61"/>
                <a:gd name="T43" fmla="*/ 24 h 36"/>
                <a:gd name="T44" fmla="*/ 0 w 61"/>
                <a:gd name="T45" fmla="*/ 25 h 36"/>
                <a:gd name="T46" fmla="*/ 20 w 61"/>
                <a:gd name="T47" fmla="*/ 36 h 36"/>
                <a:gd name="T48" fmla="*/ 53 w 61"/>
                <a:gd name="T49" fmla="*/ 17 h 36"/>
                <a:gd name="T50" fmla="*/ 61 w 61"/>
                <a:gd name="T51" fmla="*/ 9 h 36"/>
                <a:gd name="T52" fmla="*/ 45 w 61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36">
                  <a:moveTo>
                    <a:pt x="45" y="0"/>
                  </a:moveTo>
                  <a:cubicBezTo>
                    <a:pt x="45" y="0"/>
                    <a:pt x="44" y="1"/>
                    <a:pt x="44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1" y="4"/>
                  </a:cubicBezTo>
                  <a:cubicBezTo>
                    <a:pt x="40" y="4"/>
                    <a:pt x="40" y="5"/>
                    <a:pt x="39" y="5"/>
                  </a:cubicBezTo>
                  <a:cubicBezTo>
                    <a:pt x="39" y="5"/>
                    <a:pt x="38" y="6"/>
                    <a:pt x="38" y="6"/>
                  </a:cubicBezTo>
                  <a:cubicBezTo>
                    <a:pt x="37" y="7"/>
                    <a:pt x="37" y="7"/>
                    <a:pt x="36" y="8"/>
                  </a:cubicBezTo>
                  <a:cubicBezTo>
                    <a:pt x="35" y="8"/>
                    <a:pt x="35" y="8"/>
                    <a:pt x="34" y="9"/>
                  </a:cubicBezTo>
                  <a:cubicBezTo>
                    <a:pt x="33" y="9"/>
                    <a:pt x="33" y="10"/>
                    <a:pt x="32" y="10"/>
                  </a:cubicBezTo>
                  <a:cubicBezTo>
                    <a:pt x="32" y="10"/>
                    <a:pt x="31" y="11"/>
                    <a:pt x="30" y="11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8" y="13"/>
                    <a:pt x="28" y="13"/>
                  </a:cubicBezTo>
                  <a:cubicBezTo>
                    <a:pt x="26" y="14"/>
                    <a:pt x="24" y="15"/>
                    <a:pt x="23" y="16"/>
                  </a:cubicBezTo>
                  <a:cubicBezTo>
                    <a:pt x="22" y="16"/>
                    <a:pt x="22" y="16"/>
                    <a:pt x="21" y="16"/>
                  </a:cubicBezTo>
                  <a:cubicBezTo>
                    <a:pt x="20" y="17"/>
                    <a:pt x="18" y="18"/>
                    <a:pt x="17" y="18"/>
                  </a:cubicBezTo>
                  <a:cubicBezTo>
                    <a:pt x="17" y="19"/>
                    <a:pt x="16" y="19"/>
                    <a:pt x="16" y="19"/>
                  </a:cubicBezTo>
                  <a:cubicBezTo>
                    <a:pt x="14" y="20"/>
                    <a:pt x="12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1" y="24"/>
                    <a:pt x="1" y="24"/>
                    <a:pt x="0" y="2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6" y="14"/>
                    <a:pt x="58" y="12"/>
                    <a:pt x="61" y="9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E34958">
                <a:alpha val="46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ïšḻïḓe">
              <a:extLst>
                <a:ext uri="{FF2B5EF4-FFF2-40B4-BE49-F238E27FC236}">
                  <a16:creationId xmlns:a16="http://schemas.microsoft.com/office/drawing/2014/main" id="{B5534F5C-81E1-43DF-9DD1-99917B3B4756}"/>
                </a:ext>
              </a:extLst>
            </p:cNvPr>
            <p:cNvSpPr/>
            <p:nvPr/>
          </p:nvSpPr>
          <p:spPr bwMode="auto">
            <a:xfrm>
              <a:off x="6458864" y="2736768"/>
              <a:ext cx="857848" cy="545227"/>
            </a:xfrm>
            <a:custGeom>
              <a:avLst/>
              <a:gdLst>
                <a:gd name="T0" fmla="*/ 0 w 222"/>
                <a:gd name="T1" fmla="*/ 76 h 141"/>
                <a:gd name="T2" fmla="*/ 37 w 222"/>
                <a:gd name="T3" fmla="*/ 124 h 141"/>
                <a:gd name="T4" fmla="*/ 41 w 222"/>
                <a:gd name="T5" fmla="*/ 126 h 141"/>
                <a:gd name="T6" fmla="*/ 45 w 222"/>
                <a:gd name="T7" fmla="*/ 128 h 141"/>
                <a:gd name="T8" fmla="*/ 49 w 222"/>
                <a:gd name="T9" fmla="*/ 130 h 141"/>
                <a:gd name="T10" fmla="*/ 55 w 222"/>
                <a:gd name="T11" fmla="*/ 132 h 141"/>
                <a:gd name="T12" fmla="*/ 62 w 222"/>
                <a:gd name="T13" fmla="*/ 134 h 141"/>
                <a:gd name="T14" fmla="*/ 64 w 222"/>
                <a:gd name="T15" fmla="*/ 134 h 141"/>
                <a:gd name="T16" fmla="*/ 69 w 222"/>
                <a:gd name="T17" fmla="*/ 136 h 141"/>
                <a:gd name="T18" fmla="*/ 74 w 222"/>
                <a:gd name="T19" fmla="*/ 137 h 141"/>
                <a:gd name="T20" fmla="*/ 78 w 222"/>
                <a:gd name="T21" fmla="*/ 138 h 141"/>
                <a:gd name="T22" fmla="*/ 84 w 222"/>
                <a:gd name="T23" fmla="*/ 139 h 141"/>
                <a:gd name="T24" fmla="*/ 85 w 222"/>
                <a:gd name="T25" fmla="*/ 139 h 141"/>
                <a:gd name="T26" fmla="*/ 92 w 222"/>
                <a:gd name="T27" fmla="*/ 140 h 141"/>
                <a:gd name="T28" fmla="*/ 96 w 222"/>
                <a:gd name="T29" fmla="*/ 140 h 141"/>
                <a:gd name="T30" fmla="*/ 101 w 222"/>
                <a:gd name="T31" fmla="*/ 140 h 141"/>
                <a:gd name="T32" fmla="*/ 106 w 222"/>
                <a:gd name="T33" fmla="*/ 141 h 141"/>
                <a:gd name="T34" fmla="*/ 109 w 222"/>
                <a:gd name="T35" fmla="*/ 141 h 141"/>
                <a:gd name="T36" fmla="*/ 114 w 222"/>
                <a:gd name="T37" fmla="*/ 141 h 141"/>
                <a:gd name="T38" fmla="*/ 118 w 222"/>
                <a:gd name="T39" fmla="*/ 141 h 141"/>
                <a:gd name="T40" fmla="*/ 123 w 222"/>
                <a:gd name="T41" fmla="*/ 140 h 141"/>
                <a:gd name="T42" fmla="*/ 129 w 222"/>
                <a:gd name="T43" fmla="*/ 140 h 141"/>
                <a:gd name="T44" fmla="*/ 131 w 222"/>
                <a:gd name="T45" fmla="*/ 140 h 141"/>
                <a:gd name="T46" fmla="*/ 138 w 222"/>
                <a:gd name="T47" fmla="*/ 139 h 141"/>
                <a:gd name="T48" fmla="*/ 145 w 222"/>
                <a:gd name="T49" fmla="*/ 138 h 141"/>
                <a:gd name="T50" fmla="*/ 149 w 222"/>
                <a:gd name="T51" fmla="*/ 137 h 141"/>
                <a:gd name="T52" fmla="*/ 154 w 222"/>
                <a:gd name="T53" fmla="*/ 136 h 141"/>
                <a:gd name="T54" fmla="*/ 159 w 222"/>
                <a:gd name="T55" fmla="*/ 134 h 141"/>
                <a:gd name="T56" fmla="*/ 164 w 222"/>
                <a:gd name="T57" fmla="*/ 133 h 141"/>
                <a:gd name="T58" fmla="*/ 166 w 222"/>
                <a:gd name="T59" fmla="*/ 132 h 141"/>
                <a:gd name="T60" fmla="*/ 172 w 222"/>
                <a:gd name="T61" fmla="*/ 130 h 141"/>
                <a:gd name="T62" fmla="*/ 179 w 222"/>
                <a:gd name="T63" fmla="*/ 127 h 141"/>
                <a:gd name="T64" fmla="*/ 185 w 222"/>
                <a:gd name="T65" fmla="*/ 125 h 141"/>
                <a:gd name="T66" fmla="*/ 191 w 222"/>
                <a:gd name="T67" fmla="*/ 121 h 141"/>
                <a:gd name="T68" fmla="*/ 194 w 222"/>
                <a:gd name="T69" fmla="*/ 119 h 141"/>
                <a:gd name="T70" fmla="*/ 198 w 222"/>
                <a:gd name="T71" fmla="*/ 117 h 141"/>
                <a:gd name="T72" fmla="*/ 201 w 222"/>
                <a:gd name="T73" fmla="*/ 114 h 141"/>
                <a:gd name="T74" fmla="*/ 204 w 222"/>
                <a:gd name="T75" fmla="*/ 111 h 141"/>
                <a:gd name="T76" fmla="*/ 206 w 222"/>
                <a:gd name="T77" fmla="*/ 110 h 141"/>
                <a:gd name="T78" fmla="*/ 209 w 222"/>
                <a:gd name="T79" fmla="*/ 107 h 141"/>
                <a:gd name="T80" fmla="*/ 212 w 222"/>
                <a:gd name="T81" fmla="*/ 103 h 141"/>
                <a:gd name="T82" fmla="*/ 214 w 222"/>
                <a:gd name="T83" fmla="*/ 100 h 141"/>
                <a:gd name="T84" fmla="*/ 216 w 222"/>
                <a:gd name="T85" fmla="*/ 97 h 141"/>
                <a:gd name="T86" fmla="*/ 217 w 222"/>
                <a:gd name="T87" fmla="*/ 96 h 141"/>
                <a:gd name="T88" fmla="*/ 218 w 222"/>
                <a:gd name="T89" fmla="*/ 93 h 141"/>
                <a:gd name="T90" fmla="*/ 219 w 222"/>
                <a:gd name="T91" fmla="*/ 90 h 141"/>
                <a:gd name="T92" fmla="*/ 220 w 222"/>
                <a:gd name="T93" fmla="*/ 88 h 141"/>
                <a:gd name="T94" fmla="*/ 221 w 222"/>
                <a:gd name="T95" fmla="*/ 85 h 141"/>
                <a:gd name="T96" fmla="*/ 221 w 222"/>
                <a:gd name="T97" fmla="*/ 84 h 141"/>
                <a:gd name="T98" fmla="*/ 222 w 222"/>
                <a:gd name="T99" fmla="*/ 80 h 141"/>
                <a:gd name="T100" fmla="*/ 222 w 222"/>
                <a:gd name="T101" fmla="*/ 78 h 141"/>
                <a:gd name="T102" fmla="*/ 222 w 222"/>
                <a:gd name="T10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2" h="141">
                  <a:moveTo>
                    <a:pt x="1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93"/>
                    <a:pt x="11" y="109"/>
                    <a:pt x="33" y="122"/>
                  </a:cubicBezTo>
                  <a:cubicBezTo>
                    <a:pt x="34" y="123"/>
                    <a:pt x="36" y="123"/>
                    <a:pt x="37" y="124"/>
                  </a:cubicBezTo>
                  <a:cubicBezTo>
                    <a:pt x="38" y="124"/>
                    <a:pt x="38" y="125"/>
                    <a:pt x="38" y="125"/>
                  </a:cubicBezTo>
                  <a:cubicBezTo>
                    <a:pt x="39" y="125"/>
                    <a:pt x="40" y="126"/>
                    <a:pt x="41" y="126"/>
                  </a:cubicBezTo>
                  <a:cubicBezTo>
                    <a:pt x="42" y="126"/>
                    <a:pt x="42" y="127"/>
                    <a:pt x="43" y="127"/>
                  </a:cubicBezTo>
                  <a:cubicBezTo>
                    <a:pt x="44" y="127"/>
                    <a:pt x="45" y="128"/>
                    <a:pt x="45" y="128"/>
                  </a:cubicBezTo>
                  <a:cubicBezTo>
                    <a:pt x="46" y="128"/>
                    <a:pt x="47" y="129"/>
                    <a:pt x="47" y="129"/>
                  </a:cubicBezTo>
                  <a:cubicBezTo>
                    <a:pt x="48" y="129"/>
                    <a:pt x="48" y="129"/>
                    <a:pt x="49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31"/>
                    <a:pt x="55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8" y="133"/>
                    <a:pt x="60" y="133"/>
                    <a:pt x="62" y="134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5" y="135"/>
                    <a:pt x="66" y="135"/>
                    <a:pt x="67" y="135"/>
                  </a:cubicBezTo>
                  <a:cubicBezTo>
                    <a:pt x="68" y="135"/>
                    <a:pt x="68" y="136"/>
                    <a:pt x="69" y="136"/>
                  </a:cubicBezTo>
                  <a:cubicBezTo>
                    <a:pt x="70" y="136"/>
                    <a:pt x="71" y="136"/>
                    <a:pt x="73" y="137"/>
                  </a:cubicBezTo>
                  <a:cubicBezTo>
                    <a:pt x="73" y="137"/>
                    <a:pt x="74" y="137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6" y="137"/>
                    <a:pt x="77" y="137"/>
                    <a:pt x="78" y="138"/>
                  </a:cubicBezTo>
                  <a:cubicBezTo>
                    <a:pt x="79" y="138"/>
                    <a:pt x="79" y="138"/>
                    <a:pt x="80" y="138"/>
                  </a:cubicBezTo>
                  <a:cubicBezTo>
                    <a:pt x="81" y="138"/>
                    <a:pt x="83" y="138"/>
                    <a:pt x="84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9" y="139"/>
                    <a:pt x="90" y="139"/>
                  </a:cubicBezTo>
                  <a:cubicBezTo>
                    <a:pt x="91" y="140"/>
                    <a:pt x="91" y="140"/>
                    <a:pt x="92" y="140"/>
                  </a:cubicBezTo>
                  <a:cubicBezTo>
                    <a:pt x="93" y="140"/>
                    <a:pt x="94" y="140"/>
                    <a:pt x="96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40"/>
                    <a:pt x="97" y="140"/>
                    <a:pt x="98" y="140"/>
                  </a:cubicBezTo>
                  <a:cubicBezTo>
                    <a:pt x="99" y="140"/>
                    <a:pt x="100" y="140"/>
                    <a:pt x="101" y="140"/>
                  </a:cubicBezTo>
                  <a:cubicBezTo>
                    <a:pt x="102" y="140"/>
                    <a:pt x="103" y="140"/>
                    <a:pt x="103" y="140"/>
                  </a:cubicBezTo>
                  <a:cubicBezTo>
                    <a:pt x="104" y="141"/>
                    <a:pt x="105" y="141"/>
                    <a:pt x="106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8" y="141"/>
                    <a:pt x="109" y="141"/>
                  </a:cubicBezTo>
                  <a:cubicBezTo>
                    <a:pt x="110" y="141"/>
                    <a:pt x="111" y="141"/>
                    <a:pt x="112" y="141"/>
                  </a:cubicBezTo>
                  <a:cubicBezTo>
                    <a:pt x="113" y="141"/>
                    <a:pt x="114" y="141"/>
                    <a:pt x="114" y="141"/>
                  </a:cubicBezTo>
                  <a:cubicBezTo>
                    <a:pt x="115" y="141"/>
                    <a:pt x="116" y="141"/>
                    <a:pt x="117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9" y="141"/>
                    <a:pt x="119" y="141"/>
                    <a:pt x="120" y="140"/>
                  </a:cubicBezTo>
                  <a:cubicBezTo>
                    <a:pt x="121" y="140"/>
                    <a:pt x="122" y="140"/>
                    <a:pt x="123" y="140"/>
                  </a:cubicBezTo>
                  <a:cubicBezTo>
                    <a:pt x="124" y="140"/>
                    <a:pt x="125" y="140"/>
                    <a:pt x="126" y="140"/>
                  </a:cubicBezTo>
                  <a:cubicBezTo>
                    <a:pt x="127" y="140"/>
                    <a:pt x="128" y="140"/>
                    <a:pt x="129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3" y="139"/>
                    <a:pt x="135" y="139"/>
                    <a:pt x="137" y="139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0" y="139"/>
                    <a:pt x="142" y="138"/>
                    <a:pt x="144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38"/>
                    <a:pt x="146" y="138"/>
                    <a:pt x="146" y="137"/>
                  </a:cubicBezTo>
                  <a:cubicBezTo>
                    <a:pt x="147" y="137"/>
                    <a:pt x="148" y="137"/>
                    <a:pt x="149" y="137"/>
                  </a:cubicBezTo>
                  <a:cubicBezTo>
                    <a:pt x="150" y="137"/>
                    <a:pt x="151" y="137"/>
                    <a:pt x="151" y="136"/>
                  </a:cubicBezTo>
                  <a:cubicBezTo>
                    <a:pt x="152" y="136"/>
                    <a:pt x="153" y="136"/>
                    <a:pt x="154" y="136"/>
                  </a:cubicBezTo>
                  <a:cubicBezTo>
                    <a:pt x="155" y="136"/>
                    <a:pt x="156" y="135"/>
                    <a:pt x="157" y="135"/>
                  </a:cubicBezTo>
                  <a:cubicBezTo>
                    <a:pt x="157" y="135"/>
                    <a:pt x="158" y="135"/>
                    <a:pt x="159" y="134"/>
                  </a:cubicBezTo>
                  <a:cubicBezTo>
                    <a:pt x="160" y="134"/>
                    <a:pt x="161" y="134"/>
                    <a:pt x="162" y="134"/>
                  </a:cubicBezTo>
                  <a:cubicBezTo>
                    <a:pt x="163" y="133"/>
                    <a:pt x="163" y="133"/>
                    <a:pt x="164" y="133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8" y="132"/>
                    <a:pt x="170" y="131"/>
                    <a:pt x="171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4" y="130"/>
                    <a:pt x="176" y="129"/>
                    <a:pt x="178" y="128"/>
                  </a:cubicBezTo>
                  <a:cubicBezTo>
                    <a:pt x="178" y="128"/>
                    <a:pt x="179" y="128"/>
                    <a:pt x="179" y="127"/>
                  </a:cubicBezTo>
                  <a:cubicBezTo>
                    <a:pt x="180" y="127"/>
                    <a:pt x="182" y="126"/>
                    <a:pt x="183" y="125"/>
                  </a:cubicBezTo>
                  <a:cubicBezTo>
                    <a:pt x="184" y="125"/>
                    <a:pt x="184" y="125"/>
                    <a:pt x="185" y="125"/>
                  </a:cubicBezTo>
                  <a:cubicBezTo>
                    <a:pt x="186" y="124"/>
                    <a:pt x="188" y="123"/>
                    <a:pt x="190" y="122"/>
                  </a:cubicBezTo>
                  <a:cubicBezTo>
                    <a:pt x="190" y="122"/>
                    <a:pt x="191" y="121"/>
                    <a:pt x="191" y="121"/>
                  </a:cubicBezTo>
                  <a:cubicBezTo>
                    <a:pt x="192" y="121"/>
                    <a:pt x="192" y="121"/>
                    <a:pt x="192" y="120"/>
                  </a:cubicBezTo>
                  <a:cubicBezTo>
                    <a:pt x="193" y="120"/>
                    <a:pt x="194" y="119"/>
                    <a:pt x="194" y="119"/>
                  </a:cubicBezTo>
                  <a:cubicBezTo>
                    <a:pt x="195" y="119"/>
                    <a:pt x="195" y="118"/>
                    <a:pt x="196" y="118"/>
                  </a:cubicBezTo>
                  <a:cubicBezTo>
                    <a:pt x="197" y="117"/>
                    <a:pt x="197" y="117"/>
                    <a:pt x="198" y="117"/>
                  </a:cubicBezTo>
                  <a:cubicBezTo>
                    <a:pt x="199" y="116"/>
                    <a:pt x="199" y="116"/>
                    <a:pt x="200" y="115"/>
                  </a:cubicBezTo>
                  <a:cubicBezTo>
                    <a:pt x="200" y="115"/>
                    <a:pt x="201" y="114"/>
                    <a:pt x="201" y="114"/>
                  </a:cubicBezTo>
                  <a:cubicBezTo>
                    <a:pt x="202" y="114"/>
                    <a:pt x="202" y="113"/>
                    <a:pt x="203" y="113"/>
                  </a:cubicBezTo>
                  <a:cubicBezTo>
                    <a:pt x="203" y="112"/>
                    <a:pt x="204" y="112"/>
                    <a:pt x="204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7" y="109"/>
                    <a:pt x="207" y="108"/>
                    <a:pt x="208" y="108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10" y="106"/>
                    <a:pt x="211" y="105"/>
                    <a:pt x="212" y="103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3" y="103"/>
                    <a:pt x="213" y="103"/>
                    <a:pt x="213" y="103"/>
                  </a:cubicBezTo>
                  <a:cubicBezTo>
                    <a:pt x="213" y="102"/>
                    <a:pt x="214" y="101"/>
                    <a:pt x="214" y="100"/>
                  </a:cubicBezTo>
                  <a:cubicBezTo>
                    <a:pt x="214" y="100"/>
                    <a:pt x="215" y="100"/>
                    <a:pt x="215" y="99"/>
                  </a:cubicBezTo>
                  <a:cubicBezTo>
                    <a:pt x="215" y="99"/>
                    <a:pt x="216" y="98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7" y="95"/>
                    <a:pt x="217" y="95"/>
                    <a:pt x="218" y="94"/>
                  </a:cubicBezTo>
                  <a:cubicBezTo>
                    <a:pt x="218" y="94"/>
                    <a:pt x="218" y="93"/>
                    <a:pt x="218" y="93"/>
                  </a:cubicBezTo>
                  <a:cubicBezTo>
                    <a:pt x="219" y="92"/>
                    <a:pt x="219" y="92"/>
                    <a:pt x="219" y="9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20" y="90"/>
                    <a:pt x="220" y="90"/>
                    <a:pt x="220" y="90"/>
                  </a:cubicBezTo>
                  <a:cubicBezTo>
                    <a:pt x="220" y="89"/>
                    <a:pt x="220" y="89"/>
                    <a:pt x="220" y="88"/>
                  </a:cubicBezTo>
                  <a:cubicBezTo>
                    <a:pt x="220" y="88"/>
                    <a:pt x="220" y="87"/>
                    <a:pt x="221" y="87"/>
                  </a:cubicBezTo>
                  <a:cubicBezTo>
                    <a:pt x="221" y="86"/>
                    <a:pt x="221" y="86"/>
                    <a:pt x="221" y="85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1" y="83"/>
                    <a:pt x="221" y="82"/>
                    <a:pt x="222" y="82"/>
                  </a:cubicBezTo>
                  <a:cubicBezTo>
                    <a:pt x="222" y="81"/>
                    <a:pt x="222" y="81"/>
                    <a:pt x="222" y="80"/>
                  </a:cubicBezTo>
                  <a:cubicBezTo>
                    <a:pt x="222" y="80"/>
                    <a:pt x="222" y="79"/>
                    <a:pt x="222" y="79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adFill>
              <a:gsLst>
                <a:gs pos="78000">
                  <a:srgbClr val="423E4D"/>
                </a:gs>
                <a:gs pos="1000">
                  <a:srgbClr val="62747C"/>
                </a:gs>
              </a:gsLst>
              <a:lin ang="162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ïṧľíḓe">
              <a:extLst>
                <a:ext uri="{FF2B5EF4-FFF2-40B4-BE49-F238E27FC236}">
                  <a16:creationId xmlns:a16="http://schemas.microsoft.com/office/drawing/2014/main" id="{810A4949-FE11-4106-AC0E-1DE46D20277E}"/>
                </a:ext>
              </a:extLst>
            </p:cNvPr>
            <p:cNvSpPr/>
            <p:nvPr/>
          </p:nvSpPr>
          <p:spPr bwMode="auto">
            <a:xfrm>
              <a:off x="6907326" y="2730255"/>
              <a:ext cx="656877" cy="405663"/>
            </a:xfrm>
            <a:custGeom>
              <a:avLst/>
              <a:gdLst>
                <a:gd name="T0" fmla="*/ 353 w 353"/>
                <a:gd name="T1" fmla="*/ 0 h 218"/>
                <a:gd name="T2" fmla="*/ 353 w 353"/>
                <a:gd name="T3" fmla="*/ 13 h 218"/>
                <a:gd name="T4" fmla="*/ 0 w 353"/>
                <a:gd name="T5" fmla="*/ 218 h 218"/>
                <a:gd name="T6" fmla="*/ 0 w 353"/>
                <a:gd name="T7" fmla="*/ 206 h 218"/>
                <a:gd name="T8" fmla="*/ 353 w 353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18">
                  <a:moveTo>
                    <a:pt x="353" y="0"/>
                  </a:moveTo>
                  <a:lnTo>
                    <a:pt x="353" y="13"/>
                  </a:lnTo>
                  <a:lnTo>
                    <a:pt x="0" y="218"/>
                  </a:lnTo>
                  <a:lnTo>
                    <a:pt x="0" y="206"/>
                  </a:lnTo>
                  <a:lnTo>
                    <a:pt x="353" y="0"/>
                  </a:lnTo>
                  <a:close/>
                </a:path>
              </a:pathLst>
            </a:custGeom>
            <a:gradFill>
              <a:gsLst>
                <a:gs pos="78000">
                  <a:srgbClr val="4A5260"/>
                </a:gs>
                <a:gs pos="1000">
                  <a:srgbClr val="4C6572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iS1íďe">
              <a:extLst>
                <a:ext uri="{FF2B5EF4-FFF2-40B4-BE49-F238E27FC236}">
                  <a16:creationId xmlns:a16="http://schemas.microsoft.com/office/drawing/2014/main" id="{E9C58EF0-E993-4FD7-B8CF-371692A8FB83}"/>
                </a:ext>
              </a:extLst>
            </p:cNvPr>
            <p:cNvSpPr/>
            <p:nvPr/>
          </p:nvSpPr>
          <p:spPr bwMode="auto">
            <a:xfrm>
              <a:off x="6244867" y="2730255"/>
              <a:ext cx="662459" cy="405663"/>
            </a:xfrm>
            <a:custGeom>
              <a:avLst/>
              <a:gdLst>
                <a:gd name="T0" fmla="*/ 356 w 356"/>
                <a:gd name="T1" fmla="*/ 206 h 218"/>
                <a:gd name="T2" fmla="*/ 356 w 356"/>
                <a:gd name="T3" fmla="*/ 218 h 218"/>
                <a:gd name="T4" fmla="*/ 0 w 356"/>
                <a:gd name="T5" fmla="*/ 13 h 218"/>
                <a:gd name="T6" fmla="*/ 0 w 356"/>
                <a:gd name="T7" fmla="*/ 0 h 218"/>
                <a:gd name="T8" fmla="*/ 356 w 356"/>
                <a:gd name="T9" fmla="*/ 20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218">
                  <a:moveTo>
                    <a:pt x="356" y="206"/>
                  </a:moveTo>
                  <a:lnTo>
                    <a:pt x="356" y="21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56" y="206"/>
                  </a:lnTo>
                  <a:close/>
                </a:path>
              </a:pathLst>
            </a:custGeom>
            <a:gradFill>
              <a:gsLst>
                <a:gs pos="78000">
                  <a:srgbClr val="4A5260"/>
                </a:gs>
                <a:gs pos="1000">
                  <a:srgbClr val="4C6572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iṩlïḑè">
              <a:extLst>
                <a:ext uri="{FF2B5EF4-FFF2-40B4-BE49-F238E27FC236}">
                  <a16:creationId xmlns:a16="http://schemas.microsoft.com/office/drawing/2014/main" id="{D57C8567-B21B-4329-B8CF-E70271A4FC3F}"/>
                </a:ext>
              </a:extLst>
            </p:cNvPr>
            <p:cNvSpPr/>
            <p:nvPr/>
          </p:nvSpPr>
          <p:spPr bwMode="auto">
            <a:xfrm>
              <a:off x="6244867" y="2351573"/>
              <a:ext cx="1319336" cy="764806"/>
            </a:xfrm>
            <a:custGeom>
              <a:avLst/>
              <a:gdLst>
                <a:gd name="T0" fmla="*/ 709 w 709"/>
                <a:gd name="T1" fmla="*/ 205 h 411"/>
                <a:gd name="T2" fmla="*/ 356 w 709"/>
                <a:gd name="T3" fmla="*/ 411 h 411"/>
                <a:gd name="T4" fmla="*/ 0 w 709"/>
                <a:gd name="T5" fmla="*/ 205 h 411"/>
                <a:gd name="T6" fmla="*/ 354 w 709"/>
                <a:gd name="T7" fmla="*/ 0 h 411"/>
                <a:gd name="T8" fmla="*/ 709 w 709"/>
                <a:gd name="T9" fmla="*/ 205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411">
                  <a:moveTo>
                    <a:pt x="709" y="205"/>
                  </a:moveTo>
                  <a:lnTo>
                    <a:pt x="356" y="411"/>
                  </a:lnTo>
                  <a:lnTo>
                    <a:pt x="0" y="205"/>
                  </a:lnTo>
                  <a:lnTo>
                    <a:pt x="354" y="0"/>
                  </a:lnTo>
                  <a:lnTo>
                    <a:pt x="709" y="205"/>
                  </a:lnTo>
                  <a:close/>
                </a:path>
              </a:pathLst>
            </a:custGeom>
            <a:gradFill>
              <a:gsLst>
                <a:gs pos="59000">
                  <a:srgbClr val="464957"/>
                </a:gs>
                <a:gs pos="1000">
                  <a:srgbClr val="4F606D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ïṡľiḍe">
              <a:extLst>
                <a:ext uri="{FF2B5EF4-FFF2-40B4-BE49-F238E27FC236}">
                  <a16:creationId xmlns:a16="http://schemas.microsoft.com/office/drawing/2014/main" id="{E0F8A39E-3D05-457D-95C5-B7B7A01713F6}"/>
                </a:ext>
              </a:extLst>
            </p:cNvPr>
            <p:cNvSpPr/>
            <p:nvPr/>
          </p:nvSpPr>
          <p:spPr bwMode="auto">
            <a:xfrm>
              <a:off x="6631921" y="3138709"/>
              <a:ext cx="344256" cy="1302588"/>
            </a:xfrm>
            <a:custGeom>
              <a:avLst/>
              <a:gdLst>
                <a:gd name="connsiteX0" fmla="*/ 264014 w 293688"/>
                <a:gd name="connsiteY0" fmla="*/ 933450 h 1111250"/>
                <a:gd name="connsiteX1" fmla="*/ 280500 w 293688"/>
                <a:gd name="connsiteY1" fmla="*/ 1015765 h 1111250"/>
                <a:gd name="connsiteX2" fmla="*/ 290391 w 293688"/>
                <a:gd name="connsiteY2" fmla="*/ 1075032 h 1111250"/>
                <a:gd name="connsiteX3" fmla="*/ 293688 w 293688"/>
                <a:gd name="connsiteY3" fmla="*/ 1084910 h 1111250"/>
                <a:gd name="connsiteX4" fmla="*/ 290391 w 293688"/>
                <a:gd name="connsiteY4" fmla="*/ 1091495 h 1111250"/>
                <a:gd name="connsiteX5" fmla="*/ 287094 w 293688"/>
                <a:gd name="connsiteY5" fmla="*/ 1091495 h 1111250"/>
                <a:gd name="connsiteX6" fmla="*/ 264014 w 293688"/>
                <a:gd name="connsiteY6" fmla="*/ 1094787 h 1111250"/>
                <a:gd name="connsiteX7" fmla="*/ 240934 w 293688"/>
                <a:gd name="connsiteY7" fmla="*/ 1101372 h 1111250"/>
                <a:gd name="connsiteX8" fmla="*/ 194774 w 293688"/>
                <a:gd name="connsiteY8" fmla="*/ 1111250 h 1111250"/>
                <a:gd name="connsiteX9" fmla="*/ 191477 w 293688"/>
                <a:gd name="connsiteY9" fmla="*/ 1111250 h 1111250"/>
                <a:gd name="connsiteX10" fmla="*/ 184883 w 293688"/>
                <a:gd name="connsiteY10" fmla="*/ 1104665 h 1111250"/>
                <a:gd name="connsiteX11" fmla="*/ 174992 w 293688"/>
                <a:gd name="connsiteY11" fmla="*/ 1038813 h 1111250"/>
                <a:gd name="connsiteX12" fmla="*/ 165100 w 293688"/>
                <a:gd name="connsiteY12" fmla="*/ 992717 h 1111250"/>
                <a:gd name="connsiteX13" fmla="*/ 264014 w 293688"/>
                <a:gd name="connsiteY13" fmla="*/ 933450 h 1111250"/>
                <a:gd name="connsiteX14" fmla="*/ 247650 w 293688"/>
                <a:gd name="connsiteY14" fmla="*/ 841376 h 1111250"/>
                <a:gd name="connsiteX15" fmla="*/ 247650 w 293688"/>
                <a:gd name="connsiteY15" fmla="*/ 847725 h 1111250"/>
                <a:gd name="connsiteX16" fmla="*/ 263525 w 293688"/>
                <a:gd name="connsiteY16" fmla="*/ 933450 h 1111250"/>
                <a:gd name="connsiteX17" fmla="*/ 165100 w 293688"/>
                <a:gd name="connsiteY17" fmla="*/ 992188 h 1111250"/>
                <a:gd name="connsiteX18" fmla="*/ 149225 w 293688"/>
                <a:gd name="connsiteY18" fmla="*/ 906463 h 1111250"/>
                <a:gd name="connsiteX19" fmla="*/ 146050 w 293688"/>
                <a:gd name="connsiteY19" fmla="*/ 896938 h 1111250"/>
                <a:gd name="connsiteX20" fmla="*/ 198438 w 293688"/>
                <a:gd name="connsiteY20" fmla="*/ 590550 h 1111250"/>
                <a:gd name="connsiteX21" fmla="*/ 198438 w 293688"/>
                <a:gd name="connsiteY21" fmla="*/ 596900 h 1111250"/>
                <a:gd name="connsiteX22" fmla="*/ 217488 w 293688"/>
                <a:gd name="connsiteY22" fmla="*/ 696913 h 1111250"/>
                <a:gd name="connsiteX23" fmla="*/ 217489 w 293688"/>
                <a:gd name="connsiteY23" fmla="*/ 696912 h 1111250"/>
                <a:gd name="connsiteX24" fmla="*/ 247651 w 293688"/>
                <a:gd name="connsiteY24" fmla="*/ 841375 h 1111250"/>
                <a:gd name="connsiteX25" fmla="*/ 239958 w 293688"/>
                <a:gd name="connsiteY25" fmla="*/ 845582 h 1111250"/>
                <a:gd name="connsiteX26" fmla="*/ 237912 w 293688"/>
                <a:gd name="connsiteY26" fmla="*/ 846701 h 1111250"/>
                <a:gd name="connsiteX27" fmla="*/ 146051 w 293688"/>
                <a:gd name="connsiteY27" fmla="*/ 896937 h 1111250"/>
                <a:gd name="connsiteX28" fmla="*/ 119063 w 293688"/>
                <a:gd name="connsiteY28" fmla="*/ 755650 h 1111250"/>
                <a:gd name="connsiteX29" fmla="*/ 98425 w 293688"/>
                <a:gd name="connsiteY29" fmla="*/ 657225 h 1111250"/>
                <a:gd name="connsiteX30" fmla="*/ 98425 w 293688"/>
                <a:gd name="connsiteY30" fmla="*/ 646113 h 1111250"/>
                <a:gd name="connsiteX31" fmla="*/ 23813 w 293688"/>
                <a:gd name="connsiteY31" fmla="*/ 268287 h 1111250"/>
                <a:gd name="connsiteX32" fmla="*/ 149226 w 293688"/>
                <a:gd name="connsiteY32" fmla="*/ 339725 h 1111250"/>
                <a:gd name="connsiteX33" fmla="*/ 171451 w 293688"/>
                <a:gd name="connsiteY33" fmla="*/ 455613 h 1111250"/>
                <a:gd name="connsiteX34" fmla="*/ 180976 w 293688"/>
                <a:gd name="connsiteY34" fmla="*/ 511175 h 1111250"/>
                <a:gd name="connsiteX35" fmla="*/ 198438 w 293688"/>
                <a:gd name="connsiteY35" fmla="*/ 590550 h 1111250"/>
                <a:gd name="connsiteX36" fmla="*/ 98425 w 293688"/>
                <a:gd name="connsiteY36" fmla="*/ 646112 h 1111250"/>
                <a:gd name="connsiteX37" fmla="*/ 73025 w 293688"/>
                <a:gd name="connsiteY37" fmla="*/ 514350 h 1111250"/>
                <a:gd name="connsiteX38" fmla="*/ 73026 w 293688"/>
                <a:gd name="connsiteY38" fmla="*/ 514349 h 1111250"/>
                <a:gd name="connsiteX39" fmla="*/ 1 w 293688"/>
                <a:gd name="connsiteY39" fmla="*/ 146050 h 1111250"/>
                <a:gd name="connsiteX40" fmla="*/ 116065 w 293688"/>
                <a:gd name="connsiteY40" fmla="*/ 172311 h 1111250"/>
                <a:gd name="connsiteX41" fmla="*/ 149226 w 293688"/>
                <a:gd name="connsiteY41" fmla="*/ 339725 h 1111250"/>
                <a:gd name="connsiteX42" fmla="*/ 23214 w 293688"/>
                <a:gd name="connsiteY42" fmla="*/ 267507 h 1111250"/>
                <a:gd name="connsiteX43" fmla="*/ 1 w 293688"/>
                <a:gd name="connsiteY43" fmla="*/ 146050 h 1111250"/>
                <a:gd name="connsiteX44" fmla="*/ 29280 w 293688"/>
                <a:gd name="connsiteY44" fmla="*/ 0 h 1111250"/>
                <a:gd name="connsiteX45" fmla="*/ 35865 w 293688"/>
                <a:gd name="connsiteY45" fmla="*/ 6639 h 1111250"/>
                <a:gd name="connsiteX46" fmla="*/ 65499 w 293688"/>
                <a:gd name="connsiteY46" fmla="*/ 53109 h 1111250"/>
                <a:gd name="connsiteX47" fmla="*/ 79390 w 293688"/>
                <a:gd name="connsiteY47" fmla="*/ 76915 h 1111250"/>
                <a:gd name="connsiteX48" fmla="*/ 98048 w 293688"/>
                <a:gd name="connsiteY48" fmla="*/ 108891 h 1111250"/>
                <a:gd name="connsiteX49" fmla="*/ 99333 w 293688"/>
                <a:gd name="connsiteY49" fmla="*/ 108891 h 1111250"/>
                <a:gd name="connsiteX50" fmla="*/ 105955 w 293688"/>
                <a:gd name="connsiteY50" fmla="*/ 122061 h 1111250"/>
                <a:gd name="connsiteX51" fmla="*/ 112577 w 293688"/>
                <a:gd name="connsiteY51" fmla="*/ 148402 h 1111250"/>
                <a:gd name="connsiteX52" fmla="*/ 115888 w 293688"/>
                <a:gd name="connsiteY52" fmla="*/ 171450 h 1111250"/>
                <a:gd name="connsiteX53" fmla="*/ 0 w 293688"/>
                <a:gd name="connsiteY53" fmla="*/ 145109 h 1111250"/>
                <a:gd name="connsiteX54" fmla="*/ 0 w 293688"/>
                <a:gd name="connsiteY54" fmla="*/ 141817 h 1111250"/>
                <a:gd name="connsiteX55" fmla="*/ 1241 w 293688"/>
                <a:gd name="connsiteY55" fmla="*/ 134408 h 1111250"/>
                <a:gd name="connsiteX56" fmla="*/ 9812 w 293688"/>
                <a:gd name="connsiteY56" fmla="*/ 83273 h 1111250"/>
                <a:gd name="connsiteX57" fmla="*/ 9525 w 293688"/>
                <a:gd name="connsiteY57" fmla="*/ 82983 h 1111250"/>
                <a:gd name="connsiteX58" fmla="*/ 9525 w 293688"/>
                <a:gd name="connsiteY58" fmla="*/ 63067 h 1111250"/>
                <a:gd name="connsiteX59" fmla="*/ 12817 w 293688"/>
                <a:gd name="connsiteY59" fmla="*/ 63067 h 1111250"/>
                <a:gd name="connsiteX60" fmla="*/ 22695 w 293688"/>
                <a:gd name="connsiteY60" fmla="*/ 6639 h 1111250"/>
                <a:gd name="connsiteX61" fmla="*/ 29280 w 293688"/>
                <a:gd name="connsiteY61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93688" h="1111250">
                  <a:moveTo>
                    <a:pt x="264014" y="933450"/>
                  </a:moveTo>
                  <a:cubicBezTo>
                    <a:pt x="264014" y="933450"/>
                    <a:pt x="264014" y="933450"/>
                    <a:pt x="280500" y="1015765"/>
                  </a:cubicBezTo>
                  <a:cubicBezTo>
                    <a:pt x="280500" y="1015765"/>
                    <a:pt x="280500" y="1015765"/>
                    <a:pt x="290391" y="1075032"/>
                  </a:cubicBezTo>
                  <a:cubicBezTo>
                    <a:pt x="290391" y="1075032"/>
                    <a:pt x="290391" y="1075032"/>
                    <a:pt x="293688" y="1084910"/>
                  </a:cubicBezTo>
                  <a:cubicBezTo>
                    <a:pt x="293688" y="1088202"/>
                    <a:pt x="293688" y="1091495"/>
                    <a:pt x="290391" y="1091495"/>
                  </a:cubicBezTo>
                  <a:cubicBezTo>
                    <a:pt x="290391" y="1091495"/>
                    <a:pt x="290391" y="1091495"/>
                    <a:pt x="287094" y="1091495"/>
                  </a:cubicBezTo>
                  <a:cubicBezTo>
                    <a:pt x="287094" y="1091495"/>
                    <a:pt x="287094" y="1091495"/>
                    <a:pt x="264014" y="1094787"/>
                  </a:cubicBezTo>
                  <a:cubicBezTo>
                    <a:pt x="264014" y="1094787"/>
                    <a:pt x="264014" y="1094787"/>
                    <a:pt x="240934" y="1101372"/>
                  </a:cubicBezTo>
                  <a:cubicBezTo>
                    <a:pt x="240934" y="1101372"/>
                    <a:pt x="240934" y="1101372"/>
                    <a:pt x="194774" y="1111250"/>
                  </a:cubicBezTo>
                  <a:cubicBezTo>
                    <a:pt x="194774" y="1111250"/>
                    <a:pt x="191477" y="1111250"/>
                    <a:pt x="191477" y="1111250"/>
                  </a:cubicBezTo>
                  <a:cubicBezTo>
                    <a:pt x="188180" y="1111250"/>
                    <a:pt x="188180" y="1107958"/>
                    <a:pt x="184883" y="1104665"/>
                  </a:cubicBezTo>
                  <a:cubicBezTo>
                    <a:pt x="184883" y="1104665"/>
                    <a:pt x="184883" y="1104665"/>
                    <a:pt x="174992" y="1038813"/>
                  </a:cubicBezTo>
                  <a:cubicBezTo>
                    <a:pt x="174992" y="1038813"/>
                    <a:pt x="174992" y="1038813"/>
                    <a:pt x="165100" y="992717"/>
                  </a:cubicBezTo>
                  <a:cubicBezTo>
                    <a:pt x="165100" y="992717"/>
                    <a:pt x="165100" y="992717"/>
                    <a:pt x="264014" y="933450"/>
                  </a:cubicBezTo>
                  <a:close/>
                  <a:moveTo>
                    <a:pt x="247650" y="841376"/>
                  </a:moveTo>
                  <a:lnTo>
                    <a:pt x="247650" y="847725"/>
                  </a:lnTo>
                  <a:lnTo>
                    <a:pt x="263525" y="933450"/>
                  </a:lnTo>
                  <a:lnTo>
                    <a:pt x="165100" y="992188"/>
                  </a:lnTo>
                  <a:lnTo>
                    <a:pt x="149225" y="906463"/>
                  </a:lnTo>
                  <a:lnTo>
                    <a:pt x="146050" y="896938"/>
                  </a:lnTo>
                  <a:close/>
                  <a:moveTo>
                    <a:pt x="198438" y="590550"/>
                  </a:moveTo>
                  <a:lnTo>
                    <a:pt x="198438" y="596900"/>
                  </a:lnTo>
                  <a:lnTo>
                    <a:pt x="217488" y="696913"/>
                  </a:lnTo>
                  <a:lnTo>
                    <a:pt x="217489" y="696912"/>
                  </a:lnTo>
                  <a:lnTo>
                    <a:pt x="247651" y="841375"/>
                  </a:lnTo>
                  <a:lnTo>
                    <a:pt x="239958" y="845582"/>
                  </a:lnTo>
                  <a:lnTo>
                    <a:pt x="237912" y="846701"/>
                  </a:lnTo>
                  <a:lnTo>
                    <a:pt x="146051" y="896937"/>
                  </a:lnTo>
                  <a:lnTo>
                    <a:pt x="119063" y="755650"/>
                  </a:lnTo>
                  <a:lnTo>
                    <a:pt x="98425" y="657225"/>
                  </a:lnTo>
                  <a:lnTo>
                    <a:pt x="98425" y="646113"/>
                  </a:lnTo>
                  <a:close/>
                  <a:moveTo>
                    <a:pt x="23813" y="268287"/>
                  </a:moveTo>
                  <a:lnTo>
                    <a:pt x="149226" y="339725"/>
                  </a:lnTo>
                  <a:lnTo>
                    <a:pt x="171451" y="455613"/>
                  </a:lnTo>
                  <a:lnTo>
                    <a:pt x="180976" y="511175"/>
                  </a:lnTo>
                  <a:lnTo>
                    <a:pt x="198438" y="590550"/>
                  </a:lnTo>
                  <a:lnTo>
                    <a:pt x="98425" y="646112"/>
                  </a:lnTo>
                  <a:lnTo>
                    <a:pt x="73025" y="514350"/>
                  </a:lnTo>
                  <a:lnTo>
                    <a:pt x="73026" y="514349"/>
                  </a:lnTo>
                  <a:close/>
                  <a:moveTo>
                    <a:pt x="1" y="146050"/>
                  </a:moveTo>
                  <a:cubicBezTo>
                    <a:pt x="36478" y="159181"/>
                    <a:pt x="76272" y="165746"/>
                    <a:pt x="116065" y="172311"/>
                  </a:cubicBezTo>
                  <a:cubicBezTo>
                    <a:pt x="116065" y="172311"/>
                    <a:pt x="116065" y="172311"/>
                    <a:pt x="149226" y="339725"/>
                  </a:cubicBezTo>
                  <a:cubicBezTo>
                    <a:pt x="149226" y="339725"/>
                    <a:pt x="149226" y="339725"/>
                    <a:pt x="23214" y="267507"/>
                  </a:cubicBezTo>
                  <a:cubicBezTo>
                    <a:pt x="23214" y="267507"/>
                    <a:pt x="23214" y="267507"/>
                    <a:pt x="1" y="146050"/>
                  </a:cubicBezTo>
                  <a:close/>
                  <a:moveTo>
                    <a:pt x="29280" y="0"/>
                  </a:moveTo>
                  <a:cubicBezTo>
                    <a:pt x="32573" y="0"/>
                    <a:pt x="35865" y="3319"/>
                    <a:pt x="35865" y="6639"/>
                  </a:cubicBezTo>
                  <a:cubicBezTo>
                    <a:pt x="35865" y="6639"/>
                    <a:pt x="35865" y="6639"/>
                    <a:pt x="65499" y="53109"/>
                  </a:cubicBezTo>
                  <a:cubicBezTo>
                    <a:pt x="65499" y="53109"/>
                    <a:pt x="65499" y="53109"/>
                    <a:pt x="79390" y="76915"/>
                  </a:cubicBezTo>
                  <a:lnTo>
                    <a:pt x="98048" y="108891"/>
                  </a:lnTo>
                  <a:lnTo>
                    <a:pt x="99333" y="108891"/>
                  </a:lnTo>
                  <a:cubicBezTo>
                    <a:pt x="99333" y="108891"/>
                    <a:pt x="99333" y="108891"/>
                    <a:pt x="105955" y="122061"/>
                  </a:cubicBezTo>
                  <a:cubicBezTo>
                    <a:pt x="105955" y="122061"/>
                    <a:pt x="105955" y="122061"/>
                    <a:pt x="112577" y="148402"/>
                  </a:cubicBezTo>
                  <a:cubicBezTo>
                    <a:pt x="112577" y="148402"/>
                    <a:pt x="112577" y="148402"/>
                    <a:pt x="115888" y="171450"/>
                  </a:cubicBezTo>
                  <a:cubicBezTo>
                    <a:pt x="76155" y="164865"/>
                    <a:pt x="36422" y="158280"/>
                    <a:pt x="0" y="145109"/>
                  </a:cubicBezTo>
                  <a:cubicBezTo>
                    <a:pt x="0" y="145109"/>
                    <a:pt x="0" y="145109"/>
                    <a:pt x="0" y="141817"/>
                  </a:cubicBezTo>
                  <a:cubicBezTo>
                    <a:pt x="0" y="141817"/>
                    <a:pt x="0" y="141817"/>
                    <a:pt x="1241" y="134408"/>
                  </a:cubicBezTo>
                  <a:lnTo>
                    <a:pt x="9812" y="83273"/>
                  </a:lnTo>
                  <a:lnTo>
                    <a:pt x="9525" y="82983"/>
                  </a:lnTo>
                  <a:cubicBezTo>
                    <a:pt x="9525" y="82983"/>
                    <a:pt x="9525" y="82983"/>
                    <a:pt x="9525" y="63067"/>
                  </a:cubicBezTo>
                  <a:cubicBezTo>
                    <a:pt x="9525" y="63067"/>
                    <a:pt x="9525" y="63067"/>
                    <a:pt x="12817" y="63067"/>
                  </a:cubicBezTo>
                  <a:cubicBezTo>
                    <a:pt x="12817" y="63067"/>
                    <a:pt x="12817" y="63067"/>
                    <a:pt x="22695" y="6639"/>
                  </a:cubicBezTo>
                  <a:cubicBezTo>
                    <a:pt x="22695" y="3319"/>
                    <a:pt x="22695" y="0"/>
                    <a:pt x="29280" y="0"/>
                  </a:cubicBezTo>
                  <a:close/>
                </a:path>
              </a:pathLst>
            </a:custGeom>
            <a:solidFill>
              <a:srgbClr val="53D6ED">
                <a:alpha val="3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íṣlïḋê">
              <a:extLst>
                <a:ext uri="{FF2B5EF4-FFF2-40B4-BE49-F238E27FC236}">
                  <a16:creationId xmlns:a16="http://schemas.microsoft.com/office/drawing/2014/main" id="{2B0289FA-D5CC-42A8-B619-00FE5B557BF4}"/>
                </a:ext>
              </a:extLst>
            </p:cNvPr>
            <p:cNvSpPr/>
            <p:nvPr/>
          </p:nvSpPr>
          <p:spPr bwMode="auto">
            <a:xfrm>
              <a:off x="6717520" y="3131266"/>
              <a:ext cx="93042" cy="124677"/>
            </a:xfrm>
            <a:custGeom>
              <a:avLst/>
              <a:gdLst>
                <a:gd name="T0" fmla="*/ 21 w 24"/>
                <a:gd name="T1" fmla="*/ 28 h 32"/>
                <a:gd name="T2" fmla="*/ 4 w 24"/>
                <a:gd name="T3" fmla="*/ 32 h 32"/>
                <a:gd name="T4" fmla="*/ 1 w 24"/>
                <a:gd name="T5" fmla="*/ 28 h 32"/>
                <a:gd name="T6" fmla="*/ 5 w 24"/>
                <a:gd name="T7" fmla="*/ 2 h 32"/>
                <a:gd name="T8" fmla="*/ 7 w 24"/>
                <a:gd name="T9" fmla="*/ 0 h 32"/>
                <a:gd name="T10" fmla="*/ 9 w 24"/>
                <a:gd name="T11" fmla="*/ 1 h 32"/>
                <a:gd name="T12" fmla="*/ 23 w 24"/>
                <a:gd name="T13" fmla="*/ 24 h 32"/>
                <a:gd name="T14" fmla="*/ 21 w 24"/>
                <a:gd name="T15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2">
                  <a:moveTo>
                    <a:pt x="21" y="28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0"/>
                    <a:pt x="1" y="2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6"/>
                    <a:pt x="23" y="28"/>
                    <a:pt x="21" y="28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ïṣḷiďè">
              <a:extLst>
                <a:ext uri="{FF2B5EF4-FFF2-40B4-BE49-F238E27FC236}">
                  <a16:creationId xmlns:a16="http://schemas.microsoft.com/office/drawing/2014/main" id="{3F924632-D4D0-49CE-A013-59657AE07323}"/>
                </a:ext>
              </a:extLst>
            </p:cNvPr>
            <p:cNvSpPr/>
            <p:nvPr/>
          </p:nvSpPr>
          <p:spPr bwMode="auto">
            <a:xfrm>
              <a:off x="6911048" y="4314760"/>
              <a:ext cx="143285" cy="119094"/>
            </a:xfrm>
            <a:custGeom>
              <a:avLst/>
              <a:gdLst>
                <a:gd name="T0" fmla="*/ 31 w 37"/>
                <a:gd name="T1" fmla="*/ 1 h 31"/>
                <a:gd name="T2" fmla="*/ 2 w 37"/>
                <a:gd name="T3" fmla="*/ 6 h 31"/>
                <a:gd name="T4" fmla="*/ 1 w 37"/>
                <a:gd name="T5" fmla="*/ 8 h 31"/>
                <a:gd name="T6" fmla="*/ 5 w 37"/>
                <a:gd name="T7" fmla="*/ 29 h 31"/>
                <a:gd name="T8" fmla="*/ 7 w 37"/>
                <a:gd name="T9" fmla="*/ 30 h 31"/>
                <a:gd name="T10" fmla="*/ 36 w 37"/>
                <a:gd name="T11" fmla="*/ 25 h 31"/>
                <a:gd name="T12" fmla="*/ 37 w 37"/>
                <a:gd name="T13" fmla="*/ 23 h 31"/>
                <a:gd name="T14" fmla="*/ 33 w 37"/>
                <a:gd name="T15" fmla="*/ 2 h 31"/>
                <a:gd name="T16" fmla="*/ 31 w 37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1">
                  <a:moveTo>
                    <a:pt x="31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1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6" y="31"/>
                    <a:pt x="7" y="30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4"/>
                    <a:pt x="37" y="2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1" y="1"/>
                  </a:cubicBezTo>
                  <a:close/>
                </a:path>
              </a:pathLst>
            </a:custGeom>
            <a:solidFill>
              <a:srgbClr val="798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ïšľíďè">
              <a:extLst>
                <a:ext uri="{FF2B5EF4-FFF2-40B4-BE49-F238E27FC236}">
                  <a16:creationId xmlns:a16="http://schemas.microsoft.com/office/drawing/2014/main" id="{194EDD80-EB45-42AF-90AD-5675726118E1}"/>
                </a:ext>
              </a:extLst>
            </p:cNvPr>
            <p:cNvSpPr/>
            <p:nvPr/>
          </p:nvSpPr>
          <p:spPr bwMode="auto">
            <a:xfrm>
              <a:off x="6979899" y="4314760"/>
              <a:ext cx="74434" cy="104207"/>
            </a:xfrm>
            <a:custGeom>
              <a:avLst/>
              <a:gdLst>
                <a:gd name="T0" fmla="*/ 14 w 19"/>
                <a:gd name="T1" fmla="*/ 0 h 27"/>
                <a:gd name="T2" fmla="*/ 1 w 19"/>
                <a:gd name="T3" fmla="*/ 3 h 27"/>
                <a:gd name="T4" fmla="*/ 0 w 19"/>
                <a:gd name="T5" fmla="*/ 4 h 27"/>
                <a:gd name="T6" fmla="*/ 4 w 19"/>
                <a:gd name="T7" fmla="*/ 26 h 27"/>
                <a:gd name="T8" fmla="*/ 6 w 19"/>
                <a:gd name="T9" fmla="*/ 27 h 27"/>
                <a:gd name="T10" fmla="*/ 18 w 19"/>
                <a:gd name="T11" fmla="*/ 25 h 27"/>
                <a:gd name="T12" fmla="*/ 19 w 19"/>
                <a:gd name="T13" fmla="*/ 23 h 27"/>
                <a:gd name="T14" fmla="*/ 15 w 19"/>
                <a:gd name="T15" fmla="*/ 1 h 27"/>
                <a:gd name="T16" fmla="*/ 14 w 1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7">
                  <a:moveTo>
                    <a:pt x="14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5"/>
                    <a:pt x="19" y="24"/>
                    <a:pt x="19" y="2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394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îṩlîdè">
              <a:extLst>
                <a:ext uri="{FF2B5EF4-FFF2-40B4-BE49-F238E27FC236}">
                  <a16:creationId xmlns:a16="http://schemas.microsoft.com/office/drawing/2014/main" id="{199FF290-046D-488C-85F5-F176B0E9A20A}"/>
                </a:ext>
              </a:extLst>
            </p:cNvPr>
            <p:cNvSpPr/>
            <p:nvPr/>
          </p:nvSpPr>
          <p:spPr bwMode="auto">
            <a:xfrm>
              <a:off x="6940821" y="4322203"/>
              <a:ext cx="85599" cy="104207"/>
            </a:xfrm>
            <a:custGeom>
              <a:avLst/>
              <a:gdLst>
                <a:gd name="T0" fmla="*/ 16 w 22"/>
                <a:gd name="T1" fmla="*/ 0 h 27"/>
                <a:gd name="T2" fmla="*/ 2 w 22"/>
                <a:gd name="T3" fmla="*/ 3 h 27"/>
                <a:gd name="T4" fmla="*/ 0 w 22"/>
                <a:gd name="T5" fmla="*/ 4 h 27"/>
                <a:gd name="T6" fmla="*/ 5 w 22"/>
                <a:gd name="T7" fmla="*/ 26 h 27"/>
                <a:gd name="T8" fmla="*/ 6 w 22"/>
                <a:gd name="T9" fmla="*/ 27 h 27"/>
                <a:gd name="T10" fmla="*/ 20 w 22"/>
                <a:gd name="T11" fmla="*/ 24 h 27"/>
                <a:gd name="T12" fmla="*/ 21 w 22"/>
                <a:gd name="T13" fmla="*/ 23 h 27"/>
                <a:gd name="T14" fmla="*/ 17 w 22"/>
                <a:gd name="T15" fmla="*/ 1 h 27"/>
                <a:gd name="T16" fmla="*/ 16 w 22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7">
                  <a:moveTo>
                    <a:pt x="16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2" y="23"/>
                    <a:pt x="21" y="2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5C6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ïSľîdè">
              <a:extLst>
                <a:ext uri="{FF2B5EF4-FFF2-40B4-BE49-F238E27FC236}">
                  <a16:creationId xmlns:a16="http://schemas.microsoft.com/office/drawing/2014/main" id="{D608BED4-62C0-4CF6-85CA-5FB3AF7AF8CB}"/>
                </a:ext>
              </a:extLst>
            </p:cNvPr>
            <p:cNvSpPr/>
            <p:nvPr/>
          </p:nvSpPr>
          <p:spPr bwMode="auto">
            <a:xfrm>
              <a:off x="6710077" y="3270828"/>
              <a:ext cx="331229" cy="1090452"/>
            </a:xfrm>
            <a:custGeom>
              <a:avLst/>
              <a:gdLst>
                <a:gd name="T0" fmla="*/ 178 w 178"/>
                <a:gd name="T1" fmla="*/ 573 h 586"/>
                <a:gd name="T2" fmla="*/ 110 w 178"/>
                <a:gd name="T3" fmla="*/ 586 h 586"/>
                <a:gd name="T4" fmla="*/ 0 w 178"/>
                <a:gd name="T5" fmla="*/ 14 h 586"/>
                <a:gd name="T6" fmla="*/ 68 w 178"/>
                <a:gd name="T7" fmla="*/ 0 h 586"/>
                <a:gd name="T8" fmla="*/ 178 w 178"/>
                <a:gd name="T9" fmla="*/ 57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586">
                  <a:moveTo>
                    <a:pt x="178" y="573"/>
                  </a:moveTo>
                  <a:lnTo>
                    <a:pt x="110" y="586"/>
                  </a:lnTo>
                  <a:lnTo>
                    <a:pt x="0" y="14"/>
                  </a:lnTo>
                  <a:lnTo>
                    <a:pt x="68" y="0"/>
                  </a:lnTo>
                  <a:lnTo>
                    <a:pt x="178" y="573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ïšľíďe">
              <a:extLst>
                <a:ext uri="{FF2B5EF4-FFF2-40B4-BE49-F238E27FC236}">
                  <a16:creationId xmlns:a16="http://schemas.microsoft.com/office/drawing/2014/main" id="{5D6A6975-1BFD-4B9F-BD0D-09AC2ED86E13}"/>
                </a:ext>
              </a:extLst>
            </p:cNvPr>
            <p:cNvSpPr/>
            <p:nvPr/>
          </p:nvSpPr>
          <p:spPr bwMode="auto">
            <a:xfrm>
              <a:off x="6797537" y="3270828"/>
              <a:ext cx="243771" cy="1069983"/>
            </a:xfrm>
            <a:custGeom>
              <a:avLst/>
              <a:gdLst>
                <a:gd name="T0" fmla="*/ 131 w 131"/>
                <a:gd name="T1" fmla="*/ 573 h 575"/>
                <a:gd name="T2" fmla="*/ 111 w 131"/>
                <a:gd name="T3" fmla="*/ 575 h 575"/>
                <a:gd name="T4" fmla="*/ 0 w 131"/>
                <a:gd name="T5" fmla="*/ 4 h 575"/>
                <a:gd name="T6" fmla="*/ 21 w 131"/>
                <a:gd name="T7" fmla="*/ 0 h 575"/>
                <a:gd name="T8" fmla="*/ 131 w 131"/>
                <a:gd name="T9" fmla="*/ 573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575">
                  <a:moveTo>
                    <a:pt x="131" y="573"/>
                  </a:moveTo>
                  <a:lnTo>
                    <a:pt x="111" y="575"/>
                  </a:lnTo>
                  <a:lnTo>
                    <a:pt x="0" y="4"/>
                  </a:lnTo>
                  <a:lnTo>
                    <a:pt x="21" y="0"/>
                  </a:lnTo>
                  <a:lnTo>
                    <a:pt x="131" y="573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ï$ḻiḑè">
              <a:extLst>
                <a:ext uri="{FF2B5EF4-FFF2-40B4-BE49-F238E27FC236}">
                  <a16:creationId xmlns:a16="http://schemas.microsoft.com/office/drawing/2014/main" id="{9A5DAF0C-67F2-41A5-B4A8-9B3C6C521F8F}"/>
                </a:ext>
              </a:extLst>
            </p:cNvPr>
            <p:cNvSpPr/>
            <p:nvPr/>
          </p:nvSpPr>
          <p:spPr bwMode="auto">
            <a:xfrm>
              <a:off x="6739850" y="3278271"/>
              <a:ext cx="271683" cy="1073705"/>
            </a:xfrm>
            <a:custGeom>
              <a:avLst/>
              <a:gdLst>
                <a:gd name="T0" fmla="*/ 146 w 146"/>
                <a:gd name="T1" fmla="*/ 571 h 577"/>
                <a:gd name="T2" fmla="*/ 110 w 146"/>
                <a:gd name="T3" fmla="*/ 577 h 577"/>
                <a:gd name="T4" fmla="*/ 0 w 146"/>
                <a:gd name="T5" fmla="*/ 6 h 577"/>
                <a:gd name="T6" fmla="*/ 36 w 146"/>
                <a:gd name="T7" fmla="*/ 0 h 577"/>
                <a:gd name="T8" fmla="*/ 146 w 146"/>
                <a:gd name="T9" fmla="*/ 57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77">
                  <a:moveTo>
                    <a:pt x="146" y="571"/>
                  </a:moveTo>
                  <a:lnTo>
                    <a:pt x="110" y="577"/>
                  </a:lnTo>
                  <a:lnTo>
                    <a:pt x="0" y="6"/>
                  </a:lnTo>
                  <a:lnTo>
                    <a:pt x="36" y="0"/>
                  </a:lnTo>
                  <a:lnTo>
                    <a:pt x="146" y="571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ísļïdé">
              <a:extLst>
                <a:ext uri="{FF2B5EF4-FFF2-40B4-BE49-F238E27FC236}">
                  <a16:creationId xmlns:a16="http://schemas.microsoft.com/office/drawing/2014/main" id="{45165F6A-0E19-488E-8CA9-DB3C6421661F}"/>
                </a:ext>
              </a:extLst>
            </p:cNvPr>
            <p:cNvSpPr/>
            <p:nvPr/>
          </p:nvSpPr>
          <p:spPr bwMode="auto">
            <a:xfrm>
              <a:off x="6717520" y="3306185"/>
              <a:ext cx="316343" cy="1019740"/>
            </a:xfrm>
            <a:custGeom>
              <a:avLst/>
              <a:gdLst>
                <a:gd name="T0" fmla="*/ 170 w 170"/>
                <a:gd name="T1" fmla="*/ 535 h 548"/>
                <a:gd name="T2" fmla="*/ 104 w 170"/>
                <a:gd name="T3" fmla="*/ 548 h 548"/>
                <a:gd name="T4" fmla="*/ 0 w 170"/>
                <a:gd name="T5" fmla="*/ 12 h 548"/>
                <a:gd name="T6" fmla="*/ 66 w 170"/>
                <a:gd name="T7" fmla="*/ 0 h 548"/>
                <a:gd name="T8" fmla="*/ 170 w 170"/>
                <a:gd name="T9" fmla="*/ 535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48">
                  <a:moveTo>
                    <a:pt x="170" y="535"/>
                  </a:moveTo>
                  <a:lnTo>
                    <a:pt x="104" y="548"/>
                  </a:lnTo>
                  <a:lnTo>
                    <a:pt x="0" y="12"/>
                  </a:lnTo>
                  <a:lnTo>
                    <a:pt x="66" y="0"/>
                  </a:lnTo>
                  <a:lnTo>
                    <a:pt x="170" y="535"/>
                  </a:lnTo>
                  <a:close/>
                </a:path>
              </a:pathLst>
            </a:custGeom>
            <a:solidFill>
              <a:srgbClr val="9CC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ïṩľiḑê">
              <a:extLst>
                <a:ext uri="{FF2B5EF4-FFF2-40B4-BE49-F238E27FC236}">
                  <a16:creationId xmlns:a16="http://schemas.microsoft.com/office/drawing/2014/main" id="{A7609763-316F-432D-B075-EE97100ED6ED}"/>
                </a:ext>
              </a:extLst>
            </p:cNvPr>
            <p:cNvSpPr/>
            <p:nvPr/>
          </p:nvSpPr>
          <p:spPr bwMode="auto">
            <a:xfrm>
              <a:off x="6793815" y="3306185"/>
              <a:ext cx="240049" cy="1004853"/>
            </a:xfrm>
            <a:custGeom>
              <a:avLst/>
              <a:gdLst>
                <a:gd name="T0" fmla="*/ 129 w 129"/>
                <a:gd name="T1" fmla="*/ 535 h 540"/>
                <a:gd name="T2" fmla="*/ 104 w 129"/>
                <a:gd name="T3" fmla="*/ 540 h 540"/>
                <a:gd name="T4" fmla="*/ 0 w 129"/>
                <a:gd name="T5" fmla="*/ 4 h 540"/>
                <a:gd name="T6" fmla="*/ 25 w 129"/>
                <a:gd name="T7" fmla="*/ 0 h 540"/>
                <a:gd name="T8" fmla="*/ 129 w 129"/>
                <a:gd name="T9" fmla="*/ 53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540">
                  <a:moveTo>
                    <a:pt x="129" y="535"/>
                  </a:moveTo>
                  <a:lnTo>
                    <a:pt x="104" y="540"/>
                  </a:lnTo>
                  <a:lnTo>
                    <a:pt x="0" y="4"/>
                  </a:lnTo>
                  <a:lnTo>
                    <a:pt x="25" y="0"/>
                  </a:lnTo>
                  <a:lnTo>
                    <a:pt x="129" y="535"/>
                  </a:lnTo>
                  <a:close/>
                </a:path>
              </a:pathLst>
            </a:custGeom>
            <a:solidFill>
              <a:srgbClr val="558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ïşļïďe">
              <a:extLst>
                <a:ext uri="{FF2B5EF4-FFF2-40B4-BE49-F238E27FC236}">
                  <a16:creationId xmlns:a16="http://schemas.microsoft.com/office/drawing/2014/main" id="{F40D5373-BEA4-48AC-A645-A26D194AF9A6}"/>
                </a:ext>
              </a:extLst>
            </p:cNvPr>
            <p:cNvSpPr/>
            <p:nvPr/>
          </p:nvSpPr>
          <p:spPr bwMode="auto">
            <a:xfrm>
              <a:off x="6747294" y="3309906"/>
              <a:ext cx="256796" cy="1012297"/>
            </a:xfrm>
            <a:custGeom>
              <a:avLst/>
              <a:gdLst>
                <a:gd name="T0" fmla="*/ 138 w 138"/>
                <a:gd name="T1" fmla="*/ 538 h 544"/>
                <a:gd name="T2" fmla="*/ 104 w 138"/>
                <a:gd name="T3" fmla="*/ 544 h 544"/>
                <a:gd name="T4" fmla="*/ 0 w 138"/>
                <a:gd name="T5" fmla="*/ 8 h 544"/>
                <a:gd name="T6" fmla="*/ 34 w 138"/>
                <a:gd name="T7" fmla="*/ 0 h 544"/>
                <a:gd name="T8" fmla="*/ 138 w 138"/>
                <a:gd name="T9" fmla="*/ 5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544">
                  <a:moveTo>
                    <a:pt x="138" y="538"/>
                  </a:moveTo>
                  <a:lnTo>
                    <a:pt x="104" y="544"/>
                  </a:lnTo>
                  <a:lnTo>
                    <a:pt x="0" y="8"/>
                  </a:lnTo>
                  <a:lnTo>
                    <a:pt x="34" y="0"/>
                  </a:lnTo>
                  <a:lnTo>
                    <a:pt x="138" y="538"/>
                  </a:lnTo>
                  <a:close/>
                </a:path>
              </a:pathLst>
            </a:custGeom>
            <a:solidFill>
              <a:srgbClr val="689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îśļíḋe">
              <a:extLst>
                <a:ext uri="{FF2B5EF4-FFF2-40B4-BE49-F238E27FC236}">
                  <a16:creationId xmlns:a16="http://schemas.microsoft.com/office/drawing/2014/main" id="{35246CBE-C048-4922-8356-B684CCE0FAF1}"/>
                </a:ext>
              </a:extLst>
            </p:cNvPr>
            <p:cNvSpPr/>
            <p:nvPr/>
          </p:nvSpPr>
          <p:spPr bwMode="auto">
            <a:xfrm>
              <a:off x="6710077" y="3188951"/>
              <a:ext cx="126537" cy="107929"/>
            </a:xfrm>
            <a:custGeom>
              <a:avLst/>
              <a:gdLst>
                <a:gd name="T0" fmla="*/ 41 w 68"/>
                <a:gd name="T1" fmla="*/ 0 h 58"/>
                <a:gd name="T2" fmla="*/ 8 w 68"/>
                <a:gd name="T3" fmla="*/ 9 h 58"/>
                <a:gd name="T4" fmla="*/ 0 w 68"/>
                <a:gd name="T5" fmla="*/ 58 h 58"/>
                <a:gd name="T6" fmla="*/ 68 w 68"/>
                <a:gd name="T7" fmla="*/ 44 h 58"/>
                <a:gd name="T8" fmla="*/ 41 w 6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8">
                  <a:moveTo>
                    <a:pt x="41" y="0"/>
                  </a:moveTo>
                  <a:lnTo>
                    <a:pt x="8" y="9"/>
                  </a:lnTo>
                  <a:lnTo>
                    <a:pt x="0" y="58"/>
                  </a:lnTo>
                  <a:lnTo>
                    <a:pt x="68" y="4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ïṣḻiḍé">
              <a:extLst>
                <a:ext uri="{FF2B5EF4-FFF2-40B4-BE49-F238E27FC236}">
                  <a16:creationId xmlns:a16="http://schemas.microsoft.com/office/drawing/2014/main" id="{27E23EEB-837E-43E2-BDE7-89A0F188E65A}"/>
                </a:ext>
              </a:extLst>
            </p:cNvPr>
            <p:cNvSpPr/>
            <p:nvPr/>
          </p:nvSpPr>
          <p:spPr bwMode="auto">
            <a:xfrm>
              <a:off x="6756599" y="3188951"/>
              <a:ext cx="80017" cy="93042"/>
            </a:xfrm>
            <a:custGeom>
              <a:avLst/>
              <a:gdLst>
                <a:gd name="T0" fmla="*/ 8 w 43"/>
                <a:gd name="T1" fmla="*/ 50 h 50"/>
                <a:gd name="T2" fmla="*/ 43 w 43"/>
                <a:gd name="T3" fmla="*/ 44 h 50"/>
                <a:gd name="T4" fmla="*/ 16 w 43"/>
                <a:gd name="T5" fmla="*/ 0 h 50"/>
                <a:gd name="T6" fmla="*/ 0 w 43"/>
                <a:gd name="T7" fmla="*/ 4 h 50"/>
                <a:gd name="T8" fmla="*/ 8 w 4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0">
                  <a:moveTo>
                    <a:pt x="8" y="50"/>
                  </a:moveTo>
                  <a:lnTo>
                    <a:pt x="43" y="44"/>
                  </a:lnTo>
                  <a:lnTo>
                    <a:pt x="16" y="0"/>
                  </a:lnTo>
                  <a:lnTo>
                    <a:pt x="0" y="4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íṡḻïdê">
              <a:extLst>
                <a:ext uri="{FF2B5EF4-FFF2-40B4-BE49-F238E27FC236}">
                  <a16:creationId xmlns:a16="http://schemas.microsoft.com/office/drawing/2014/main" id="{AFEDE96E-036F-4D09-8A91-FFECEF522986}"/>
                </a:ext>
              </a:extLst>
            </p:cNvPr>
            <p:cNvSpPr/>
            <p:nvPr/>
          </p:nvSpPr>
          <p:spPr bwMode="auto">
            <a:xfrm>
              <a:off x="6739850" y="3192673"/>
              <a:ext cx="66990" cy="96764"/>
            </a:xfrm>
            <a:custGeom>
              <a:avLst/>
              <a:gdLst>
                <a:gd name="T0" fmla="*/ 17 w 36"/>
                <a:gd name="T1" fmla="*/ 0 h 52"/>
                <a:gd name="T2" fmla="*/ 0 w 36"/>
                <a:gd name="T3" fmla="*/ 5 h 52"/>
                <a:gd name="T4" fmla="*/ 0 w 36"/>
                <a:gd name="T5" fmla="*/ 52 h 52"/>
                <a:gd name="T6" fmla="*/ 36 w 36"/>
                <a:gd name="T7" fmla="*/ 46 h 52"/>
                <a:gd name="T8" fmla="*/ 17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17" y="0"/>
                  </a:moveTo>
                  <a:lnTo>
                    <a:pt x="0" y="5"/>
                  </a:lnTo>
                  <a:lnTo>
                    <a:pt x="0" y="52"/>
                  </a:lnTo>
                  <a:lnTo>
                    <a:pt x="36" y="4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ïš1ïḑé">
              <a:extLst>
                <a:ext uri="{FF2B5EF4-FFF2-40B4-BE49-F238E27FC236}">
                  <a16:creationId xmlns:a16="http://schemas.microsoft.com/office/drawing/2014/main" id="{7B0A80D3-BC76-4443-8822-EB09928AA8F4}"/>
                </a:ext>
              </a:extLst>
            </p:cNvPr>
            <p:cNvSpPr/>
            <p:nvPr/>
          </p:nvSpPr>
          <p:spPr bwMode="auto">
            <a:xfrm>
              <a:off x="4136536" y="2439033"/>
              <a:ext cx="124677" cy="124677"/>
            </a:xfrm>
            <a:prstGeom prst="ellipse">
              <a:avLst/>
            </a:prstGeom>
            <a:solidFill>
              <a:srgbClr val="B8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ïṧľíḍe">
              <a:extLst>
                <a:ext uri="{FF2B5EF4-FFF2-40B4-BE49-F238E27FC236}">
                  <a16:creationId xmlns:a16="http://schemas.microsoft.com/office/drawing/2014/main" id="{29F540CE-C77B-463C-89D6-2461F342F90C}"/>
                </a:ext>
              </a:extLst>
            </p:cNvPr>
            <p:cNvSpPr/>
            <p:nvPr/>
          </p:nvSpPr>
          <p:spPr bwMode="auto">
            <a:xfrm>
              <a:off x="8604412" y="4160309"/>
              <a:ext cx="104207" cy="104207"/>
            </a:xfrm>
            <a:prstGeom prst="ellipse">
              <a:avLst/>
            </a:prstGeom>
            <a:solidFill>
              <a:srgbClr val="B8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îSlîḑe">
              <a:extLst>
                <a:ext uri="{FF2B5EF4-FFF2-40B4-BE49-F238E27FC236}">
                  <a16:creationId xmlns:a16="http://schemas.microsoft.com/office/drawing/2014/main" id="{933838E9-08D0-4A05-94E0-48D58B66977D}"/>
                </a:ext>
              </a:extLst>
            </p:cNvPr>
            <p:cNvSpPr/>
            <p:nvPr/>
          </p:nvSpPr>
          <p:spPr bwMode="auto">
            <a:xfrm>
              <a:off x="6550045" y="1828678"/>
              <a:ext cx="63269" cy="61408"/>
            </a:xfrm>
            <a:prstGeom prst="ellipse">
              <a:avLst/>
            </a:prstGeom>
            <a:solidFill>
              <a:srgbClr val="B8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îšḻíďè">
              <a:extLst>
                <a:ext uri="{FF2B5EF4-FFF2-40B4-BE49-F238E27FC236}">
                  <a16:creationId xmlns:a16="http://schemas.microsoft.com/office/drawing/2014/main" id="{265A72CE-ACBC-425F-B462-BFB6F8AE82B6}"/>
                </a:ext>
              </a:extLst>
            </p:cNvPr>
            <p:cNvSpPr/>
            <p:nvPr/>
          </p:nvSpPr>
          <p:spPr bwMode="auto">
            <a:xfrm>
              <a:off x="3637831" y="2768401"/>
              <a:ext cx="61408" cy="61408"/>
            </a:xfrm>
            <a:prstGeom prst="ellipse">
              <a:avLst/>
            </a:prstGeom>
            <a:solidFill>
              <a:srgbClr val="B8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îṧ1îḑe">
              <a:extLst>
                <a:ext uri="{FF2B5EF4-FFF2-40B4-BE49-F238E27FC236}">
                  <a16:creationId xmlns:a16="http://schemas.microsoft.com/office/drawing/2014/main" id="{BDE78DC3-93E7-4214-813B-E76EEA03476E}"/>
                </a:ext>
              </a:extLst>
            </p:cNvPr>
            <p:cNvSpPr/>
            <p:nvPr/>
          </p:nvSpPr>
          <p:spPr bwMode="auto">
            <a:xfrm>
              <a:off x="8665820" y="3213143"/>
              <a:ext cx="124677" cy="122815"/>
            </a:xfrm>
            <a:prstGeom prst="ellipse">
              <a:avLst/>
            </a:prstGeom>
            <a:solidFill>
              <a:srgbClr val="7FC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işḷîḓe">
              <a:extLst>
                <a:ext uri="{FF2B5EF4-FFF2-40B4-BE49-F238E27FC236}">
                  <a16:creationId xmlns:a16="http://schemas.microsoft.com/office/drawing/2014/main" id="{4F7DC70A-8B62-421A-9052-2D1C62B4114D}"/>
                </a:ext>
              </a:extLst>
            </p:cNvPr>
            <p:cNvSpPr/>
            <p:nvPr/>
          </p:nvSpPr>
          <p:spPr bwMode="auto">
            <a:xfrm>
              <a:off x="7091550" y="2176654"/>
              <a:ext cx="74434" cy="70712"/>
            </a:xfrm>
            <a:prstGeom prst="ellipse">
              <a:avLst/>
            </a:prstGeom>
            <a:solidFill>
              <a:srgbClr val="7FC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iṧḷïḑè">
              <a:extLst>
                <a:ext uri="{FF2B5EF4-FFF2-40B4-BE49-F238E27FC236}">
                  <a16:creationId xmlns:a16="http://schemas.microsoft.com/office/drawing/2014/main" id="{2B4E318B-CE73-4C1D-9D93-11CD836CDB7E}"/>
                </a:ext>
              </a:extLst>
            </p:cNvPr>
            <p:cNvSpPr/>
            <p:nvPr/>
          </p:nvSpPr>
          <p:spPr bwMode="auto">
            <a:xfrm>
              <a:off x="3286132" y="4164031"/>
              <a:ext cx="74434" cy="72573"/>
            </a:xfrm>
            <a:prstGeom prst="ellipse">
              <a:avLst/>
            </a:prstGeom>
            <a:solidFill>
              <a:srgbClr val="7FC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îṥlïḑè">
              <a:extLst>
                <a:ext uri="{FF2B5EF4-FFF2-40B4-BE49-F238E27FC236}">
                  <a16:creationId xmlns:a16="http://schemas.microsoft.com/office/drawing/2014/main" id="{3B4BE9BD-D113-4AFA-9195-726E75663330}"/>
                </a:ext>
              </a:extLst>
            </p:cNvPr>
            <p:cNvSpPr/>
            <p:nvPr/>
          </p:nvSpPr>
          <p:spPr bwMode="auto">
            <a:xfrm>
              <a:off x="8105707" y="4541782"/>
              <a:ext cx="68852" cy="70712"/>
            </a:xfrm>
            <a:prstGeom prst="ellipse">
              <a:avLst/>
            </a:prstGeom>
            <a:solidFill>
              <a:srgbClr val="7FC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îŝḷîḋè">
              <a:extLst>
                <a:ext uri="{FF2B5EF4-FFF2-40B4-BE49-F238E27FC236}">
                  <a16:creationId xmlns:a16="http://schemas.microsoft.com/office/drawing/2014/main" id="{B56E8F60-881D-413D-95C8-3540C7517AD5}"/>
                </a:ext>
              </a:extLst>
            </p:cNvPr>
            <p:cNvSpPr/>
            <p:nvPr/>
          </p:nvSpPr>
          <p:spPr bwMode="auto">
            <a:xfrm>
              <a:off x="4516148" y="3436443"/>
              <a:ext cx="70712" cy="74434"/>
            </a:xfrm>
            <a:prstGeom prst="ellipse">
              <a:avLst/>
            </a:prstGeom>
            <a:solidFill>
              <a:srgbClr val="7FC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6626411E-5783-4FBB-B807-50222F94B0B4}"/>
              </a:ext>
            </a:extLst>
          </p:cNvPr>
          <p:cNvGrpSpPr/>
          <p:nvPr/>
        </p:nvGrpSpPr>
        <p:grpSpPr>
          <a:xfrm>
            <a:off x="995523" y="2028281"/>
            <a:ext cx="3285561" cy="815984"/>
            <a:chOff x="1220409" y="5121881"/>
            <a:chExt cx="3285989" cy="815795"/>
          </a:xfrm>
        </p:grpSpPr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0AAAA8F8-B6FE-45BF-8699-D37CD3A26954}"/>
                </a:ext>
              </a:extLst>
            </p:cNvPr>
            <p:cNvSpPr/>
            <p:nvPr/>
          </p:nvSpPr>
          <p:spPr bwMode="auto">
            <a:xfrm>
              <a:off x="1220409" y="5440411"/>
              <a:ext cx="3285989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04E0FF20-A4B2-4E91-89C3-CF687D126113}"/>
                </a:ext>
              </a:extLst>
            </p:cNvPr>
            <p:cNvSpPr txBox="1"/>
            <p:nvPr/>
          </p:nvSpPr>
          <p:spPr>
            <a:xfrm>
              <a:off x="2576633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528A3CAA-E867-4FBB-8B31-A292F56C9BDF}"/>
              </a:ext>
            </a:extLst>
          </p:cNvPr>
          <p:cNvGrpSpPr/>
          <p:nvPr/>
        </p:nvGrpSpPr>
        <p:grpSpPr>
          <a:xfrm>
            <a:off x="578793" y="3871291"/>
            <a:ext cx="3026367" cy="817319"/>
            <a:chOff x="1394732" y="5121881"/>
            <a:chExt cx="3026761" cy="817130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09D1761E-3C9C-4489-91E2-0E8A6B4CFDCA}"/>
                </a:ext>
              </a:extLst>
            </p:cNvPr>
            <p:cNvSpPr/>
            <p:nvPr/>
          </p:nvSpPr>
          <p:spPr bwMode="auto">
            <a:xfrm>
              <a:off x="1394732" y="5441746"/>
              <a:ext cx="3026761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4A01970A-CED0-433F-A379-FD8968136BBD}"/>
                </a:ext>
              </a:extLst>
            </p:cNvPr>
            <p:cNvSpPr txBox="1"/>
            <p:nvPr/>
          </p:nvSpPr>
          <p:spPr>
            <a:xfrm>
              <a:off x="2576633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E6D21767-0A04-40F5-9451-9FE56B6980E1}"/>
              </a:ext>
            </a:extLst>
          </p:cNvPr>
          <p:cNvGrpSpPr/>
          <p:nvPr/>
        </p:nvGrpSpPr>
        <p:grpSpPr>
          <a:xfrm>
            <a:off x="8572758" y="3789877"/>
            <a:ext cx="2851039" cy="817319"/>
            <a:chOff x="845174" y="5121881"/>
            <a:chExt cx="2851410" cy="817130"/>
          </a:xfrm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27A4C198-B98B-40B6-8B2C-DAD957049E14}"/>
                </a:ext>
              </a:extLst>
            </p:cNvPr>
            <p:cNvSpPr/>
            <p:nvPr/>
          </p:nvSpPr>
          <p:spPr bwMode="auto">
            <a:xfrm>
              <a:off x="845174" y="5441746"/>
              <a:ext cx="2851410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BD932511-B6BD-4EC8-9348-B16A5A78BEA9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DE1813B7-48FA-4170-97BB-1A8A33E2B43E}"/>
              </a:ext>
            </a:extLst>
          </p:cNvPr>
          <p:cNvSpPr txBox="1"/>
          <p:nvPr/>
        </p:nvSpPr>
        <p:spPr>
          <a:xfrm>
            <a:off x="4269940" y="2077501"/>
            <a:ext cx="561741" cy="538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r" defTabSz="457200"/>
            <a:r>
              <a:rPr lang="en-US" altLang="zh-CN" sz="2000" dirty="0">
                <a:solidFill>
                  <a:srgbClr val="2A99B0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rgbClr val="2A99B0"/>
              </a:solidFill>
              <a:cs typeface="+mn-ea"/>
              <a:sym typeface="+mn-lt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58BD720F-D27B-42B7-8878-26FA431F3CAC}"/>
              </a:ext>
            </a:extLst>
          </p:cNvPr>
          <p:cNvSpPr txBox="1"/>
          <p:nvPr/>
        </p:nvSpPr>
        <p:spPr>
          <a:xfrm>
            <a:off x="3678910" y="3920513"/>
            <a:ext cx="561741" cy="538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r" defTabSz="457200"/>
            <a:r>
              <a:rPr lang="en-US" altLang="zh-CN" sz="2000" dirty="0">
                <a:solidFill>
                  <a:srgbClr val="EAC71B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rgbClr val="EAC71B"/>
              </a:solidFill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A5F7DABB-3A61-434D-98A8-76A1F38AC86D}"/>
              </a:ext>
            </a:extLst>
          </p:cNvPr>
          <p:cNvSpPr txBox="1"/>
          <p:nvPr/>
        </p:nvSpPr>
        <p:spPr>
          <a:xfrm>
            <a:off x="7958235" y="3864306"/>
            <a:ext cx="561741" cy="538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r" defTabSz="457200"/>
            <a:r>
              <a:rPr lang="en-US" altLang="zh-CN" sz="2000" dirty="0">
                <a:solidFill>
                  <a:srgbClr val="174194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rgbClr val="174194"/>
              </a:solidFill>
              <a:cs typeface="+mn-ea"/>
              <a:sym typeface="+mn-lt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C5DDEE5F-37A0-441C-B271-90E5AD8AB0CD}"/>
              </a:ext>
            </a:extLst>
          </p:cNvPr>
          <p:cNvSpPr/>
          <p:nvPr/>
        </p:nvSpPr>
        <p:spPr bwMode="auto">
          <a:xfrm>
            <a:off x="3617655" y="5347670"/>
            <a:ext cx="4955105" cy="337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lnSpc>
                <a:spcPct val="125000"/>
              </a:lnSpc>
              <a:defRPr/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C3353432-D18A-4D15-948A-A720D3BC1397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0998B373-5D86-4F04-9F5C-D4324EF0FAB1}"/>
              </a:ext>
            </a:extLst>
          </p:cNvPr>
          <p:cNvSpPr/>
          <p:nvPr/>
        </p:nvSpPr>
        <p:spPr bwMode="auto">
          <a:xfrm>
            <a:off x="3367624" y="992585"/>
            <a:ext cx="5495211" cy="230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2847606B-87E7-4B19-8947-EAA082B86114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112" name="矩形: 圆角 111">
              <a:extLst>
                <a:ext uri="{FF2B5EF4-FFF2-40B4-BE49-F238E27FC236}">
                  <a16:creationId xmlns:a16="http://schemas.microsoft.com/office/drawing/2014/main" id="{510CB529-D8C2-485E-9476-35A852268006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D21C2DD1-9E21-41F9-9C13-AD7DB934C1A2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3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>
            <a:extLst>
              <a:ext uri="{FF2B5EF4-FFF2-40B4-BE49-F238E27FC236}">
                <a16:creationId xmlns:a16="http://schemas.microsoft.com/office/drawing/2014/main" id="{3983994B-23A8-4F47-8DA8-A7BFC943F6C9}"/>
              </a:ext>
            </a:extLst>
          </p:cNvPr>
          <p:cNvGrpSpPr/>
          <p:nvPr/>
        </p:nvGrpSpPr>
        <p:grpSpPr>
          <a:xfrm>
            <a:off x="2916989" y="2256020"/>
            <a:ext cx="7343276" cy="2337411"/>
            <a:chOff x="2249962" y="2297776"/>
            <a:chExt cx="7990793" cy="2542600"/>
          </a:xfrm>
        </p:grpSpPr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787CE273-FFEA-4CB5-B45A-D35C25369BFA}"/>
                </a:ext>
              </a:extLst>
            </p:cNvPr>
            <p:cNvSpPr/>
            <p:nvPr/>
          </p:nvSpPr>
          <p:spPr bwMode="auto">
            <a:xfrm rot="13500000">
              <a:off x="7278470" y="1675775"/>
              <a:ext cx="2340284" cy="3584286"/>
            </a:xfrm>
            <a:custGeom>
              <a:avLst/>
              <a:gdLst>
                <a:gd name="connsiteX0" fmla="*/ 2340284 w 2340284"/>
                <a:gd name="connsiteY0" fmla="*/ 2539154 h 3584286"/>
                <a:gd name="connsiteX1" fmla="*/ 1229960 w 2340284"/>
                <a:gd name="connsiteY1" fmla="*/ 3584286 h 3584286"/>
                <a:gd name="connsiteX2" fmla="*/ 0 w 2340284"/>
                <a:gd name="connsiteY2" fmla="*/ 2539154 h 3584286"/>
                <a:gd name="connsiteX3" fmla="*/ 485578 w 2340284"/>
                <a:gd name="connsiteY3" fmla="*/ 2539154 h 3584286"/>
                <a:gd name="connsiteX4" fmla="*/ 485578 w 2340284"/>
                <a:gd name="connsiteY4" fmla="*/ 0 h 3584286"/>
                <a:gd name="connsiteX5" fmla="*/ 1830810 w 2340284"/>
                <a:gd name="connsiteY5" fmla="*/ 0 h 3584286"/>
                <a:gd name="connsiteX6" fmla="*/ 1830810 w 2340284"/>
                <a:gd name="connsiteY6" fmla="*/ 2539154 h 358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284" h="3584286">
                  <a:moveTo>
                    <a:pt x="2340284" y="2539154"/>
                  </a:moveTo>
                  <a:lnTo>
                    <a:pt x="1229960" y="3584286"/>
                  </a:lnTo>
                  <a:lnTo>
                    <a:pt x="0" y="2539154"/>
                  </a:lnTo>
                  <a:lnTo>
                    <a:pt x="485578" y="2539154"/>
                  </a:lnTo>
                  <a:lnTo>
                    <a:pt x="485578" y="0"/>
                  </a:lnTo>
                  <a:lnTo>
                    <a:pt x="1830810" y="0"/>
                  </a:lnTo>
                  <a:lnTo>
                    <a:pt x="1830810" y="2539154"/>
                  </a:lnTo>
                  <a:close/>
                </a:path>
              </a:pathLst>
            </a:custGeom>
            <a:solidFill>
              <a:srgbClr val="2A9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196EA26E-9FD9-4ECF-AD4F-DFFF24055297}"/>
                </a:ext>
              </a:extLst>
            </p:cNvPr>
            <p:cNvSpPr/>
            <p:nvPr/>
          </p:nvSpPr>
          <p:spPr bwMode="auto">
            <a:xfrm rot="8100000">
              <a:off x="6139659" y="2561708"/>
              <a:ext cx="1377461" cy="1698331"/>
            </a:xfrm>
            <a:custGeom>
              <a:avLst/>
              <a:gdLst>
                <a:gd name="connsiteX0" fmla="*/ 0 w 1377461"/>
                <a:gd name="connsiteY0" fmla="*/ 1698331 h 1698331"/>
                <a:gd name="connsiteX1" fmla="*/ 0 w 1377461"/>
                <a:gd name="connsiteY1" fmla="*/ 320870 h 1698331"/>
                <a:gd name="connsiteX2" fmla="*/ 502625 w 1377461"/>
                <a:gd name="connsiteY2" fmla="*/ 320870 h 1698331"/>
                <a:gd name="connsiteX3" fmla="*/ 688730 w 1377461"/>
                <a:gd name="connsiteY3" fmla="*/ 0 h 1698331"/>
                <a:gd name="connsiteX4" fmla="*/ 874835 w 1377461"/>
                <a:gd name="connsiteY4" fmla="*/ 320870 h 1698331"/>
                <a:gd name="connsiteX5" fmla="*/ 1377461 w 1377461"/>
                <a:gd name="connsiteY5" fmla="*/ 320870 h 1698331"/>
                <a:gd name="connsiteX6" fmla="*/ 1377461 w 1377461"/>
                <a:gd name="connsiteY6" fmla="*/ 1698331 h 169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461" h="1698331">
                  <a:moveTo>
                    <a:pt x="0" y="1698331"/>
                  </a:moveTo>
                  <a:lnTo>
                    <a:pt x="0" y="320870"/>
                  </a:lnTo>
                  <a:lnTo>
                    <a:pt x="502625" y="320870"/>
                  </a:lnTo>
                  <a:lnTo>
                    <a:pt x="688730" y="0"/>
                  </a:lnTo>
                  <a:lnTo>
                    <a:pt x="874835" y="320870"/>
                  </a:lnTo>
                  <a:lnTo>
                    <a:pt x="1377461" y="320870"/>
                  </a:lnTo>
                  <a:lnTo>
                    <a:pt x="1377461" y="1698331"/>
                  </a:lnTo>
                  <a:close/>
                </a:path>
              </a:pathLst>
            </a:custGeom>
            <a:solidFill>
              <a:srgbClr val="174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F38B03EA-5058-4FDB-BCCE-73ECC73FD17C}"/>
                </a:ext>
              </a:extLst>
            </p:cNvPr>
            <p:cNvSpPr/>
            <p:nvPr/>
          </p:nvSpPr>
          <p:spPr bwMode="auto">
            <a:xfrm rot="2700000">
              <a:off x="5165646" y="3302478"/>
              <a:ext cx="1377461" cy="1698333"/>
            </a:xfrm>
            <a:custGeom>
              <a:avLst/>
              <a:gdLst>
                <a:gd name="connsiteX0" fmla="*/ 0 w 1377461"/>
                <a:gd name="connsiteY0" fmla="*/ 320871 h 1698333"/>
                <a:gd name="connsiteX1" fmla="*/ 502626 w 1377461"/>
                <a:gd name="connsiteY1" fmla="*/ 320871 h 1698333"/>
                <a:gd name="connsiteX2" fmla="*/ 688731 w 1377461"/>
                <a:gd name="connsiteY2" fmla="*/ 0 h 1698333"/>
                <a:gd name="connsiteX3" fmla="*/ 874836 w 1377461"/>
                <a:gd name="connsiteY3" fmla="*/ 320871 h 1698333"/>
                <a:gd name="connsiteX4" fmla="*/ 1377461 w 1377461"/>
                <a:gd name="connsiteY4" fmla="*/ 320871 h 1698333"/>
                <a:gd name="connsiteX5" fmla="*/ 1377461 w 1377461"/>
                <a:gd name="connsiteY5" fmla="*/ 1698333 h 1698333"/>
                <a:gd name="connsiteX6" fmla="*/ 0 w 1377461"/>
                <a:gd name="connsiteY6" fmla="*/ 1698333 h 169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461" h="1698333">
                  <a:moveTo>
                    <a:pt x="0" y="320871"/>
                  </a:moveTo>
                  <a:lnTo>
                    <a:pt x="502626" y="320871"/>
                  </a:lnTo>
                  <a:lnTo>
                    <a:pt x="688731" y="0"/>
                  </a:lnTo>
                  <a:lnTo>
                    <a:pt x="874836" y="320871"/>
                  </a:lnTo>
                  <a:lnTo>
                    <a:pt x="1377461" y="320871"/>
                  </a:lnTo>
                  <a:lnTo>
                    <a:pt x="1377461" y="1698333"/>
                  </a:lnTo>
                  <a:lnTo>
                    <a:pt x="0" y="1698333"/>
                  </a:lnTo>
                  <a:close/>
                </a:path>
              </a:pathLst>
            </a:custGeom>
            <a:solidFill>
              <a:srgbClr val="EAC7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6354DD28-A0F5-4F21-A1FC-775B298760CD}"/>
                </a:ext>
              </a:extLst>
            </p:cNvPr>
            <p:cNvSpPr/>
            <p:nvPr/>
          </p:nvSpPr>
          <p:spPr bwMode="auto">
            <a:xfrm rot="18900000">
              <a:off x="4191637" y="2561708"/>
              <a:ext cx="1377461" cy="1698331"/>
            </a:xfrm>
            <a:custGeom>
              <a:avLst/>
              <a:gdLst>
                <a:gd name="connsiteX0" fmla="*/ 1377461 w 1377461"/>
                <a:gd name="connsiteY0" fmla="*/ 0 h 1698331"/>
                <a:gd name="connsiteX1" fmla="*/ 1377461 w 1377461"/>
                <a:gd name="connsiteY1" fmla="*/ 1377461 h 1698331"/>
                <a:gd name="connsiteX2" fmla="*/ 874836 w 1377461"/>
                <a:gd name="connsiteY2" fmla="*/ 1377461 h 1698331"/>
                <a:gd name="connsiteX3" fmla="*/ 688731 w 1377461"/>
                <a:gd name="connsiteY3" fmla="*/ 1698331 h 1698331"/>
                <a:gd name="connsiteX4" fmla="*/ 502626 w 1377461"/>
                <a:gd name="connsiteY4" fmla="*/ 1377461 h 1698331"/>
                <a:gd name="connsiteX5" fmla="*/ 0 w 1377461"/>
                <a:gd name="connsiteY5" fmla="*/ 1377461 h 1698331"/>
                <a:gd name="connsiteX6" fmla="*/ 0 w 1377461"/>
                <a:gd name="connsiteY6" fmla="*/ 0 h 169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461" h="1698331">
                  <a:moveTo>
                    <a:pt x="1377461" y="0"/>
                  </a:moveTo>
                  <a:lnTo>
                    <a:pt x="1377461" y="1377461"/>
                  </a:lnTo>
                  <a:lnTo>
                    <a:pt x="874836" y="1377461"/>
                  </a:lnTo>
                  <a:lnTo>
                    <a:pt x="688731" y="1698331"/>
                  </a:lnTo>
                  <a:lnTo>
                    <a:pt x="502626" y="1377461"/>
                  </a:lnTo>
                  <a:lnTo>
                    <a:pt x="0" y="1377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C2A2FE07-E652-4023-A13E-B37477A27FE9}"/>
                </a:ext>
              </a:extLst>
            </p:cNvPr>
            <p:cNvSpPr/>
            <p:nvPr/>
          </p:nvSpPr>
          <p:spPr bwMode="auto">
            <a:xfrm rot="13500000">
              <a:off x="3217625" y="3302479"/>
              <a:ext cx="1377461" cy="1698333"/>
            </a:xfrm>
            <a:custGeom>
              <a:avLst/>
              <a:gdLst>
                <a:gd name="connsiteX0" fmla="*/ 1377461 w 1377461"/>
                <a:gd name="connsiteY0" fmla="*/ 1377462 h 1698333"/>
                <a:gd name="connsiteX1" fmla="*/ 874835 w 1377461"/>
                <a:gd name="connsiteY1" fmla="*/ 1377462 h 1698333"/>
                <a:gd name="connsiteX2" fmla="*/ 688730 w 1377461"/>
                <a:gd name="connsiteY2" fmla="*/ 1698333 h 1698333"/>
                <a:gd name="connsiteX3" fmla="*/ 502625 w 1377461"/>
                <a:gd name="connsiteY3" fmla="*/ 1377462 h 1698333"/>
                <a:gd name="connsiteX4" fmla="*/ 0 w 1377461"/>
                <a:gd name="connsiteY4" fmla="*/ 1377462 h 1698333"/>
                <a:gd name="connsiteX5" fmla="*/ 0 w 1377461"/>
                <a:gd name="connsiteY5" fmla="*/ 0 h 1698333"/>
                <a:gd name="connsiteX6" fmla="*/ 1377461 w 1377461"/>
                <a:gd name="connsiteY6" fmla="*/ 0 h 169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461" h="1698333">
                  <a:moveTo>
                    <a:pt x="1377461" y="1377462"/>
                  </a:moveTo>
                  <a:lnTo>
                    <a:pt x="874835" y="1377462"/>
                  </a:lnTo>
                  <a:lnTo>
                    <a:pt x="688730" y="1698333"/>
                  </a:lnTo>
                  <a:lnTo>
                    <a:pt x="502625" y="1377462"/>
                  </a:lnTo>
                  <a:lnTo>
                    <a:pt x="0" y="1377462"/>
                  </a:lnTo>
                  <a:lnTo>
                    <a:pt x="0" y="0"/>
                  </a:lnTo>
                  <a:lnTo>
                    <a:pt x="1377461" y="0"/>
                  </a:lnTo>
                  <a:close/>
                </a:path>
              </a:pathLst>
            </a:custGeom>
            <a:solidFill>
              <a:srgbClr val="EAC7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8937B435-09D2-40FF-99B0-F1F3CC7B6A31}"/>
                </a:ext>
              </a:extLst>
            </p:cNvPr>
            <p:cNvSpPr/>
            <p:nvPr/>
          </p:nvSpPr>
          <p:spPr bwMode="auto">
            <a:xfrm rot="8100000">
              <a:off x="2249962" y="2561708"/>
              <a:ext cx="1377461" cy="1698331"/>
            </a:xfrm>
            <a:custGeom>
              <a:avLst/>
              <a:gdLst>
                <a:gd name="connsiteX0" fmla="*/ 0 w 1377461"/>
                <a:gd name="connsiteY0" fmla="*/ 1698331 h 1698331"/>
                <a:gd name="connsiteX1" fmla="*/ 0 w 1377461"/>
                <a:gd name="connsiteY1" fmla="*/ 320870 h 1698331"/>
                <a:gd name="connsiteX2" fmla="*/ 502625 w 1377461"/>
                <a:gd name="connsiteY2" fmla="*/ 320870 h 1698331"/>
                <a:gd name="connsiteX3" fmla="*/ 688730 w 1377461"/>
                <a:gd name="connsiteY3" fmla="*/ 0 h 1698331"/>
                <a:gd name="connsiteX4" fmla="*/ 874835 w 1377461"/>
                <a:gd name="connsiteY4" fmla="*/ 320870 h 1698331"/>
                <a:gd name="connsiteX5" fmla="*/ 1377461 w 1377461"/>
                <a:gd name="connsiteY5" fmla="*/ 320870 h 1698331"/>
                <a:gd name="connsiteX6" fmla="*/ 1377461 w 1377461"/>
                <a:gd name="connsiteY6" fmla="*/ 1698331 h 169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461" h="1698331">
                  <a:moveTo>
                    <a:pt x="0" y="1698331"/>
                  </a:moveTo>
                  <a:lnTo>
                    <a:pt x="0" y="320870"/>
                  </a:lnTo>
                  <a:lnTo>
                    <a:pt x="502625" y="320870"/>
                  </a:lnTo>
                  <a:lnTo>
                    <a:pt x="688730" y="0"/>
                  </a:lnTo>
                  <a:lnTo>
                    <a:pt x="874835" y="320870"/>
                  </a:lnTo>
                  <a:lnTo>
                    <a:pt x="1377461" y="320870"/>
                  </a:lnTo>
                  <a:lnTo>
                    <a:pt x="1377461" y="1698331"/>
                  </a:lnTo>
                  <a:close/>
                </a:path>
              </a:pathLst>
            </a:custGeom>
            <a:solidFill>
              <a:srgbClr val="2A9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77CD518F-B59C-4EB7-A877-732CC50B64C8}"/>
              </a:ext>
            </a:extLst>
          </p:cNvPr>
          <p:cNvSpPr/>
          <p:nvPr/>
        </p:nvSpPr>
        <p:spPr bwMode="auto">
          <a:xfrm>
            <a:off x="3439661" y="5600734"/>
            <a:ext cx="5535865" cy="3370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>
              <a:lnSpc>
                <a:spcPct val="125000"/>
              </a:lnSpc>
              <a:defRPr/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D1168E47-3194-4A78-81D8-656865311B16}"/>
              </a:ext>
            </a:extLst>
          </p:cNvPr>
          <p:cNvSpPr txBox="1"/>
          <p:nvPr/>
        </p:nvSpPr>
        <p:spPr>
          <a:xfrm>
            <a:off x="2478378" y="1849659"/>
            <a:ext cx="178433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1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180A5281-7020-4516-9A1B-57A98904D941}"/>
              </a:ext>
            </a:extLst>
          </p:cNvPr>
          <p:cNvSpPr txBox="1"/>
          <p:nvPr/>
        </p:nvSpPr>
        <p:spPr>
          <a:xfrm>
            <a:off x="4256621" y="1849659"/>
            <a:ext cx="178433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1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98A7D263-09BA-464E-A73B-0001AA1C954E}"/>
              </a:ext>
            </a:extLst>
          </p:cNvPr>
          <p:cNvSpPr txBox="1"/>
          <p:nvPr/>
        </p:nvSpPr>
        <p:spPr>
          <a:xfrm>
            <a:off x="6054344" y="1849659"/>
            <a:ext cx="178433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1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15E457A-B10F-4016-8238-20BD2A88450B}"/>
              </a:ext>
            </a:extLst>
          </p:cNvPr>
          <p:cNvSpPr txBox="1"/>
          <p:nvPr/>
        </p:nvSpPr>
        <p:spPr>
          <a:xfrm>
            <a:off x="3394087" y="5021261"/>
            <a:ext cx="178433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1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AA7E71C-302C-451C-929B-7E16F9265026}"/>
              </a:ext>
            </a:extLst>
          </p:cNvPr>
          <p:cNvSpPr txBox="1"/>
          <p:nvPr/>
        </p:nvSpPr>
        <p:spPr>
          <a:xfrm>
            <a:off x="5172333" y="5021261"/>
            <a:ext cx="178433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1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D899E95-6591-497F-A11B-0C09D6D4F5EE}"/>
              </a:ext>
            </a:extLst>
          </p:cNvPr>
          <p:cNvSpPr txBox="1"/>
          <p:nvPr/>
        </p:nvSpPr>
        <p:spPr>
          <a:xfrm>
            <a:off x="6970056" y="5021261"/>
            <a:ext cx="178433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1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0" name="Oval 68">
            <a:extLst>
              <a:ext uri="{FF2B5EF4-FFF2-40B4-BE49-F238E27FC236}">
                <a16:creationId xmlns:a16="http://schemas.microsoft.com/office/drawing/2014/main" id="{3CDDF9F3-2D41-4E43-8AA4-9111D8B3DE9B}"/>
              </a:ext>
            </a:extLst>
          </p:cNvPr>
          <p:cNvSpPr/>
          <p:nvPr/>
        </p:nvSpPr>
        <p:spPr>
          <a:xfrm>
            <a:off x="3249272" y="2960580"/>
            <a:ext cx="381104" cy="418031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1" name="Oval 69">
            <a:extLst>
              <a:ext uri="{FF2B5EF4-FFF2-40B4-BE49-F238E27FC236}">
                <a16:creationId xmlns:a16="http://schemas.microsoft.com/office/drawing/2014/main" id="{E5AC789C-A0A9-42C3-8E51-692C50552C2D}"/>
              </a:ext>
            </a:extLst>
          </p:cNvPr>
          <p:cNvSpPr/>
          <p:nvPr/>
        </p:nvSpPr>
        <p:spPr>
          <a:xfrm>
            <a:off x="5009127" y="2960921"/>
            <a:ext cx="417880" cy="417349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2" name="Oval 70">
            <a:extLst>
              <a:ext uri="{FF2B5EF4-FFF2-40B4-BE49-F238E27FC236}">
                <a16:creationId xmlns:a16="http://schemas.microsoft.com/office/drawing/2014/main" id="{C4A4B5BB-52DB-46E1-BC0A-9464F53C3E5F}"/>
              </a:ext>
            </a:extLst>
          </p:cNvPr>
          <p:cNvSpPr/>
          <p:nvPr/>
        </p:nvSpPr>
        <p:spPr>
          <a:xfrm>
            <a:off x="6793462" y="2960896"/>
            <a:ext cx="417880" cy="417399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3" name="Oval 71">
            <a:extLst>
              <a:ext uri="{FF2B5EF4-FFF2-40B4-BE49-F238E27FC236}">
                <a16:creationId xmlns:a16="http://schemas.microsoft.com/office/drawing/2014/main" id="{BBC87D9B-57FF-491E-80BB-6ABBC319DE76}"/>
              </a:ext>
            </a:extLst>
          </p:cNvPr>
          <p:cNvSpPr/>
          <p:nvPr/>
        </p:nvSpPr>
        <p:spPr>
          <a:xfrm>
            <a:off x="4153859" y="3921474"/>
            <a:ext cx="385155" cy="418031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4" name="Oval 72">
            <a:extLst>
              <a:ext uri="{FF2B5EF4-FFF2-40B4-BE49-F238E27FC236}">
                <a16:creationId xmlns:a16="http://schemas.microsoft.com/office/drawing/2014/main" id="{F3DE8229-4DDE-4166-95AF-1BBEF4594236}"/>
              </a:ext>
            </a:extLst>
          </p:cNvPr>
          <p:cNvSpPr/>
          <p:nvPr/>
        </p:nvSpPr>
        <p:spPr>
          <a:xfrm>
            <a:off x="5925254" y="3921473"/>
            <a:ext cx="387113" cy="418030"/>
          </a:xfrm>
          <a:custGeom>
            <a:avLst/>
            <a:gdLst>
              <a:gd name="connsiteX0" fmla="*/ 250789 w 563817"/>
              <a:gd name="connsiteY0" fmla="*/ 546529 h 608627"/>
              <a:gd name="connsiteX1" fmla="*/ 313028 w 563817"/>
              <a:gd name="connsiteY1" fmla="*/ 546529 h 608627"/>
              <a:gd name="connsiteX2" fmla="*/ 313028 w 563817"/>
              <a:gd name="connsiteY2" fmla="*/ 577578 h 608627"/>
              <a:gd name="connsiteX3" fmla="*/ 281909 w 563817"/>
              <a:gd name="connsiteY3" fmla="*/ 608627 h 608627"/>
              <a:gd name="connsiteX4" fmla="*/ 250789 w 563817"/>
              <a:gd name="connsiteY4" fmla="*/ 577578 h 608627"/>
              <a:gd name="connsiteX5" fmla="*/ 464320 w 563817"/>
              <a:gd name="connsiteY5" fmla="*/ 405681 h 608627"/>
              <a:gd name="connsiteX6" fmla="*/ 526488 w 563817"/>
              <a:gd name="connsiteY6" fmla="*/ 405681 h 608627"/>
              <a:gd name="connsiteX7" fmla="*/ 526488 w 563817"/>
              <a:gd name="connsiteY7" fmla="*/ 577572 h 608627"/>
              <a:gd name="connsiteX8" fmla="*/ 495404 w 563817"/>
              <a:gd name="connsiteY8" fmla="*/ 608627 h 608627"/>
              <a:gd name="connsiteX9" fmla="*/ 464320 w 563817"/>
              <a:gd name="connsiteY9" fmla="*/ 577572 h 608627"/>
              <a:gd name="connsiteX10" fmla="*/ 233217 w 563817"/>
              <a:gd name="connsiteY10" fmla="*/ 343583 h 608627"/>
              <a:gd name="connsiteX11" fmla="*/ 330600 w 563817"/>
              <a:gd name="connsiteY11" fmla="*/ 343583 h 608627"/>
              <a:gd name="connsiteX12" fmla="*/ 350357 w 563817"/>
              <a:gd name="connsiteY12" fmla="*/ 363308 h 608627"/>
              <a:gd name="connsiteX13" fmla="*/ 350357 w 563817"/>
              <a:gd name="connsiteY13" fmla="*/ 485538 h 608627"/>
              <a:gd name="connsiteX14" fmla="*/ 330600 w 563817"/>
              <a:gd name="connsiteY14" fmla="*/ 505107 h 608627"/>
              <a:gd name="connsiteX15" fmla="*/ 233217 w 563817"/>
              <a:gd name="connsiteY15" fmla="*/ 505107 h 608627"/>
              <a:gd name="connsiteX16" fmla="*/ 213460 w 563817"/>
              <a:gd name="connsiteY16" fmla="*/ 485538 h 608627"/>
              <a:gd name="connsiteX17" fmla="*/ 213460 w 563817"/>
              <a:gd name="connsiteY17" fmla="*/ 363308 h 608627"/>
              <a:gd name="connsiteX18" fmla="*/ 233217 w 563817"/>
              <a:gd name="connsiteY18" fmla="*/ 343583 h 608627"/>
              <a:gd name="connsiteX19" fmla="*/ 37329 w 563817"/>
              <a:gd name="connsiteY19" fmla="*/ 314722 h 608627"/>
              <a:gd name="connsiteX20" fmla="*/ 99497 w 563817"/>
              <a:gd name="connsiteY20" fmla="*/ 314722 h 608627"/>
              <a:gd name="connsiteX21" fmla="*/ 99497 w 563817"/>
              <a:gd name="connsiteY21" fmla="*/ 577575 h 608627"/>
              <a:gd name="connsiteX22" fmla="*/ 68413 w 563817"/>
              <a:gd name="connsiteY22" fmla="*/ 608627 h 608627"/>
              <a:gd name="connsiteX23" fmla="*/ 37329 w 563817"/>
              <a:gd name="connsiteY23" fmla="*/ 577575 h 608627"/>
              <a:gd name="connsiteX24" fmla="*/ 446737 w 563817"/>
              <a:gd name="connsiteY24" fmla="*/ 202946 h 608627"/>
              <a:gd name="connsiteX25" fmla="*/ 544226 w 563817"/>
              <a:gd name="connsiteY25" fmla="*/ 202946 h 608627"/>
              <a:gd name="connsiteX26" fmla="*/ 563817 w 563817"/>
              <a:gd name="connsiteY26" fmla="*/ 222507 h 608627"/>
              <a:gd name="connsiteX27" fmla="*/ 563817 w 563817"/>
              <a:gd name="connsiteY27" fmla="*/ 344684 h 608627"/>
              <a:gd name="connsiteX28" fmla="*/ 544226 w 563817"/>
              <a:gd name="connsiteY28" fmla="*/ 364400 h 608627"/>
              <a:gd name="connsiteX29" fmla="*/ 446737 w 563817"/>
              <a:gd name="connsiteY29" fmla="*/ 364400 h 608627"/>
              <a:gd name="connsiteX30" fmla="*/ 426991 w 563817"/>
              <a:gd name="connsiteY30" fmla="*/ 344684 h 608627"/>
              <a:gd name="connsiteX31" fmla="*/ 426991 w 563817"/>
              <a:gd name="connsiteY31" fmla="*/ 222507 h 608627"/>
              <a:gd name="connsiteX32" fmla="*/ 446737 w 563817"/>
              <a:gd name="connsiteY32" fmla="*/ 202946 h 608627"/>
              <a:gd name="connsiteX33" fmla="*/ 19591 w 563817"/>
              <a:gd name="connsiteY33" fmla="*/ 111776 h 608627"/>
              <a:gd name="connsiteX34" fmla="*/ 117080 w 563817"/>
              <a:gd name="connsiteY34" fmla="*/ 111776 h 608627"/>
              <a:gd name="connsiteX35" fmla="*/ 136826 w 563817"/>
              <a:gd name="connsiteY35" fmla="*/ 131501 h 608627"/>
              <a:gd name="connsiteX36" fmla="*/ 136826 w 563817"/>
              <a:gd name="connsiteY36" fmla="*/ 253576 h 608627"/>
              <a:gd name="connsiteX37" fmla="*/ 117080 w 563817"/>
              <a:gd name="connsiteY37" fmla="*/ 273300 h 608627"/>
              <a:gd name="connsiteX38" fmla="*/ 19591 w 563817"/>
              <a:gd name="connsiteY38" fmla="*/ 273300 h 608627"/>
              <a:gd name="connsiteX39" fmla="*/ 0 w 563817"/>
              <a:gd name="connsiteY39" fmla="*/ 253576 h 608627"/>
              <a:gd name="connsiteX40" fmla="*/ 0 w 563817"/>
              <a:gd name="connsiteY40" fmla="*/ 131501 h 608627"/>
              <a:gd name="connsiteX41" fmla="*/ 19591 w 563817"/>
              <a:gd name="connsiteY41" fmla="*/ 111776 h 608627"/>
              <a:gd name="connsiteX42" fmla="*/ 495404 w 563817"/>
              <a:gd name="connsiteY42" fmla="*/ 0 h 608627"/>
              <a:gd name="connsiteX43" fmla="*/ 526488 w 563817"/>
              <a:gd name="connsiteY43" fmla="*/ 31049 h 608627"/>
              <a:gd name="connsiteX44" fmla="*/ 526488 w 563817"/>
              <a:gd name="connsiteY44" fmla="*/ 161454 h 608627"/>
              <a:gd name="connsiteX45" fmla="*/ 464320 w 563817"/>
              <a:gd name="connsiteY45" fmla="*/ 161454 h 608627"/>
              <a:gd name="connsiteX46" fmla="*/ 464320 w 563817"/>
              <a:gd name="connsiteY46" fmla="*/ 31049 h 608627"/>
              <a:gd name="connsiteX47" fmla="*/ 495404 w 563817"/>
              <a:gd name="connsiteY47" fmla="*/ 0 h 608627"/>
              <a:gd name="connsiteX48" fmla="*/ 281909 w 563817"/>
              <a:gd name="connsiteY48" fmla="*/ 0 h 608627"/>
              <a:gd name="connsiteX49" fmla="*/ 313028 w 563817"/>
              <a:gd name="connsiteY49" fmla="*/ 31053 h 608627"/>
              <a:gd name="connsiteX50" fmla="*/ 313028 w 563817"/>
              <a:gd name="connsiteY50" fmla="*/ 302302 h 608627"/>
              <a:gd name="connsiteX51" fmla="*/ 250789 w 563817"/>
              <a:gd name="connsiteY51" fmla="*/ 302302 h 608627"/>
              <a:gd name="connsiteX52" fmla="*/ 250789 w 563817"/>
              <a:gd name="connsiteY52" fmla="*/ 31053 h 608627"/>
              <a:gd name="connsiteX53" fmla="*/ 281909 w 563817"/>
              <a:gd name="connsiteY53" fmla="*/ 0 h 608627"/>
              <a:gd name="connsiteX54" fmla="*/ 68413 w 563817"/>
              <a:gd name="connsiteY54" fmla="*/ 0 h 608627"/>
              <a:gd name="connsiteX55" fmla="*/ 99497 w 563817"/>
              <a:gd name="connsiteY55" fmla="*/ 31061 h 608627"/>
              <a:gd name="connsiteX56" fmla="*/ 99497 w 563817"/>
              <a:gd name="connsiteY56" fmla="*/ 70354 h 608627"/>
              <a:gd name="connsiteX57" fmla="*/ 37329 w 563817"/>
              <a:gd name="connsiteY57" fmla="*/ 70354 h 608627"/>
              <a:gd name="connsiteX58" fmla="*/ 37329 w 563817"/>
              <a:gd name="connsiteY58" fmla="*/ 31061 h 608627"/>
              <a:gd name="connsiteX59" fmla="*/ 68413 w 563817"/>
              <a:gd name="connsiteY59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3817" h="608627">
                <a:moveTo>
                  <a:pt x="250789" y="546529"/>
                </a:moveTo>
                <a:lnTo>
                  <a:pt x="313028" y="546529"/>
                </a:lnTo>
                <a:lnTo>
                  <a:pt x="313028" y="577578"/>
                </a:lnTo>
                <a:cubicBezTo>
                  <a:pt x="313028" y="594655"/>
                  <a:pt x="299024" y="608627"/>
                  <a:pt x="281909" y="608627"/>
                </a:cubicBezTo>
                <a:cubicBezTo>
                  <a:pt x="264793" y="608627"/>
                  <a:pt x="250789" y="594655"/>
                  <a:pt x="250789" y="577578"/>
                </a:cubicBezTo>
                <a:close/>
                <a:moveTo>
                  <a:pt x="464320" y="405681"/>
                </a:moveTo>
                <a:lnTo>
                  <a:pt x="526488" y="405681"/>
                </a:lnTo>
                <a:lnTo>
                  <a:pt x="526488" y="577572"/>
                </a:lnTo>
                <a:cubicBezTo>
                  <a:pt x="526488" y="594652"/>
                  <a:pt x="512656" y="608627"/>
                  <a:pt x="495404" y="608627"/>
                </a:cubicBezTo>
                <a:cubicBezTo>
                  <a:pt x="478308" y="608627"/>
                  <a:pt x="464320" y="594652"/>
                  <a:pt x="464320" y="577572"/>
                </a:cubicBezTo>
                <a:close/>
                <a:moveTo>
                  <a:pt x="233217" y="343583"/>
                </a:moveTo>
                <a:lnTo>
                  <a:pt x="330600" y="343583"/>
                </a:lnTo>
                <a:cubicBezTo>
                  <a:pt x="341490" y="343583"/>
                  <a:pt x="350357" y="352436"/>
                  <a:pt x="350357" y="363308"/>
                </a:cubicBezTo>
                <a:lnTo>
                  <a:pt x="350357" y="485538"/>
                </a:lnTo>
                <a:cubicBezTo>
                  <a:pt x="350357" y="496410"/>
                  <a:pt x="341490" y="505107"/>
                  <a:pt x="330600" y="505107"/>
                </a:cubicBezTo>
                <a:lnTo>
                  <a:pt x="233217" y="505107"/>
                </a:lnTo>
                <a:cubicBezTo>
                  <a:pt x="222327" y="505107"/>
                  <a:pt x="213460" y="496410"/>
                  <a:pt x="213460" y="485538"/>
                </a:cubicBezTo>
                <a:lnTo>
                  <a:pt x="213460" y="363308"/>
                </a:lnTo>
                <a:cubicBezTo>
                  <a:pt x="213460" y="352436"/>
                  <a:pt x="222327" y="343583"/>
                  <a:pt x="233217" y="343583"/>
                </a:cubicBezTo>
                <a:close/>
                <a:moveTo>
                  <a:pt x="37329" y="314722"/>
                </a:moveTo>
                <a:lnTo>
                  <a:pt x="99497" y="314722"/>
                </a:lnTo>
                <a:lnTo>
                  <a:pt x="99497" y="577575"/>
                </a:lnTo>
                <a:cubicBezTo>
                  <a:pt x="99497" y="594654"/>
                  <a:pt x="85509" y="608627"/>
                  <a:pt x="68413" y="608627"/>
                </a:cubicBezTo>
                <a:cubicBezTo>
                  <a:pt x="51161" y="608627"/>
                  <a:pt x="37329" y="594654"/>
                  <a:pt x="37329" y="577575"/>
                </a:cubicBezTo>
                <a:close/>
                <a:moveTo>
                  <a:pt x="446737" y="202946"/>
                </a:moveTo>
                <a:lnTo>
                  <a:pt x="544226" y="202946"/>
                </a:lnTo>
                <a:cubicBezTo>
                  <a:pt x="555110" y="202946"/>
                  <a:pt x="563817" y="211640"/>
                  <a:pt x="563817" y="222507"/>
                </a:cubicBezTo>
                <a:lnTo>
                  <a:pt x="563817" y="344684"/>
                </a:lnTo>
                <a:cubicBezTo>
                  <a:pt x="563817" y="355551"/>
                  <a:pt x="555110" y="364400"/>
                  <a:pt x="544226" y="364400"/>
                </a:cubicBezTo>
                <a:lnTo>
                  <a:pt x="446737" y="364400"/>
                </a:lnTo>
                <a:cubicBezTo>
                  <a:pt x="435854" y="364400"/>
                  <a:pt x="426991" y="355551"/>
                  <a:pt x="426991" y="344684"/>
                </a:cubicBezTo>
                <a:lnTo>
                  <a:pt x="426991" y="222507"/>
                </a:lnTo>
                <a:cubicBezTo>
                  <a:pt x="426991" y="211640"/>
                  <a:pt x="435854" y="202946"/>
                  <a:pt x="446737" y="202946"/>
                </a:cubicBezTo>
                <a:close/>
                <a:moveTo>
                  <a:pt x="19591" y="111776"/>
                </a:moveTo>
                <a:lnTo>
                  <a:pt x="117080" y="111776"/>
                </a:lnTo>
                <a:cubicBezTo>
                  <a:pt x="127963" y="111776"/>
                  <a:pt x="136826" y="120629"/>
                  <a:pt x="136826" y="131501"/>
                </a:cubicBezTo>
                <a:lnTo>
                  <a:pt x="136826" y="253576"/>
                </a:lnTo>
                <a:cubicBezTo>
                  <a:pt x="136826" y="264447"/>
                  <a:pt x="127963" y="273300"/>
                  <a:pt x="117080" y="273300"/>
                </a:cubicBezTo>
                <a:lnTo>
                  <a:pt x="19591" y="273300"/>
                </a:lnTo>
                <a:cubicBezTo>
                  <a:pt x="8707" y="273300"/>
                  <a:pt x="0" y="264447"/>
                  <a:pt x="0" y="253576"/>
                </a:cubicBezTo>
                <a:lnTo>
                  <a:pt x="0" y="131501"/>
                </a:lnTo>
                <a:cubicBezTo>
                  <a:pt x="0" y="120629"/>
                  <a:pt x="8707" y="111776"/>
                  <a:pt x="19591" y="111776"/>
                </a:cubicBezTo>
                <a:close/>
                <a:moveTo>
                  <a:pt x="495404" y="0"/>
                </a:moveTo>
                <a:cubicBezTo>
                  <a:pt x="512656" y="0"/>
                  <a:pt x="526488" y="13972"/>
                  <a:pt x="526488" y="31049"/>
                </a:cubicBezTo>
                <a:lnTo>
                  <a:pt x="526488" y="161454"/>
                </a:lnTo>
                <a:lnTo>
                  <a:pt x="464320" y="161454"/>
                </a:lnTo>
                <a:lnTo>
                  <a:pt x="464320" y="31049"/>
                </a:lnTo>
                <a:cubicBezTo>
                  <a:pt x="464320" y="13972"/>
                  <a:pt x="478308" y="0"/>
                  <a:pt x="495404" y="0"/>
                </a:cubicBezTo>
                <a:close/>
                <a:moveTo>
                  <a:pt x="281909" y="0"/>
                </a:moveTo>
                <a:cubicBezTo>
                  <a:pt x="299024" y="0"/>
                  <a:pt x="313028" y="13974"/>
                  <a:pt x="313028" y="31053"/>
                </a:cubicBezTo>
                <a:lnTo>
                  <a:pt x="313028" y="302302"/>
                </a:lnTo>
                <a:lnTo>
                  <a:pt x="250789" y="302302"/>
                </a:lnTo>
                <a:lnTo>
                  <a:pt x="250789" y="31053"/>
                </a:lnTo>
                <a:cubicBezTo>
                  <a:pt x="250789" y="13974"/>
                  <a:pt x="264793" y="0"/>
                  <a:pt x="281909" y="0"/>
                </a:cubicBezTo>
                <a:close/>
                <a:moveTo>
                  <a:pt x="68413" y="0"/>
                </a:moveTo>
                <a:cubicBezTo>
                  <a:pt x="85509" y="0"/>
                  <a:pt x="99497" y="13978"/>
                  <a:pt x="99497" y="31061"/>
                </a:cubicBezTo>
                <a:lnTo>
                  <a:pt x="99497" y="70354"/>
                </a:lnTo>
                <a:lnTo>
                  <a:pt x="37329" y="70354"/>
                </a:lnTo>
                <a:lnTo>
                  <a:pt x="37329" y="31061"/>
                </a:lnTo>
                <a:cubicBezTo>
                  <a:pt x="37329" y="13978"/>
                  <a:pt x="51161" y="0"/>
                  <a:pt x="684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5" name="Oval 73">
            <a:extLst>
              <a:ext uri="{FF2B5EF4-FFF2-40B4-BE49-F238E27FC236}">
                <a16:creationId xmlns:a16="http://schemas.microsoft.com/office/drawing/2014/main" id="{9D454507-A740-4054-89DC-3675189D83FD}"/>
              </a:ext>
            </a:extLst>
          </p:cNvPr>
          <p:cNvSpPr/>
          <p:nvPr/>
        </p:nvSpPr>
        <p:spPr>
          <a:xfrm>
            <a:off x="7847227" y="3921474"/>
            <a:ext cx="348719" cy="418031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50B0B7BB-5E6D-4ECA-A68A-FB0CF0859231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5A152DC4-C9AA-417B-B213-75A4942F2754}"/>
              </a:ext>
            </a:extLst>
          </p:cNvPr>
          <p:cNvSpPr/>
          <p:nvPr/>
        </p:nvSpPr>
        <p:spPr bwMode="auto">
          <a:xfrm>
            <a:off x="3367624" y="992585"/>
            <a:ext cx="5495211" cy="230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9D927838-ACC6-4706-809F-2D5875E999CD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DA6AA136-99C8-44EB-953D-3027A7B6A151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BA08E52B-D0DE-4E4B-BABC-E39AE9FC997D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1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BFA83DB6-C361-4CF2-ABEB-29D4377AD3BE}"/>
              </a:ext>
            </a:extLst>
          </p:cNvPr>
          <p:cNvGrpSpPr/>
          <p:nvPr/>
        </p:nvGrpSpPr>
        <p:grpSpPr>
          <a:xfrm>
            <a:off x="910630" y="2179372"/>
            <a:ext cx="2978530" cy="817319"/>
            <a:chOff x="1442576" y="5121881"/>
            <a:chExt cx="2978918" cy="81713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E58B789-FA3A-40AE-BE4B-FBBAD339BCB3}"/>
                </a:ext>
              </a:extLst>
            </p:cNvPr>
            <p:cNvSpPr/>
            <p:nvPr/>
          </p:nvSpPr>
          <p:spPr bwMode="auto">
            <a:xfrm>
              <a:off x="1442576" y="5441746"/>
              <a:ext cx="2978918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4B8A877-9031-40EF-8327-74C52EBEA68E}"/>
                </a:ext>
              </a:extLst>
            </p:cNvPr>
            <p:cNvSpPr txBox="1"/>
            <p:nvPr/>
          </p:nvSpPr>
          <p:spPr>
            <a:xfrm>
              <a:off x="2576633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A5D0F3D-9AFC-446B-B82C-4B0562E0DB2A}"/>
              </a:ext>
            </a:extLst>
          </p:cNvPr>
          <p:cNvGrpSpPr/>
          <p:nvPr/>
        </p:nvGrpSpPr>
        <p:grpSpPr>
          <a:xfrm>
            <a:off x="8265728" y="2179372"/>
            <a:ext cx="2870038" cy="817319"/>
            <a:chOff x="845175" y="5121881"/>
            <a:chExt cx="2870412" cy="81713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8E314F5-F6DD-4CD8-8C26-201203210B66}"/>
                </a:ext>
              </a:extLst>
            </p:cNvPr>
            <p:cNvSpPr/>
            <p:nvPr/>
          </p:nvSpPr>
          <p:spPr bwMode="auto">
            <a:xfrm>
              <a:off x="845175" y="5441746"/>
              <a:ext cx="2870412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2904647-39AE-44DF-921E-0718C19099FF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824A33B-AC17-4F44-B7A6-2D82E1141132}"/>
              </a:ext>
            </a:extLst>
          </p:cNvPr>
          <p:cNvGrpSpPr/>
          <p:nvPr/>
        </p:nvGrpSpPr>
        <p:grpSpPr>
          <a:xfrm>
            <a:off x="1054647" y="4859961"/>
            <a:ext cx="2834514" cy="817319"/>
            <a:chOff x="1586611" y="5121881"/>
            <a:chExt cx="2834883" cy="81713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D39C994-D08F-4827-BD3F-C70A9B4D4AA8}"/>
                </a:ext>
              </a:extLst>
            </p:cNvPr>
            <p:cNvSpPr/>
            <p:nvPr/>
          </p:nvSpPr>
          <p:spPr bwMode="auto">
            <a:xfrm>
              <a:off x="1586611" y="5441746"/>
              <a:ext cx="2834883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D52C7CD-C17D-4208-B43F-3A0ACC2A77BF}"/>
                </a:ext>
              </a:extLst>
            </p:cNvPr>
            <p:cNvSpPr txBox="1"/>
            <p:nvPr/>
          </p:nvSpPr>
          <p:spPr>
            <a:xfrm>
              <a:off x="2576633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C0E4E31-DB95-4EEB-9CA7-5C8AA7D528B6}"/>
              </a:ext>
            </a:extLst>
          </p:cNvPr>
          <p:cNvGrpSpPr/>
          <p:nvPr/>
        </p:nvGrpSpPr>
        <p:grpSpPr>
          <a:xfrm>
            <a:off x="8265728" y="4859961"/>
            <a:ext cx="3086062" cy="817319"/>
            <a:chOff x="845175" y="5121881"/>
            <a:chExt cx="3086464" cy="81713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88B147E-3705-4E2A-AE28-2B081A44F73A}"/>
                </a:ext>
              </a:extLst>
            </p:cNvPr>
            <p:cNvSpPr/>
            <p:nvPr/>
          </p:nvSpPr>
          <p:spPr bwMode="auto">
            <a:xfrm>
              <a:off x="845175" y="5441746"/>
              <a:ext cx="3086464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A517E0C-5177-41D7-A404-596D7F15AAC3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BC00843-8711-426E-9305-712484E46A96}"/>
              </a:ext>
            </a:extLst>
          </p:cNvPr>
          <p:cNvGrpSpPr/>
          <p:nvPr/>
        </p:nvGrpSpPr>
        <p:grpSpPr>
          <a:xfrm>
            <a:off x="4346954" y="2210312"/>
            <a:ext cx="3496509" cy="3497772"/>
            <a:chOff x="4347519" y="2209800"/>
            <a:chExt cx="3496964" cy="3496962"/>
          </a:xfrm>
        </p:grpSpPr>
        <p:cxnSp>
          <p:nvCxnSpPr>
            <p:cNvPr id="2" name="直接连接符 1">
              <a:extLst>
                <a:ext uri="{FF2B5EF4-FFF2-40B4-BE49-F238E27FC236}">
                  <a16:creationId xmlns:a16="http://schemas.microsoft.com/office/drawing/2014/main" id="{9BE92FCC-2696-414E-9D62-B9B27F16E3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7614" y="2995578"/>
              <a:ext cx="1811020" cy="1833012"/>
            </a:xfrm>
            <a:prstGeom prst="line">
              <a:avLst/>
            </a:prstGeom>
            <a:ln w="57150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AA4A45C6-0265-4916-B2D7-19F0880129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7615" y="2995577"/>
              <a:ext cx="1916773" cy="1921091"/>
            </a:xfrm>
            <a:prstGeom prst="line">
              <a:avLst/>
            </a:prstGeom>
            <a:ln w="57150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išļiḓè">
              <a:extLst>
                <a:ext uri="{FF2B5EF4-FFF2-40B4-BE49-F238E27FC236}">
                  <a16:creationId xmlns:a16="http://schemas.microsoft.com/office/drawing/2014/main" id="{46B59830-CF61-451A-B1A7-BEAC5449F0AB}"/>
                </a:ext>
              </a:extLst>
            </p:cNvPr>
            <p:cNvSpPr/>
            <p:nvPr/>
          </p:nvSpPr>
          <p:spPr>
            <a:xfrm>
              <a:off x="4347519" y="2209800"/>
              <a:ext cx="3496964" cy="3496962"/>
            </a:xfrm>
            <a:prstGeom prst="ellipse">
              <a:avLst/>
            </a:prstGeom>
            <a:no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îšḷîḑê">
              <a:extLst>
                <a:ext uri="{FF2B5EF4-FFF2-40B4-BE49-F238E27FC236}">
                  <a16:creationId xmlns:a16="http://schemas.microsoft.com/office/drawing/2014/main" id="{2E278ADE-09D6-453D-AC1E-B9D4565BD766}"/>
                </a:ext>
              </a:extLst>
            </p:cNvPr>
            <p:cNvSpPr/>
            <p:nvPr/>
          </p:nvSpPr>
          <p:spPr>
            <a:xfrm>
              <a:off x="5243366" y="3105648"/>
              <a:ext cx="1705268" cy="1705267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 defTabSz="457200"/>
              <a:endParaRPr lang="zh-CN" altLang="en-US" sz="2400" b="1" i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Group 26">
              <a:extLst>
                <a:ext uri="{FF2B5EF4-FFF2-40B4-BE49-F238E27FC236}">
                  <a16:creationId xmlns:a16="http://schemas.microsoft.com/office/drawing/2014/main" id="{3FB3AF77-AC6A-4430-BFBC-D7AE4EDDA70A}"/>
                </a:ext>
              </a:extLst>
            </p:cNvPr>
            <p:cNvGrpSpPr/>
            <p:nvPr/>
          </p:nvGrpSpPr>
          <p:grpSpPr>
            <a:xfrm>
              <a:off x="4347519" y="2212898"/>
              <a:ext cx="879639" cy="879638"/>
              <a:chOff x="5575299" y="1001130"/>
              <a:chExt cx="518026" cy="518026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A204CB22-BE67-43AC-B923-CC19B9F7EE89}"/>
                  </a:ext>
                </a:extLst>
              </p:cNvPr>
              <p:cNvGrpSpPr/>
              <p:nvPr/>
            </p:nvGrpSpPr>
            <p:grpSpPr>
              <a:xfrm>
                <a:off x="5575299" y="1001130"/>
                <a:ext cx="518026" cy="518026"/>
                <a:chOff x="4953000" y="-1016000"/>
                <a:chExt cx="1651000" cy="1651000"/>
              </a:xfrm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A299D934-3D1B-48C7-969B-20BFEFCDCA3D}"/>
                    </a:ext>
                  </a:extLst>
                </p:cNvPr>
                <p:cNvSpPr/>
                <p:nvPr/>
              </p:nvSpPr>
              <p:spPr>
                <a:xfrm>
                  <a:off x="4953000" y="-1016000"/>
                  <a:ext cx="1651000" cy="1651000"/>
                </a:xfrm>
                <a:prstGeom prst="ellipse">
                  <a:avLst/>
                </a:prstGeom>
                <a:solidFill>
                  <a:srgbClr val="EAC71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E73CB0AF-C290-4D26-BD69-D9D0B52F0587}"/>
                    </a:ext>
                  </a:extLst>
                </p:cNvPr>
                <p:cNvSpPr/>
                <p:nvPr/>
              </p:nvSpPr>
              <p:spPr>
                <a:xfrm>
                  <a:off x="4953000" y="-1015999"/>
                  <a:ext cx="1143000" cy="1354205"/>
                </a:xfrm>
                <a:custGeom>
                  <a:avLst/>
                  <a:gdLst>
                    <a:gd name="connsiteX0" fmla="*/ 825500 w 1143000"/>
                    <a:gd name="connsiteY0" fmla="*/ 0 h 1354205"/>
                    <a:gd name="connsiteX1" fmla="*/ 909903 w 1143000"/>
                    <a:gd name="connsiteY1" fmla="*/ 4262 h 1354205"/>
                    <a:gd name="connsiteX2" fmla="*/ 955916 w 1143000"/>
                    <a:gd name="connsiteY2" fmla="*/ 11285 h 1354205"/>
                    <a:gd name="connsiteX3" fmla="*/ 1002018 w 1143000"/>
                    <a:gd name="connsiteY3" fmla="*/ 67160 h 1354205"/>
                    <a:gd name="connsiteX4" fmla="*/ 1143000 w 1143000"/>
                    <a:gd name="connsiteY4" fmla="*/ 528705 h 1354205"/>
                    <a:gd name="connsiteX5" fmla="*/ 317500 w 1143000"/>
                    <a:gd name="connsiteY5" fmla="*/ 1354205 h 1354205"/>
                    <a:gd name="connsiteX6" fmla="*/ 233098 w 1143000"/>
                    <a:gd name="connsiteY6" fmla="*/ 1349943 h 1354205"/>
                    <a:gd name="connsiteX7" fmla="*/ 187084 w 1143000"/>
                    <a:gd name="connsiteY7" fmla="*/ 1342921 h 1354205"/>
                    <a:gd name="connsiteX8" fmla="*/ 140983 w 1143000"/>
                    <a:gd name="connsiteY8" fmla="*/ 1287045 h 1354205"/>
                    <a:gd name="connsiteX9" fmla="*/ 0 w 1143000"/>
                    <a:gd name="connsiteY9" fmla="*/ 825500 h 1354205"/>
                    <a:gd name="connsiteX10" fmla="*/ 825500 w 1143000"/>
                    <a:gd name="connsiteY10" fmla="*/ 0 h 1354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3000" h="1354205">
                      <a:moveTo>
                        <a:pt x="825500" y="0"/>
                      </a:moveTo>
                      <a:cubicBezTo>
                        <a:pt x="853995" y="0"/>
                        <a:pt x="882152" y="1444"/>
                        <a:pt x="909903" y="4262"/>
                      </a:cubicBezTo>
                      <a:lnTo>
                        <a:pt x="955916" y="11285"/>
                      </a:lnTo>
                      <a:lnTo>
                        <a:pt x="1002018" y="67160"/>
                      </a:lnTo>
                      <a:cubicBezTo>
                        <a:pt x="1091027" y="198911"/>
                        <a:pt x="1143000" y="357738"/>
                        <a:pt x="1143000" y="528705"/>
                      </a:cubicBezTo>
                      <a:cubicBezTo>
                        <a:pt x="1143000" y="984616"/>
                        <a:pt x="773411" y="1354205"/>
                        <a:pt x="317500" y="1354205"/>
                      </a:cubicBezTo>
                      <a:cubicBezTo>
                        <a:pt x="289006" y="1354205"/>
                        <a:pt x="260849" y="1352761"/>
                        <a:pt x="233098" y="1349943"/>
                      </a:cubicBezTo>
                      <a:lnTo>
                        <a:pt x="187084" y="1342921"/>
                      </a:lnTo>
                      <a:lnTo>
                        <a:pt x="140983" y="1287045"/>
                      </a:lnTo>
                      <a:cubicBezTo>
                        <a:pt x="51974" y="1155294"/>
                        <a:pt x="0" y="996467"/>
                        <a:pt x="0" y="825500"/>
                      </a:cubicBezTo>
                      <a:cubicBezTo>
                        <a:pt x="0" y="369589"/>
                        <a:pt x="369589" y="0"/>
                        <a:pt x="825500" y="0"/>
                      </a:cubicBezTo>
                      <a:close/>
                    </a:path>
                  </a:pathLst>
                </a:custGeom>
                <a:solidFill>
                  <a:srgbClr val="F5E3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Oval 28">
                <a:extLst>
                  <a:ext uri="{FF2B5EF4-FFF2-40B4-BE49-F238E27FC236}">
                    <a16:creationId xmlns:a16="http://schemas.microsoft.com/office/drawing/2014/main" id="{C46F730E-88DD-4C9E-B609-D1B364EAA02C}"/>
                  </a:ext>
                </a:extLst>
              </p:cNvPr>
              <p:cNvSpPr/>
              <p:nvPr/>
            </p:nvSpPr>
            <p:spPr>
              <a:xfrm>
                <a:off x="5731457" y="1157443"/>
                <a:ext cx="205710" cy="205399"/>
              </a:xfrm>
              <a:custGeom>
                <a:avLst/>
                <a:gdLst>
                  <a:gd name="T0" fmla="*/ 6894 w 7804"/>
                  <a:gd name="T1" fmla="*/ 3038 h 7804"/>
                  <a:gd name="T2" fmla="*/ 6614 w 7804"/>
                  <a:gd name="T3" fmla="*/ 2704 h 7804"/>
                  <a:gd name="T4" fmla="*/ 6826 w 7804"/>
                  <a:gd name="T5" fmla="*/ 2200 h 7804"/>
                  <a:gd name="T6" fmla="*/ 6496 w 7804"/>
                  <a:gd name="T7" fmla="*/ 978 h 7804"/>
                  <a:gd name="T8" fmla="*/ 5604 w 7804"/>
                  <a:gd name="T9" fmla="*/ 978 h 7804"/>
                  <a:gd name="T10" fmla="*/ 5254 w 7804"/>
                  <a:gd name="T11" fmla="*/ 1222 h 7804"/>
                  <a:gd name="T12" fmla="*/ 4973 w 7804"/>
                  <a:gd name="T13" fmla="*/ 1137 h 7804"/>
                  <a:gd name="T14" fmla="*/ 4766 w 7804"/>
                  <a:gd name="T15" fmla="*/ 631 h 7804"/>
                  <a:gd name="T16" fmla="*/ 3668 w 7804"/>
                  <a:gd name="T17" fmla="*/ 0 h 7804"/>
                  <a:gd name="T18" fmla="*/ 3038 w 7804"/>
                  <a:gd name="T19" fmla="*/ 910 h 7804"/>
                  <a:gd name="T20" fmla="*/ 2704 w 7804"/>
                  <a:gd name="T21" fmla="*/ 1190 h 7804"/>
                  <a:gd name="T22" fmla="*/ 2398 w 7804"/>
                  <a:gd name="T23" fmla="*/ 1175 h 7804"/>
                  <a:gd name="T24" fmla="*/ 1754 w 7804"/>
                  <a:gd name="T25" fmla="*/ 793 h 7804"/>
                  <a:gd name="T26" fmla="*/ 978 w 7804"/>
                  <a:gd name="T27" fmla="*/ 1308 h 7804"/>
                  <a:gd name="T28" fmla="*/ 1175 w 7804"/>
                  <a:gd name="T29" fmla="*/ 2398 h 7804"/>
                  <a:gd name="T30" fmla="*/ 1137 w 7804"/>
                  <a:gd name="T31" fmla="*/ 2831 h 7804"/>
                  <a:gd name="T32" fmla="*/ 631 w 7804"/>
                  <a:gd name="T33" fmla="*/ 3038 h 7804"/>
                  <a:gd name="T34" fmla="*/ 0 w 7804"/>
                  <a:gd name="T35" fmla="*/ 4136 h 7804"/>
                  <a:gd name="T36" fmla="*/ 910 w 7804"/>
                  <a:gd name="T37" fmla="*/ 4766 h 7804"/>
                  <a:gd name="T38" fmla="*/ 1190 w 7804"/>
                  <a:gd name="T39" fmla="*/ 5100 h 7804"/>
                  <a:gd name="T40" fmla="*/ 978 w 7804"/>
                  <a:gd name="T41" fmla="*/ 5604 h 7804"/>
                  <a:gd name="T42" fmla="*/ 1308 w 7804"/>
                  <a:gd name="T43" fmla="*/ 6826 h 7804"/>
                  <a:gd name="T44" fmla="*/ 2200 w 7804"/>
                  <a:gd name="T45" fmla="*/ 6826 h 7804"/>
                  <a:gd name="T46" fmla="*/ 2550 w 7804"/>
                  <a:gd name="T47" fmla="*/ 6582 h 7804"/>
                  <a:gd name="T48" fmla="*/ 2831 w 7804"/>
                  <a:gd name="T49" fmla="*/ 6667 h 7804"/>
                  <a:gd name="T50" fmla="*/ 3038 w 7804"/>
                  <a:gd name="T51" fmla="*/ 7173 h 7804"/>
                  <a:gd name="T52" fmla="*/ 4136 w 7804"/>
                  <a:gd name="T53" fmla="*/ 7804 h 7804"/>
                  <a:gd name="T54" fmla="*/ 4766 w 7804"/>
                  <a:gd name="T55" fmla="*/ 6894 h 7804"/>
                  <a:gd name="T56" fmla="*/ 5100 w 7804"/>
                  <a:gd name="T57" fmla="*/ 6614 h 7804"/>
                  <a:gd name="T58" fmla="*/ 5406 w 7804"/>
                  <a:gd name="T59" fmla="*/ 6629 h 7804"/>
                  <a:gd name="T60" fmla="*/ 6050 w 7804"/>
                  <a:gd name="T61" fmla="*/ 7011 h 7804"/>
                  <a:gd name="T62" fmla="*/ 6647 w 7804"/>
                  <a:gd name="T63" fmla="*/ 6675 h 7804"/>
                  <a:gd name="T64" fmla="*/ 6826 w 7804"/>
                  <a:gd name="T65" fmla="*/ 6496 h 7804"/>
                  <a:gd name="T66" fmla="*/ 6629 w 7804"/>
                  <a:gd name="T67" fmla="*/ 5406 h 7804"/>
                  <a:gd name="T68" fmla="*/ 6667 w 7804"/>
                  <a:gd name="T69" fmla="*/ 4972 h 7804"/>
                  <a:gd name="T70" fmla="*/ 7173 w 7804"/>
                  <a:gd name="T71" fmla="*/ 4766 h 7804"/>
                  <a:gd name="T72" fmla="*/ 7804 w 7804"/>
                  <a:gd name="T73" fmla="*/ 3668 h 7804"/>
                  <a:gd name="T74" fmla="*/ 5608 w 7804"/>
                  <a:gd name="T75" fmla="*/ 3902 h 7804"/>
                  <a:gd name="T76" fmla="*/ 2196 w 7804"/>
                  <a:gd name="T77" fmla="*/ 3902 h 7804"/>
                  <a:gd name="T78" fmla="*/ 5608 w 7804"/>
                  <a:gd name="T79" fmla="*/ 3902 h 7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804" h="7804">
                    <a:moveTo>
                      <a:pt x="7173" y="3038"/>
                    </a:moveTo>
                    <a:lnTo>
                      <a:pt x="6894" y="3038"/>
                    </a:lnTo>
                    <a:cubicBezTo>
                      <a:pt x="6824" y="3038"/>
                      <a:pt x="6714" y="2953"/>
                      <a:pt x="6667" y="2831"/>
                    </a:cubicBezTo>
                    <a:cubicBezTo>
                      <a:pt x="6650" y="2789"/>
                      <a:pt x="6632" y="2746"/>
                      <a:pt x="6614" y="2704"/>
                    </a:cubicBezTo>
                    <a:cubicBezTo>
                      <a:pt x="6561" y="2585"/>
                      <a:pt x="6579" y="2447"/>
                      <a:pt x="6629" y="2398"/>
                    </a:cubicBezTo>
                    <a:lnTo>
                      <a:pt x="6826" y="2200"/>
                    </a:lnTo>
                    <a:cubicBezTo>
                      <a:pt x="7072" y="1954"/>
                      <a:pt x="7072" y="1554"/>
                      <a:pt x="6826" y="1308"/>
                    </a:cubicBezTo>
                    <a:lnTo>
                      <a:pt x="6496" y="978"/>
                    </a:lnTo>
                    <a:cubicBezTo>
                      <a:pt x="6377" y="859"/>
                      <a:pt x="6218" y="793"/>
                      <a:pt x="6050" y="793"/>
                    </a:cubicBezTo>
                    <a:cubicBezTo>
                      <a:pt x="5882" y="793"/>
                      <a:pt x="5723" y="859"/>
                      <a:pt x="5604" y="978"/>
                    </a:cubicBezTo>
                    <a:lnTo>
                      <a:pt x="5406" y="1176"/>
                    </a:lnTo>
                    <a:cubicBezTo>
                      <a:pt x="5378" y="1204"/>
                      <a:pt x="5319" y="1222"/>
                      <a:pt x="5254" y="1222"/>
                    </a:cubicBezTo>
                    <a:cubicBezTo>
                      <a:pt x="5201" y="1222"/>
                      <a:pt x="5147" y="1211"/>
                      <a:pt x="5100" y="1190"/>
                    </a:cubicBezTo>
                    <a:cubicBezTo>
                      <a:pt x="5058" y="1172"/>
                      <a:pt x="5015" y="1154"/>
                      <a:pt x="4973" y="1137"/>
                    </a:cubicBezTo>
                    <a:cubicBezTo>
                      <a:pt x="4851" y="1090"/>
                      <a:pt x="4766" y="980"/>
                      <a:pt x="4766" y="910"/>
                    </a:cubicBezTo>
                    <a:lnTo>
                      <a:pt x="4766" y="631"/>
                    </a:lnTo>
                    <a:cubicBezTo>
                      <a:pt x="4766" y="283"/>
                      <a:pt x="4483" y="0"/>
                      <a:pt x="4136" y="0"/>
                    </a:cubicBezTo>
                    <a:lnTo>
                      <a:pt x="3668" y="0"/>
                    </a:lnTo>
                    <a:cubicBezTo>
                      <a:pt x="3321" y="0"/>
                      <a:pt x="3038" y="283"/>
                      <a:pt x="3038" y="631"/>
                    </a:cubicBezTo>
                    <a:lnTo>
                      <a:pt x="3038" y="910"/>
                    </a:lnTo>
                    <a:cubicBezTo>
                      <a:pt x="3038" y="980"/>
                      <a:pt x="2953" y="1090"/>
                      <a:pt x="2831" y="1137"/>
                    </a:cubicBezTo>
                    <a:cubicBezTo>
                      <a:pt x="2789" y="1154"/>
                      <a:pt x="2746" y="1172"/>
                      <a:pt x="2704" y="1190"/>
                    </a:cubicBezTo>
                    <a:cubicBezTo>
                      <a:pt x="2657" y="1211"/>
                      <a:pt x="2603" y="1222"/>
                      <a:pt x="2550" y="1222"/>
                    </a:cubicBezTo>
                    <a:cubicBezTo>
                      <a:pt x="2485" y="1222"/>
                      <a:pt x="2426" y="1204"/>
                      <a:pt x="2398" y="1175"/>
                    </a:cubicBezTo>
                    <a:lnTo>
                      <a:pt x="2200" y="978"/>
                    </a:lnTo>
                    <a:cubicBezTo>
                      <a:pt x="2081" y="859"/>
                      <a:pt x="1922" y="793"/>
                      <a:pt x="1754" y="793"/>
                    </a:cubicBezTo>
                    <a:cubicBezTo>
                      <a:pt x="1585" y="793"/>
                      <a:pt x="1427" y="859"/>
                      <a:pt x="1308" y="978"/>
                    </a:cubicBezTo>
                    <a:lnTo>
                      <a:pt x="978" y="1308"/>
                    </a:lnTo>
                    <a:cubicBezTo>
                      <a:pt x="732" y="1554"/>
                      <a:pt x="732" y="1954"/>
                      <a:pt x="978" y="2200"/>
                    </a:cubicBezTo>
                    <a:lnTo>
                      <a:pt x="1175" y="2398"/>
                    </a:lnTo>
                    <a:cubicBezTo>
                      <a:pt x="1225" y="2447"/>
                      <a:pt x="1243" y="2585"/>
                      <a:pt x="1190" y="2704"/>
                    </a:cubicBezTo>
                    <a:cubicBezTo>
                      <a:pt x="1172" y="2746"/>
                      <a:pt x="1154" y="2789"/>
                      <a:pt x="1137" y="2831"/>
                    </a:cubicBezTo>
                    <a:cubicBezTo>
                      <a:pt x="1090" y="2953"/>
                      <a:pt x="980" y="3038"/>
                      <a:pt x="910" y="3038"/>
                    </a:cubicBezTo>
                    <a:lnTo>
                      <a:pt x="631" y="3038"/>
                    </a:lnTo>
                    <a:cubicBezTo>
                      <a:pt x="283" y="3038"/>
                      <a:pt x="0" y="3321"/>
                      <a:pt x="0" y="3668"/>
                    </a:cubicBezTo>
                    <a:lnTo>
                      <a:pt x="0" y="4136"/>
                    </a:lnTo>
                    <a:cubicBezTo>
                      <a:pt x="0" y="4483"/>
                      <a:pt x="283" y="4766"/>
                      <a:pt x="631" y="4766"/>
                    </a:cubicBezTo>
                    <a:lnTo>
                      <a:pt x="910" y="4766"/>
                    </a:lnTo>
                    <a:cubicBezTo>
                      <a:pt x="980" y="4766"/>
                      <a:pt x="1090" y="4851"/>
                      <a:pt x="1137" y="4972"/>
                    </a:cubicBezTo>
                    <a:cubicBezTo>
                      <a:pt x="1154" y="5015"/>
                      <a:pt x="1172" y="5058"/>
                      <a:pt x="1190" y="5100"/>
                    </a:cubicBezTo>
                    <a:cubicBezTo>
                      <a:pt x="1243" y="5219"/>
                      <a:pt x="1225" y="5357"/>
                      <a:pt x="1175" y="5406"/>
                    </a:cubicBezTo>
                    <a:lnTo>
                      <a:pt x="978" y="5604"/>
                    </a:lnTo>
                    <a:cubicBezTo>
                      <a:pt x="732" y="5850"/>
                      <a:pt x="732" y="6250"/>
                      <a:pt x="978" y="6496"/>
                    </a:cubicBezTo>
                    <a:lnTo>
                      <a:pt x="1308" y="6826"/>
                    </a:lnTo>
                    <a:cubicBezTo>
                      <a:pt x="1427" y="6945"/>
                      <a:pt x="1586" y="7011"/>
                      <a:pt x="1754" y="7011"/>
                    </a:cubicBezTo>
                    <a:cubicBezTo>
                      <a:pt x="1922" y="7011"/>
                      <a:pt x="2081" y="6945"/>
                      <a:pt x="2200" y="6826"/>
                    </a:cubicBezTo>
                    <a:lnTo>
                      <a:pt x="2398" y="6628"/>
                    </a:lnTo>
                    <a:cubicBezTo>
                      <a:pt x="2427" y="6599"/>
                      <a:pt x="2484" y="6582"/>
                      <a:pt x="2550" y="6582"/>
                    </a:cubicBezTo>
                    <a:cubicBezTo>
                      <a:pt x="2602" y="6582"/>
                      <a:pt x="2657" y="6593"/>
                      <a:pt x="2704" y="6614"/>
                    </a:cubicBezTo>
                    <a:cubicBezTo>
                      <a:pt x="2745" y="6632"/>
                      <a:pt x="2788" y="6650"/>
                      <a:pt x="2831" y="6667"/>
                    </a:cubicBezTo>
                    <a:cubicBezTo>
                      <a:pt x="2953" y="6714"/>
                      <a:pt x="3038" y="6824"/>
                      <a:pt x="3038" y="6894"/>
                    </a:cubicBezTo>
                    <a:lnTo>
                      <a:pt x="3038" y="7173"/>
                    </a:lnTo>
                    <a:cubicBezTo>
                      <a:pt x="3038" y="7521"/>
                      <a:pt x="3321" y="7804"/>
                      <a:pt x="3668" y="7804"/>
                    </a:cubicBezTo>
                    <a:lnTo>
                      <a:pt x="4136" y="7804"/>
                    </a:lnTo>
                    <a:cubicBezTo>
                      <a:pt x="4483" y="7804"/>
                      <a:pt x="4766" y="7521"/>
                      <a:pt x="4766" y="7173"/>
                    </a:cubicBezTo>
                    <a:lnTo>
                      <a:pt x="4766" y="6894"/>
                    </a:lnTo>
                    <a:cubicBezTo>
                      <a:pt x="4766" y="6824"/>
                      <a:pt x="4851" y="6714"/>
                      <a:pt x="4972" y="6667"/>
                    </a:cubicBezTo>
                    <a:cubicBezTo>
                      <a:pt x="5015" y="6650"/>
                      <a:pt x="5058" y="6632"/>
                      <a:pt x="5100" y="6614"/>
                    </a:cubicBezTo>
                    <a:cubicBezTo>
                      <a:pt x="5146" y="6593"/>
                      <a:pt x="5201" y="6582"/>
                      <a:pt x="5254" y="6582"/>
                    </a:cubicBezTo>
                    <a:cubicBezTo>
                      <a:pt x="5319" y="6582"/>
                      <a:pt x="5377" y="6600"/>
                      <a:pt x="5406" y="6629"/>
                    </a:cubicBezTo>
                    <a:lnTo>
                      <a:pt x="5604" y="6826"/>
                    </a:lnTo>
                    <a:cubicBezTo>
                      <a:pt x="5723" y="6945"/>
                      <a:pt x="5882" y="7011"/>
                      <a:pt x="6050" y="7011"/>
                    </a:cubicBezTo>
                    <a:cubicBezTo>
                      <a:pt x="6068" y="7011"/>
                      <a:pt x="6087" y="7010"/>
                      <a:pt x="6105" y="7009"/>
                    </a:cubicBezTo>
                    <a:cubicBezTo>
                      <a:pt x="6335" y="6989"/>
                      <a:pt x="6538" y="6785"/>
                      <a:pt x="6647" y="6675"/>
                    </a:cubicBezTo>
                    <a:lnTo>
                      <a:pt x="6661" y="6661"/>
                    </a:lnTo>
                    <a:lnTo>
                      <a:pt x="6826" y="6496"/>
                    </a:lnTo>
                    <a:cubicBezTo>
                      <a:pt x="7072" y="6250"/>
                      <a:pt x="7072" y="5850"/>
                      <a:pt x="6826" y="5604"/>
                    </a:cubicBezTo>
                    <a:lnTo>
                      <a:pt x="6629" y="5406"/>
                    </a:lnTo>
                    <a:cubicBezTo>
                      <a:pt x="6579" y="5357"/>
                      <a:pt x="6561" y="5219"/>
                      <a:pt x="6614" y="5100"/>
                    </a:cubicBezTo>
                    <a:cubicBezTo>
                      <a:pt x="6632" y="5058"/>
                      <a:pt x="6650" y="5015"/>
                      <a:pt x="6667" y="4972"/>
                    </a:cubicBezTo>
                    <a:cubicBezTo>
                      <a:pt x="6714" y="4851"/>
                      <a:pt x="6824" y="4766"/>
                      <a:pt x="6894" y="4766"/>
                    </a:cubicBezTo>
                    <a:lnTo>
                      <a:pt x="7173" y="4766"/>
                    </a:lnTo>
                    <a:cubicBezTo>
                      <a:pt x="7521" y="4766"/>
                      <a:pt x="7804" y="4483"/>
                      <a:pt x="7804" y="4135"/>
                    </a:cubicBezTo>
                    <a:lnTo>
                      <a:pt x="7804" y="3668"/>
                    </a:lnTo>
                    <a:cubicBezTo>
                      <a:pt x="7804" y="3321"/>
                      <a:pt x="7521" y="3038"/>
                      <a:pt x="7173" y="3038"/>
                    </a:cubicBezTo>
                    <a:close/>
                    <a:moveTo>
                      <a:pt x="5608" y="3902"/>
                    </a:moveTo>
                    <a:cubicBezTo>
                      <a:pt x="5608" y="4843"/>
                      <a:pt x="4843" y="5608"/>
                      <a:pt x="3902" y="5608"/>
                    </a:cubicBezTo>
                    <a:cubicBezTo>
                      <a:pt x="2961" y="5608"/>
                      <a:pt x="2196" y="4843"/>
                      <a:pt x="2196" y="3902"/>
                    </a:cubicBezTo>
                    <a:cubicBezTo>
                      <a:pt x="2196" y="2961"/>
                      <a:pt x="2961" y="2196"/>
                      <a:pt x="3902" y="2196"/>
                    </a:cubicBezTo>
                    <a:cubicBezTo>
                      <a:pt x="4843" y="2196"/>
                      <a:pt x="5608" y="2961"/>
                      <a:pt x="5608" y="39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31">
              <a:extLst>
                <a:ext uri="{FF2B5EF4-FFF2-40B4-BE49-F238E27FC236}">
                  <a16:creationId xmlns:a16="http://schemas.microsoft.com/office/drawing/2014/main" id="{FBB50E7D-164C-4FA8-9138-B50ED45E5673}"/>
                </a:ext>
              </a:extLst>
            </p:cNvPr>
            <p:cNvGrpSpPr/>
            <p:nvPr/>
          </p:nvGrpSpPr>
          <p:grpSpPr>
            <a:xfrm>
              <a:off x="6956738" y="2212898"/>
              <a:ext cx="879639" cy="879638"/>
              <a:chOff x="6300536" y="1001130"/>
              <a:chExt cx="518026" cy="518026"/>
            </a:xfrm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40D397C9-7FEE-4025-95D2-4BF93E1202B2}"/>
                  </a:ext>
                </a:extLst>
              </p:cNvPr>
              <p:cNvGrpSpPr/>
              <p:nvPr/>
            </p:nvGrpSpPr>
            <p:grpSpPr>
              <a:xfrm>
                <a:off x="6300536" y="1001130"/>
                <a:ext cx="518026" cy="518026"/>
                <a:chOff x="4953000" y="-1016000"/>
                <a:chExt cx="1651000" cy="1651000"/>
              </a:xfrm>
            </p:grpSpPr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A8E20B44-E9C8-4377-99E3-BA9FDD790841}"/>
                    </a:ext>
                  </a:extLst>
                </p:cNvPr>
                <p:cNvSpPr/>
                <p:nvPr/>
              </p:nvSpPr>
              <p:spPr>
                <a:xfrm>
                  <a:off x="4953000" y="-1016000"/>
                  <a:ext cx="1651000" cy="1651000"/>
                </a:xfrm>
                <a:prstGeom prst="ellipse">
                  <a:avLst/>
                </a:prstGeom>
                <a:solidFill>
                  <a:srgbClr val="2A99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9703E821-4756-4010-9B05-8FFDB7430FB1}"/>
                    </a:ext>
                  </a:extLst>
                </p:cNvPr>
                <p:cNvSpPr/>
                <p:nvPr/>
              </p:nvSpPr>
              <p:spPr>
                <a:xfrm>
                  <a:off x="4953000" y="-1015999"/>
                  <a:ext cx="1143000" cy="1354205"/>
                </a:xfrm>
                <a:custGeom>
                  <a:avLst/>
                  <a:gdLst>
                    <a:gd name="connsiteX0" fmla="*/ 825500 w 1143000"/>
                    <a:gd name="connsiteY0" fmla="*/ 0 h 1354205"/>
                    <a:gd name="connsiteX1" fmla="*/ 909903 w 1143000"/>
                    <a:gd name="connsiteY1" fmla="*/ 4262 h 1354205"/>
                    <a:gd name="connsiteX2" fmla="*/ 955916 w 1143000"/>
                    <a:gd name="connsiteY2" fmla="*/ 11285 h 1354205"/>
                    <a:gd name="connsiteX3" fmla="*/ 1002018 w 1143000"/>
                    <a:gd name="connsiteY3" fmla="*/ 67160 h 1354205"/>
                    <a:gd name="connsiteX4" fmla="*/ 1143000 w 1143000"/>
                    <a:gd name="connsiteY4" fmla="*/ 528705 h 1354205"/>
                    <a:gd name="connsiteX5" fmla="*/ 317500 w 1143000"/>
                    <a:gd name="connsiteY5" fmla="*/ 1354205 h 1354205"/>
                    <a:gd name="connsiteX6" fmla="*/ 233098 w 1143000"/>
                    <a:gd name="connsiteY6" fmla="*/ 1349943 h 1354205"/>
                    <a:gd name="connsiteX7" fmla="*/ 187084 w 1143000"/>
                    <a:gd name="connsiteY7" fmla="*/ 1342921 h 1354205"/>
                    <a:gd name="connsiteX8" fmla="*/ 140983 w 1143000"/>
                    <a:gd name="connsiteY8" fmla="*/ 1287045 h 1354205"/>
                    <a:gd name="connsiteX9" fmla="*/ 0 w 1143000"/>
                    <a:gd name="connsiteY9" fmla="*/ 825500 h 1354205"/>
                    <a:gd name="connsiteX10" fmla="*/ 825500 w 1143000"/>
                    <a:gd name="connsiteY10" fmla="*/ 0 h 1354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3000" h="1354205">
                      <a:moveTo>
                        <a:pt x="825500" y="0"/>
                      </a:moveTo>
                      <a:cubicBezTo>
                        <a:pt x="853995" y="0"/>
                        <a:pt x="882152" y="1444"/>
                        <a:pt x="909903" y="4262"/>
                      </a:cubicBezTo>
                      <a:lnTo>
                        <a:pt x="955916" y="11285"/>
                      </a:lnTo>
                      <a:lnTo>
                        <a:pt x="1002018" y="67160"/>
                      </a:lnTo>
                      <a:cubicBezTo>
                        <a:pt x="1091027" y="198911"/>
                        <a:pt x="1143000" y="357738"/>
                        <a:pt x="1143000" y="528705"/>
                      </a:cubicBezTo>
                      <a:cubicBezTo>
                        <a:pt x="1143000" y="984616"/>
                        <a:pt x="773411" y="1354205"/>
                        <a:pt x="317500" y="1354205"/>
                      </a:cubicBezTo>
                      <a:cubicBezTo>
                        <a:pt x="289006" y="1354205"/>
                        <a:pt x="260849" y="1352761"/>
                        <a:pt x="233098" y="1349943"/>
                      </a:cubicBezTo>
                      <a:lnTo>
                        <a:pt x="187084" y="1342921"/>
                      </a:lnTo>
                      <a:lnTo>
                        <a:pt x="140983" y="1287045"/>
                      </a:lnTo>
                      <a:cubicBezTo>
                        <a:pt x="51974" y="1155294"/>
                        <a:pt x="0" y="996467"/>
                        <a:pt x="0" y="825500"/>
                      </a:cubicBezTo>
                      <a:cubicBezTo>
                        <a:pt x="0" y="369589"/>
                        <a:pt x="369589" y="0"/>
                        <a:pt x="825500" y="0"/>
                      </a:cubicBezTo>
                      <a:close/>
                    </a:path>
                  </a:pathLst>
                </a:custGeom>
                <a:solidFill>
                  <a:srgbClr val="33B6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Oval 33">
                <a:extLst>
                  <a:ext uri="{FF2B5EF4-FFF2-40B4-BE49-F238E27FC236}">
                    <a16:creationId xmlns:a16="http://schemas.microsoft.com/office/drawing/2014/main" id="{05B79D26-6FC6-429A-9E47-0D3884E2A36C}"/>
                  </a:ext>
                </a:extLst>
              </p:cNvPr>
              <p:cNvSpPr/>
              <p:nvPr/>
            </p:nvSpPr>
            <p:spPr>
              <a:xfrm>
                <a:off x="6456694" y="1157455"/>
                <a:ext cx="205710" cy="205374"/>
              </a:xfrm>
              <a:custGeom>
                <a:avLst/>
                <a:gdLst>
                  <a:gd name="connsiteX0" fmla="*/ 140017 w 606581"/>
                  <a:gd name="connsiteY0" fmla="*/ 411043 h 605592"/>
                  <a:gd name="connsiteX1" fmla="*/ 178821 w 606581"/>
                  <a:gd name="connsiteY1" fmla="*/ 427078 h 605592"/>
                  <a:gd name="connsiteX2" fmla="*/ 178821 w 606581"/>
                  <a:gd name="connsiteY2" fmla="*/ 504564 h 605592"/>
                  <a:gd name="connsiteX3" fmla="*/ 93692 w 606581"/>
                  <a:gd name="connsiteY3" fmla="*/ 589557 h 605592"/>
                  <a:gd name="connsiteX4" fmla="*/ 54887 w 606581"/>
                  <a:gd name="connsiteY4" fmla="*/ 605592 h 605592"/>
                  <a:gd name="connsiteX5" fmla="*/ 16083 w 606581"/>
                  <a:gd name="connsiteY5" fmla="*/ 589557 h 605592"/>
                  <a:gd name="connsiteX6" fmla="*/ 16083 w 606581"/>
                  <a:gd name="connsiteY6" fmla="*/ 511979 h 605592"/>
                  <a:gd name="connsiteX7" fmla="*/ 101212 w 606581"/>
                  <a:gd name="connsiteY7" fmla="*/ 427078 h 605592"/>
                  <a:gd name="connsiteX8" fmla="*/ 140017 w 606581"/>
                  <a:gd name="connsiteY8" fmla="*/ 411043 h 605592"/>
                  <a:gd name="connsiteX9" fmla="*/ 382501 w 606581"/>
                  <a:gd name="connsiteY9" fmla="*/ 49537 h 605592"/>
                  <a:gd name="connsiteX10" fmla="*/ 557044 w 606581"/>
                  <a:gd name="connsiteY10" fmla="*/ 223798 h 605592"/>
                  <a:gd name="connsiteX11" fmla="*/ 382501 w 606581"/>
                  <a:gd name="connsiteY11" fmla="*/ 398059 h 605592"/>
                  <a:gd name="connsiteX12" fmla="*/ 207957 w 606581"/>
                  <a:gd name="connsiteY12" fmla="*/ 223798 h 605592"/>
                  <a:gd name="connsiteX13" fmla="*/ 382501 w 606581"/>
                  <a:gd name="connsiteY13" fmla="*/ 49537 h 605592"/>
                  <a:gd name="connsiteX14" fmla="*/ 382536 w 606581"/>
                  <a:gd name="connsiteY14" fmla="*/ 24750 h 605592"/>
                  <a:gd name="connsiteX15" fmla="*/ 304914 w 606581"/>
                  <a:gd name="connsiteY15" fmla="*/ 40417 h 605592"/>
                  <a:gd name="connsiteX16" fmla="*/ 241591 w 606581"/>
                  <a:gd name="connsiteY16" fmla="*/ 83058 h 605592"/>
                  <a:gd name="connsiteX17" fmla="*/ 198880 w 606581"/>
                  <a:gd name="connsiteY17" fmla="*/ 146278 h 605592"/>
                  <a:gd name="connsiteX18" fmla="*/ 183189 w 606581"/>
                  <a:gd name="connsiteY18" fmla="*/ 223774 h 605592"/>
                  <a:gd name="connsiteX19" fmla="*/ 198880 w 606581"/>
                  <a:gd name="connsiteY19" fmla="*/ 301177 h 605592"/>
                  <a:gd name="connsiteX20" fmla="*/ 241591 w 606581"/>
                  <a:gd name="connsiteY20" fmla="*/ 364490 h 605592"/>
                  <a:gd name="connsiteX21" fmla="*/ 304914 w 606581"/>
                  <a:gd name="connsiteY21" fmla="*/ 407131 h 605592"/>
                  <a:gd name="connsiteX22" fmla="*/ 382536 w 606581"/>
                  <a:gd name="connsiteY22" fmla="*/ 422705 h 605592"/>
                  <a:gd name="connsiteX23" fmla="*/ 460158 w 606581"/>
                  <a:gd name="connsiteY23" fmla="*/ 407131 h 605592"/>
                  <a:gd name="connsiteX24" fmla="*/ 523481 w 606581"/>
                  <a:gd name="connsiteY24" fmla="*/ 364490 h 605592"/>
                  <a:gd name="connsiteX25" fmla="*/ 566192 w 606581"/>
                  <a:gd name="connsiteY25" fmla="*/ 301177 h 605592"/>
                  <a:gd name="connsiteX26" fmla="*/ 581883 w 606581"/>
                  <a:gd name="connsiteY26" fmla="*/ 223774 h 605592"/>
                  <a:gd name="connsiteX27" fmla="*/ 566192 w 606581"/>
                  <a:gd name="connsiteY27" fmla="*/ 146278 h 605592"/>
                  <a:gd name="connsiteX28" fmla="*/ 523481 w 606581"/>
                  <a:gd name="connsiteY28" fmla="*/ 83058 h 605592"/>
                  <a:gd name="connsiteX29" fmla="*/ 460158 w 606581"/>
                  <a:gd name="connsiteY29" fmla="*/ 40417 h 605592"/>
                  <a:gd name="connsiteX30" fmla="*/ 382536 w 606581"/>
                  <a:gd name="connsiteY30" fmla="*/ 24750 h 605592"/>
                  <a:gd name="connsiteX31" fmla="*/ 382536 w 606581"/>
                  <a:gd name="connsiteY31" fmla="*/ 0 h 605592"/>
                  <a:gd name="connsiteX32" fmla="*/ 469721 w 606581"/>
                  <a:gd name="connsiteY32" fmla="*/ 17613 h 605592"/>
                  <a:gd name="connsiteX33" fmla="*/ 540937 w 606581"/>
                  <a:gd name="connsiteY33" fmla="*/ 65538 h 605592"/>
                  <a:gd name="connsiteX34" fmla="*/ 588940 w 606581"/>
                  <a:gd name="connsiteY34" fmla="*/ 136637 h 605592"/>
                  <a:gd name="connsiteX35" fmla="*/ 606581 w 606581"/>
                  <a:gd name="connsiteY35" fmla="*/ 223774 h 605592"/>
                  <a:gd name="connsiteX36" fmla="*/ 588940 w 606581"/>
                  <a:gd name="connsiteY36" fmla="*/ 310818 h 605592"/>
                  <a:gd name="connsiteX37" fmla="*/ 540937 w 606581"/>
                  <a:gd name="connsiteY37" fmla="*/ 381917 h 605592"/>
                  <a:gd name="connsiteX38" fmla="*/ 469721 w 606581"/>
                  <a:gd name="connsiteY38" fmla="*/ 429842 h 605592"/>
                  <a:gd name="connsiteX39" fmla="*/ 382536 w 606581"/>
                  <a:gd name="connsiteY39" fmla="*/ 447455 h 605592"/>
                  <a:gd name="connsiteX40" fmla="*/ 295258 w 606581"/>
                  <a:gd name="connsiteY40" fmla="*/ 429842 h 605592"/>
                  <a:gd name="connsiteX41" fmla="*/ 240105 w 606581"/>
                  <a:gd name="connsiteY41" fmla="*/ 396471 h 605592"/>
                  <a:gd name="connsiteX42" fmla="*/ 209558 w 606581"/>
                  <a:gd name="connsiteY42" fmla="*/ 427061 h 605592"/>
                  <a:gd name="connsiteX43" fmla="*/ 196373 w 606581"/>
                  <a:gd name="connsiteY43" fmla="*/ 409541 h 605592"/>
                  <a:gd name="connsiteX44" fmla="*/ 178918 w 606581"/>
                  <a:gd name="connsiteY44" fmla="*/ 396378 h 605592"/>
                  <a:gd name="connsiteX45" fmla="*/ 209465 w 606581"/>
                  <a:gd name="connsiteY45" fmla="*/ 365880 h 605592"/>
                  <a:gd name="connsiteX46" fmla="*/ 176040 w 606581"/>
                  <a:gd name="connsiteY46" fmla="*/ 310818 h 605592"/>
                  <a:gd name="connsiteX47" fmla="*/ 158491 w 606581"/>
                  <a:gd name="connsiteY47" fmla="*/ 223774 h 605592"/>
                  <a:gd name="connsiteX48" fmla="*/ 176040 w 606581"/>
                  <a:gd name="connsiteY48" fmla="*/ 136637 h 605592"/>
                  <a:gd name="connsiteX49" fmla="*/ 224043 w 606581"/>
                  <a:gd name="connsiteY49" fmla="*/ 65538 h 605592"/>
                  <a:gd name="connsiteX50" fmla="*/ 295258 w 606581"/>
                  <a:gd name="connsiteY50" fmla="*/ 17613 h 605592"/>
                  <a:gd name="connsiteX51" fmla="*/ 382536 w 606581"/>
                  <a:gd name="connsiteY51" fmla="*/ 0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6581" h="605592">
                    <a:moveTo>
                      <a:pt x="140017" y="411043"/>
                    </a:moveTo>
                    <a:cubicBezTo>
                      <a:pt x="154035" y="411043"/>
                      <a:pt x="168053" y="416326"/>
                      <a:pt x="178821" y="427078"/>
                    </a:cubicBezTo>
                    <a:cubicBezTo>
                      <a:pt x="200266" y="448488"/>
                      <a:pt x="200266" y="483153"/>
                      <a:pt x="178821" y="504564"/>
                    </a:cubicBezTo>
                    <a:lnTo>
                      <a:pt x="93692" y="589557"/>
                    </a:lnTo>
                    <a:cubicBezTo>
                      <a:pt x="83016" y="600216"/>
                      <a:pt x="68905" y="605592"/>
                      <a:pt x="54887" y="605592"/>
                    </a:cubicBezTo>
                    <a:cubicBezTo>
                      <a:pt x="40870" y="605592"/>
                      <a:pt x="26759" y="600216"/>
                      <a:pt x="16083" y="589557"/>
                    </a:cubicBezTo>
                    <a:cubicBezTo>
                      <a:pt x="-5362" y="568147"/>
                      <a:pt x="-5362" y="533389"/>
                      <a:pt x="16083" y="511979"/>
                    </a:cubicBezTo>
                    <a:lnTo>
                      <a:pt x="101212" y="427078"/>
                    </a:lnTo>
                    <a:cubicBezTo>
                      <a:pt x="111888" y="416326"/>
                      <a:pt x="125999" y="411043"/>
                      <a:pt x="140017" y="411043"/>
                    </a:cubicBezTo>
                    <a:close/>
                    <a:moveTo>
                      <a:pt x="382501" y="49537"/>
                    </a:moveTo>
                    <a:cubicBezTo>
                      <a:pt x="478871" y="49537"/>
                      <a:pt x="557044" y="127491"/>
                      <a:pt x="557044" y="223798"/>
                    </a:cubicBezTo>
                    <a:cubicBezTo>
                      <a:pt x="557044" y="320012"/>
                      <a:pt x="478871" y="398059"/>
                      <a:pt x="382501" y="398059"/>
                    </a:cubicBezTo>
                    <a:cubicBezTo>
                      <a:pt x="286130" y="398059"/>
                      <a:pt x="207957" y="320012"/>
                      <a:pt x="207957" y="223798"/>
                    </a:cubicBezTo>
                    <a:cubicBezTo>
                      <a:pt x="207957" y="127491"/>
                      <a:pt x="286130" y="49537"/>
                      <a:pt x="382501" y="49537"/>
                    </a:cubicBezTo>
                    <a:close/>
                    <a:moveTo>
                      <a:pt x="382536" y="24750"/>
                    </a:moveTo>
                    <a:cubicBezTo>
                      <a:pt x="355610" y="24750"/>
                      <a:pt x="329519" y="30034"/>
                      <a:pt x="304914" y="40417"/>
                    </a:cubicBezTo>
                    <a:cubicBezTo>
                      <a:pt x="281238" y="50428"/>
                      <a:pt x="259882" y="64796"/>
                      <a:pt x="241591" y="83058"/>
                    </a:cubicBezTo>
                    <a:cubicBezTo>
                      <a:pt x="223300" y="101319"/>
                      <a:pt x="208908" y="122547"/>
                      <a:pt x="198880" y="146278"/>
                    </a:cubicBezTo>
                    <a:cubicBezTo>
                      <a:pt x="188481" y="170843"/>
                      <a:pt x="183189" y="196891"/>
                      <a:pt x="183189" y="223774"/>
                    </a:cubicBezTo>
                    <a:cubicBezTo>
                      <a:pt x="183189" y="250564"/>
                      <a:pt x="188481" y="276705"/>
                      <a:pt x="198880" y="301177"/>
                    </a:cubicBezTo>
                    <a:cubicBezTo>
                      <a:pt x="208908" y="324908"/>
                      <a:pt x="223300" y="346228"/>
                      <a:pt x="241591" y="364490"/>
                    </a:cubicBezTo>
                    <a:cubicBezTo>
                      <a:pt x="259882" y="382752"/>
                      <a:pt x="281238" y="397027"/>
                      <a:pt x="304914" y="407131"/>
                    </a:cubicBezTo>
                    <a:cubicBezTo>
                      <a:pt x="329519" y="417513"/>
                      <a:pt x="355610" y="422705"/>
                      <a:pt x="382536" y="422705"/>
                    </a:cubicBezTo>
                    <a:cubicBezTo>
                      <a:pt x="409462" y="422705"/>
                      <a:pt x="435553" y="417513"/>
                      <a:pt x="460158" y="407131"/>
                    </a:cubicBezTo>
                    <a:cubicBezTo>
                      <a:pt x="483834" y="397027"/>
                      <a:pt x="505190" y="382752"/>
                      <a:pt x="523481" y="364490"/>
                    </a:cubicBezTo>
                    <a:cubicBezTo>
                      <a:pt x="541772" y="346228"/>
                      <a:pt x="556164" y="324908"/>
                      <a:pt x="566192" y="301177"/>
                    </a:cubicBezTo>
                    <a:cubicBezTo>
                      <a:pt x="576591" y="276705"/>
                      <a:pt x="581883" y="250564"/>
                      <a:pt x="581883" y="223774"/>
                    </a:cubicBezTo>
                    <a:cubicBezTo>
                      <a:pt x="581883" y="196891"/>
                      <a:pt x="576591" y="170843"/>
                      <a:pt x="566192" y="146278"/>
                    </a:cubicBezTo>
                    <a:cubicBezTo>
                      <a:pt x="556164" y="122547"/>
                      <a:pt x="541772" y="101319"/>
                      <a:pt x="523481" y="83058"/>
                    </a:cubicBezTo>
                    <a:cubicBezTo>
                      <a:pt x="505190" y="64796"/>
                      <a:pt x="483834" y="50428"/>
                      <a:pt x="460158" y="40417"/>
                    </a:cubicBezTo>
                    <a:cubicBezTo>
                      <a:pt x="435553" y="30034"/>
                      <a:pt x="409462" y="24750"/>
                      <a:pt x="382536" y="24750"/>
                    </a:cubicBezTo>
                    <a:close/>
                    <a:moveTo>
                      <a:pt x="382536" y="0"/>
                    </a:moveTo>
                    <a:cubicBezTo>
                      <a:pt x="412712" y="0"/>
                      <a:pt x="442145" y="5933"/>
                      <a:pt x="469721" y="17613"/>
                    </a:cubicBezTo>
                    <a:cubicBezTo>
                      <a:pt x="496462" y="28922"/>
                      <a:pt x="520417" y="45051"/>
                      <a:pt x="540937" y="65538"/>
                    </a:cubicBezTo>
                    <a:cubicBezTo>
                      <a:pt x="561549" y="86117"/>
                      <a:pt x="577705" y="110033"/>
                      <a:pt x="588940" y="136637"/>
                    </a:cubicBezTo>
                    <a:cubicBezTo>
                      <a:pt x="600639" y="164262"/>
                      <a:pt x="606581" y="193554"/>
                      <a:pt x="606581" y="223774"/>
                    </a:cubicBezTo>
                    <a:cubicBezTo>
                      <a:pt x="606581" y="253901"/>
                      <a:pt x="600639" y="283194"/>
                      <a:pt x="588940" y="310818"/>
                    </a:cubicBezTo>
                    <a:cubicBezTo>
                      <a:pt x="577705" y="337515"/>
                      <a:pt x="561549" y="361431"/>
                      <a:pt x="540937" y="381917"/>
                    </a:cubicBezTo>
                    <a:cubicBezTo>
                      <a:pt x="520417" y="402496"/>
                      <a:pt x="496462" y="418626"/>
                      <a:pt x="469721" y="429842"/>
                    </a:cubicBezTo>
                    <a:cubicBezTo>
                      <a:pt x="442145" y="441522"/>
                      <a:pt x="412805" y="447455"/>
                      <a:pt x="382536" y="447455"/>
                    </a:cubicBezTo>
                    <a:cubicBezTo>
                      <a:pt x="352267" y="447455"/>
                      <a:pt x="322927" y="441522"/>
                      <a:pt x="295258" y="429842"/>
                    </a:cubicBezTo>
                    <a:cubicBezTo>
                      <a:pt x="275295" y="421407"/>
                      <a:pt x="256818" y="410190"/>
                      <a:pt x="240105" y="396471"/>
                    </a:cubicBezTo>
                    <a:lnTo>
                      <a:pt x="209558" y="427061"/>
                    </a:lnTo>
                    <a:cubicBezTo>
                      <a:pt x="206030" y="420758"/>
                      <a:pt x="201666" y="414918"/>
                      <a:pt x="196373" y="409541"/>
                    </a:cubicBezTo>
                    <a:cubicBezTo>
                      <a:pt x="191081" y="404350"/>
                      <a:pt x="185232" y="399901"/>
                      <a:pt x="178918" y="396378"/>
                    </a:cubicBezTo>
                    <a:lnTo>
                      <a:pt x="209465" y="365880"/>
                    </a:lnTo>
                    <a:cubicBezTo>
                      <a:pt x="195724" y="349287"/>
                      <a:pt x="184582" y="330840"/>
                      <a:pt x="176040" y="310818"/>
                    </a:cubicBezTo>
                    <a:cubicBezTo>
                      <a:pt x="164341" y="283194"/>
                      <a:pt x="158491" y="253901"/>
                      <a:pt x="158491" y="223774"/>
                    </a:cubicBezTo>
                    <a:cubicBezTo>
                      <a:pt x="158491" y="193554"/>
                      <a:pt x="164341" y="164262"/>
                      <a:pt x="176040" y="136637"/>
                    </a:cubicBezTo>
                    <a:cubicBezTo>
                      <a:pt x="187367" y="110033"/>
                      <a:pt x="203523" y="86117"/>
                      <a:pt x="224043" y="65538"/>
                    </a:cubicBezTo>
                    <a:cubicBezTo>
                      <a:pt x="244655" y="45051"/>
                      <a:pt x="268610" y="28922"/>
                      <a:pt x="295258" y="17613"/>
                    </a:cubicBezTo>
                    <a:cubicBezTo>
                      <a:pt x="322927" y="5933"/>
                      <a:pt x="352267" y="0"/>
                      <a:pt x="3825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36">
              <a:extLst>
                <a:ext uri="{FF2B5EF4-FFF2-40B4-BE49-F238E27FC236}">
                  <a16:creationId xmlns:a16="http://schemas.microsoft.com/office/drawing/2014/main" id="{6B35E4A3-7FDC-42D0-8145-12476BEB752F}"/>
                </a:ext>
              </a:extLst>
            </p:cNvPr>
            <p:cNvGrpSpPr/>
            <p:nvPr/>
          </p:nvGrpSpPr>
          <p:grpSpPr>
            <a:xfrm>
              <a:off x="4347519" y="4823381"/>
              <a:ext cx="879639" cy="879638"/>
              <a:chOff x="5575299" y="1001130"/>
              <a:chExt cx="518026" cy="518026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B602B630-B77B-474F-BDDA-EA2418EC4079}"/>
                  </a:ext>
                </a:extLst>
              </p:cNvPr>
              <p:cNvGrpSpPr/>
              <p:nvPr/>
            </p:nvGrpSpPr>
            <p:grpSpPr>
              <a:xfrm>
                <a:off x="5575299" y="1001130"/>
                <a:ext cx="518026" cy="518026"/>
                <a:chOff x="4953000" y="-1016000"/>
                <a:chExt cx="1651000" cy="1651000"/>
              </a:xfrm>
            </p:grpSpPr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EAB6B171-81CC-4200-8B5E-B21ABDD8FC9E}"/>
                    </a:ext>
                  </a:extLst>
                </p:cNvPr>
                <p:cNvSpPr/>
                <p:nvPr/>
              </p:nvSpPr>
              <p:spPr>
                <a:xfrm>
                  <a:off x="4953000" y="-1016000"/>
                  <a:ext cx="1651000" cy="1651000"/>
                </a:xfrm>
                <a:prstGeom prst="ellipse">
                  <a:avLst/>
                </a:prstGeom>
                <a:solidFill>
                  <a:srgbClr val="EAC71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A911EB68-B8F6-4105-984A-26485421D69B}"/>
                    </a:ext>
                  </a:extLst>
                </p:cNvPr>
                <p:cNvSpPr/>
                <p:nvPr/>
              </p:nvSpPr>
              <p:spPr>
                <a:xfrm>
                  <a:off x="4953000" y="-1015999"/>
                  <a:ext cx="1143000" cy="1354205"/>
                </a:xfrm>
                <a:custGeom>
                  <a:avLst/>
                  <a:gdLst>
                    <a:gd name="connsiteX0" fmla="*/ 825500 w 1143000"/>
                    <a:gd name="connsiteY0" fmla="*/ 0 h 1354205"/>
                    <a:gd name="connsiteX1" fmla="*/ 909903 w 1143000"/>
                    <a:gd name="connsiteY1" fmla="*/ 4262 h 1354205"/>
                    <a:gd name="connsiteX2" fmla="*/ 955916 w 1143000"/>
                    <a:gd name="connsiteY2" fmla="*/ 11285 h 1354205"/>
                    <a:gd name="connsiteX3" fmla="*/ 1002018 w 1143000"/>
                    <a:gd name="connsiteY3" fmla="*/ 67160 h 1354205"/>
                    <a:gd name="connsiteX4" fmla="*/ 1143000 w 1143000"/>
                    <a:gd name="connsiteY4" fmla="*/ 528705 h 1354205"/>
                    <a:gd name="connsiteX5" fmla="*/ 317500 w 1143000"/>
                    <a:gd name="connsiteY5" fmla="*/ 1354205 h 1354205"/>
                    <a:gd name="connsiteX6" fmla="*/ 233098 w 1143000"/>
                    <a:gd name="connsiteY6" fmla="*/ 1349943 h 1354205"/>
                    <a:gd name="connsiteX7" fmla="*/ 187084 w 1143000"/>
                    <a:gd name="connsiteY7" fmla="*/ 1342921 h 1354205"/>
                    <a:gd name="connsiteX8" fmla="*/ 140983 w 1143000"/>
                    <a:gd name="connsiteY8" fmla="*/ 1287045 h 1354205"/>
                    <a:gd name="connsiteX9" fmla="*/ 0 w 1143000"/>
                    <a:gd name="connsiteY9" fmla="*/ 825500 h 1354205"/>
                    <a:gd name="connsiteX10" fmla="*/ 825500 w 1143000"/>
                    <a:gd name="connsiteY10" fmla="*/ 0 h 1354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3000" h="1354205">
                      <a:moveTo>
                        <a:pt x="825500" y="0"/>
                      </a:moveTo>
                      <a:cubicBezTo>
                        <a:pt x="853995" y="0"/>
                        <a:pt x="882152" y="1444"/>
                        <a:pt x="909903" y="4262"/>
                      </a:cubicBezTo>
                      <a:lnTo>
                        <a:pt x="955916" y="11285"/>
                      </a:lnTo>
                      <a:lnTo>
                        <a:pt x="1002018" y="67160"/>
                      </a:lnTo>
                      <a:cubicBezTo>
                        <a:pt x="1091027" y="198911"/>
                        <a:pt x="1143000" y="357738"/>
                        <a:pt x="1143000" y="528705"/>
                      </a:cubicBezTo>
                      <a:cubicBezTo>
                        <a:pt x="1143000" y="984616"/>
                        <a:pt x="773411" y="1354205"/>
                        <a:pt x="317500" y="1354205"/>
                      </a:cubicBezTo>
                      <a:cubicBezTo>
                        <a:pt x="289006" y="1354205"/>
                        <a:pt x="260849" y="1352761"/>
                        <a:pt x="233098" y="1349943"/>
                      </a:cubicBezTo>
                      <a:lnTo>
                        <a:pt x="187084" y="1342921"/>
                      </a:lnTo>
                      <a:lnTo>
                        <a:pt x="140983" y="1287045"/>
                      </a:lnTo>
                      <a:cubicBezTo>
                        <a:pt x="51974" y="1155294"/>
                        <a:pt x="0" y="996467"/>
                        <a:pt x="0" y="825500"/>
                      </a:cubicBezTo>
                      <a:cubicBezTo>
                        <a:pt x="0" y="369589"/>
                        <a:pt x="369589" y="0"/>
                        <a:pt x="825500" y="0"/>
                      </a:cubicBezTo>
                      <a:close/>
                    </a:path>
                  </a:pathLst>
                </a:custGeom>
                <a:solidFill>
                  <a:srgbClr val="F5E3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Oval 38">
                <a:extLst>
                  <a:ext uri="{FF2B5EF4-FFF2-40B4-BE49-F238E27FC236}">
                    <a16:creationId xmlns:a16="http://schemas.microsoft.com/office/drawing/2014/main" id="{8D972751-B69D-480D-8D18-C6D6540B41D0}"/>
                  </a:ext>
                </a:extLst>
              </p:cNvPr>
              <p:cNvSpPr/>
              <p:nvPr/>
            </p:nvSpPr>
            <p:spPr>
              <a:xfrm>
                <a:off x="5739511" y="1157288"/>
                <a:ext cx="189600" cy="205710"/>
              </a:xfrm>
              <a:custGeom>
                <a:avLst/>
                <a:gdLst>
                  <a:gd name="connsiteX0" fmla="*/ 191479 w 561065"/>
                  <a:gd name="connsiteY0" fmla="*/ 375902 h 608735"/>
                  <a:gd name="connsiteX1" fmla="*/ 245437 w 561065"/>
                  <a:gd name="connsiteY1" fmla="*/ 535655 h 608735"/>
                  <a:gd name="connsiteX2" fmla="*/ 250809 w 561065"/>
                  <a:gd name="connsiteY2" fmla="*/ 420563 h 608735"/>
                  <a:gd name="connsiteX3" fmla="*/ 246371 w 561065"/>
                  <a:gd name="connsiteY3" fmla="*/ 411817 h 608735"/>
                  <a:gd name="connsiteX4" fmla="*/ 228911 w 561065"/>
                  <a:gd name="connsiteY4" fmla="*/ 377418 h 608735"/>
                  <a:gd name="connsiteX5" fmla="*/ 280299 w 561065"/>
                  <a:gd name="connsiteY5" fmla="*/ 393743 h 608735"/>
                  <a:gd name="connsiteX6" fmla="*/ 332563 w 561065"/>
                  <a:gd name="connsiteY6" fmla="*/ 376718 h 608735"/>
                  <a:gd name="connsiteX7" fmla="*/ 314811 w 561065"/>
                  <a:gd name="connsiteY7" fmla="*/ 411817 h 608735"/>
                  <a:gd name="connsiteX8" fmla="*/ 310373 w 561065"/>
                  <a:gd name="connsiteY8" fmla="*/ 420563 h 608735"/>
                  <a:gd name="connsiteX9" fmla="*/ 315745 w 561065"/>
                  <a:gd name="connsiteY9" fmla="*/ 535655 h 608735"/>
                  <a:gd name="connsiteX10" fmla="*/ 369644 w 561065"/>
                  <a:gd name="connsiteY10" fmla="*/ 375960 h 608735"/>
                  <a:gd name="connsiteX11" fmla="*/ 443223 w 561065"/>
                  <a:gd name="connsiteY11" fmla="*/ 403946 h 608735"/>
                  <a:gd name="connsiteX12" fmla="*/ 506290 w 561065"/>
                  <a:gd name="connsiteY12" fmla="*/ 430241 h 608735"/>
                  <a:gd name="connsiteX13" fmla="*/ 507925 w 561065"/>
                  <a:gd name="connsiteY13" fmla="*/ 430999 h 608735"/>
                  <a:gd name="connsiteX14" fmla="*/ 510728 w 561065"/>
                  <a:gd name="connsiteY14" fmla="*/ 432573 h 608735"/>
                  <a:gd name="connsiteX15" fmla="*/ 528831 w 561065"/>
                  <a:gd name="connsiteY15" fmla="*/ 452630 h 608735"/>
                  <a:gd name="connsiteX16" fmla="*/ 528831 w 561065"/>
                  <a:gd name="connsiteY16" fmla="*/ 452688 h 608735"/>
                  <a:gd name="connsiteX17" fmla="*/ 532042 w 561065"/>
                  <a:gd name="connsiteY17" fmla="*/ 462308 h 608735"/>
                  <a:gd name="connsiteX18" fmla="*/ 558671 w 561065"/>
                  <a:gd name="connsiteY18" fmla="*/ 548307 h 608735"/>
                  <a:gd name="connsiteX19" fmla="*/ 560539 w 561065"/>
                  <a:gd name="connsiteY19" fmla="*/ 555828 h 608735"/>
                  <a:gd name="connsiteX20" fmla="*/ 561065 w 561065"/>
                  <a:gd name="connsiteY20" fmla="*/ 562824 h 608735"/>
                  <a:gd name="connsiteX21" fmla="*/ 515166 w 561065"/>
                  <a:gd name="connsiteY21" fmla="*/ 608710 h 608735"/>
                  <a:gd name="connsiteX22" fmla="*/ 471311 w 561065"/>
                  <a:gd name="connsiteY22" fmla="*/ 608710 h 608735"/>
                  <a:gd name="connsiteX23" fmla="*/ 283044 w 561065"/>
                  <a:gd name="connsiteY23" fmla="*/ 608710 h 608735"/>
                  <a:gd name="connsiteX24" fmla="*/ 280532 w 561065"/>
                  <a:gd name="connsiteY24" fmla="*/ 608710 h 608735"/>
                  <a:gd name="connsiteX25" fmla="*/ 278080 w 561065"/>
                  <a:gd name="connsiteY25" fmla="*/ 608710 h 608735"/>
                  <a:gd name="connsiteX26" fmla="*/ 89812 w 561065"/>
                  <a:gd name="connsiteY26" fmla="*/ 608710 h 608735"/>
                  <a:gd name="connsiteX27" fmla="*/ 45957 w 561065"/>
                  <a:gd name="connsiteY27" fmla="*/ 608710 h 608735"/>
                  <a:gd name="connsiteX28" fmla="*/ 0 w 561065"/>
                  <a:gd name="connsiteY28" fmla="*/ 562824 h 608735"/>
                  <a:gd name="connsiteX29" fmla="*/ 584 w 561065"/>
                  <a:gd name="connsiteY29" fmla="*/ 555828 h 608735"/>
                  <a:gd name="connsiteX30" fmla="*/ 2453 w 561065"/>
                  <a:gd name="connsiteY30" fmla="*/ 548307 h 608735"/>
                  <a:gd name="connsiteX31" fmla="*/ 29081 w 561065"/>
                  <a:gd name="connsiteY31" fmla="*/ 462308 h 608735"/>
                  <a:gd name="connsiteX32" fmla="*/ 32234 w 561065"/>
                  <a:gd name="connsiteY32" fmla="*/ 452688 h 608735"/>
                  <a:gd name="connsiteX33" fmla="*/ 32234 w 561065"/>
                  <a:gd name="connsiteY33" fmla="*/ 452630 h 608735"/>
                  <a:gd name="connsiteX34" fmla="*/ 50395 w 561065"/>
                  <a:gd name="connsiteY34" fmla="*/ 432457 h 608735"/>
                  <a:gd name="connsiteX35" fmla="*/ 53198 w 561065"/>
                  <a:gd name="connsiteY35" fmla="*/ 430941 h 608735"/>
                  <a:gd name="connsiteX36" fmla="*/ 54833 w 561065"/>
                  <a:gd name="connsiteY36" fmla="*/ 430125 h 608735"/>
                  <a:gd name="connsiteX37" fmla="*/ 117901 w 561065"/>
                  <a:gd name="connsiteY37" fmla="*/ 403888 h 608735"/>
                  <a:gd name="connsiteX38" fmla="*/ 191479 w 561065"/>
                  <a:gd name="connsiteY38" fmla="*/ 375902 h 608735"/>
                  <a:gd name="connsiteX39" fmla="*/ 277747 w 561065"/>
                  <a:gd name="connsiteY39" fmla="*/ 0 h 608735"/>
                  <a:gd name="connsiteX40" fmla="*/ 277980 w 561065"/>
                  <a:gd name="connsiteY40" fmla="*/ 0 h 608735"/>
                  <a:gd name="connsiteX41" fmla="*/ 278214 w 561065"/>
                  <a:gd name="connsiteY41" fmla="*/ 0 h 608735"/>
                  <a:gd name="connsiteX42" fmla="*/ 280491 w 561065"/>
                  <a:gd name="connsiteY42" fmla="*/ 0 h 608735"/>
                  <a:gd name="connsiteX43" fmla="*/ 282768 w 561065"/>
                  <a:gd name="connsiteY43" fmla="*/ 0 h 608735"/>
                  <a:gd name="connsiteX44" fmla="*/ 283001 w 561065"/>
                  <a:gd name="connsiteY44" fmla="*/ 0 h 608735"/>
                  <a:gd name="connsiteX45" fmla="*/ 283235 w 561065"/>
                  <a:gd name="connsiteY45" fmla="*/ 0 h 608735"/>
                  <a:gd name="connsiteX46" fmla="*/ 401988 w 561065"/>
                  <a:gd name="connsiteY46" fmla="*/ 118656 h 608735"/>
                  <a:gd name="connsiteX47" fmla="*/ 400470 w 561065"/>
                  <a:gd name="connsiteY47" fmla="*/ 162854 h 608735"/>
                  <a:gd name="connsiteX48" fmla="*/ 427093 w 561065"/>
                  <a:gd name="connsiteY48" fmla="*/ 188509 h 608735"/>
                  <a:gd name="connsiteX49" fmla="*/ 394456 w 561065"/>
                  <a:gd name="connsiteY49" fmla="*/ 242969 h 608735"/>
                  <a:gd name="connsiteX50" fmla="*/ 342436 w 561065"/>
                  <a:gd name="connsiteY50" fmla="*/ 326465 h 608735"/>
                  <a:gd name="connsiteX51" fmla="*/ 283001 w 561065"/>
                  <a:gd name="connsiteY51" fmla="*/ 354745 h 608735"/>
                  <a:gd name="connsiteX52" fmla="*/ 280491 w 561065"/>
                  <a:gd name="connsiteY52" fmla="*/ 354803 h 608735"/>
                  <a:gd name="connsiteX53" fmla="*/ 277980 w 561065"/>
                  <a:gd name="connsiteY53" fmla="*/ 354745 h 608735"/>
                  <a:gd name="connsiteX54" fmla="*/ 218136 w 561065"/>
                  <a:gd name="connsiteY54" fmla="*/ 326116 h 608735"/>
                  <a:gd name="connsiteX55" fmla="*/ 166467 w 561065"/>
                  <a:gd name="connsiteY55" fmla="*/ 242969 h 608735"/>
                  <a:gd name="connsiteX56" fmla="*/ 133830 w 561065"/>
                  <a:gd name="connsiteY56" fmla="*/ 188509 h 608735"/>
                  <a:gd name="connsiteX57" fmla="*/ 160453 w 561065"/>
                  <a:gd name="connsiteY57" fmla="*/ 162970 h 608735"/>
                  <a:gd name="connsiteX58" fmla="*/ 158877 w 561065"/>
                  <a:gd name="connsiteY58" fmla="*/ 118715 h 608735"/>
                  <a:gd name="connsiteX59" fmla="*/ 277747 w 561065"/>
                  <a:gd name="connsiteY59" fmla="*/ 0 h 60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1065" h="608735">
                    <a:moveTo>
                      <a:pt x="191479" y="375902"/>
                    </a:moveTo>
                    <a:cubicBezTo>
                      <a:pt x="195917" y="394559"/>
                      <a:pt x="238604" y="518455"/>
                      <a:pt x="245437" y="535655"/>
                    </a:cubicBezTo>
                    <a:lnTo>
                      <a:pt x="250809" y="420563"/>
                    </a:lnTo>
                    <a:cubicBezTo>
                      <a:pt x="248999" y="417881"/>
                      <a:pt x="247773" y="414732"/>
                      <a:pt x="246371" y="411817"/>
                    </a:cubicBezTo>
                    <a:lnTo>
                      <a:pt x="228911" y="377418"/>
                    </a:lnTo>
                    <a:cubicBezTo>
                      <a:pt x="241466" y="387446"/>
                      <a:pt x="259860" y="393743"/>
                      <a:pt x="280299" y="393743"/>
                    </a:cubicBezTo>
                    <a:cubicBezTo>
                      <a:pt x="301263" y="393743"/>
                      <a:pt x="320008" y="387155"/>
                      <a:pt x="332563" y="376718"/>
                    </a:cubicBezTo>
                    <a:lnTo>
                      <a:pt x="314811" y="411817"/>
                    </a:lnTo>
                    <a:cubicBezTo>
                      <a:pt x="313409" y="414732"/>
                      <a:pt x="312183" y="417881"/>
                      <a:pt x="310373" y="420563"/>
                    </a:cubicBezTo>
                    <a:lnTo>
                      <a:pt x="315745" y="535655"/>
                    </a:lnTo>
                    <a:cubicBezTo>
                      <a:pt x="322519" y="518455"/>
                      <a:pt x="365089" y="394618"/>
                      <a:pt x="369644" y="375960"/>
                    </a:cubicBezTo>
                    <a:cubicBezTo>
                      <a:pt x="394754" y="384881"/>
                      <a:pt x="419397" y="393685"/>
                      <a:pt x="443223" y="403946"/>
                    </a:cubicBezTo>
                    <a:cubicBezTo>
                      <a:pt x="443223" y="403946"/>
                      <a:pt x="490757" y="422895"/>
                      <a:pt x="506290" y="430241"/>
                    </a:cubicBezTo>
                    <a:cubicBezTo>
                      <a:pt x="506815" y="430475"/>
                      <a:pt x="507341" y="430766"/>
                      <a:pt x="507925" y="430999"/>
                    </a:cubicBezTo>
                    <a:cubicBezTo>
                      <a:pt x="509210" y="431699"/>
                      <a:pt x="510261" y="432224"/>
                      <a:pt x="510728" y="432573"/>
                    </a:cubicBezTo>
                    <a:cubicBezTo>
                      <a:pt x="518553" y="437238"/>
                      <a:pt x="524976" y="444234"/>
                      <a:pt x="528831" y="452630"/>
                    </a:cubicBezTo>
                    <a:lnTo>
                      <a:pt x="528831" y="452688"/>
                    </a:lnTo>
                    <a:cubicBezTo>
                      <a:pt x="530232" y="455720"/>
                      <a:pt x="531342" y="458985"/>
                      <a:pt x="532042" y="462308"/>
                    </a:cubicBezTo>
                    <a:cubicBezTo>
                      <a:pt x="538408" y="481607"/>
                      <a:pt x="552539" y="524694"/>
                      <a:pt x="558671" y="548307"/>
                    </a:cubicBezTo>
                    <a:cubicBezTo>
                      <a:pt x="559547" y="550697"/>
                      <a:pt x="560131" y="553204"/>
                      <a:pt x="560539" y="555828"/>
                    </a:cubicBezTo>
                    <a:cubicBezTo>
                      <a:pt x="560831" y="558102"/>
                      <a:pt x="561065" y="560492"/>
                      <a:pt x="561065" y="562824"/>
                    </a:cubicBezTo>
                    <a:cubicBezTo>
                      <a:pt x="561065" y="588187"/>
                      <a:pt x="540510" y="608710"/>
                      <a:pt x="515166" y="608710"/>
                    </a:cubicBezTo>
                    <a:lnTo>
                      <a:pt x="471311" y="608710"/>
                    </a:lnTo>
                    <a:lnTo>
                      <a:pt x="283044" y="608710"/>
                    </a:lnTo>
                    <a:lnTo>
                      <a:pt x="280532" y="608710"/>
                    </a:lnTo>
                    <a:lnTo>
                      <a:pt x="278080" y="608710"/>
                    </a:lnTo>
                    <a:cubicBezTo>
                      <a:pt x="215305" y="608768"/>
                      <a:pt x="152529" y="608710"/>
                      <a:pt x="89812" y="608710"/>
                    </a:cubicBezTo>
                    <a:lnTo>
                      <a:pt x="45957" y="608710"/>
                    </a:lnTo>
                    <a:cubicBezTo>
                      <a:pt x="20555" y="608710"/>
                      <a:pt x="0" y="588187"/>
                      <a:pt x="0" y="562824"/>
                    </a:cubicBezTo>
                    <a:cubicBezTo>
                      <a:pt x="0" y="560492"/>
                      <a:pt x="175" y="558102"/>
                      <a:pt x="584" y="555828"/>
                    </a:cubicBezTo>
                    <a:cubicBezTo>
                      <a:pt x="934" y="553263"/>
                      <a:pt x="1577" y="550697"/>
                      <a:pt x="2453" y="548307"/>
                    </a:cubicBezTo>
                    <a:cubicBezTo>
                      <a:pt x="8584" y="524577"/>
                      <a:pt x="22657" y="481607"/>
                      <a:pt x="29081" y="462308"/>
                    </a:cubicBezTo>
                    <a:cubicBezTo>
                      <a:pt x="29782" y="458985"/>
                      <a:pt x="30833" y="455720"/>
                      <a:pt x="32234" y="452688"/>
                    </a:cubicBezTo>
                    <a:lnTo>
                      <a:pt x="32234" y="452630"/>
                    </a:lnTo>
                    <a:cubicBezTo>
                      <a:pt x="36147" y="444234"/>
                      <a:pt x="42512" y="437238"/>
                      <a:pt x="50395" y="432457"/>
                    </a:cubicBezTo>
                    <a:cubicBezTo>
                      <a:pt x="50863" y="432107"/>
                      <a:pt x="51855" y="431524"/>
                      <a:pt x="53198" y="430941"/>
                    </a:cubicBezTo>
                    <a:cubicBezTo>
                      <a:pt x="53724" y="430591"/>
                      <a:pt x="54308" y="430358"/>
                      <a:pt x="54833" y="430125"/>
                    </a:cubicBezTo>
                    <a:cubicBezTo>
                      <a:pt x="70308" y="422895"/>
                      <a:pt x="117901" y="403888"/>
                      <a:pt x="117901" y="403888"/>
                    </a:cubicBezTo>
                    <a:cubicBezTo>
                      <a:pt x="141726" y="393626"/>
                      <a:pt x="166311" y="384823"/>
                      <a:pt x="191479" y="375902"/>
                    </a:cubicBezTo>
                    <a:close/>
                    <a:moveTo>
                      <a:pt x="277747" y="0"/>
                    </a:moveTo>
                    <a:lnTo>
                      <a:pt x="277980" y="0"/>
                    </a:lnTo>
                    <a:lnTo>
                      <a:pt x="278214" y="0"/>
                    </a:lnTo>
                    <a:lnTo>
                      <a:pt x="280491" y="0"/>
                    </a:lnTo>
                    <a:lnTo>
                      <a:pt x="282768" y="0"/>
                    </a:lnTo>
                    <a:lnTo>
                      <a:pt x="283001" y="0"/>
                    </a:lnTo>
                    <a:lnTo>
                      <a:pt x="283235" y="0"/>
                    </a:lnTo>
                    <a:cubicBezTo>
                      <a:pt x="348858" y="0"/>
                      <a:pt x="402105" y="53118"/>
                      <a:pt x="401988" y="118656"/>
                    </a:cubicBezTo>
                    <a:cubicBezTo>
                      <a:pt x="401988" y="125420"/>
                      <a:pt x="400470" y="154807"/>
                      <a:pt x="400470" y="162854"/>
                    </a:cubicBezTo>
                    <a:cubicBezTo>
                      <a:pt x="403331" y="163029"/>
                      <a:pt x="429954" y="156673"/>
                      <a:pt x="427093" y="188509"/>
                    </a:cubicBezTo>
                    <a:cubicBezTo>
                      <a:pt x="421021" y="256030"/>
                      <a:pt x="395215" y="242969"/>
                      <a:pt x="394456" y="242969"/>
                    </a:cubicBezTo>
                    <a:cubicBezTo>
                      <a:pt x="381670" y="283901"/>
                      <a:pt x="361820" y="309964"/>
                      <a:pt x="342436" y="326465"/>
                    </a:cubicBezTo>
                    <a:cubicBezTo>
                      <a:pt x="312485" y="351946"/>
                      <a:pt x="283468" y="354745"/>
                      <a:pt x="283001" y="354745"/>
                    </a:cubicBezTo>
                    <a:cubicBezTo>
                      <a:pt x="282125" y="354803"/>
                      <a:pt x="281250" y="354803"/>
                      <a:pt x="280491" y="354803"/>
                    </a:cubicBezTo>
                    <a:cubicBezTo>
                      <a:pt x="279615" y="354803"/>
                      <a:pt x="278856" y="354745"/>
                      <a:pt x="277980" y="354745"/>
                    </a:cubicBezTo>
                    <a:cubicBezTo>
                      <a:pt x="277455" y="354745"/>
                      <a:pt x="248263" y="351946"/>
                      <a:pt x="218136" y="326116"/>
                    </a:cubicBezTo>
                    <a:cubicBezTo>
                      <a:pt x="198811" y="309556"/>
                      <a:pt x="179136" y="283609"/>
                      <a:pt x="166467" y="242969"/>
                    </a:cubicBezTo>
                    <a:cubicBezTo>
                      <a:pt x="165649" y="242969"/>
                      <a:pt x="139902" y="256030"/>
                      <a:pt x="133830" y="188509"/>
                    </a:cubicBezTo>
                    <a:cubicBezTo>
                      <a:pt x="130969" y="156731"/>
                      <a:pt x="157592" y="163087"/>
                      <a:pt x="160453" y="162970"/>
                    </a:cubicBezTo>
                    <a:cubicBezTo>
                      <a:pt x="160453" y="154807"/>
                      <a:pt x="158877" y="125478"/>
                      <a:pt x="158877" y="118715"/>
                    </a:cubicBezTo>
                    <a:cubicBezTo>
                      <a:pt x="158877" y="53177"/>
                      <a:pt x="212123" y="0"/>
                      <a:pt x="2777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Group 41">
              <a:extLst>
                <a:ext uri="{FF2B5EF4-FFF2-40B4-BE49-F238E27FC236}">
                  <a16:creationId xmlns:a16="http://schemas.microsoft.com/office/drawing/2014/main" id="{5F3D2519-4511-44A8-A1F5-C3E3C0CB156E}"/>
                </a:ext>
              </a:extLst>
            </p:cNvPr>
            <p:cNvGrpSpPr/>
            <p:nvPr/>
          </p:nvGrpSpPr>
          <p:grpSpPr>
            <a:xfrm>
              <a:off x="6956738" y="4823381"/>
              <a:ext cx="879639" cy="879638"/>
              <a:chOff x="6300536" y="1001130"/>
              <a:chExt cx="518026" cy="518026"/>
            </a:xfrm>
          </p:grpSpPr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B41B63C1-7512-4F4B-AC3D-043E58E25AEA}"/>
                  </a:ext>
                </a:extLst>
              </p:cNvPr>
              <p:cNvGrpSpPr/>
              <p:nvPr/>
            </p:nvGrpSpPr>
            <p:grpSpPr>
              <a:xfrm>
                <a:off x="6300536" y="1001130"/>
                <a:ext cx="518026" cy="518026"/>
                <a:chOff x="4953000" y="-1016000"/>
                <a:chExt cx="1651000" cy="1651000"/>
              </a:xfrm>
            </p:grpSpPr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CD3DD6C7-339E-4AB7-A468-C7C375E88CF8}"/>
                    </a:ext>
                  </a:extLst>
                </p:cNvPr>
                <p:cNvSpPr/>
                <p:nvPr/>
              </p:nvSpPr>
              <p:spPr>
                <a:xfrm>
                  <a:off x="4953000" y="-1016000"/>
                  <a:ext cx="1651000" cy="1651000"/>
                </a:xfrm>
                <a:prstGeom prst="ellipse">
                  <a:avLst/>
                </a:prstGeom>
                <a:solidFill>
                  <a:srgbClr val="2A99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0E3CED2D-EFE3-47E8-93B2-A3F6C99DCEE1}"/>
                    </a:ext>
                  </a:extLst>
                </p:cNvPr>
                <p:cNvSpPr/>
                <p:nvPr/>
              </p:nvSpPr>
              <p:spPr>
                <a:xfrm>
                  <a:off x="4953000" y="-1015999"/>
                  <a:ext cx="1143000" cy="1354205"/>
                </a:xfrm>
                <a:custGeom>
                  <a:avLst/>
                  <a:gdLst>
                    <a:gd name="connsiteX0" fmla="*/ 825500 w 1143000"/>
                    <a:gd name="connsiteY0" fmla="*/ 0 h 1354205"/>
                    <a:gd name="connsiteX1" fmla="*/ 909903 w 1143000"/>
                    <a:gd name="connsiteY1" fmla="*/ 4262 h 1354205"/>
                    <a:gd name="connsiteX2" fmla="*/ 955916 w 1143000"/>
                    <a:gd name="connsiteY2" fmla="*/ 11285 h 1354205"/>
                    <a:gd name="connsiteX3" fmla="*/ 1002018 w 1143000"/>
                    <a:gd name="connsiteY3" fmla="*/ 67160 h 1354205"/>
                    <a:gd name="connsiteX4" fmla="*/ 1143000 w 1143000"/>
                    <a:gd name="connsiteY4" fmla="*/ 528705 h 1354205"/>
                    <a:gd name="connsiteX5" fmla="*/ 317500 w 1143000"/>
                    <a:gd name="connsiteY5" fmla="*/ 1354205 h 1354205"/>
                    <a:gd name="connsiteX6" fmla="*/ 233098 w 1143000"/>
                    <a:gd name="connsiteY6" fmla="*/ 1349943 h 1354205"/>
                    <a:gd name="connsiteX7" fmla="*/ 187084 w 1143000"/>
                    <a:gd name="connsiteY7" fmla="*/ 1342921 h 1354205"/>
                    <a:gd name="connsiteX8" fmla="*/ 140983 w 1143000"/>
                    <a:gd name="connsiteY8" fmla="*/ 1287045 h 1354205"/>
                    <a:gd name="connsiteX9" fmla="*/ 0 w 1143000"/>
                    <a:gd name="connsiteY9" fmla="*/ 825500 h 1354205"/>
                    <a:gd name="connsiteX10" fmla="*/ 825500 w 1143000"/>
                    <a:gd name="connsiteY10" fmla="*/ 0 h 1354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3000" h="1354205">
                      <a:moveTo>
                        <a:pt x="825500" y="0"/>
                      </a:moveTo>
                      <a:cubicBezTo>
                        <a:pt x="853995" y="0"/>
                        <a:pt x="882152" y="1444"/>
                        <a:pt x="909903" y="4262"/>
                      </a:cubicBezTo>
                      <a:lnTo>
                        <a:pt x="955916" y="11285"/>
                      </a:lnTo>
                      <a:lnTo>
                        <a:pt x="1002018" y="67160"/>
                      </a:lnTo>
                      <a:cubicBezTo>
                        <a:pt x="1091027" y="198911"/>
                        <a:pt x="1143000" y="357738"/>
                        <a:pt x="1143000" y="528705"/>
                      </a:cubicBezTo>
                      <a:cubicBezTo>
                        <a:pt x="1143000" y="984616"/>
                        <a:pt x="773411" y="1354205"/>
                        <a:pt x="317500" y="1354205"/>
                      </a:cubicBezTo>
                      <a:cubicBezTo>
                        <a:pt x="289006" y="1354205"/>
                        <a:pt x="260849" y="1352761"/>
                        <a:pt x="233098" y="1349943"/>
                      </a:cubicBezTo>
                      <a:lnTo>
                        <a:pt x="187084" y="1342921"/>
                      </a:lnTo>
                      <a:lnTo>
                        <a:pt x="140983" y="1287045"/>
                      </a:lnTo>
                      <a:cubicBezTo>
                        <a:pt x="51974" y="1155294"/>
                        <a:pt x="0" y="996467"/>
                        <a:pt x="0" y="825500"/>
                      </a:cubicBezTo>
                      <a:cubicBezTo>
                        <a:pt x="0" y="369589"/>
                        <a:pt x="369589" y="0"/>
                        <a:pt x="825500" y="0"/>
                      </a:cubicBezTo>
                      <a:close/>
                    </a:path>
                  </a:pathLst>
                </a:custGeom>
                <a:solidFill>
                  <a:srgbClr val="33B6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0" name="Oval 43">
                <a:extLst>
                  <a:ext uri="{FF2B5EF4-FFF2-40B4-BE49-F238E27FC236}">
                    <a16:creationId xmlns:a16="http://schemas.microsoft.com/office/drawing/2014/main" id="{AA72F349-576F-4652-B7DD-B183600F20FB}"/>
                  </a:ext>
                </a:extLst>
              </p:cNvPr>
              <p:cNvSpPr/>
              <p:nvPr/>
            </p:nvSpPr>
            <p:spPr>
              <a:xfrm>
                <a:off x="6459243" y="1157288"/>
                <a:ext cx="200610" cy="205710"/>
              </a:xfrm>
              <a:custGeom>
                <a:avLst/>
                <a:gdLst>
                  <a:gd name="connsiteX0" fmla="*/ 289142 w 593263"/>
                  <a:gd name="connsiteY0" fmla="*/ 515850 h 608344"/>
                  <a:gd name="connsiteX1" fmla="*/ 227765 w 593263"/>
                  <a:gd name="connsiteY1" fmla="*/ 563478 h 608344"/>
                  <a:gd name="connsiteX2" fmla="*/ 365576 w 593263"/>
                  <a:gd name="connsiteY2" fmla="*/ 563478 h 608344"/>
                  <a:gd name="connsiteX3" fmla="*/ 304122 w 593263"/>
                  <a:gd name="connsiteY3" fmla="*/ 515850 h 608344"/>
                  <a:gd name="connsiteX4" fmla="*/ 289175 w 593263"/>
                  <a:gd name="connsiteY4" fmla="*/ 515431 h 608344"/>
                  <a:gd name="connsiteX5" fmla="*/ 304155 w 593263"/>
                  <a:gd name="connsiteY5" fmla="*/ 515431 h 608344"/>
                  <a:gd name="connsiteX6" fmla="*/ 366070 w 593263"/>
                  <a:gd name="connsiteY6" fmla="*/ 564057 h 608344"/>
                  <a:gd name="connsiteX7" fmla="*/ 227259 w 593263"/>
                  <a:gd name="connsiteY7" fmla="*/ 564057 h 608344"/>
                  <a:gd name="connsiteX8" fmla="*/ 289175 w 593263"/>
                  <a:gd name="connsiteY8" fmla="*/ 515431 h 608344"/>
                  <a:gd name="connsiteX9" fmla="*/ 289142 w 593263"/>
                  <a:gd name="connsiteY9" fmla="*/ 514853 h 608344"/>
                  <a:gd name="connsiteX10" fmla="*/ 226767 w 593263"/>
                  <a:gd name="connsiteY10" fmla="*/ 564014 h 608344"/>
                  <a:gd name="connsiteX11" fmla="*/ 226767 w 593263"/>
                  <a:gd name="connsiteY11" fmla="*/ 564475 h 608344"/>
                  <a:gd name="connsiteX12" fmla="*/ 366574 w 593263"/>
                  <a:gd name="connsiteY12" fmla="*/ 564475 h 608344"/>
                  <a:gd name="connsiteX13" fmla="*/ 366574 w 593263"/>
                  <a:gd name="connsiteY13" fmla="*/ 564014 h 608344"/>
                  <a:gd name="connsiteX14" fmla="*/ 304122 w 593263"/>
                  <a:gd name="connsiteY14" fmla="*/ 514853 h 608344"/>
                  <a:gd name="connsiteX15" fmla="*/ 530681 w 593263"/>
                  <a:gd name="connsiteY15" fmla="*/ 143537 h 608344"/>
                  <a:gd name="connsiteX16" fmla="*/ 530416 w 593263"/>
                  <a:gd name="connsiteY16" fmla="*/ 144771 h 608344"/>
                  <a:gd name="connsiteX17" fmla="*/ 530089 w 593263"/>
                  <a:gd name="connsiteY17" fmla="*/ 145272 h 608344"/>
                  <a:gd name="connsiteX18" fmla="*/ 62599 w 593263"/>
                  <a:gd name="connsiteY18" fmla="*/ 143295 h 608344"/>
                  <a:gd name="connsiteX19" fmla="*/ 63310 w 593263"/>
                  <a:gd name="connsiteY19" fmla="*/ 145377 h 608344"/>
                  <a:gd name="connsiteX20" fmla="*/ 62916 w 593263"/>
                  <a:gd name="connsiteY20" fmla="*/ 144771 h 608344"/>
                  <a:gd name="connsiteX21" fmla="*/ 151870 w 593263"/>
                  <a:gd name="connsiteY21" fmla="*/ 44867 h 608344"/>
                  <a:gd name="connsiteX22" fmla="*/ 151870 w 593263"/>
                  <a:gd name="connsiteY22" fmla="*/ 247725 h 608344"/>
                  <a:gd name="connsiteX23" fmla="*/ 151870 w 593263"/>
                  <a:gd name="connsiteY23" fmla="*/ 248568 h 608344"/>
                  <a:gd name="connsiteX24" fmla="*/ 163623 w 593263"/>
                  <a:gd name="connsiteY24" fmla="*/ 303712 h 608344"/>
                  <a:gd name="connsiteX25" fmla="*/ 290756 w 593263"/>
                  <a:gd name="connsiteY25" fmla="*/ 386466 h 608344"/>
                  <a:gd name="connsiteX26" fmla="*/ 302509 w 593263"/>
                  <a:gd name="connsiteY26" fmla="*/ 386466 h 608344"/>
                  <a:gd name="connsiteX27" fmla="*/ 429718 w 593263"/>
                  <a:gd name="connsiteY27" fmla="*/ 303712 h 608344"/>
                  <a:gd name="connsiteX28" fmla="*/ 441471 w 593263"/>
                  <a:gd name="connsiteY28" fmla="*/ 248568 h 608344"/>
                  <a:gd name="connsiteX29" fmla="*/ 441471 w 593263"/>
                  <a:gd name="connsiteY29" fmla="*/ 247725 h 608344"/>
                  <a:gd name="connsiteX30" fmla="*/ 441471 w 593263"/>
                  <a:gd name="connsiteY30" fmla="*/ 44867 h 608344"/>
                  <a:gd name="connsiteX31" fmla="*/ 485907 w 593263"/>
                  <a:gd name="connsiteY31" fmla="*/ 44359 h 608344"/>
                  <a:gd name="connsiteX32" fmla="*/ 533074 w 593263"/>
                  <a:gd name="connsiteY32" fmla="*/ 44359 h 608344"/>
                  <a:gd name="connsiteX33" fmla="*/ 548899 w 593263"/>
                  <a:gd name="connsiteY33" fmla="*/ 60926 h 608344"/>
                  <a:gd name="connsiteX34" fmla="*/ 547924 w 593263"/>
                  <a:gd name="connsiteY34" fmla="*/ 67809 h 608344"/>
                  <a:gd name="connsiteX35" fmla="*/ 533150 w 593263"/>
                  <a:gd name="connsiteY35" fmla="*/ 136289 h 608344"/>
                  <a:gd name="connsiteX36" fmla="*/ 530681 w 593263"/>
                  <a:gd name="connsiteY36" fmla="*/ 143537 h 608344"/>
                  <a:gd name="connsiteX37" fmla="*/ 548401 w 593263"/>
                  <a:gd name="connsiteY37" fmla="*/ 60896 h 608344"/>
                  <a:gd name="connsiteX38" fmla="*/ 544176 w 593263"/>
                  <a:gd name="connsiteY38" fmla="*/ 49622 h 608344"/>
                  <a:gd name="connsiteX39" fmla="*/ 533037 w 593263"/>
                  <a:gd name="connsiteY39" fmla="*/ 44867 h 608344"/>
                  <a:gd name="connsiteX40" fmla="*/ 486332 w 593263"/>
                  <a:gd name="connsiteY40" fmla="*/ 44867 h 608344"/>
                  <a:gd name="connsiteX41" fmla="*/ 486332 w 593263"/>
                  <a:gd name="connsiteY41" fmla="*/ 212368 h 608344"/>
                  <a:gd name="connsiteX42" fmla="*/ 530089 w 593263"/>
                  <a:gd name="connsiteY42" fmla="*/ 145272 h 608344"/>
                  <a:gd name="connsiteX43" fmla="*/ 528649 w 593263"/>
                  <a:gd name="connsiteY43" fmla="*/ 149497 h 608344"/>
                  <a:gd name="connsiteX44" fmla="*/ 502008 w 593263"/>
                  <a:gd name="connsiteY44" fmla="*/ 190019 h 608344"/>
                  <a:gd name="connsiteX45" fmla="*/ 485907 w 593263"/>
                  <a:gd name="connsiteY45" fmla="*/ 213629 h 608344"/>
                  <a:gd name="connsiteX46" fmla="*/ 151362 w 593263"/>
                  <a:gd name="connsiteY46" fmla="*/ 44359 h 608344"/>
                  <a:gd name="connsiteX47" fmla="*/ 220576 w 593263"/>
                  <a:gd name="connsiteY47" fmla="*/ 44359 h 608344"/>
                  <a:gd name="connsiteX48" fmla="*/ 264900 w 593263"/>
                  <a:gd name="connsiteY48" fmla="*/ 44359 h 608344"/>
                  <a:gd name="connsiteX49" fmla="*/ 328429 w 593263"/>
                  <a:gd name="connsiteY49" fmla="*/ 44359 h 608344"/>
                  <a:gd name="connsiteX50" fmla="*/ 372830 w 593263"/>
                  <a:gd name="connsiteY50" fmla="*/ 44359 h 608344"/>
                  <a:gd name="connsiteX51" fmla="*/ 442044 w 593263"/>
                  <a:gd name="connsiteY51" fmla="*/ 44359 h 608344"/>
                  <a:gd name="connsiteX52" fmla="*/ 442044 w 593263"/>
                  <a:gd name="connsiteY52" fmla="*/ 247759 h 608344"/>
                  <a:gd name="connsiteX53" fmla="*/ 441967 w 593263"/>
                  <a:gd name="connsiteY53" fmla="*/ 248603 h 608344"/>
                  <a:gd name="connsiteX54" fmla="*/ 430214 w 593263"/>
                  <a:gd name="connsiteY54" fmla="*/ 303978 h 608344"/>
                  <a:gd name="connsiteX55" fmla="*/ 302541 w 593263"/>
                  <a:gd name="connsiteY55" fmla="*/ 386964 h 608344"/>
                  <a:gd name="connsiteX56" fmla="*/ 290788 w 593263"/>
                  <a:gd name="connsiteY56" fmla="*/ 386964 h 608344"/>
                  <a:gd name="connsiteX57" fmla="*/ 163192 w 593263"/>
                  <a:gd name="connsiteY57" fmla="*/ 303978 h 608344"/>
                  <a:gd name="connsiteX58" fmla="*/ 151362 w 593263"/>
                  <a:gd name="connsiteY58" fmla="*/ 248603 h 608344"/>
                  <a:gd name="connsiteX59" fmla="*/ 151362 w 593263"/>
                  <a:gd name="connsiteY59" fmla="*/ 247759 h 608344"/>
                  <a:gd name="connsiteX60" fmla="*/ 60332 w 593263"/>
                  <a:gd name="connsiteY60" fmla="*/ 44359 h 608344"/>
                  <a:gd name="connsiteX61" fmla="*/ 107499 w 593263"/>
                  <a:gd name="connsiteY61" fmla="*/ 44359 h 608344"/>
                  <a:gd name="connsiteX62" fmla="*/ 107499 w 593263"/>
                  <a:gd name="connsiteY62" fmla="*/ 213629 h 608344"/>
                  <a:gd name="connsiteX63" fmla="*/ 89716 w 593263"/>
                  <a:gd name="connsiteY63" fmla="*/ 187576 h 608344"/>
                  <a:gd name="connsiteX64" fmla="*/ 64773 w 593263"/>
                  <a:gd name="connsiteY64" fmla="*/ 149662 h 608344"/>
                  <a:gd name="connsiteX65" fmla="*/ 63310 w 593263"/>
                  <a:gd name="connsiteY65" fmla="*/ 145377 h 608344"/>
                  <a:gd name="connsiteX66" fmla="*/ 106932 w 593263"/>
                  <a:gd name="connsiteY66" fmla="*/ 212368 h 608344"/>
                  <a:gd name="connsiteX67" fmla="*/ 106932 w 593263"/>
                  <a:gd name="connsiteY67" fmla="*/ 44867 h 608344"/>
                  <a:gd name="connsiteX68" fmla="*/ 60304 w 593263"/>
                  <a:gd name="connsiteY68" fmla="*/ 44867 h 608344"/>
                  <a:gd name="connsiteX69" fmla="*/ 49089 w 593263"/>
                  <a:gd name="connsiteY69" fmla="*/ 49622 h 608344"/>
                  <a:gd name="connsiteX70" fmla="*/ 44940 w 593263"/>
                  <a:gd name="connsiteY70" fmla="*/ 60896 h 608344"/>
                  <a:gd name="connsiteX71" fmla="*/ 62599 w 593263"/>
                  <a:gd name="connsiteY71" fmla="*/ 143295 h 608344"/>
                  <a:gd name="connsiteX72" fmla="*/ 60093 w 593263"/>
                  <a:gd name="connsiteY72" fmla="*/ 135955 h 608344"/>
                  <a:gd name="connsiteX73" fmla="*/ 45391 w 593263"/>
                  <a:gd name="connsiteY73" fmla="*/ 67700 h 608344"/>
                  <a:gd name="connsiteX74" fmla="*/ 44431 w 593263"/>
                  <a:gd name="connsiteY74" fmla="*/ 60926 h 608344"/>
                  <a:gd name="connsiteX75" fmla="*/ 60332 w 593263"/>
                  <a:gd name="connsiteY75" fmla="*/ 44359 h 608344"/>
                  <a:gd name="connsiteX76" fmla="*/ 485334 w 593263"/>
                  <a:gd name="connsiteY76" fmla="*/ 43793 h 608344"/>
                  <a:gd name="connsiteX77" fmla="*/ 485334 w 593263"/>
                  <a:gd name="connsiteY77" fmla="*/ 214899 h 608344"/>
                  <a:gd name="connsiteX78" fmla="*/ 486256 w 593263"/>
                  <a:gd name="connsiteY78" fmla="*/ 213979 h 608344"/>
                  <a:gd name="connsiteX79" fmla="*/ 502008 w 593263"/>
                  <a:gd name="connsiteY79" fmla="*/ 190019 h 608344"/>
                  <a:gd name="connsiteX80" fmla="*/ 527658 w 593263"/>
                  <a:gd name="connsiteY80" fmla="*/ 152406 h 608344"/>
                  <a:gd name="connsiteX81" fmla="*/ 528649 w 593263"/>
                  <a:gd name="connsiteY81" fmla="*/ 149497 h 608344"/>
                  <a:gd name="connsiteX82" fmla="*/ 531107 w 593263"/>
                  <a:gd name="connsiteY82" fmla="*/ 145759 h 608344"/>
                  <a:gd name="connsiteX83" fmla="*/ 533150 w 593263"/>
                  <a:gd name="connsiteY83" fmla="*/ 136289 h 608344"/>
                  <a:gd name="connsiteX84" fmla="*/ 541843 w 593263"/>
                  <a:gd name="connsiteY84" fmla="*/ 110778 h 608344"/>
                  <a:gd name="connsiteX85" fmla="*/ 547924 w 593263"/>
                  <a:gd name="connsiteY85" fmla="*/ 67809 h 608344"/>
                  <a:gd name="connsiteX86" fmla="*/ 549399 w 593263"/>
                  <a:gd name="connsiteY86" fmla="*/ 60973 h 608344"/>
                  <a:gd name="connsiteX87" fmla="*/ 544944 w 593263"/>
                  <a:gd name="connsiteY87" fmla="*/ 48931 h 608344"/>
                  <a:gd name="connsiteX88" fmla="*/ 533037 w 593263"/>
                  <a:gd name="connsiteY88" fmla="*/ 43793 h 608344"/>
                  <a:gd name="connsiteX89" fmla="*/ 150795 w 593263"/>
                  <a:gd name="connsiteY89" fmla="*/ 43793 h 608344"/>
                  <a:gd name="connsiteX90" fmla="*/ 150795 w 593263"/>
                  <a:gd name="connsiteY90" fmla="*/ 247725 h 608344"/>
                  <a:gd name="connsiteX91" fmla="*/ 150871 w 593263"/>
                  <a:gd name="connsiteY91" fmla="*/ 248568 h 608344"/>
                  <a:gd name="connsiteX92" fmla="*/ 162701 w 593263"/>
                  <a:gd name="connsiteY92" fmla="*/ 304095 h 608344"/>
                  <a:gd name="connsiteX93" fmla="*/ 290756 w 593263"/>
                  <a:gd name="connsiteY93" fmla="*/ 387463 h 608344"/>
                  <a:gd name="connsiteX94" fmla="*/ 302509 w 593263"/>
                  <a:gd name="connsiteY94" fmla="*/ 387463 h 608344"/>
                  <a:gd name="connsiteX95" fmla="*/ 430640 w 593263"/>
                  <a:gd name="connsiteY95" fmla="*/ 304095 h 608344"/>
                  <a:gd name="connsiteX96" fmla="*/ 442470 w 593263"/>
                  <a:gd name="connsiteY96" fmla="*/ 248568 h 608344"/>
                  <a:gd name="connsiteX97" fmla="*/ 442470 w 593263"/>
                  <a:gd name="connsiteY97" fmla="*/ 43793 h 608344"/>
                  <a:gd name="connsiteX98" fmla="*/ 60304 w 593263"/>
                  <a:gd name="connsiteY98" fmla="*/ 43793 h 608344"/>
                  <a:gd name="connsiteX99" fmla="*/ 48397 w 593263"/>
                  <a:gd name="connsiteY99" fmla="*/ 48931 h 608344"/>
                  <a:gd name="connsiteX100" fmla="*/ 43942 w 593263"/>
                  <a:gd name="connsiteY100" fmla="*/ 60973 h 608344"/>
                  <a:gd name="connsiteX101" fmla="*/ 45391 w 593263"/>
                  <a:gd name="connsiteY101" fmla="*/ 67700 h 608344"/>
                  <a:gd name="connsiteX102" fmla="*/ 51498 w 593263"/>
                  <a:gd name="connsiteY102" fmla="*/ 110778 h 608344"/>
                  <a:gd name="connsiteX103" fmla="*/ 60093 w 593263"/>
                  <a:gd name="connsiteY103" fmla="*/ 135955 h 608344"/>
                  <a:gd name="connsiteX104" fmla="*/ 62205 w 593263"/>
                  <a:gd name="connsiteY104" fmla="*/ 145759 h 608344"/>
                  <a:gd name="connsiteX105" fmla="*/ 64773 w 593263"/>
                  <a:gd name="connsiteY105" fmla="*/ 149662 h 608344"/>
                  <a:gd name="connsiteX106" fmla="*/ 65710 w 593263"/>
                  <a:gd name="connsiteY106" fmla="*/ 152406 h 608344"/>
                  <a:gd name="connsiteX107" fmla="*/ 89716 w 593263"/>
                  <a:gd name="connsiteY107" fmla="*/ 187576 h 608344"/>
                  <a:gd name="connsiteX108" fmla="*/ 107086 w 593263"/>
                  <a:gd name="connsiteY108" fmla="*/ 213979 h 608344"/>
                  <a:gd name="connsiteX109" fmla="*/ 108007 w 593263"/>
                  <a:gd name="connsiteY109" fmla="*/ 214899 h 608344"/>
                  <a:gd name="connsiteX110" fmla="*/ 108007 w 593263"/>
                  <a:gd name="connsiteY110" fmla="*/ 43793 h 608344"/>
                  <a:gd name="connsiteX111" fmla="*/ 60304 w 593263"/>
                  <a:gd name="connsiteY111" fmla="*/ 997 h 608344"/>
                  <a:gd name="connsiteX112" fmla="*/ 533037 w 593263"/>
                  <a:gd name="connsiteY112" fmla="*/ 997 h 608344"/>
                  <a:gd name="connsiteX113" fmla="*/ 575978 w 593263"/>
                  <a:gd name="connsiteY113" fmla="*/ 19481 h 608344"/>
                  <a:gd name="connsiteX114" fmla="*/ 592187 w 593263"/>
                  <a:gd name="connsiteY114" fmla="*/ 63197 h 608344"/>
                  <a:gd name="connsiteX115" fmla="*/ 559539 w 593263"/>
                  <a:gd name="connsiteY115" fmla="*/ 185678 h 608344"/>
                  <a:gd name="connsiteX116" fmla="*/ 496933 w 593263"/>
                  <a:gd name="connsiteY116" fmla="*/ 262297 h 608344"/>
                  <a:gd name="connsiteX117" fmla="*/ 483797 w 593263"/>
                  <a:gd name="connsiteY117" fmla="*/ 272650 h 608344"/>
                  <a:gd name="connsiteX118" fmla="*/ 483644 w 593263"/>
                  <a:gd name="connsiteY118" fmla="*/ 272727 h 608344"/>
                  <a:gd name="connsiteX119" fmla="*/ 483567 w 593263"/>
                  <a:gd name="connsiteY119" fmla="*/ 272957 h 608344"/>
                  <a:gd name="connsiteX120" fmla="*/ 470969 w 593263"/>
                  <a:gd name="connsiteY120" fmla="*/ 318821 h 608344"/>
                  <a:gd name="connsiteX121" fmla="*/ 431792 w 593263"/>
                  <a:gd name="connsiteY121" fmla="*/ 376802 h 608344"/>
                  <a:gd name="connsiteX122" fmla="*/ 373718 w 593263"/>
                  <a:gd name="connsiteY122" fmla="*/ 415917 h 608344"/>
                  <a:gd name="connsiteX123" fmla="*/ 318563 w 593263"/>
                  <a:gd name="connsiteY123" fmla="*/ 429568 h 608344"/>
                  <a:gd name="connsiteX124" fmla="*/ 318103 w 593263"/>
                  <a:gd name="connsiteY124" fmla="*/ 429568 h 608344"/>
                  <a:gd name="connsiteX125" fmla="*/ 318103 w 593263"/>
                  <a:gd name="connsiteY125" fmla="*/ 473438 h 608344"/>
                  <a:gd name="connsiteX126" fmla="*/ 318487 w 593263"/>
                  <a:gd name="connsiteY126" fmla="*/ 473438 h 608344"/>
                  <a:gd name="connsiteX127" fmla="*/ 370722 w 593263"/>
                  <a:gd name="connsiteY127" fmla="*/ 494069 h 608344"/>
                  <a:gd name="connsiteX128" fmla="*/ 409438 w 593263"/>
                  <a:gd name="connsiteY128" fmla="*/ 564014 h 608344"/>
                  <a:gd name="connsiteX129" fmla="*/ 409438 w 593263"/>
                  <a:gd name="connsiteY129" fmla="*/ 607270 h 608344"/>
                  <a:gd name="connsiteX130" fmla="*/ 183903 w 593263"/>
                  <a:gd name="connsiteY130" fmla="*/ 607270 h 608344"/>
                  <a:gd name="connsiteX131" fmla="*/ 183903 w 593263"/>
                  <a:gd name="connsiteY131" fmla="*/ 564014 h 608344"/>
                  <a:gd name="connsiteX132" fmla="*/ 222542 w 593263"/>
                  <a:gd name="connsiteY132" fmla="*/ 494069 h 608344"/>
                  <a:gd name="connsiteX133" fmla="*/ 274778 w 593263"/>
                  <a:gd name="connsiteY133" fmla="*/ 473438 h 608344"/>
                  <a:gd name="connsiteX134" fmla="*/ 275239 w 593263"/>
                  <a:gd name="connsiteY134" fmla="*/ 473438 h 608344"/>
                  <a:gd name="connsiteX135" fmla="*/ 275239 w 593263"/>
                  <a:gd name="connsiteY135" fmla="*/ 429568 h 608344"/>
                  <a:gd name="connsiteX136" fmla="*/ 274778 w 593263"/>
                  <a:gd name="connsiteY136" fmla="*/ 429568 h 608344"/>
                  <a:gd name="connsiteX137" fmla="*/ 219623 w 593263"/>
                  <a:gd name="connsiteY137" fmla="*/ 415917 h 608344"/>
                  <a:gd name="connsiteX138" fmla="*/ 161549 w 593263"/>
                  <a:gd name="connsiteY138" fmla="*/ 376802 h 608344"/>
                  <a:gd name="connsiteX139" fmla="*/ 122372 w 593263"/>
                  <a:gd name="connsiteY139" fmla="*/ 318821 h 608344"/>
                  <a:gd name="connsiteX140" fmla="*/ 109697 w 593263"/>
                  <a:gd name="connsiteY140" fmla="*/ 272957 h 608344"/>
                  <a:gd name="connsiteX141" fmla="*/ 109697 w 593263"/>
                  <a:gd name="connsiteY141" fmla="*/ 272727 h 608344"/>
                  <a:gd name="connsiteX142" fmla="*/ 109544 w 593263"/>
                  <a:gd name="connsiteY142" fmla="*/ 272650 h 608344"/>
                  <a:gd name="connsiteX143" fmla="*/ 96331 w 593263"/>
                  <a:gd name="connsiteY143" fmla="*/ 262297 h 608344"/>
                  <a:gd name="connsiteX144" fmla="*/ 33802 w 593263"/>
                  <a:gd name="connsiteY144" fmla="*/ 185678 h 608344"/>
                  <a:gd name="connsiteX145" fmla="*/ 1155 w 593263"/>
                  <a:gd name="connsiteY145" fmla="*/ 63197 h 608344"/>
                  <a:gd name="connsiteX146" fmla="*/ 17286 w 593263"/>
                  <a:gd name="connsiteY146" fmla="*/ 19481 h 608344"/>
                  <a:gd name="connsiteX147" fmla="*/ 60304 w 593263"/>
                  <a:gd name="connsiteY147" fmla="*/ 997 h 608344"/>
                  <a:gd name="connsiteX148" fmla="*/ 60332 w 593263"/>
                  <a:gd name="connsiteY148" fmla="*/ 565 h 608344"/>
                  <a:gd name="connsiteX149" fmla="*/ 16930 w 593263"/>
                  <a:gd name="connsiteY149" fmla="*/ 19126 h 608344"/>
                  <a:gd name="connsiteX150" fmla="*/ 644 w 593263"/>
                  <a:gd name="connsiteY150" fmla="*/ 63226 h 608344"/>
                  <a:gd name="connsiteX151" fmla="*/ 33369 w 593263"/>
                  <a:gd name="connsiteY151" fmla="*/ 185941 h 608344"/>
                  <a:gd name="connsiteX152" fmla="*/ 96053 w 593263"/>
                  <a:gd name="connsiteY152" fmla="*/ 262715 h 608344"/>
                  <a:gd name="connsiteX153" fmla="*/ 109266 w 593263"/>
                  <a:gd name="connsiteY153" fmla="*/ 273069 h 608344"/>
                  <a:gd name="connsiteX154" fmla="*/ 121941 w 593263"/>
                  <a:gd name="connsiteY154" fmla="*/ 319011 h 608344"/>
                  <a:gd name="connsiteX155" fmla="*/ 161195 w 593263"/>
                  <a:gd name="connsiteY155" fmla="*/ 377224 h 608344"/>
                  <a:gd name="connsiteX156" fmla="*/ 219424 w 593263"/>
                  <a:gd name="connsiteY156" fmla="*/ 416416 h 608344"/>
                  <a:gd name="connsiteX157" fmla="*/ 274733 w 593263"/>
                  <a:gd name="connsiteY157" fmla="*/ 430068 h 608344"/>
                  <a:gd name="connsiteX158" fmla="*/ 274733 w 593263"/>
                  <a:gd name="connsiteY158" fmla="*/ 473018 h 608344"/>
                  <a:gd name="connsiteX159" fmla="*/ 222343 w 593263"/>
                  <a:gd name="connsiteY159" fmla="*/ 493649 h 608344"/>
                  <a:gd name="connsiteX160" fmla="*/ 183396 w 593263"/>
                  <a:gd name="connsiteY160" fmla="*/ 564057 h 608344"/>
                  <a:gd name="connsiteX161" fmla="*/ 183396 w 593263"/>
                  <a:gd name="connsiteY161" fmla="*/ 607851 h 608344"/>
                  <a:gd name="connsiteX162" fmla="*/ 227259 w 593263"/>
                  <a:gd name="connsiteY162" fmla="*/ 607851 h 608344"/>
                  <a:gd name="connsiteX163" fmla="*/ 366070 w 593263"/>
                  <a:gd name="connsiteY163" fmla="*/ 607851 h 608344"/>
                  <a:gd name="connsiteX164" fmla="*/ 409934 w 593263"/>
                  <a:gd name="connsiteY164" fmla="*/ 607851 h 608344"/>
                  <a:gd name="connsiteX165" fmla="*/ 409934 w 593263"/>
                  <a:gd name="connsiteY165" fmla="*/ 564057 h 608344"/>
                  <a:gd name="connsiteX166" fmla="*/ 371064 w 593263"/>
                  <a:gd name="connsiteY166" fmla="*/ 493649 h 608344"/>
                  <a:gd name="connsiteX167" fmla="*/ 318596 w 593263"/>
                  <a:gd name="connsiteY167" fmla="*/ 473018 h 608344"/>
                  <a:gd name="connsiteX168" fmla="*/ 318596 w 593263"/>
                  <a:gd name="connsiteY168" fmla="*/ 430068 h 608344"/>
                  <a:gd name="connsiteX169" fmla="*/ 373906 w 593263"/>
                  <a:gd name="connsiteY169" fmla="*/ 416416 h 608344"/>
                  <a:gd name="connsiteX170" fmla="*/ 432211 w 593263"/>
                  <a:gd name="connsiteY170" fmla="*/ 377224 h 608344"/>
                  <a:gd name="connsiteX171" fmla="*/ 471466 w 593263"/>
                  <a:gd name="connsiteY171" fmla="*/ 319011 h 608344"/>
                  <a:gd name="connsiteX172" fmla="*/ 484141 w 593263"/>
                  <a:gd name="connsiteY172" fmla="*/ 273069 h 608344"/>
                  <a:gd name="connsiteX173" fmla="*/ 497353 w 593263"/>
                  <a:gd name="connsiteY173" fmla="*/ 262715 h 608344"/>
                  <a:gd name="connsiteX174" fmla="*/ 560037 w 593263"/>
                  <a:gd name="connsiteY174" fmla="*/ 185941 h 608344"/>
                  <a:gd name="connsiteX175" fmla="*/ 592762 w 593263"/>
                  <a:gd name="connsiteY175" fmla="*/ 63226 h 608344"/>
                  <a:gd name="connsiteX176" fmla="*/ 576400 w 593263"/>
                  <a:gd name="connsiteY176" fmla="*/ 19126 h 608344"/>
                  <a:gd name="connsiteX177" fmla="*/ 533074 w 593263"/>
                  <a:gd name="connsiteY177" fmla="*/ 565 h 608344"/>
                  <a:gd name="connsiteX178" fmla="*/ 485907 w 593263"/>
                  <a:gd name="connsiteY178" fmla="*/ 565 h 608344"/>
                  <a:gd name="connsiteX179" fmla="*/ 442044 w 593263"/>
                  <a:gd name="connsiteY179" fmla="*/ 565 h 608344"/>
                  <a:gd name="connsiteX180" fmla="*/ 372830 w 593263"/>
                  <a:gd name="connsiteY180" fmla="*/ 565 h 608344"/>
                  <a:gd name="connsiteX181" fmla="*/ 335036 w 593263"/>
                  <a:gd name="connsiteY181" fmla="*/ 565 h 608344"/>
                  <a:gd name="connsiteX182" fmla="*/ 258294 w 593263"/>
                  <a:gd name="connsiteY182" fmla="*/ 565 h 608344"/>
                  <a:gd name="connsiteX183" fmla="*/ 220576 w 593263"/>
                  <a:gd name="connsiteY183" fmla="*/ 565 h 608344"/>
                  <a:gd name="connsiteX184" fmla="*/ 151362 w 593263"/>
                  <a:gd name="connsiteY184" fmla="*/ 565 h 608344"/>
                  <a:gd name="connsiteX185" fmla="*/ 107499 w 593263"/>
                  <a:gd name="connsiteY185" fmla="*/ 565 h 608344"/>
                  <a:gd name="connsiteX186" fmla="*/ 60304 w 593263"/>
                  <a:gd name="connsiteY186" fmla="*/ 0 h 608344"/>
                  <a:gd name="connsiteX187" fmla="*/ 533037 w 593263"/>
                  <a:gd name="connsiteY187" fmla="*/ 0 h 608344"/>
                  <a:gd name="connsiteX188" fmla="*/ 576746 w 593263"/>
                  <a:gd name="connsiteY188" fmla="*/ 18790 h 608344"/>
                  <a:gd name="connsiteX189" fmla="*/ 593185 w 593263"/>
                  <a:gd name="connsiteY189" fmla="*/ 63273 h 608344"/>
                  <a:gd name="connsiteX190" fmla="*/ 560384 w 593263"/>
                  <a:gd name="connsiteY190" fmla="*/ 186139 h 608344"/>
                  <a:gd name="connsiteX191" fmla="*/ 497624 w 593263"/>
                  <a:gd name="connsiteY191" fmla="*/ 263064 h 608344"/>
                  <a:gd name="connsiteX192" fmla="*/ 484566 w 593263"/>
                  <a:gd name="connsiteY192" fmla="*/ 273341 h 608344"/>
                  <a:gd name="connsiteX193" fmla="*/ 471891 w 593263"/>
                  <a:gd name="connsiteY193" fmla="*/ 319204 h 608344"/>
                  <a:gd name="connsiteX194" fmla="*/ 432560 w 593263"/>
                  <a:gd name="connsiteY194" fmla="*/ 377492 h 608344"/>
                  <a:gd name="connsiteX195" fmla="*/ 374102 w 593263"/>
                  <a:gd name="connsiteY195" fmla="*/ 416837 h 608344"/>
                  <a:gd name="connsiteX196" fmla="*/ 319101 w 593263"/>
                  <a:gd name="connsiteY196" fmla="*/ 430565 h 608344"/>
                  <a:gd name="connsiteX197" fmla="*/ 319101 w 593263"/>
                  <a:gd name="connsiteY197" fmla="*/ 472517 h 608344"/>
                  <a:gd name="connsiteX198" fmla="*/ 371337 w 593263"/>
                  <a:gd name="connsiteY198" fmla="*/ 493225 h 608344"/>
                  <a:gd name="connsiteX199" fmla="*/ 410437 w 593263"/>
                  <a:gd name="connsiteY199" fmla="*/ 564014 h 608344"/>
                  <a:gd name="connsiteX200" fmla="*/ 410437 w 593263"/>
                  <a:gd name="connsiteY200" fmla="*/ 608344 h 608344"/>
                  <a:gd name="connsiteX201" fmla="*/ 182904 w 593263"/>
                  <a:gd name="connsiteY201" fmla="*/ 608344 h 608344"/>
                  <a:gd name="connsiteX202" fmla="*/ 182904 w 593263"/>
                  <a:gd name="connsiteY202" fmla="*/ 564014 h 608344"/>
                  <a:gd name="connsiteX203" fmla="*/ 222004 w 593263"/>
                  <a:gd name="connsiteY203" fmla="*/ 493225 h 608344"/>
                  <a:gd name="connsiteX204" fmla="*/ 274240 w 593263"/>
                  <a:gd name="connsiteY204" fmla="*/ 472517 h 608344"/>
                  <a:gd name="connsiteX205" fmla="*/ 274240 w 593263"/>
                  <a:gd name="connsiteY205" fmla="*/ 430565 h 608344"/>
                  <a:gd name="connsiteX206" fmla="*/ 219239 w 593263"/>
                  <a:gd name="connsiteY206" fmla="*/ 416837 h 608344"/>
                  <a:gd name="connsiteX207" fmla="*/ 160781 w 593263"/>
                  <a:gd name="connsiteY207" fmla="*/ 377492 h 608344"/>
                  <a:gd name="connsiteX208" fmla="*/ 121450 w 593263"/>
                  <a:gd name="connsiteY208" fmla="*/ 319204 h 608344"/>
                  <a:gd name="connsiteX209" fmla="*/ 108699 w 593263"/>
                  <a:gd name="connsiteY209" fmla="*/ 273341 h 608344"/>
                  <a:gd name="connsiteX210" fmla="*/ 95717 w 593263"/>
                  <a:gd name="connsiteY210" fmla="*/ 263064 h 608344"/>
                  <a:gd name="connsiteX211" fmla="*/ 32880 w 593263"/>
                  <a:gd name="connsiteY211" fmla="*/ 186139 h 608344"/>
                  <a:gd name="connsiteX212" fmla="*/ 79 w 593263"/>
                  <a:gd name="connsiteY212" fmla="*/ 63273 h 608344"/>
                  <a:gd name="connsiteX213" fmla="*/ 16595 w 593263"/>
                  <a:gd name="connsiteY213" fmla="*/ 18790 h 608344"/>
                  <a:gd name="connsiteX214" fmla="*/ 60304 w 593263"/>
                  <a:gd name="connsiteY214" fmla="*/ 0 h 6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</a:cxnLst>
                <a:rect l="l" t="t" r="r" b="b"/>
                <a:pathLst>
                  <a:path w="593263" h="608344">
                    <a:moveTo>
                      <a:pt x="289142" y="515850"/>
                    </a:moveTo>
                    <a:cubicBezTo>
                      <a:pt x="254421" y="518458"/>
                      <a:pt x="228150" y="538935"/>
                      <a:pt x="227765" y="563478"/>
                    </a:cubicBezTo>
                    <a:lnTo>
                      <a:pt x="365576" y="563478"/>
                    </a:lnTo>
                    <a:cubicBezTo>
                      <a:pt x="365192" y="538935"/>
                      <a:pt x="338920" y="518458"/>
                      <a:pt x="304122" y="515850"/>
                    </a:cubicBezTo>
                    <a:close/>
                    <a:moveTo>
                      <a:pt x="289175" y="515431"/>
                    </a:moveTo>
                    <a:lnTo>
                      <a:pt x="304155" y="515431"/>
                    </a:lnTo>
                    <a:cubicBezTo>
                      <a:pt x="338953" y="518039"/>
                      <a:pt x="366070" y="538824"/>
                      <a:pt x="366070" y="564057"/>
                    </a:cubicBezTo>
                    <a:lnTo>
                      <a:pt x="227259" y="564057"/>
                    </a:lnTo>
                    <a:cubicBezTo>
                      <a:pt x="227259" y="538824"/>
                      <a:pt x="254376" y="518039"/>
                      <a:pt x="289175" y="515431"/>
                    </a:cubicBezTo>
                    <a:close/>
                    <a:moveTo>
                      <a:pt x="289142" y="514853"/>
                    </a:moveTo>
                    <a:cubicBezTo>
                      <a:pt x="253576" y="517537"/>
                      <a:pt x="226767" y="538705"/>
                      <a:pt x="226767" y="564014"/>
                    </a:cubicBezTo>
                    <a:lnTo>
                      <a:pt x="226767" y="564475"/>
                    </a:lnTo>
                    <a:lnTo>
                      <a:pt x="366574" y="564475"/>
                    </a:lnTo>
                    <a:lnTo>
                      <a:pt x="366574" y="564014"/>
                    </a:lnTo>
                    <a:cubicBezTo>
                      <a:pt x="366574" y="538705"/>
                      <a:pt x="339765" y="517537"/>
                      <a:pt x="304122" y="514853"/>
                    </a:cubicBezTo>
                    <a:close/>
                    <a:moveTo>
                      <a:pt x="530681" y="143537"/>
                    </a:moveTo>
                    <a:lnTo>
                      <a:pt x="530416" y="144771"/>
                    </a:lnTo>
                    <a:lnTo>
                      <a:pt x="530089" y="145272"/>
                    </a:lnTo>
                    <a:close/>
                    <a:moveTo>
                      <a:pt x="62599" y="143295"/>
                    </a:moveTo>
                    <a:lnTo>
                      <a:pt x="63310" y="145377"/>
                    </a:lnTo>
                    <a:lnTo>
                      <a:pt x="62916" y="144771"/>
                    </a:lnTo>
                    <a:close/>
                    <a:moveTo>
                      <a:pt x="151870" y="44867"/>
                    </a:moveTo>
                    <a:lnTo>
                      <a:pt x="151870" y="247725"/>
                    </a:lnTo>
                    <a:lnTo>
                      <a:pt x="151870" y="248568"/>
                    </a:lnTo>
                    <a:cubicBezTo>
                      <a:pt x="151947" y="267742"/>
                      <a:pt x="155941" y="286302"/>
                      <a:pt x="163623" y="303712"/>
                    </a:cubicBezTo>
                    <a:cubicBezTo>
                      <a:pt x="185900" y="353947"/>
                      <a:pt x="235754" y="386466"/>
                      <a:pt x="290756" y="386466"/>
                    </a:cubicBezTo>
                    <a:lnTo>
                      <a:pt x="302509" y="386466"/>
                    </a:lnTo>
                    <a:cubicBezTo>
                      <a:pt x="357510" y="386466"/>
                      <a:pt x="407441" y="353947"/>
                      <a:pt x="429718" y="303712"/>
                    </a:cubicBezTo>
                    <a:cubicBezTo>
                      <a:pt x="437400" y="286302"/>
                      <a:pt x="441317" y="267742"/>
                      <a:pt x="441471" y="248568"/>
                    </a:cubicBezTo>
                    <a:lnTo>
                      <a:pt x="441471" y="247725"/>
                    </a:lnTo>
                    <a:lnTo>
                      <a:pt x="441471" y="44867"/>
                    </a:lnTo>
                    <a:close/>
                    <a:moveTo>
                      <a:pt x="485907" y="44359"/>
                    </a:moveTo>
                    <a:lnTo>
                      <a:pt x="533074" y="44359"/>
                    </a:lnTo>
                    <a:cubicBezTo>
                      <a:pt x="542139" y="44359"/>
                      <a:pt x="549360" y="51952"/>
                      <a:pt x="548899" y="60926"/>
                    </a:cubicBezTo>
                    <a:lnTo>
                      <a:pt x="547924" y="67809"/>
                    </a:lnTo>
                    <a:lnTo>
                      <a:pt x="533150" y="136289"/>
                    </a:lnTo>
                    <a:lnTo>
                      <a:pt x="530681" y="143537"/>
                    </a:lnTo>
                    <a:lnTo>
                      <a:pt x="548401" y="60896"/>
                    </a:lnTo>
                    <a:cubicBezTo>
                      <a:pt x="548554" y="56678"/>
                      <a:pt x="547095" y="52689"/>
                      <a:pt x="544176" y="49622"/>
                    </a:cubicBezTo>
                    <a:cubicBezTo>
                      <a:pt x="541257" y="46554"/>
                      <a:pt x="537262" y="44867"/>
                      <a:pt x="533037" y="44867"/>
                    </a:cubicBezTo>
                    <a:lnTo>
                      <a:pt x="486332" y="44867"/>
                    </a:lnTo>
                    <a:lnTo>
                      <a:pt x="486332" y="212368"/>
                    </a:lnTo>
                    <a:lnTo>
                      <a:pt x="530089" y="145272"/>
                    </a:lnTo>
                    <a:lnTo>
                      <a:pt x="528649" y="149497"/>
                    </a:lnTo>
                    <a:lnTo>
                      <a:pt x="502008" y="190019"/>
                    </a:lnTo>
                    <a:lnTo>
                      <a:pt x="485907" y="213629"/>
                    </a:lnTo>
                    <a:close/>
                    <a:moveTo>
                      <a:pt x="151362" y="44359"/>
                    </a:moveTo>
                    <a:lnTo>
                      <a:pt x="220576" y="44359"/>
                    </a:lnTo>
                    <a:lnTo>
                      <a:pt x="264900" y="44359"/>
                    </a:lnTo>
                    <a:lnTo>
                      <a:pt x="328429" y="44359"/>
                    </a:lnTo>
                    <a:lnTo>
                      <a:pt x="372830" y="44359"/>
                    </a:lnTo>
                    <a:lnTo>
                      <a:pt x="442044" y="44359"/>
                    </a:lnTo>
                    <a:lnTo>
                      <a:pt x="442044" y="247759"/>
                    </a:lnTo>
                    <a:cubicBezTo>
                      <a:pt x="442044" y="248066"/>
                      <a:pt x="441967" y="248373"/>
                      <a:pt x="441967" y="248603"/>
                    </a:cubicBezTo>
                    <a:cubicBezTo>
                      <a:pt x="441890" y="268314"/>
                      <a:pt x="437665" y="287028"/>
                      <a:pt x="430214" y="303978"/>
                    </a:cubicBezTo>
                    <a:cubicBezTo>
                      <a:pt x="408551" y="352834"/>
                      <a:pt x="359541" y="386964"/>
                      <a:pt x="302541" y="386964"/>
                    </a:cubicBezTo>
                    <a:lnTo>
                      <a:pt x="290788" y="386964"/>
                    </a:lnTo>
                    <a:cubicBezTo>
                      <a:pt x="233789" y="386964"/>
                      <a:pt x="184855" y="352834"/>
                      <a:pt x="163192" y="303978"/>
                    </a:cubicBezTo>
                    <a:cubicBezTo>
                      <a:pt x="155741" y="287028"/>
                      <a:pt x="151516" y="268314"/>
                      <a:pt x="151362" y="248603"/>
                    </a:cubicBezTo>
                    <a:cubicBezTo>
                      <a:pt x="151362" y="248373"/>
                      <a:pt x="151362" y="248066"/>
                      <a:pt x="151362" y="247759"/>
                    </a:cubicBezTo>
                    <a:close/>
                    <a:moveTo>
                      <a:pt x="60332" y="44359"/>
                    </a:moveTo>
                    <a:lnTo>
                      <a:pt x="107499" y="44359"/>
                    </a:lnTo>
                    <a:lnTo>
                      <a:pt x="107499" y="213629"/>
                    </a:lnTo>
                    <a:lnTo>
                      <a:pt x="89716" y="187576"/>
                    </a:lnTo>
                    <a:lnTo>
                      <a:pt x="64773" y="149662"/>
                    </a:lnTo>
                    <a:lnTo>
                      <a:pt x="63310" y="145377"/>
                    </a:lnTo>
                    <a:lnTo>
                      <a:pt x="106932" y="212368"/>
                    </a:lnTo>
                    <a:lnTo>
                      <a:pt x="106932" y="44867"/>
                    </a:lnTo>
                    <a:lnTo>
                      <a:pt x="60304" y="44867"/>
                    </a:lnTo>
                    <a:cubicBezTo>
                      <a:pt x="56002" y="44867"/>
                      <a:pt x="52084" y="46554"/>
                      <a:pt x="49089" y="49622"/>
                    </a:cubicBezTo>
                    <a:cubicBezTo>
                      <a:pt x="46246" y="52689"/>
                      <a:pt x="44710" y="56678"/>
                      <a:pt x="44940" y="60896"/>
                    </a:cubicBezTo>
                    <a:lnTo>
                      <a:pt x="62599" y="143295"/>
                    </a:lnTo>
                    <a:lnTo>
                      <a:pt x="60093" y="135955"/>
                    </a:lnTo>
                    <a:lnTo>
                      <a:pt x="45391" y="67700"/>
                    </a:lnTo>
                    <a:lnTo>
                      <a:pt x="44431" y="60926"/>
                    </a:lnTo>
                    <a:cubicBezTo>
                      <a:pt x="43970" y="51952"/>
                      <a:pt x="51268" y="44359"/>
                      <a:pt x="60332" y="44359"/>
                    </a:cubicBezTo>
                    <a:close/>
                    <a:moveTo>
                      <a:pt x="485334" y="43793"/>
                    </a:moveTo>
                    <a:lnTo>
                      <a:pt x="485334" y="214899"/>
                    </a:lnTo>
                    <a:lnTo>
                      <a:pt x="486256" y="213979"/>
                    </a:lnTo>
                    <a:lnTo>
                      <a:pt x="502008" y="190019"/>
                    </a:lnTo>
                    <a:lnTo>
                      <a:pt x="527658" y="152406"/>
                    </a:lnTo>
                    <a:lnTo>
                      <a:pt x="528649" y="149497"/>
                    </a:lnTo>
                    <a:lnTo>
                      <a:pt x="531107" y="145759"/>
                    </a:lnTo>
                    <a:lnTo>
                      <a:pt x="533150" y="136289"/>
                    </a:lnTo>
                    <a:lnTo>
                      <a:pt x="541843" y="110778"/>
                    </a:lnTo>
                    <a:lnTo>
                      <a:pt x="547924" y="67809"/>
                    </a:lnTo>
                    <a:lnTo>
                      <a:pt x="549399" y="60973"/>
                    </a:lnTo>
                    <a:cubicBezTo>
                      <a:pt x="549630" y="56448"/>
                      <a:pt x="548017" y="52229"/>
                      <a:pt x="544944" y="48931"/>
                    </a:cubicBezTo>
                    <a:cubicBezTo>
                      <a:pt x="541794" y="45634"/>
                      <a:pt x="537569" y="43793"/>
                      <a:pt x="533037" y="43793"/>
                    </a:cubicBezTo>
                    <a:close/>
                    <a:moveTo>
                      <a:pt x="150795" y="43793"/>
                    </a:moveTo>
                    <a:lnTo>
                      <a:pt x="150795" y="247725"/>
                    </a:lnTo>
                    <a:lnTo>
                      <a:pt x="150871" y="248568"/>
                    </a:lnTo>
                    <a:cubicBezTo>
                      <a:pt x="150948" y="267895"/>
                      <a:pt x="154943" y="286609"/>
                      <a:pt x="162701" y="304095"/>
                    </a:cubicBezTo>
                    <a:cubicBezTo>
                      <a:pt x="185055" y="354714"/>
                      <a:pt x="235370" y="387463"/>
                      <a:pt x="290756" y="387463"/>
                    </a:cubicBezTo>
                    <a:lnTo>
                      <a:pt x="302509" y="387463"/>
                    </a:lnTo>
                    <a:cubicBezTo>
                      <a:pt x="357971" y="387463"/>
                      <a:pt x="408209" y="354714"/>
                      <a:pt x="430640" y="304095"/>
                    </a:cubicBezTo>
                    <a:cubicBezTo>
                      <a:pt x="438398" y="286609"/>
                      <a:pt x="442393" y="267895"/>
                      <a:pt x="442470" y="248568"/>
                    </a:cubicBezTo>
                    <a:lnTo>
                      <a:pt x="442470" y="43793"/>
                    </a:lnTo>
                    <a:close/>
                    <a:moveTo>
                      <a:pt x="60304" y="43793"/>
                    </a:moveTo>
                    <a:cubicBezTo>
                      <a:pt x="55772" y="43793"/>
                      <a:pt x="51547" y="45634"/>
                      <a:pt x="48397" y="48931"/>
                    </a:cubicBezTo>
                    <a:cubicBezTo>
                      <a:pt x="45248" y="52229"/>
                      <a:pt x="43711" y="56448"/>
                      <a:pt x="43942" y="60973"/>
                    </a:cubicBezTo>
                    <a:lnTo>
                      <a:pt x="45391" y="67700"/>
                    </a:lnTo>
                    <a:lnTo>
                      <a:pt x="51498" y="110778"/>
                    </a:lnTo>
                    <a:lnTo>
                      <a:pt x="60093" y="135955"/>
                    </a:lnTo>
                    <a:lnTo>
                      <a:pt x="62205" y="145759"/>
                    </a:lnTo>
                    <a:lnTo>
                      <a:pt x="64773" y="149662"/>
                    </a:lnTo>
                    <a:lnTo>
                      <a:pt x="65710" y="152406"/>
                    </a:lnTo>
                    <a:lnTo>
                      <a:pt x="89716" y="187576"/>
                    </a:lnTo>
                    <a:lnTo>
                      <a:pt x="107086" y="213979"/>
                    </a:lnTo>
                    <a:lnTo>
                      <a:pt x="108007" y="214899"/>
                    </a:lnTo>
                    <a:lnTo>
                      <a:pt x="108007" y="43793"/>
                    </a:lnTo>
                    <a:close/>
                    <a:moveTo>
                      <a:pt x="60304" y="997"/>
                    </a:moveTo>
                    <a:lnTo>
                      <a:pt x="533037" y="997"/>
                    </a:lnTo>
                    <a:cubicBezTo>
                      <a:pt x="549169" y="997"/>
                      <a:pt x="564840" y="7746"/>
                      <a:pt x="575978" y="19481"/>
                    </a:cubicBezTo>
                    <a:cubicBezTo>
                      <a:pt x="587117" y="31138"/>
                      <a:pt x="593032" y="47091"/>
                      <a:pt x="592187" y="63197"/>
                    </a:cubicBezTo>
                    <a:cubicBezTo>
                      <a:pt x="589805" y="108370"/>
                      <a:pt x="578820" y="149555"/>
                      <a:pt x="559539" y="185678"/>
                    </a:cubicBezTo>
                    <a:cubicBezTo>
                      <a:pt x="543868" y="214976"/>
                      <a:pt x="522821" y="240745"/>
                      <a:pt x="496933" y="262297"/>
                    </a:cubicBezTo>
                    <a:cubicBezTo>
                      <a:pt x="492708" y="265825"/>
                      <a:pt x="488330" y="269353"/>
                      <a:pt x="483797" y="272650"/>
                    </a:cubicBezTo>
                    <a:lnTo>
                      <a:pt x="483644" y="272727"/>
                    </a:lnTo>
                    <a:lnTo>
                      <a:pt x="483567" y="272957"/>
                    </a:lnTo>
                    <a:cubicBezTo>
                      <a:pt x="481416" y="288680"/>
                      <a:pt x="477191" y="304172"/>
                      <a:pt x="470969" y="318821"/>
                    </a:cubicBezTo>
                    <a:cubicBezTo>
                      <a:pt x="461751" y="340525"/>
                      <a:pt x="448538" y="360083"/>
                      <a:pt x="431792" y="376802"/>
                    </a:cubicBezTo>
                    <a:cubicBezTo>
                      <a:pt x="415046" y="393522"/>
                      <a:pt x="395458" y="406713"/>
                      <a:pt x="373718" y="415917"/>
                    </a:cubicBezTo>
                    <a:cubicBezTo>
                      <a:pt x="356127" y="423279"/>
                      <a:pt x="337614" y="427881"/>
                      <a:pt x="318563" y="429568"/>
                    </a:cubicBezTo>
                    <a:lnTo>
                      <a:pt x="318103" y="429568"/>
                    </a:lnTo>
                    <a:lnTo>
                      <a:pt x="318103" y="473438"/>
                    </a:lnTo>
                    <a:lnTo>
                      <a:pt x="318487" y="473438"/>
                    </a:lnTo>
                    <a:cubicBezTo>
                      <a:pt x="337921" y="476506"/>
                      <a:pt x="355973" y="483638"/>
                      <a:pt x="370722" y="494069"/>
                    </a:cubicBezTo>
                    <a:cubicBezTo>
                      <a:pt x="395304" y="511325"/>
                      <a:pt x="409438" y="536864"/>
                      <a:pt x="409438" y="564014"/>
                    </a:cubicBezTo>
                    <a:lnTo>
                      <a:pt x="409438" y="607270"/>
                    </a:lnTo>
                    <a:lnTo>
                      <a:pt x="183903" y="607270"/>
                    </a:lnTo>
                    <a:lnTo>
                      <a:pt x="183903" y="564014"/>
                    </a:lnTo>
                    <a:cubicBezTo>
                      <a:pt x="183903" y="536864"/>
                      <a:pt x="197960" y="511325"/>
                      <a:pt x="222542" y="494069"/>
                    </a:cubicBezTo>
                    <a:cubicBezTo>
                      <a:pt x="237291" y="483638"/>
                      <a:pt x="255343" y="476506"/>
                      <a:pt x="274778" y="473438"/>
                    </a:cubicBezTo>
                    <a:lnTo>
                      <a:pt x="275239" y="473438"/>
                    </a:lnTo>
                    <a:lnTo>
                      <a:pt x="275239" y="429568"/>
                    </a:lnTo>
                    <a:lnTo>
                      <a:pt x="274778" y="429568"/>
                    </a:lnTo>
                    <a:cubicBezTo>
                      <a:pt x="255727" y="427881"/>
                      <a:pt x="237214" y="423279"/>
                      <a:pt x="219623" y="415917"/>
                    </a:cubicBezTo>
                    <a:cubicBezTo>
                      <a:pt x="197807" y="406713"/>
                      <a:pt x="178295" y="393522"/>
                      <a:pt x="161549" y="376802"/>
                    </a:cubicBezTo>
                    <a:cubicBezTo>
                      <a:pt x="144726" y="360083"/>
                      <a:pt x="131590" y="340525"/>
                      <a:pt x="122372" y="318821"/>
                    </a:cubicBezTo>
                    <a:cubicBezTo>
                      <a:pt x="116150" y="304095"/>
                      <a:pt x="111925" y="288680"/>
                      <a:pt x="109697" y="272957"/>
                    </a:cubicBezTo>
                    <a:lnTo>
                      <a:pt x="109697" y="272727"/>
                    </a:lnTo>
                    <a:lnTo>
                      <a:pt x="109544" y="272650"/>
                    </a:lnTo>
                    <a:cubicBezTo>
                      <a:pt x="105011" y="269353"/>
                      <a:pt x="100556" y="265825"/>
                      <a:pt x="96331" y="262297"/>
                    </a:cubicBezTo>
                    <a:cubicBezTo>
                      <a:pt x="70521" y="240745"/>
                      <a:pt x="49473" y="214976"/>
                      <a:pt x="33802" y="185678"/>
                    </a:cubicBezTo>
                    <a:cubicBezTo>
                      <a:pt x="14444" y="149555"/>
                      <a:pt x="3459" y="108370"/>
                      <a:pt x="1155" y="63197"/>
                    </a:cubicBezTo>
                    <a:cubicBezTo>
                      <a:pt x="310" y="47091"/>
                      <a:pt x="6148" y="31138"/>
                      <a:pt x="17286" y="19481"/>
                    </a:cubicBezTo>
                    <a:cubicBezTo>
                      <a:pt x="28425" y="7746"/>
                      <a:pt x="44095" y="997"/>
                      <a:pt x="60304" y="997"/>
                    </a:cubicBezTo>
                    <a:close/>
                    <a:moveTo>
                      <a:pt x="60332" y="565"/>
                    </a:moveTo>
                    <a:cubicBezTo>
                      <a:pt x="43970" y="565"/>
                      <a:pt x="28222" y="7314"/>
                      <a:pt x="16930" y="19126"/>
                    </a:cubicBezTo>
                    <a:cubicBezTo>
                      <a:pt x="5714" y="30937"/>
                      <a:pt x="-201" y="47043"/>
                      <a:pt x="644" y="63226"/>
                    </a:cubicBezTo>
                    <a:cubicBezTo>
                      <a:pt x="3026" y="108478"/>
                      <a:pt x="14011" y="149741"/>
                      <a:pt x="33369" y="185941"/>
                    </a:cubicBezTo>
                    <a:cubicBezTo>
                      <a:pt x="49117" y="215316"/>
                      <a:pt x="70165" y="241163"/>
                      <a:pt x="96053" y="262715"/>
                    </a:cubicBezTo>
                    <a:cubicBezTo>
                      <a:pt x="100508" y="266397"/>
                      <a:pt x="104887" y="269848"/>
                      <a:pt x="109266" y="273069"/>
                    </a:cubicBezTo>
                    <a:cubicBezTo>
                      <a:pt x="111417" y="288869"/>
                      <a:pt x="115642" y="304208"/>
                      <a:pt x="121941" y="319011"/>
                    </a:cubicBezTo>
                    <a:cubicBezTo>
                      <a:pt x="131159" y="340792"/>
                      <a:pt x="144372" y="360427"/>
                      <a:pt x="161195" y="377224"/>
                    </a:cubicBezTo>
                    <a:cubicBezTo>
                      <a:pt x="178018" y="394020"/>
                      <a:pt x="197607" y="407212"/>
                      <a:pt x="219424" y="416416"/>
                    </a:cubicBezTo>
                    <a:cubicBezTo>
                      <a:pt x="237169" y="423855"/>
                      <a:pt x="255682" y="428457"/>
                      <a:pt x="274733" y="430068"/>
                    </a:cubicBezTo>
                    <a:lnTo>
                      <a:pt x="274733" y="473018"/>
                    </a:lnTo>
                    <a:cubicBezTo>
                      <a:pt x="255375" y="476086"/>
                      <a:pt x="237246" y="483142"/>
                      <a:pt x="222343" y="493649"/>
                    </a:cubicBezTo>
                    <a:cubicBezTo>
                      <a:pt x="197607" y="511060"/>
                      <a:pt x="183396" y="536753"/>
                      <a:pt x="183396" y="564057"/>
                    </a:cubicBezTo>
                    <a:lnTo>
                      <a:pt x="183396" y="607851"/>
                    </a:lnTo>
                    <a:lnTo>
                      <a:pt x="227259" y="607851"/>
                    </a:lnTo>
                    <a:lnTo>
                      <a:pt x="366070" y="607851"/>
                    </a:lnTo>
                    <a:lnTo>
                      <a:pt x="409934" y="607851"/>
                    </a:lnTo>
                    <a:lnTo>
                      <a:pt x="409934" y="564057"/>
                    </a:lnTo>
                    <a:cubicBezTo>
                      <a:pt x="409934" y="536753"/>
                      <a:pt x="395799" y="511060"/>
                      <a:pt x="371064" y="493649"/>
                    </a:cubicBezTo>
                    <a:cubicBezTo>
                      <a:pt x="356161" y="483142"/>
                      <a:pt x="338032" y="476086"/>
                      <a:pt x="318596" y="473018"/>
                    </a:cubicBezTo>
                    <a:lnTo>
                      <a:pt x="318596" y="430068"/>
                    </a:lnTo>
                    <a:cubicBezTo>
                      <a:pt x="337724" y="428457"/>
                      <a:pt x="356238" y="423855"/>
                      <a:pt x="373906" y="416416"/>
                    </a:cubicBezTo>
                    <a:cubicBezTo>
                      <a:pt x="395799" y="407212"/>
                      <a:pt x="415388" y="394020"/>
                      <a:pt x="432211" y="377224"/>
                    </a:cubicBezTo>
                    <a:cubicBezTo>
                      <a:pt x="449034" y="360427"/>
                      <a:pt x="462247" y="340792"/>
                      <a:pt x="471466" y="319011"/>
                    </a:cubicBezTo>
                    <a:cubicBezTo>
                      <a:pt x="477765" y="304208"/>
                      <a:pt x="481990" y="288869"/>
                      <a:pt x="484141" y="273069"/>
                    </a:cubicBezTo>
                    <a:cubicBezTo>
                      <a:pt x="488519" y="269848"/>
                      <a:pt x="492898" y="266397"/>
                      <a:pt x="497353" y="262715"/>
                    </a:cubicBezTo>
                    <a:cubicBezTo>
                      <a:pt x="523241" y="241163"/>
                      <a:pt x="544290" y="215316"/>
                      <a:pt x="560037" y="185941"/>
                    </a:cubicBezTo>
                    <a:cubicBezTo>
                      <a:pt x="579396" y="149741"/>
                      <a:pt x="590381" y="108478"/>
                      <a:pt x="592762" y="63226"/>
                    </a:cubicBezTo>
                    <a:cubicBezTo>
                      <a:pt x="593607" y="47043"/>
                      <a:pt x="587615" y="30937"/>
                      <a:pt x="576400" y="19126"/>
                    </a:cubicBezTo>
                    <a:cubicBezTo>
                      <a:pt x="565184" y="7314"/>
                      <a:pt x="549360" y="565"/>
                      <a:pt x="533074" y="565"/>
                    </a:cubicBezTo>
                    <a:lnTo>
                      <a:pt x="485907" y="565"/>
                    </a:lnTo>
                    <a:lnTo>
                      <a:pt x="442044" y="565"/>
                    </a:lnTo>
                    <a:lnTo>
                      <a:pt x="372830" y="565"/>
                    </a:lnTo>
                    <a:lnTo>
                      <a:pt x="335036" y="565"/>
                    </a:lnTo>
                    <a:lnTo>
                      <a:pt x="258294" y="565"/>
                    </a:lnTo>
                    <a:lnTo>
                      <a:pt x="220576" y="565"/>
                    </a:lnTo>
                    <a:lnTo>
                      <a:pt x="151362" y="565"/>
                    </a:lnTo>
                    <a:lnTo>
                      <a:pt x="107499" y="565"/>
                    </a:lnTo>
                    <a:close/>
                    <a:moveTo>
                      <a:pt x="60304" y="0"/>
                    </a:moveTo>
                    <a:lnTo>
                      <a:pt x="533037" y="0"/>
                    </a:lnTo>
                    <a:cubicBezTo>
                      <a:pt x="549476" y="0"/>
                      <a:pt x="565454" y="6826"/>
                      <a:pt x="576746" y="18790"/>
                    </a:cubicBezTo>
                    <a:cubicBezTo>
                      <a:pt x="588038" y="30678"/>
                      <a:pt x="594030" y="46861"/>
                      <a:pt x="593185" y="63273"/>
                    </a:cubicBezTo>
                    <a:cubicBezTo>
                      <a:pt x="590881" y="108523"/>
                      <a:pt x="579819" y="149939"/>
                      <a:pt x="560384" y="186139"/>
                    </a:cubicBezTo>
                    <a:cubicBezTo>
                      <a:pt x="544637" y="215589"/>
                      <a:pt x="523512" y="241436"/>
                      <a:pt x="497624" y="263064"/>
                    </a:cubicBezTo>
                    <a:cubicBezTo>
                      <a:pt x="493400" y="266592"/>
                      <a:pt x="489021" y="270043"/>
                      <a:pt x="484566" y="273341"/>
                    </a:cubicBezTo>
                    <a:cubicBezTo>
                      <a:pt x="482415" y="289063"/>
                      <a:pt x="478113" y="304556"/>
                      <a:pt x="471891" y="319204"/>
                    </a:cubicBezTo>
                    <a:cubicBezTo>
                      <a:pt x="462673" y="341062"/>
                      <a:pt x="449383" y="360696"/>
                      <a:pt x="432560" y="377492"/>
                    </a:cubicBezTo>
                    <a:cubicBezTo>
                      <a:pt x="415660" y="394365"/>
                      <a:pt x="395995" y="407557"/>
                      <a:pt x="374102" y="416837"/>
                    </a:cubicBezTo>
                    <a:cubicBezTo>
                      <a:pt x="356588" y="424200"/>
                      <a:pt x="338075" y="428801"/>
                      <a:pt x="319101" y="430565"/>
                    </a:cubicBezTo>
                    <a:lnTo>
                      <a:pt x="319101" y="472517"/>
                    </a:lnTo>
                    <a:cubicBezTo>
                      <a:pt x="338536" y="475662"/>
                      <a:pt x="356588" y="482795"/>
                      <a:pt x="371337" y="493225"/>
                    </a:cubicBezTo>
                    <a:cubicBezTo>
                      <a:pt x="396226" y="510711"/>
                      <a:pt x="410437" y="536558"/>
                      <a:pt x="410437" y="564014"/>
                    </a:cubicBezTo>
                    <a:lnTo>
                      <a:pt x="410437" y="608344"/>
                    </a:lnTo>
                    <a:lnTo>
                      <a:pt x="182904" y="608344"/>
                    </a:lnTo>
                    <a:lnTo>
                      <a:pt x="182904" y="564014"/>
                    </a:lnTo>
                    <a:cubicBezTo>
                      <a:pt x="182904" y="536558"/>
                      <a:pt x="197115" y="510711"/>
                      <a:pt x="222004" y="493225"/>
                    </a:cubicBezTo>
                    <a:cubicBezTo>
                      <a:pt x="236753" y="482795"/>
                      <a:pt x="254805" y="475662"/>
                      <a:pt x="274240" y="472517"/>
                    </a:cubicBezTo>
                    <a:lnTo>
                      <a:pt x="274240" y="430565"/>
                    </a:lnTo>
                    <a:cubicBezTo>
                      <a:pt x="255266" y="428801"/>
                      <a:pt x="236753" y="424200"/>
                      <a:pt x="219239" y="416837"/>
                    </a:cubicBezTo>
                    <a:cubicBezTo>
                      <a:pt x="197346" y="407557"/>
                      <a:pt x="177681" y="394365"/>
                      <a:pt x="160781" y="377492"/>
                    </a:cubicBezTo>
                    <a:cubicBezTo>
                      <a:pt x="143958" y="360696"/>
                      <a:pt x="130668" y="341062"/>
                      <a:pt x="121450" y="319204"/>
                    </a:cubicBezTo>
                    <a:cubicBezTo>
                      <a:pt x="115228" y="304479"/>
                      <a:pt x="110926" y="289063"/>
                      <a:pt x="108699" y="273341"/>
                    </a:cubicBezTo>
                    <a:cubicBezTo>
                      <a:pt x="104243" y="270043"/>
                      <a:pt x="99865" y="266592"/>
                      <a:pt x="95717" y="263064"/>
                    </a:cubicBezTo>
                    <a:cubicBezTo>
                      <a:pt x="69752" y="241436"/>
                      <a:pt x="48628" y="215589"/>
                      <a:pt x="32880" y="186139"/>
                    </a:cubicBezTo>
                    <a:cubicBezTo>
                      <a:pt x="13522" y="149939"/>
                      <a:pt x="2460" y="108523"/>
                      <a:pt x="79" y="63273"/>
                    </a:cubicBezTo>
                    <a:cubicBezTo>
                      <a:pt x="-766" y="46861"/>
                      <a:pt x="5226" y="30678"/>
                      <a:pt x="16595" y="18790"/>
                    </a:cubicBezTo>
                    <a:cubicBezTo>
                      <a:pt x="27887" y="6826"/>
                      <a:pt x="43865" y="0"/>
                      <a:pt x="603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D844B8B5-5EC9-46CB-8518-2A6E2AC68F27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31182C7-492E-4929-BE94-BE39480B783A}"/>
              </a:ext>
            </a:extLst>
          </p:cNvPr>
          <p:cNvSpPr/>
          <p:nvPr/>
        </p:nvSpPr>
        <p:spPr bwMode="auto">
          <a:xfrm>
            <a:off x="3367624" y="992585"/>
            <a:ext cx="5495211" cy="230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C2CFB520-9E56-45B5-9A21-7D6316E10825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2C709894-F8BE-4734-8D15-2E3CE47C864A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A5171AE4-9107-4841-9A15-ED7B70A9D0FA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0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9FAB51-6A05-4873-9BE5-E0CBDED2C395}"/>
              </a:ext>
            </a:extLst>
          </p:cNvPr>
          <p:cNvSpPr/>
          <p:nvPr/>
        </p:nvSpPr>
        <p:spPr>
          <a:xfrm>
            <a:off x="1019043" y="2965561"/>
            <a:ext cx="7325584" cy="269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AC7E2C9-2343-4D97-8E86-A1823C2EAA0E}"/>
              </a:ext>
            </a:extLst>
          </p:cNvPr>
          <p:cNvSpPr/>
          <p:nvPr/>
        </p:nvSpPr>
        <p:spPr>
          <a:xfrm>
            <a:off x="7787261" y="2078234"/>
            <a:ext cx="3384109" cy="30051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8340DDB-2C29-4AD2-9678-F4D3F23715D5}"/>
              </a:ext>
            </a:extLst>
          </p:cNvPr>
          <p:cNvGrpSpPr/>
          <p:nvPr/>
        </p:nvGrpSpPr>
        <p:grpSpPr>
          <a:xfrm>
            <a:off x="1801124" y="3354158"/>
            <a:ext cx="5204055" cy="890951"/>
            <a:chOff x="2221452" y="5008193"/>
            <a:chExt cx="5204732" cy="89074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BAE3EC9-361D-4396-8027-41193E4B302B}"/>
                </a:ext>
              </a:extLst>
            </p:cNvPr>
            <p:cNvSpPr/>
            <p:nvPr/>
          </p:nvSpPr>
          <p:spPr bwMode="auto">
            <a:xfrm>
              <a:off x="2221452" y="5366158"/>
              <a:ext cx="5204732" cy="532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25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 Click here to add content, content to match the title. 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31C4D35-E967-43F5-AF87-90A848E1CF9F}"/>
                </a:ext>
              </a:extLst>
            </p:cNvPr>
            <p:cNvSpPr txBox="1"/>
            <p:nvPr/>
          </p:nvSpPr>
          <p:spPr>
            <a:xfrm>
              <a:off x="2221452" y="5008193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EF51CFC6-E5F1-4C08-AFB3-B622A35082F9}"/>
              </a:ext>
            </a:extLst>
          </p:cNvPr>
          <p:cNvGrpSpPr/>
          <p:nvPr/>
        </p:nvGrpSpPr>
        <p:grpSpPr>
          <a:xfrm>
            <a:off x="2711098" y="4687420"/>
            <a:ext cx="517959" cy="518146"/>
            <a:chOff x="5575299" y="1001130"/>
            <a:chExt cx="518026" cy="518026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08E1C6B-95CB-43C2-B47C-37DF8739E3C5}"/>
                </a:ext>
              </a:extLst>
            </p:cNvPr>
            <p:cNvGrpSpPr/>
            <p:nvPr/>
          </p:nvGrpSpPr>
          <p:grpSpPr>
            <a:xfrm>
              <a:off x="5575299" y="1001130"/>
              <a:ext cx="518026" cy="518026"/>
              <a:chOff x="4953000" y="-1016000"/>
              <a:chExt cx="1651000" cy="1651000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A01D3BD4-3282-411B-9247-90D1CD0412B0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EAC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49D4828C-8229-4425-B55F-DDBC6F277263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8DDEC6FE-ABC2-4083-B2AB-E1E99F7F1E7D}"/>
                </a:ext>
              </a:extLst>
            </p:cNvPr>
            <p:cNvSpPr/>
            <p:nvPr/>
          </p:nvSpPr>
          <p:spPr>
            <a:xfrm>
              <a:off x="5740508" y="1157288"/>
              <a:ext cx="187606" cy="20571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11">
            <a:extLst>
              <a:ext uri="{FF2B5EF4-FFF2-40B4-BE49-F238E27FC236}">
                <a16:creationId xmlns:a16="http://schemas.microsoft.com/office/drawing/2014/main" id="{EC28669F-D3A1-4754-87E4-44065B04D172}"/>
              </a:ext>
            </a:extLst>
          </p:cNvPr>
          <p:cNvGrpSpPr/>
          <p:nvPr/>
        </p:nvGrpSpPr>
        <p:grpSpPr>
          <a:xfrm>
            <a:off x="1910295" y="4687420"/>
            <a:ext cx="517959" cy="518146"/>
            <a:chOff x="6300536" y="1001130"/>
            <a:chExt cx="518026" cy="518026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402BD22-445A-4F49-9229-5E940D17D652}"/>
                </a:ext>
              </a:extLst>
            </p:cNvPr>
            <p:cNvGrpSpPr/>
            <p:nvPr/>
          </p:nvGrpSpPr>
          <p:grpSpPr>
            <a:xfrm>
              <a:off x="6300536" y="1001130"/>
              <a:ext cx="518026" cy="518026"/>
              <a:chOff x="4953000" y="-1016000"/>
              <a:chExt cx="1651000" cy="1651000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BCCA30D1-E723-4489-A123-A9A6FC89D57B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2A99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63A4D0B0-4701-4DA6-A2FE-731F5ED38774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33B6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50491AB7-70EF-494E-9BB1-B83AF7D4175C}"/>
                </a:ext>
              </a:extLst>
            </p:cNvPr>
            <p:cNvSpPr/>
            <p:nvPr/>
          </p:nvSpPr>
          <p:spPr>
            <a:xfrm>
              <a:off x="6464748" y="1157288"/>
              <a:ext cx="189600" cy="205710"/>
            </a:xfrm>
            <a:custGeom>
              <a:avLst/>
              <a:gdLst>
                <a:gd name="connsiteX0" fmla="*/ 191479 w 561065"/>
                <a:gd name="connsiteY0" fmla="*/ 375902 h 608735"/>
                <a:gd name="connsiteX1" fmla="*/ 245437 w 561065"/>
                <a:gd name="connsiteY1" fmla="*/ 535655 h 608735"/>
                <a:gd name="connsiteX2" fmla="*/ 250809 w 561065"/>
                <a:gd name="connsiteY2" fmla="*/ 420563 h 608735"/>
                <a:gd name="connsiteX3" fmla="*/ 246371 w 561065"/>
                <a:gd name="connsiteY3" fmla="*/ 411817 h 608735"/>
                <a:gd name="connsiteX4" fmla="*/ 228911 w 561065"/>
                <a:gd name="connsiteY4" fmla="*/ 377418 h 608735"/>
                <a:gd name="connsiteX5" fmla="*/ 280299 w 561065"/>
                <a:gd name="connsiteY5" fmla="*/ 393743 h 608735"/>
                <a:gd name="connsiteX6" fmla="*/ 332563 w 561065"/>
                <a:gd name="connsiteY6" fmla="*/ 376718 h 608735"/>
                <a:gd name="connsiteX7" fmla="*/ 314811 w 561065"/>
                <a:gd name="connsiteY7" fmla="*/ 411817 h 608735"/>
                <a:gd name="connsiteX8" fmla="*/ 310373 w 561065"/>
                <a:gd name="connsiteY8" fmla="*/ 420563 h 608735"/>
                <a:gd name="connsiteX9" fmla="*/ 315745 w 561065"/>
                <a:gd name="connsiteY9" fmla="*/ 535655 h 608735"/>
                <a:gd name="connsiteX10" fmla="*/ 369644 w 561065"/>
                <a:gd name="connsiteY10" fmla="*/ 375960 h 608735"/>
                <a:gd name="connsiteX11" fmla="*/ 443223 w 561065"/>
                <a:gd name="connsiteY11" fmla="*/ 403946 h 608735"/>
                <a:gd name="connsiteX12" fmla="*/ 506290 w 561065"/>
                <a:gd name="connsiteY12" fmla="*/ 430241 h 608735"/>
                <a:gd name="connsiteX13" fmla="*/ 507925 w 561065"/>
                <a:gd name="connsiteY13" fmla="*/ 430999 h 608735"/>
                <a:gd name="connsiteX14" fmla="*/ 510728 w 561065"/>
                <a:gd name="connsiteY14" fmla="*/ 432573 h 608735"/>
                <a:gd name="connsiteX15" fmla="*/ 528831 w 561065"/>
                <a:gd name="connsiteY15" fmla="*/ 452630 h 608735"/>
                <a:gd name="connsiteX16" fmla="*/ 528831 w 561065"/>
                <a:gd name="connsiteY16" fmla="*/ 452688 h 608735"/>
                <a:gd name="connsiteX17" fmla="*/ 532042 w 561065"/>
                <a:gd name="connsiteY17" fmla="*/ 462308 h 608735"/>
                <a:gd name="connsiteX18" fmla="*/ 558671 w 561065"/>
                <a:gd name="connsiteY18" fmla="*/ 548307 h 608735"/>
                <a:gd name="connsiteX19" fmla="*/ 560539 w 561065"/>
                <a:gd name="connsiteY19" fmla="*/ 555828 h 608735"/>
                <a:gd name="connsiteX20" fmla="*/ 561065 w 561065"/>
                <a:gd name="connsiteY20" fmla="*/ 562824 h 608735"/>
                <a:gd name="connsiteX21" fmla="*/ 515166 w 561065"/>
                <a:gd name="connsiteY21" fmla="*/ 608710 h 608735"/>
                <a:gd name="connsiteX22" fmla="*/ 471311 w 561065"/>
                <a:gd name="connsiteY22" fmla="*/ 608710 h 608735"/>
                <a:gd name="connsiteX23" fmla="*/ 283044 w 561065"/>
                <a:gd name="connsiteY23" fmla="*/ 608710 h 608735"/>
                <a:gd name="connsiteX24" fmla="*/ 280532 w 561065"/>
                <a:gd name="connsiteY24" fmla="*/ 608710 h 608735"/>
                <a:gd name="connsiteX25" fmla="*/ 278080 w 561065"/>
                <a:gd name="connsiteY25" fmla="*/ 608710 h 608735"/>
                <a:gd name="connsiteX26" fmla="*/ 89812 w 561065"/>
                <a:gd name="connsiteY26" fmla="*/ 608710 h 608735"/>
                <a:gd name="connsiteX27" fmla="*/ 45957 w 561065"/>
                <a:gd name="connsiteY27" fmla="*/ 608710 h 608735"/>
                <a:gd name="connsiteX28" fmla="*/ 0 w 561065"/>
                <a:gd name="connsiteY28" fmla="*/ 562824 h 608735"/>
                <a:gd name="connsiteX29" fmla="*/ 584 w 561065"/>
                <a:gd name="connsiteY29" fmla="*/ 555828 h 608735"/>
                <a:gd name="connsiteX30" fmla="*/ 2453 w 561065"/>
                <a:gd name="connsiteY30" fmla="*/ 548307 h 608735"/>
                <a:gd name="connsiteX31" fmla="*/ 29081 w 561065"/>
                <a:gd name="connsiteY31" fmla="*/ 462308 h 608735"/>
                <a:gd name="connsiteX32" fmla="*/ 32234 w 561065"/>
                <a:gd name="connsiteY32" fmla="*/ 452688 h 608735"/>
                <a:gd name="connsiteX33" fmla="*/ 32234 w 561065"/>
                <a:gd name="connsiteY33" fmla="*/ 452630 h 608735"/>
                <a:gd name="connsiteX34" fmla="*/ 50395 w 561065"/>
                <a:gd name="connsiteY34" fmla="*/ 432457 h 608735"/>
                <a:gd name="connsiteX35" fmla="*/ 53198 w 561065"/>
                <a:gd name="connsiteY35" fmla="*/ 430941 h 608735"/>
                <a:gd name="connsiteX36" fmla="*/ 54833 w 561065"/>
                <a:gd name="connsiteY36" fmla="*/ 430125 h 608735"/>
                <a:gd name="connsiteX37" fmla="*/ 117901 w 561065"/>
                <a:gd name="connsiteY37" fmla="*/ 403888 h 608735"/>
                <a:gd name="connsiteX38" fmla="*/ 191479 w 561065"/>
                <a:gd name="connsiteY38" fmla="*/ 375902 h 608735"/>
                <a:gd name="connsiteX39" fmla="*/ 277747 w 561065"/>
                <a:gd name="connsiteY39" fmla="*/ 0 h 608735"/>
                <a:gd name="connsiteX40" fmla="*/ 277980 w 561065"/>
                <a:gd name="connsiteY40" fmla="*/ 0 h 608735"/>
                <a:gd name="connsiteX41" fmla="*/ 278214 w 561065"/>
                <a:gd name="connsiteY41" fmla="*/ 0 h 608735"/>
                <a:gd name="connsiteX42" fmla="*/ 280491 w 561065"/>
                <a:gd name="connsiteY42" fmla="*/ 0 h 608735"/>
                <a:gd name="connsiteX43" fmla="*/ 282768 w 561065"/>
                <a:gd name="connsiteY43" fmla="*/ 0 h 608735"/>
                <a:gd name="connsiteX44" fmla="*/ 283001 w 561065"/>
                <a:gd name="connsiteY44" fmla="*/ 0 h 608735"/>
                <a:gd name="connsiteX45" fmla="*/ 283235 w 561065"/>
                <a:gd name="connsiteY45" fmla="*/ 0 h 608735"/>
                <a:gd name="connsiteX46" fmla="*/ 401988 w 561065"/>
                <a:gd name="connsiteY46" fmla="*/ 118656 h 608735"/>
                <a:gd name="connsiteX47" fmla="*/ 400470 w 561065"/>
                <a:gd name="connsiteY47" fmla="*/ 162854 h 608735"/>
                <a:gd name="connsiteX48" fmla="*/ 427093 w 561065"/>
                <a:gd name="connsiteY48" fmla="*/ 188509 h 608735"/>
                <a:gd name="connsiteX49" fmla="*/ 394456 w 561065"/>
                <a:gd name="connsiteY49" fmla="*/ 242969 h 608735"/>
                <a:gd name="connsiteX50" fmla="*/ 342436 w 561065"/>
                <a:gd name="connsiteY50" fmla="*/ 326465 h 608735"/>
                <a:gd name="connsiteX51" fmla="*/ 283001 w 561065"/>
                <a:gd name="connsiteY51" fmla="*/ 354745 h 608735"/>
                <a:gd name="connsiteX52" fmla="*/ 280491 w 561065"/>
                <a:gd name="connsiteY52" fmla="*/ 354803 h 608735"/>
                <a:gd name="connsiteX53" fmla="*/ 277980 w 561065"/>
                <a:gd name="connsiteY53" fmla="*/ 354745 h 608735"/>
                <a:gd name="connsiteX54" fmla="*/ 218136 w 561065"/>
                <a:gd name="connsiteY54" fmla="*/ 326116 h 608735"/>
                <a:gd name="connsiteX55" fmla="*/ 166467 w 561065"/>
                <a:gd name="connsiteY55" fmla="*/ 242969 h 608735"/>
                <a:gd name="connsiteX56" fmla="*/ 133830 w 561065"/>
                <a:gd name="connsiteY56" fmla="*/ 188509 h 608735"/>
                <a:gd name="connsiteX57" fmla="*/ 160453 w 561065"/>
                <a:gd name="connsiteY57" fmla="*/ 162970 h 608735"/>
                <a:gd name="connsiteX58" fmla="*/ 158877 w 561065"/>
                <a:gd name="connsiteY58" fmla="*/ 118715 h 608735"/>
                <a:gd name="connsiteX59" fmla="*/ 277747 w 561065"/>
                <a:gd name="connsiteY59" fmla="*/ 0 h 60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1065" h="608735">
                  <a:moveTo>
                    <a:pt x="191479" y="375902"/>
                  </a:moveTo>
                  <a:cubicBezTo>
                    <a:pt x="195917" y="394559"/>
                    <a:pt x="238604" y="518455"/>
                    <a:pt x="245437" y="535655"/>
                  </a:cubicBezTo>
                  <a:lnTo>
                    <a:pt x="250809" y="420563"/>
                  </a:lnTo>
                  <a:cubicBezTo>
                    <a:pt x="248999" y="417881"/>
                    <a:pt x="247773" y="414732"/>
                    <a:pt x="246371" y="411817"/>
                  </a:cubicBezTo>
                  <a:lnTo>
                    <a:pt x="228911" y="377418"/>
                  </a:lnTo>
                  <a:cubicBezTo>
                    <a:pt x="241466" y="387446"/>
                    <a:pt x="259860" y="393743"/>
                    <a:pt x="280299" y="393743"/>
                  </a:cubicBezTo>
                  <a:cubicBezTo>
                    <a:pt x="301263" y="393743"/>
                    <a:pt x="320008" y="387155"/>
                    <a:pt x="332563" y="376718"/>
                  </a:cubicBezTo>
                  <a:lnTo>
                    <a:pt x="314811" y="411817"/>
                  </a:lnTo>
                  <a:cubicBezTo>
                    <a:pt x="313409" y="414732"/>
                    <a:pt x="312183" y="417881"/>
                    <a:pt x="310373" y="420563"/>
                  </a:cubicBezTo>
                  <a:lnTo>
                    <a:pt x="315745" y="535655"/>
                  </a:lnTo>
                  <a:cubicBezTo>
                    <a:pt x="322519" y="518455"/>
                    <a:pt x="365089" y="394618"/>
                    <a:pt x="369644" y="375960"/>
                  </a:cubicBezTo>
                  <a:cubicBezTo>
                    <a:pt x="394754" y="384881"/>
                    <a:pt x="419397" y="393685"/>
                    <a:pt x="443223" y="403946"/>
                  </a:cubicBezTo>
                  <a:cubicBezTo>
                    <a:pt x="443223" y="403946"/>
                    <a:pt x="490757" y="422895"/>
                    <a:pt x="506290" y="430241"/>
                  </a:cubicBezTo>
                  <a:cubicBezTo>
                    <a:pt x="506815" y="430475"/>
                    <a:pt x="507341" y="430766"/>
                    <a:pt x="507925" y="430999"/>
                  </a:cubicBezTo>
                  <a:cubicBezTo>
                    <a:pt x="509210" y="431699"/>
                    <a:pt x="510261" y="432224"/>
                    <a:pt x="510728" y="432573"/>
                  </a:cubicBezTo>
                  <a:cubicBezTo>
                    <a:pt x="518553" y="437238"/>
                    <a:pt x="524976" y="444234"/>
                    <a:pt x="528831" y="452630"/>
                  </a:cubicBezTo>
                  <a:lnTo>
                    <a:pt x="528831" y="452688"/>
                  </a:lnTo>
                  <a:cubicBezTo>
                    <a:pt x="530232" y="455720"/>
                    <a:pt x="531342" y="458985"/>
                    <a:pt x="532042" y="462308"/>
                  </a:cubicBezTo>
                  <a:cubicBezTo>
                    <a:pt x="538408" y="481607"/>
                    <a:pt x="552539" y="524694"/>
                    <a:pt x="558671" y="548307"/>
                  </a:cubicBezTo>
                  <a:cubicBezTo>
                    <a:pt x="559547" y="550697"/>
                    <a:pt x="560131" y="553204"/>
                    <a:pt x="560539" y="555828"/>
                  </a:cubicBezTo>
                  <a:cubicBezTo>
                    <a:pt x="560831" y="558102"/>
                    <a:pt x="561065" y="560492"/>
                    <a:pt x="561065" y="562824"/>
                  </a:cubicBezTo>
                  <a:cubicBezTo>
                    <a:pt x="561065" y="588187"/>
                    <a:pt x="540510" y="608710"/>
                    <a:pt x="515166" y="608710"/>
                  </a:cubicBezTo>
                  <a:lnTo>
                    <a:pt x="471311" y="608710"/>
                  </a:lnTo>
                  <a:lnTo>
                    <a:pt x="283044" y="608710"/>
                  </a:lnTo>
                  <a:lnTo>
                    <a:pt x="280532" y="608710"/>
                  </a:lnTo>
                  <a:lnTo>
                    <a:pt x="278080" y="608710"/>
                  </a:lnTo>
                  <a:cubicBezTo>
                    <a:pt x="215305" y="608768"/>
                    <a:pt x="152529" y="608710"/>
                    <a:pt x="89812" y="608710"/>
                  </a:cubicBezTo>
                  <a:lnTo>
                    <a:pt x="45957" y="608710"/>
                  </a:lnTo>
                  <a:cubicBezTo>
                    <a:pt x="20555" y="608710"/>
                    <a:pt x="0" y="588187"/>
                    <a:pt x="0" y="562824"/>
                  </a:cubicBezTo>
                  <a:cubicBezTo>
                    <a:pt x="0" y="560492"/>
                    <a:pt x="175" y="558102"/>
                    <a:pt x="584" y="555828"/>
                  </a:cubicBezTo>
                  <a:cubicBezTo>
                    <a:pt x="934" y="553263"/>
                    <a:pt x="1577" y="550697"/>
                    <a:pt x="2453" y="548307"/>
                  </a:cubicBezTo>
                  <a:cubicBezTo>
                    <a:pt x="8584" y="524577"/>
                    <a:pt x="22657" y="481607"/>
                    <a:pt x="29081" y="462308"/>
                  </a:cubicBezTo>
                  <a:cubicBezTo>
                    <a:pt x="29782" y="458985"/>
                    <a:pt x="30833" y="455720"/>
                    <a:pt x="32234" y="452688"/>
                  </a:cubicBezTo>
                  <a:lnTo>
                    <a:pt x="32234" y="452630"/>
                  </a:lnTo>
                  <a:cubicBezTo>
                    <a:pt x="36147" y="444234"/>
                    <a:pt x="42512" y="437238"/>
                    <a:pt x="50395" y="432457"/>
                  </a:cubicBezTo>
                  <a:cubicBezTo>
                    <a:pt x="50863" y="432107"/>
                    <a:pt x="51855" y="431524"/>
                    <a:pt x="53198" y="430941"/>
                  </a:cubicBezTo>
                  <a:cubicBezTo>
                    <a:pt x="53724" y="430591"/>
                    <a:pt x="54308" y="430358"/>
                    <a:pt x="54833" y="430125"/>
                  </a:cubicBezTo>
                  <a:cubicBezTo>
                    <a:pt x="70308" y="422895"/>
                    <a:pt x="117901" y="403888"/>
                    <a:pt x="117901" y="403888"/>
                  </a:cubicBezTo>
                  <a:cubicBezTo>
                    <a:pt x="141726" y="393626"/>
                    <a:pt x="166311" y="384823"/>
                    <a:pt x="191479" y="375902"/>
                  </a:cubicBezTo>
                  <a:close/>
                  <a:moveTo>
                    <a:pt x="277747" y="0"/>
                  </a:moveTo>
                  <a:lnTo>
                    <a:pt x="277980" y="0"/>
                  </a:lnTo>
                  <a:lnTo>
                    <a:pt x="278214" y="0"/>
                  </a:lnTo>
                  <a:lnTo>
                    <a:pt x="280491" y="0"/>
                  </a:lnTo>
                  <a:lnTo>
                    <a:pt x="282768" y="0"/>
                  </a:lnTo>
                  <a:lnTo>
                    <a:pt x="283001" y="0"/>
                  </a:lnTo>
                  <a:lnTo>
                    <a:pt x="283235" y="0"/>
                  </a:lnTo>
                  <a:cubicBezTo>
                    <a:pt x="348858" y="0"/>
                    <a:pt x="402105" y="53118"/>
                    <a:pt x="401988" y="118656"/>
                  </a:cubicBezTo>
                  <a:cubicBezTo>
                    <a:pt x="401988" y="125420"/>
                    <a:pt x="400470" y="154807"/>
                    <a:pt x="400470" y="162854"/>
                  </a:cubicBezTo>
                  <a:cubicBezTo>
                    <a:pt x="403331" y="163029"/>
                    <a:pt x="429954" y="156673"/>
                    <a:pt x="427093" y="188509"/>
                  </a:cubicBezTo>
                  <a:cubicBezTo>
                    <a:pt x="421021" y="256030"/>
                    <a:pt x="395215" y="242969"/>
                    <a:pt x="394456" y="242969"/>
                  </a:cubicBezTo>
                  <a:cubicBezTo>
                    <a:pt x="381670" y="283901"/>
                    <a:pt x="361820" y="309964"/>
                    <a:pt x="342436" y="326465"/>
                  </a:cubicBezTo>
                  <a:cubicBezTo>
                    <a:pt x="312485" y="351946"/>
                    <a:pt x="283468" y="354745"/>
                    <a:pt x="283001" y="354745"/>
                  </a:cubicBezTo>
                  <a:cubicBezTo>
                    <a:pt x="282125" y="354803"/>
                    <a:pt x="281250" y="354803"/>
                    <a:pt x="280491" y="354803"/>
                  </a:cubicBezTo>
                  <a:cubicBezTo>
                    <a:pt x="279615" y="354803"/>
                    <a:pt x="278856" y="354745"/>
                    <a:pt x="277980" y="354745"/>
                  </a:cubicBezTo>
                  <a:cubicBezTo>
                    <a:pt x="277455" y="354745"/>
                    <a:pt x="248263" y="351946"/>
                    <a:pt x="218136" y="326116"/>
                  </a:cubicBezTo>
                  <a:cubicBezTo>
                    <a:pt x="198811" y="309556"/>
                    <a:pt x="179136" y="283609"/>
                    <a:pt x="166467" y="242969"/>
                  </a:cubicBezTo>
                  <a:cubicBezTo>
                    <a:pt x="165649" y="242969"/>
                    <a:pt x="139902" y="256030"/>
                    <a:pt x="133830" y="188509"/>
                  </a:cubicBezTo>
                  <a:cubicBezTo>
                    <a:pt x="130969" y="156731"/>
                    <a:pt x="157592" y="163087"/>
                    <a:pt x="160453" y="162970"/>
                  </a:cubicBezTo>
                  <a:cubicBezTo>
                    <a:pt x="160453" y="154807"/>
                    <a:pt x="158877" y="125478"/>
                    <a:pt x="158877" y="118715"/>
                  </a:cubicBezTo>
                  <a:cubicBezTo>
                    <a:pt x="158877" y="53177"/>
                    <a:pt x="212123" y="0"/>
                    <a:pt x="2777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16">
            <a:extLst>
              <a:ext uri="{FF2B5EF4-FFF2-40B4-BE49-F238E27FC236}">
                <a16:creationId xmlns:a16="http://schemas.microsoft.com/office/drawing/2014/main" id="{C36FB4F1-E7D8-4F72-AFA3-26AFB31C723A}"/>
              </a:ext>
            </a:extLst>
          </p:cNvPr>
          <p:cNvGrpSpPr/>
          <p:nvPr/>
        </p:nvGrpSpPr>
        <p:grpSpPr>
          <a:xfrm>
            <a:off x="3511900" y="4687420"/>
            <a:ext cx="517959" cy="518146"/>
            <a:chOff x="7025774" y="1001130"/>
            <a:chExt cx="518026" cy="518026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0AAEC4C0-915F-4708-B368-8438DADF250C}"/>
                </a:ext>
              </a:extLst>
            </p:cNvPr>
            <p:cNvGrpSpPr/>
            <p:nvPr/>
          </p:nvGrpSpPr>
          <p:grpSpPr>
            <a:xfrm>
              <a:off x="7025774" y="1001130"/>
              <a:ext cx="518026" cy="518026"/>
              <a:chOff x="4953000" y="-1016000"/>
              <a:chExt cx="1651000" cy="165100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51C7567-4208-418C-8983-78B4B98D5904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1232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DAD100CA-AF6C-460C-B272-A8EF753E2D63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1741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A3B36D2B-DE5F-48AB-9497-F116F5C93748}"/>
                </a:ext>
              </a:extLst>
            </p:cNvPr>
            <p:cNvSpPr/>
            <p:nvPr/>
          </p:nvSpPr>
          <p:spPr>
            <a:xfrm>
              <a:off x="7181932" y="1157455"/>
              <a:ext cx="205710" cy="205374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1F75F493-ECCF-432B-81E0-EA8960E0FE48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D695E94-AC71-4E46-8680-EA64B20EDF95}"/>
              </a:ext>
            </a:extLst>
          </p:cNvPr>
          <p:cNvSpPr/>
          <p:nvPr/>
        </p:nvSpPr>
        <p:spPr bwMode="auto">
          <a:xfrm>
            <a:off x="3367624" y="992585"/>
            <a:ext cx="5495211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1E8008D-4C50-453A-9E8A-F160215B64A4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382D9EA0-249F-4DB7-B947-6BDFC99822F3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DB57F31A-9C1F-40BF-B396-E3F4CB8A0227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8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3D096EDE-4668-4DE4-82DC-986FCE45CA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84" t="161" r="19411" b="14664"/>
          <a:stretch/>
        </p:blipFill>
        <p:spPr>
          <a:xfrm>
            <a:off x="1" y="0"/>
            <a:ext cx="12190413" cy="6859588"/>
          </a:xfrm>
          <a:custGeom>
            <a:avLst/>
            <a:gdLst>
              <a:gd name="connsiteX0" fmla="*/ 0 w 12192000"/>
              <a:gd name="connsiteY0" fmla="*/ 0 h 6946470"/>
              <a:gd name="connsiteX1" fmla="*/ 12192000 w 12192000"/>
              <a:gd name="connsiteY1" fmla="*/ 0 h 6946470"/>
              <a:gd name="connsiteX2" fmla="*/ 12192000 w 12192000"/>
              <a:gd name="connsiteY2" fmla="*/ 6946470 h 6946470"/>
              <a:gd name="connsiteX3" fmla="*/ 0 w 12192000"/>
              <a:gd name="connsiteY3" fmla="*/ 6946470 h 694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946470">
                <a:moveTo>
                  <a:pt x="0" y="0"/>
                </a:moveTo>
                <a:lnTo>
                  <a:pt x="12192000" y="0"/>
                </a:lnTo>
                <a:lnTo>
                  <a:pt x="12192000" y="6946470"/>
                </a:lnTo>
                <a:lnTo>
                  <a:pt x="0" y="6946470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89F27DA-C87A-4F52-BF9A-7315ABDFF5A9}"/>
              </a:ext>
            </a:extLst>
          </p:cNvPr>
          <p:cNvGrpSpPr/>
          <p:nvPr/>
        </p:nvGrpSpPr>
        <p:grpSpPr>
          <a:xfrm>
            <a:off x="11209241" y="1898949"/>
            <a:ext cx="179977" cy="936217"/>
            <a:chOff x="11210699" y="1898510"/>
            <a:chExt cx="180000" cy="936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5C8C2C2-14F1-48CC-ABB1-542B2CAEF7FB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667FD49-7A62-4A85-A850-A0A0ECE4885C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FA858244-B470-49FC-8E3C-357B5CCC5DE8}"/>
              </a:ext>
            </a:extLst>
          </p:cNvPr>
          <p:cNvSpPr txBox="1"/>
          <p:nvPr/>
        </p:nvSpPr>
        <p:spPr>
          <a:xfrm>
            <a:off x="5456662" y="1812931"/>
            <a:ext cx="5613123" cy="11082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en-US" altLang="zh-CN" sz="6600" b="1" dirty="0">
                <a:solidFill>
                  <a:srgbClr val="000000"/>
                </a:solidFill>
                <a:cs typeface="+mn-ea"/>
                <a:sym typeface="+mn-lt"/>
              </a:rPr>
              <a:t>Thank you</a:t>
            </a:r>
            <a:endParaRPr lang="zh-CN" altLang="en-US" sz="6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02FCA03B-2571-4FA6-95D7-6109E8415FE4}"/>
              </a:ext>
            </a:extLst>
          </p:cNvPr>
          <p:cNvGrpSpPr/>
          <p:nvPr/>
        </p:nvGrpSpPr>
        <p:grpSpPr>
          <a:xfrm>
            <a:off x="6381428" y="1001362"/>
            <a:ext cx="517959" cy="518146"/>
            <a:chOff x="5575299" y="1001130"/>
            <a:chExt cx="518026" cy="518026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B70054F-3FFE-4CA1-9A61-6C7D4B6E840B}"/>
                </a:ext>
              </a:extLst>
            </p:cNvPr>
            <p:cNvGrpSpPr/>
            <p:nvPr/>
          </p:nvGrpSpPr>
          <p:grpSpPr>
            <a:xfrm>
              <a:off x="5575299" y="1001130"/>
              <a:ext cx="518026" cy="518026"/>
              <a:chOff x="4953000" y="-1016000"/>
              <a:chExt cx="1651000" cy="1651000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D69B35E-064C-4639-9BE2-374182097501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EAC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2A3A09FA-CCAB-409D-A4CD-B4B01EA807C2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8BED270B-4A2A-4048-AB5F-14DEF23C80E2}"/>
                </a:ext>
              </a:extLst>
            </p:cNvPr>
            <p:cNvSpPr/>
            <p:nvPr/>
          </p:nvSpPr>
          <p:spPr>
            <a:xfrm>
              <a:off x="5731457" y="1157443"/>
              <a:ext cx="205710" cy="205399"/>
            </a:xfrm>
            <a:custGeom>
              <a:avLst/>
              <a:gdLst>
                <a:gd name="T0" fmla="*/ 6894 w 7804"/>
                <a:gd name="T1" fmla="*/ 3038 h 7804"/>
                <a:gd name="T2" fmla="*/ 6614 w 7804"/>
                <a:gd name="T3" fmla="*/ 2704 h 7804"/>
                <a:gd name="T4" fmla="*/ 6826 w 7804"/>
                <a:gd name="T5" fmla="*/ 2200 h 7804"/>
                <a:gd name="T6" fmla="*/ 6496 w 7804"/>
                <a:gd name="T7" fmla="*/ 978 h 7804"/>
                <a:gd name="T8" fmla="*/ 5604 w 7804"/>
                <a:gd name="T9" fmla="*/ 978 h 7804"/>
                <a:gd name="T10" fmla="*/ 5254 w 7804"/>
                <a:gd name="T11" fmla="*/ 1222 h 7804"/>
                <a:gd name="T12" fmla="*/ 4973 w 7804"/>
                <a:gd name="T13" fmla="*/ 1137 h 7804"/>
                <a:gd name="T14" fmla="*/ 4766 w 7804"/>
                <a:gd name="T15" fmla="*/ 631 h 7804"/>
                <a:gd name="T16" fmla="*/ 3668 w 7804"/>
                <a:gd name="T17" fmla="*/ 0 h 7804"/>
                <a:gd name="T18" fmla="*/ 3038 w 7804"/>
                <a:gd name="T19" fmla="*/ 910 h 7804"/>
                <a:gd name="T20" fmla="*/ 2704 w 7804"/>
                <a:gd name="T21" fmla="*/ 1190 h 7804"/>
                <a:gd name="T22" fmla="*/ 2398 w 7804"/>
                <a:gd name="T23" fmla="*/ 1175 h 7804"/>
                <a:gd name="T24" fmla="*/ 1754 w 7804"/>
                <a:gd name="T25" fmla="*/ 793 h 7804"/>
                <a:gd name="T26" fmla="*/ 978 w 7804"/>
                <a:gd name="T27" fmla="*/ 1308 h 7804"/>
                <a:gd name="T28" fmla="*/ 1175 w 7804"/>
                <a:gd name="T29" fmla="*/ 2398 h 7804"/>
                <a:gd name="T30" fmla="*/ 1137 w 7804"/>
                <a:gd name="T31" fmla="*/ 2831 h 7804"/>
                <a:gd name="T32" fmla="*/ 631 w 7804"/>
                <a:gd name="T33" fmla="*/ 3038 h 7804"/>
                <a:gd name="T34" fmla="*/ 0 w 7804"/>
                <a:gd name="T35" fmla="*/ 4136 h 7804"/>
                <a:gd name="T36" fmla="*/ 910 w 7804"/>
                <a:gd name="T37" fmla="*/ 4766 h 7804"/>
                <a:gd name="T38" fmla="*/ 1190 w 7804"/>
                <a:gd name="T39" fmla="*/ 5100 h 7804"/>
                <a:gd name="T40" fmla="*/ 978 w 7804"/>
                <a:gd name="T41" fmla="*/ 5604 h 7804"/>
                <a:gd name="T42" fmla="*/ 1308 w 7804"/>
                <a:gd name="T43" fmla="*/ 6826 h 7804"/>
                <a:gd name="T44" fmla="*/ 2200 w 7804"/>
                <a:gd name="T45" fmla="*/ 6826 h 7804"/>
                <a:gd name="T46" fmla="*/ 2550 w 7804"/>
                <a:gd name="T47" fmla="*/ 6582 h 7804"/>
                <a:gd name="T48" fmla="*/ 2831 w 7804"/>
                <a:gd name="T49" fmla="*/ 6667 h 7804"/>
                <a:gd name="T50" fmla="*/ 3038 w 7804"/>
                <a:gd name="T51" fmla="*/ 7173 h 7804"/>
                <a:gd name="T52" fmla="*/ 4136 w 7804"/>
                <a:gd name="T53" fmla="*/ 7804 h 7804"/>
                <a:gd name="T54" fmla="*/ 4766 w 7804"/>
                <a:gd name="T55" fmla="*/ 6894 h 7804"/>
                <a:gd name="T56" fmla="*/ 5100 w 7804"/>
                <a:gd name="T57" fmla="*/ 6614 h 7804"/>
                <a:gd name="T58" fmla="*/ 5406 w 7804"/>
                <a:gd name="T59" fmla="*/ 6629 h 7804"/>
                <a:gd name="T60" fmla="*/ 6050 w 7804"/>
                <a:gd name="T61" fmla="*/ 7011 h 7804"/>
                <a:gd name="T62" fmla="*/ 6647 w 7804"/>
                <a:gd name="T63" fmla="*/ 6675 h 7804"/>
                <a:gd name="T64" fmla="*/ 6826 w 7804"/>
                <a:gd name="T65" fmla="*/ 6496 h 7804"/>
                <a:gd name="T66" fmla="*/ 6629 w 7804"/>
                <a:gd name="T67" fmla="*/ 5406 h 7804"/>
                <a:gd name="T68" fmla="*/ 6667 w 7804"/>
                <a:gd name="T69" fmla="*/ 4972 h 7804"/>
                <a:gd name="T70" fmla="*/ 7173 w 7804"/>
                <a:gd name="T71" fmla="*/ 4766 h 7804"/>
                <a:gd name="T72" fmla="*/ 7804 w 7804"/>
                <a:gd name="T73" fmla="*/ 3668 h 7804"/>
                <a:gd name="T74" fmla="*/ 5608 w 7804"/>
                <a:gd name="T75" fmla="*/ 3902 h 7804"/>
                <a:gd name="T76" fmla="*/ 2196 w 7804"/>
                <a:gd name="T77" fmla="*/ 3902 h 7804"/>
                <a:gd name="T78" fmla="*/ 5608 w 7804"/>
                <a:gd name="T79" fmla="*/ 3902 h 7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04" h="7804">
                  <a:moveTo>
                    <a:pt x="7173" y="3038"/>
                  </a:moveTo>
                  <a:lnTo>
                    <a:pt x="6894" y="3038"/>
                  </a:lnTo>
                  <a:cubicBezTo>
                    <a:pt x="6824" y="3038"/>
                    <a:pt x="6714" y="2953"/>
                    <a:pt x="6667" y="2831"/>
                  </a:cubicBezTo>
                  <a:cubicBezTo>
                    <a:pt x="6650" y="2789"/>
                    <a:pt x="6632" y="2746"/>
                    <a:pt x="6614" y="2704"/>
                  </a:cubicBezTo>
                  <a:cubicBezTo>
                    <a:pt x="6561" y="2585"/>
                    <a:pt x="6579" y="2447"/>
                    <a:pt x="6629" y="2398"/>
                  </a:cubicBezTo>
                  <a:lnTo>
                    <a:pt x="6826" y="2200"/>
                  </a:lnTo>
                  <a:cubicBezTo>
                    <a:pt x="7072" y="1954"/>
                    <a:pt x="7072" y="1554"/>
                    <a:pt x="6826" y="1308"/>
                  </a:cubicBezTo>
                  <a:lnTo>
                    <a:pt x="6496" y="978"/>
                  </a:lnTo>
                  <a:cubicBezTo>
                    <a:pt x="6377" y="859"/>
                    <a:pt x="6218" y="793"/>
                    <a:pt x="6050" y="793"/>
                  </a:cubicBezTo>
                  <a:cubicBezTo>
                    <a:pt x="5882" y="793"/>
                    <a:pt x="5723" y="859"/>
                    <a:pt x="5604" y="978"/>
                  </a:cubicBezTo>
                  <a:lnTo>
                    <a:pt x="5406" y="1176"/>
                  </a:lnTo>
                  <a:cubicBezTo>
                    <a:pt x="5378" y="1204"/>
                    <a:pt x="5319" y="1222"/>
                    <a:pt x="5254" y="1222"/>
                  </a:cubicBezTo>
                  <a:cubicBezTo>
                    <a:pt x="5201" y="1222"/>
                    <a:pt x="5147" y="1211"/>
                    <a:pt x="5100" y="1190"/>
                  </a:cubicBezTo>
                  <a:cubicBezTo>
                    <a:pt x="5058" y="1172"/>
                    <a:pt x="5015" y="1154"/>
                    <a:pt x="4973" y="1137"/>
                  </a:cubicBezTo>
                  <a:cubicBezTo>
                    <a:pt x="4851" y="1090"/>
                    <a:pt x="4766" y="980"/>
                    <a:pt x="4766" y="910"/>
                  </a:cubicBezTo>
                  <a:lnTo>
                    <a:pt x="4766" y="631"/>
                  </a:lnTo>
                  <a:cubicBezTo>
                    <a:pt x="4766" y="283"/>
                    <a:pt x="4483" y="0"/>
                    <a:pt x="4136" y="0"/>
                  </a:cubicBezTo>
                  <a:lnTo>
                    <a:pt x="3668" y="0"/>
                  </a:lnTo>
                  <a:cubicBezTo>
                    <a:pt x="3321" y="0"/>
                    <a:pt x="3038" y="283"/>
                    <a:pt x="3038" y="631"/>
                  </a:cubicBezTo>
                  <a:lnTo>
                    <a:pt x="3038" y="910"/>
                  </a:lnTo>
                  <a:cubicBezTo>
                    <a:pt x="3038" y="980"/>
                    <a:pt x="2953" y="1090"/>
                    <a:pt x="2831" y="1137"/>
                  </a:cubicBezTo>
                  <a:cubicBezTo>
                    <a:pt x="2789" y="1154"/>
                    <a:pt x="2746" y="1172"/>
                    <a:pt x="2704" y="1190"/>
                  </a:cubicBezTo>
                  <a:cubicBezTo>
                    <a:pt x="2657" y="1211"/>
                    <a:pt x="2603" y="1222"/>
                    <a:pt x="2550" y="1222"/>
                  </a:cubicBezTo>
                  <a:cubicBezTo>
                    <a:pt x="2485" y="1222"/>
                    <a:pt x="2426" y="1204"/>
                    <a:pt x="2398" y="1175"/>
                  </a:cubicBezTo>
                  <a:lnTo>
                    <a:pt x="2200" y="978"/>
                  </a:lnTo>
                  <a:cubicBezTo>
                    <a:pt x="2081" y="859"/>
                    <a:pt x="1922" y="793"/>
                    <a:pt x="1754" y="793"/>
                  </a:cubicBezTo>
                  <a:cubicBezTo>
                    <a:pt x="1585" y="793"/>
                    <a:pt x="1427" y="859"/>
                    <a:pt x="1308" y="978"/>
                  </a:cubicBezTo>
                  <a:lnTo>
                    <a:pt x="978" y="1308"/>
                  </a:lnTo>
                  <a:cubicBezTo>
                    <a:pt x="732" y="1554"/>
                    <a:pt x="732" y="1954"/>
                    <a:pt x="978" y="2200"/>
                  </a:cubicBezTo>
                  <a:lnTo>
                    <a:pt x="1175" y="2398"/>
                  </a:lnTo>
                  <a:cubicBezTo>
                    <a:pt x="1225" y="2447"/>
                    <a:pt x="1243" y="2585"/>
                    <a:pt x="1190" y="2704"/>
                  </a:cubicBezTo>
                  <a:cubicBezTo>
                    <a:pt x="1172" y="2746"/>
                    <a:pt x="1154" y="2789"/>
                    <a:pt x="1137" y="2831"/>
                  </a:cubicBezTo>
                  <a:cubicBezTo>
                    <a:pt x="1090" y="2953"/>
                    <a:pt x="980" y="3038"/>
                    <a:pt x="910" y="3038"/>
                  </a:cubicBezTo>
                  <a:lnTo>
                    <a:pt x="631" y="3038"/>
                  </a:lnTo>
                  <a:cubicBezTo>
                    <a:pt x="283" y="3038"/>
                    <a:pt x="0" y="3321"/>
                    <a:pt x="0" y="3668"/>
                  </a:cubicBezTo>
                  <a:lnTo>
                    <a:pt x="0" y="4136"/>
                  </a:lnTo>
                  <a:cubicBezTo>
                    <a:pt x="0" y="4483"/>
                    <a:pt x="283" y="4766"/>
                    <a:pt x="631" y="4766"/>
                  </a:cubicBezTo>
                  <a:lnTo>
                    <a:pt x="910" y="4766"/>
                  </a:lnTo>
                  <a:cubicBezTo>
                    <a:pt x="980" y="4766"/>
                    <a:pt x="1090" y="4851"/>
                    <a:pt x="1137" y="4972"/>
                  </a:cubicBezTo>
                  <a:cubicBezTo>
                    <a:pt x="1154" y="5015"/>
                    <a:pt x="1172" y="5058"/>
                    <a:pt x="1190" y="5100"/>
                  </a:cubicBezTo>
                  <a:cubicBezTo>
                    <a:pt x="1243" y="5219"/>
                    <a:pt x="1225" y="5357"/>
                    <a:pt x="1175" y="5406"/>
                  </a:cubicBezTo>
                  <a:lnTo>
                    <a:pt x="978" y="5604"/>
                  </a:lnTo>
                  <a:cubicBezTo>
                    <a:pt x="732" y="5850"/>
                    <a:pt x="732" y="6250"/>
                    <a:pt x="978" y="6496"/>
                  </a:cubicBezTo>
                  <a:lnTo>
                    <a:pt x="1308" y="6826"/>
                  </a:lnTo>
                  <a:cubicBezTo>
                    <a:pt x="1427" y="6945"/>
                    <a:pt x="1586" y="7011"/>
                    <a:pt x="1754" y="7011"/>
                  </a:cubicBezTo>
                  <a:cubicBezTo>
                    <a:pt x="1922" y="7011"/>
                    <a:pt x="2081" y="6945"/>
                    <a:pt x="2200" y="6826"/>
                  </a:cubicBezTo>
                  <a:lnTo>
                    <a:pt x="2398" y="6628"/>
                  </a:lnTo>
                  <a:cubicBezTo>
                    <a:pt x="2427" y="6599"/>
                    <a:pt x="2484" y="6582"/>
                    <a:pt x="2550" y="6582"/>
                  </a:cubicBezTo>
                  <a:cubicBezTo>
                    <a:pt x="2602" y="6582"/>
                    <a:pt x="2657" y="6593"/>
                    <a:pt x="2704" y="6614"/>
                  </a:cubicBezTo>
                  <a:cubicBezTo>
                    <a:pt x="2745" y="6632"/>
                    <a:pt x="2788" y="6650"/>
                    <a:pt x="2831" y="6667"/>
                  </a:cubicBezTo>
                  <a:cubicBezTo>
                    <a:pt x="2953" y="6714"/>
                    <a:pt x="3038" y="6824"/>
                    <a:pt x="3038" y="6894"/>
                  </a:cubicBezTo>
                  <a:lnTo>
                    <a:pt x="3038" y="7173"/>
                  </a:lnTo>
                  <a:cubicBezTo>
                    <a:pt x="3038" y="7521"/>
                    <a:pt x="3321" y="7804"/>
                    <a:pt x="3668" y="7804"/>
                  </a:cubicBezTo>
                  <a:lnTo>
                    <a:pt x="4136" y="7804"/>
                  </a:lnTo>
                  <a:cubicBezTo>
                    <a:pt x="4483" y="7804"/>
                    <a:pt x="4766" y="7521"/>
                    <a:pt x="4766" y="7173"/>
                  </a:cubicBezTo>
                  <a:lnTo>
                    <a:pt x="4766" y="6894"/>
                  </a:lnTo>
                  <a:cubicBezTo>
                    <a:pt x="4766" y="6824"/>
                    <a:pt x="4851" y="6714"/>
                    <a:pt x="4972" y="6667"/>
                  </a:cubicBezTo>
                  <a:cubicBezTo>
                    <a:pt x="5015" y="6650"/>
                    <a:pt x="5058" y="6632"/>
                    <a:pt x="5100" y="6614"/>
                  </a:cubicBezTo>
                  <a:cubicBezTo>
                    <a:pt x="5146" y="6593"/>
                    <a:pt x="5201" y="6582"/>
                    <a:pt x="5254" y="6582"/>
                  </a:cubicBezTo>
                  <a:cubicBezTo>
                    <a:pt x="5319" y="6582"/>
                    <a:pt x="5377" y="6600"/>
                    <a:pt x="5406" y="6629"/>
                  </a:cubicBezTo>
                  <a:lnTo>
                    <a:pt x="5604" y="6826"/>
                  </a:lnTo>
                  <a:cubicBezTo>
                    <a:pt x="5723" y="6945"/>
                    <a:pt x="5882" y="7011"/>
                    <a:pt x="6050" y="7011"/>
                  </a:cubicBezTo>
                  <a:cubicBezTo>
                    <a:pt x="6068" y="7011"/>
                    <a:pt x="6087" y="7010"/>
                    <a:pt x="6105" y="7009"/>
                  </a:cubicBezTo>
                  <a:cubicBezTo>
                    <a:pt x="6335" y="6989"/>
                    <a:pt x="6538" y="6785"/>
                    <a:pt x="6647" y="6675"/>
                  </a:cubicBezTo>
                  <a:lnTo>
                    <a:pt x="6661" y="6661"/>
                  </a:lnTo>
                  <a:lnTo>
                    <a:pt x="6826" y="6496"/>
                  </a:lnTo>
                  <a:cubicBezTo>
                    <a:pt x="7072" y="6250"/>
                    <a:pt x="7072" y="5850"/>
                    <a:pt x="6826" y="5604"/>
                  </a:cubicBezTo>
                  <a:lnTo>
                    <a:pt x="6629" y="5406"/>
                  </a:lnTo>
                  <a:cubicBezTo>
                    <a:pt x="6579" y="5357"/>
                    <a:pt x="6561" y="5219"/>
                    <a:pt x="6614" y="5100"/>
                  </a:cubicBezTo>
                  <a:cubicBezTo>
                    <a:pt x="6632" y="5058"/>
                    <a:pt x="6650" y="5015"/>
                    <a:pt x="6667" y="4972"/>
                  </a:cubicBezTo>
                  <a:cubicBezTo>
                    <a:pt x="6714" y="4851"/>
                    <a:pt x="6824" y="4766"/>
                    <a:pt x="6894" y="4766"/>
                  </a:cubicBezTo>
                  <a:lnTo>
                    <a:pt x="7173" y="4766"/>
                  </a:lnTo>
                  <a:cubicBezTo>
                    <a:pt x="7521" y="4766"/>
                    <a:pt x="7804" y="4483"/>
                    <a:pt x="7804" y="4135"/>
                  </a:cubicBezTo>
                  <a:lnTo>
                    <a:pt x="7804" y="3668"/>
                  </a:lnTo>
                  <a:cubicBezTo>
                    <a:pt x="7804" y="3321"/>
                    <a:pt x="7521" y="3038"/>
                    <a:pt x="7173" y="3038"/>
                  </a:cubicBezTo>
                  <a:close/>
                  <a:moveTo>
                    <a:pt x="5608" y="3902"/>
                  </a:moveTo>
                  <a:cubicBezTo>
                    <a:pt x="5608" y="4843"/>
                    <a:pt x="4843" y="5608"/>
                    <a:pt x="3902" y="5608"/>
                  </a:cubicBezTo>
                  <a:cubicBezTo>
                    <a:pt x="2961" y="5608"/>
                    <a:pt x="2196" y="4843"/>
                    <a:pt x="2196" y="3902"/>
                  </a:cubicBezTo>
                  <a:cubicBezTo>
                    <a:pt x="2196" y="2961"/>
                    <a:pt x="2961" y="2196"/>
                    <a:pt x="3902" y="2196"/>
                  </a:cubicBezTo>
                  <a:cubicBezTo>
                    <a:pt x="4843" y="2196"/>
                    <a:pt x="5608" y="2961"/>
                    <a:pt x="5608" y="39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B12C22F4-05D8-4EDA-ABAA-ACA306D85636}"/>
              </a:ext>
            </a:extLst>
          </p:cNvPr>
          <p:cNvGrpSpPr/>
          <p:nvPr/>
        </p:nvGrpSpPr>
        <p:grpSpPr>
          <a:xfrm>
            <a:off x="5580626" y="1001362"/>
            <a:ext cx="517959" cy="518146"/>
            <a:chOff x="6300536" y="1001130"/>
            <a:chExt cx="518026" cy="51802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7F28A4C-8720-40EA-A116-8A51F4A41D61}"/>
                </a:ext>
              </a:extLst>
            </p:cNvPr>
            <p:cNvGrpSpPr/>
            <p:nvPr/>
          </p:nvGrpSpPr>
          <p:grpSpPr>
            <a:xfrm>
              <a:off x="6300536" y="1001130"/>
              <a:ext cx="518026" cy="518026"/>
              <a:chOff x="4953000" y="-1016000"/>
              <a:chExt cx="1651000" cy="1651000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9A9F2ABC-9531-461B-8878-E40FF4ABCF05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2A99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90412818-D0C5-49EC-B57A-F74FFFA9028F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33B6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DB38FBB4-A6F6-417A-8ECE-EE3CA7C1A616}"/>
                </a:ext>
              </a:extLst>
            </p:cNvPr>
            <p:cNvSpPr/>
            <p:nvPr/>
          </p:nvSpPr>
          <p:spPr>
            <a:xfrm>
              <a:off x="6465745" y="1157288"/>
              <a:ext cx="187606" cy="20571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86A8720F-D076-444E-AB9B-19525B53B49E}"/>
              </a:ext>
            </a:extLst>
          </p:cNvPr>
          <p:cNvGrpSpPr/>
          <p:nvPr/>
        </p:nvGrpSpPr>
        <p:grpSpPr>
          <a:xfrm>
            <a:off x="7182231" y="1001362"/>
            <a:ext cx="517959" cy="518146"/>
            <a:chOff x="7025774" y="1001130"/>
            <a:chExt cx="518026" cy="518026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2222AEC-F520-443B-A7E4-301ED65D5A57}"/>
                </a:ext>
              </a:extLst>
            </p:cNvPr>
            <p:cNvGrpSpPr/>
            <p:nvPr/>
          </p:nvGrpSpPr>
          <p:grpSpPr>
            <a:xfrm>
              <a:off x="7025774" y="1001130"/>
              <a:ext cx="518026" cy="518026"/>
              <a:chOff x="4953000" y="-1016000"/>
              <a:chExt cx="1651000" cy="1651000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3FD698A1-8DEA-484C-92DB-646C328AEB45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1232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4F22FA13-3FF8-46A5-8221-7C8DE9A31DB5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1741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Oval 20">
              <a:extLst>
                <a:ext uri="{FF2B5EF4-FFF2-40B4-BE49-F238E27FC236}">
                  <a16:creationId xmlns:a16="http://schemas.microsoft.com/office/drawing/2014/main" id="{C42AFA1D-E9C2-4092-8A17-D18A77651B8C}"/>
                </a:ext>
              </a:extLst>
            </p:cNvPr>
            <p:cNvSpPr/>
            <p:nvPr/>
          </p:nvSpPr>
          <p:spPr>
            <a:xfrm>
              <a:off x="7181932" y="1160384"/>
              <a:ext cx="205710" cy="199517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33F03C6-2233-CF6A-594B-10CEA020D5EF}"/>
              </a:ext>
            </a:extLst>
          </p:cNvPr>
          <p:cNvSpPr txBox="1"/>
          <p:nvPr/>
        </p:nvSpPr>
        <p:spPr>
          <a:xfrm>
            <a:off x="5561592" y="3305030"/>
            <a:ext cx="293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REPORT : WWW.FREEPPT7.COM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F8AD5B-8260-BB70-669C-15D639EC560D}"/>
              </a:ext>
            </a:extLst>
          </p:cNvPr>
          <p:cNvSpPr txBox="1"/>
          <p:nvPr/>
        </p:nvSpPr>
        <p:spPr>
          <a:xfrm>
            <a:off x="9214549" y="3305029"/>
            <a:ext cx="120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TIME : 20XX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53DC7BE7-45B5-26C3-71FE-C997172EB4A9}"/>
              </a:ext>
            </a:extLst>
          </p:cNvPr>
          <p:cNvSpPr/>
          <p:nvPr/>
        </p:nvSpPr>
        <p:spPr>
          <a:xfrm>
            <a:off x="9524642" y="35543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B15BBBB-B9D4-64C9-2823-16C0309496B1}"/>
              </a:ext>
            </a:extLst>
          </p:cNvPr>
          <p:cNvGrpSpPr/>
          <p:nvPr/>
        </p:nvGrpSpPr>
        <p:grpSpPr>
          <a:xfrm>
            <a:off x="5580626" y="4304042"/>
            <a:ext cx="4680520" cy="349888"/>
            <a:chOff x="8060825" y="7286422"/>
            <a:chExt cx="4370592" cy="349888"/>
          </a:xfrm>
        </p:grpSpPr>
        <p:sp>
          <p:nvSpPr>
            <p:cNvPr id="10" name="TextBox 3">
              <a:hlinkClick r:id="rId4"/>
              <a:extLst>
                <a:ext uri="{FF2B5EF4-FFF2-40B4-BE49-F238E27FC236}">
                  <a16:creationId xmlns:a16="http://schemas.microsoft.com/office/drawing/2014/main" id="{94F0683E-BAE0-E24E-0E76-F51AE0D34C02}"/>
                </a:ext>
              </a:extLst>
            </p:cNvPr>
            <p:cNvSpPr txBox="1"/>
            <p:nvPr/>
          </p:nvSpPr>
          <p:spPr>
            <a:xfrm>
              <a:off x="9409066" y="7286422"/>
              <a:ext cx="3022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https://www.ggslide.com</a:t>
              </a:r>
              <a:endParaRPr lang="ko-KR" altLang="en-US" sz="1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F3D990E-0810-DBC8-598A-737DCC9D0230}"/>
                </a:ext>
              </a:extLst>
            </p:cNvPr>
            <p:cNvSpPr txBox="1"/>
            <p:nvPr/>
          </p:nvSpPr>
          <p:spPr>
            <a:xfrm>
              <a:off x="8060825" y="7328533"/>
              <a:ext cx="269648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</a:rPr>
                <a:t>Remember our URL: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1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AB11392-82F0-4B2A-B3C8-B9CAA13CC0C0}"/>
              </a:ext>
            </a:extLst>
          </p:cNvPr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solidFill>
            <a:srgbClr val="12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F63063-C6BB-49B8-AB76-204C1B92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804959" cy="6859588"/>
          </a:xfrm>
          <a:custGeom>
            <a:avLst/>
            <a:gdLst>
              <a:gd name="connsiteX0" fmla="*/ 0 w 7912101"/>
              <a:gd name="connsiteY0" fmla="*/ 0 h 6858000"/>
              <a:gd name="connsiteX1" fmla="*/ 7912101 w 7912101"/>
              <a:gd name="connsiteY1" fmla="*/ 0 h 6858000"/>
              <a:gd name="connsiteX2" fmla="*/ 7912101 w 7912101"/>
              <a:gd name="connsiteY2" fmla="*/ 6858000 h 6858000"/>
              <a:gd name="connsiteX3" fmla="*/ 0 w 7912101"/>
              <a:gd name="connsiteY3" fmla="*/ 6858000 h 6858000"/>
              <a:gd name="connsiteX4" fmla="*/ 0 w 79121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2101" h="6858000">
                <a:moveTo>
                  <a:pt x="0" y="0"/>
                </a:moveTo>
                <a:lnTo>
                  <a:pt x="7912101" y="0"/>
                </a:lnTo>
                <a:lnTo>
                  <a:pt x="791210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788D89-2206-4ACC-9A4D-0F1895DCC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787" y="0"/>
            <a:ext cx="4482626" cy="6859588"/>
          </a:xfrm>
          <a:custGeom>
            <a:avLst/>
            <a:gdLst>
              <a:gd name="connsiteX0" fmla="*/ 0 w 4483210"/>
              <a:gd name="connsiteY0" fmla="*/ 0 h 6858000"/>
              <a:gd name="connsiteX1" fmla="*/ 4483210 w 4483210"/>
              <a:gd name="connsiteY1" fmla="*/ 0 h 6858000"/>
              <a:gd name="connsiteX2" fmla="*/ 4483210 w 4483210"/>
              <a:gd name="connsiteY2" fmla="*/ 6858000 h 6858000"/>
              <a:gd name="connsiteX3" fmla="*/ 0 w 4483210"/>
              <a:gd name="connsiteY3" fmla="*/ 6858000 h 6858000"/>
              <a:gd name="connsiteX4" fmla="*/ 0 w 44832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3210" h="6858000">
                <a:moveTo>
                  <a:pt x="0" y="0"/>
                </a:moveTo>
                <a:lnTo>
                  <a:pt x="4483210" y="0"/>
                </a:lnTo>
                <a:lnTo>
                  <a:pt x="44832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53D6AB-FC1E-4268-8C8E-AFD52D1186D8}"/>
              </a:ext>
            </a:extLst>
          </p:cNvPr>
          <p:cNvSpPr txBox="1"/>
          <p:nvPr/>
        </p:nvSpPr>
        <p:spPr>
          <a:xfrm>
            <a:off x="2094663" y="2722101"/>
            <a:ext cx="601676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6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84CE8A5-90CE-43B8-9FA8-5E50FF924B33}"/>
              </a:ext>
            </a:extLst>
          </p:cNvPr>
          <p:cNvGrpSpPr/>
          <p:nvPr/>
        </p:nvGrpSpPr>
        <p:grpSpPr>
          <a:xfrm>
            <a:off x="1822625" y="2833812"/>
            <a:ext cx="179977" cy="936217"/>
            <a:chOff x="1822861" y="2833155"/>
            <a:chExt cx="180000" cy="93600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43800668-36BB-4DCD-ADBD-6A9D2F62708B}"/>
                </a:ext>
              </a:extLst>
            </p:cNvPr>
            <p:cNvSpPr/>
            <p:nvPr/>
          </p:nvSpPr>
          <p:spPr>
            <a:xfrm>
              <a:off x="1822861" y="2833155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EAC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39E0FA15-86FF-4971-91B7-A757C65DE403}"/>
                </a:ext>
              </a:extLst>
            </p:cNvPr>
            <p:cNvSpPr/>
            <p:nvPr/>
          </p:nvSpPr>
          <p:spPr>
            <a:xfrm>
              <a:off x="1822861" y="2833312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F5E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69126A8-6CAD-4811-8C84-2DBD0F109ADE}"/>
              </a:ext>
            </a:extLst>
          </p:cNvPr>
          <p:cNvSpPr txBox="1"/>
          <p:nvPr/>
        </p:nvSpPr>
        <p:spPr>
          <a:xfrm>
            <a:off x="2094663" y="1941510"/>
            <a:ext cx="3098961" cy="8311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en-US" altLang="zh-CN" sz="4800" dirty="0">
                <a:solidFill>
                  <a:srgbClr val="FFFFFF"/>
                </a:solidFill>
                <a:cs typeface="+mn-ea"/>
                <a:sym typeface="+mn-lt"/>
              </a:rPr>
              <a:t>PART 01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A198483-0F19-4329-B4BC-C93FEBC1B79D}"/>
              </a:ext>
            </a:extLst>
          </p:cNvPr>
          <p:cNvSpPr/>
          <p:nvPr/>
        </p:nvSpPr>
        <p:spPr bwMode="auto">
          <a:xfrm>
            <a:off x="6213121" y="5097817"/>
            <a:ext cx="4943739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defRPr/>
            </a:pPr>
            <a:r>
              <a:rPr lang="en-US" altLang="zh-CN" sz="1400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8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5639B5-EF40-4C67-87EC-14710B66E344}"/>
              </a:ext>
            </a:extLst>
          </p:cNvPr>
          <p:cNvSpPr/>
          <p:nvPr/>
        </p:nvSpPr>
        <p:spPr>
          <a:xfrm>
            <a:off x="1237099" y="1985609"/>
            <a:ext cx="2657126" cy="324405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D17C8C6-3E44-446A-9E2E-B69C9AED2054}"/>
              </a:ext>
            </a:extLst>
          </p:cNvPr>
          <p:cNvSpPr/>
          <p:nvPr/>
        </p:nvSpPr>
        <p:spPr>
          <a:xfrm>
            <a:off x="1237099" y="3966626"/>
            <a:ext cx="1525939" cy="1263036"/>
          </a:xfrm>
          <a:custGeom>
            <a:avLst/>
            <a:gdLst>
              <a:gd name="connsiteX0" fmla="*/ 118887 w 1526138"/>
              <a:gd name="connsiteY0" fmla="*/ 0 h 1262744"/>
              <a:gd name="connsiteX1" fmla="*/ 1509948 w 1526138"/>
              <a:gd name="connsiteY1" fmla="*/ 1154698 h 1262744"/>
              <a:gd name="connsiteX2" fmla="*/ 1526138 w 1526138"/>
              <a:gd name="connsiteY2" fmla="*/ 1262744 h 1262744"/>
              <a:gd name="connsiteX3" fmla="*/ 0 w 1526138"/>
              <a:gd name="connsiteY3" fmla="*/ 1262744 h 1262744"/>
              <a:gd name="connsiteX4" fmla="*/ 0 w 1526138"/>
              <a:gd name="connsiteY4" fmla="*/ 6114 h 126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38" h="1262744">
                <a:moveTo>
                  <a:pt x="118887" y="0"/>
                </a:moveTo>
                <a:cubicBezTo>
                  <a:pt x="805057" y="0"/>
                  <a:pt x="1377547" y="495713"/>
                  <a:pt x="1509948" y="1154698"/>
                </a:cubicBezTo>
                <a:lnTo>
                  <a:pt x="1526138" y="1262744"/>
                </a:lnTo>
                <a:lnTo>
                  <a:pt x="0" y="1262744"/>
                </a:lnTo>
                <a:lnTo>
                  <a:pt x="0" y="6114"/>
                </a:lnTo>
                <a:close/>
              </a:path>
            </a:pathLst>
          </a:custGeom>
          <a:solidFill>
            <a:srgbClr val="F5E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9DCC807-BCA5-4746-85E9-E8CFF7AB8CFC}"/>
              </a:ext>
            </a:extLst>
          </p:cNvPr>
          <p:cNvSpPr/>
          <p:nvPr/>
        </p:nvSpPr>
        <p:spPr>
          <a:xfrm>
            <a:off x="8300951" y="1985609"/>
            <a:ext cx="2657126" cy="324405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A8AF375-492C-448F-A719-B1C7E342E62F}"/>
              </a:ext>
            </a:extLst>
          </p:cNvPr>
          <p:cNvSpPr/>
          <p:nvPr/>
        </p:nvSpPr>
        <p:spPr>
          <a:xfrm>
            <a:off x="4384106" y="2330990"/>
            <a:ext cx="3426967" cy="227382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9D5B2EA-23E1-4977-B144-6C33B3C10A58}"/>
              </a:ext>
            </a:extLst>
          </p:cNvPr>
          <p:cNvGrpSpPr/>
          <p:nvPr/>
        </p:nvGrpSpPr>
        <p:grpSpPr>
          <a:xfrm>
            <a:off x="3889462" y="4942418"/>
            <a:ext cx="4654016" cy="695062"/>
            <a:chOff x="1426027" y="5008193"/>
            <a:chExt cx="4654622" cy="69490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9981EDB-B593-4E18-A2C3-41F240FAFFE9}"/>
                </a:ext>
              </a:extLst>
            </p:cNvPr>
            <p:cNvSpPr/>
            <p:nvPr/>
          </p:nvSpPr>
          <p:spPr bwMode="auto">
            <a:xfrm>
              <a:off x="1426027" y="5366158"/>
              <a:ext cx="4654622" cy="33693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5000"/>
                </a:lnSpc>
                <a:defRPr/>
              </a:pPr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78CAA8D-751A-4031-BDBA-3E5C393204B5}"/>
                </a:ext>
              </a:extLst>
            </p:cNvPr>
            <p:cNvSpPr txBox="1"/>
            <p:nvPr/>
          </p:nvSpPr>
          <p:spPr>
            <a:xfrm>
              <a:off x="2263728" y="5008193"/>
              <a:ext cx="2808678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200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3627381A-7691-433B-A9A2-C3F70FB0151F}"/>
              </a:ext>
            </a:extLst>
          </p:cNvPr>
          <p:cNvSpPr/>
          <p:nvPr/>
        </p:nvSpPr>
        <p:spPr>
          <a:xfrm flipH="1">
            <a:off x="9432138" y="3966626"/>
            <a:ext cx="1525939" cy="1263036"/>
          </a:xfrm>
          <a:custGeom>
            <a:avLst/>
            <a:gdLst>
              <a:gd name="connsiteX0" fmla="*/ 118887 w 1526138"/>
              <a:gd name="connsiteY0" fmla="*/ 0 h 1262744"/>
              <a:gd name="connsiteX1" fmla="*/ 1509948 w 1526138"/>
              <a:gd name="connsiteY1" fmla="*/ 1154698 h 1262744"/>
              <a:gd name="connsiteX2" fmla="*/ 1526138 w 1526138"/>
              <a:gd name="connsiteY2" fmla="*/ 1262744 h 1262744"/>
              <a:gd name="connsiteX3" fmla="*/ 0 w 1526138"/>
              <a:gd name="connsiteY3" fmla="*/ 1262744 h 1262744"/>
              <a:gd name="connsiteX4" fmla="*/ 0 w 1526138"/>
              <a:gd name="connsiteY4" fmla="*/ 6114 h 126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138" h="1262744">
                <a:moveTo>
                  <a:pt x="118887" y="0"/>
                </a:moveTo>
                <a:cubicBezTo>
                  <a:pt x="805057" y="0"/>
                  <a:pt x="1377547" y="495713"/>
                  <a:pt x="1509948" y="1154698"/>
                </a:cubicBezTo>
                <a:lnTo>
                  <a:pt x="1526138" y="1262744"/>
                </a:lnTo>
                <a:lnTo>
                  <a:pt x="0" y="1262744"/>
                </a:lnTo>
                <a:lnTo>
                  <a:pt x="0" y="6114"/>
                </a:lnTo>
                <a:close/>
              </a:path>
            </a:pathLst>
          </a:custGeom>
          <a:solidFill>
            <a:srgbClr val="33B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B511AB0-DD8C-4FB8-8737-2D85802E9042}"/>
              </a:ext>
            </a:extLst>
          </p:cNvPr>
          <p:cNvSpPr txBox="1"/>
          <p:nvPr/>
        </p:nvSpPr>
        <p:spPr>
          <a:xfrm>
            <a:off x="4384107" y="392649"/>
            <a:ext cx="34269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839667B-F50C-4DB4-AF50-1DF0C63F0B17}"/>
              </a:ext>
            </a:extLst>
          </p:cNvPr>
          <p:cNvSpPr/>
          <p:nvPr/>
        </p:nvSpPr>
        <p:spPr bwMode="auto">
          <a:xfrm>
            <a:off x="3367624" y="992585"/>
            <a:ext cx="5495211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E79DA76-A175-4D1F-B02B-C5F3722AB8A8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7EB2E031-9CCD-420A-AE64-F99887C40858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5C50DD66-AD1C-4092-9319-76328003802F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5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2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16e851c-8dcb-41ea-87d2-0a5dfebc5c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8473D62-6389-4333-8EC6-B7053187B6C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028823" y="1599873"/>
            <a:ext cx="2790061" cy="3261132"/>
            <a:chOff x="4217988" y="1162051"/>
            <a:chExt cx="3930651" cy="4592638"/>
          </a:xfrm>
        </p:grpSpPr>
        <p:sp>
          <p:nvSpPr>
            <p:cNvPr id="3" name="iṥḻîdê">
              <a:extLst>
                <a:ext uri="{FF2B5EF4-FFF2-40B4-BE49-F238E27FC236}">
                  <a16:creationId xmlns:a16="http://schemas.microsoft.com/office/drawing/2014/main" id="{17B081DB-00C8-4878-A2DA-553E04DF84EC}"/>
                </a:ext>
              </a:extLst>
            </p:cNvPr>
            <p:cNvSpPr/>
            <p:nvPr/>
          </p:nvSpPr>
          <p:spPr bwMode="auto">
            <a:xfrm>
              <a:off x="4800601" y="1212851"/>
              <a:ext cx="1755775" cy="2178050"/>
            </a:xfrm>
            <a:custGeom>
              <a:avLst/>
              <a:gdLst>
                <a:gd name="T0" fmla="*/ 0 w 1106"/>
                <a:gd name="T1" fmla="*/ 645 h 1372"/>
                <a:gd name="T2" fmla="*/ 0 w 1106"/>
                <a:gd name="T3" fmla="*/ 1372 h 1372"/>
                <a:gd name="T4" fmla="*/ 1106 w 1106"/>
                <a:gd name="T5" fmla="*/ 726 h 1372"/>
                <a:gd name="T6" fmla="*/ 1106 w 1106"/>
                <a:gd name="T7" fmla="*/ 0 h 1372"/>
                <a:gd name="T8" fmla="*/ 0 w 1106"/>
                <a:gd name="T9" fmla="*/ 645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1372">
                  <a:moveTo>
                    <a:pt x="0" y="645"/>
                  </a:moveTo>
                  <a:lnTo>
                    <a:pt x="0" y="1372"/>
                  </a:lnTo>
                  <a:lnTo>
                    <a:pt x="1106" y="726"/>
                  </a:lnTo>
                  <a:lnTo>
                    <a:pt x="1106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29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î$líḍè">
              <a:extLst>
                <a:ext uri="{FF2B5EF4-FFF2-40B4-BE49-F238E27FC236}">
                  <a16:creationId xmlns:a16="http://schemas.microsoft.com/office/drawing/2014/main" id="{BDC10D08-01AB-41CB-B538-BD900C2CA44D}"/>
                </a:ext>
              </a:extLst>
            </p:cNvPr>
            <p:cNvSpPr/>
            <p:nvPr/>
          </p:nvSpPr>
          <p:spPr bwMode="auto">
            <a:xfrm>
              <a:off x="4800601" y="1212851"/>
              <a:ext cx="1755775" cy="1023938"/>
            </a:xfrm>
            <a:custGeom>
              <a:avLst/>
              <a:gdLst>
                <a:gd name="T0" fmla="*/ 0 w 1106"/>
                <a:gd name="T1" fmla="*/ 645 h 645"/>
                <a:gd name="T2" fmla="*/ 0 w 1106"/>
                <a:gd name="T3" fmla="*/ 645 h 645"/>
                <a:gd name="T4" fmla="*/ 1106 w 1106"/>
                <a:gd name="T5" fmla="*/ 0 h 645"/>
                <a:gd name="T6" fmla="*/ 1106 w 1106"/>
                <a:gd name="T7" fmla="*/ 0 h 645"/>
                <a:gd name="T8" fmla="*/ 0 w 1106"/>
                <a:gd name="T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45">
                  <a:moveTo>
                    <a:pt x="0" y="645"/>
                  </a:moveTo>
                  <a:lnTo>
                    <a:pt x="0" y="645"/>
                  </a:lnTo>
                  <a:lnTo>
                    <a:pt x="1106" y="0"/>
                  </a:lnTo>
                  <a:lnTo>
                    <a:pt x="1106" y="0"/>
                  </a:lnTo>
                  <a:lnTo>
                    <a:pt x="0" y="645"/>
                  </a:lnTo>
                  <a:close/>
                </a:path>
              </a:pathLst>
            </a:custGeom>
            <a:solidFill>
              <a:srgbClr val="02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íšliḑê">
              <a:extLst>
                <a:ext uri="{FF2B5EF4-FFF2-40B4-BE49-F238E27FC236}">
                  <a16:creationId xmlns:a16="http://schemas.microsoft.com/office/drawing/2014/main" id="{CDFFF5C8-8559-477E-8BAF-FBDB58288684}"/>
                </a:ext>
              </a:extLst>
            </p:cNvPr>
            <p:cNvSpPr/>
            <p:nvPr/>
          </p:nvSpPr>
          <p:spPr bwMode="auto">
            <a:xfrm>
              <a:off x="4832351" y="1268413"/>
              <a:ext cx="1690688" cy="2066925"/>
            </a:xfrm>
            <a:custGeom>
              <a:avLst/>
              <a:gdLst>
                <a:gd name="T0" fmla="*/ 1065 w 1065"/>
                <a:gd name="T1" fmla="*/ 679 h 1302"/>
                <a:gd name="T2" fmla="*/ 0 w 1065"/>
                <a:gd name="T3" fmla="*/ 1302 h 1302"/>
                <a:gd name="T4" fmla="*/ 0 w 1065"/>
                <a:gd name="T5" fmla="*/ 623 h 1302"/>
                <a:gd name="T6" fmla="*/ 1065 w 1065"/>
                <a:gd name="T7" fmla="*/ 0 h 1302"/>
                <a:gd name="T8" fmla="*/ 1065 w 1065"/>
                <a:gd name="T9" fmla="*/ 67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1302">
                  <a:moveTo>
                    <a:pt x="1065" y="679"/>
                  </a:moveTo>
                  <a:lnTo>
                    <a:pt x="0" y="1302"/>
                  </a:lnTo>
                  <a:lnTo>
                    <a:pt x="0" y="623"/>
                  </a:lnTo>
                  <a:lnTo>
                    <a:pt x="1065" y="0"/>
                  </a:lnTo>
                  <a:lnTo>
                    <a:pt x="1065" y="679"/>
                  </a:lnTo>
                  <a:close/>
                </a:path>
              </a:pathLst>
            </a:custGeom>
            <a:solidFill>
              <a:srgbClr val="02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îṧlíḓè">
              <a:extLst>
                <a:ext uri="{FF2B5EF4-FFF2-40B4-BE49-F238E27FC236}">
                  <a16:creationId xmlns:a16="http://schemas.microsoft.com/office/drawing/2014/main" id="{8CA9F002-177B-4D2F-BD32-2B6DB9AA93BA}"/>
                </a:ext>
              </a:extLst>
            </p:cNvPr>
            <p:cNvSpPr/>
            <p:nvPr/>
          </p:nvSpPr>
          <p:spPr bwMode="auto">
            <a:xfrm>
              <a:off x="5256315" y="1561767"/>
              <a:ext cx="684517" cy="525925"/>
            </a:xfrm>
            <a:custGeom>
              <a:avLst/>
              <a:gdLst>
                <a:gd name="connsiteX0" fmla="*/ 684517 w 684517"/>
                <a:gd name="connsiteY0" fmla="*/ 0 h 525925"/>
                <a:gd name="connsiteX1" fmla="*/ 683686 w 684517"/>
                <a:gd name="connsiteY1" fmla="*/ 3699 h 525925"/>
                <a:gd name="connsiteX2" fmla="*/ 342799 w 684517"/>
                <a:gd name="connsiteY2" fmla="*/ 473694 h 525925"/>
                <a:gd name="connsiteX3" fmla="*/ 1912 w 684517"/>
                <a:gd name="connsiteY3" fmla="*/ 407412 h 525925"/>
                <a:gd name="connsiteX4" fmla="*/ 0 w 684517"/>
                <a:gd name="connsiteY4" fmla="*/ 401185 h 52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517" h="525925">
                  <a:moveTo>
                    <a:pt x="684517" y="0"/>
                  </a:moveTo>
                  <a:lnTo>
                    <a:pt x="683686" y="3699"/>
                  </a:lnTo>
                  <a:cubicBezTo>
                    <a:pt x="627645" y="195590"/>
                    <a:pt x="496368" y="384700"/>
                    <a:pt x="342799" y="473694"/>
                  </a:cubicBezTo>
                  <a:cubicBezTo>
                    <a:pt x="189229" y="565159"/>
                    <a:pt x="57952" y="532404"/>
                    <a:pt x="1912" y="407412"/>
                  </a:cubicBezTo>
                  <a:lnTo>
                    <a:pt x="0" y="401185"/>
                  </a:lnTo>
                  <a:close/>
                </a:path>
              </a:pathLst>
            </a:custGeom>
            <a:solidFill>
              <a:srgbClr val="66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išlîḋê">
              <a:extLst>
                <a:ext uri="{FF2B5EF4-FFF2-40B4-BE49-F238E27FC236}">
                  <a16:creationId xmlns:a16="http://schemas.microsoft.com/office/drawing/2014/main" id="{CAD63A22-ACBE-4FFD-9A02-9207F9011470}"/>
                </a:ext>
              </a:extLst>
            </p:cNvPr>
            <p:cNvSpPr/>
            <p:nvPr/>
          </p:nvSpPr>
          <p:spPr bwMode="auto">
            <a:xfrm>
              <a:off x="5067301" y="2154238"/>
              <a:ext cx="198438" cy="692150"/>
            </a:xfrm>
            <a:custGeom>
              <a:avLst/>
              <a:gdLst>
                <a:gd name="T0" fmla="*/ 125 w 125"/>
                <a:gd name="T1" fmla="*/ 362 h 436"/>
                <a:gd name="T2" fmla="*/ 0 w 125"/>
                <a:gd name="T3" fmla="*/ 436 h 436"/>
                <a:gd name="T4" fmla="*/ 0 w 125"/>
                <a:gd name="T5" fmla="*/ 77 h 436"/>
                <a:gd name="T6" fmla="*/ 125 w 125"/>
                <a:gd name="T7" fmla="*/ 0 h 436"/>
                <a:gd name="T8" fmla="*/ 125 w 125"/>
                <a:gd name="T9" fmla="*/ 36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36">
                  <a:moveTo>
                    <a:pt x="125" y="362"/>
                  </a:moveTo>
                  <a:lnTo>
                    <a:pt x="0" y="436"/>
                  </a:lnTo>
                  <a:lnTo>
                    <a:pt x="0" y="77"/>
                  </a:lnTo>
                  <a:lnTo>
                    <a:pt x="125" y="0"/>
                  </a:lnTo>
                  <a:lnTo>
                    <a:pt x="125" y="362"/>
                  </a:lnTo>
                  <a:close/>
                </a:path>
              </a:pathLst>
            </a:custGeom>
            <a:solidFill>
              <a:srgbClr val="025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íṡḷîḑè">
              <a:extLst>
                <a:ext uri="{FF2B5EF4-FFF2-40B4-BE49-F238E27FC236}">
                  <a16:creationId xmlns:a16="http://schemas.microsoft.com/office/drawing/2014/main" id="{435900DA-9418-4BC5-A899-8DA165B3CD99}"/>
                </a:ext>
              </a:extLst>
            </p:cNvPr>
            <p:cNvSpPr/>
            <p:nvPr/>
          </p:nvSpPr>
          <p:spPr bwMode="auto">
            <a:xfrm>
              <a:off x="5632451" y="1997076"/>
              <a:ext cx="201613" cy="692150"/>
            </a:xfrm>
            <a:custGeom>
              <a:avLst/>
              <a:gdLst>
                <a:gd name="T0" fmla="*/ 127 w 127"/>
                <a:gd name="T1" fmla="*/ 359 h 436"/>
                <a:gd name="T2" fmla="*/ 0 w 127"/>
                <a:gd name="T3" fmla="*/ 436 h 436"/>
                <a:gd name="T4" fmla="*/ 0 w 127"/>
                <a:gd name="T5" fmla="*/ 74 h 436"/>
                <a:gd name="T6" fmla="*/ 127 w 127"/>
                <a:gd name="T7" fmla="*/ 0 h 436"/>
                <a:gd name="T8" fmla="*/ 127 w 127"/>
                <a:gd name="T9" fmla="*/ 3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36">
                  <a:moveTo>
                    <a:pt x="127" y="359"/>
                  </a:moveTo>
                  <a:lnTo>
                    <a:pt x="0" y="436"/>
                  </a:lnTo>
                  <a:lnTo>
                    <a:pt x="0" y="74"/>
                  </a:lnTo>
                  <a:lnTo>
                    <a:pt x="127" y="0"/>
                  </a:lnTo>
                  <a:lnTo>
                    <a:pt x="127" y="359"/>
                  </a:lnTo>
                  <a:close/>
                </a:path>
              </a:pathLst>
            </a:custGeom>
            <a:solidFill>
              <a:srgbClr val="025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iṥḷïḍè">
              <a:extLst>
                <a:ext uri="{FF2B5EF4-FFF2-40B4-BE49-F238E27FC236}">
                  <a16:creationId xmlns:a16="http://schemas.microsoft.com/office/drawing/2014/main" id="{10D71175-0BEC-4D20-928A-D972E8189EC8}"/>
                </a:ext>
              </a:extLst>
            </p:cNvPr>
            <p:cNvSpPr/>
            <p:nvPr/>
          </p:nvSpPr>
          <p:spPr bwMode="auto">
            <a:xfrm>
              <a:off x="5886451" y="1660526"/>
              <a:ext cx="201613" cy="692150"/>
            </a:xfrm>
            <a:custGeom>
              <a:avLst/>
              <a:gdLst>
                <a:gd name="T0" fmla="*/ 127 w 127"/>
                <a:gd name="T1" fmla="*/ 361 h 436"/>
                <a:gd name="T2" fmla="*/ 0 w 127"/>
                <a:gd name="T3" fmla="*/ 436 h 436"/>
                <a:gd name="T4" fmla="*/ 0 w 127"/>
                <a:gd name="T5" fmla="*/ 77 h 436"/>
                <a:gd name="T6" fmla="*/ 127 w 127"/>
                <a:gd name="T7" fmla="*/ 0 h 436"/>
                <a:gd name="T8" fmla="*/ 127 w 127"/>
                <a:gd name="T9" fmla="*/ 361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36">
                  <a:moveTo>
                    <a:pt x="127" y="361"/>
                  </a:moveTo>
                  <a:lnTo>
                    <a:pt x="0" y="436"/>
                  </a:lnTo>
                  <a:lnTo>
                    <a:pt x="0" y="77"/>
                  </a:lnTo>
                  <a:lnTo>
                    <a:pt x="127" y="0"/>
                  </a:lnTo>
                  <a:lnTo>
                    <a:pt x="127" y="361"/>
                  </a:lnTo>
                  <a:close/>
                </a:path>
              </a:pathLst>
            </a:custGeom>
            <a:solidFill>
              <a:srgbClr val="025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iṡlïḑé">
              <a:extLst>
                <a:ext uri="{FF2B5EF4-FFF2-40B4-BE49-F238E27FC236}">
                  <a16:creationId xmlns:a16="http://schemas.microsoft.com/office/drawing/2014/main" id="{26AB54AE-9F9D-466E-93FD-0A63D78CA333}"/>
                </a:ext>
              </a:extLst>
            </p:cNvPr>
            <p:cNvSpPr/>
            <p:nvPr/>
          </p:nvSpPr>
          <p:spPr bwMode="auto">
            <a:xfrm>
              <a:off x="6164263" y="1422401"/>
              <a:ext cx="196850" cy="692150"/>
            </a:xfrm>
            <a:custGeom>
              <a:avLst/>
              <a:gdLst>
                <a:gd name="T0" fmla="*/ 124 w 124"/>
                <a:gd name="T1" fmla="*/ 360 h 436"/>
                <a:gd name="T2" fmla="*/ 0 w 124"/>
                <a:gd name="T3" fmla="*/ 436 h 436"/>
                <a:gd name="T4" fmla="*/ 0 w 124"/>
                <a:gd name="T5" fmla="*/ 75 h 436"/>
                <a:gd name="T6" fmla="*/ 124 w 124"/>
                <a:gd name="T7" fmla="*/ 0 h 436"/>
                <a:gd name="T8" fmla="*/ 124 w 124"/>
                <a:gd name="T9" fmla="*/ 36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436">
                  <a:moveTo>
                    <a:pt x="124" y="360"/>
                  </a:moveTo>
                  <a:lnTo>
                    <a:pt x="0" y="436"/>
                  </a:lnTo>
                  <a:lnTo>
                    <a:pt x="0" y="75"/>
                  </a:lnTo>
                  <a:lnTo>
                    <a:pt x="124" y="0"/>
                  </a:lnTo>
                  <a:lnTo>
                    <a:pt x="124" y="360"/>
                  </a:lnTo>
                  <a:close/>
                </a:path>
              </a:pathLst>
            </a:custGeom>
            <a:solidFill>
              <a:srgbClr val="025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iṡ1idè">
              <a:extLst>
                <a:ext uri="{FF2B5EF4-FFF2-40B4-BE49-F238E27FC236}">
                  <a16:creationId xmlns:a16="http://schemas.microsoft.com/office/drawing/2014/main" id="{1EAAECEE-946D-4414-972D-AA35E3B08442}"/>
                </a:ext>
              </a:extLst>
            </p:cNvPr>
            <p:cNvSpPr/>
            <p:nvPr/>
          </p:nvSpPr>
          <p:spPr bwMode="auto">
            <a:xfrm>
              <a:off x="5810251" y="1871663"/>
              <a:ext cx="430213" cy="836613"/>
            </a:xfrm>
            <a:custGeom>
              <a:avLst/>
              <a:gdLst>
                <a:gd name="T0" fmla="*/ 271 w 271"/>
                <a:gd name="T1" fmla="*/ 361 h 527"/>
                <a:gd name="T2" fmla="*/ 0 w 271"/>
                <a:gd name="T3" fmla="*/ 527 h 527"/>
                <a:gd name="T4" fmla="*/ 0 w 271"/>
                <a:gd name="T5" fmla="*/ 166 h 527"/>
                <a:gd name="T6" fmla="*/ 271 w 271"/>
                <a:gd name="T7" fmla="*/ 0 h 527"/>
                <a:gd name="T8" fmla="*/ 271 w 271"/>
                <a:gd name="T9" fmla="*/ 36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527">
                  <a:moveTo>
                    <a:pt x="271" y="361"/>
                  </a:moveTo>
                  <a:lnTo>
                    <a:pt x="0" y="527"/>
                  </a:lnTo>
                  <a:lnTo>
                    <a:pt x="0" y="166"/>
                  </a:lnTo>
                  <a:lnTo>
                    <a:pt x="271" y="0"/>
                  </a:lnTo>
                  <a:lnTo>
                    <a:pt x="271" y="361"/>
                  </a:lnTo>
                  <a:close/>
                </a:path>
              </a:pathLst>
            </a:custGeom>
            <a:solidFill>
              <a:srgbClr val="025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ṥḷíḍe">
              <a:extLst>
                <a:ext uri="{FF2B5EF4-FFF2-40B4-BE49-F238E27FC236}">
                  <a16:creationId xmlns:a16="http://schemas.microsoft.com/office/drawing/2014/main" id="{861CC7C3-D715-4910-B80F-F063EC957462}"/>
                </a:ext>
              </a:extLst>
            </p:cNvPr>
            <p:cNvSpPr/>
            <p:nvPr/>
          </p:nvSpPr>
          <p:spPr bwMode="auto">
            <a:xfrm>
              <a:off x="5302251" y="2174876"/>
              <a:ext cx="85725" cy="622300"/>
            </a:xfrm>
            <a:custGeom>
              <a:avLst/>
              <a:gdLst>
                <a:gd name="T0" fmla="*/ 54 w 54"/>
                <a:gd name="T1" fmla="*/ 361 h 392"/>
                <a:gd name="T2" fmla="*/ 0 w 54"/>
                <a:gd name="T3" fmla="*/ 392 h 392"/>
                <a:gd name="T4" fmla="*/ 0 w 54"/>
                <a:gd name="T5" fmla="*/ 31 h 392"/>
                <a:gd name="T6" fmla="*/ 54 w 54"/>
                <a:gd name="T7" fmla="*/ 0 h 392"/>
                <a:gd name="T8" fmla="*/ 54 w 54"/>
                <a:gd name="T9" fmla="*/ 36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92">
                  <a:moveTo>
                    <a:pt x="54" y="361"/>
                  </a:moveTo>
                  <a:lnTo>
                    <a:pt x="0" y="392"/>
                  </a:lnTo>
                  <a:lnTo>
                    <a:pt x="0" y="31"/>
                  </a:lnTo>
                  <a:lnTo>
                    <a:pt x="54" y="0"/>
                  </a:lnTo>
                  <a:lnTo>
                    <a:pt x="54" y="361"/>
                  </a:lnTo>
                  <a:close/>
                </a:path>
              </a:pathLst>
            </a:custGeom>
            <a:solidFill>
              <a:srgbClr val="025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îṧ1iďê">
              <a:extLst>
                <a:ext uri="{FF2B5EF4-FFF2-40B4-BE49-F238E27FC236}">
                  <a16:creationId xmlns:a16="http://schemas.microsoft.com/office/drawing/2014/main" id="{EFABF2E8-5BCB-4EC0-B5C3-616D90F648DC}"/>
                </a:ext>
              </a:extLst>
            </p:cNvPr>
            <p:cNvSpPr/>
            <p:nvPr/>
          </p:nvSpPr>
          <p:spPr bwMode="auto">
            <a:xfrm>
              <a:off x="5476876" y="1951038"/>
              <a:ext cx="85725" cy="784225"/>
            </a:xfrm>
            <a:custGeom>
              <a:avLst/>
              <a:gdLst>
                <a:gd name="T0" fmla="*/ 54 w 54"/>
                <a:gd name="T1" fmla="*/ 463 h 494"/>
                <a:gd name="T2" fmla="*/ 0 w 54"/>
                <a:gd name="T3" fmla="*/ 494 h 494"/>
                <a:gd name="T4" fmla="*/ 0 w 54"/>
                <a:gd name="T5" fmla="*/ 29 h 494"/>
                <a:gd name="T6" fmla="*/ 54 w 54"/>
                <a:gd name="T7" fmla="*/ 0 h 494"/>
                <a:gd name="T8" fmla="*/ 54 w 54"/>
                <a:gd name="T9" fmla="*/ 46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94">
                  <a:moveTo>
                    <a:pt x="54" y="463"/>
                  </a:moveTo>
                  <a:lnTo>
                    <a:pt x="0" y="494"/>
                  </a:lnTo>
                  <a:lnTo>
                    <a:pt x="0" y="29"/>
                  </a:lnTo>
                  <a:lnTo>
                    <a:pt x="54" y="0"/>
                  </a:lnTo>
                  <a:lnTo>
                    <a:pt x="54" y="463"/>
                  </a:lnTo>
                  <a:close/>
                </a:path>
              </a:pathLst>
            </a:custGeom>
            <a:solidFill>
              <a:srgbClr val="024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îṧlïďê">
              <a:extLst>
                <a:ext uri="{FF2B5EF4-FFF2-40B4-BE49-F238E27FC236}">
                  <a16:creationId xmlns:a16="http://schemas.microsoft.com/office/drawing/2014/main" id="{20ADE435-F452-4162-B55C-6620A33A087C}"/>
                </a:ext>
              </a:extLst>
            </p:cNvPr>
            <p:cNvSpPr/>
            <p:nvPr/>
          </p:nvSpPr>
          <p:spPr bwMode="auto">
            <a:xfrm>
              <a:off x="5889626" y="1854201"/>
              <a:ext cx="590550" cy="893763"/>
            </a:xfrm>
            <a:custGeom>
              <a:avLst/>
              <a:gdLst>
                <a:gd name="T0" fmla="*/ 179 w 179"/>
                <a:gd name="T1" fmla="*/ 83 h 271"/>
                <a:gd name="T2" fmla="*/ 89 w 179"/>
                <a:gd name="T3" fmla="*/ 29 h 271"/>
                <a:gd name="T4" fmla="*/ 0 w 179"/>
                <a:gd name="T5" fmla="*/ 188 h 271"/>
                <a:gd name="T6" fmla="*/ 89 w 179"/>
                <a:gd name="T7" fmla="*/ 242 h 271"/>
                <a:gd name="T8" fmla="*/ 179 w 179"/>
                <a:gd name="T9" fmla="*/ 8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71">
                  <a:moveTo>
                    <a:pt x="179" y="83"/>
                  </a:moveTo>
                  <a:cubicBezTo>
                    <a:pt x="179" y="24"/>
                    <a:pt x="139" y="0"/>
                    <a:pt x="89" y="29"/>
                  </a:cubicBezTo>
                  <a:cubicBezTo>
                    <a:pt x="40" y="58"/>
                    <a:pt x="0" y="130"/>
                    <a:pt x="0" y="188"/>
                  </a:cubicBezTo>
                  <a:cubicBezTo>
                    <a:pt x="0" y="247"/>
                    <a:pt x="40" y="271"/>
                    <a:pt x="89" y="242"/>
                  </a:cubicBezTo>
                  <a:cubicBezTo>
                    <a:pt x="139" y="213"/>
                    <a:pt x="179" y="141"/>
                    <a:pt x="179" y="83"/>
                  </a:cubicBezTo>
                  <a:close/>
                </a:path>
              </a:pathLst>
            </a:custGeom>
            <a:solidFill>
              <a:srgbClr val="02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ïṣľïḋè">
              <a:extLst>
                <a:ext uri="{FF2B5EF4-FFF2-40B4-BE49-F238E27FC236}">
                  <a16:creationId xmlns:a16="http://schemas.microsoft.com/office/drawing/2014/main" id="{F7AC4B9F-775C-4ECE-8BD4-ABEF3C27F643}"/>
                </a:ext>
              </a:extLst>
            </p:cNvPr>
            <p:cNvSpPr/>
            <p:nvPr/>
          </p:nvSpPr>
          <p:spPr bwMode="auto">
            <a:xfrm>
              <a:off x="6259513" y="1272017"/>
              <a:ext cx="300038" cy="744693"/>
            </a:xfrm>
            <a:custGeom>
              <a:avLst/>
              <a:gdLst>
                <a:gd name="connsiteX0" fmla="*/ 300038 w 300038"/>
                <a:gd name="connsiteY0" fmla="*/ 0 h 744693"/>
                <a:gd name="connsiteX1" fmla="*/ 300038 w 300038"/>
                <a:gd name="connsiteY1" fmla="*/ 699724 h 744693"/>
                <a:gd name="connsiteX2" fmla="*/ 293626 w 300038"/>
                <a:gd name="connsiteY2" fmla="*/ 704212 h 744693"/>
                <a:gd name="connsiteX3" fmla="*/ 0 w 300038"/>
                <a:gd name="connsiteY3" fmla="*/ 526459 h 744693"/>
                <a:gd name="connsiteX4" fmla="*/ 293626 w 300038"/>
                <a:gd name="connsiteY4" fmla="*/ 3074 h 74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8" h="744693">
                  <a:moveTo>
                    <a:pt x="300038" y="0"/>
                  </a:moveTo>
                  <a:lnTo>
                    <a:pt x="300038" y="699724"/>
                  </a:lnTo>
                  <a:lnTo>
                    <a:pt x="293626" y="704212"/>
                  </a:lnTo>
                  <a:cubicBezTo>
                    <a:pt x="131967" y="799672"/>
                    <a:pt x="0" y="720671"/>
                    <a:pt x="0" y="526459"/>
                  </a:cubicBezTo>
                  <a:cubicBezTo>
                    <a:pt x="0" y="332247"/>
                    <a:pt x="131967" y="98534"/>
                    <a:pt x="293626" y="3074"/>
                  </a:cubicBezTo>
                  <a:close/>
                </a:path>
              </a:pathLst>
            </a:custGeom>
            <a:solidFill>
              <a:srgbClr val="02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iṩlíḑê">
              <a:extLst>
                <a:ext uri="{FF2B5EF4-FFF2-40B4-BE49-F238E27FC236}">
                  <a16:creationId xmlns:a16="http://schemas.microsoft.com/office/drawing/2014/main" id="{79E56070-2411-4932-A6AF-ABEC97A18250}"/>
                </a:ext>
              </a:extLst>
            </p:cNvPr>
            <p:cNvSpPr/>
            <p:nvPr/>
          </p:nvSpPr>
          <p:spPr bwMode="auto">
            <a:xfrm>
              <a:off x="4905376" y="2382838"/>
              <a:ext cx="587375" cy="892175"/>
            </a:xfrm>
            <a:custGeom>
              <a:avLst/>
              <a:gdLst>
                <a:gd name="T0" fmla="*/ 178 w 178"/>
                <a:gd name="T1" fmla="*/ 82 h 271"/>
                <a:gd name="T2" fmla="*/ 89 w 178"/>
                <a:gd name="T3" fmla="*/ 29 h 271"/>
                <a:gd name="T4" fmla="*/ 0 w 178"/>
                <a:gd name="T5" fmla="*/ 188 h 271"/>
                <a:gd name="T6" fmla="*/ 89 w 178"/>
                <a:gd name="T7" fmla="*/ 242 h 271"/>
                <a:gd name="T8" fmla="*/ 178 w 178"/>
                <a:gd name="T9" fmla="*/ 8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71">
                  <a:moveTo>
                    <a:pt x="178" y="82"/>
                  </a:moveTo>
                  <a:cubicBezTo>
                    <a:pt x="178" y="24"/>
                    <a:pt x="139" y="0"/>
                    <a:pt x="89" y="29"/>
                  </a:cubicBezTo>
                  <a:cubicBezTo>
                    <a:pt x="40" y="58"/>
                    <a:pt x="0" y="129"/>
                    <a:pt x="0" y="188"/>
                  </a:cubicBezTo>
                  <a:cubicBezTo>
                    <a:pt x="0" y="247"/>
                    <a:pt x="40" y="271"/>
                    <a:pt x="89" y="242"/>
                  </a:cubicBezTo>
                  <a:cubicBezTo>
                    <a:pt x="139" y="213"/>
                    <a:pt x="178" y="141"/>
                    <a:pt x="178" y="82"/>
                  </a:cubicBezTo>
                  <a:close/>
                </a:path>
              </a:pathLst>
            </a:custGeom>
            <a:solidFill>
              <a:srgbClr val="02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ïślíḑe">
              <a:extLst>
                <a:ext uri="{FF2B5EF4-FFF2-40B4-BE49-F238E27FC236}">
                  <a16:creationId xmlns:a16="http://schemas.microsoft.com/office/drawing/2014/main" id="{487EB798-8CFE-49AC-93A6-8E04CD471BD9}"/>
                </a:ext>
              </a:extLst>
            </p:cNvPr>
            <p:cNvSpPr/>
            <p:nvPr/>
          </p:nvSpPr>
          <p:spPr bwMode="auto">
            <a:xfrm>
              <a:off x="4800601" y="2395538"/>
              <a:ext cx="319088" cy="481013"/>
            </a:xfrm>
            <a:custGeom>
              <a:avLst/>
              <a:gdLst>
                <a:gd name="T0" fmla="*/ 97 w 97"/>
                <a:gd name="T1" fmla="*/ 44 h 146"/>
                <a:gd name="T2" fmla="*/ 49 w 97"/>
                <a:gd name="T3" fmla="*/ 15 h 146"/>
                <a:gd name="T4" fmla="*/ 0 w 97"/>
                <a:gd name="T5" fmla="*/ 102 h 146"/>
                <a:gd name="T6" fmla="*/ 49 w 97"/>
                <a:gd name="T7" fmla="*/ 131 h 146"/>
                <a:gd name="T8" fmla="*/ 97 w 97"/>
                <a:gd name="T9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6">
                  <a:moveTo>
                    <a:pt x="97" y="44"/>
                  </a:moveTo>
                  <a:cubicBezTo>
                    <a:pt x="97" y="13"/>
                    <a:pt x="75" y="0"/>
                    <a:pt x="49" y="15"/>
                  </a:cubicBezTo>
                  <a:cubicBezTo>
                    <a:pt x="22" y="31"/>
                    <a:pt x="0" y="70"/>
                    <a:pt x="0" y="102"/>
                  </a:cubicBezTo>
                  <a:cubicBezTo>
                    <a:pt x="0" y="133"/>
                    <a:pt x="22" y="146"/>
                    <a:pt x="49" y="131"/>
                  </a:cubicBezTo>
                  <a:cubicBezTo>
                    <a:pt x="75" y="115"/>
                    <a:pt x="97" y="76"/>
                    <a:pt x="97" y="44"/>
                  </a:cubicBezTo>
                  <a:close/>
                </a:path>
              </a:pathLst>
            </a:custGeom>
            <a:solidFill>
              <a:srgbClr val="02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îṧlîḋé">
              <a:extLst>
                <a:ext uri="{FF2B5EF4-FFF2-40B4-BE49-F238E27FC236}">
                  <a16:creationId xmlns:a16="http://schemas.microsoft.com/office/drawing/2014/main" id="{C0C42462-F585-4DFB-99D2-6614F9A379CA}"/>
                </a:ext>
              </a:extLst>
            </p:cNvPr>
            <p:cNvSpPr/>
            <p:nvPr/>
          </p:nvSpPr>
          <p:spPr bwMode="auto">
            <a:xfrm>
              <a:off x="4797427" y="2273384"/>
              <a:ext cx="163513" cy="403505"/>
            </a:xfrm>
            <a:custGeom>
              <a:avLst/>
              <a:gdLst>
                <a:gd name="connsiteX0" fmla="*/ 64980 w 163513"/>
                <a:gd name="connsiteY0" fmla="*/ 425 h 403505"/>
                <a:gd name="connsiteX1" fmla="*/ 163513 w 163513"/>
                <a:gd name="connsiteY1" fmla="*/ 118461 h 403505"/>
                <a:gd name="connsiteX2" fmla="*/ 2324 w 163513"/>
                <a:gd name="connsiteY2" fmla="*/ 402656 h 403505"/>
                <a:gd name="connsiteX3" fmla="*/ 0 w 163513"/>
                <a:gd name="connsiteY3" fmla="*/ 403505 h 403505"/>
                <a:gd name="connsiteX4" fmla="*/ 0 w 163513"/>
                <a:gd name="connsiteY4" fmla="*/ 24611 h 403505"/>
                <a:gd name="connsiteX5" fmla="*/ 2324 w 163513"/>
                <a:gd name="connsiteY5" fmla="*/ 22628 h 403505"/>
                <a:gd name="connsiteX6" fmla="*/ 64980 w 163513"/>
                <a:gd name="connsiteY6" fmla="*/ 425 h 40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3" h="403505">
                  <a:moveTo>
                    <a:pt x="64980" y="425"/>
                  </a:moveTo>
                  <a:cubicBezTo>
                    <a:pt x="122805" y="-4842"/>
                    <a:pt x="163513" y="39151"/>
                    <a:pt x="163513" y="118461"/>
                  </a:cubicBezTo>
                  <a:cubicBezTo>
                    <a:pt x="163513" y="224208"/>
                    <a:pt x="91143" y="349782"/>
                    <a:pt x="2324" y="402656"/>
                  </a:cubicBezTo>
                  <a:lnTo>
                    <a:pt x="0" y="403505"/>
                  </a:lnTo>
                  <a:lnTo>
                    <a:pt x="0" y="24611"/>
                  </a:lnTo>
                  <a:lnTo>
                    <a:pt x="2324" y="22628"/>
                  </a:lnTo>
                  <a:cubicBezTo>
                    <a:pt x="24529" y="9409"/>
                    <a:pt x="45705" y="2180"/>
                    <a:pt x="64980" y="425"/>
                  </a:cubicBezTo>
                  <a:close/>
                </a:path>
              </a:pathLst>
            </a:custGeom>
            <a:solidFill>
              <a:srgbClr val="02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íşľidê">
              <a:extLst>
                <a:ext uri="{FF2B5EF4-FFF2-40B4-BE49-F238E27FC236}">
                  <a16:creationId xmlns:a16="http://schemas.microsoft.com/office/drawing/2014/main" id="{0DD8A574-000E-4E73-B87F-8F4C661C8721}"/>
                </a:ext>
              </a:extLst>
            </p:cNvPr>
            <p:cNvSpPr/>
            <p:nvPr/>
          </p:nvSpPr>
          <p:spPr bwMode="auto">
            <a:xfrm>
              <a:off x="5635626" y="2408238"/>
              <a:ext cx="306388" cy="468313"/>
            </a:xfrm>
            <a:custGeom>
              <a:avLst/>
              <a:gdLst>
                <a:gd name="T0" fmla="*/ 93 w 93"/>
                <a:gd name="T1" fmla="*/ 43 h 142"/>
                <a:gd name="T2" fmla="*/ 47 w 93"/>
                <a:gd name="T3" fmla="*/ 15 h 142"/>
                <a:gd name="T4" fmla="*/ 0 w 93"/>
                <a:gd name="T5" fmla="*/ 99 h 142"/>
                <a:gd name="T6" fmla="*/ 47 w 93"/>
                <a:gd name="T7" fmla="*/ 127 h 142"/>
                <a:gd name="T8" fmla="*/ 93 w 93"/>
                <a:gd name="T9" fmla="*/ 4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2">
                  <a:moveTo>
                    <a:pt x="93" y="43"/>
                  </a:moveTo>
                  <a:cubicBezTo>
                    <a:pt x="93" y="13"/>
                    <a:pt x="73" y="0"/>
                    <a:pt x="47" y="15"/>
                  </a:cubicBezTo>
                  <a:cubicBezTo>
                    <a:pt x="21" y="31"/>
                    <a:pt x="0" y="68"/>
                    <a:pt x="0" y="99"/>
                  </a:cubicBezTo>
                  <a:cubicBezTo>
                    <a:pt x="0" y="130"/>
                    <a:pt x="21" y="142"/>
                    <a:pt x="47" y="127"/>
                  </a:cubicBezTo>
                  <a:cubicBezTo>
                    <a:pt x="73" y="112"/>
                    <a:pt x="93" y="74"/>
                    <a:pt x="93" y="43"/>
                  </a:cubicBezTo>
                  <a:close/>
                </a:path>
              </a:pathLst>
            </a:custGeom>
            <a:solidFill>
              <a:srgbClr val="02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í$ľidé">
              <a:extLst>
                <a:ext uri="{FF2B5EF4-FFF2-40B4-BE49-F238E27FC236}">
                  <a16:creationId xmlns:a16="http://schemas.microsoft.com/office/drawing/2014/main" id="{7523B6C3-934B-44BC-BE3E-3C6095A4CF9C}"/>
                </a:ext>
              </a:extLst>
            </p:cNvPr>
            <p:cNvSpPr/>
            <p:nvPr/>
          </p:nvSpPr>
          <p:spPr bwMode="auto">
            <a:xfrm>
              <a:off x="5529263" y="2451101"/>
              <a:ext cx="198438" cy="300038"/>
            </a:xfrm>
            <a:custGeom>
              <a:avLst/>
              <a:gdLst>
                <a:gd name="T0" fmla="*/ 60 w 60"/>
                <a:gd name="T1" fmla="*/ 28 h 91"/>
                <a:gd name="T2" fmla="*/ 30 w 60"/>
                <a:gd name="T3" fmla="*/ 10 h 91"/>
                <a:gd name="T4" fmla="*/ 0 w 60"/>
                <a:gd name="T5" fmla="*/ 63 h 91"/>
                <a:gd name="T6" fmla="*/ 30 w 60"/>
                <a:gd name="T7" fmla="*/ 81 h 91"/>
                <a:gd name="T8" fmla="*/ 60 w 60"/>
                <a:gd name="T9" fmla="*/ 2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60" y="28"/>
                  </a:moveTo>
                  <a:cubicBezTo>
                    <a:pt x="60" y="8"/>
                    <a:pt x="46" y="0"/>
                    <a:pt x="30" y="10"/>
                  </a:cubicBezTo>
                  <a:cubicBezTo>
                    <a:pt x="13" y="20"/>
                    <a:pt x="0" y="44"/>
                    <a:pt x="0" y="63"/>
                  </a:cubicBezTo>
                  <a:cubicBezTo>
                    <a:pt x="0" y="83"/>
                    <a:pt x="13" y="91"/>
                    <a:pt x="30" y="81"/>
                  </a:cubicBezTo>
                  <a:cubicBezTo>
                    <a:pt x="46" y="72"/>
                    <a:pt x="60" y="48"/>
                    <a:pt x="60" y="28"/>
                  </a:cubicBezTo>
                  <a:close/>
                </a:path>
              </a:pathLst>
            </a:custGeom>
            <a:solidFill>
              <a:srgbClr val="02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işľíḋê">
              <a:extLst>
                <a:ext uri="{FF2B5EF4-FFF2-40B4-BE49-F238E27FC236}">
                  <a16:creationId xmlns:a16="http://schemas.microsoft.com/office/drawing/2014/main" id="{AA6489D0-3447-49C7-9976-2A4CD72A9CCD}"/>
                </a:ext>
              </a:extLst>
            </p:cNvPr>
            <p:cNvSpPr/>
            <p:nvPr/>
          </p:nvSpPr>
          <p:spPr bwMode="auto">
            <a:xfrm>
              <a:off x="5456238" y="2643188"/>
              <a:ext cx="100013" cy="147638"/>
            </a:xfrm>
            <a:custGeom>
              <a:avLst/>
              <a:gdLst>
                <a:gd name="T0" fmla="*/ 30 w 30"/>
                <a:gd name="T1" fmla="*/ 14 h 45"/>
                <a:gd name="T2" fmla="*/ 15 w 30"/>
                <a:gd name="T3" fmla="*/ 5 h 45"/>
                <a:gd name="T4" fmla="*/ 0 w 30"/>
                <a:gd name="T5" fmla="*/ 32 h 45"/>
                <a:gd name="T6" fmla="*/ 15 w 30"/>
                <a:gd name="T7" fmla="*/ 40 h 45"/>
                <a:gd name="T8" fmla="*/ 30 w 30"/>
                <a:gd name="T9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5">
                  <a:moveTo>
                    <a:pt x="30" y="14"/>
                  </a:moveTo>
                  <a:cubicBezTo>
                    <a:pt x="30" y="4"/>
                    <a:pt x="24" y="0"/>
                    <a:pt x="15" y="5"/>
                  </a:cubicBezTo>
                  <a:cubicBezTo>
                    <a:pt x="7" y="10"/>
                    <a:pt x="0" y="22"/>
                    <a:pt x="0" y="32"/>
                  </a:cubicBezTo>
                  <a:cubicBezTo>
                    <a:pt x="0" y="41"/>
                    <a:pt x="7" y="45"/>
                    <a:pt x="15" y="40"/>
                  </a:cubicBezTo>
                  <a:cubicBezTo>
                    <a:pt x="24" y="36"/>
                    <a:pt x="30" y="24"/>
                    <a:pt x="30" y="14"/>
                  </a:cubicBezTo>
                  <a:close/>
                </a:path>
              </a:pathLst>
            </a:custGeom>
            <a:solidFill>
              <a:srgbClr val="02E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ïsliḍé">
              <a:extLst>
                <a:ext uri="{FF2B5EF4-FFF2-40B4-BE49-F238E27FC236}">
                  <a16:creationId xmlns:a16="http://schemas.microsoft.com/office/drawing/2014/main" id="{AB60F78E-C5BF-4B11-B18D-394701EC7730}"/>
                </a:ext>
              </a:extLst>
            </p:cNvPr>
            <p:cNvSpPr/>
            <p:nvPr/>
          </p:nvSpPr>
          <p:spPr bwMode="auto">
            <a:xfrm>
              <a:off x="4802190" y="1345826"/>
              <a:ext cx="2015887" cy="2571493"/>
            </a:xfrm>
            <a:custGeom>
              <a:avLst/>
              <a:gdLst>
                <a:gd name="connsiteX0" fmla="*/ 1760537 w 2015887"/>
                <a:gd name="connsiteY0" fmla="*/ 0 h 2571493"/>
                <a:gd name="connsiteX1" fmla="*/ 1760537 w 2015887"/>
                <a:gd name="connsiteY1" fmla="*/ 1378649 h 2571493"/>
                <a:gd name="connsiteX2" fmla="*/ 2015887 w 2015887"/>
                <a:gd name="connsiteY2" fmla="*/ 1378649 h 2571493"/>
                <a:gd name="connsiteX3" fmla="*/ 1989133 w 2015887"/>
                <a:gd name="connsiteY3" fmla="*/ 1420594 h 2571493"/>
                <a:gd name="connsiteX4" fmla="*/ 1745210 w 2015887"/>
                <a:gd name="connsiteY4" fmla="*/ 1652318 h 2571493"/>
                <a:gd name="connsiteX5" fmla="*/ 1325711 w 2015887"/>
                <a:gd name="connsiteY5" fmla="*/ 1517197 h 2571493"/>
                <a:gd name="connsiteX6" fmla="*/ 1193586 w 2015887"/>
                <a:gd name="connsiteY6" fmla="*/ 1662205 h 2571493"/>
                <a:gd name="connsiteX7" fmla="*/ 1137432 w 2015887"/>
                <a:gd name="connsiteY7" fmla="*/ 1685275 h 2571493"/>
                <a:gd name="connsiteX8" fmla="*/ 800512 w 2015887"/>
                <a:gd name="connsiteY8" fmla="*/ 2153256 h 2571493"/>
                <a:gd name="connsiteX9" fmla="*/ 532958 w 2015887"/>
                <a:gd name="connsiteY9" fmla="*/ 2169734 h 2571493"/>
                <a:gd name="connsiteX10" fmla="*/ 205947 w 2015887"/>
                <a:gd name="connsiteY10" fmla="*/ 2502594 h 2571493"/>
                <a:gd name="connsiteX11" fmla="*/ 8017 w 2015887"/>
                <a:gd name="connsiteY11" fmla="*/ 2571493 h 2571493"/>
                <a:gd name="connsiteX12" fmla="*/ 0 w 2015887"/>
                <a:gd name="connsiteY12" fmla="*/ 2571046 h 2571493"/>
                <a:gd name="connsiteX13" fmla="*/ 0 w 2015887"/>
                <a:gd name="connsiteY13" fmla="*/ 1026990 h 2571493"/>
                <a:gd name="connsiteX14" fmla="*/ 29345 w 2015887"/>
                <a:gd name="connsiteY14" fmla="*/ 1052093 h 2571493"/>
                <a:gd name="connsiteX15" fmla="*/ 103550 w 2015887"/>
                <a:gd name="connsiteY15" fmla="*/ 1296389 h 2571493"/>
                <a:gd name="connsiteX16" fmla="*/ 100247 w 2015887"/>
                <a:gd name="connsiteY16" fmla="*/ 1362302 h 2571493"/>
                <a:gd name="connsiteX17" fmla="*/ 205947 w 2015887"/>
                <a:gd name="connsiteY17" fmla="*/ 1286502 h 2571493"/>
                <a:gd name="connsiteX18" fmla="*/ 681599 w 2015887"/>
                <a:gd name="connsiteY18" fmla="*/ 1388667 h 2571493"/>
                <a:gd name="connsiteX19" fmla="*/ 800512 w 2015887"/>
                <a:gd name="connsiteY19" fmla="*/ 1293093 h 2571493"/>
                <a:gd name="connsiteX20" fmla="*/ 1097795 w 2015887"/>
                <a:gd name="connsiteY20" fmla="*/ 1302980 h 2571493"/>
                <a:gd name="connsiteX21" fmla="*/ 1193586 w 2015887"/>
                <a:gd name="connsiteY21" fmla="*/ 1213998 h 2571493"/>
                <a:gd name="connsiteX22" fmla="*/ 1335621 w 2015887"/>
                <a:gd name="connsiteY22" fmla="*/ 1207406 h 2571493"/>
                <a:gd name="connsiteX23" fmla="*/ 1603175 w 2015887"/>
                <a:gd name="connsiteY23" fmla="*/ 729538 h 2571493"/>
                <a:gd name="connsiteX24" fmla="*/ 1556931 w 2015887"/>
                <a:gd name="connsiteY24" fmla="*/ 571347 h 2571493"/>
                <a:gd name="connsiteX25" fmla="*/ 1698966 w 2015887"/>
                <a:gd name="connsiteY25" fmla="*/ 198940 h 2571493"/>
                <a:gd name="connsiteX26" fmla="*/ 1692360 w 2015887"/>
                <a:gd name="connsiteY26" fmla="*/ 156096 h 2571493"/>
                <a:gd name="connsiteX27" fmla="*/ 1755068 w 2015887"/>
                <a:gd name="connsiteY27" fmla="*/ 4548 h 257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15887" h="2571493">
                  <a:moveTo>
                    <a:pt x="1760537" y="0"/>
                  </a:moveTo>
                  <a:lnTo>
                    <a:pt x="1760537" y="1378649"/>
                  </a:lnTo>
                  <a:lnTo>
                    <a:pt x="2015887" y="1378649"/>
                  </a:lnTo>
                  <a:lnTo>
                    <a:pt x="1989133" y="1420594"/>
                  </a:lnTo>
                  <a:cubicBezTo>
                    <a:pt x="1919554" y="1517300"/>
                    <a:pt x="1835634" y="1599176"/>
                    <a:pt x="1745210" y="1652318"/>
                  </a:cubicBezTo>
                  <a:cubicBezTo>
                    <a:pt x="1547021" y="1770961"/>
                    <a:pt x="1375258" y="1708344"/>
                    <a:pt x="1325711" y="1517197"/>
                  </a:cubicBezTo>
                  <a:cubicBezTo>
                    <a:pt x="1292680" y="1576518"/>
                    <a:pt x="1246436" y="1629249"/>
                    <a:pt x="1193586" y="1662205"/>
                  </a:cubicBezTo>
                  <a:cubicBezTo>
                    <a:pt x="1173767" y="1672092"/>
                    <a:pt x="1153948" y="1681979"/>
                    <a:pt x="1137432" y="1685275"/>
                  </a:cubicBezTo>
                  <a:cubicBezTo>
                    <a:pt x="1084582" y="1873126"/>
                    <a:pt x="952456" y="2064273"/>
                    <a:pt x="800512" y="2153256"/>
                  </a:cubicBezTo>
                  <a:cubicBezTo>
                    <a:pt x="694812" y="2215873"/>
                    <a:pt x="599021" y="2219169"/>
                    <a:pt x="532958" y="2169734"/>
                  </a:cubicBezTo>
                  <a:cubicBezTo>
                    <a:pt x="443773" y="2308151"/>
                    <a:pt x="331466" y="2426794"/>
                    <a:pt x="205947" y="2502594"/>
                  </a:cubicBezTo>
                  <a:cubicBezTo>
                    <a:pt x="135756" y="2543789"/>
                    <a:pt x="68867" y="2566241"/>
                    <a:pt x="8017" y="2571493"/>
                  </a:cubicBezTo>
                  <a:lnTo>
                    <a:pt x="0" y="2571046"/>
                  </a:lnTo>
                  <a:lnTo>
                    <a:pt x="0" y="1026990"/>
                  </a:lnTo>
                  <a:lnTo>
                    <a:pt x="29345" y="1052093"/>
                  </a:lnTo>
                  <a:cubicBezTo>
                    <a:pt x="76144" y="1106992"/>
                    <a:pt x="103550" y="1190104"/>
                    <a:pt x="103550" y="1296389"/>
                  </a:cubicBezTo>
                  <a:cubicBezTo>
                    <a:pt x="103550" y="1319458"/>
                    <a:pt x="103550" y="1339232"/>
                    <a:pt x="100247" y="1362302"/>
                  </a:cubicBezTo>
                  <a:cubicBezTo>
                    <a:pt x="133278" y="1332641"/>
                    <a:pt x="169613" y="1306276"/>
                    <a:pt x="205947" y="1286502"/>
                  </a:cubicBezTo>
                  <a:cubicBezTo>
                    <a:pt x="423954" y="1157972"/>
                    <a:pt x="605627" y="1207406"/>
                    <a:pt x="681599" y="1388667"/>
                  </a:cubicBezTo>
                  <a:cubicBezTo>
                    <a:pt x="717934" y="1349119"/>
                    <a:pt x="760874" y="1319458"/>
                    <a:pt x="800512" y="1293093"/>
                  </a:cubicBezTo>
                  <a:cubicBezTo>
                    <a:pt x="926031" y="1220589"/>
                    <a:pt x="1035035" y="1230476"/>
                    <a:pt x="1097795" y="1302980"/>
                  </a:cubicBezTo>
                  <a:cubicBezTo>
                    <a:pt x="1127523" y="1266728"/>
                    <a:pt x="1160554" y="1233772"/>
                    <a:pt x="1193586" y="1213998"/>
                  </a:cubicBezTo>
                  <a:cubicBezTo>
                    <a:pt x="1249739" y="1181041"/>
                    <a:pt x="1302589" y="1181041"/>
                    <a:pt x="1335621" y="1207406"/>
                  </a:cubicBezTo>
                  <a:cubicBezTo>
                    <a:pt x="1378561" y="1032737"/>
                    <a:pt x="1477656" y="854773"/>
                    <a:pt x="1603175" y="729538"/>
                  </a:cubicBezTo>
                  <a:cubicBezTo>
                    <a:pt x="1576750" y="693286"/>
                    <a:pt x="1556931" y="640556"/>
                    <a:pt x="1556931" y="571347"/>
                  </a:cubicBezTo>
                  <a:cubicBezTo>
                    <a:pt x="1556931" y="449408"/>
                    <a:pt x="1613084" y="307696"/>
                    <a:pt x="1698966" y="198940"/>
                  </a:cubicBezTo>
                  <a:cubicBezTo>
                    <a:pt x="1692360" y="185757"/>
                    <a:pt x="1692360" y="172574"/>
                    <a:pt x="1692360" y="156096"/>
                  </a:cubicBezTo>
                  <a:cubicBezTo>
                    <a:pt x="1692360" y="104190"/>
                    <a:pt x="1718372" y="44869"/>
                    <a:pt x="1755068" y="4548"/>
                  </a:cubicBezTo>
                  <a:close/>
                </a:path>
              </a:pathLst>
            </a:custGeom>
            <a:solidFill>
              <a:srgbClr val="02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ïśliḍe">
              <a:extLst>
                <a:ext uri="{FF2B5EF4-FFF2-40B4-BE49-F238E27FC236}">
                  <a16:creationId xmlns:a16="http://schemas.microsoft.com/office/drawing/2014/main" id="{5337C5E3-047F-49EC-BA5D-D6CD6C847237}"/>
                </a:ext>
              </a:extLst>
            </p:cNvPr>
            <p:cNvSpPr/>
            <p:nvPr/>
          </p:nvSpPr>
          <p:spPr bwMode="auto">
            <a:xfrm>
              <a:off x="4217988" y="2343151"/>
              <a:ext cx="403225" cy="1384300"/>
            </a:xfrm>
            <a:custGeom>
              <a:avLst/>
              <a:gdLst>
                <a:gd name="T0" fmla="*/ 254 w 254"/>
                <a:gd name="T1" fmla="*/ 720 h 872"/>
                <a:gd name="T2" fmla="*/ 0 w 254"/>
                <a:gd name="T3" fmla="*/ 872 h 872"/>
                <a:gd name="T4" fmla="*/ 0 w 254"/>
                <a:gd name="T5" fmla="*/ 151 h 872"/>
                <a:gd name="T6" fmla="*/ 254 w 254"/>
                <a:gd name="T7" fmla="*/ 0 h 872"/>
                <a:gd name="T8" fmla="*/ 254 w 254"/>
                <a:gd name="T9" fmla="*/ 72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872">
                  <a:moveTo>
                    <a:pt x="254" y="720"/>
                  </a:moveTo>
                  <a:lnTo>
                    <a:pt x="0" y="872"/>
                  </a:lnTo>
                  <a:lnTo>
                    <a:pt x="0" y="151"/>
                  </a:lnTo>
                  <a:lnTo>
                    <a:pt x="254" y="0"/>
                  </a:lnTo>
                  <a:lnTo>
                    <a:pt x="254" y="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ïṡľïḑe">
              <a:extLst>
                <a:ext uri="{FF2B5EF4-FFF2-40B4-BE49-F238E27FC236}">
                  <a16:creationId xmlns:a16="http://schemas.microsoft.com/office/drawing/2014/main" id="{8CAA9B09-29D6-4DD0-9901-BC9E3EB7CF8D}"/>
                </a:ext>
              </a:extLst>
            </p:cNvPr>
            <p:cNvSpPr/>
            <p:nvPr/>
          </p:nvSpPr>
          <p:spPr bwMode="auto">
            <a:xfrm>
              <a:off x="4257676" y="2417763"/>
              <a:ext cx="323850" cy="225425"/>
            </a:xfrm>
            <a:custGeom>
              <a:avLst/>
              <a:gdLst>
                <a:gd name="T0" fmla="*/ 204 w 204"/>
                <a:gd name="T1" fmla="*/ 21 h 142"/>
                <a:gd name="T2" fmla="*/ 0 w 204"/>
                <a:gd name="T3" fmla="*/ 142 h 142"/>
                <a:gd name="T4" fmla="*/ 0 w 204"/>
                <a:gd name="T5" fmla="*/ 121 h 142"/>
                <a:gd name="T6" fmla="*/ 204 w 204"/>
                <a:gd name="T7" fmla="*/ 0 h 142"/>
                <a:gd name="T8" fmla="*/ 204 w 204"/>
                <a:gd name="T9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42">
                  <a:moveTo>
                    <a:pt x="204" y="21"/>
                  </a:moveTo>
                  <a:lnTo>
                    <a:pt x="0" y="142"/>
                  </a:lnTo>
                  <a:lnTo>
                    <a:pt x="0" y="121"/>
                  </a:lnTo>
                  <a:lnTo>
                    <a:pt x="204" y="0"/>
                  </a:lnTo>
                  <a:lnTo>
                    <a:pt x="204" y="21"/>
                  </a:lnTo>
                  <a:close/>
                </a:path>
              </a:pathLst>
            </a:custGeom>
            <a:solidFill>
              <a:srgbClr val="046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ïşlíďè">
              <a:extLst>
                <a:ext uri="{FF2B5EF4-FFF2-40B4-BE49-F238E27FC236}">
                  <a16:creationId xmlns:a16="http://schemas.microsoft.com/office/drawing/2014/main" id="{CC3F6177-0341-4B61-B33A-42707184727C}"/>
                </a:ext>
              </a:extLst>
            </p:cNvPr>
            <p:cNvSpPr/>
            <p:nvPr/>
          </p:nvSpPr>
          <p:spPr bwMode="auto">
            <a:xfrm>
              <a:off x="4257676" y="2514601"/>
              <a:ext cx="323850" cy="223838"/>
            </a:xfrm>
            <a:custGeom>
              <a:avLst/>
              <a:gdLst>
                <a:gd name="T0" fmla="*/ 204 w 204"/>
                <a:gd name="T1" fmla="*/ 20 h 141"/>
                <a:gd name="T2" fmla="*/ 0 w 204"/>
                <a:gd name="T3" fmla="*/ 141 h 141"/>
                <a:gd name="T4" fmla="*/ 0 w 204"/>
                <a:gd name="T5" fmla="*/ 120 h 141"/>
                <a:gd name="T6" fmla="*/ 204 w 204"/>
                <a:gd name="T7" fmla="*/ 0 h 141"/>
                <a:gd name="T8" fmla="*/ 204 w 204"/>
                <a:gd name="T9" fmla="*/ 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41">
                  <a:moveTo>
                    <a:pt x="204" y="20"/>
                  </a:moveTo>
                  <a:lnTo>
                    <a:pt x="0" y="141"/>
                  </a:lnTo>
                  <a:lnTo>
                    <a:pt x="0" y="120"/>
                  </a:lnTo>
                  <a:lnTo>
                    <a:pt x="204" y="0"/>
                  </a:lnTo>
                  <a:lnTo>
                    <a:pt x="204" y="20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íŝlîḋé">
              <a:extLst>
                <a:ext uri="{FF2B5EF4-FFF2-40B4-BE49-F238E27FC236}">
                  <a16:creationId xmlns:a16="http://schemas.microsoft.com/office/drawing/2014/main" id="{1C6B318C-4F55-49BB-A327-788B76F14A92}"/>
                </a:ext>
              </a:extLst>
            </p:cNvPr>
            <p:cNvSpPr/>
            <p:nvPr/>
          </p:nvSpPr>
          <p:spPr bwMode="auto">
            <a:xfrm>
              <a:off x="4257676" y="2616201"/>
              <a:ext cx="323850" cy="223838"/>
            </a:xfrm>
            <a:custGeom>
              <a:avLst/>
              <a:gdLst>
                <a:gd name="T0" fmla="*/ 204 w 204"/>
                <a:gd name="T1" fmla="*/ 21 h 141"/>
                <a:gd name="T2" fmla="*/ 0 w 204"/>
                <a:gd name="T3" fmla="*/ 141 h 141"/>
                <a:gd name="T4" fmla="*/ 0 w 204"/>
                <a:gd name="T5" fmla="*/ 120 h 141"/>
                <a:gd name="T6" fmla="*/ 204 w 204"/>
                <a:gd name="T7" fmla="*/ 0 h 141"/>
                <a:gd name="T8" fmla="*/ 204 w 204"/>
                <a:gd name="T9" fmla="*/ 2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41">
                  <a:moveTo>
                    <a:pt x="204" y="21"/>
                  </a:moveTo>
                  <a:lnTo>
                    <a:pt x="0" y="141"/>
                  </a:lnTo>
                  <a:lnTo>
                    <a:pt x="0" y="120"/>
                  </a:lnTo>
                  <a:lnTo>
                    <a:pt x="204" y="0"/>
                  </a:lnTo>
                  <a:lnTo>
                    <a:pt x="204" y="21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îśļíḑe">
              <a:extLst>
                <a:ext uri="{FF2B5EF4-FFF2-40B4-BE49-F238E27FC236}">
                  <a16:creationId xmlns:a16="http://schemas.microsoft.com/office/drawing/2014/main" id="{EE98564C-A5C8-41EA-82F1-31183D606528}"/>
                </a:ext>
              </a:extLst>
            </p:cNvPr>
            <p:cNvSpPr/>
            <p:nvPr/>
          </p:nvSpPr>
          <p:spPr bwMode="auto">
            <a:xfrm>
              <a:off x="4257676" y="2717801"/>
              <a:ext cx="323850" cy="225425"/>
            </a:xfrm>
            <a:custGeom>
              <a:avLst/>
              <a:gdLst>
                <a:gd name="T0" fmla="*/ 204 w 204"/>
                <a:gd name="T1" fmla="*/ 21 h 142"/>
                <a:gd name="T2" fmla="*/ 0 w 204"/>
                <a:gd name="T3" fmla="*/ 142 h 142"/>
                <a:gd name="T4" fmla="*/ 0 w 204"/>
                <a:gd name="T5" fmla="*/ 121 h 142"/>
                <a:gd name="T6" fmla="*/ 204 w 204"/>
                <a:gd name="T7" fmla="*/ 0 h 142"/>
                <a:gd name="T8" fmla="*/ 204 w 204"/>
                <a:gd name="T9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42">
                  <a:moveTo>
                    <a:pt x="204" y="21"/>
                  </a:moveTo>
                  <a:lnTo>
                    <a:pt x="0" y="142"/>
                  </a:lnTo>
                  <a:lnTo>
                    <a:pt x="0" y="121"/>
                  </a:lnTo>
                  <a:lnTo>
                    <a:pt x="204" y="0"/>
                  </a:lnTo>
                  <a:lnTo>
                    <a:pt x="204" y="21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ísļïḍê">
              <a:extLst>
                <a:ext uri="{FF2B5EF4-FFF2-40B4-BE49-F238E27FC236}">
                  <a16:creationId xmlns:a16="http://schemas.microsoft.com/office/drawing/2014/main" id="{849CC294-4171-4811-BE5F-344D6CD8183F}"/>
                </a:ext>
              </a:extLst>
            </p:cNvPr>
            <p:cNvSpPr/>
            <p:nvPr/>
          </p:nvSpPr>
          <p:spPr bwMode="auto">
            <a:xfrm>
              <a:off x="4257676" y="2820988"/>
              <a:ext cx="323850" cy="223838"/>
            </a:xfrm>
            <a:custGeom>
              <a:avLst/>
              <a:gdLst>
                <a:gd name="T0" fmla="*/ 204 w 204"/>
                <a:gd name="T1" fmla="*/ 21 h 141"/>
                <a:gd name="T2" fmla="*/ 0 w 204"/>
                <a:gd name="T3" fmla="*/ 141 h 141"/>
                <a:gd name="T4" fmla="*/ 0 w 204"/>
                <a:gd name="T5" fmla="*/ 120 h 141"/>
                <a:gd name="T6" fmla="*/ 204 w 204"/>
                <a:gd name="T7" fmla="*/ 0 h 141"/>
                <a:gd name="T8" fmla="*/ 204 w 204"/>
                <a:gd name="T9" fmla="*/ 2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41">
                  <a:moveTo>
                    <a:pt x="204" y="21"/>
                  </a:moveTo>
                  <a:lnTo>
                    <a:pt x="0" y="141"/>
                  </a:lnTo>
                  <a:lnTo>
                    <a:pt x="0" y="120"/>
                  </a:lnTo>
                  <a:lnTo>
                    <a:pt x="204" y="0"/>
                  </a:lnTo>
                  <a:lnTo>
                    <a:pt x="204" y="21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îṡḷíḍé">
              <a:extLst>
                <a:ext uri="{FF2B5EF4-FFF2-40B4-BE49-F238E27FC236}">
                  <a16:creationId xmlns:a16="http://schemas.microsoft.com/office/drawing/2014/main" id="{A365D09F-DB1A-4F0D-AD5F-1BFFDC694A7C}"/>
                </a:ext>
              </a:extLst>
            </p:cNvPr>
            <p:cNvSpPr/>
            <p:nvPr/>
          </p:nvSpPr>
          <p:spPr bwMode="auto">
            <a:xfrm>
              <a:off x="4257676" y="3262313"/>
              <a:ext cx="323850" cy="398463"/>
            </a:xfrm>
            <a:custGeom>
              <a:avLst/>
              <a:gdLst>
                <a:gd name="T0" fmla="*/ 204 w 204"/>
                <a:gd name="T1" fmla="*/ 129 h 251"/>
                <a:gd name="T2" fmla="*/ 0 w 204"/>
                <a:gd name="T3" fmla="*/ 251 h 251"/>
                <a:gd name="T4" fmla="*/ 0 w 204"/>
                <a:gd name="T5" fmla="*/ 123 h 251"/>
                <a:gd name="T6" fmla="*/ 204 w 204"/>
                <a:gd name="T7" fmla="*/ 0 h 251"/>
                <a:gd name="T8" fmla="*/ 204 w 204"/>
                <a:gd name="T9" fmla="*/ 12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51">
                  <a:moveTo>
                    <a:pt x="204" y="129"/>
                  </a:moveTo>
                  <a:lnTo>
                    <a:pt x="0" y="251"/>
                  </a:lnTo>
                  <a:lnTo>
                    <a:pt x="0" y="123"/>
                  </a:lnTo>
                  <a:lnTo>
                    <a:pt x="204" y="0"/>
                  </a:lnTo>
                  <a:lnTo>
                    <a:pt x="204" y="129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iśľiḋe">
              <a:extLst>
                <a:ext uri="{FF2B5EF4-FFF2-40B4-BE49-F238E27FC236}">
                  <a16:creationId xmlns:a16="http://schemas.microsoft.com/office/drawing/2014/main" id="{A3DD620D-6756-429F-BDDB-52D179261308}"/>
                </a:ext>
              </a:extLst>
            </p:cNvPr>
            <p:cNvSpPr/>
            <p:nvPr/>
          </p:nvSpPr>
          <p:spPr bwMode="auto">
            <a:xfrm>
              <a:off x="4257676" y="3017838"/>
              <a:ext cx="161925" cy="392113"/>
            </a:xfrm>
            <a:custGeom>
              <a:avLst/>
              <a:gdLst>
                <a:gd name="T0" fmla="*/ 102 w 102"/>
                <a:gd name="T1" fmla="*/ 187 h 247"/>
                <a:gd name="T2" fmla="*/ 0 w 102"/>
                <a:gd name="T3" fmla="*/ 247 h 247"/>
                <a:gd name="T4" fmla="*/ 0 w 102"/>
                <a:gd name="T5" fmla="*/ 61 h 247"/>
                <a:gd name="T6" fmla="*/ 102 w 102"/>
                <a:gd name="T7" fmla="*/ 0 h 247"/>
                <a:gd name="T8" fmla="*/ 102 w 102"/>
                <a:gd name="T9" fmla="*/ 18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47">
                  <a:moveTo>
                    <a:pt x="102" y="187"/>
                  </a:moveTo>
                  <a:lnTo>
                    <a:pt x="0" y="247"/>
                  </a:lnTo>
                  <a:lnTo>
                    <a:pt x="0" y="61"/>
                  </a:lnTo>
                  <a:lnTo>
                    <a:pt x="102" y="0"/>
                  </a:lnTo>
                  <a:lnTo>
                    <a:pt x="102" y="187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îṩ1ïďê">
              <a:extLst>
                <a:ext uri="{FF2B5EF4-FFF2-40B4-BE49-F238E27FC236}">
                  <a16:creationId xmlns:a16="http://schemas.microsoft.com/office/drawing/2014/main" id="{2B968662-680B-4173-9E96-8914EE7AE7D1}"/>
                </a:ext>
              </a:extLst>
            </p:cNvPr>
            <p:cNvSpPr/>
            <p:nvPr/>
          </p:nvSpPr>
          <p:spPr bwMode="auto">
            <a:xfrm>
              <a:off x="4443413" y="2968626"/>
              <a:ext cx="58738" cy="330200"/>
            </a:xfrm>
            <a:custGeom>
              <a:avLst/>
              <a:gdLst>
                <a:gd name="T0" fmla="*/ 37 w 37"/>
                <a:gd name="T1" fmla="*/ 187 h 208"/>
                <a:gd name="T2" fmla="*/ 0 w 37"/>
                <a:gd name="T3" fmla="*/ 208 h 208"/>
                <a:gd name="T4" fmla="*/ 0 w 37"/>
                <a:gd name="T5" fmla="*/ 21 h 208"/>
                <a:gd name="T6" fmla="*/ 37 w 37"/>
                <a:gd name="T7" fmla="*/ 0 h 208"/>
                <a:gd name="T8" fmla="*/ 37 w 37"/>
                <a:gd name="T9" fmla="*/ 18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8">
                  <a:moveTo>
                    <a:pt x="37" y="187"/>
                  </a:moveTo>
                  <a:lnTo>
                    <a:pt x="0" y="208"/>
                  </a:lnTo>
                  <a:lnTo>
                    <a:pt x="0" y="21"/>
                  </a:lnTo>
                  <a:lnTo>
                    <a:pt x="37" y="0"/>
                  </a:lnTo>
                  <a:lnTo>
                    <a:pt x="37" y="187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íSḻîḍe">
              <a:extLst>
                <a:ext uri="{FF2B5EF4-FFF2-40B4-BE49-F238E27FC236}">
                  <a16:creationId xmlns:a16="http://schemas.microsoft.com/office/drawing/2014/main" id="{0F034DF0-4E05-4389-9EE4-59D65568440A}"/>
                </a:ext>
              </a:extLst>
            </p:cNvPr>
            <p:cNvSpPr/>
            <p:nvPr/>
          </p:nvSpPr>
          <p:spPr bwMode="auto">
            <a:xfrm>
              <a:off x="4522788" y="2932113"/>
              <a:ext cx="58738" cy="330200"/>
            </a:xfrm>
            <a:custGeom>
              <a:avLst/>
              <a:gdLst>
                <a:gd name="T0" fmla="*/ 37 w 37"/>
                <a:gd name="T1" fmla="*/ 187 h 208"/>
                <a:gd name="T2" fmla="*/ 0 w 37"/>
                <a:gd name="T3" fmla="*/ 208 h 208"/>
                <a:gd name="T4" fmla="*/ 0 w 37"/>
                <a:gd name="T5" fmla="*/ 21 h 208"/>
                <a:gd name="T6" fmla="*/ 37 w 37"/>
                <a:gd name="T7" fmla="*/ 0 h 208"/>
                <a:gd name="T8" fmla="*/ 37 w 37"/>
                <a:gd name="T9" fmla="*/ 18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8">
                  <a:moveTo>
                    <a:pt x="37" y="187"/>
                  </a:moveTo>
                  <a:lnTo>
                    <a:pt x="0" y="208"/>
                  </a:lnTo>
                  <a:lnTo>
                    <a:pt x="0" y="21"/>
                  </a:lnTo>
                  <a:lnTo>
                    <a:pt x="37" y="0"/>
                  </a:lnTo>
                  <a:lnTo>
                    <a:pt x="37" y="187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îṩḷiḍè">
              <a:extLst>
                <a:ext uri="{FF2B5EF4-FFF2-40B4-BE49-F238E27FC236}">
                  <a16:creationId xmlns:a16="http://schemas.microsoft.com/office/drawing/2014/main" id="{ACBE7A3E-22EA-41D2-AAC4-8BFF5109D99F}"/>
                </a:ext>
              </a:extLst>
            </p:cNvPr>
            <p:cNvSpPr/>
            <p:nvPr/>
          </p:nvSpPr>
          <p:spPr bwMode="auto">
            <a:xfrm>
              <a:off x="6684963" y="1660526"/>
              <a:ext cx="403225" cy="639763"/>
            </a:xfrm>
            <a:custGeom>
              <a:avLst/>
              <a:gdLst>
                <a:gd name="T0" fmla="*/ 254 w 254"/>
                <a:gd name="T1" fmla="*/ 259 h 403"/>
                <a:gd name="T2" fmla="*/ 0 w 254"/>
                <a:gd name="T3" fmla="*/ 403 h 403"/>
                <a:gd name="T4" fmla="*/ 0 w 254"/>
                <a:gd name="T5" fmla="*/ 151 h 403"/>
                <a:gd name="T6" fmla="*/ 254 w 254"/>
                <a:gd name="T7" fmla="*/ 0 h 403"/>
                <a:gd name="T8" fmla="*/ 254 w 254"/>
                <a:gd name="T9" fmla="*/ 25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403">
                  <a:moveTo>
                    <a:pt x="254" y="259"/>
                  </a:moveTo>
                  <a:lnTo>
                    <a:pt x="0" y="403"/>
                  </a:lnTo>
                  <a:lnTo>
                    <a:pt x="0" y="151"/>
                  </a:lnTo>
                  <a:lnTo>
                    <a:pt x="254" y="0"/>
                  </a:lnTo>
                  <a:lnTo>
                    <a:pt x="254" y="2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î$ļíďé">
              <a:extLst>
                <a:ext uri="{FF2B5EF4-FFF2-40B4-BE49-F238E27FC236}">
                  <a16:creationId xmlns:a16="http://schemas.microsoft.com/office/drawing/2014/main" id="{2D65BC6F-3BA1-429B-90DB-E036F8C91FB9}"/>
                </a:ext>
              </a:extLst>
            </p:cNvPr>
            <p:cNvSpPr/>
            <p:nvPr/>
          </p:nvSpPr>
          <p:spPr bwMode="auto">
            <a:xfrm>
              <a:off x="6684963" y="1660526"/>
              <a:ext cx="403225" cy="309563"/>
            </a:xfrm>
            <a:custGeom>
              <a:avLst/>
              <a:gdLst>
                <a:gd name="T0" fmla="*/ 254 w 254"/>
                <a:gd name="T1" fmla="*/ 44 h 195"/>
                <a:gd name="T2" fmla="*/ 254 w 254"/>
                <a:gd name="T3" fmla="*/ 0 h 195"/>
                <a:gd name="T4" fmla="*/ 0 w 254"/>
                <a:gd name="T5" fmla="*/ 151 h 195"/>
                <a:gd name="T6" fmla="*/ 0 w 254"/>
                <a:gd name="T7" fmla="*/ 195 h 195"/>
                <a:gd name="T8" fmla="*/ 254 w 254"/>
                <a:gd name="T9" fmla="*/ 4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95">
                  <a:moveTo>
                    <a:pt x="254" y="44"/>
                  </a:moveTo>
                  <a:lnTo>
                    <a:pt x="254" y="0"/>
                  </a:lnTo>
                  <a:lnTo>
                    <a:pt x="0" y="151"/>
                  </a:lnTo>
                  <a:lnTo>
                    <a:pt x="0" y="195"/>
                  </a:lnTo>
                  <a:lnTo>
                    <a:pt x="254" y="44"/>
                  </a:lnTo>
                  <a:close/>
                </a:path>
              </a:pathLst>
            </a:custGeom>
            <a:solidFill>
              <a:srgbClr val="046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îşlîḑê">
              <a:extLst>
                <a:ext uri="{FF2B5EF4-FFF2-40B4-BE49-F238E27FC236}">
                  <a16:creationId xmlns:a16="http://schemas.microsoft.com/office/drawing/2014/main" id="{A3FEB1E8-F9CE-45A9-BB6A-DDCCE6976553}"/>
                </a:ext>
              </a:extLst>
            </p:cNvPr>
            <p:cNvSpPr/>
            <p:nvPr/>
          </p:nvSpPr>
          <p:spPr bwMode="auto">
            <a:xfrm>
              <a:off x="6715126" y="1957388"/>
              <a:ext cx="69850" cy="107950"/>
            </a:xfrm>
            <a:custGeom>
              <a:avLst/>
              <a:gdLst>
                <a:gd name="T0" fmla="*/ 44 w 44"/>
                <a:gd name="T1" fmla="*/ 43 h 68"/>
                <a:gd name="T2" fmla="*/ 0 w 44"/>
                <a:gd name="T3" fmla="*/ 68 h 68"/>
                <a:gd name="T4" fmla="*/ 0 w 44"/>
                <a:gd name="T5" fmla="*/ 25 h 68"/>
                <a:gd name="T6" fmla="*/ 44 w 44"/>
                <a:gd name="T7" fmla="*/ 0 h 68"/>
                <a:gd name="T8" fmla="*/ 44 w 44"/>
                <a:gd name="T9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8">
                  <a:moveTo>
                    <a:pt x="44" y="43"/>
                  </a:moveTo>
                  <a:lnTo>
                    <a:pt x="0" y="68"/>
                  </a:lnTo>
                  <a:lnTo>
                    <a:pt x="0" y="25"/>
                  </a:lnTo>
                  <a:lnTo>
                    <a:pt x="44" y="0"/>
                  </a:lnTo>
                  <a:lnTo>
                    <a:pt x="44" y="43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iṥ1íḓe">
              <a:extLst>
                <a:ext uri="{FF2B5EF4-FFF2-40B4-BE49-F238E27FC236}">
                  <a16:creationId xmlns:a16="http://schemas.microsoft.com/office/drawing/2014/main" id="{B4D0C993-1BD8-4EE1-8901-8EF9FDF4D00A}"/>
                </a:ext>
              </a:extLst>
            </p:cNvPr>
            <p:cNvSpPr/>
            <p:nvPr/>
          </p:nvSpPr>
          <p:spPr bwMode="auto">
            <a:xfrm>
              <a:off x="6810376" y="1900238"/>
              <a:ext cx="69850" cy="109538"/>
            </a:xfrm>
            <a:custGeom>
              <a:avLst/>
              <a:gdLst>
                <a:gd name="T0" fmla="*/ 44 w 44"/>
                <a:gd name="T1" fmla="*/ 46 h 69"/>
                <a:gd name="T2" fmla="*/ 0 w 44"/>
                <a:gd name="T3" fmla="*/ 69 h 69"/>
                <a:gd name="T4" fmla="*/ 0 w 44"/>
                <a:gd name="T5" fmla="*/ 27 h 69"/>
                <a:gd name="T6" fmla="*/ 44 w 44"/>
                <a:gd name="T7" fmla="*/ 0 h 69"/>
                <a:gd name="T8" fmla="*/ 44 w 44"/>
                <a:gd name="T9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9">
                  <a:moveTo>
                    <a:pt x="44" y="46"/>
                  </a:moveTo>
                  <a:lnTo>
                    <a:pt x="0" y="69"/>
                  </a:lnTo>
                  <a:lnTo>
                    <a:pt x="0" y="27"/>
                  </a:lnTo>
                  <a:lnTo>
                    <a:pt x="44" y="0"/>
                  </a:lnTo>
                  <a:lnTo>
                    <a:pt x="44" y="46"/>
                  </a:lnTo>
                  <a:close/>
                </a:path>
              </a:pathLst>
            </a:custGeom>
            <a:solidFill>
              <a:srgbClr val="B2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iṥlïḍè">
              <a:extLst>
                <a:ext uri="{FF2B5EF4-FFF2-40B4-BE49-F238E27FC236}">
                  <a16:creationId xmlns:a16="http://schemas.microsoft.com/office/drawing/2014/main" id="{E2202745-DED5-473D-B2B5-038D93DD28CF}"/>
                </a:ext>
              </a:extLst>
            </p:cNvPr>
            <p:cNvSpPr/>
            <p:nvPr/>
          </p:nvSpPr>
          <p:spPr bwMode="auto">
            <a:xfrm>
              <a:off x="6907213" y="1847851"/>
              <a:ext cx="68263" cy="109538"/>
            </a:xfrm>
            <a:custGeom>
              <a:avLst/>
              <a:gdLst>
                <a:gd name="T0" fmla="*/ 43 w 43"/>
                <a:gd name="T1" fmla="*/ 44 h 69"/>
                <a:gd name="T2" fmla="*/ 0 w 43"/>
                <a:gd name="T3" fmla="*/ 69 h 69"/>
                <a:gd name="T4" fmla="*/ 0 w 43"/>
                <a:gd name="T5" fmla="*/ 25 h 69"/>
                <a:gd name="T6" fmla="*/ 43 w 43"/>
                <a:gd name="T7" fmla="*/ 0 h 69"/>
                <a:gd name="T8" fmla="*/ 43 w 43"/>
                <a:gd name="T9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9">
                  <a:moveTo>
                    <a:pt x="43" y="44"/>
                  </a:moveTo>
                  <a:lnTo>
                    <a:pt x="0" y="69"/>
                  </a:lnTo>
                  <a:lnTo>
                    <a:pt x="0" y="25"/>
                  </a:lnTo>
                  <a:lnTo>
                    <a:pt x="43" y="0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rgbClr val="B2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ïşḻïḓê">
              <a:extLst>
                <a:ext uri="{FF2B5EF4-FFF2-40B4-BE49-F238E27FC236}">
                  <a16:creationId xmlns:a16="http://schemas.microsoft.com/office/drawing/2014/main" id="{9CD229B4-4047-4D19-946A-BAE2BE7F50FB}"/>
                </a:ext>
              </a:extLst>
            </p:cNvPr>
            <p:cNvSpPr/>
            <p:nvPr/>
          </p:nvSpPr>
          <p:spPr bwMode="auto">
            <a:xfrm>
              <a:off x="7026276" y="1804988"/>
              <a:ext cx="36513" cy="271463"/>
            </a:xfrm>
            <a:custGeom>
              <a:avLst/>
              <a:gdLst>
                <a:gd name="T0" fmla="*/ 23 w 23"/>
                <a:gd name="T1" fmla="*/ 158 h 171"/>
                <a:gd name="T2" fmla="*/ 0 w 23"/>
                <a:gd name="T3" fmla="*/ 171 h 171"/>
                <a:gd name="T4" fmla="*/ 0 w 23"/>
                <a:gd name="T5" fmla="*/ 13 h 171"/>
                <a:gd name="T6" fmla="*/ 23 w 23"/>
                <a:gd name="T7" fmla="*/ 0 h 171"/>
                <a:gd name="T8" fmla="*/ 23 w 23"/>
                <a:gd name="T9" fmla="*/ 15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71">
                  <a:moveTo>
                    <a:pt x="23" y="158"/>
                  </a:moveTo>
                  <a:lnTo>
                    <a:pt x="0" y="171"/>
                  </a:lnTo>
                  <a:lnTo>
                    <a:pt x="0" y="13"/>
                  </a:lnTo>
                  <a:lnTo>
                    <a:pt x="23" y="0"/>
                  </a:lnTo>
                  <a:lnTo>
                    <a:pt x="23" y="158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ïşḻïḍe">
              <a:extLst>
                <a:ext uri="{FF2B5EF4-FFF2-40B4-BE49-F238E27FC236}">
                  <a16:creationId xmlns:a16="http://schemas.microsoft.com/office/drawing/2014/main" id="{699DC6BF-D632-4BB0-B5D1-30192A09FAF4}"/>
                </a:ext>
              </a:extLst>
            </p:cNvPr>
            <p:cNvSpPr/>
            <p:nvPr/>
          </p:nvSpPr>
          <p:spPr bwMode="auto">
            <a:xfrm>
              <a:off x="6715126" y="2049463"/>
              <a:ext cx="69850" cy="107950"/>
            </a:xfrm>
            <a:custGeom>
              <a:avLst/>
              <a:gdLst>
                <a:gd name="T0" fmla="*/ 44 w 44"/>
                <a:gd name="T1" fmla="*/ 44 h 68"/>
                <a:gd name="T2" fmla="*/ 0 w 44"/>
                <a:gd name="T3" fmla="*/ 68 h 68"/>
                <a:gd name="T4" fmla="*/ 0 w 44"/>
                <a:gd name="T5" fmla="*/ 27 h 68"/>
                <a:gd name="T6" fmla="*/ 44 w 44"/>
                <a:gd name="T7" fmla="*/ 0 h 68"/>
                <a:gd name="T8" fmla="*/ 44 w 44"/>
                <a:gd name="T9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8">
                  <a:moveTo>
                    <a:pt x="44" y="44"/>
                  </a:moveTo>
                  <a:lnTo>
                    <a:pt x="0" y="68"/>
                  </a:lnTo>
                  <a:lnTo>
                    <a:pt x="0" y="27"/>
                  </a:lnTo>
                  <a:lnTo>
                    <a:pt x="44" y="0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B2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îsļíḋê">
              <a:extLst>
                <a:ext uri="{FF2B5EF4-FFF2-40B4-BE49-F238E27FC236}">
                  <a16:creationId xmlns:a16="http://schemas.microsoft.com/office/drawing/2014/main" id="{0750090A-02AB-47B6-AEEC-B67333D50BF0}"/>
                </a:ext>
              </a:extLst>
            </p:cNvPr>
            <p:cNvSpPr/>
            <p:nvPr/>
          </p:nvSpPr>
          <p:spPr bwMode="auto">
            <a:xfrm>
              <a:off x="6810376" y="1997076"/>
              <a:ext cx="69850" cy="107950"/>
            </a:xfrm>
            <a:custGeom>
              <a:avLst/>
              <a:gdLst>
                <a:gd name="T0" fmla="*/ 44 w 44"/>
                <a:gd name="T1" fmla="*/ 43 h 68"/>
                <a:gd name="T2" fmla="*/ 0 w 44"/>
                <a:gd name="T3" fmla="*/ 68 h 68"/>
                <a:gd name="T4" fmla="*/ 0 w 44"/>
                <a:gd name="T5" fmla="*/ 25 h 68"/>
                <a:gd name="T6" fmla="*/ 44 w 44"/>
                <a:gd name="T7" fmla="*/ 0 h 68"/>
                <a:gd name="T8" fmla="*/ 44 w 44"/>
                <a:gd name="T9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8">
                  <a:moveTo>
                    <a:pt x="44" y="43"/>
                  </a:moveTo>
                  <a:lnTo>
                    <a:pt x="0" y="68"/>
                  </a:lnTo>
                  <a:lnTo>
                    <a:pt x="0" y="25"/>
                  </a:lnTo>
                  <a:lnTo>
                    <a:pt x="44" y="0"/>
                  </a:lnTo>
                  <a:lnTo>
                    <a:pt x="44" y="43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íṧľïḍê">
              <a:extLst>
                <a:ext uri="{FF2B5EF4-FFF2-40B4-BE49-F238E27FC236}">
                  <a16:creationId xmlns:a16="http://schemas.microsoft.com/office/drawing/2014/main" id="{E4D0C5FB-6B7C-45FE-AC67-8F7FA4C7BAC9}"/>
                </a:ext>
              </a:extLst>
            </p:cNvPr>
            <p:cNvSpPr/>
            <p:nvPr/>
          </p:nvSpPr>
          <p:spPr bwMode="auto">
            <a:xfrm>
              <a:off x="6907213" y="1939926"/>
              <a:ext cx="68263" cy="109538"/>
            </a:xfrm>
            <a:custGeom>
              <a:avLst/>
              <a:gdLst>
                <a:gd name="T0" fmla="*/ 43 w 43"/>
                <a:gd name="T1" fmla="*/ 46 h 69"/>
                <a:gd name="T2" fmla="*/ 0 w 43"/>
                <a:gd name="T3" fmla="*/ 69 h 69"/>
                <a:gd name="T4" fmla="*/ 0 w 43"/>
                <a:gd name="T5" fmla="*/ 27 h 69"/>
                <a:gd name="T6" fmla="*/ 43 w 43"/>
                <a:gd name="T7" fmla="*/ 0 h 69"/>
                <a:gd name="T8" fmla="*/ 43 w 43"/>
                <a:gd name="T9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9">
                  <a:moveTo>
                    <a:pt x="43" y="46"/>
                  </a:moveTo>
                  <a:lnTo>
                    <a:pt x="0" y="69"/>
                  </a:lnTo>
                  <a:lnTo>
                    <a:pt x="0" y="27"/>
                  </a:lnTo>
                  <a:lnTo>
                    <a:pt x="43" y="0"/>
                  </a:lnTo>
                  <a:lnTo>
                    <a:pt x="43" y="46"/>
                  </a:lnTo>
                  <a:close/>
                </a:path>
              </a:pathLst>
            </a:custGeom>
            <a:solidFill>
              <a:srgbClr val="B2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ïṡḷîdê">
              <a:extLst>
                <a:ext uri="{FF2B5EF4-FFF2-40B4-BE49-F238E27FC236}">
                  <a16:creationId xmlns:a16="http://schemas.microsoft.com/office/drawing/2014/main" id="{1E43F903-B618-4674-8791-9E7C72630BFB}"/>
                </a:ext>
              </a:extLst>
            </p:cNvPr>
            <p:cNvSpPr/>
            <p:nvPr/>
          </p:nvSpPr>
          <p:spPr bwMode="auto">
            <a:xfrm>
              <a:off x="6715126" y="2144713"/>
              <a:ext cx="69850" cy="109538"/>
            </a:xfrm>
            <a:custGeom>
              <a:avLst/>
              <a:gdLst>
                <a:gd name="T0" fmla="*/ 44 w 44"/>
                <a:gd name="T1" fmla="*/ 44 h 69"/>
                <a:gd name="T2" fmla="*/ 0 w 44"/>
                <a:gd name="T3" fmla="*/ 69 h 69"/>
                <a:gd name="T4" fmla="*/ 0 w 44"/>
                <a:gd name="T5" fmla="*/ 25 h 69"/>
                <a:gd name="T6" fmla="*/ 44 w 44"/>
                <a:gd name="T7" fmla="*/ 0 h 69"/>
                <a:gd name="T8" fmla="*/ 44 w 44"/>
                <a:gd name="T9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9">
                  <a:moveTo>
                    <a:pt x="44" y="44"/>
                  </a:moveTo>
                  <a:lnTo>
                    <a:pt x="0" y="69"/>
                  </a:lnTo>
                  <a:lnTo>
                    <a:pt x="0" y="25"/>
                  </a:lnTo>
                  <a:lnTo>
                    <a:pt x="44" y="0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B2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išḷiḑê">
              <a:extLst>
                <a:ext uri="{FF2B5EF4-FFF2-40B4-BE49-F238E27FC236}">
                  <a16:creationId xmlns:a16="http://schemas.microsoft.com/office/drawing/2014/main" id="{E9E1FE4B-0000-48F8-A0A0-F62EDFC8CBBF}"/>
                </a:ext>
              </a:extLst>
            </p:cNvPr>
            <p:cNvSpPr/>
            <p:nvPr/>
          </p:nvSpPr>
          <p:spPr bwMode="auto">
            <a:xfrm>
              <a:off x="6810376" y="2089151"/>
              <a:ext cx="69850" cy="107950"/>
            </a:xfrm>
            <a:custGeom>
              <a:avLst/>
              <a:gdLst>
                <a:gd name="T0" fmla="*/ 44 w 44"/>
                <a:gd name="T1" fmla="*/ 43 h 68"/>
                <a:gd name="T2" fmla="*/ 0 w 44"/>
                <a:gd name="T3" fmla="*/ 68 h 68"/>
                <a:gd name="T4" fmla="*/ 0 w 44"/>
                <a:gd name="T5" fmla="*/ 25 h 68"/>
                <a:gd name="T6" fmla="*/ 44 w 44"/>
                <a:gd name="T7" fmla="*/ 0 h 68"/>
                <a:gd name="T8" fmla="*/ 44 w 44"/>
                <a:gd name="T9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8">
                  <a:moveTo>
                    <a:pt x="44" y="43"/>
                  </a:moveTo>
                  <a:lnTo>
                    <a:pt x="0" y="68"/>
                  </a:lnTo>
                  <a:lnTo>
                    <a:pt x="0" y="25"/>
                  </a:lnTo>
                  <a:lnTo>
                    <a:pt x="44" y="0"/>
                  </a:lnTo>
                  <a:lnTo>
                    <a:pt x="44" y="43"/>
                  </a:lnTo>
                  <a:close/>
                </a:path>
              </a:pathLst>
            </a:custGeom>
            <a:solidFill>
              <a:srgbClr val="B2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îṧlíḓé">
              <a:extLst>
                <a:ext uri="{FF2B5EF4-FFF2-40B4-BE49-F238E27FC236}">
                  <a16:creationId xmlns:a16="http://schemas.microsoft.com/office/drawing/2014/main" id="{871C16E0-D2C4-4CA8-A599-C6DB9E92BE1B}"/>
                </a:ext>
              </a:extLst>
            </p:cNvPr>
            <p:cNvSpPr/>
            <p:nvPr/>
          </p:nvSpPr>
          <p:spPr bwMode="auto">
            <a:xfrm>
              <a:off x="6907213" y="2036763"/>
              <a:ext cx="68263" cy="107950"/>
            </a:xfrm>
            <a:custGeom>
              <a:avLst/>
              <a:gdLst>
                <a:gd name="T0" fmla="*/ 43 w 43"/>
                <a:gd name="T1" fmla="*/ 43 h 68"/>
                <a:gd name="T2" fmla="*/ 0 w 43"/>
                <a:gd name="T3" fmla="*/ 68 h 68"/>
                <a:gd name="T4" fmla="*/ 0 w 43"/>
                <a:gd name="T5" fmla="*/ 25 h 68"/>
                <a:gd name="T6" fmla="*/ 43 w 43"/>
                <a:gd name="T7" fmla="*/ 0 h 68"/>
                <a:gd name="T8" fmla="*/ 43 w 43"/>
                <a:gd name="T9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8">
                  <a:moveTo>
                    <a:pt x="43" y="43"/>
                  </a:moveTo>
                  <a:lnTo>
                    <a:pt x="0" y="68"/>
                  </a:lnTo>
                  <a:lnTo>
                    <a:pt x="0" y="25"/>
                  </a:lnTo>
                  <a:lnTo>
                    <a:pt x="43" y="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B2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i$1ïḑé">
              <a:extLst>
                <a:ext uri="{FF2B5EF4-FFF2-40B4-BE49-F238E27FC236}">
                  <a16:creationId xmlns:a16="http://schemas.microsoft.com/office/drawing/2014/main" id="{D2AE9ED6-1AD1-4647-803F-735F52A36B29}"/>
                </a:ext>
              </a:extLst>
            </p:cNvPr>
            <p:cNvSpPr/>
            <p:nvPr/>
          </p:nvSpPr>
          <p:spPr bwMode="auto">
            <a:xfrm>
              <a:off x="4551363" y="3586163"/>
              <a:ext cx="3376613" cy="1930400"/>
            </a:xfrm>
            <a:custGeom>
              <a:avLst/>
              <a:gdLst>
                <a:gd name="T0" fmla="*/ 672 w 2127"/>
                <a:gd name="T1" fmla="*/ 1216 h 1216"/>
                <a:gd name="T2" fmla="*/ 0 w 2127"/>
                <a:gd name="T3" fmla="*/ 830 h 1216"/>
                <a:gd name="T4" fmla="*/ 1455 w 2127"/>
                <a:gd name="T5" fmla="*/ 0 h 1216"/>
                <a:gd name="T6" fmla="*/ 2127 w 2127"/>
                <a:gd name="T7" fmla="*/ 386 h 1216"/>
                <a:gd name="T8" fmla="*/ 672 w 2127"/>
                <a:gd name="T9" fmla="*/ 1216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7" h="1216">
                  <a:moveTo>
                    <a:pt x="672" y="1216"/>
                  </a:moveTo>
                  <a:lnTo>
                    <a:pt x="0" y="830"/>
                  </a:lnTo>
                  <a:lnTo>
                    <a:pt x="1455" y="0"/>
                  </a:lnTo>
                  <a:lnTo>
                    <a:pt x="2127" y="386"/>
                  </a:lnTo>
                  <a:lnTo>
                    <a:pt x="672" y="1216"/>
                  </a:lnTo>
                  <a:close/>
                </a:path>
              </a:pathLst>
            </a:custGeom>
            <a:solidFill>
              <a:srgbClr val="110F18">
                <a:alpha val="32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îṥlíḍé">
              <a:extLst>
                <a:ext uri="{FF2B5EF4-FFF2-40B4-BE49-F238E27FC236}">
                  <a16:creationId xmlns:a16="http://schemas.microsoft.com/office/drawing/2014/main" id="{5A0E86E4-13FE-4DE7-AC57-D1024DFAAFEB}"/>
                </a:ext>
              </a:extLst>
            </p:cNvPr>
            <p:cNvSpPr/>
            <p:nvPr/>
          </p:nvSpPr>
          <p:spPr bwMode="auto">
            <a:xfrm>
              <a:off x="4760913" y="4017963"/>
              <a:ext cx="227013" cy="971550"/>
            </a:xfrm>
            <a:custGeom>
              <a:avLst/>
              <a:gdLst>
                <a:gd name="T0" fmla="*/ 68 w 69"/>
                <a:gd name="T1" fmla="*/ 27 h 295"/>
                <a:gd name="T2" fmla="*/ 17 w 69"/>
                <a:gd name="T3" fmla="*/ 288 h 295"/>
                <a:gd name="T4" fmla="*/ 7 w 69"/>
                <a:gd name="T5" fmla="*/ 294 h 295"/>
                <a:gd name="T6" fmla="*/ 1 w 69"/>
                <a:gd name="T7" fmla="*/ 285 h 295"/>
                <a:gd name="T8" fmla="*/ 25 w 69"/>
                <a:gd name="T9" fmla="*/ 21 h 295"/>
                <a:gd name="T10" fmla="*/ 49 w 69"/>
                <a:gd name="T11" fmla="*/ 1 h 295"/>
                <a:gd name="T12" fmla="*/ 68 w 69"/>
                <a:gd name="T13" fmla="*/ 25 h 295"/>
                <a:gd name="T14" fmla="*/ 68 w 69"/>
                <a:gd name="T15" fmla="*/ 2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95">
                  <a:moveTo>
                    <a:pt x="68" y="27"/>
                  </a:moveTo>
                  <a:cubicBezTo>
                    <a:pt x="17" y="288"/>
                    <a:pt x="17" y="288"/>
                    <a:pt x="17" y="288"/>
                  </a:cubicBezTo>
                  <a:cubicBezTo>
                    <a:pt x="16" y="292"/>
                    <a:pt x="12" y="295"/>
                    <a:pt x="7" y="294"/>
                  </a:cubicBezTo>
                  <a:cubicBezTo>
                    <a:pt x="3" y="293"/>
                    <a:pt x="0" y="290"/>
                    <a:pt x="1" y="285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9"/>
                    <a:pt x="37" y="0"/>
                    <a:pt x="49" y="1"/>
                  </a:cubicBezTo>
                  <a:cubicBezTo>
                    <a:pt x="61" y="2"/>
                    <a:pt x="69" y="13"/>
                    <a:pt x="68" y="25"/>
                  </a:cubicBezTo>
                  <a:cubicBezTo>
                    <a:pt x="68" y="26"/>
                    <a:pt x="68" y="26"/>
                    <a:pt x="68" y="27"/>
                  </a:cubicBezTo>
                  <a:close/>
                </a:path>
              </a:pathLst>
            </a:custGeom>
            <a:solidFill>
              <a:srgbClr val="8C2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ïšļiḓè">
              <a:extLst>
                <a:ext uri="{FF2B5EF4-FFF2-40B4-BE49-F238E27FC236}">
                  <a16:creationId xmlns:a16="http://schemas.microsoft.com/office/drawing/2014/main" id="{2B878864-9BEF-4D4D-90F1-F9269EE2D9EF}"/>
                </a:ext>
              </a:extLst>
            </p:cNvPr>
            <p:cNvSpPr/>
            <p:nvPr/>
          </p:nvSpPr>
          <p:spPr bwMode="auto">
            <a:xfrm>
              <a:off x="4875213" y="4267201"/>
              <a:ext cx="782638" cy="474663"/>
            </a:xfrm>
            <a:custGeom>
              <a:avLst/>
              <a:gdLst>
                <a:gd name="T0" fmla="*/ 5 w 237"/>
                <a:gd name="T1" fmla="*/ 16 h 144"/>
                <a:gd name="T2" fmla="*/ 224 w 237"/>
                <a:gd name="T3" fmla="*/ 142 h 144"/>
                <a:gd name="T4" fmla="*/ 235 w 237"/>
                <a:gd name="T5" fmla="*/ 139 h 144"/>
                <a:gd name="T6" fmla="*/ 232 w 237"/>
                <a:gd name="T7" fmla="*/ 128 h 144"/>
                <a:gd name="T8" fmla="*/ 13 w 237"/>
                <a:gd name="T9" fmla="*/ 2 h 144"/>
                <a:gd name="T10" fmla="*/ 2 w 237"/>
                <a:gd name="T11" fmla="*/ 5 h 144"/>
                <a:gd name="T12" fmla="*/ 5 w 237"/>
                <a:gd name="T13" fmla="*/ 1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44">
                  <a:moveTo>
                    <a:pt x="5" y="16"/>
                  </a:moveTo>
                  <a:cubicBezTo>
                    <a:pt x="224" y="142"/>
                    <a:pt x="224" y="142"/>
                    <a:pt x="224" y="142"/>
                  </a:cubicBezTo>
                  <a:cubicBezTo>
                    <a:pt x="228" y="144"/>
                    <a:pt x="232" y="143"/>
                    <a:pt x="235" y="139"/>
                  </a:cubicBezTo>
                  <a:cubicBezTo>
                    <a:pt x="237" y="135"/>
                    <a:pt x="236" y="130"/>
                    <a:pt x="232" y="12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0"/>
                    <a:pt x="5" y="1"/>
                    <a:pt x="2" y="5"/>
                  </a:cubicBezTo>
                  <a:cubicBezTo>
                    <a:pt x="0" y="8"/>
                    <a:pt x="1" y="13"/>
                    <a:pt x="5" y="16"/>
                  </a:cubicBezTo>
                </a:path>
              </a:pathLst>
            </a:custGeom>
            <a:solidFill>
              <a:srgbClr val="952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iṡḷiḓé">
              <a:extLst>
                <a:ext uri="{FF2B5EF4-FFF2-40B4-BE49-F238E27FC236}">
                  <a16:creationId xmlns:a16="http://schemas.microsoft.com/office/drawing/2014/main" id="{766F225D-45D5-48C3-A5E7-50F357D40968}"/>
                </a:ext>
              </a:extLst>
            </p:cNvPr>
            <p:cNvSpPr/>
            <p:nvPr/>
          </p:nvSpPr>
          <p:spPr bwMode="auto">
            <a:xfrm>
              <a:off x="5532438" y="4416426"/>
              <a:ext cx="228600" cy="971550"/>
            </a:xfrm>
            <a:custGeom>
              <a:avLst/>
              <a:gdLst>
                <a:gd name="T0" fmla="*/ 67 w 69"/>
                <a:gd name="T1" fmla="*/ 27 h 295"/>
                <a:gd name="T2" fmla="*/ 16 w 69"/>
                <a:gd name="T3" fmla="*/ 288 h 295"/>
                <a:gd name="T4" fmla="*/ 6 w 69"/>
                <a:gd name="T5" fmla="*/ 294 h 295"/>
                <a:gd name="T6" fmla="*/ 0 w 69"/>
                <a:gd name="T7" fmla="*/ 285 h 295"/>
                <a:gd name="T8" fmla="*/ 24 w 69"/>
                <a:gd name="T9" fmla="*/ 21 h 295"/>
                <a:gd name="T10" fmla="*/ 48 w 69"/>
                <a:gd name="T11" fmla="*/ 1 h 295"/>
                <a:gd name="T12" fmla="*/ 68 w 69"/>
                <a:gd name="T13" fmla="*/ 25 h 295"/>
                <a:gd name="T14" fmla="*/ 67 w 69"/>
                <a:gd name="T15" fmla="*/ 2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95">
                  <a:moveTo>
                    <a:pt x="67" y="27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5" y="292"/>
                    <a:pt x="11" y="295"/>
                    <a:pt x="6" y="294"/>
                  </a:cubicBezTo>
                  <a:cubicBezTo>
                    <a:pt x="2" y="293"/>
                    <a:pt x="0" y="289"/>
                    <a:pt x="0" y="285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9"/>
                    <a:pt x="36" y="0"/>
                    <a:pt x="48" y="1"/>
                  </a:cubicBezTo>
                  <a:cubicBezTo>
                    <a:pt x="60" y="2"/>
                    <a:pt x="69" y="13"/>
                    <a:pt x="68" y="25"/>
                  </a:cubicBezTo>
                  <a:cubicBezTo>
                    <a:pt x="67" y="25"/>
                    <a:pt x="67" y="26"/>
                    <a:pt x="67" y="27"/>
                  </a:cubicBezTo>
                  <a:close/>
                </a:path>
              </a:pathLst>
            </a:custGeom>
            <a:solidFill>
              <a:srgbClr val="8C2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íṣľîḓè">
              <a:extLst>
                <a:ext uri="{FF2B5EF4-FFF2-40B4-BE49-F238E27FC236}">
                  <a16:creationId xmlns:a16="http://schemas.microsoft.com/office/drawing/2014/main" id="{4BFC94A9-23B6-4264-B8F4-069958C28A7E}"/>
                </a:ext>
              </a:extLst>
            </p:cNvPr>
            <p:cNvSpPr/>
            <p:nvPr/>
          </p:nvSpPr>
          <p:spPr bwMode="auto">
            <a:xfrm>
              <a:off x="7461251" y="3271838"/>
              <a:ext cx="330200" cy="955675"/>
            </a:xfrm>
            <a:custGeom>
              <a:avLst/>
              <a:gdLst>
                <a:gd name="T0" fmla="*/ 46 w 100"/>
                <a:gd name="T1" fmla="*/ 20 h 290"/>
                <a:gd name="T2" fmla="*/ 99 w 100"/>
                <a:gd name="T3" fmla="*/ 280 h 290"/>
                <a:gd name="T4" fmla="*/ 93 w 100"/>
                <a:gd name="T5" fmla="*/ 289 h 290"/>
                <a:gd name="T6" fmla="*/ 84 w 100"/>
                <a:gd name="T7" fmla="*/ 284 h 290"/>
                <a:gd name="T8" fmla="*/ 4 w 100"/>
                <a:gd name="T9" fmla="*/ 31 h 290"/>
                <a:gd name="T10" fmla="*/ 18 w 100"/>
                <a:gd name="T11" fmla="*/ 3 h 290"/>
                <a:gd name="T12" fmla="*/ 45 w 100"/>
                <a:gd name="T13" fmla="*/ 17 h 290"/>
                <a:gd name="T14" fmla="*/ 46 w 100"/>
                <a:gd name="T15" fmla="*/ 2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90">
                  <a:moveTo>
                    <a:pt x="46" y="20"/>
                  </a:moveTo>
                  <a:cubicBezTo>
                    <a:pt x="99" y="280"/>
                    <a:pt x="99" y="280"/>
                    <a:pt x="99" y="280"/>
                  </a:cubicBezTo>
                  <a:cubicBezTo>
                    <a:pt x="100" y="284"/>
                    <a:pt x="98" y="288"/>
                    <a:pt x="93" y="289"/>
                  </a:cubicBezTo>
                  <a:cubicBezTo>
                    <a:pt x="89" y="290"/>
                    <a:pt x="85" y="288"/>
                    <a:pt x="84" y="284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19"/>
                    <a:pt x="6" y="7"/>
                    <a:pt x="18" y="3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5" y="18"/>
                    <a:pt x="45" y="19"/>
                    <a:pt x="46" y="20"/>
                  </a:cubicBezTo>
                  <a:close/>
                </a:path>
              </a:pathLst>
            </a:custGeom>
            <a:solidFill>
              <a:srgbClr val="8C2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îS1ïďe">
              <a:extLst>
                <a:ext uri="{FF2B5EF4-FFF2-40B4-BE49-F238E27FC236}">
                  <a16:creationId xmlns:a16="http://schemas.microsoft.com/office/drawing/2014/main" id="{618DFCBF-739C-44CC-942D-43B3146DB8E5}"/>
                </a:ext>
              </a:extLst>
            </p:cNvPr>
            <p:cNvSpPr/>
            <p:nvPr/>
          </p:nvSpPr>
          <p:spPr bwMode="auto">
            <a:xfrm>
              <a:off x="6623051" y="2943226"/>
              <a:ext cx="227013" cy="971550"/>
            </a:xfrm>
            <a:custGeom>
              <a:avLst/>
              <a:gdLst>
                <a:gd name="T0" fmla="*/ 67 w 69"/>
                <a:gd name="T1" fmla="*/ 27 h 295"/>
                <a:gd name="T2" fmla="*/ 16 w 69"/>
                <a:gd name="T3" fmla="*/ 288 h 295"/>
                <a:gd name="T4" fmla="*/ 7 w 69"/>
                <a:gd name="T5" fmla="*/ 294 h 295"/>
                <a:gd name="T6" fmla="*/ 0 w 69"/>
                <a:gd name="T7" fmla="*/ 285 h 295"/>
                <a:gd name="T8" fmla="*/ 25 w 69"/>
                <a:gd name="T9" fmla="*/ 21 h 295"/>
                <a:gd name="T10" fmla="*/ 48 w 69"/>
                <a:gd name="T11" fmla="*/ 1 h 295"/>
                <a:gd name="T12" fmla="*/ 68 w 69"/>
                <a:gd name="T13" fmla="*/ 25 h 295"/>
                <a:gd name="T14" fmla="*/ 67 w 69"/>
                <a:gd name="T15" fmla="*/ 2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95">
                  <a:moveTo>
                    <a:pt x="67" y="27"/>
                  </a:moveTo>
                  <a:cubicBezTo>
                    <a:pt x="16" y="288"/>
                    <a:pt x="16" y="288"/>
                    <a:pt x="16" y="288"/>
                  </a:cubicBezTo>
                  <a:cubicBezTo>
                    <a:pt x="15" y="292"/>
                    <a:pt x="11" y="295"/>
                    <a:pt x="7" y="294"/>
                  </a:cubicBezTo>
                  <a:cubicBezTo>
                    <a:pt x="3" y="293"/>
                    <a:pt x="0" y="290"/>
                    <a:pt x="0" y="285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9"/>
                    <a:pt x="36" y="0"/>
                    <a:pt x="48" y="1"/>
                  </a:cubicBezTo>
                  <a:cubicBezTo>
                    <a:pt x="60" y="2"/>
                    <a:pt x="69" y="13"/>
                    <a:pt x="68" y="25"/>
                  </a:cubicBezTo>
                  <a:cubicBezTo>
                    <a:pt x="68" y="26"/>
                    <a:pt x="68" y="26"/>
                    <a:pt x="67" y="27"/>
                  </a:cubicBezTo>
                  <a:close/>
                </a:path>
              </a:pathLst>
            </a:custGeom>
            <a:solidFill>
              <a:srgbClr val="CD4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îSḷiḓé">
              <a:extLst>
                <a:ext uri="{FF2B5EF4-FFF2-40B4-BE49-F238E27FC236}">
                  <a16:creationId xmlns:a16="http://schemas.microsoft.com/office/drawing/2014/main" id="{B3B399A2-86F6-4017-9E83-DC7CB537E261}"/>
                </a:ext>
              </a:extLst>
            </p:cNvPr>
            <p:cNvSpPr/>
            <p:nvPr/>
          </p:nvSpPr>
          <p:spPr bwMode="auto">
            <a:xfrm>
              <a:off x="4730751" y="2846388"/>
              <a:ext cx="3087688" cy="1751013"/>
            </a:xfrm>
            <a:custGeom>
              <a:avLst/>
              <a:gdLst>
                <a:gd name="T0" fmla="*/ 267 w 935"/>
                <a:gd name="T1" fmla="*/ 521 h 531"/>
                <a:gd name="T2" fmla="*/ 15 w 935"/>
                <a:gd name="T3" fmla="*/ 375 h 531"/>
                <a:gd name="T4" fmla="*/ 0 w 935"/>
                <a:gd name="T5" fmla="*/ 349 h 531"/>
                <a:gd name="T6" fmla="*/ 0 w 935"/>
                <a:gd name="T7" fmla="*/ 302 h 531"/>
                <a:gd name="T8" fmla="*/ 640 w 935"/>
                <a:gd name="T9" fmla="*/ 0 h 531"/>
                <a:gd name="T10" fmla="*/ 935 w 935"/>
                <a:gd name="T11" fmla="*/ 98 h 531"/>
                <a:gd name="T12" fmla="*/ 935 w 935"/>
                <a:gd name="T13" fmla="*/ 154 h 531"/>
                <a:gd name="T14" fmla="*/ 920 w 935"/>
                <a:gd name="T15" fmla="*/ 179 h 531"/>
                <a:gd name="T16" fmla="*/ 323 w 935"/>
                <a:gd name="T17" fmla="*/ 521 h 531"/>
                <a:gd name="T18" fmla="*/ 267 w 935"/>
                <a:gd name="T19" fmla="*/ 52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5" h="531">
                  <a:moveTo>
                    <a:pt x="267" y="521"/>
                  </a:moveTo>
                  <a:cubicBezTo>
                    <a:pt x="15" y="375"/>
                    <a:pt x="15" y="375"/>
                    <a:pt x="15" y="375"/>
                  </a:cubicBezTo>
                  <a:cubicBezTo>
                    <a:pt x="6" y="370"/>
                    <a:pt x="0" y="360"/>
                    <a:pt x="0" y="349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935" y="98"/>
                    <a:pt x="935" y="98"/>
                    <a:pt x="935" y="98"/>
                  </a:cubicBezTo>
                  <a:cubicBezTo>
                    <a:pt x="935" y="154"/>
                    <a:pt x="935" y="154"/>
                    <a:pt x="935" y="154"/>
                  </a:cubicBezTo>
                  <a:cubicBezTo>
                    <a:pt x="935" y="164"/>
                    <a:pt x="930" y="174"/>
                    <a:pt x="920" y="179"/>
                  </a:cubicBezTo>
                  <a:cubicBezTo>
                    <a:pt x="323" y="521"/>
                    <a:pt x="323" y="521"/>
                    <a:pt x="323" y="521"/>
                  </a:cubicBezTo>
                  <a:cubicBezTo>
                    <a:pt x="306" y="531"/>
                    <a:pt x="285" y="531"/>
                    <a:pt x="267" y="521"/>
                  </a:cubicBezTo>
                </a:path>
              </a:pathLst>
            </a:custGeom>
            <a:solidFill>
              <a:srgbClr val="F4A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îṧļidé">
              <a:extLst>
                <a:ext uri="{FF2B5EF4-FFF2-40B4-BE49-F238E27FC236}">
                  <a16:creationId xmlns:a16="http://schemas.microsoft.com/office/drawing/2014/main" id="{A2B98E13-1D15-4273-AE7A-ED0480504D35}"/>
                </a:ext>
              </a:extLst>
            </p:cNvPr>
            <p:cNvSpPr/>
            <p:nvPr/>
          </p:nvSpPr>
          <p:spPr bwMode="auto">
            <a:xfrm>
              <a:off x="5791201" y="3884613"/>
              <a:ext cx="392113" cy="608013"/>
            </a:xfrm>
            <a:custGeom>
              <a:avLst/>
              <a:gdLst>
                <a:gd name="T0" fmla="*/ 111 w 119"/>
                <a:gd name="T1" fmla="*/ 126 h 184"/>
                <a:gd name="T2" fmla="*/ 14 w 119"/>
                <a:gd name="T3" fmla="*/ 180 h 184"/>
                <a:gd name="T4" fmla="*/ 0 w 119"/>
                <a:gd name="T5" fmla="*/ 172 h 184"/>
                <a:gd name="T6" fmla="*/ 0 w 119"/>
                <a:gd name="T7" fmla="*/ 68 h 184"/>
                <a:gd name="T8" fmla="*/ 119 w 119"/>
                <a:gd name="T9" fmla="*/ 0 h 184"/>
                <a:gd name="T10" fmla="*/ 119 w 119"/>
                <a:gd name="T11" fmla="*/ 111 h 184"/>
                <a:gd name="T12" fmla="*/ 111 w 119"/>
                <a:gd name="T13" fmla="*/ 12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84">
                  <a:moveTo>
                    <a:pt x="111" y="126"/>
                  </a:moveTo>
                  <a:cubicBezTo>
                    <a:pt x="14" y="180"/>
                    <a:pt x="14" y="180"/>
                    <a:pt x="14" y="180"/>
                  </a:cubicBezTo>
                  <a:cubicBezTo>
                    <a:pt x="8" y="184"/>
                    <a:pt x="0" y="179"/>
                    <a:pt x="0" y="17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7"/>
                    <a:pt x="116" y="123"/>
                    <a:pt x="111" y="126"/>
                  </a:cubicBezTo>
                  <a:close/>
                </a:path>
              </a:pathLst>
            </a:custGeom>
            <a:solidFill>
              <a:srgbClr val="FFC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íṣḻïḋè">
              <a:extLst>
                <a:ext uri="{FF2B5EF4-FFF2-40B4-BE49-F238E27FC236}">
                  <a16:creationId xmlns:a16="http://schemas.microsoft.com/office/drawing/2014/main" id="{459694E1-F861-4C93-A66E-6A0B337D427D}"/>
                </a:ext>
              </a:extLst>
            </p:cNvPr>
            <p:cNvSpPr/>
            <p:nvPr/>
          </p:nvSpPr>
          <p:spPr bwMode="auto">
            <a:xfrm>
              <a:off x="5886451" y="4033838"/>
              <a:ext cx="201613" cy="306388"/>
            </a:xfrm>
            <a:custGeom>
              <a:avLst/>
              <a:gdLst>
                <a:gd name="T0" fmla="*/ 57 w 61"/>
                <a:gd name="T1" fmla="*/ 63 h 93"/>
                <a:gd name="T2" fmla="*/ 8 w 61"/>
                <a:gd name="T3" fmla="*/ 91 h 93"/>
                <a:gd name="T4" fmla="*/ 0 w 61"/>
                <a:gd name="T5" fmla="*/ 87 h 93"/>
                <a:gd name="T6" fmla="*/ 0 w 61"/>
                <a:gd name="T7" fmla="*/ 34 h 93"/>
                <a:gd name="T8" fmla="*/ 61 w 61"/>
                <a:gd name="T9" fmla="*/ 0 h 93"/>
                <a:gd name="T10" fmla="*/ 61 w 61"/>
                <a:gd name="T11" fmla="*/ 56 h 93"/>
                <a:gd name="T12" fmla="*/ 57 w 61"/>
                <a:gd name="T13" fmla="*/ 6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93">
                  <a:moveTo>
                    <a:pt x="57" y="63"/>
                  </a:moveTo>
                  <a:cubicBezTo>
                    <a:pt x="8" y="91"/>
                    <a:pt x="8" y="91"/>
                    <a:pt x="8" y="91"/>
                  </a:cubicBezTo>
                  <a:cubicBezTo>
                    <a:pt x="4" y="93"/>
                    <a:pt x="0" y="91"/>
                    <a:pt x="0" y="8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9"/>
                    <a:pt x="59" y="62"/>
                    <a:pt x="57" y="63"/>
                  </a:cubicBezTo>
                  <a:close/>
                </a:path>
              </a:pathLst>
            </a:custGeom>
            <a:solidFill>
              <a:srgbClr val="FFE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ïşľîḑê">
              <a:extLst>
                <a:ext uri="{FF2B5EF4-FFF2-40B4-BE49-F238E27FC236}">
                  <a16:creationId xmlns:a16="http://schemas.microsoft.com/office/drawing/2014/main" id="{54095D6D-EEB6-4836-BA35-CE840A926FCB}"/>
                </a:ext>
              </a:extLst>
            </p:cNvPr>
            <p:cNvSpPr/>
            <p:nvPr/>
          </p:nvSpPr>
          <p:spPr bwMode="auto">
            <a:xfrm>
              <a:off x="6240463" y="3629026"/>
              <a:ext cx="395288" cy="606425"/>
            </a:xfrm>
            <a:custGeom>
              <a:avLst/>
              <a:gdLst>
                <a:gd name="T0" fmla="*/ 111 w 120"/>
                <a:gd name="T1" fmla="*/ 126 h 184"/>
                <a:gd name="T2" fmla="*/ 15 w 120"/>
                <a:gd name="T3" fmla="*/ 180 h 184"/>
                <a:gd name="T4" fmla="*/ 0 w 120"/>
                <a:gd name="T5" fmla="*/ 172 h 184"/>
                <a:gd name="T6" fmla="*/ 0 w 120"/>
                <a:gd name="T7" fmla="*/ 68 h 184"/>
                <a:gd name="T8" fmla="*/ 120 w 120"/>
                <a:gd name="T9" fmla="*/ 0 h 184"/>
                <a:gd name="T10" fmla="*/ 120 w 120"/>
                <a:gd name="T11" fmla="*/ 111 h 184"/>
                <a:gd name="T12" fmla="*/ 111 w 120"/>
                <a:gd name="T13" fmla="*/ 12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84">
                  <a:moveTo>
                    <a:pt x="111" y="126"/>
                  </a:moveTo>
                  <a:cubicBezTo>
                    <a:pt x="15" y="180"/>
                    <a:pt x="15" y="180"/>
                    <a:pt x="15" y="180"/>
                  </a:cubicBezTo>
                  <a:cubicBezTo>
                    <a:pt x="8" y="184"/>
                    <a:pt x="0" y="179"/>
                    <a:pt x="0" y="17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20" y="117"/>
                    <a:pt x="116" y="123"/>
                    <a:pt x="111" y="126"/>
                  </a:cubicBezTo>
                  <a:close/>
                </a:path>
              </a:pathLst>
            </a:custGeom>
            <a:solidFill>
              <a:srgbClr val="FFC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iSḷïḓè">
              <a:extLst>
                <a:ext uri="{FF2B5EF4-FFF2-40B4-BE49-F238E27FC236}">
                  <a16:creationId xmlns:a16="http://schemas.microsoft.com/office/drawing/2014/main" id="{67CBEFC5-221E-490B-8EA4-480FFC95D724}"/>
                </a:ext>
              </a:extLst>
            </p:cNvPr>
            <p:cNvSpPr/>
            <p:nvPr/>
          </p:nvSpPr>
          <p:spPr bwMode="auto">
            <a:xfrm>
              <a:off x="6342063" y="3770313"/>
              <a:ext cx="198438" cy="309563"/>
            </a:xfrm>
            <a:custGeom>
              <a:avLst/>
              <a:gdLst>
                <a:gd name="T0" fmla="*/ 56 w 60"/>
                <a:gd name="T1" fmla="*/ 64 h 94"/>
                <a:gd name="T2" fmla="*/ 7 w 60"/>
                <a:gd name="T3" fmla="*/ 92 h 94"/>
                <a:gd name="T4" fmla="*/ 0 w 60"/>
                <a:gd name="T5" fmla="*/ 87 h 94"/>
                <a:gd name="T6" fmla="*/ 0 w 60"/>
                <a:gd name="T7" fmla="*/ 35 h 94"/>
                <a:gd name="T8" fmla="*/ 60 w 60"/>
                <a:gd name="T9" fmla="*/ 0 h 94"/>
                <a:gd name="T10" fmla="*/ 60 w 60"/>
                <a:gd name="T11" fmla="*/ 56 h 94"/>
                <a:gd name="T12" fmla="*/ 56 w 60"/>
                <a:gd name="T13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4">
                  <a:moveTo>
                    <a:pt x="56" y="64"/>
                  </a:moveTo>
                  <a:cubicBezTo>
                    <a:pt x="7" y="92"/>
                    <a:pt x="7" y="92"/>
                    <a:pt x="7" y="92"/>
                  </a:cubicBezTo>
                  <a:cubicBezTo>
                    <a:pt x="4" y="94"/>
                    <a:pt x="0" y="91"/>
                    <a:pt x="0" y="8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60"/>
                    <a:pt x="59" y="62"/>
                    <a:pt x="56" y="64"/>
                  </a:cubicBezTo>
                  <a:close/>
                </a:path>
              </a:pathLst>
            </a:custGeom>
            <a:solidFill>
              <a:srgbClr val="FFE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îsḻíḍê">
              <a:extLst>
                <a:ext uri="{FF2B5EF4-FFF2-40B4-BE49-F238E27FC236}">
                  <a16:creationId xmlns:a16="http://schemas.microsoft.com/office/drawing/2014/main" id="{AD43FE43-6C60-463D-BFEF-2F443EF80A7E}"/>
                </a:ext>
              </a:extLst>
            </p:cNvPr>
            <p:cNvSpPr/>
            <p:nvPr/>
          </p:nvSpPr>
          <p:spPr bwMode="auto">
            <a:xfrm>
              <a:off x="4673601" y="2597151"/>
              <a:ext cx="3200400" cy="1831975"/>
            </a:xfrm>
            <a:custGeom>
              <a:avLst/>
              <a:gdLst>
                <a:gd name="T0" fmla="*/ 637 w 2016"/>
                <a:gd name="T1" fmla="*/ 1154 h 1154"/>
                <a:gd name="T2" fmla="*/ 0 w 2016"/>
                <a:gd name="T3" fmla="*/ 787 h 1154"/>
                <a:gd name="T4" fmla="*/ 0 w 2016"/>
                <a:gd name="T5" fmla="*/ 762 h 1154"/>
                <a:gd name="T6" fmla="*/ 1380 w 2016"/>
                <a:gd name="T7" fmla="*/ 0 h 1154"/>
                <a:gd name="T8" fmla="*/ 2016 w 2016"/>
                <a:gd name="T9" fmla="*/ 340 h 1154"/>
                <a:gd name="T10" fmla="*/ 2016 w 2016"/>
                <a:gd name="T11" fmla="*/ 365 h 1154"/>
                <a:gd name="T12" fmla="*/ 637 w 2016"/>
                <a:gd name="T13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6" h="1154">
                  <a:moveTo>
                    <a:pt x="637" y="1154"/>
                  </a:moveTo>
                  <a:lnTo>
                    <a:pt x="0" y="787"/>
                  </a:lnTo>
                  <a:lnTo>
                    <a:pt x="0" y="762"/>
                  </a:lnTo>
                  <a:lnTo>
                    <a:pt x="1380" y="0"/>
                  </a:lnTo>
                  <a:lnTo>
                    <a:pt x="2016" y="340"/>
                  </a:lnTo>
                  <a:lnTo>
                    <a:pt x="2016" y="365"/>
                  </a:lnTo>
                  <a:lnTo>
                    <a:pt x="637" y="1154"/>
                  </a:lnTo>
                  <a:close/>
                </a:path>
              </a:pathLst>
            </a:custGeom>
            <a:solidFill>
              <a:srgbClr val="F47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î$ļiḑe">
              <a:extLst>
                <a:ext uri="{FF2B5EF4-FFF2-40B4-BE49-F238E27FC236}">
                  <a16:creationId xmlns:a16="http://schemas.microsoft.com/office/drawing/2014/main" id="{C67BF5F4-038E-464B-A712-4C78205AD641}"/>
                </a:ext>
              </a:extLst>
            </p:cNvPr>
            <p:cNvSpPr/>
            <p:nvPr/>
          </p:nvSpPr>
          <p:spPr bwMode="auto">
            <a:xfrm>
              <a:off x="4673601" y="2597151"/>
              <a:ext cx="3200400" cy="1831975"/>
            </a:xfrm>
            <a:custGeom>
              <a:avLst/>
              <a:gdLst>
                <a:gd name="T0" fmla="*/ 637 w 2016"/>
                <a:gd name="T1" fmla="*/ 1154 h 1154"/>
                <a:gd name="T2" fmla="*/ 0 w 2016"/>
                <a:gd name="T3" fmla="*/ 787 h 1154"/>
                <a:gd name="T4" fmla="*/ 0 w 2016"/>
                <a:gd name="T5" fmla="*/ 762 h 1154"/>
                <a:gd name="T6" fmla="*/ 1380 w 2016"/>
                <a:gd name="T7" fmla="*/ 0 h 1154"/>
                <a:gd name="T8" fmla="*/ 2016 w 2016"/>
                <a:gd name="T9" fmla="*/ 340 h 1154"/>
                <a:gd name="T10" fmla="*/ 2016 w 2016"/>
                <a:gd name="T11" fmla="*/ 365 h 1154"/>
                <a:gd name="T12" fmla="*/ 637 w 2016"/>
                <a:gd name="T13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6" h="1154">
                  <a:moveTo>
                    <a:pt x="637" y="1154"/>
                  </a:moveTo>
                  <a:lnTo>
                    <a:pt x="0" y="787"/>
                  </a:lnTo>
                  <a:lnTo>
                    <a:pt x="0" y="762"/>
                  </a:lnTo>
                  <a:lnTo>
                    <a:pt x="1380" y="0"/>
                  </a:lnTo>
                  <a:lnTo>
                    <a:pt x="2016" y="340"/>
                  </a:lnTo>
                  <a:lnTo>
                    <a:pt x="2016" y="365"/>
                  </a:lnTo>
                  <a:lnTo>
                    <a:pt x="637" y="11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iśļïḍe">
              <a:extLst>
                <a:ext uri="{FF2B5EF4-FFF2-40B4-BE49-F238E27FC236}">
                  <a16:creationId xmlns:a16="http://schemas.microsoft.com/office/drawing/2014/main" id="{D307307D-726F-4B99-9C13-DB66E85CA1C1}"/>
                </a:ext>
              </a:extLst>
            </p:cNvPr>
            <p:cNvSpPr/>
            <p:nvPr/>
          </p:nvSpPr>
          <p:spPr bwMode="auto">
            <a:xfrm>
              <a:off x="5684838" y="3136901"/>
              <a:ext cx="2189163" cy="1292225"/>
            </a:xfrm>
            <a:custGeom>
              <a:avLst/>
              <a:gdLst>
                <a:gd name="T0" fmla="*/ 1379 w 1379"/>
                <a:gd name="T1" fmla="*/ 0 h 814"/>
                <a:gd name="T2" fmla="*/ 1338 w 1379"/>
                <a:gd name="T3" fmla="*/ 2 h 814"/>
                <a:gd name="T4" fmla="*/ 751 w 1379"/>
                <a:gd name="T5" fmla="*/ 324 h 814"/>
                <a:gd name="T6" fmla="*/ 0 w 1379"/>
                <a:gd name="T7" fmla="*/ 773 h 814"/>
                <a:gd name="T8" fmla="*/ 0 w 1379"/>
                <a:gd name="T9" fmla="*/ 814 h 814"/>
                <a:gd name="T10" fmla="*/ 1379 w 1379"/>
                <a:gd name="T11" fmla="*/ 25 h 814"/>
                <a:gd name="T12" fmla="*/ 1379 w 1379"/>
                <a:gd name="T13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9" h="814">
                  <a:moveTo>
                    <a:pt x="1379" y="0"/>
                  </a:moveTo>
                  <a:lnTo>
                    <a:pt x="1338" y="2"/>
                  </a:lnTo>
                  <a:lnTo>
                    <a:pt x="751" y="324"/>
                  </a:lnTo>
                  <a:lnTo>
                    <a:pt x="0" y="773"/>
                  </a:lnTo>
                  <a:lnTo>
                    <a:pt x="0" y="814"/>
                  </a:lnTo>
                  <a:lnTo>
                    <a:pt x="1379" y="25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rgbClr val="F45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îṧḷïdê">
              <a:extLst>
                <a:ext uri="{FF2B5EF4-FFF2-40B4-BE49-F238E27FC236}">
                  <a16:creationId xmlns:a16="http://schemas.microsoft.com/office/drawing/2014/main" id="{A920201D-0F5C-428E-B3A5-FCD37AE34B40}"/>
                </a:ext>
              </a:extLst>
            </p:cNvPr>
            <p:cNvSpPr/>
            <p:nvPr/>
          </p:nvSpPr>
          <p:spPr bwMode="auto">
            <a:xfrm>
              <a:off x="4673601" y="2557463"/>
              <a:ext cx="3200400" cy="1831975"/>
            </a:xfrm>
            <a:custGeom>
              <a:avLst/>
              <a:gdLst>
                <a:gd name="T0" fmla="*/ 637 w 2016"/>
                <a:gd name="T1" fmla="*/ 1154 h 1154"/>
                <a:gd name="T2" fmla="*/ 0 w 2016"/>
                <a:gd name="T3" fmla="*/ 789 h 1154"/>
                <a:gd name="T4" fmla="*/ 1380 w 2016"/>
                <a:gd name="T5" fmla="*/ 0 h 1154"/>
                <a:gd name="T6" fmla="*/ 2016 w 2016"/>
                <a:gd name="T7" fmla="*/ 367 h 1154"/>
                <a:gd name="T8" fmla="*/ 637 w 201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6" h="1154">
                  <a:moveTo>
                    <a:pt x="637" y="1154"/>
                  </a:moveTo>
                  <a:lnTo>
                    <a:pt x="0" y="789"/>
                  </a:lnTo>
                  <a:lnTo>
                    <a:pt x="1380" y="0"/>
                  </a:lnTo>
                  <a:lnTo>
                    <a:pt x="2016" y="367"/>
                  </a:lnTo>
                  <a:lnTo>
                    <a:pt x="637" y="1154"/>
                  </a:lnTo>
                  <a:close/>
                </a:path>
              </a:pathLst>
            </a:custGeom>
            <a:solidFill>
              <a:srgbClr val="F4C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ï$ľïďê">
              <a:extLst>
                <a:ext uri="{FF2B5EF4-FFF2-40B4-BE49-F238E27FC236}">
                  <a16:creationId xmlns:a16="http://schemas.microsoft.com/office/drawing/2014/main" id="{30A6242B-6ABC-43CB-ADF0-E52F8594DCA1}"/>
                </a:ext>
              </a:extLst>
            </p:cNvPr>
            <p:cNvSpPr/>
            <p:nvPr/>
          </p:nvSpPr>
          <p:spPr bwMode="auto">
            <a:xfrm>
              <a:off x="4673601" y="2557463"/>
              <a:ext cx="3200400" cy="1831975"/>
            </a:xfrm>
            <a:custGeom>
              <a:avLst/>
              <a:gdLst>
                <a:gd name="T0" fmla="*/ 637 w 2016"/>
                <a:gd name="T1" fmla="*/ 1154 h 1154"/>
                <a:gd name="T2" fmla="*/ 0 w 2016"/>
                <a:gd name="T3" fmla="*/ 789 h 1154"/>
                <a:gd name="T4" fmla="*/ 1380 w 2016"/>
                <a:gd name="T5" fmla="*/ 0 h 1154"/>
                <a:gd name="T6" fmla="*/ 2016 w 2016"/>
                <a:gd name="T7" fmla="*/ 367 h 1154"/>
                <a:gd name="T8" fmla="*/ 637 w 201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6" h="1154">
                  <a:moveTo>
                    <a:pt x="637" y="1154"/>
                  </a:moveTo>
                  <a:lnTo>
                    <a:pt x="0" y="789"/>
                  </a:lnTo>
                  <a:lnTo>
                    <a:pt x="1380" y="0"/>
                  </a:lnTo>
                  <a:lnTo>
                    <a:pt x="2016" y="367"/>
                  </a:lnTo>
                  <a:lnTo>
                    <a:pt x="637" y="11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ïŝ1iḍe">
              <a:extLst>
                <a:ext uri="{FF2B5EF4-FFF2-40B4-BE49-F238E27FC236}">
                  <a16:creationId xmlns:a16="http://schemas.microsoft.com/office/drawing/2014/main" id="{EDF6953E-CDCC-4910-8FC2-603F5521C249}"/>
                </a:ext>
              </a:extLst>
            </p:cNvPr>
            <p:cNvSpPr/>
            <p:nvPr/>
          </p:nvSpPr>
          <p:spPr bwMode="auto">
            <a:xfrm>
              <a:off x="4673601" y="2554288"/>
              <a:ext cx="3200400" cy="1831975"/>
            </a:xfrm>
            <a:custGeom>
              <a:avLst/>
              <a:gdLst>
                <a:gd name="T0" fmla="*/ 637 w 2016"/>
                <a:gd name="T1" fmla="*/ 1154 h 1154"/>
                <a:gd name="T2" fmla="*/ 0 w 2016"/>
                <a:gd name="T3" fmla="*/ 789 h 1154"/>
                <a:gd name="T4" fmla="*/ 1380 w 2016"/>
                <a:gd name="T5" fmla="*/ 0 h 1154"/>
                <a:gd name="T6" fmla="*/ 2016 w 2016"/>
                <a:gd name="T7" fmla="*/ 367 h 1154"/>
                <a:gd name="T8" fmla="*/ 637 w 201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6" h="1154">
                  <a:moveTo>
                    <a:pt x="637" y="1154"/>
                  </a:moveTo>
                  <a:lnTo>
                    <a:pt x="0" y="789"/>
                  </a:lnTo>
                  <a:lnTo>
                    <a:pt x="1380" y="0"/>
                  </a:lnTo>
                  <a:lnTo>
                    <a:pt x="2016" y="367"/>
                  </a:lnTo>
                  <a:lnTo>
                    <a:pt x="637" y="1154"/>
                  </a:lnTo>
                  <a:close/>
                </a:path>
              </a:pathLst>
            </a:custGeom>
            <a:solidFill>
              <a:srgbClr val="F4B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ïşliḋê">
              <a:extLst>
                <a:ext uri="{FF2B5EF4-FFF2-40B4-BE49-F238E27FC236}">
                  <a16:creationId xmlns:a16="http://schemas.microsoft.com/office/drawing/2014/main" id="{503DBB57-A766-4C67-A958-FB44BCA05751}"/>
                </a:ext>
              </a:extLst>
            </p:cNvPr>
            <p:cNvSpPr/>
            <p:nvPr/>
          </p:nvSpPr>
          <p:spPr bwMode="auto">
            <a:xfrm>
              <a:off x="4673601" y="2554288"/>
              <a:ext cx="3200400" cy="1831975"/>
            </a:xfrm>
            <a:custGeom>
              <a:avLst/>
              <a:gdLst>
                <a:gd name="T0" fmla="*/ 637 w 2016"/>
                <a:gd name="T1" fmla="*/ 1154 h 1154"/>
                <a:gd name="T2" fmla="*/ 0 w 2016"/>
                <a:gd name="T3" fmla="*/ 789 h 1154"/>
                <a:gd name="T4" fmla="*/ 1380 w 2016"/>
                <a:gd name="T5" fmla="*/ 0 h 1154"/>
                <a:gd name="T6" fmla="*/ 2016 w 2016"/>
                <a:gd name="T7" fmla="*/ 367 h 1154"/>
                <a:gd name="T8" fmla="*/ 637 w 201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6" h="1154">
                  <a:moveTo>
                    <a:pt x="637" y="1154"/>
                  </a:moveTo>
                  <a:lnTo>
                    <a:pt x="0" y="789"/>
                  </a:lnTo>
                  <a:lnTo>
                    <a:pt x="1380" y="0"/>
                  </a:lnTo>
                  <a:lnTo>
                    <a:pt x="2016" y="367"/>
                  </a:lnTo>
                  <a:lnTo>
                    <a:pt x="637" y="11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îṣľíḍè">
              <a:extLst>
                <a:ext uri="{FF2B5EF4-FFF2-40B4-BE49-F238E27FC236}">
                  <a16:creationId xmlns:a16="http://schemas.microsoft.com/office/drawing/2014/main" id="{8147976E-6C65-4798-B248-EA1D4B48E286}"/>
                </a:ext>
              </a:extLst>
            </p:cNvPr>
            <p:cNvSpPr/>
            <p:nvPr/>
          </p:nvSpPr>
          <p:spPr bwMode="auto">
            <a:xfrm>
              <a:off x="6926263" y="2698751"/>
              <a:ext cx="185738" cy="220663"/>
            </a:xfrm>
            <a:custGeom>
              <a:avLst/>
              <a:gdLst>
                <a:gd name="T0" fmla="*/ 34 w 56"/>
                <a:gd name="T1" fmla="*/ 0 h 67"/>
                <a:gd name="T2" fmla="*/ 22 w 56"/>
                <a:gd name="T3" fmla="*/ 0 h 67"/>
                <a:gd name="T4" fmla="*/ 11 w 56"/>
                <a:gd name="T5" fmla="*/ 0 h 67"/>
                <a:gd name="T6" fmla="*/ 0 w 56"/>
                <a:gd name="T7" fmla="*/ 2 h 67"/>
                <a:gd name="T8" fmla="*/ 0 w 56"/>
                <a:gd name="T9" fmla="*/ 36 h 67"/>
                <a:gd name="T10" fmla="*/ 28 w 56"/>
                <a:gd name="T11" fmla="*/ 67 h 67"/>
                <a:gd name="T12" fmla="*/ 56 w 56"/>
                <a:gd name="T13" fmla="*/ 36 h 67"/>
                <a:gd name="T14" fmla="*/ 56 w 56"/>
                <a:gd name="T15" fmla="*/ 2 h 67"/>
                <a:gd name="T16" fmla="*/ 34 w 56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7">
                  <a:moveTo>
                    <a:pt x="3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4"/>
                    <a:pt x="12" y="67"/>
                    <a:pt x="28" y="67"/>
                  </a:cubicBezTo>
                  <a:cubicBezTo>
                    <a:pt x="43" y="67"/>
                    <a:pt x="56" y="53"/>
                    <a:pt x="56" y="36"/>
                  </a:cubicBezTo>
                  <a:cubicBezTo>
                    <a:pt x="56" y="2"/>
                    <a:pt x="56" y="2"/>
                    <a:pt x="56" y="2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íṡḷîḋê">
              <a:extLst>
                <a:ext uri="{FF2B5EF4-FFF2-40B4-BE49-F238E27FC236}">
                  <a16:creationId xmlns:a16="http://schemas.microsoft.com/office/drawing/2014/main" id="{2297D6EB-709B-4E16-853E-0FFFFF54D5A9}"/>
                </a:ext>
              </a:extLst>
            </p:cNvPr>
            <p:cNvSpPr/>
            <p:nvPr/>
          </p:nvSpPr>
          <p:spPr bwMode="auto">
            <a:xfrm>
              <a:off x="6926263" y="2662238"/>
              <a:ext cx="185738" cy="85725"/>
            </a:xfrm>
            <a:prstGeom prst="ellipse">
              <a:avLst/>
            </a:prstGeom>
            <a:solidFill>
              <a:srgbClr val="C6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íš1ïḑe">
              <a:extLst>
                <a:ext uri="{FF2B5EF4-FFF2-40B4-BE49-F238E27FC236}">
                  <a16:creationId xmlns:a16="http://schemas.microsoft.com/office/drawing/2014/main" id="{43D12934-80BF-41C7-A1FD-9E65939F333C}"/>
                </a:ext>
              </a:extLst>
            </p:cNvPr>
            <p:cNvSpPr/>
            <p:nvPr/>
          </p:nvSpPr>
          <p:spPr bwMode="auto">
            <a:xfrm>
              <a:off x="6932613" y="2665413"/>
              <a:ext cx="168275" cy="79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íŝľïḍê">
              <a:extLst>
                <a:ext uri="{FF2B5EF4-FFF2-40B4-BE49-F238E27FC236}">
                  <a16:creationId xmlns:a16="http://schemas.microsoft.com/office/drawing/2014/main" id="{E62C69AC-5845-44E2-A78C-58A246059D9F}"/>
                </a:ext>
              </a:extLst>
            </p:cNvPr>
            <p:cNvSpPr/>
            <p:nvPr/>
          </p:nvSpPr>
          <p:spPr bwMode="auto">
            <a:xfrm>
              <a:off x="6943726" y="2686051"/>
              <a:ext cx="150813" cy="68263"/>
            </a:xfrm>
            <a:prstGeom prst="ellipse">
              <a:avLst/>
            </a:pr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ïṧḷíďè">
              <a:extLst>
                <a:ext uri="{FF2B5EF4-FFF2-40B4-BE49-F238E27FC236}">
                  <a16:creationId xmlns:a16="http://schemas.microsoft.com/office/drawing/2014/main" id="{59A22F54-93B7-4A39-A621-10005EC0FE02}"/>
                </a:ext>
              </a:extLst>
            </p:cNvPr>
            <p:cNvSpPr/>
            <p:nvPr/>
          </p:nvSpPr>
          <p:spPr bwMode="auto">
            <a:xfrm>
              <a:off x="7029451" y="2616201"/>
              <a:ext cx="111125" cy="119063"/>
            </a:xfrm>
            <a:custGeom>
              <a:avLst/>
              <a:gdLst>
                <a:gd name="T0" fmla="*/ 21 w 34"/>
                <a:gd name="T1" fmla="*/ 22 h 36"/>
                <a:gd name="T2" fmla="*/ 2 w 34"/>
                <a:gd name="T3" fmla="*/ 34 h 36"/>
                <a:gd name="T4" fmla="*/ 13 w 34"/>
                <a:gd name="T5" fmla="*/ 15 h 36"/>
                <a:gd name="T6" fmla="*/ 32 w 34"/>
                <a:gd name="T7" fmla="*/ 2 h 36"/>
                <a:gd name="T8" fmla="*/ 21 w 34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21" y="22"/>
                  </a:moveTo>
                  <a:cubicBezTo>
                    <a:pt x="13" y="31"/>
                    <a:pt x="5" y="36"/>
                    <a:pt x="2" y="34"/>
                  </a:cubicBezTo>
                  <a:cubicBezTo>
                    <a:pt x="0" y="32"/>
                    <a:pt x="5" y="24"/>
                    <a:pt x="13" y="15"/>
                  </a:cubicBezTo>
                  <a:cubicBezTo>
                    <a:pt x="21" y="6"/>
                    <a:pt x="29" y="0"/>
                    <a:pt x="32" y="2"/>
                  </a:cubicBezTo>
                  <a:cubicBezTo>
                    <a:pt x="34" y="4"/>
                    <a:pt x="29" y="13"/>
                    <a:pt x="21" y="22"/>
                  </a:cubicBezTo>
                  <a:close/>
                </a:path>
              </a:pathLst>
            </a:custGeom>
            <a:solidFill>
              <a:srgbClr val="039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ïśļïdè">
              <a:extLst>
                <a:ext uri="{FF2B5EF4-FFF2-40B4-BE49-F238E27FC236}">
                  <a16:creationId xmlns:a16="http://schemas.microsoft.com/office/drawing/2014/main" id="{7522AF9B-5F12-4531-A55A-AFC8EBA34BFA}"/>
                </a:ext>
              </a:extLst>
            </p:cNvPr>
            <p:cNvSpPr/>
            <p:nvPr/>
          </p:nvSpPr>
          <p:spPr bwMode="auto">
            <a:xfrm>
              <a:off x="7032626" y="2646363"/>
              <a:ext cx="82550" cy="88900"/>
            </a:xfrm>
            <a:custGeom>
              <a:avLst/>
              <a:gdLst>
                <a:gd name="T0" fmla="*/ 16 w 25"/>
                <a:gd name="T1" fmla="*/ 16 h 27"/>
                <a:gd name="T2" fmla="*/ 1 w 25"/>
                <a:gd name="T3" fmla="*/ 25 h 27"/>
                <a:gd name="T4" fmla="*/ 9 w 25"/>
                <a:gd name="T5" fmla="*/ 10 h 27"/>
                <a:gd name="T6" fmla="*/ 24 w 25"/>
                <a:gd name="T7" fmla="*/ 1 h 27"/>
                <a:gd name="T8" fmla="*/ 16 w 25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6" y="16"/>
                  </a:moveTo>
                  <a:cubicBezTo>
                    <a:pt x="9" y="23"/>
                    <a:pt x="3" y="27"/>
                    <a:pt x="1" y="25"/>
                  </a:cubicBezTo>
                  <a:cubicBezTo>
                    <a:pt x="0" y="24"/>
                    <a:pt x="3" y="17"/>
                    <a:pt x="9" y="10"/>
                  </a:cubicBezTo>
                  <a:cubicBezTo>
                    <a:pt x="16" y="4"/>
                    <a:pt x="22" y="0"/>
                    <a:pt x="24" y="1"/>
                  </a:cubicBezTo>
                  <a:cubicBezTo>
                    <a:pt x="25" y="3"/>
                    <a:pt x="22" y="9"/>
                    <a:pt x="16" y="16"/>
                  </a:cubicBezTo>
                  <a:close/>
                </a:path>
              </a:pathLst>
            </a:custGeom>
            <a:solidFill>
              <a:srgbClr val="038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îṩḷiḑè">
              <a:extLst>
                <a:ext uri="{FF2B5EF4-FFF2-40B4-BE49-F238E27FC236}">
                  <a16:creationId xmlns:a16="http://schemas.microsoft.com/office/drawing/2014/main" id="{0A6F9A15-9969-4103-841E-628DEE31C05E}"/>
                </a:ext>
              </a:extLst>
            </p:cNvPr>
            <p:cNvSpPr/>
            <p:nvPr/>
          </p:nvSpPr>
          <p:spPr bwMode="auto">
            <a:xfrm>
              <a:off x="7032626" y="2679701"/>
              <a:ext cx="52388" cy="52388"/>
            </a:xfrm>
            <a:custGeom>
              <a:avLst/>
              <a:gdLst>
                <a:gd name="T0" fmla="*/ 10 w 16"/>
                <a:gd name="T1" fmla="*/ 10 h 16"/>
                <a:gd name="T2" fmla="*/ 1 w 16"/>
                <a:gd name="T3" fmla="*/ 15 h 16"/>
                <a:gd name="T4" fmla="*/ 6 w 16"/>
                <a:gd name="T5" fmla="*/ 6 h 16"/>
                <a:gd name="T6" fmla="*/ 15 w 16"/>
                <a:gd name="T7" fmla="*/ 1 h 16"/>
                <a:gd name="T8" fmla="*/ 10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0" y="10"/>
                  </a:moveTo>
                  <a:cubicBezTo>
                    <a:pt x="6" y="14"/>
                    <a:pt x="2" y="16"/>
                    <a:pt x="1" y="15"/>
                  </a:cubicBezTo>
                  <a:cubicBezTo>
                    <a:pt x="0" y="14"/>
                    <a:pt x="3" y="10"/>
                    <a:pt x="6" y="6"/>
                  </a:cubicBezTo>
                  <a:cubicBezTo>
                    <a:pt x="10" y="2"/>
                    <a:pt x="14" y="0"/>
                    <a:pt x="15" y="1"/>
                  </a:cubicBezTo>
                  <a:cubicBezTo>
                    <a:pt x="16" y="1"/>
                    <a:pt x="14" y="6"/>
                    <a:pt x="10" y="10"/>
                  </a:cubicBezTo>
                  <a:close/>
                </a:path>
              </a:pathLst>
            </a:custGeom>
            <a:solidFill>
              <a:srgbClr val="036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iSľiḓé">
              <a:extLst>
                <a:ext uri="{FF2B5EF4-FFF2-40B4-BE49-F238E27FC236}">
                  <a16:creationId xmlns:a16="http://schemas.microsoft.com/office/drawing/2014/main" id="{A4006490-53E7-40B3-AF15-142E68F6EDA1}"/>
                </a:ext>
              </a:extLst>
            </p:cNvPr>
            <p:cNvSpPr/>
            <p:nvPr/>
          </p:nvSpPr>
          <p:spPr bwMode="auto">
            <a:xfrm>
              <a:off x="7015163" y="2576513"/>
              <a:ext cx="82550" cy="158750"/>
            </a:xfrm>
            <a:custGeom>
              <a:avLst/>
              <a:gdLst>
                <a:gd name="T0" fmla="*/ 18 w 25"/>
                <a:gd name="T1" fmla="*/ 26 h 48"/>
                <a:gd name="T2" fmla="*/ 3 w 25"/>
                <a:gd name="T3" fmla="*/ 47 h 48"/>
                <a:gd name="T4" fmla="*/ 8 w 25"/>
                <a:gd name="T5" fmla="*/ 22 h 48"/>
                <a:gd name="T6" fmla="*/ 22 w 25"/>
                <a:gd name="T7" fmla="*/ 1 h 48"/>
                <a:gd name="T8" fmla="*/ 18 w 25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8">
                  <a:moveTo>
                    <a:pt x="18" y="26"/>
                  </a:moveTo>
                  <a:cubicBezTo>
                    <a:pt x="12" y="39"/>
                    <a:pt x="6" y="48"/>
                    <a:pt x="3" y="47"/>
                  </a:cubicBezTo>
                  <a:cubicBezTo>
                    <a:pt x="0" y="46"/>
                    <a:pt x="2" y="34"/>
                    <a:pt x="8" y="22"/>
                  </a:cubicBezTo>
                  <a:cubicBezTo>
                    <a:pt x="13" y="10"/>
                    <a:pt x="19" y="0"/>
                    <a:pt x="22" y="1"/>
                  </a:cubicBezTo>
                  <a:cubicBezTo>
                    <a:pt x="25" y="3"/>
                    <a:pt x="23" y="14"/>
                    <a:pt x="18" y="26"/>
                  </a:cubicBezTo>
                  <a:close/>
                </a:path>
              </a:pathLst>
            </a:custGeom>
            <a:solidFill>
              <a:srgbClr val="039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ïṧľiďé">
              <a:extLst>
                <a:ext uri="{FF2B5EF4-FFF2-40B4-BE49-F238E27FC236}">
                  <a16:creationId xmlns:a16="http://schemas.microsoft.com/office/drawing/2014/main" id="{D58B3C75-ACCE-4F5E-88FE-ECEA3C198EF0}"/>
                </a:ext>
              </a:extLst>
            </p:cNvPr>
            <p:cNvSpPr/>
            <p:nvPr/>
          </p:nvSpPr>
          <p:spPr bwMode="auto">
            <a:xfrm>
              <a:off x="7018338" y="2613026"/>
              <a:ext cx="63500" cy="122238"/>
            </a:xfrm>
            <a:custGeom>
              <a:avLst/>
              <a:gdLst>
                <a:gd name="T0" fmla="*/ 13 w 19"/>
                <a:gd name="T1" fmla="*/ 20 h 37"/>
                <a:gd name="T2" fmla="*/ 2 w 19"/>
                <a:gd name="T3" fmla="*/ 36 h 37"/>
                <a:gd name="T4" fmla="*/ 6 w 19"/>
                <a:gd name="T5" fmla="*/ 17 h 37"/>
                <a:gd name="T6" fmla="*/ 16 w 19"/>
                <a:gd name="T7" fmla="*/ 1 h 37"/>
                <a:gd name="T8" fmla="*/ 13 w 19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7">
                  <a:moveTo>
                    <a:pt x="13" y="20"/>
                  </a:moveTo>
                  <a:cubicBezTo>
                    <a:pt x="9" y="30"/>
                    <a:pt x="4" y="37"/>
                    <a:pt x="2" y="36"/>
                  </a:cubicBezTo>
                  <a:cubicBezTo>
                    <a:pt x="0" y="35"/>
                    <a:pt x="2" y="26"/>
                    <a:pt x="6" y="17"/>
                  </a:cubicBezTo>
                  <a:cubicBezTo>
                    <a:pt x="9" y="7"/>
                    <a:pt x="14" y="0"/>
                    <a:pt x="16" y="1"/>
                  </a:cubicBezTo>
                  <a:cubicBezTo>
                    <a:pt x="19" y="2"/>
                    <a:pt x="17" y="11"/>
                    <a:pt x="13" y="20"/>
                  </a:cubicBezTo>
                  <a:close/>
                </a:path>
              </a:pathLst>
            </a:custGeom>
            <a:solidFill>
              <a:srgbClr val="038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îš1îḍé">
              <a:extLst>
                <a:ext uri="{FF2B5EF4-FFF2-40B4-BE49-F238E27FC236}">
                  <a16:creationId xmlns:a16="http://schemas.microsoft.com/office/drawing/2014/main" id="{9D966584-9774-49F0-A1F5-51CEAA1F0E76}"/>
                </a:ext>
              </a:extLst>
            </p:cNvPr>
            <p:cNvSpPr/>
            <p:nvPr/>
          </p:nvSpPr>
          <p:spPr bwMode="auto">
            <a:xfrm>
              <a:off x="7023101" y="2659063"/>
              <a:ext cx="34925" cy="73025"/>
            </a:xfrm>
            <a:custGeom>
              <a:avLst/>
              <a:gdLst>
                <a:gd name="T0" fmla="*/ 8 w 11"/>
                <a:gd name="T1" fmla="*/ 12 h 22"/>
                <a:gd name="T2" fmla="*/ 1 w 11"/>
                <a:gd name="T3" fmla="*/ 22 h 22"/>
                <a:gd name="T4" fmla="*/ 3 w 11"/>
                <a:gd name="T5" fmla="*/ 10 h 22"/>
                <a:gd name="T6" fmla="*/ 10 w 11"/>
                <a:gd name="T7" fmla="*/ 1 h 22"/>
                <a:gd name="T8" fmla="*/ 8 w 1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8" y="12"/>
                  </a:moveTo>
                  <a:cubicBezTo>
                    <a:pt x="5" y="18"/>
                    <a:pt x="2" y="22"/>
                    <a:pt x="1" y="22"/>
                  </a:cubicBezTo>
                  <a:cubicBezTo>
                    <a:pt x="0" y="21"/>
                    <a:pt x="1" y="16"/>
                    <a:pt x="3" y="10"/>
                  </a:cubicBezTo>
                  <a:cubicBezTo>
                    <a:pt x="6" y="4"/>
                    <a:pt x="9" y="0"/>
                    <a:pt x="10" y="1"/>
                  </a:cubicBezTo>
                  <a:cubicBezTo>
                    <a:pt x="11" y="1"/>
                    <a:pt x="10" y="6"/>
                    <a:pt x="8" y="12"/>
                  </a:cubicBezTo>
                  <a:close/>
                </a:path>
              </a:pathLst>
            </a:custGeom>
            <a:solidFill>
              <a:srgbClr val="036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íšľíďe">
              <a:extLst>
                <a:ext uri="{FF2B5EF4-FFF2-40B4-BE49-F238E27FC236}">
                  <a16:creationId xmlns:a16="http://schemas.microsoft.com/office/drawing/2014/main" id="{AD64FB82-C71E-4CBF-ADFC-7292D9D7F572}"/>
                </a:ext>
              </a:extLst>
            </p:cNvPr>
            <p:cNvSpPr/>
            <p:nvPr/>
          </p:nvSpPr>
          <p:spPr bwMode="auto">
            <a:xfrm>
              <a:off x="6904038" y="2616201"/>
              <a:ext cx="107950" cy="119063"/>
            </a:xfrm>
            <a:custGeom>
              <a:avLst/>
              <a:gdLst>
                <a:gd name="T0" fmla="*/ 13 w 33"/>
                <a:gd name="T1" fmla="*/ 22 h 36"/>
                <a:gd name="T2" fmla="*/ 31 w 33"/>
                <a:gd name="T3" fmla="*/ 34 h 36"/>
                <a:gd name="T4" fmla="*/ 20 w 33"/>
                <a:gd name="T5" fmla="*/ 15 h 36"/>
                <a:gd name="T6" fmla="*/ 2 w 33"/>
                <a:gd name="T7" fmla="*/ 2 h 36"/>
                <a:gd name="T8" fmla="*/ 13 w 33"/>
                <a:gd name="T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13" y="22"/>
                  </a:moveTo>
                  <a:cubicBezTo>
                    <a:pt x="21" y="31"/>
                    <a:pt x="29" y="36"/>
                    <a:pt x="31" y="34"/>
                  </a:cubicBezTo>
                  <a:cubicBezTo>
                    <a:pt x="33" y="32"/>
                    <a:pt x="29" y="24"/>
                    <a:pt x="20" y="15"/>
                  </a:cubicBezTo>
                  <a:cubicBezTo>
                    <a:pt x="12" y="6"/>
                    <a:pt x="4" y="0"/>
                    <a:pt x="2" y="2"/>
                  </a:cubicBezTo>
                  <a:cubicBezTo>
                    <a:pt x="0" y="4"/>
                    <a:pt x="4" y="13"/>
                    <a:pt x="13" y="22"/>
                  </a:cubicBezTo>
                  <a:close/>
                </a:path>
              </a:pathLst>
            </a:custGeom>
            <a:solidFill>
              <a:srgbClr val="039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íŝḷîḍe">
              <a:extLst>
                <a:ext uri="{FF2B5EF4-FFF2-40B4-BE49-F238E27FC236}">
                  <a16:creationId xmlns:a16="http://schemas.microsoft.com/office/drawing/2014/main" id="{E3D1325C-6956-4259-AAD6-11BEFA1EC24A}"/>
                </a:ext>
              </a:extLst>
            </p:cNvPr>
            <p:cNvSpPr/>
            <p:nvPr/>
          </p:nvSpPr>
          <p:spPr bwMode="auto">
            <a:xfrm>
              <a:off x="6926263" y="2646363"/>
              <a:ext cx="85725" cy="88900"/>
            </a:xfrm>
            <a:custGeom>
              <a:avLst/>
              <a:gdLst>
                <a:gd name="T0" fmla="*/ 10 w 26"/>
                <a:gd name="T1" fmla="*/ 16 h 27"/>
                <a:gd name="T2" fmla="*/ 24 w 26"/>
                <a:gd name="T3" fmla="*/ 25 h 27"/>
                <a:gd name="T4" fmla="*/ 16 w 26"/>
                <a:gd name="T5" fmla="*/ 10 h 27"/>
                <a:gd name="T6" fmla="*/ 2 w 26"/>
                <a:gd name="T7" fmla="*/ 1 h 27"/>
                <a:gd name="T8" fmla="*/ 10 w 26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0" y="16"/>
                  </a:moveTo>
                  <a:cubicBezTo>
                    <a:pt x="16" y="23"/>
                    <a:pt x="22" y="27"/>
                    <a:pt x="24" y="25"/>
                  </a:cubicBezTo>
                  <a:cubicBezTo>
                    <a:pt x="26" y="24"/>
                    <a:pt x="22" y="17"/>
                    <a:pt x="16" y="10"/>
                  </a:cubicBezTo>
                  <a:cubicBezTo>
                    <a:pt x="10" y="4"/>
                    <a:pt x="3" y="0"/>
                    <a:pt x="2" y="1"/>
                  </a:cubicBezTo>
                  <a:cubicBezTo>
                    <a:pt x="0" y="3"/>
                    <a:pt x="4" y="9"/>
                    <a:pt x="10" y="16"/>
                  </a:cubicBezTo>
                  <a:close/>
                </a:path>
              </a:pathLst>
            </a:custGeom>
            <a:solidFill>
              <a:srgbClr val="038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í$1ïḓè">
              <a:extLst>
                <a:ext uri="{FF2B5EF4-FFF2-40B4-BE49-F238E27FC236}">
                  <a16:creationId xmlns:a16="http://schemas.microsoft.com/office/drawing/2014/main" id="{CDA3D5A4-724C-48F4-BC11-13EC78375AFA}"/>
                </a:ext>
              </a:extLst>
            </p:cNvPr>
            <p:cNvSpPr/>
            <p:nvPr/>
          </p:nvSpPr>
          <p:spPr bwMode="auto">
            <a:xfrm>
              <a:off x="6956426" y="2679701"/>
              <a:ext cx="52388" cy="52388"/>
            </a:xfrm>
            <a:custGeom>
              <a:avLst/>
              <a:gdLst>
                <a:gd name="T0" fmla="*/ 6 w 16"/>
                <a:gd name="T1" fmla="*/ 10 h 16"/>
                <a:gd name="T2" fmla="*/ 15 w 16"/>
                <a:gd name="T3" fmla="*/ 15 h 16"/>
                <a:gd name="T4" fmla="*/ 10 w 16"/>
                <a:gd name="T5" fmla="*/ 6 h 16"/>
                <a:gd name="T6" fmla="*/ 2 w 16"/>
                <a:gd name="T7" fmla="*/ 1 h 16"/>
                <a:gd name="T8" fmla="*/ 6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0"/>
                  </a:moveTo>
                  <a:cubicBezTo>
                    <a:pt x="10" y="14"/>
                    <a:pt x="14" y="16"/>
                    <a:pt x="15" y="15"/>
                  </a:cubicBezTo>
                  <a:cubicBezTo>
                    <a:pt x="16" y="14"/>
                    <a:pt x="14" y="10"/>
                    <a:pt x="10" y="6"/>
                  </a:cubicBezTo>
                  <a:cubicBezTo>
                    <a:pt x="6" y="2"/>
                    <a:pt x="3" y="0"/>
                    <a:pt x="2" y="1"/>
                  </a:cubicBezTo>
                  <a:cubicBezTo>
                    <a:pt x="0" y="1"/>
                    <a:pt x="3" y="6"/>
                    <a:pt x="6" y="10"/>
                  </a:cubicBezTo>
                  <a:close/>
                </a:path>
              </a:pathLst>
            </a:custGeom>
            <a:solidFill>
              <a:srgbClr val="036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íŝ1íḑe">
              <a:extLst>
                <a:ext uri="{FF2B5EF4-FFF2-40B4-BE49-F238E27FC236}">
                  <a16:creationId xmlns:a16="http://schemas.microsoft.com/office/drawing/2014/main" id="{C4E233E9-834F-43BC-BC74-D5B8ED2A5738}"/>
                </a:ext>
              </a:extLst>
            </p:cNvPr>
            <p:cNvSpPr/>
            <p:nvPr/>
          </p:nvSpPr>
          <p:spPr bwMode="auto">
            <a:xfrm>
              <a:off x="6946901" y="2576513"/>
              <a:ext cx="79375" cy="158750"/>
            </a:xfrm>
            <a:custGeom>
              <a:avLst/>
              <a:gdLst>
                <a:gd name="T0" fmla="*/ 7 w 24"/>
                <a:gd name="T1" fmla="*/ 26 h 48"/>
                <a:gd name="T2" fmla="*/ 21 w 24"/>
                <a:gd name="T3" fmla="*/ 47 h 48"/>
                <a:gd name="T4" fmla="*/ 17 w 24"/>
                <a:gd name="T5" fmla="*/ 22 h 48"/>
                <a:gd name="T6" fmla="*/ 3 w 24"/>
                <a:gd name="T7" fmla="*/ 1 h 48"/>
                <a:gd name="T8" fmla="*/ 7 w 24"/>
                <a:gd name="T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7" y="26"/>
                  </a:moveTo>
                  <a:cubicBezTo>
                    <a:pt x="12" y="39"/>
                    <a:pt x="19" y="48"/>
                    <a:pt x="21" y="47"/>
                  </a:cubicBezTo>
                  <a:cubicBezTo>
                    <a:pt x="24" y="46"/>
                    <a:pt x="22" y="34"/>
                    <a:pt x="17" y="22"/>
                  </a:cubicBezTo>
                  <a:cubicBezTo>
                    <a:pt x="12" y="10"/>
                    <a:pt x="5" y="0"/>
                    <a:pt x="3" y="1"/>
                  </a:cubicBezTo>
                  <a:cubicBezTo>
                    <a:pt x="0" y="3"/>
                    <a:pt x="2" y="14"/>
                    <a:pt x="7" y="26"/>
                  </a:cubicBezTo>
                  <a:close/>
                </a:path>
              </a:pathLst>
            </a:custGeom>
            <a:solidFill>
              <a:srgbClr val="039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iŝľïḋe">
              <a:extLst>
                <a:ext uri="{FF2B5EF4-FFF2-40B4-BE49-F238E27FC236}">
                  <a16:creationId xmlns:a16="http://schemas.microsoft.com/office/drawing/2014/main" id="{B0C74D79-3598-4486-8751-3FB34491965F}"/>
                </a:ext>
              </a:extLst>
            </p:cNvPr>
            <p:cNvSpPr/>
            <p:nvPr/>
          </p:nvSpPr>
          <p:spPr bwMode="auto">
            <a:xfrm>
              <a:off x="6962776" y="2613026"/>
              <a:ext cx="60325" cy="122238"/>
            </a:xfrm>
            <a:custGeom>
              <a:avLst/>
              <a:gdLst>
                <a:gd name="T0" fmla="*/ 5 w 18"/>
                <a:gd name="T1" fmla="*/ 20 h 37"/>
                <a:gd name="T2" fmla="*/ 16 w 18"/>
                <a:gd name="T3" fmla="*/ 36 h 37"/>
                <a:gd name="T4" fmla="*/ 13 w 18"/>
                <a:gd name="T5" fmla="*/ 17 h 37"/>
                <a:gd name="T6" fmla="*/ 2 w 18"/>
                <a:gd name="T7" fmla="*/ 1 h 37"/>
                <a:gd name="T8" fmla="*/ 5 w 18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5" y="20"/>
                  </a:moveTo>
                  <a:cubicBezTo>
                    <a:pt x="9" y="30"/>
                    <a:pt x="14" y="37"/>
                    <a:pt x="16" y="36"/>
                  </a:cubicBezTo>
                  <a:cubicBezTo>
                    <a:pt x="18" y="35"/>
                    <a:pt x="17" y="26"/>
                    <a:pt x="13" y="17"/>
                  </a:cubicBezTo>
                  <a:cubicBezTo>
                    <a:pt x="9" y="7"/>
                    <a:pt x="4" y="0"/>
                    <a:pt x="2" y="1"/>
                  </a:cubicBezTo>
                  <a:cubicBezTo>
                    <a:pt x="0" y="2"/>
                    <a:pt x="1" y="11"/>
                    <a:pt x="5" y="20"/>
                  </a:cubicBezTo>
                  <a:close/>
                </a:path>
              </a:pathLst>
            </a:custGeom>
            <a:solidFill>
              <a:srgbClr val="038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išḻiḑé">
              <a:extLst>
                <a:ext uri="{FF2B5EF4-FFF2-40B4-BE49-F238E27FC236}">
                  <a16:creationId xmlns:a16="http://schemas.microsoft.com/office/drawing/2014/main" id="{E1F1CF3C-1403-4F09-BB8C-E2B774A41752}"/>
                </a:ext>
              </a:extLst>
            </p:cNvPr>
            <p:cNvSpPr/>
            <p:nvPr/>
          </p:nvSpPr>
          <p:spPr bwMode="auto">
            <a:xfrm>
              <a:off x="6983413" y="2659063"/>
              <a:ext cx="39688" cy="73025"/>
            </a:xfrm>
            <a:custGeom>
              <a:avLst/>
              <a:gdLst>
                <a:gd name="T0" fmla="*/ 4 w 12"/>
                <a:gd name="T1" fmla="*/ 12 h 22"/>
                <a:gd name="T2" fmla="*/ 10 w 12"/>
                <a:gd name="T3" fmla="*/ 22 h 22"/>
                <a:gd name="T4" fmla="*/ 8 w 12"/>
                <a:gd name="T5" fmla="*/ 10 h 22"/>
                <a:gd name="T6" fmla="*/ 2 w 12"/>
                <a:gd name="T7" fmla="*/ 1 h 22"/>
                <a:gd name="T8" fmla="*/ 4 w 12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4" y="12"/>
                  </a:moveTo>
                  <a:cubicBezTo>
                    <a:pt x="6" y="18"/>
                    <a:pt x="9" y="22"/>
                    <a:pt x="10" y="22"/>
                  </a:cubicBezTo>
                  <a:cubicBezTo>
                    <a:pt x="12" y="21"/>
                    <a:pt x="11" y="16"/>
                    <a:pt x="8" y="10"/>
                  </a:cubicBezTo>
                  <a:cubicBezTo>
                    <a:pt x="6" y="4"/>
                    <a:pt x="3" y="0"/>
                    <a:pt x="2" y="1"/>
                  </a:cubicBezTo>
                  <a:cubicBezTo>
                    <a:pt x="0" y="1"/>
                    <a:pt x="1" y="6"/>
                    <a:pt x="4" y="12"/>
                  </a:cubicBezTo>
                  <a:close/>
                </a:path>
              </a:pathLst>
            </a:custGeom>
            <a:solidFill>
              <a:srgbClr val="036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iṧlíḓe">
              <a:extLst>
                <a:ext uri="{FF2B5EF4-FFF2-40B4-BE49-F238E27FC236}">
                  <a16:creationId xmlns:a16="http://schemas.microsoft.com/office/drawing/2014/main" id="{7FBBE2AE-C3DC-428E-A32A-4815FB5F9046}"/>
                </a:ext>
              </a:extLst>
            </p:cNvPr>
            <p:cNvSpPr/>
            <p:nvPr/>
          </p:nvSpPr>
          <p:spPr bwMode="auto">
            <a:xfrm>
              <a:off x="7002463" y="2554288"/>
              <a:ext cx="39688" cy="177800"/>
            </a:xfrm>
            <a:prstGeom prst="ellipse">
              <a:avLst/>
            </a:prstGeom>
            <a:solidFill>
              <a:srgbClr val="16B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ïśľiḓé">
              <a:extLst>
                <a:ext uri="{FF2B5EF4-FFF2-40B4-BE49-F238E27FC236}">
                  <a16:creationId xmlns:a16="http://schemas.microsoft.com/office/drawing/2014/main" id="{DC19A03D-4FF4-48D3-9B39-F18499D742C6}"/>
                </a:ext>
              </a:extLst>
            </p:cNvPr>
            <p:cNvSpPr/>
            <p:nvPr/>
          </p:nvSpPr>
          <p:spPr bwMode="auto">
            <a:xfrm>
              <a:off x="7005638" y="2597151"/>
              <a:ext cx="30163" cy="134938"/>
            </a:xfrm>
            <a:prstGeom prst="ellipse">
              <a:avLst/>
            </a:prstGeom>
            <a:solidFill>
              <a:srgbClr val="16D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íŝlïḋê">
              <a:extLst>
                <a:ext uri="{FF2B5EF4-FFF2-40B4-BE49-F238E27FC236}">
                  <a16:creationId xmlns:a16="http://schemas.microsoft.com/office/drawing/2014/main" id="{80022FD2-A8FA-493F-8A0D-5967AEC5A22F}"/>
                </a:ext>
              </a:extLst>
            </p:cNvPr>
            <p:cNvSpPr/>
            <p:nvPr/>
          </p:nvSpPr>
          <p:spPr bwMode="auto">
            <a:xfrm>
              <a:off x="7011988" y="2649538"/>
              <a:ext cx="17463" cy="82550"/>
            </a:xfrm>
            <a:prstGeom prst="ellipse">
              <a:avLst/>
            </a:prstGeom>
            <a:solidFill>
              <a:srgbClr val="16B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î$liḋe">
              <a:extLst>
                <a:ext uri="{FF2B5EF4-FFF2-40B4-BE49-F238E27FC236}">
                  <a16:creationId xmlns:a16="http://schemas.microsoft.com/office/drawing/2014/main" id="{27D1D112-79B1-42E7-B321-871CA443A351}"/>
                </a:ext>
              </a:extLst>
            </p:cNvPr>
            <p:cNvSpPr/>
            <p:nvPr/>
          </p:nvSpPr>
          <p:spPr bwMode="auto">
            <a:xfrm>
              <a:off x="5865813" y="3730626"/>
              <a:ext cx="261938" cy="171450"/>
            </a:xfrm>
            <a:custGeom>
              <a:avLst/>
              <a:gdLst>
                <a:gd name="T0" fmla="*/ 74 w 79"/>
                <a:gd name="T1" fmla="*/ 52 h 52"/>
                <a:gd name="T2" fmla="*/ 72 w 79"/>
                <a:gd name="T3" fmla="*/ 51 h 52"/>
                <a:gd name="T4" fmla="*/ 3 w 79"/>
                <a:gd name="T5" fmla="*/ 9 h 52"/>
                <a:gd name="T6" fmla="*/ 1 w 79"/>
                <a:gd name="T7" fmla="*/ 3 h 52"/>
                <a:gd name="T8" fmla="*/ 8 w 79"/>
                <a:gd name="T9" fmla="*/ 1 h 52"/>
                <a:gd name="T10" fmla="*/ 77 w 79"/>
                <a:gd name="T11" fmla="*/ 43 h 52"/>
                <a:gd name="T12" fmla="*/ 78 w 79"/>
                <a:gd name="T13" fmla="*/ 50 h 52"/>
                <a:gd name="T14" fmla="*/ 74 w 79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2">
                  <a:moveTo>
                    <a:pt x="74" y="52"/>
                  </a:moveTo>
                  <a:cubicBezTo>
                    <a:pt x="74" y="52"/>
                    <a:pt x="73" y="52"/>
                    <a:pt x="72" y="5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9" y="45"/>
                    <a:pt x="79" y="47"/>
                    <a:pt x="78" y="50"/>
                  </a:cubicBezTo>
                  <a:cubicBezTo>
                    <a:pt x="77" y="51"/>
                    <a:pt x="76" y="52"/>
                    <a:pt x="7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îṩľîḍé">
              <a:extLst>
                <a:ext uri="{FF2B5EF4-FFF2-40B4-BE49-F238E27FC236}">
                  <a16:creationId xmlns:a16="http://schemas.microsoft.com/office/drawing/2014/main" id="{550A1A02-5E58-4573-BBF9-79A16D908976}"/>
                </a:ext>
              </a:extLst>
            </p:cNvPr>
            <p:cNvSpPr/>
            <p:nvPr/>
          </p:nvSpPr>
          <p:spPr bwMode="auto">
            <a:xfrm>
              <a:off x="5870576" y="3730626"/>
              <a:ext cx="49213" cy="46038"/>
            </a:xfrm>
            <a:custGeom>
              <a:avLst/>
              <a:gdLst>
                <a:gd name="T0" fmla="*/ 15 w 15"/>
                <a:gd name="T1" fmla="*/ 5 h 14"/>
                <a:gd name="T2" fmla="*/ 8 w 15"/>
                <a:gd name="T3" fmla="*/ 2 h 14"/>
                <a:gd name="T4" fmla="*/ 1 w 15"/>
                <a:gd name="T5" fmla="*/ 3 h 14"/>
                <a:gd name="T6" fmla="*/ 3 w 15"/>
                <a:gd name="T7" fmla="*/ 10 h 14"/>
                <a:gd name="T8" fmla="*/ 9 w 15"/>
                <a:gd name="T9" fmla="*/ 14 h 14"/>
                <a:gd name="T10" fmla="*/ 15 w 15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4">
                  <a:moveTo>
                    <a:pt x="15" y="5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3" y="1"/>
                    <a:pt x="1" y="3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1"/>
                    <a:pt x="12" y="8"/>
                    <a:pt x="15" y="5"/>
                  </a:cubicBez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iśļíďê">
              <a:extLst>
                <a:ext uri="{FF2B5EF4-FFF2-40B4-BE49-F238E27FC236}">
                  <a16:creationId xmlns:a16="http://schemas.microsoft.com/office/drawing/2014/main" id="{74EFBB8E-CEDB-4D60-B68F-E8B632922454}"/>
                </a:ext>
              </a:extLst>
            </p:cNvPr>
            <p:cNvSpPr/>
            <p:nvPr/>
          </p:nvSpPr>
          <p:spPr bwMode="auto">
            <a:xfrm>
              <a:off x="5876926" y="3733801"/>
              <a:ext cx="269875" cy="180975"/>
            </a:xfrm>
            <a:custGeom>
              <a:avLst/>
              <a:gdLst>
                <a:gd name="T0" fmla="*/ 76 w 82"/>
                <a:gd name="T1" fmla="*/ 55 h 55"/>
                <a:gd name="T2" fmla="*/ 73 w 82"/>
                <a:gd name="T3" fmla="*/ 54 h 55"/>
                <a:gd name="T4" fmla="*/ 4 w 82"/>
                <a:gd name="T5" fmla="*/ 12 h 55"/>
                <a:gd name="T6" fmla="*/ 2 w 82"/>
                <a:gd name="T7" fmla="*/ 4 h 55"/>
                <a:gd name="T8" fmla="*/ 10 w 82"/>
                <a:gd name="T9" fmla="*/ 2 h 55"/>
                <a:gd name="T10" fmla="*/ 79 w 82"/>
                <a:gd name="T11" fmla="*/ 44 h 55"/>
                <a:gd name="T12" fmla="*/ 81 w 82"/>
                <a:gd name="T13" fmla="*/ 52 h 55"/>
                <a:gd name="T14" fmla="*/ 76 w 82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55">
                  <a:moveTo>
                    <a:pt x="76" y="55"/>
                  </a:moveTo>
                  <a:cubicBezTo>
                    <a:pt x="75" y="55"/>
                    <a:pt x="74" y="54"/>
                    <a:pt x="73" y="5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1" y="46"/>
                    <a:pt x="82" y="49"/>
                    <a:pt x="81" y="52"/>
                  </a:cubicBezTo>
                  <a:cubicBezTo>
                    <a:pt x="80" y="54"/>
                    <a:pt x="78" y="55"/>
                    <a:pt x="76" y="55"/>
                  </a:cubicBezTo>
                  <a:close/>
                </a:path>
              </a:pathLst>
            </a:custGeom>
            <a:solidFill>
              <a:srgbClr val="182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iSḻïḍè">
              <a:extLst>
                <a:ext uri="{FF2B5EF4-FFF2-40B4-BE49-F238E27FC236}">
                  <a16:creationId xmlns:a16="http://schemas.microsoft.com/office/drawing/2014/main" id="{333120DA-9A89-4E84-8DA8-6EA1AC237079}"/>
                </a:ext>
              </a:extLst>
            </p:cNvPr>
            <p:cNvSpPr/>
            <p:nvPr/>
          </p:nvSpPr>
          <p:spPr bwMode="auto">
            <a:xfrm>
              <a:off x="6107113" y="3875088"/>
              <a:ext cx="39688" cy="39688"/>
            </a:xfrm>
            <a:prstGeom prst="ellipse">
              <a:avLst/>
            </a:prstGeom>
            <a:solidFill>
              <a:srgbClr val="AE0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ïš1ïḍè">
              <a:extLst>
                <a:ext uri="{FF2B5EF4-FFF2-40B4-BE49-F238E27FC236}">
                  <a16:creationId xmlns:a16="http://schemas.microsoft.com/office/drawing/2014/main" id="{9054884A-C53A-4F45-88FD-78C33F41134C}"/>
                </a:ext>
              </a:extLst>
            </p:cNvPr>
            <p:cNvSpPr/>
            <p:nvPr/>
          </p:nvSpPr>
          <p:spPr bwMode="auto">
            <a:xfrm>
              <a:off x="6110288" y="3878263"/>
              <a:ext cx="36513" cy="36513"/>
            </a:xfrm>
            <a:prstGeom prst="ellipse">
              <a:avLst/>
            </a:prstGeom>
            <a:solidFill>
              <a:srgbClr val="FF2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ïṩḷiḍè">
              <a:extLst>
                <a:ext uri="{FF2B5EF4-FFF2-40B4-BE49-F238E27FC236}">
                  <a16:creationId xmlns:a16="http://schemas.microsoft.com/office/drawing/2014/main" id="{920CE4B4-C8F8-497C-80D5-C9C0E769CD44}"/>
                </a:ext>
              </a:extLst>
            </p:cNvPr>
            <p:cNvSpPr/>
            <p:nvPr/>
          </p:nvSpPr>
          <p:spPr bwMode="auto">
            <a:xfrm>
              <a:off x="6113463" y="3881438"/>
              <a:ext cx="44450" cy="36513"/>
            </a:xfrm>
            <a:custGeom>
              <a:avLst/>
              <a:gdLst>
                <a:gd name="T0" fmla="*/ 8 w 13"/>
                <a:gd name="T1" fmla="*/ 11 h 11"/>
                <a:gd name="T2" fmla="*/ 6 w 13"/>
                <a:gd name="T3" fmla="*/ 10 h 11"/>
                <a:gd name="T4" fmla="*/ 3 w 13"/>
                <a:gd name="T5" fmla="*/ 8 h 11"/>
                <a:gd name="T6" fmla="*/ 2 w 13"/>
                <a:gd name="T7" fmla="*/ 3 h 11"/>
                <a:gd name="T8" fmla="*/ 7 w 13"/>
                <a:gd name="T9" fmla="*/ 1 h 11"/>
                <a:gd name="T10" fmla="*/ 10 w 13"/>
                <a:gd name="T11" fmla="*/ 3 h 11"/>
                <a:gd name="T12" fmla="*/ 12 w 13"/>
                <a:gd name="T13" fmla="*/ 9 h 11"/>
                <a:gd name="T14" fmla="*/ 8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8" y="11"/>
                  </a:moveTo>
                  <a:cubicBezTo>
                    <a:pt x="8" y="11"/>
                    <a:pt x="7" y="10"/>
                    <a:pt x="6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4"/>
                    <a:pt x="13" y="7"/>
                    <a:pt x="12" y="9"/>
                  </a:cubicBezTo>
                  <a:cubicBezTo>
                    <a:pt x="11" y="10"/>
                    <a:pt x="10" y="11"/>
                    <a:pt x="8" y="11"/>
                  </a:cubicBezTo>
                  <a:close/>
                </a:path>
              </a:pathLst>
            </a:custGeom>
            <a:solidFill>
              <a:srgbClr val="182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íšļiďè">
              <a:extLst>
                <a:ext uri="{FF2B5EF4-FFF2-40B4-BE49-F238E27FC236}">
                  <a16:creationId xmlns:a16="http://schemas.microsoft.com/office/drawing/2014/main" id="{9A318C88-3ED5-4436-B92F-4F9DA77591ED}"/>
                </a:ext>
              </a:extLst>
            </p:cNvPr>
            <p:cNvSpPr/>
            <p:nvPr/>
          </p:nvSpPr>
          <p:spPr bwMode="auto">
            <a:xfrm>
              <a:off x="6130926" y="3892551"/>
              <a:ext cx="22225" cy="22225"/>
            </a:xfrm>
            <a:prstGeom prst="ellipse">
              <a:avLst/>
            </a:prstGeom>
            <a:solidFill>
              <a:srgbClr val="0D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îsḷïďè">
              <a:extLst>
                <a:ext uri="{FF2B5EF4-FFF2-40B4-BE49-F238E27FC236}">
                  <a16:creationId xmlns:a16="http://schemas.microsoft.com/office/drawing/2014/main" id="{5DFE5A9A-278A-4B1C-B800-A0F806B7B3B0}"/>
                </a:ext>
              </a:extLst>
            </p:cNvPr>
            <p:cNvSpPr/>
            <p:nvPr/>
          </p:nvSpPr>
          <p:spPr bwMode="auto">
            <a:xfrm>
              <a:off x="6140451" y="3902076"/>
              <a:ext cx="17463" cy="12700"/>
            </a:xfrm>
            <a:custGeom>
              <a:avLst/>
              <a:gdLst>
                <a:gd name="T0" fmla="*/ 4 w 5"/>
                <a:gd name="T1" fmla="*/ 4 h 4"/>
                <a:gd name="T2" fmla="*/ 3 w 5"/>
                <a:gd name="T3" fmla="*/ 4 h 4"/>
                <a:gd name="T4" fmla="*/ 1 w 5"/>
                <a:gd name="T5" fmla="*/ 2 h 4"/>
                <a:gd name="T6" fmla="*/ 0 w 5"/>
                <a:gd name="T7" fmla="*/ 1 h 4"/>
                <a:gd name="T8" fmla="*/ 2 w 5"/>
                <a:gd name="T9" fmla="*/ 0 h 4"/>
                <a:gd name="T10" fmla="*/ 4 w 5"/>
                <a:gd name="T11" fmla="*/ 2 h 4"/>
                <a:gd name="T12" fmla="*/ 5 w 5"/>
                <a:gd name="T13" fmla="*/ 4 h 4"/>
                <a:gd name="T14" fmla="*/ 4 w 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3"/>
                    <a:pt x="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2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işḻíḑe">
              <a:extLst>
                <a:ext uri="{FF2B5EF4-FFF2-40B4-BE49-F238E27FC236}">
                  <a16:creationId xmlns:a16="http://schemas.microsoft.com/office/drawing/2014/main" id="{EB19B328-7A0D-4FBB-804B-3DF4689E285C}"/>
                </a:ext>
              </a:extLst>
            </p:cNvPr>
            <p:cNvSpPr/>
            <p:nvPr/>
          </p:nvSpPr>
          <p:spPr bwMode="auto">
            <a:xfrm>
              <a:off x="6051551" y="3849688"/>
              <a:ext cx="39688" cy="28575"/>
            </a:xfrm>
            <a:custGeom>
              <a:avLst/>
              <a:gdLst>
                <a:gd name="T0" fmla="*/ 10 w 12"/>
                <a:gd name="T1" fmla="*/ 9 h 9"/>
                <a:gd name="T2" fmla="*/ 10 w 12"/>
                <a:gd name="T3" fmla="*/ 9 h 9"/>
                <a:gd name="T4" fmla="*/ 1 w 12"/>
                <a:gd name="T5" fmla="*/ 3 h 9"/>
                <a:gd name="T6" fmla="*/ 1 w 12"/>
                <a:gd name="T7" fmla="*/ 1 h 9"/>
                <a:gd name="T8" fmla="*/ 3 w 12"/>
                <a:gd name="T9" fmla="*/ 1 h 9"/>
                <a:gd name="T10" fmla="*/ 11 w 12"/>
                <a:gd name="T11" fmla="*/ 6 h 9"/>
                <a:gd name="T12" fmla="*/ 12 w 12"/>
                <a:gd name="T13" fmla="*/ 8 h 9"/>
                <a:gd name="T14" fmla="*/ 10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1" y="9"/>
                    <a:pt x="11" y="9"/>
                    <a:pt x="10" y="9"/>
                  </a:cubicBezTo>
                  <a:close/>
                </a:path>
              </a:pathLst>
            </a:custGeom>
            <a:solidFill>
              <a:srgbClr val="182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ïṣḷiḍè">
              <a:extLst>
                <a:ext uri="{FF2B5EF4-FFF2-40B4-BE49-F238E27FC236}">
                  <a16:creationId xmlns:a16="http://schemas.microsoft.com/office/drawing/2014/main" id="{CB28A56A-24C6-43D5-BBB8-8F8CEA73F454}"/>
                </a:ext>
              </a:extLst>
            </p:cNvPr>
            <p:cNvSpPr/>
            <p:nvPr/>
          </p:nvSpPr>
          <p:spPr bwMode="auto">
            <a:xfrm>
              <a:off x="6048376" y="3849688"/>
              <a:ext cx="46038" cy="31750"/>
            </a:xfrm>
            <a:custGeom>
              <a:avLst/>
              <a:gdLst>
                <a:gd name="T0" fmla="*/ 10 w 14"/>
                <a:gd name="T1" fmla="*/ 9 h 10"/>
                <a:gd name="T2" fmla="*/ 2 w 14"/>
                <a:gd name="T3" fmla="*/ 4 h 10"/>
                <a:gd name="T4" fmla="*/ 1 w 14"/>
                <a:gd name="T5" fmla="*/ 1 h 10"/>
                <a:gd name="T6" fmla="*/ 2 w 14"/>
                <a:gd name="T7" fmla="*/ 0 h 10"/>
                <a:gd name="T8" fmla="*/ 4 w 14"/>
                <a:gd name="T9" fmla="*/ 0 h 10"/>
                <a:gd name="T10" fmla="*/ 13 w 14"/>
                <a:gd name="T11" fmla="*/ 5 h 10"/>
                <a:gd name="T12" fmla="*/ 14 w 14"/>
                <a:gd name="T13" fmla="*/ 7 h 10"/>
                <a:gd name="T14" fmla="*/ 13 w 14"/>
                <a:gd name="T15" fmla="*/ 8 h 10"/>
                <a:gd name="T16" fmla="*/ 11 w 14"/>
                <a:gd name="T17" fmla="*/ 10 h 10"/>
                <a:gd name="T18" fmla="*/ 10 w 14"/>
                <a:gd name="T19" fmla="*/ 9 h 10"/>
                <a:gd name="T20" fmla="*/ 3 w 14"/>
                <a:gd name="T21" fmla="*/ 1 h 10"/>
                <a:gd name="T22" fmla="*/ 2 w 14"/>
                <a:gd name="T23" fmla="*/ 2 h 10"/>
                <a:gd name="T24" fmla="*/ 3 w 14"/>
                <a:gd name="T25" fmla="*/ 3 h 10"/>
                <a:gd name="T26" fmla="*/ 11 w 14"/>
                <a:gd name="T27" fmla="*/ 8 h 10"/>
                <a:gd name="T28" fmla="*/ 12 w 14"/>
                <a:gd name="T29" fmla="*/ 8 h 10"/>
                <a:gd name="T30" fmla="*/ 12 w 14"/>
                <a:gd name="T31" fmla="*/ 7 h 10"/>
                <a:gd name="T32" fmla="*/ 12 w 14"/>
                <a:gd name="T33" fmla="*/ 6 h 10"/>
                <a:gd name="T34" fmla="*/ 4 w 14"/>
                <a:gd name="T35" fmla="*/ 1 h 10"/>
                <a:gd name="T36" fmla="*/ 3 w 14"/>
                <a:gd name="T3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0">
                  <a:moveTo>
                    <a:pt x="10" y="9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4" y="7"/>
                  </a:cubicBezTo>
                  <a:cubicBezTo>
                    <a:pt x="14" y="7"/>
                    <a:pt x="14" y="8"/>
                    <a:pt x="13" y="8"/>
                  </a:cubicBezTo>
                  <a:cubicBezTo>
                    <a:pt x="13" y="9"/>
                    <a:pt x="12" y="10"/>
                    <a:pt x="11" y="10"/>
                  </a:cubicBezTo>
                  <a:cubicBezTo>
                    <a:pt x="11" y="10"/>
                    <a:pt x="11" y="9"/>
                    <a:pt x="10" y="9"/>
                  </a:cubicBezTo>
                  <a:close/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10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iŝḻiḑê">
              <a:extLst>
                <a:ext uri="{FF2B5EF4-FFF2-40B4-BE49-F238E27FC236}">
                  <a16:creationId xmlns:a16="http://schemas.microsoft.com/office/drawing/2014/main" id="{C77B5619-3E47-4154-9443-9B2A76C78736}"/>
                </a:ext>
              </a:extLst>
            </p:cNvPr>
            <p:cNvSpPr/>
            <p:nvPr/>
          </p:nvSpPr>
          <p:spPr bwMode="auto">
            <a:xfrm>
              <a:off x="6051551" y="3849688"/>
              <a:ext cx="39688" cy="28575"/>
            </a:xfrm>
            <a:custGeom>
              <a:avLst/>
              <a:gdLst>
                <a:gd name="T0" fmla="*/ 10 w 12"/>
                <a:gd name="T1" fmla="*/ 9 h 9"/>
                <a:gd name="T2" fmla="*/ 10 w 12"/>
                <a:gd name="T3" fmla="*/ 9 h 9"/>
                <a:gd name="T4" fmla="*/ 1 w 12"/>
                <a:gd name="T5" fmla="*/ 3 h 9"/>
                <a:gd name="T6" fmla="*/ 1 w 12"/>
                <a:gd name="T7" fmla="*/ 1 h 9"/>
                <a:gd name="T8" fmla="*/ 3 w 12"/>
                <a:gd name="T9" fmla="*/ 1 h 9"/>
                <a:gd name="T10" fmla="*/ 11 w 12"/>
                <a:gd name="T11" fmla="*/ 6 h 9"/>
                <a:gd name="T12" fmla="*/ 12 w 12"/>
                <a:gd name="T13" fmla="*/ 8 h 9"/>
                <a:gd name="T14" fmla="*/ 10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1" y="9"/>
                    <a:pt x="11" y="9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ïsḷide">
              <a:extLst>
                <a:ext uri="{FF2B5EF4-FFF2-40B4-BE49-F238E27FC236}">
                  <a16:creationId xmlns:a16="http://schemas.microsoft.com/office/drawing/2014/main" id="{C244BB65-E30C-4966-8C0A-75FEF4605921}"/>
                </a:ext>
              </a:extLst>
            </p:cNvPr>
            <p:cNvSpPr/>
            <p:nvPr/>
          </p:nvSpPr>
          <p:spPr bwMode="auto">
            <a:xfrm>
              <a:off x="5935663" y="3463926"/>
              <a:ext cx="742950" cy="431800"/>
            </a:xfrm>
            <a:custGeom>
              <a:avLst/>
              <a:gdLst>
                <a:gd name="T0" fmla="*/ 143 w 225"/>
                <a:gd name="T1" fmla="*/ 5 h 131"/>
                <a:gd name="T2" fmla="*/ 113 w 225"/>
                <a:gd name="T3" fmla="*/ 5 h 131"/>
                <a:gd name="T4" fmla="*/ 8 w 225"/>
                <a:gd name="T5" fmla="*/ 67 h 131"/>
                <a:gd name="T6" fmla="*/ 8 w 225"/>
                <a:gd name="T7" fmla="*/ 85 h 131"/>
                <a:gd name="T8" fmla="*/ 79 w 225"/>
                <a:gd name="T9" fmla="*/ 126 h 131"/>
                <a:gd name="T10" fmla="*/ 109 w 225"/>
                <a:gd name="T11" fmla="*/ 126 h 131"/>
                <a:gd name="T12" fmla="*/ 216 w 225"/>
                <a:gd name="T13" fmla="*/ 64 h 131"/>
                <a:gd name="T14" fmla="*/ 216 w 225"/>
                <a:gd name="T15" fmla="*/ 46 h 131"/>
                <a:gd name="T16" fmla="*/ 143 w 225"/>
                <a:gd name="T1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1">
                  <a:moveTo>
                    <a:pt x="143" y="5"/>
                  </a:moveTo>
                  <a:cubicBezTo>
                    <a:pt x="134" y="0"/>
                    <a:pt x="121" y="1"/>
                    <a:pt x="113" y="5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72"/>
                    <a:pt x="0" y="80"/>
                    <a:pt x="8" y="85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7" y="131"/>
                    <a:pt x="101" y="131"/>
                    <a:pt x="109" y="126"/>
                  </a:cubicBezTo>
                  <a:cubicBezTo>
                    <a:pt x="216" y="64"/>
                    <a:pt x="216" y="64"/>
                    <a:pt x="216" y="64"/>
                  </a:cubicBezTo>
                  <a:cubicBezTo>
                    <a:pt x="225" y="59"/>
                    <a:pt x="225" y="51"/>
                    <a:pt x="216" y="46"/>
                  </a:cubicBezTo>
                  <a:lnTo>
                    <a:pt x="143" y="5"/>
                  </a:lnTo>
                  <a:close/>
                </a:path>
              </a:pathLst>
            </a:custGeom>
            <a:solidFill>
              <a:srgbClr val="181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islíḍè">
              <a:extLst>
                <a:ext uri="{FF2B5EF4-FFF2-40B4-BE49-F238E27FC236}">
                  <a16:creationId xmlns:a16="http://schemas.microsoft.com/office/drawing/2014/main" id="{E9756CE7-BACF-48B5-9D21-EBC8BE8719BD}"/>
                </a:ext>
              </a:extLst>
            </p:cNvPr>
            <p:cNvSpPr/>
            <p:nvPr/>
          </p:nvSpPr>
          <p:spPr bwMode="auto">
            <a:xfrm>
              <a:off x="6024563" y="3470276"/>
              <a:ext cx="628650" cy="358775"/>
            </a:xfrm>
            <a:custGeom>
              <a:avLst/>
              <a:gdLst>
                <a:gd name="T0" fmla="*/ 7 w 190"/>
                <a:gd name="T1" fmla="*/ 55 h 109"/>
                <a:gd name="T2" fmla="*/ 96 w 190"/>
                <a:gd name="T3" fmla="*/ 3 h 109"/>
                <a:gd name="T4" fmla="*/ 105 w 190"/>
                <a:gd name="T5" fmla="*/ 0 h 109"/>
                <a:gd name="T6" fmla="*/ 116 w 190"/>
                <a:gd name="T7" fmla="*/ 3 h 109"/>
                <a:gd name="T8" fmla="*/ 189 w 190"/>
                <a:gd name="T9" fmla="*/ 44 h 109"/>
                <a:gd name="T10" fmla="*/ 189 w 190"/>
                <a:gd name="T11" fmla="*/ 44 h 109"/>
                <a:gd name="T12" fmla="*/ 184 w 190"/>
                <a:gd name="T13" fmla="*/ 53 h 109"/>
                <a:gd name="T14" fmla="*/ 93 w 190"/>
                <a:gd name="T15" fmla="*/ 105 h 109"/>
                <a:gd name="T16" fmla="*/ 68 w 190"/>
                <a:gd name="T17" fmla="*/ 105 h 109"/>
                <a:gd name="T18" fmla="*/ 7 w 190"/>
                <a:gd name="T19" fmla="*/ 70 h 109"/>
                <a:gd name="T20" fmla="*/ 7 w 190"/>
                <a:gd name="T21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09">
                  <a:moveTo>
                    <a:pt x="7" y="55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99" y="1"/>
                    <a:pt x="102" y="0"/>
                    <a:pt x="105" y="0"/>
                  </a:cubicBezTo>
                  <a:cubicBezTo>
                    <a:pt x="109" y="0"/>
                    <a:pt x="113" y="2"/>
                    <a:pt x="116" y="3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7"/>
                    <a:pt x="188" y="50"/>
                    <a:pt x="184" y="53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86" y="109"/>
                    <a:pt x="75" y="109"/>
                    <a:pt x="68" y="105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0" y="66"/>
                    <a:pt x="0" y="60"/>
                    <a:pt x="7" y="55"/>
                  </a:cubicBezTo>
                  <a:close/>
                </a:path>
              </a:pathLst>
            </a:custGeom>
            <a:solidFill>
              <a:srgbClr val="182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íşḻîḑé">
              <a:extLst>
                <a:ext uri="{FF2B5EF4-FFF2-40B4-BE49-F238E27FC236}">
                  <a16:creationId xmlns:a16="http://schemas.microsoft.com/office/drawing/2014/main" id="{524C00E6-E000-4A73-9ADE-5E99BD768162}"/>
                </a:ext>
              </a:extLst>
            </p:cNvPr>
            <p:cNvSpPr/>
            <p:nvPr/>
          </p:nvSpPr>
          <p:spPr bwMode="auto">
            <a:xfrm>
              <a:off x="6272213" y="3470276"/>
              <a:ext cx="381000" cy="214313"/>
            </a:xfrm>
            <a:custGeom>
              <a:avLst/>
              <a:gdLst>
                <a:gd name="T0" fmla="*/ 0 w 115"/>
                <a:gd name="T1" fmla="*/ 15 h 65"/>
                <a:gd name="T2" fmla="*/ 21 w 115"/>
                <a:gd name="T3" fmla="*/ 3 h 65"/>
                <a:gd name="T4" fmla="*/ 30 w 115"/>
                <a:gd name="T5" fmla="*/ 0 h 65"/>
                <a:gd name="T6" fmla="*/ 41 w 115"/>
                <a:gd name="T7" fmla="*/ 3 h 65"/>
                <a:gd name="T8" fmla="*/ 114 w 115"/>
                <a:gd name="T9" fmla="*/ 44 h 65"/>
                <a:gd name="T10" fmla="*/ 114 w 115"/>
                <a:gd name="T11" fmla="*/ 44 h 65"/>
                <a:gd name="T12" fmla="*/ 109 w 115"/>
                <a:gd name="T13" fmla="*/ 53 h 65"/>
                <a:gd name="T14" fmla="*/ 88 w 115"/>
                <a:gd name="T15" fmla="*/ 65 h 65"/>
                <a:gd name="T16" fmla="*/ 0 w 115"/>
                <a:gd name="T1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65">
                  <a:moveTo>
                    <a:pt x="0" y="15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4" y="1"/>
                    <a:pt x="27" y="0"/>
                    <a:pt x="30" y="0"/>
                  </a:cubicBezTo>
                  <a:cubicBezTo>
                    <a:pt x="34" y="0"/>
                    <a:pt x="38" y="2"/>
                    <a:pt x="41" y="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5" y="47"/>
                    <a:pt x="113" y="50"/>
                    <a:pt x="109" y="53"/>
                  </a:cubicBezTo>
                  <a:cubicBezTo>
                    <a:pt x="88" y="65"/>
                    <a:pt x="88" y="65"/>
                    <a:pt x="88" y="6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îṣḻîdê">
              <a:extLst>
                <a:ext uri="{FF2B5EF4-FFF2-40B4-BE49-F238E27FC236}">
                  <a16:creationId xmlns:a16="http://schemas.microsoft.com/office/drawing/2014/main" id="{061CAC19-F07A-44B8-BA96-587B115BEF21}"/>
                </a:ext>
              </a:extLst>
            </p:cNvPr>
            <p:cNvSpPr/>
            <p:nvPr/>
          </p:nvSpPr>
          <p:spPr bwMode="auto">
            <a:xfrm>
              <a:off x="6405563" y="3565526"/>
              <a:ext cx="61913" cy="39688"/>
            </a:xfrm>
            <a:custGeom>
              <a:avLst/>
              <a:gdLst>
                <a:gd name="T0" fmla="*/ 39 w 39"/>
                <a:gd name="T1" fmla="*/ 4 h 25"/>
                <a:gd name="T2" fmla="*/ 4 w 39"/>
                <a:gd name="T3" fmla="*/ 25 h 25"/>
                <a:gd name="T4" fmla="*/ 0 w 39"/>
                <a:gd name="T5" fmla="*/ 21 h 25"/>
                <a:gd name="T6" fmla="*/ 33 w 39"/>
                <a:gd name="T7" fmla="*/ 0 h 25"/>
                <a:gd name="T8" fmla="*/ 39 w 39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9" y="4"/>
                  </a:moveTo>
                  <a:lnTo>
                    <a:pt x="4" y="25"/>
                  </a:lnTo>
                  <a:lnTo>
                    <a:pt x="0" y="21"/>
                  </a:lnTo>
                  <a:lnTo>
                    <a:pt x="33" y="0"/>
                  </a:lnTo>
                  <a:lnTo>
                    <a:pt x="39" y="4"/>
                  </a:lnTo>
                  <a:close/>
                </a:path>
              </a:pathLst>
            </a:custGeom>
            <a:solidFill>
              <a:srgbClr val="182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îṡľíďe">
              <a:extLst>
                <a:ext uri="{FF2B5EF4-FFF2-40B4-BE49-F238E27FC236}">
                  <a16:creationId xmlns:a16="http://schemas.microsoft.com/office/drawing/2014/main" id="{DB042E3C-865D-4BA2-91B0-6EF9CA4B8899}"/>
                </a:ext>
              </a:extLst>
            </p:cNvPr>
            <p:cNvSpPr/>
            <p:nvPr/>
          </p:nvSpPr>
          <p:spPr bwMode="auto">
            <a:xfrm>
              <a:off x="6430963" y="3546476"/>
              <a:ext cx="73025" cy="31750"/>
            </a:xfrm>
            <a:prstGeom prst="ellipse">
              <a:avLst/>
            </a:prstGeom>
            <a:solidFill>
              <a:srgbClr val="182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íṥľïdê">
              <a:extLst>
                <a:ext uri="{FF2B5EF4-FFF2-40B4-BE49-F238E27FC236}">
                  <a16:creationId xmlns:a16="http://schemas.microsoft.com/office/drawing/2014/main" id="{0805540E-193B-4528-8AA5-162BB105B78F}"/>
                </a:ext>
              </a:extLst>
            </p:cNvPr>
            <p:cNvSpPr/>
            <p:nvPr/>
          </p:nvSpPr>
          <p:spPr bwMode="auto">
            <a:xfrm>
              <a:off x="6443663" y="3552826"/>
              <a:ext cx="47625" cy="19050"/>
            </a:xfrm>
            <a:prstGeom prst="ellipse">
              <a:avLst/>
            </a:pr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îSḻïdè">
              <a:extLst>
                <a:ext uri="{FF2B5EF4-FFF2-40B4-BE49-F238E27FC236}">
                  <a16:creationId xmlns:a16="http://schemas.microsoft.com/office/drawing/2014/main" id="{0866FDE7-FC6C-4710-B698-0B8A18B1B138}"/>
                </a:ext>
              </a:extLst>
            </p:cNvPr>
            <p:cNvSpPr/>
            <p:nvPr/>
          </p:nvSpPr>
          <p:spPr bwMode="auto">
            <a:xfrm>
              <a:off x="6342063" y="3479801"/>
              <a:ext cx="26988" cy="12700"/>
            </a:xfrm>
            <a:custGeom>
              <a:avLst/>
              <a:gdLst>
                <a:gd name="T0" fmla="*/ 17 w 17"/>
                <a:gd name="T1" fmla="*/ 0 h 8"/>
                <a:gd name="T2" fmla="*/ 2 w 17"/>
                <a:gd name="T3" fmla="*/ 8 h 8"/>
                <a:gd name="T4" fmla="*/ 0 w 17"/>
                <a:gd name="T5" fmla="*/ 8 h 8"/>
                <a:gd name="T6" fmla="*/ 15 w 17"/>
                <a:gd name="T7" fmla="*/ 0 h 8"/>
                <a:gd name="T8" fmla="*/ 17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2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ïṩlíḑè">
              <a:extLst>
                <a:ext uri="{FF2B5EF4-FFF2-40B4-BE49-F238E27FC236}">
                  <a16:creationId xmlns:a16="http://schemas.microsoft.com/office/drawing/2014/main" id="{D9734A84-68D8-418B-B6E5-3DF78261875D}"/>
                </a:ext>
              </a:extLst>
            </p:cNvPr>
            <p:cNvSpPr/>
            <p:nvPr/>
          </p:nvSpPr>
          <p:spPr bwMode="auto">
            <a:xfrm>
              <a:off x="6351588" y="3489326"/>
              <a:ext cx="17463" cy="11113"/>
            </a:xfrm>
            <a:custGeom>
              <a:avLst/>
              <a:gdLst>
                <a:gd name="T0" fmla="*/ 11 w 11"/>
                <a:gd name="T1" fmla="*/ 2 h 7"/>
                <a:gd name="T2" fmla="*/ 2 w 11"/>
                <a:gd name="T3" fmla="*/ 7 h 7"/>
                <a:gd name="T4" fmla="*/ 0 w 11"/>
                <a:gd name="T5" fmla="*/ 4 h 7"/>
                <a:gd name="T6" fmla="*/ 9 w 11"/>
                <a:gd name="T7" fmla="*/ 0 h 7"/>
                <a:gd name="T8" fmla="*/ 11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2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9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íṥ1íḍe">
              <a:extLst>
                <a:ext uri="{FF2B5EF4-FFF2-40B4-BE49-F238E27FC236}">
                  <a16:creationId xmlns:a16="http://schemas.microsoft.com/office/drawing/2014/main" id="{727CFFC4-28E7-4BE1-9419-1D3963143243}"/>
                </a:ext>
              </a:extLst>
            </p:cNvPr>
            <p:cNvSpPr/>
            <p:nvPr/>
          </p:nvSpPr>
          <p:spPr bwMode="auto">
            <a:xfrm>
              <a:off x="6342063" y="2540001"/>
              <a:ext cx="636588" cy="847725"/>
            </a:xfrm>
            <a:custGeom>
              <a:avLst/>
              <a:gdLst>
                <a:gd name="T0" fmla="*/ 193 w 193"/>
                <a:gd name="T1" fmla="*/ 131 h 257"/>
                <a:gd name="T2" fmla="*/ 181 w 193"/>
                <a:gd name="T3" fmla="*/ 153 h 257"/>
                <a:gd name="T4" fmla="*/ 11 w 193"/>
                <a:gd name="T5" fmla="*/ 253 h 257"/>
                <a:gd name="T6" fmla="*/ 0 w 193"/>
                <a:gd name="T7" fmla="*/ 245 h 257"/>
                <a:gd name="T8" fmla="*/ 0 w 193"/>
                <a:gd name="T9" fmla="*/ 125 h 257"/>
                <a:gd name="T10" fmla="*/ 11 w 193"/>
                <a:gd name="T11" fmla="*/ 103 h 257"/>
                <a:gd name="T12" fmla="*/ 181 w 193"/>
                <a:gd name="T13" fmla="*/ 3 h 257"/>
                <a:gd name="T14" fmla="*/ 193 w 193"/>
                <a:gd name="T15" fmla="*/ 12 h 257"/>
                <a:gd name="T16" fmla="*/ 193 w 193"/>
                <a:gd name="T17" fmla="*/ 13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57">
                  <a:moveTo>
                    <a:pt x="193" y="131"/>
                  </a:moveTo>
                  <a:cubicBezTo>
                    <a:pt x="193" y="140"/>
                    <a:pt x="188" y="149"/>
                    <a:pt x="181" y="153"/>
                  </a:cubicBezTo>
                  <a:cubicBezTo>
                    <a:pt x="11" y="253"/>
                    <a:pt x="11" y="253"/>
                    <a:pt x="11" y="253"/>
                  </a:cubicBezTo>
                  <a:cubicBezTo>
                    <a:pt x="5" y="257"/>
                    <a:pt x="0" y="253"/>
                    <a:pt x="0" y="24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17"/>
                    <a:pt x="5" y="107"/>
                    <a:pt x="11" y="10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8" y="0"/>
                    <a:pt x="193" y="3"/>
                    <a:pt x="193" y="12"/>
                  </a:cubicBezTo>
                  <a:lnTo>
                    <a:pt x="193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i$ḻïḍê">
              <a:extLst>
                <a:ext uri="{FF2B5EF4-FFF2-40B4-BE49-F238E27FC236}">
                  <a16:creationId xmlns:a16="http://schemas.microsoft.com/office/drawing/2014/main" id="{4136B948-D3E3-4894-BB3C-C18BDEC51626}"/>
                </a:ext>
              </a:extLst>
            </p:cNvPr>
            <p:cNvSpPr/>
            <p:nvPr/>
          </p:nvSpPr>
          <p:spPr bwMode="auto">
            <a:xfrm>
              <a:off x="6342063" y="2540001"/>
              <a:ext cx="636588" cy="814388"/>
            </a:xfrm>
            <a:custGeom>
              <a:avLst/>
              <a:gdLst>
                <a:gd name="T0" fmla="*/ 181 w 193"/>
                <a:gd name="T1" fmla="*/ 3 h 247"/>
                <a:gd name="T2" fmla="*/ 11 w 193"/>
                <a:gd name="T3" fmla="*/ 103 h 247"/>
                <a:gd name="T4" fmla="*/ 0 w 193"/>
                <a:gd name="T5" fmla="*/ 125 h 247"/>
                <a:gd name="T6" fmla="*/ 0 w 193"/>
                <a:gd name="T7" fmla="*/ 245 h 247"/>
                <a:gd name="T8" fmla="*/ 0 w 193"/>
                <a:gd name="T9" fmla="*/ 247 h 247"/>
                <a:gd name="T10" fmla="*/ 193 w 193"/>
                <a:gd name="T11" fmla="*/ 134 h 247"/>
                <a:gd name="T12" fmla="*/ 193 w 193"/>
                <a:gd name="T13" fmla="*/ 131 h 247"/>
                <a:gd name="T14" fmla="*/ 193 w 193"/>
                <a:gd name="T15" fmla="*/ 12 h 247"/>
                <a:gd name="T16" fmla="*/ 181 w 193"/>
                <a:gd name="T17" fmla="*/ 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47">
                  <a:moveTo>
                    <a:pt x="181" y="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5" y="107"/>
                    <a:pt x="0" y="117"/>
                    <a:pt x="0" y="12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46"/>
                    <a:pt x="0" y="247"/>
                    <a:pt x="0" y="247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3" y="133"/>
                    <a:pt x="193" y="132"/>
                    <a:pt x="193" y="131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3" y="3"/>
                    <a:pt x="188" y="0"/>
                    <a:pt x="181" y="3"/>
                  </a:cubicBezTo>
                  <a:close/>
                </a:path>
              </a:pathLst>
            </a:custGeom>
            <a:solidFill>
              <a:srgbClr val="181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îšlidê">
              <a:extLst>
                <a:ext uri="{FF2B5EF4-FFF2-40B4-BE49-F238E27FC236}">
                  <a16:creationId xmlns:a16="http://schemas.microsoft.com/office/drawing/2014/main" id="{AE942521-EB75-4880-9B0A-685D95B01452}"/>
                </a:ext>
              </a:extLst>
            </p:cNvPr>
            <p:cNvSpPr/>
            <p:nvPr/>
          </p:nvSpPr>
          <p:spPr bwMode="auto">
            <a:xfrm>
              <a:off x="6342063" y="2546351"/>
              <a:ext cx="636588" cy="835025"/>
            </a:xfrm>
            <a:custGeom>
              <a:avLst/>
              <a:gdLst>
                <a:gd name="T0" fmla="*/ 186 w 193"/>
                <a:gd name="T1" fmla="*/ 1 h 253"/>
                <a:gd name="T2" fmla="*/ 186 w 193"/>
                <a:gd name="T3" fmla="*/ 1 h 253"/>
                <a:gd name="T4" fmla="*/ 192 w 193"/>
                <a:gd name="T5" fmla="*/ 10 h 253"/>
                <a:gd name="T6" fmla="*/ 192 w 193"/>
                <a:gd name="T7" fmla="*/ 129 h 253"/>
                <a:gd name="T8" fmla="*/ 181 w 193"/>
                <a:gd name="T9" fmla="*/ 150 h 253"/>
                <a:gd name="T10" fmla="*/ 11 w 193"/>
                <a:gd name="T11" fmla="*/ 250 h 253"/>
                <a:gd name="T12" fmla="*/ 7 w 193"/>
                <a:gd name="T13" fmla="*/ 252 h 253"/>
                <a:gd name="T14" fmla="*/ 1 w 193"/>
                <a:gd name="T15" fmla="*/ 243 h 253"/>
                <a:gd name="T16" fmla="*/ 1 w 193"/>
                <a:gd name="T17" fmla="*/ 123 h 253"/>
                <a:gd name="T18" fmla="*/ 12 w 193"/>
                <a:gd name="T19" fmla="*/ 102 h 253"/>
                <a:gd name="T20" fmla="*/ 182 w 193"/>
                <a:gd name="T21" fmla="*/ 2 h 253"/>
                <a:gd name="T22" fmla="*/ 186 w 193"/>
                <a:gd name="T23" fmla="*/ 1 h 253"/>
                <a:gd name="T24" fmla="*/ 186 w 193"/>
                <a:gd name="T25" fmla="*/ 0 h 253"/>
                <a:gd name="T26" fmla="*/ 181 w 193"/>
                <a:gd name="T27" fmla="*/ 1 h 253"/>
                <a:gd name="T28" fmla="*/ 11 w 193"/>
                <a:gd name="T29" fmla="*/ 101 h 253"/>
                <a:gd name="T30" fmla="*/ 0 w 193"/>
                <a:gd name="T31" fmla="*/ 123 h 253"/>
                <a:gd name="T32" fmla="*/ 0 w 193"/>
                <a:gd name="T33" fmla="*/ 243 h 253"/>
                <a:gd name="T34" fmla="*/ 7 w 193"/>
                <a:gd name="T35" fmla="*/ 253 h 253"/>
                <a:gd name="T36" fmla="*/ 11 w 193"/>
                <a:gd name="T37" fmla="*/ 251 h 253"/>
                <a:gd name="T38" fmla="*/ 181 w 193"/>
                <a:gd name="T39" fmla="*/ 151 h 253"/>
                <a:gd name="T40" fmla="*/ 193 w 193"/>
                <a:gd name="T41" fmla="*/ 129 h 253"/>
                <a:gd name="T42" fmla="*/ 193 w 193"/>
                <a:gd name="T43" fmla="*/ 10 h 253"/>
                <a:gd name="T44" fmla="*/ 186 w 193"/>
                <a:gd name="T4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3" h="253">
                  <a:moveTo>
                    <a:pt x="186" y="1"/>
                  </a:moveTo>
                  <a:cubicBezTo>
                    <a:pt x="186" y="1"/>
                    <a:pt x="186" y="1"/>
                    <a:pt x="186" y="1"/>
                  </a:cubicBezTo>
                  <a:cubicBezTo>
                    <a:pt x="190" y="1"/>
                    <a:pt x="192" y="4"/>
                    <a:pt x="192" y="10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2" y="137"/>
                    <a:pt x="187" y="147"/>
                    <a:pt x="181" y="150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9" y="251"/>
                    <a:pt x="8" y="252"/>
                    <a:pt x="7" y="252"/>
                  </a:cubicBezTo>
                  <a:cubicBezTo>
                    <a:pt x="3" y="252"/>
                    <a:pt x="1" y="248"/>
                    <a:pt x="1" y="24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15"/>
                    <a:pt x="6" y="106"/>
                    <a:pt x="12" y="10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3" y="1"/>
                    <a:pt x="185" y="1"/>
                    <a:pt x="186" y="1"/>
                  </a:cubicBezTo>
                  <a:moveTo>
                    <a:pt x="186" y="0"/>
                  </a:moveTo>
                  <a:cubicBezTo>
                    <a:pt x="185" y="0"/>
                    <a:pt x="183" y="0"/>
                    <a:pt x="181" y="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5" y="105"/>
                    <a:pt x="0" y="115"/>
                    <a:pt x="0" y="12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49"/>
                    <a:pt x="3" y="253"/>
                    <a:pt x="7" y="253"/>
                  </a:cubicBezTo>
                  <a:cubicBezTo>
                    <a:pt x="8" y="253"/>
                    <a:pt x="10" y="252"/>
                    <a:pt x="11" y="251"/>
                  </a:cubicBezTo>
                  <a:cubicBezTo>
                    <a:pt x="181" y="151"/>
                    <a:pt x="181" y="151"/>
                    <a:pt x="181" y="151"/>
                  </a:cubicBezTo>
                  <a:cubicBezTo>
                    <a:pt x="188" y="147"/>
                    <a:pt x="193" y="138"/>
                    <a:pt x="193" y="129"/>
                  </a:cubicBezTo>
                  <a:cubicBezTo>
                    <a:pt x="193" y="10"/>
                    <a:pt x="193" y="10"/>
                    <a:pt x="193" y="10"/>
                  </a:cubicBezTo>
                  <a:cubicBezTo>
                    <a:pt x="193" y="4"/>
                    <a:pt x="190" y="0"/>
                    <a:pt x="186" y="0"/>
                  </a:cubicBezTo>
                  <a:close/>
                </a:path>
              </a:pathLst>
            </a:custGeom>
            <a:solidFill>
              <a:srgbClr val="A3A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ïṣḻiďé">
              <a:extLst>
                <a:ext uri="{FF2B5EF4-FFF2-40B4-BE49-F238E27FC236}">
                  <a16:creationId xmlns:a16="http://schemas.microsoft.com/office/drawing/2014/main" id="{9A7AB498-1B20-4F89-B778-B5CE56BD3FDF}"/>
                </a:ext>
              </a:extLst>
            </p:cNvPr>
            <p:cNvSpPr/>
            <p:nvPr/>
          </p:nvSpPr>
          <p:spPr bwMode="auto">
            <a:xfrm>
              <a:off x="6384926" y="3384551"/>
              <a:ext cx="12700" cy="25400"/>
            </a:xfrm>
            <a:custGeom>
              <a:avLst/>
              <a:gdLst>
                <a:gd name="T0" fmla="*/ 0 w 8"/>
                <a:gd name="T1" fmla="*/ 0 h 16"/>
                <a:gd name="T2" fmla="*/ 0 w 8"/>
                <a:gd name="T3" fmla="*/ 10 h 16"/>
                <a:gd name="T4" fmla="*/ 6 w 8"/>
                <a:gd name="T5" fmla="*/ 16 h 16"/>
                <a:gd name="T6" fmla="*/ 8 w 8"/>
                <a:gd name="T7" fmla="*/ 14 h 16"/>
                <a:gd name="T8" fmla="*/ 8 w 8"/>
                <a:gd name="T9" fmla="*/ 12 h 16"/>
                <a:gd name="T10" fmla="*/ 8 w 8"/>
                <a:gd name="T11" fmla="*/ 8 h 16"/>
                <a:gd name="T12" fmla="*/ 0 w 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0" y="10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îŝļîḓé">
              <a:extLst>
                <a:ext uri="{FF2B5EF4-FFF2-40B4-BE49-F238E27FC236}">
                  <a16:creationId xmlns:a16="http://schemas.microsoft.com/office/drawing/2014/main" id="{B89A038F-E102-475A-96A7-EA4CB9AD2C7C}"/>
                </a:ext>
              </a:extLst>
            </p:cNvPr>
            <p:cNvSpPr/>
            <p:nvPr/>
          </p:nvSpPr>
          <p:spPr bwMode="auto">
            <a:xfrm>
              <a:off x="6378576" y="3063876"/>
              <a:ext cx="963613" cy="547688"/>
            </a:xfrm>
            <a:custGeom>
              <a:avLst/>
              <a:gdLst>
                <a:gd name="T0" fmla="*/ 193 w 292"/>
                <a:gd name="T1" fmla="*/ 4 h 166"/>
                <a:gd name="T2" fmla="*/ 169 w 292"/>
                <a:gd name="T3" fmla="*/ 4 h 166"/>
                <a:gd name="T4" fmla="*/ 6 w 292"/>
                <a:gd name="T5" fmla="*/ 97 h 166"/>
                <a:gd name="T6" fmla="*/ 7 w 292"/>
                <a:gd name="T7" fmla="*/ 110 h 166"/>
                <a:gd name="T8" fmla="*/ 104 w 292"/>
                <a:gd name="T9" fmla="*/ 163 h 166"/>
                <a:gd name="T10" fmla="*/ 128 w 292"/>
                <a:gd name="T11" fmla="*/ 163 h 166"/>
                <a:gd name="T12" fmla="*/ 285 w 292"/>
                <a:gd name="T13" fmla="*/ 64 h 166"/>
                <a:gd name="T14" fmla="*/ 285 w 292"/>
                <a:gd name="T15" fmla="*/ 51 h 166"/>
                <a:gd name="T16" fmla="*/ 193 w 292"/>
                <a:gd name="T17" fmla="*/ 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166">
                  <a:moveTo>
                    <a:pt x="193" y="4"/>
                  </a:moveTo>
                  <a:cubicBezTo>
                    <a:pt x="186" y="0"/>
                    <a:pt x="175" y="0"/>
                    <a:pt x="169" y="4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0" y="100"/>
                    <a:pt x="0" y="106"/>
                    <a:pt x="7" y="110"/>
                  </a:cubicBezTo>
                  <a:cubicBezTo>
                    <a:pt x="104" y="163"/>
                    <a:pt x="104" y="163"/>
                    <a:pt x="104" y="163"/>
                  </a:cubicBezTo>
                  <a:cubicBezTo>
                    <a:pt x="111" y="166"/>
                    <a:pt x="122" y="166"/>
                    <a:pt x="128" y="163"/>
                  </a:cubicBezTo>
                  <a:cubicBezTo>
                    <a:pt x="285" y="64"/>
                    <a:pt x="285" y="64"/>
                    <a:pt x="285" y="64"/>
                  </a:cubicBezTo>
                  <a:cubicBezTo>
                    <a:pt x="292" y="61"/>
                    <a:pt x="292" y="55"/>
                    <a:pt x="285" y="51"/>
                  </a:cubicBezTo>
                  <a:lnTo>
                    <a:pt x="193" y="4"/>
                  </a:lnTo>
                  <a:close/>
                </a:path>
              </a:pathLst>
            </a:custGeom>
            <a:solidFill>
              <a:srgbClr val="AD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îśḷïďè">
              <a:extLst>
                <a:ext uri="{FF2B5EF4-FFF2-40B4-BE49-F238E27FC236}">
                  <a16:creationId xmlns:a16="http://schemas.microsoft.com/office/drawing/2014/main" id="{94DF1C4F-723C-4FED-ACB4-B05CEEA08B55}"/>
                </a:ext>
              </a:extLst>
            </p:cNvPr>
            <p:cNvSpPr/>
            <p:nvPr/>
          </p:nvSpPr>
          <p:spPr bwMode="auto">
            <a:xfrm>
              <a:off x="6378576" y="3025776"/>
              <a:ext cx="1003300" cy="588963"/>
            </a:xfrm>
            <a:custGeom>
              <a:avLst/>
              <a:gdLst>
                <a:gd name="T0" fmla="*/ 198 w 304"/>
                <a:gd name="T1" fmla="*/ 4 h 179"/>
                <a:gd name="T2" fmla="*/ 174 w 304"/>
                <a:gd name="T3" fmla="*/ 4 h 179"/>
                <a:gd name="T4" fmla="*/ 7 w 304"/>
                <a:gd name="T5" fmla="*/ 103 h 179"/>
                <a:gd name="T6" fmla="*/ 7 w 304"/>
                <a:gd name="T7" fmla="*/ 117 h 179"/>
                <a:gd name="T8" fmla="*/ 105 w 304"/>
                <a:gd name="T9" fmla="*/ 175 h 179"/>
                <a:gd name="T10" fmla="*/ 128 w 304"/>
                <a:gd name="T11" fmla="*/ 175 h 179"/>
                <a:gd name="T12" fmla="*/ 297 w 304"/>
                <a:gd name="T13" fmla="*/ 76 h 179"/>
                <a:gd name="T14" fmla="*/ 297 w 304"/>
                <a:gd name="T15" fmla="*/ 62 h 179"/>
                <a:gd name="T16" fmla="*/ 198 w 304"/>
                <a:gd name="T17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179">
                  <a:moveTo>
                    <a:pt x="198" y="4"/>
                  </a:moveTo>
                  <a:cubicBezTo>
                    <a:pt x="191" y="0"/>
                    <a:pt x="180" y="0"/>
                    <a:pt x="174" y="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0" y="106"/>
                    <a:pt x="0" y="113"/>
                    <a:pt x="7" y="117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11" y="178"/>
                    <a:pt x="122" y="179"/>
                    <a:pt x="128" y="175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304" y="72"/>
                    <a:pt x="304" y="66"/>
                    <a:pt x="297" y="62"/>
                  </a:cubicBezTo>
                  <a:lnTo>
                    <a:pt x="19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ïş1íḓê">
              <a:extLst>
                <a:ext uri="{FF2B5EF4-FFF2-40B4-BE49-F238E27FC236}">
                  <a16:creationId xmlns:a16="http://schemas.microsoft.com/office/drawing/2014/main" id="{6989D43D-394C-4B3E-A19C-551787530A59}"/>
                </a:ext>
              </a:extLst>
            </p:cNvPr>
            <p:cNvSpPr/>
            <p:nvPr/>
          </p:nvSpPr>
          <p:spPr bwMode="auto">
            <a:xfrm>
              <a:off x="6424613" y="3048001"/>
              <a:ext cx="788988" cy="461963"/>
            </a:xfrm>
            <a:custGeom>
              <a:avLst/>
              <a:gdLst>
                <a:gd name="T0" fmla="*/ 181 w 239"/>
                <a:gd name="T1" fmla="*/ 3 h 140"/>
                <a:gd name="T2" fmla="*/ 159 w 239"/>
                <a:gd name="T3" fmla="*/ 3 h 140"/>
                <a:gd name="T4" fmla="*/ 6 w 239"/>
                <a:gd name="T5" fmla="*/ 94 h 140"/>
                <a:gd name="T6" fmla="*/ 6 w 239"/>
                <a:gd name="T7" fmla="*/ 107 h 140"/>
                <a:gd name="T8" fmla="*/ 57 w 239"/>
                <a:gd name="T9" fmla="*/ 136 h 140"/>
                <a:gd name="T10" fmla="*/ 78 w 239"/>
                <a:gd name="T11" fmla="*/ 136 h 140"/>
                <a:gd name="T12" fmla="*/ 233 w 239"/>
                <a:gd name="T13" fmla="*/ 45 h 140"/>
                <a:gd name="T14" fmla="*/ 233 w 239"/>
                <a:gd name="T15" fmla="*/ 32 h 140"/>
                <a:gd name="T16" fmla="*/ 181 w 239"/>
                <a:gd name="T17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140">
                  <a:moveTo>
                    <a:pt x="181" y="3"/>
                  </a:moveTo>
                  <a:cubicBezTo>
                    <a:pt x="175" y="0"/>
                    <a:pt x="165" y="0"/>
                    <a:pt x="159" y="3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0" y="98"/>
                    <a:pt x="0" y="103"/>
                    <a:pt x="6" y="107"/>
                  </a:cubicBezTo>
                  <a:cubicBezTo>
                    <a:pt x="57" y="136"/>
                    <a:pt x="57" y="136"/>
                    <a:pt x="57" y="136"/>
                  </a:cubicBezTo>
                  <a:cubicBezTo>
                    <a:pt x="63" y="140"/>
                    <a:pt x="73" y="140"/>
                    <a:pt x="78" y="136"/>
                  </a:cubicBezTo>
                  <a:cubicBezTo>
                    <a:pt x="233" y="45"/>
                    <a:pt x="233" y="45"/>
                    <a:pt x="233" y="45"/>
                  </a:cubicBezTo>
                  <a:cubicBezTo>
                    <a:pt x="239" y="41"/>
                    <a:pt x="239" y="36"/>
                    <a:pt x="233" y="32"/>
                  </a:cubicBezTo>
                  <a:lnTo>
                    <a:pt x="181" y="3"/>
                  </a:lnTo>
                  <a:close/>
                </a:path>
              </a:pathLst>
            </a:custGeom>
            <a:solidFill>
              <a:srgbClr val="E1D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ïŝļiḋe">
              <a:extLst>
                <a:ext uri="{FF2B5EF4-FFF2-40B4-BE49-F238E27FC236}">
                  <a16:creationId xmlns:a16="http://schemas.microsoft.com/office/drawing/2014/main" id="{AE9003F0-7642-44F5-B53E-CF418E98BE09}"/>
                </a:ext>
              </a:extLst>
            </p:cNvPr>
            <p:cNvSpPr/>
            <p:nvPr/>
          </p:nvSpPr>
          <p:spPr bwMode="auto">
            <a:xfrm>
              <a:off x="6424613" y="3048001"/>
              <a:ext cx="779463" cy="346075"/>
            </a:xfrm>
            <a:custGeom>
              <a:avLst/>
              <a:gdLst>
                <a:gd name="T0" fmla="*/ 7 w 236"/>
                <a:gd name="T1" fmla="*/ 95 h 105"/>
                <a:gd name="T2" fmla="*/ 160 w 236"/>
                <a:gd name="T3" fmla="*/ 4 h 105"/>
                <a:gd name="T4" fmla="*/ 182 w 236"/>
                <a:gd name="T5" fmla="*/ 4 h 105"/>
                <a:gd name="T6" fmla="*/ 234 w 236"/>
                <a:gd name="T7" fmla="*/ 33 h 105"/>
                <a:gd name="T8" fmla="*/ 236 w 236"/>
                <a:gd name="T9" fmla="*/ 35 h 105"/>
                <a:gd name="T10" fmla="*/ 233 w 236"/>
                <a:gd name="T11" fmla="*/ 32 h 105"/>
                <a:gd name="T12" fmla="*/ 181 w 236"/>
                <a:gd name="T13" fmla="*/ 3 h 105"/>
                <a:gd name="T14" fmla="*/ 159 w 236"/>
                <a:gd name="T15" fmla="*/ 3 h 105"/>
                <a:gd name="T16" fmla="*/ 6 w 236"/>
                <a:gd name="T17" fmla="*/ 94 h 105"/>
                <a:gd name="T18" fmla="*/ 4 w 236"/>
                <a:gd name="T19" fmla="*/ 105 h 105"/>
                <a:gd name="T20" fmla="*/ 7 w 236"/>
                <a:gd name="T21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105">
                  <a:moveTo>
                    <a:pt x="7" y="95"/>
                  </a:moveTo>
                  <a:cubicBezTo>
                    <a:pt x="160" y="4"/>
                    <a:pt x="160" y="4"/>
                    <a:pt x="160" y="4"/>
                  </a:cubicBezTo>
                  <a:cubicBezTo>
                    <a:pt x="166" y="0"/>
                    <a:pt x="176" y="0"/>
                    <a:pt x="182" y="4"/>
                  </a:cubicBezTo>
                  <a:cubicBezTo>
                    <a:pt x="234" y="33"/>
                    <a:pt x="234" y="33"/>
                    <a:pt x="234" y="33"/>
                  </a:cubicBezTo>
                  <a:cubicBezTo>
                    <a:pt x="235" y="34"/>
                    <a:pt x="236" y="34"/>
                    <a:pt x="236" y="35"/>
                  </a:cubicBezTo>
                  <a:cubicBezTo>
                    <a:pt x="236" y="34"/>
                    <a:pt x="235" y="33"/>
                    <a:pt x="233" y="32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75" y="0"/>
                    <a:pt x="165" y="0"/>
                    <a:pt x="159" y="3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1" y="97"/>
                    <a:pt x="0" y="102"/>
                    <a:pt x="4" y="105"/>
                  </a:cubicBezTo>
                  <a:cubicBezTo>
                    <a:pt x="1" y="102"/>
                    <a:pt x="2" y="98"/>
                    <a:pt x="7" y="95"/>
                  </a:cubicBezTo>
                  <a:close/>
                </a:path>
              </a:pathLst>
            </a:custGeom>
            <a:solidFill>
              <a:srgbClr val="B3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iṧľíḑê">
              <a:extLst>
                <a:ext uri="{FF2B5EF4-FFF2-40B4-BE49-F238E27FC236}">
                  <a16:creationId xmlns:a16="http://schemas.microsoft.com/office/drawing/2014/main" id="{CD192083-5B5F-4F2D-B5A2-BD3FEEC20D2B}"/>
                </a:ext>
              </a:extLst>
            </p:cNvPr>
            <p:cNvSpPr/>
            <p:nvPr/>
          </p:nvSpPr>
          <p:spPr bwMode="auto">
            <a:xfrm>
              <a:off x="6886576" y="3298826"/>
              <a:ext cx="284163" cy="165100"/>
            </a:xfrm>
            <a:custGeom>
              <a:avLst/>
              <a:gdLst>
                <a:gd name="T0" fmla="*/ 65 w 86"/>
                <a:gd name="T1" fmla="*/ 1 h 50"/>
                <a:gd name="T2" fmla="*/ 57 w 86"/>
                <a:gd name="T3" fmla="*/ 1 h 50"/>
                <a:gd name="T4" fmla="*/ 2 w 86"/>
                <a:gd name="T5" fmla="*/ 33 h 50"/>
                <a:gd name="T6" fmla="*/ 2 w 86"/>
                <a:gd name="T7" fmla="*/ 38 h 50"/>
                <a:gd name="T8" fmla="*/ 21 w 86"/>
                <a:gd name="T9" fmla="*/ 49 h 50"/>
                <a:gd name="T10" fmla="*/ 28 w 86"/>
                <a:gd name="T11" fmla="*/ 49 h 50"/>
                <a:gd name="T12" fmla="*/ 84 w 86"/>
                <a:gd name="T13" fmla="*/ 16 h 50"/>
                <a:gd name="T14" fmla="*/ 84 w 86"/>
                <a:gd name="T15" fmla="*/ 11 h 50"/>
                <a:gd name="T16" fmla="*/ 65 w 86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50">
                  <a:moveTo>
                    <a:pt x="65" y="1"/>
                  </a:moveTo>
                  <a:cubicBezTo>
                    <a:pt x="63" y="0"/>
                    <a:pt x="60" y="0"/>
                    <a:pt x="57" y="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7"/>
                    <a:pt x="2" y="3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3" y="50"/>
                    <a:pt x="26" y="50"/>
                    <a:pt x="28" y="49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6" y="15"/>
                    <a:pt x="86" y="13"/>
                    <a:pt x="84" y="11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E1D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î$ļíďê">
              <a:extLst>
                <a:ext uri="{FF2B5EF4-FFF2-40B4-BE49-F238E27FC236}">
                  <a16:creationId xmlns:a16="http://schemas.microsoft.com/office/drawing/2014/main" id="{6C40F47A-A57A-400C-88A4-37CE77C9BC2D}"/>
                </a:ext>
              </a:extLst>
            </p:cNvPr>
            <p:cNvSpPr/>
            <p:nvPr/>
          </p:nvSpPr>
          <p:spPr bwMode="auto">
            <a:xfrm>
              <a:off x="6886576" y="3298826"/>
              <a:ext cx="280988" cy="125413"/>
            </a:xfrm>
            <a:custGeom>
              <a:avLst/>
              <a:gdLst>
                <a:gd name="T0" fmla="*/ 3 w 85"/>
                <a:gd name="T1" fmla="*/ 34 h 38"/>
                <a:gd name="T2" fmla="*/ 58 w 85"/>
                <a:gd name="T3" fmla="*/ 1 h 38"/>
                <a:gd name="T4" fmla="*/ 65 w 85"/>
                <a:gd name="T5" fmla="*/ 1 h 38"/>
                <a:gd name="T6" fmla="*/ 84 w 85"/>
                <a:gd name="T7" fmla="*/ 12 h 38"/>
                <a:gd name="T8" fmla="*/ 85 w 85"/>
                <a:gd name="T9" fmla="*/ 12 h 38"/>
                <a:gd name="T10" fmla="*/ 84 w 85"/>
                <a:gd name="T11" fmla="*/ 11 h 38"/>
                <a:gd name="T12" fmla="*/ 65 w 85"/>
                <a:gd name="T13" fmla="*/ 1 h 38"/>
                <a:gd name="T14" fmla="*/ 57 w 85"/>
                <a:gd name="T15" fmla="*/ 1 h 38"/>
                <a:gd name="T16" fmla="*/ 2 w 85"/>
                <a:gd name="T17" fmla="*/ 33 h 38"/>
                <a:gd name="T18" fmla="*/ 2 w 85"/>
                <a:gd name="T19" fmla="*/ 38 h 38"/>
                <a:gd name="T20" fmla="*/ 3 w 85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38">
                  <a:moveTo>
                    <a:pt x="3" y="34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60" y="0"/>
                    <a:pt x="63" y="0"/>
                    <a:pt x="65" y="1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1"/>
                    <a:pt x="84" y="1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0" y="0"/>
                    <a:pt x="57" y="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6"/>
                    <a:pt x="2" y="38"/>
                  </a:cubicBezTo>
                  <a:cubicBezTo>
                    <a:pt x="1" y="36"/>
                    <a:pt x="1" y="35"/>
                    <a:pt x="3" y="34"/>
                  </a:cubicBezTo>
                  <a:close/>
                </a:path>
              </a:pathLst>
            </a:custGeom>
            <a:solidFill>
              <a:srgbClr val="B8A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íṩļíḋe">
              <a:extLst>
                <a:ext uri="{FF2B5EF4-FFF2-40B4-BE49-F238E27FC236}">
                  <a16:creationId xmlns:a16="http://schemas.microsoft.com/office/drawing/2014/main" id="{80090ABD-7B10-48CA-8432-07A6FFE70297}"/>
                </a:ext>
              </a:extLst>
            </p:cNvPr>
            <p:cNvSpPr/>
            <p:nvPr/>
          </p:nvSpPr>
          <p:spPr bwMode="auto">
            <a:xfrm>
              <a:off x="6381751" y="2603501"/>
              <a:ext cx="565150" cy="692150"/>
            </a:xfrm>
            <a:custGeom>
              <a:avLst/>
              <a:gdLst>
                <a:gd name="T0" fmla="*/ 356 w 356"/>
                <a:gd name="T1" fmla="*/ 226 h 436"/>
                <a:gd name="T2" fmla="*/ 0 w 356"/>
                <a:gd name="T3" fmla="*/ 436 h 436"/>
                <a:gd name="T4" fmla="*/ 0 w 356"/>
                <a:gd name="T5" fmla="*/ 207 h 436"/>
                <a:gd name="T6" fmla="*/ 356 w 356"/>
                <a:gd name="T7" fmla="*/ 0 h 436"/>
                <a:gd name="T8" fmla="*/ 356 w 356"/>
                <a:gd name="T9" fmla="*/ 22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36">
                  <a:moveTo>
                    <a:pt x="356" y="226"/>
                  </a:moveTo>
                  <a:lnTo>
                    <a:pt x="0" y="436"/>
                  </a:lnTo>
                  <a:lnTo>
                    <a:pt x="0" y="207"/>
                  </a:lnTo>
                  <a:lnTo>
                    <a:pt x="356" y="0"/>
                  </a:lnTo>
                  <a:lnTo>
                    <a:pt x="356" y="226"/>
                  </a:lnTo>
                  <a:close/>
                </a:path>
              </a:pathLst>
            </a:custGeom>
            <a:solidFill>
              <a:srgbClr val="02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ïŝḻïde">
              <a:extLst>
                <a:ext uri="{FF2B5EF4-FFF2-40B4-BE49-F238E27FC236}">
                  <a16:creationId xmlns:a16="http://schemas.microsoft.com/office/drawing/2014/main" id="{9116EC85-16FF-4FEF-861D-B4ED93292808}"/>
                </a:ext>
              </a:extLst>
            </p:cNvPr>
            <p:cNvSpPr/>
            <p:nvPr/>
          </p:nvSpPr>
          <p:spPr bwMode="auto">
            <a:xfrm>
              <a:off x="6405563" y="2860676"/>
              <a:ext cx="147638" cy="111125"/>
            </a:xfrm>
            <a:custGeom>
              <a:avLst/>
              <a:gdLst>
                <a:gd name="T0" fmla="*/ 93 w 93"/>
                <a:gd name="T1" fmla="*/ 14 h 70"/>
                <a:gd name="T2" fmla="*/ 0 w 93"/>
                <a:gd name="T3" fmla="*/ 70 h 70"/>
                <a:gd name="T4" fmla="*/ 0 w 93"/>
                <a:gd name="T5" fmla="*/ 58 h 70"/>
                <a:gd name="T6" fmla="*/ 93 w 93"/>
                <a:gd name="T7" fmla="*/ 0 h 70"/>
                <a:gd name="T8" fmla="*/ 93 w 93"/>
                <a:gd name="T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0">
                  <a:moveTo>
                    <a:pt x="93" y="14"/>
                  </a:moveTo>
                  <a:lnTo>
                    <a:pt x="0" y="70"/>
                  </a:lnTo>
                  <a:lnTo>
                    <a:pt x="0" y="58"/>
                  </a:lnTo>
                  <a:lnTo>
                    <a:pt x="93" y="0"/>
                  </a:lnTo>
                  <a:lnTo>
                    <a:pt x="93" y="14"/>
                  </a:lnTo>
                  <a:close/>
                </a:path>
              </a:pathLst>
            </a:custGeom>
            <a:solidFill>
              <a:srgbClr val="02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îṡḷiḋè">
              <a:extLst>
                <a:ext uri="{FF2B5EF4-FFF2-40B4-BE49-F238E27FC236}">
                  <a16:creationId xmlns:a16="http://schemas.microsoft.com/office/drawing/2014/main" id="{29B8D3E9-CFE3-49EA-8947-DB50137BB9F9}"/>
                </a:ext>
              </a:extLst>
            </p:cNvPr>
            <p:cNvSpPr/>
            <p:nvPr/>
          </p:nvSpPr>
          <p:spPr bwMode="auto">
            <a:xfrm>
              <a:off x="6405563" y="3078163"/>
              <a:ext cx="147638" cy="165100"/>
            </a:xfrm>
            <a:custGeom>
              <a:avLst/>
              <a:gdLst>
                <a:gd name="T0" fmla="*/ 93 w 93"/>
                <a:gd name="T1" fmla="*/ 45 h 104"/>
                <a:gd name="T2" fmla="*/ 0 w 93"/>
                <a:gd name="T3" fmla="*/ 104 h 104"/>
                <a:gd name="T4" fmla="*/ 0 w 93"/>
                <a:gd name="T5" fmla="*/ 56 h 104"/>
                <a:gd name="T6" fmla="*/ 93 w 93"/>
                <a:gd name="T7" fmla="*/ 0 h 104"/>
                <a:gd name="T8" fmla="*/ 93 w 93"/>
                <a:gd name="T9" fmla="*/ 4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4">
                  <a:moveTo>
                    <a:pt x="93" y="45"/>
                  </a:moveTo>
                  <a:lnTo>
                    <a:pt x="0" y="104"/>
                  </a:lnTo>
                  <a:lnTo>
                    <a:pt x="0" y="56"/>
                  </a:lnTo>
                  <a:lnTo>
                    <a:pt x="93" y="0"/>
                  </a:lnTo>
                  <a:lnTo>
                    <a:pt x="93" y="45"/>
                  </a:lnTo>
                  <a:close/>
                </a:path>
              </a:pathLst>
            </a:custGeom>
            <a:solidFill>
              <a:srgbClr val="02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iṥľíḍê">
              <a:extLst>
                <a:ext uri="{FF2B5EF4-FFF2-40B4-BE49-F238E27FC236}">
                  <a16:creationId xmlns:a16="http://schemas.microsoft.com/office/drawing/2014/main" id="{C99CAC7A-4A66-471B-8796-41E5ECB4535E}"/>
                </a:ext>
              </a:extLst>
            </p:cNvPr>
            <p:cNvSpPr/>
            <p:nvPr/>
          </p:nvSpPr>
          <p:spPr bwMode="auto">
            <a:xfrm>
              <a:off x="6405563" y="2728913"/>
              <a:ext cx="447675" cy="288925"/>
            </a:xfrm>
            <a:custGeom>
              <a:avLst/>
              <a:gdLst>
                <a:gd name="T0" fmla="*/ 282 w 282"/>
                <a:gd name="T1" fmla="*/ 12 h 182"/>
                <a:gd name="T2" fmla="*/ 0 w 282"/>
                <a:gd name="T3" fmla="*/ 182 h 182"/>
                <a:gd name="T4" fmla="*/ 0 w 282"/>
                <a:gd name="T5" fmla="*/ 170 h 182"/>
                <a:gd name="T6" fmla="*/ 282 w 282"/>
                <a:gd name="T7" fmla="*/ 0 h 182"/>
                <a:gd name="T8" fmla="*/ 282 w 282"/>
                <a:gd name="T9" fmla="*/ 1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182">
                  <a:moveTo>
                    <a:pt x="282" y="12"/>
                  </a:moveTo>
                  <a:lnTo>
                    <a:pt x="0" y="182"/>
                  </a:lnTo>
                  <a:lnTo>
                    <a:pt x="0" y="170"/>
                  </a:lnTo>
                  <a:lnTo>
                    <a:pt x="282" y="0"/>
                  </a:lnTo>
                  <a:lnTo>
                    <a:pt x="282" y="12"/>
                  </a:lnTo>
                  <a:close/>
                </a:path>
              </a:pathLst>
            </a:custGeom>
            <a:solidFill>
              <a:srgbClr val="0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iśḷïḍé">
              <a:extLst>
                <a:ext uri="{FF2B5EF4-FFF2-40B4-BE49-F238E27FC236}">
                  <a16:creationId xmlns:a16="http://schemas.microsoft.com/office/drawing/2014/main" id="{678A7C07-0165-4FFA-9FD6-62A52DEA35EF}"/>
                </a:ext>
              </a:extLst>
            </p:cNvPr>
            <p:cNvSpPr/>
            <p:nvPr/>
          </p:nvSpPr>
          <p:spPr bwMode="auto">
            <a:xfrm>
              <a:off x="6405563" y="2778126"/>
              <a:ext cx="447675" cy="279400"/>
            </a:xfrm>
            <a:custGeom>
              <a:avLst/>
              <a:gdLst>
                <a:gd name="T0" fmla="*/ 282 w 282"/>
                <a:gd name="T1" fmla="*/ 8 h 176"/>
                <a:gd name="T2" fmla="*/ 0 w 282"/>
                <a:gd name="T3" fmla="*/ 176 h 176"/>
                <a:gd name="T4" fmla="*/ 0 w 282"/>
                <a:gd name="T5" fmla="*/ 168 h 176"/>
                <a:gd name="T6" fmla="*/ 282 w 282"/>
                <a:gd name="T7" fmla="*/ 0 h 176"/>
                <a:gd name="T8" fmla="*/ 282 w 282"/>
                <a:gd name="T9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176">
                  <a:moveTo>
                    <a:pt x="282" y="8"/>
                  </a:moveTo>
                  <a:lnTo>
                    <a:pt x="0" y="176"/>
                  </a:lnTo>
                  <a:lnTo>
                    <a:pt x="0" y="168"/>
                  </a:lnTo>
                  <a:lnTo>
                    <a:pt x="282" y="0"/>
                  </a:lnTo>
                  <a:lnTo>
                    <a:pt x="282" y="8"/>
                  </a:lnTo>
                  <a:close/>
                </a:path>
              </a:pathLst>
            </a:custGeom>
            <a:solidFill>
              <a:srgbClr val="0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ïṥ1ídè">
              <a:extLst>
                <a:ext uri="{FF2B5EF4-FFF2-40B4-BE49-F238E27FC236}">
                  <a16:creationId xmlns:a16="http://schemas.microsoft.com/office/drawing/2014/main" id="{952AA6D5-1B85-447A-B482-25898C617666}"/>
                </a:ext>
              </a:extLst>
            </p:cNvPr>
            <p:cNvSpPr/>
            <p:nvPr/>
          </p:nvSpPr>
          <p:spPr bwMode="auto">
            <a:xfrm>
              <a:off x="6405563" y="2965451"/>
              <a:ext cx="230188" cy="152400"/>
            </a:xfrm>
            <a:custGeom>
              <a:avLst/>
              <a:gdLst>
                <a:gd name="T0" fmla="*/ 145 w 145"/>
                <a:gd name="T1" fmla="*/ 8 h 96"/>
                <a:gd name="T2" fmla="*/ 0 w 145"/>
                <a:gd name="T3" fmla="*/ 96 h 96"/>
                <a:gd name="T4" fmla="*/ 0 w 145"/>
                <a:gd name="T5" fmla="*/ 87 h 96"/>
                <a:gd name="T6" fmla="*/ 145 w 145"/>
                <a:gd name="T7" fmla="*/ 0 h 96"/>
                <a:gd name="T8" fmla="*/ 145 w 145"/>
                <a:gd name="T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96">
                  <a:moveTo>
                    <a:pt x="145" y="8"/>
                  </a:moveTo>
                  <a:lnTo>
                    <a:pt x="0" y="96"/>
                  </a:lnTo>
                  <a:lnTo>
                    <a:pt x="0" y="87"/>
                  </a:lnTo>
                  <a:lnTo>
                    <a:pt x="145" y="0"/>
                  </a:lnTo>
                  <a:lnTo>
                    <a:pt x="145" y="8"/>
                  </a:lnTo>
                  <a:close/>
                </a:path>
              </a:pathLst>
            </a:custGeom>
            <a:solidFill>
              <a:srgbClr val="0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íṥľídé">
              <a:extLst>
                <a:ext uri="{FF2B5EF4-FFF2-40B4-BE49-F238E27FC236}">
                  <a16:creationId xmlns:a16="http://schemas.microsoft.com/office/drawing/2014/main" id="{098C3A49-4691-4A3D-B958-DD59C80A84B0}"/>
                </a:ext>
              </a:extLst>
            </p:cNvPr>
            <p:cNvSpPr/>
            <p:nvPr/>
          </p:nvSpPr>
          <p:spPr bwMode="auto">
            <a:xfrm>
              <a:off x="6688138" y="2778126"/>
              <a:ext cx="231775" cy="300038"/>
            </a:xfrm>
            <a:custGeom>
              <a:avLst/>
              <a:gdLst>
                <a:gd name="T0" fmla="*/ 146 w 146"/>
                <a:gd name="T1" fmla="*/ 102 h 189"/>
                <a:gd name="T2" fmla="*/ 0 w 146"/>
                <a:gd name="T3" fmla="*/ 189 h 189"/>
                <a:gd name="T4" fmla="*/ 0 w 146"/>
                <a:gd name="T5" fmla="*/ 87 h 189"/>
                <a:gd name="T6" fmla="*/ 146 w 146"/>
                <a:gd name="T7" fmla="*/ 0 h 189"/>
                <a:gd name="T8" fmla="*/ 146 w 146"/>
                <a:gd name="T9" fmla="*/ 10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89">
                  <a:moveTo>
                    <a:pt x="146" y="102"/>
                  </a:moveTo>
                  <a:lnTo>
                    <a:pt x="0" y="189"/>
                  </a:lnTo>
                  <a:lnTo>
                    <a:pt x="0" y="87"/>
                  </a:lnTo>
                  <a:lnTo>
                    <a:pt x="146" y="0"/>
                  </a:lnTo>
                  <a:lnTo>
                    <a:pt x="146" y="102"/>
                  </a:lnTo>
                  <a:close/>
                </a:path>
              </a:pathLst>
            </a:custGeom>
            <a:solidFill>
              <a:srgbClr val="F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íṡļíḑe">
              <a:extLst>
                <a:ext uri="{FF2B5EF4-FFF2-40B4-BE49-F238E27FC236}">
                  <a16:creationId xmlns:a16="http://schemas.microsoft.com/office/drawing/2014/main" id="{7B564CFA-B62B-47BF-8FC4-ECED48CAE4B3}"/>
                </a:ext>
              </a:extLst>
            </p:cNvPr>
            <p:cNvSpPr/>
            <p:nvPr/>
          </p:nvSpPr>
          <p:spPr bwMode="auto">
            <a:xfrm>
              <a:off x="6589713" y="2725738"/>
              <a:ext cx="88900" cy="71438"/>
            </a:xfrm>
            <a:custGeom>
              <a:avLst/>
              <a:gdLst>
                <a:gd name="T0" fmla="*/ 27 w 27"/>
                <a:gd name="T1" fmla="*/ 4 h 22"/>
                <a:gd name="T2" fmla="*/ 23 w 27"/>
                <a:gd name="T3" fmla="*/ 10 h 22"/>
                <a:gd name="T4" fmla="*/ 4 w 27"/>
                <a:gd name="T5" fmla="*/ 21 h 22"/>
                <a:gd name="T6" fmla="*/ 0 w 27"/>
                <a:gd name="T7" fmla="*/ 19 h 22"/>
                <a:gd name="T8" fmla="*/ 4 w 27"/>
                <a:gd name="T9" fmla="*/ 13 h 22"/>
                <a:gd name="T10" fmla="*/ 23 w 27"/>
                <a:gd name="T11" fmla="*/ 1 h 22"/>
                <a:gd name="T12" fmla="*/ 27 w 27"/>
                <a:gd name="T13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4"/>
                  </a:moveTo>
                  <a:cubicBezTo>
                    <a:pt x="27" y="6"/>
                    <a:pt x="25" y="9"/>
                    <a:pt x="23" y="1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2"/>
                    <a:pt x="0" y="21"/>
                    <a:pt x="0" y="19"/>
                  </a:cubicBezTo>
                  <a:cubicBezTo>
                    <a:pt x="0" y="17"/>
                    <a:pt x="2" y="14"/>
                    <a:pt x="4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0"/>
                    <a:pt x="27" y="1"/>
                    <a:pt x="27" y="4"/>
                  </a:cubicBezTo>
                  <a:close/>
                </a:path>
              </a:pathLst>
            </a:custGeom>
            <a:solidFill>
              <a:srgbClr val="0C1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iṥ1íḍè">
              <a:extLst>
                <a:ext uri="{FF2B5EF4-FFF2-40B4-BE49-F238E27FC236}">
                  <a16:creationId xmlns:a16="http://schemas.microsoft.com/office/drawing/2014/main" id="{6FC65728-7266-4B80-85DC-B430EC2A25BD}"/>
                </a:ext>
              </a:extLst>
            </p:cNvPr>
            <p:cNvSpPr/>
            <p:nvPr/>
          </p:nvSpPr>
          <p:spPr bwMode="auto">
            <a:xfrm>
              <a:off x="6596063" y="2768601"/>
              <a:ext cx="17463" cy="22225"/>
            </a:xfrm>
            <a:custGeom>
              <a:avLst/>
              <a:gdLst>
                <a:gd name="T0" fmla="*/ 0 w 5"/>
                <a:gd name="T1" fmla="*/ 5 h 7"/>
                <a:gd name="T2" fmla="*/ 3 w 5"/>
                <a:gd name="T3" fmla="*/ 7 h 7"/>
                <a:gd name="T4" fmla="*/ 5 w 5"/>
                <a:gd name="T5" fmla="*/ 3 h 7"/>
                <a:gd name="T6" fmla="*/ 3 w 5"/>
                <a:gd name="T7" fmla="*/ 1 h 7"/>
                <a:gd name="T8" fmla="*/ 0 w 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0" y="6"/>
                    <a:pt x="1" y="7"/>
                    <a:pt x="3" y="7"/>
                  </a:cubicBezTo>
                  <a:cubicBezTo>
                    <a:pt x="4" y="6"/>
                    <a:pt x="5" y="4"/>
                    <a:pt x="5" y="3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181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ís1îdê">
              <a:extLst>
                <a:ext uri="{FF2B5EF4-FFF2-40B4-BE49-F238E27FC236}">
                  <a16:creationId xmlns:a16="http://schemas.microsoft.com/office/drawing/2014/main" id="{45836924-0D08-423C-9365-A98D434502D6}"/>
                </a:ext>
              </a:extLst>
            </p:cNvPr>
            <p:cNvSpPr/>
            <p:nvPr/>
          </p:nvSpPr>
          <p:spPr bwMode="auto">
            <a:xfrm>
              <a:off x="6602413" y="2774951"/>
              <a:ext cx="3175" cy="9525"/>
            </a:xfrm>
            <a:custGeom>
              <a:avLst/>
              <a:gdLst>
                <a:gd name="T0" fmla="*/ 0 w 1"/>
                <a:gd name="T1" fmla="*/ 2 h 3"/>
                <a:gd name="T2" fmla="*/ 1 w 1"/>
                <a:gd name="T3" fmla="*/ 3 h 3"/>
                <a:gd name="T4" fmla="*/ 1 w 1"/>
                <a:gd name="T5" fmla="*/ 1 h 3"/>
                <a:gd name="T6" fmla="*/ 1 w 1"/>
                <a:gd name="T7" fmla="*/ 1 h 3"/>
                <a:gd name="T8" fmla="*/ 0 w 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C1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ísliďé">
              <a:extLst>
                <a:ext uri="{FF2B5EF4-FFF2-40B4-BE49-F238E27FC236}">
                  <a16:creationId xmlns:a16="http://schemas.microsoft.com/office/drawing/2014/main" id="{D3DB38A1-89B9-41F8-8D4A-2406424ABB20}"/>
                </a:ext>
              </a:extLst>
            </p:cNvPr>
            <p:cNvSpPr/>
            <p:nvPr/>
          </p:nvSpPr>
          <p:spPr bwMode="auto">
            <a:xfrm>
              <a:off x="6659563" y="2738438"/>
              <a:ext cx="9525" cy="15875"/>
            </a:xfrm>
            <a:custGeom>
              <a:avLst/>
              <a:gdLst>
                <a:gd name="T0" fmla="*/ 0 w 3"/>
                <a:gd name="T1" fmla="*/ 3 h 5"/>
                <a:gd name="T2" fmla="*/ 1 w 3"/>
                <a:gd name="T3" fmla="*/ 4 h 5"/>
                <a:gd name="T4" fmla="*/ 3 w 3"/>
                <a:gd name="T5" fmla="*/ 2 h 5"/>
                <a:gd name="T6" fmla="*/ 1 w 3"/>
                <a:gd name="T7" fmla="*/ 0 h 5"/>
                <a:gd name="T8" fmla="*/ 0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181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iṡľíḓé">
              <a:extLst>
                <a:ext uri="{FF2B5EF4-FFF2-40B4-BE49-F238E27FC236}">
                  <a16:creationId xmlns:a16="http://schemas.microsoft.com/office/drawing/2014/main" id="{9D471186-A603-4A9A-81C7-EAE3EC2B74DE}"/>
                </a:ext>
              </a:extLst>
            </p:cNvPr>
            <p:cNvSpPr/>
            <p:nvPr/>
          </p:nvSpPr>
          <p:spPr bwMode="auto">
            <a:xfrm>
              <a:off x="6662738" y="2741613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C1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ïŝľïde">
              <a:extLst>
                <a:ext uri="{FF2B5EF4-FFF2-40B4-BE49-F238E27FC236}">
                  <a16:creationId xmlns:a16="http://schemas.microsoft.com/office/drawing/2014/main" id="{3207D663-36A4-4405-AEEA-A5B20B08DB92}"/>
                </a:ext>
              </a:extLst>
            </p:cNvPr>
            <p:cNvSpPr/>
            <p:nvPr/>
          </p:nvSpPr>
          <p:spPr bwMode="auto">
            <a:xfrm>
              <a:off x="6770688" y="3311526"/>
              <a:ext cx="66675" cy="39688"/>
            </a:xfrm>
            <a:custGeom>
              <a:avLst/>
              <a:gdLst>
                <a:gd name="T0" fmla="*/ 1 w 20"/>
                <a:gd name="T1" fmla="*/ 8 h 12"/>
                <a:gd name="T2" fmla="*/ 0 w 20"/>
                <a:gd name="T3" fmla="*/ 7 h 12"/>
                <a:gd name="T4" fmla="*/ 11 w 20"/>
                <a:gd name="T5" fmla="*/ 1 h 12"/>
                <a:gd name="T6" fmla="*/ 13 w 20"/>
                <a:gd name="T7" fmla="*/ 1 h 12"/>
                <a:gd name="T8" fmla="*/ 19 w 20"/>
                <a:gd name="T9" fmla="*/ 4 h 12"/>
                <a:gd name="T10" fmla="*/ 19 w 20"/>
                <a:gd name="T11" fmla="*/ 6 h 12"/>
                <a:gd name="T12" fmla="*/ 9 w 20"/>
                <a:gd name="T13" fmla="*/ 12 h 12"/>
                <a:gd name="T14" fmla="*/ 7 w 20"/>
                <a:gd name="T15" fmla="*/ 12 h 12"/>
                <a:gd name="T16" fmla="*/ 1 w 20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3" y="0"/>
                    <a:pt x="1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19" y="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işļîḓê">
              <a:extLst>
                <a:ext uri="{FF2B5EF4-FFF2-40B4-BE49-F238E27FC236}">
                  <a16:creationId xmlns:a16="http://schemas.microsoft.com/office/drawing/2014/main" id="{D1351C3E-DF94-48F4-A1F2-C5EDDAF0CD54}"/>
                </a:ext>
              </a:extLst>
            </p:cNvPr>
            <p:cNvSpPr/>
            <p:nvPr/>
          </p:nvSpPr>
          <p:spPr bwMode="auto">
            <a:xfrm>
              <a:off x="6632576" y="3305176"/>
              <a:ext cx="69850" cy="39688"/>
            </a:xfrm>
            <a:custGeom>
              <a:avLst/>
              <a:gdLst>
                <a:gd name="T0" fmla="*/ 11 w 21"/>
                <a:gd name="T1" fmla="*/ 0 h 12"/>
                <a:gd name="T2" fmla="*/ 14 w 21"/>
                <a:gd name="T3" fmla="*/ 0 h 12"/>
                <a:gd name="T4" fmla="*/ 20 w 21"/>
                <a:gd name="T5" fmla="*/ 4 h 12"/>
                <a:gd name="T6" fmla="*/ 20 w 21"/>
                <a:gd name="T7" fmla="*/ 5 h 12"/>
                <a:gd name="T8" fmla="*/ 10 w 21"/>
                <a:gd name="T9" fmla="*/ 11 h 12"/>
                <a:gd name="T10" fmla="*/ 7 w 21"/>
                <a:gd name="T11" fmla="*/ 11 h 12"/>
                <a:gd name="T12" fmla="*/ 1 w 21"/>
                <a:gd name="T13" fmla="*/ 8 h 12"/>
                <a:gd name="T14" fmla="*/ 1 w 21"/>
                <a:gd name="T15" fmla="*/ 6 h 12"/>
                <a:gd name="T16" fmla="*/ 11 w 2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îṥlîdê">
              <a:extLst>
                <a:ext uri="{FF2B5EF4-FFF2-40B4-BE49-F238E27FC236}">
                  <a16:creationId xmlns:a16="http://schemas.microsoft.com/office/drawing/2014/main" id="{F3C4A749-32E4-4A4E-991F-E410C1A20158}"/>
                </a:ext>
              </a:extLst>
            </p:cNvPr>
            <p:cNvSpPr/>
            <p:nvPr/>
          </p:nvSpPr>
          <p:spPr bwMode="auto">
            <a:xfrm>
              <a:off x="6672263" y="3328988"/>
              <a:ext cx="66675" cy="38100"/>
            </a:xfrm>
            <a:custGeom>
              <a:avLst/>
              <a:gdLst>
                <a:gd name="T0" fmla="*/ 11 w 20"/>
                <a:gd name="T1" fmla="*/ 0 h 12"/>
                <a:gd name="T2" fmla="*/ 14 w 20"/>
                <a:gd name="T3" fmla="*/ 0 h 12"/>
                <a:gd name="T4" fmla="*/ 20 w 20"/>
                <a:gd name="T5" fmla="*/ 3 h 12"/>
                <a:gd name="T6" fmla="*/ 20 w 20"/>
                <a:gd name="T7" fmla="*/ 5 h 12"/>
                <a:gd name="T8" fmla="*/ 9 w 20"/>
                <a:gd name="T9" fmla="*/ 11 h 12"/>
                <a:gd name="T10" fmla="*/ 7 w 20"/>
                <a:gd name="T11" fmla="*/ 11 h 12"/>
                <a:gd name="T12" fmla="*/ 1 w 20"/>
                <a:gd name="T13" fmla="*/ 8 h 12"/>
                <a:gd name="T14" fmla="*/ 1 w 20"/>
                <a:gd name="T15" fmla="*/ 6 h 12"/>
                <a:gd name="T16" fmla="*/ 11 w 2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7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iŝļíďe">
              <a:extLst>
                <a:ext uri="{FF2B5EF4-FFF2-40B4-BE49-F238E27FC236}">
                  <a16:creationId xmlns:a16="http://schemas.microsoft.com/office/drawing/2014/main" id="{173F31DD-F0AC-400F-A5DC-C830EFB8B4E8}"/>
                </a:ext>
              </a:extLst>
            </p:cNvPr>
            <p:cNvSpPr/>
            <p:nvPr/>
          </p:nvSpPr>
          <p:spPr bwMode="auto">
            <a:xfrm>
              <a:off x="6656388" y="3246438"/>
              <a:ext cx="65088" cy="39688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6 h 12"/>
                <a:gd name="T4" fmla="*/ 10 w 20"/>
                <a:gd name="T5" fmla="*/ 12 h 12"/>
                <a:gd name="T6" fmla="*/ 7 w 20"/>
                <a:gd name="T7" fmla="*/ 12 h 12"/>
                <a:gd name="T8" fmla="*/ 1 w 20"/>
                <a:gd name="T9" fmla="*/ 8 h 12"/>
                <a:gd name="T10" fmla="*/ 1 w 20"/>
                <a:gd name="T11" fmla="*/ 7 h 12"/>
                <a:gd name="T12" fmla="*/ 11 w 20"/>
                <a:gd name="T13" fmla="*/ 1 h 12"/>
                <a:gd name="T14" fmla="*/ 14 w 20"/>
                <a:gd name="T15" fmla="*/ 1 h 12"/>
                <a:gd name="T16" fmla="*/ 20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cubicBezTo>
                    <a:pt x="20" y="5"/>
                    <a:pt x="20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íSľiḋe">
              <a:extLst>
                <a:ext uri="{FF2B5EF4-FFF2-40B4-BE49-F238E27FC236}">
                  <a16:creationId xmlns:a16="http://schemas.microsoft.com/office/drawing/2014/main" id="{908DED9F-4662-473D-ABAF-C560E792D3A8}"/>
                </a:ext>
              </a:extLst>
            </p:cNvPr>
            <p:cNvSpPr/>
            <p:nvPr/>
          </p:nvSpPr>
          <p:spPr bwMode="auto">
            <a:xfrm>
              <a:off x="6708776" y="3348038"/>
              <a:ext cx="69850" cy="39688"/>
            </a:xfrm>
            <a:custGeom>
              <a:avLst/>
              <a:gdLst>
                <a:gd name="T0" fmla="*/ 1 w 21"/>
                <a:gd name="T1" fmla="*/ 8 h 12"/>
                <a:gd name="T2" fmla="*/ 1 w 21"/>
                <a:gd name="T3" fmla="*/ 7 h 12"/>
                <a:gd name="T4" fmla="*/ 11 w 21"/>
                <a:gd name="T5" fmla="*/ 1 h 12"/>
                <a:gd name="T6" fmla="*/ 14 w 21"/>
                <a:gd name="T7" fmla="*/ 1 h 12"/>
                <a:gd name="T8" fmla="*/ 20 w 21"/>
                <a:gd name="T9" fmla="*/ 4 h 12"/>
                <a:gd name="T10" fmla="*/ 20 w 21"/>
                <a:gd name="T11" fmla="*/ 6 h 12"/>
                <a:gd name="T12" fmla="*/ 10 w 21"/>
                <a:gd name="T13" fmla="*/ 12 h 12"/>
                <a:gd name="T14" fmla="*/ 7 w 21"/>
                <a:gd name="T15" fmla="*/ 12 h 12"/>
                <a:gd name="T16" fmla="*/ 1 w 21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" y="8"/>
                  </a:move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îṣḷíḍé">
              <a:extLst>
                <a:ext uri="{FF2B5EF4-FFF2-40B4-BE49-F238E27FC236}">
                  <a16:creationId xmlns:a16="http://schemas.microsoft.com/office/drawing/2014/main" id="{A3859D75-8EE7-44ED-A1E4-78A510345FE1}"/>
                </a:ext>
              </a:extLst>
            </p:cNvPr>
            <p:cNvSpPr/>
            <p:nvPr/>
          </p:nvSpPr>
          <p:spPr bwMode="auto">
            <a:xfrm>
              <a:off x="6596063" y="3281363"/>
              <a:ext cx="66675" cy="39688"/>
            </a:xfrm>
            <a:custGeom>
              <a:avLst/>
              <a:gdLst>
                <a:gd name="T0" fmla="*/ 11 w 20"/>
                <a:gd name="T1" fmla="*/ 1 h 12"/>
                <a:gd name="T2" fmla="*/ 13 w 20"/>
                <a:gd name="T3" fmla="*/ 1 h 12"/>
                <a:gd name="T4" fmla="*/ 19 w 20"/>
                <a:gd name="T5" fmla="*/ 4 h 12"/>
                <a:gd name="T6" fmla="*/ 19 w 20"/>
                <a:gd name="T7" fmla="*/ 6 h 12"/>
                <a:gd name="T8" fmla="*/ 9 w 20"/>
                <a:gd name="T9" fmla="*/ 12 h 12"/>
                <a:gd name="T10" fmla="*/ 7 w 20"/>
                <a:gd name="T11" fmla="*/ 12 h 12"/>
                <a:gd name="T12" fmla="*/ 1 w 20"/>
                <a:gd name="T13" fmla="*/ 8 h 12"/>
                <a:gd name="T14" fmla="*/ 1 w 20"/>
                <a:gd name="T15" fmla="*/ 7 h 12"/>
                <a:gd name="T16" fmla="*/ 11 w 20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1" y="1"/>
                  </a:moveTo>
                  <a:cubicBezTo>
                    <a:pt x="11" y="0"/>
                    <a:pt x="13" y="0"/>
                    <a:pt x="1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19" y="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7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ïṥḻiḍe">
              <a:extLst>
                <a:ext uri="{FF2B5EF4-FFF2-40B4-BE49-F238E27FC236}">
                  <a16:creationId xmlns:a16="http://schemas.microsoft.com/office/drawing/2014/main" id="{DAF7BB6F-89E1-438D-93F4-456052C248FA}"/>
                </a:ext>
              </a:extLst>
            </p:cNvPr>
            <p:cNvSpPr/>
            <p:nvPr/>
          </p:nvSpPr>
          <p:spPr bwMode="auto">
            <a:xfrm>
              <a:off x="6972301" y="3146426"/>
              <a:ext cx="69850" cy="39688"/>
            </a:xfrm>
            <a:custGeom>
              <a:avLst/>
              <a:gdLst>
                <a:gd name="T0" fmla="*/ 10 w 21"/>
                <a:gd name="T1" fmla="*/ 12 h 12"/>
                <a:gd name="T2" fmla="*/ 7 w 21"/>
                <a:gd name="T3" fmla="*/ 12 h 12"/>
                <a:gd name="T4" fmla="*/ 1 w 21"/>
                <a:gd name="T5" fmla="*/ 8 h 12"/>
                <a:gd name="T6" fmla="*/ 1 w 21"/>
                <a:gd name="T7" fmla="*/ 7 h 12"/>
                <a:gd name="T8" fmla="*/ 11 w 21"/>
                <a:gd name="T9" fmla="*/ 1 h 12"/>
                <a:gd name="T10" fmla="*/ 14 w 21"/>
                <a:gd name="T11" fmla="*/ 1 h 12"/>
                <a:gd name="T12" fmla="*/ 20 w 21"/>
                <a:gd name="T13" fmla="*/ 4 h 12"/>
                <a:gd name="T14" fmla="*/ 20 w 21"/>
                <a:gd name="T15" fmla="*/ 6 h 12"/>
                <a:gd name="T16" fmla="*/ 10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0" y="12"/>
                  </a:moveTo>
                  <a:cubicBezTo>
                    <a:pt x="9" y="12"/>
                    <a:pt x="8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5"/>
                    <a:pt x="20" y="6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íŝlíḍè">
              <a:extLst>
                <a:ext uri="{FF2B5EF4-FFF2-40B4-BE49-F238E27FC236}">
                  <a16:creationId xmlns:a16="http://schemas.microsoft.com/office/drawing/2014/main" id="{DA58A47C-BD41-4AD1-A2FF-177EC32BDA23}"/>
                </a:ext>
              </a:extLst>
            </p:cNvPr>
            <p:cNvSpPr/>
            <p:nvPr/>
          </p:nvSpPr>
          <p:spPr bwMode="auto">
            <a:xfrm>
              <a:off x="6896101" y="3103563"/>
              <a:ext cx="69850" cy="39688"/>
            </a:xfrm>
            <a:custGeom>
              <a:avLst/>
              <a:gdLst>
                <a:gd name="T0" fmla="*/ 20 w 21"/>
                <a:gd name="T1" fmla="*/ 4 h 12"/>
                <a:gd name="T2" fmla="*/ 20 w 21"/>
                <a:gd name="T3" fmla="*/ 5 h 12"/>
                <a:gd name="T4" fmla="*/ 10 w 21"/>
                <a:gd name="T5" fmla="*/ 11 h 12"/>
                <a:gd name="T6" fmla="*/ 7 w 21"/>
                <a:gd name="T7" fmla="*/ 11 h 12"/>
                <a:gd name="T8" fmla="*/ 1 w 21"/>
                <a:gd name="T9" fmla="*/ 8 h 12"/>
                <a:gd name="T10" fmla="*/ 1 w 21"/>
                <a:gd name="T11" fmla="*/ 6 h 12"/>
                <a:gd name="T12" fmla="*/ 11 w 21"/>
                <a:gd name="T13" fmla="*/ 0 h 12"/>
                <a:gd name="T14" fmla="*/ 14 w 21"/>
                <a:gd name="T15" fmla="*/ 0 h 12"/>
                <a:gd name="T16" fmla="*/ 20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4"/>
                  </a:moveTo>
                  <a:cubicBezTo>
                    <a:pt x="21" y="4"/>
                    <a:pt x="21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íṡľíḋe">
              <a:extLst>
                <a:ext uri="{FF2B5EF4-FFF2-40B4-BE49-F238E27FC236}">
                  <a16:creationId xmlns:a16="http://schemas.microsoft.com/office/drawing/2014/main" id="{03B2295D-D07C-4331-B76B-B6DD47CC1F87}"/>
                </a:ext>
              </a:extLst>
            </p:cNvPr>
            <p:cNvSpPr/>
            <p:nvPr/>
          </p:nvSpPr>
          <p:spPr bwMode="auto">
            <a:xfrm>
              <a:off x="6935788" y="3124201"/>
              <a:ext cx="66675" cy="39688"/>
            </a:xfrm>
            <a:custGeom>
              <a:avLst/>
              <a:gdLst>
                <a:gd name="T0" fmla="*/ 9 w 20"/>
                <a:gd name="T1" fmla="*/ 12 h 12"/>
                <a:gd name="T2" fmla="*/ 7 w 20"/>
                <a:gd name="T3" fmla="*/ 12 h 12"/>
                <a:gd name="T4" fmla="*/ 1 w 20"/>
                <a:gd name="T5" fmla="*/ 9 h 12"/>
                <a:gd name="T6" fmla="*/ 1 w 20"/>
                <a:gd name="T7" fmla="*/ 7 h 12"/>
                <a:gd name="T8" fmla="*/ 11 w 20"/>
                <a:gd name="T9" fmla="*/ 1 h 12"/>
                <a:gd name="T10" fmla="*/ 13 w 20"/>
                <a:gd name="T11" fmla="*/ 1 h 12"/>
                <a:gd name="T12" fmla="*/ 19 w 20"/>
                <a:gd name="T13" fmla="*/ 4 h 12"/>
                <a:gd name="T14" fmla="*/ 19 w 20"/>
                <a:gd name="T15" fmla="*/ 6 h 12"/>
                <a:gd name="T16" fmla="*/ 9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9" y="12"/>
                  </a:moveTo>
                  <a:cubicBezTo>
                    <a:pt x="9" y="12"/>
                    <a:pt x="7" y="12"/>
                    <a:pt x="7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3" y="0"/>
                    <a:pt x="1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19" y="6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" name="iṥḷíḑe">
              <a:extLst>
                <a:ext uri="{FF2B5EF4-FFF2-40B4-BE49-F238E27FC236}">
                  <a16:creationId xmlns:a16="http://schemas.microsoft.com/office/drawing/2014/main" id="{1C7834D4-7CD4-44C8-8711-0D313C70C522}"/>
                </a:ext>
              </a:extLst>
            </p:cNvPr>
            <p:cNvSpPr/>
            <p:nvPr/>
          </p:nvSpPr>
          <p:spPr bwMode="auto">
            <a:xfrm>
              <a:off x="6837363" y="3140076"/>
              <a:ext cx="66675" cy="39688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5 h 12"/>
                <a:gd name="T4" fmla="*/ 9 w 20"/>
                <a:gd name="T5" fmla="*/ 11 h 12"/>
                <a:gd name="T6" fmla="*/ 7 w 20"/>
                <a:gd name="T7" fmla="*/ 11 h 12"/>
                <a:gd name="T8" fmla="*/ 1 w 20"/>
                <a:gd name="T9" fmla="*/ 8 h 12"/>
                <a:gd name="T10" fmla="*/ 1 w 20"/>
                <a:gd name="T11" fmla="*/ 6 h 12"/>
                <a:gd name="T12" fmla="*/ 11 w 20"/>
                <a:gd name="T13" fmla="*/ 0 h 12"/>
                <a:gd name="T14" fmla="*/ 14 w 20"/>
                <a:gd name="T15" fmla="*/ 0 h 12"/>
                <a:gd name="T16" fmla="*/ 20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cubicBezTo>
                    <a:pt x="20" y="4"/>
                    <a:pt x="20" y="5"/>
                    <a:pt x="20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7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îsḷíďe">
              <a:extLst>
                <a:ext uri="{FF2B5EF4-FFF2-40B4-BE49-F238E27FC236}">
                  <a16:creationId xmlns:a16="http://schemas.microsoft.com/office/drawing/2014/main" id="{C24EFB9C-C8EE-4468-A236-1BA3C15E3DA0}"/>
                </a:ext>
              </a:extLst>
            </p:cNvPr>
            <p:cNvSpPr/>
            <p:nvPr/>
          </p:nvSpPr>
          <p:spPr bwMode="auto">
            <a:xfrm>
              <a:off x="6715126" y="3209926"/>
              <a:ext cx="69850" cy="39688"/>
            </a:xfrm>
            <a:custGeom>
              <a:avLst/>
              <a:gdLst>
                <a:gd name="T0" fmla="*/ 20 w 21"/>
                <a:gd name="T1" fmla="*/ 4 h 12"/>
                <a:gd name="T2" fmla="*/ 20 w 21"/>
                <a:gd name="T3" fmla="*/ 6 h 12"/>
                <a:gd name="T4" fmla="*/ 10 w 21"/>
                <a:gd name="T5" fmla="*/ 12 h 12"/>
                <a:gd name="T6" fmla="*/ 7 w 21"/>
                <a:gd name="T7" fmla="*/ 12 h 12"/>
                <a:gd name="T8" fmla="*/ 1 w 21"/>
                <a:gd name="T9" fmla="*/ 9 h 12"/>
                <a:gd name="T10" fmla="*/ 1 w 21"/>
                <a:gd name="T11" fmla="*/ 7 h 12"/>
                <a:gd name="T12" fmla="*/ 11 w 21"/>
                <a:gd name="T13" fmla="*/ 1 h 12"/>
                <a:gd name="T14" fmla="*/ 14 w 21"/>
                <a:gd name="T15" fmla="*/ 1 h 12"/>
                <a:gd name="T16" fmla="*/ 20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4"/>
                  </a:moveTo>
                  <a:cubicBezTo>
                    <a:pt x="21" y="5"/>
                    <a:pt x="21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" name="iṡ1îḓé">
              <a:extLst>
                <a:ext uri="{FF2B5EF4-FFF2-40B4-BE49-F238E27FC236}">
                  <a16:creationId xmlns:a16="http://schemas.microsoft.com/office/drawing/2014/main" id="{F1E30A59-BB46-4472-A057-C054DD116536}"/>
                </a:ext>
              </a:extLst>
            </p:cNvPr>
            <p:cNvSpPr/>
            <p:nvPr/>
          </p:nvSpPr>
          <p:spPr bwMode="auto">
            <a:xfrm>
              <a:off x="6754813" y="3232151"/>
              <a:ext cx="66675" cy="39688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6 h 12"/>
                <a:gd name="T4" fmla="*/ 9 w 20"/>
                <a:gd name="T5" fmla="*/ 12 h 12"/>
                <a:gd name="T6" fmla="*/ 7 w 20"/>
                <a:gd name="T7" fmla="*/ 12 h 12"/>
                <a:gd name="T8" fmla="*/ 1 w 20"/>
                <a:gd name="T9" fmla="*/ 8 h 12"/>
                <a:gd name="T10" fmla="*/ 1 w 20"/>
                <a:gd name="T11" fmla="*/ 7 h 12"/>
                <a:gd name="T12" fmla="*/ 11 w 20"/>
                <a:gd name="T13" fmla="*/ 1 h 12"/>
                <a:gd name="T14" fmla="*/ 14 w 20"/>
                <a:gd name="T15" fmla="*/ 1 h 12"/>
                <a:gd name="T16" fmla="*/ 20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cubicBezTo>
                    <a:pt x="20" y="4"/>
                    <a:pt x="20" y="5"/>
                    <a:pt x="20" y="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7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ïslíde">
              <a:extLst>
                <a:ext uri="{FF2B5EF4-FFF2-40B4-BE49-F238E27FC236}">
                  <a16:creationId xmlns:a16="http://schemas.microsoft.com/office/drawing/2014/main" id="{7F29ABED-B0D9-4ABF-A804-C12C0C6E5D05}"/>
                </a:ext>
              </a:extLst>
            </p:cNvPr>
            <p:cNvSpPr/>
            <p:nvPr/>
          </p:nvSpPr>
          <p:spPr bwMode="auto">
            <a:xfrm>
              <a:off x="6731001" y="3292476"/>
              <a:ext cx="69850" cy="39688"/>
            </a:xfrm>
            <a:custGeom>
              <a:avLst/>
              <a:gdLst>
                <a:gd name="T0" fmla="*/ 1 w 21"/>
                <a:gd name="T1" fmla="*/ 8 h 12"/>
                <a:gd name="T2" fmla="*/ 1 w 21"/>
                <a:gd name="T3" fmla="*/ 6 h 12"/>
                <a:gd name="T4" fmla="*/ 11 w 21"/>
                <a:gd name="T5" fmla="*/ 0 h 12"/>
                <a:gd name="T6" fmla="*/ 14 w 21"/>
                <a:gd name="T7" fmla="*/ 0 h 12"/>
                <a:gd name="T8" fmla="*/ 20 w 21"/>
                <a:gd name="T9" fmla="*/ 4 h 12"/>
                <a:gd name="T10" fmla="*/ 20 w 21"/>
                <a:gd name="T11" fmla="*/ 5 h 12"/>
                <a:gd name="T12" fmla="*/ 10 w 21"/>
                <a:gd name="T13" fmla="*/ 11 h 12"/>
                <a:gd name="T14" fmla="*/ 7 w 21"/>
                <a:gd name="T15" fmla="*/ 11 h 12"/>
                <a:gd name="T16" fmla="*/ 1 w 21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" y="8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îṧļïḓê">
              <a:extLst>
                <a:ext uri="{FF2B5EF4-FFF2-40B4-BE49-F238E27FC236}">
                  <a16:creationId xmlns:a16="http://schemas.microsoft.com/office/drawing/2014/main" id="{E872CDDB-BE5D-455B-AD3A-A6AB84AD03EB}"/>
                </a:ext>
              </a:extLst>
            </p:cNvPr>
            <p:cNvSpPr/>
            <p:nvPr/>
          </p:nvSpPr>
          <p:spPr bwMode="auto">
            <a:xfrm>
              <a:off x="6696076" y="3268663"/>
              <a:ext cx="65088" cy="39688"/>
            </a:xfrm>
            <a:custGeom>
              <a:avLst/>
              <a:gdLst>
                <a:gd name="T0" fmla="*/ 11 w 20"/>
                <a:gd name="T1" fmla="*/ 0 h 12"/>
                <a:gd name="T2" fmla="*/ 13 w 20"/>
                <a:gd name="T3" fmla="*/ 0 h 12"/>
                <a:gd name="T4" fmla="*/ 19 w 20"/>
                <a:gd name="T5" fmla="*/ 4 h 12"/>
                <a:gd name="T6" fmla="*/ 19 w 20"/>
                <a:gd name="T7" fmla="*/ 6 h 12"/>
                <a:gd name="T8" fmla="*/ 9 w 20"/>
                <a:gd name="T9" fmla="*/ 12 h 12"/>
                <a:gd name="T10" fmla="*/ 6 w 20"/>
                <a:gd name="T11" fmla="*/ 12 h 12"/>
                <a:gd name="T12" fmla="*/ 0 w 20"/>
                <a:gd name="T13" fmla="*/ 8 h 12"/>
                <a:gd name="T14" fmla="*/ 0 w 20"/>
                <a:gd name="T15" fmla="*/ 7 h 12"/>
                <a:gd name="T16" fmla="*/ 11 w 2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1" y="0"/>
                  </a:moveTo>
                  <a:cubicBezTo>
                    <a:pt x="11" y="0"/>
                    <a:pt x="13" y="0"/>
                    <a:pt x="1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19" y="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ïślïḋê">
              <a:extLst>
                <a:ext uri="{FF2B5EF4-FFF2-40B4-BE49-F238E27FC236}">
                  <a16:creationId xmlns:a16="http://schemas.microsoft.com/office/drawing/2014/main" id="{4F918B4D-DFEF-4B26-95D0-D78DC2537140}"/>
                </a:ext>
              </a:extLst>
            </p:cNvPr>
            <p:cNvSpPr/>
            <p:nvPr/>
          </p:nvSpPr>
          <p:spPr bwMode="auto">
            <a:xfrm>
              <a:off x="6853238" y="3219451"/>
              <a:ext cx="66675" cy="39688"/>
            </a:xfrm>
            <a:custGeom>
              <a:avLst/>
              <a:gdLst>
                <a:gd name="T0" fmla="*/ 19 w 20"/>
                <a:gd name="T1" fmla="*/ 4 h 12"/>
                <a:gd name="T2" fmla="*/ 19 w 20"/>
                <a:gd name="T3" fmla="*/ 5 h 12"/>
                <a:gd name="T4" fmla="*/ 9 w 20"/>
                <a:gd name="T5" fmla="*/ 11 h 12"/>
                <a:gd name="T6" fmla="*/ 7 w 20"/>
                <a:gd name="T7" fmla="*/ 11 h 12"/>
                <a:gd name="T8" fmla="*/ 1 w 20"/>
                <a:gd name="T9" fmla="*/ 8 h 12"/>
                <a:gd name="T10" fmla="*/ 1 w 20"/>
                <a:gd name="T11" fmla="*/ 6 h 12"/>
                <a:gd name="T12" fmla="*/ 11 w 20"/>
                <a:gd name="T13" fmla="*/ 0 h 12"/>
                <a:gd name="T14" fmla="*/ 13 w 20"/>
                <a:gd name="T15" fmla="*/ 0 h 12"/>
                <a:gd name="T16" fmla="*/ 19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9" y="4"/>
                  </a:moveTo>
                  <a:cubicBezTo>
                    <a:pt x="20" y="4"/>
                    <a:pt x="20" y="5"/>
                    <a:pt x="19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7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3" y="0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ïṣḻïḍe">
              <a:extLst>
                <a:ext uri="{FF2B5EF4-FFF2-40B4-BE49-F238E27FC236}">
                  <a16:creationId xmlns:a16="http://schemas.microsoft.com/office/drawing/2014/main" id="{14BF64D6-AA6B-4265-A179-2DD8AFAA2AE7}"/>
                </a:ext>
              </a:extLst>
            </p:cNvPr>
            <p:cNvSpPr/>
            <p:nvPr/>
          </p:nvSpPr>
          <p:spPr bwMode="auto">
            <a:xfrm>
              <a:off x="6791326" y="3255963"/>
              <a:ext cx="69850" cy="39688"/>
            </a:xfrm>
            <a:custGeom>
              <a:avLst/>
              <a:gdLst>
                <a:gd name="T0" fmla="*/ 1 w 21"/>
                <a:gd name="T1" fmla="*/ 8 h 12"/>
                <a:gd name="T2" fmla="*/ 1 w 21"/>
                <a:gd name="T3" fmla="*/ 6 h 12"/>
                <a:gd name="T4" fmla="*/ 11 w 21"/>
                <a:gd name="T5" fmla="*/ 0 h 12"/>
                <a:gd name="T6" fmla="*/ 14 w 21"/>
                <a:gd name="T7" fmla="*/ 0 h 12"/>
                <a:gd name="T8" fmla="*/ 20 w 21"/>
                <a:gd name="T9" fmla="*/ 4 h 12"/>
                <a:gd name="T10" fmla="*/ 20 w 21"/>
                <a:gd name="T11" fmla="*/ 5 h 12"/>
                <a:gd name="T12" fmla="*/ 10 w 21"/>
                <a:gd name="T13" fmla="*/ 11 h 12"/>
                <a:gd name="T14" fmla="*/ 7 w 21"/>
                <a:gd name="T15" fmla="*/ 11 h 12"/>
                <a:gd name="T16" fmla="*/ 1 w 21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" y="8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íšḷiḍe">
              <a:extLst>
                <a:ext uri="{FF2B5EF4-FFF2-40B4-BE49-F238E27FC236}">
                  <a16:creationId xmlns:a16="http://schemas.microsoft.com/office/drawing/2014/main" id="{90BA6C6F-CC72-42D7-AC6B-B2572FA93B0C}"/>
                </a:ext>
              </a:extLst>
            </p:cNvPr>
            <p:cNvSpPr/>
            <p:nvPr/>
          </p:nvSpPr>
          <p:spPr bwMode="auto">
            <a:xfrm>
              <a:off x="6813551" y="3197226"/>
              <a:ext cx="69850" cy="38100"/>
            </a:xfrm>
            <a:custGeom>
              <a:avLst/>
              <a:gdLst>
                <a:gd name="T0" fmla="*/ 20 w 21"/>
                <a:gd name="T1" fmla="*/ 4 h 12"/>
                <a:gd name="T2" fmla="*/ 20 w 21"/>
                <a:gd name="T3" fmla="*/ 6 h 12"/>
                <a:gd name="T4" fmla="*/ 10 w 21"/>
                <a:gd name="T5" fmla="*/ 12 h 12"/>
                <a:gd name="T6" fmla="*/ 7 w 21"/>
                <a:gd name="T7" fmla="*/ 12 h 12"/>
                <a:gd name="T8" fmla="*/ 1 w 21"/>
                <a:gd name="T9" fmla="*/ 8 h 12"/>
                <a:gd name="T10" fmla="*/ 1 w 21"/>
                <a:gd name="T11" fmla="*/ 7 h 12"/>
                <a:gd name="T12" fmla="*/ 11 w 21"/>
                <a:gd name="T13" fmla="*/ 1 h 12"/>
                <a:gd name="T14" fmla="*/ 14 w 21"/>
                <a:gd name="T15" fmla="*/ 1 h 12"/>
                <a:gd name="T16" fmla="*/ 20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4"/>
                  </a:moveTo>
                  <a:cubicBezTo>
                    <a:pt x="21" y="5"/>
                    <a:pt x="21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0" name="íṧļïḍe">
              <a:extLst>
                <a:ext uri="{FF2B5EF4-FFF2-40B4-BE49-F238E27FC236}">
                  <a16:creationId xmlns:a16="http://schemas.microsoft.com/office/drawing/2014/main" id="{A18AA001-37A3-4C8F-B85B-2E0E51EE093B}"/>
                </a:ext>
              </a:extLst>
            </p:cNvPr>
            <p:cNvSpPr/>
            <p:nvPr/>
          </p:nvSpPr>
          <p:spPr bwMode="auto">
            <a:xfrm>
              <a:off x="6889751" y="3243263"/>
              <a:ext cx="69850" cy="38100"/>
            </a:xfrm>
            <a:custGeom>
              <a:avLst/>
              <a:gdLst>
                <a:gd name="T0" fmla="*/ 1 w 21"/>
                <a:gd name="T1" fmla="*/ 8 h 12"/>
                <a:gd name="T2" fmla="*/ 1 w 21"/>
                <a:gd name="T3" fmla="*/ 6 h 12"/>
                <a:gd name="T4" fmla="*/ 11 w 21"/>
                <a:gd name="T5" fmla="*/ 0 h 12"/>
                <a:gd name="T6" fmla="*/ 14 w 21"/>
                <a:gd name="T7" fmla="*/ 0 h 12"/>
                <a:gd name="T8" fmla="*/ 20 w 21"/>
                <a:gd name="T9" fmla="*/ 3 h 12"/>
                <a:gd name="T10" fmla="*/ 20 w 21"/>
                <a:gd name="T11" fmla="*/ 5 h 12"/>
                <a:gd name="T12" fmla="*/ 10 w 21"/>
                <a:gd name="T13" fmla="*/ 11 h 12"/>
                <a:gd name="T14" fmla="*/ 7 w 21"/>
                <a:gd name="T15" fmla="*/ 11 h 12"/>
                <a:gd name="T16" fmla="*/ 1 w 21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" y="8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4"/>
                    <a:pt x="21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1" name="îŝľîḑé">
              <a:extLst>
                <a:ext uri="{FF2B5EF4-FFF2-40B4-BE49-F238E27FC236}">
                  <a16:creationId xmlns:a16="http://schemas.microsoft.com/office/drawing/2014/main" id="{935C05EF-A9C5-42EE-AAA9-10A400318FCB}"/>
                </a:ext>
              </a:extLst>
            </p:cNvPr>
            <p:cNvSpPr/>
            <p:nvPr/>
          </p:nvSpPr>
          <p:spPr bwMode="auto">
            <a:xfrm>
              <a:off x="6953251" y="3206751"/>
              <a:ext cx="65088" cy="39688"/>
            </a:xfrm>
            <a:custGeom>
              <a:avLst/>
              <a:gdLst>
                <a:gd name="T0" fmla="*/ 9 w 20"/>
                <a:gd name="T1" fmla="*/ 11 h 12"/>
                <a:gd name="T2" fmla="*/ 6 w 20"/>
                <a:gd name="T3" fmla="*/ 11 h 12"/>
                <a:gd name="T4" fmla="*/ 0 w 20"/>
                <a:gd name="T5" fmla="*/ 8 h 12"/>
                <a:gd name="T6" fmla="*/ 0 w 20"/>
                <a:gd name="T7" fmla="*/ 6 h 12"/>
                <a:gd name="T8" fmla="*/ 11 w 20"/>
                <a:gd name="T9" fmla="*/ 0 h 12"/>
                <a:gd name="T10" fmla="*/ 13 w 20"/>
                <a:gd name="T11" fmla="*/ 0 h 12"/>
                <a:gd name="T12" fmla="*/ 19 w 20"/>
                <a:gd name="T13" fmla="*/ 4 h 12"/>
                <a:gd name="T14" fmla="*/ 19 w 20"/>
                <a:gd name="T15" fmla="*/ 5 h 12"/>
                <a:gd name="T16" fmla="*/ 9 w 20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9" y="11"/>
                  </a:moveTo>
                  <a:cubicBezTo>
                    <a:pt x="8" y="12"/>
                    <a:pt x="7" y="12"/>
                    <a:pt x="6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19" y="5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2" name="íŝľïḑé">
              <a:extLst>
                <a:ext uri="{FF2B5EF4-FFF2-40B4-BE49-F238E27FC236}">
                  <a16:creationId xmlns:a16="http://schemas.microsoft.com/office/drawing/2014/main" id="{75F0170D-835B-49F8-AE6D-65FB3F811C63}"/>
                </a:ext>
              </a:extLst>
            </p:cNvPr>
            <p:cNvSpPr/>
            <p:nvPr/>
          </p:nvSpPr>
          <p:spPr bwMode="auto">
            <a:xfrm>
              <a:off x="6913563" y="3182938"/>
              <a:ext cx="65088" cy="39688"/>
            </a:xfrm>
            <a:custGeom>
              <a:avLst/>
              <a:gdLst>
                <a:gd name="T0" fmla="*/ 10 w 20"/>
                <a:gd name="T1" fmla="*/ 12 h 12"/>
                <a:gd name="T2" fmla="*/ 7 w 20"/>
                <a:gd name="T3" fmla="*/ 12 h 12"/>
                <a:gd name="T4" fmla="*/ 1 w 20"/>
                <a:gd name="T5" fmla="*/ 8 h 12"/>
                <a:gd name="T6" fmla="*/ 1 w 20"/>
                <a:gd name="T7" fmla="*/ 6 h 12"/>
                <a:gd name="T8" fmla="*/ 11 w 20"/>
                <a:gd name="T9" fmla="*/ 0 h 12"/>
                <a:gd name="T10" fmla="*/ 14 w 20"/>
                <a:gd name="T11" fmla="*/ 0 h 12"/>
                <a:gd name="T12" fmla="*/ 20 w 20"/>
                <a:gd name="T13" fmla="*/ 4 h 12"/>
                <a:gd name="T14" fmla="*/ 20 w 20"/>
                <a:gd name="T15" fmla="*/ 5 h 12"/>
                <a:gd name="T16" fmla="*/ 10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0" y="12"/>
                  </a:moveTo>
                  <a:cubicBezTo>
                    <a:pt x="9" y="12"/>
                    <a:pt x="8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" name="ïślíḓe">
              <a:extLst>
                <a:ext uri="{FF2B5EF4-FFF2-40B4-BE49-F238E27FC236}">
                  <a16:creationId xmlns:a16="http://schemas.microsoft.com/office/drawing/2014/main" id="{8C32C650-9DCA-4710-B2CD-D31A2E9289DA}"/>
                </a:ext>
              </a:extLst>
            </p:cNvPr>
            <p:cNvSpPr/>
            <p:nvPr/>
          </p:nvSpPr>
          <p:spPr bwMode="auto">
            <a:xfrm>
              <a:off x="6831013" y="3275013"/>
              <a:ext cx="65088" cy="39688"/>
            </a:xfrm>
            <a:custGeom>
              <a:avLst/>
              <a:gdLst>
                <a:gd name="T0" fmla="*/ 1 w 20"/>
                <a:gd name="T1" fmla="*/ 9 h 12"/>
                <a:gd name="T2" fmla="*/ 1 w 20"/>
                <a:gd name="T3" fmla="*/ 7 h 12"/>
                <a:gd name="T4" fmla="*/ 11 w 20"/>
                <a:gd name="T5" fmla="*/ 1 h 12"/>
                <a:gd name="T6" fmla="*/ 14 w 20"/>
                <a:gd name="T7" fmla="*/ 1 h 12"/>
                <a:gd name="T8" fmla="*/ 20 w 20"/>
                <a:gd name="T9" fmla="*/ 4 h 12"/>
                <a:gd name="T10" fmla="*/ 20 w 20"/>
                <a:gd name="T11" fmla="*/ 6 h 12"/>
                <a:gd name="T12" fmla="*/ 10 w 20"/>
                <a:gd name="T13" fmla="*/ 12 h 12"/>
                <a:gd name="T14" fmla="*/ 7 w 20"/>
                <a:gd name="T15" fmla="*/ 12 h 12"/>
                <a:gd name="T16" fmla="*/ 1 w 20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" y="9"/>
                  </a:move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0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4" name="îSḷide">
              <a:extLst>
                <a:ext uri="{FF2B5EF4-FFF2-40B4-BE49-F238E27FC236}">
                  <a16:creationId xmlns:a16="http://schemas.microsoft.com/office/drawing/2014/main" id="{3F60AAAB-8BF2-481C-B7DE-C6762F45A98A}"/>
                </a:ext>
              </a:extLst>
            </p:cNvPr>
            <p:cNvSpPr/>
            <p:nvPr/>
          </p:nvSpPr>
          <p:spPr bwMode="auto">
            <a:xfrm>
              <a:off x="6877051" y="3160713"/>
              <a:ext cx="66675" cy="39688"/>
            </a:xfrm>
            <a:custGeom>
              <a:avLst/>
              <a:gdLst>
                <a:gd name="T0" fmla="*/ 19 w 20"/>
                <a:gd name="T1" fmla="*/ 4 h 12"/>
                <a:gd name="T2" fmla="*/ 19 w 20"/>
                <a:gd name="T3" fmla="*/ 6 h 12"/>
                <a:gd name="T4" fmla="*/ 9 w 20"/>
                <a:gd name="T5" fmla="*/ 12 h 12"/>
                <a:gd name="T6" fmla="*/ 6 w 20"/>
                <a:gd name="T7" fmla="*/ 12 h 12"/>
                <a:gd name="T8" fmla="*/ 0 w 20"/>
                <a:gd name="T9" fmla="*/ 8 h 12"/>
                <a:gd name="T10" fmla="*/ 0 w 20"/>
                <a:gd name="T11" fmla="*/ 7 h 12"/>
                <a:gd name="T12" fmla="*/ 10 w 20"/>
                <a:gd name="T13" fmla="*/ 1 h 12"/>
                <a:gd name="T14" fmla="*/ 13 w 20"/>
                <a:gd name="T15" fmla="*/ 1 h 12"/>
                <a:gd name="T16" fmla="*/ 19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9" y="4"/>
                  </a:moveTo>
                  <a:cubicBezTo>
                    <a:pt x="20" y="5"/>
                    <a:pt x="20" y="5"/>
                    <a:pt x="19" y="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íṣlíḑê">
              <a:extLst>
                <a:ext uri="{FF2B5EF4-FFF2-40B4-BE49-F238E27FC236}">
                  <a16:creationId xmlns:a16="http://schemas.microsoft.com/office/drawing/2014/main" id="{7460028F-4B2D-40FE-B800-8FD81A99D510}"/>
                </a:ext>
              </a:extLst>
            </p:cNvPr>
            <p:cNvSpPr/>
            <p:nvPr/>
          </p:nvSpPr>
          <p:spPr bwMode="auto">
            <a:xfrm>
              <a:off x="6778626" y="3176588"/>
              <a:ext cx="65088" cy="39688"/>
            </a:xfrm>
            <a:custGeom>
              <a:avLst/>
              <a:gdLst>
                <a:gd name="T0" fmla="*/ 19 w 20"/>
                <a:gd name="T1" fmla="*/ 3 h 12"/>
                <a:gd name="T2" fmla="*/ 19 w 20"/>
                <a:gd name="T3" fmla="*/ 5 h 12"/>
                <a:gd name="T4" fmla="*/ 9 w 20"/>
                <a:gd name="T5" fmla="*/ 11 h 12"/>
                <a:gd name="T6" fmla="*/ 6 w 20"/>
                <a:gd name="T7" fmla="*/ 11 h 12"/>
                <a:gd name="T8" fmla="*/ 0 w 20"/>
                <a:gd name="T9" fmla="*/ 8 h 12"/>
                <a:gd name="T10" fmla="*/ 0 w 20"/>
                <a:gd name="T11" fmla="*/ 6 h 12"/>
                <a:gd name="T12" fmla="*/ 11 w 20"/>
                <a:gd name="T13" fmla="*/ 0 h 12"/>
                <a:gd name="T14" fmla="*/ 13 w 20"/>
                <a:gd name="T15" fmla="*/ 0 h 12"/>
                <a:gd name="T16" fmla="*/ 19 w 20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9" y="3"/>
                  </a:moveTo>
                  <a:cubicBezTo>
                    <a:pt x="20" y="4"/>
                    <a:pt x="20" y="5"/>
                    <a:pt x="19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3" y="0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íşḷidè">
              <a:extLst>
                <a:ext uri="{FF2B5EF4-FFF2-40B4-BE49-F238E27FC236}">
                  <a16:creationId xmlns:a16="http://schemas.microsoft.com/office/drawing/2014/main" id="{8A7F33A0-9718-49D9-A4D0-B83C30BBD0C2}"/>
                </a:ext>
              </a:extLst>
            </p:cNvPr>
            <p:cNvSpPr/>
            <p:nvPr/>
          </p:nvSpPr>
          <p:spPr bwMode="auto">
            <a:xfrm>
              <a:off x="7072313" y="3133726"/>
              <a:ext cx="65088" cy="39688"/>
            </a:xfrm>
            <a:custGeom>
              <a:avLst/>
              <a:gdLst>
                <a:gd name="T0" fmla="*/ 1 w 20"/>
                <a:gd name="T1" fmla="*/ 8 h 12"/>
                <a:gd name="T2" fmla="*/ 1 w 20"/>
                <a:gd name="T3" fmla="*/ 6 h 12"/>
                <a:gd name="T4" fmla="*/ 10 w 20"/>
                <a:gd name="T5" fmla="*/ 1 h 12"/>
                <a:gd name="T6" fmla="*/ 13 w 20"/>
                <a:gd name="T7" fmla="*/ 1 h 12"/>
                <a:gd name="T8" fmla="*/ 19 w 20"/>
                <a:gd name="T9" fmla="*/ 4 h 12"/>
                <a:gd name="T10" fmla="*/ 19 w 20"/>
                <a:gd name="T11" fmla="*/ 6 h 12"/>
                <a:gd name="T12" fmla="*/ 10 w 20"/>
                <a:gd name="T13" fmla="*/ 11 h 12"/>
                <a:gd name="T14" fmla="*/ 7 w 20"/>
                <a:gd name="T15" fmla="*/ 11 h 12"/>
                <a:gd name="T16" fmla="*/ 1 w 20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" y="8"/>
                  </a:moveTo>
                  <a:cubicBezTo>
                    <a:pt x="0" y="8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19" y="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íśḻiḍé">
              <a:extLst>
                <a:ext uri="{FF2B5EF4-FFF2-40B4-BE49-F238E27FC236}">
                  <a16:creationId xmlns:a16="http://schemas.microsoft.com/office/drawing/2014/main" id="{865916FC-7721-47CC-9221-D796C6A41C8C}"/>
                </a:ext>
              </a:extLst>
            </p:cNvPr>
            <p:cNvSpPr/>
            <p:nvPr/>
          </p:nvSpPr>
          <p:spPr bwMode="auto">
            <a:xfrm>
              <a:off x="7035801" y="3114676"/>
              <a:ext cx="61913" cy="34925"/>
            </a:xfrm>
            <a:custGeom>
              <a:avLst/>
              <a:gdLst>
                <a:gd name="T0" fmla="*/ 0 w 19"/>
                <a:gd name="T1" fmla="*/ 7 h 11"/>
                <a:gd name="T2" fmla="*/ 0 w 19"/>
                <a:gd name="T3" fmla="*/ 6 h 11"/>
                <a:gd name="T4" fmla="*/ 10 w 19"/>
                <a:gd name="T5" fmla="*/ 0 h 11"/>
                <a:gd name="T6" fmla="*/ 12 w 19"/>
                <a:gd name="T7" fmla="*/ 0 h 11"/>
                <a:gd name="T8" fmla="*/ 18 w 19"/>
                <a:gd name="T9" fmla="*/ 4 h 11"/>
                <a:gd name="T10" fmla="*/ 18 w 19"/>
                <a:gd name="T11" fmla="*/ 5 h 11"/>
                <a:gd name="T12" fmla="*/ 9 w 19"/>
                <a:gd name="T13" fmla="*/ 11 h 11"/>
                <a:gd name="T14" fmla="*/ 6 w 19"/>
                <a:gd name="T15" fmla="*/ 11 h 11"/>
                <a:gd name="T16" fmla="*/ 0 w 19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0" y="7"/>
                  </a:moveTo>
                  <a:cubicBezTo>
                    <a:pt x="0" y="7"/>
                    <a:pt x="0" y="6"/>
                    <a:pt x="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7" y="11"/>
                    <a:pt x="6" y="11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8" name="ïṡliḋe">
              <a:extLst>
                <a:ext uri="{FF2B5EF4-FFF2-40B4-BE49-F238E27FC236}">
                  <a16:creationId xmlns:a16="http://schemas.microsoft.com/office/drawing/2014/main" id="{B1B1DC13-05BA-44C2-BE63-60DE3075E197}"/>
                </a:ext>
              </a:extLst>
            </p:cNvPr>
            <p:cNvSpPr/>
            <p:nvPr/>
          </p:nvSpPr>
          <p:spPr bwMode="auto">
            <a:xfrm>
              <a:off x="6959601" y="3068638"/>
              <a:ext cx="63500" cy="38100"/>
            </a:xfrm>
            <a:custGeom>
              <a:avLst/>
              <a:gdLst>
                <a:gd name="T0" fmla="*/ 0 w 19"/>
                <a:gd name="T1" fmla="*/ 8 h 12"/>
                <a:gd name="T2" fmla="*/ 0 w 19"/>
                <a:gd name="T3" fmla="*/ 6 h 12"/>
                <a:gd name="T4" fmla="*/ 9 w 19"/>
                <a:gd name="T5" fmla="*/ 1 h 12"/>
                <a:gd name="T6" fmla="*/ 12 w 19"/>
                <a:gd name="T7" fmla="*/ 1 h 12"/>
                <a:gd name="T8" fmla="*/ 18 w 19"/>
                <a:gd name="T9" fmla="*/ 4 h 12"/>
                <a:gd name="T10" fmla="*/ 18 w 19"/>
                <a:gd name="T11" fmla="*/ 6 h 12"/>
                <a:gd name="T12" fmla="*/ 9 w 19"/>
                <a:gd name="T13" fmla="*/ 11 h 12"/>
                <a:gd name="T14" fmla="*/ 6 w 19"/>
                <a:gd name="T15" fmla="*/ 11 h 12"/>
                <a:gd name="T16" fmla="*/ 0 w 19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0" y="8"/>
                  </a:moveTo>
                  <a:cubicBezTo>
                    <a:pt x="0" y="8"/>
                    <a:pt x="0" y="7"/>
                    <a:pt x="0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2"/>
                    <a:pt x="6" y="11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9" name="ïS1íḍè">
              <a:extLst>
                <a:ext uri="{FF2B5EF4-FFF2-40B4-BE49-F238E27FC236}">
                  <a16:creationId xmlns:a16="http://schemas.microsoft.com/office/drawing/2014/main" id="{60C5BCC1-4726-4EB0-918C-BBF783A74225}"/>
                </a:ext>
              </a:extLst>
            </p:cNvPr>
            <p:cNvSpPr/>
            <p:nvPr/>
          </p:nvSpPr>
          <p:spPr bwMode="auto">
            <a:xfrm>
              <a:off x="6996113" y="3090863"/>
              <a:ext cx="66675" cy="39688"/>
            </a:xfrm>
            <a:custGeom>
              <a:avLst/>
              <a:gdLst>
                <a:gd name="T0" fmla="*/ 1 w 20"/>
                <a:gd name="T1" fmla="*/ 8 h 12"/>
                <a:gd name="T2" fmla="*/ 1 w 20"/>
                <a:gd name="T3" fmla="*/ 6 h 12"/>
                <a:gd name="T4" fmla="*/ 10 w 20"/>
                <a:gd name="T5" fmla="*/ 1 h 12"/>
                <a:gd name="T6" fmla="*/ 13 w 20"/>
                <a:gd name="T7" fmla="*/ 1 h 12"/>
                <a:gd name="T8" fmla="*/ 19 w 20"/>
                <a:gd name="T9" fmla="*/ 4 h 12"/>
                <a:gd name="T10" fmla="*/ 19 w 20"/>
                <a:gd name="T11" fmla="*/ 6 h 12"/>
                <a:gd name="T12" fmla="*/ 10 w 20"/>
                <a:gd name="T13" fmla="*/ 11 h 12"/>
                <a:gd name="T14" fmla="*/ 7 w 20"/>
                <a:gd name="T15" fmla="*/ 11 h 12"/>
                <a:gd name="T16" fmla="*/ 1 w 20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" y="8"/>
                  </a:moveTo>
                  <a:cubicBezTo>
                    <a:pt x="0" y="7"/>
                    <a:pt x="0" y="6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19" y="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íŝļídê">
              <a:extLst>
                <a:ext uri="{FF2B5EF4-FFF2-40B4-BE49-F238E27FC236}">
                  <a16:creationId xmlns:a16="http://schemas.microsoft.com/office/drawing/2014/main" id="{363C4CFF-8A63-4363-853D-C428B5B97D1E}"/>
                </a:ext>
              </a:extLst>
            </p:cNvPr>
            <p:cNvSpPr/>
            <p:nvPr/>
          </p:nvSpPr>
          <p:spPr bwMode="auto">
            <a:xfrm>
              <a:off x="7112001" y="3157538"/>
              <a:ext cx="61913" cy="39688"/>
            </a:xfrm>
            <a:custGeom>
              <a:avLst/>
              <a:gdLst>
                <a:gd name="T0" fmla="*/ 1 w 19"/>
                <a:gd name="T1" fmla="*/ 8 h 12"/>
                <a:gd name="T2" fmla="*/ 1 w 19"/>
                <a:gd name="T3" fmla="*/ 6 h 12"/>
                <a:gd name="T4" fmla="*/ 10 w 19"/>
                <a:gd name="T5" fmla="*/ 1 h 12"/>
                <a:gd name="T6" fmla="*/ 12 w 19"/>
                <a:gd name="T7" fmla="*/ 1 h 12"/>
                <a:gd name="T8" fmla="*/ 18 w 19"/>
                <a:gd name="T9" fmla="*/ 4 h 12"/>
                <a:gd name="T10" fmla="*/ 18 w 19"/>
                <a:gd name="T11" fmla="*/ 6 h 12"/>
                <a:gd name="T12" fmla="*/ 9 w 19"/>
                <a:gd name="T13" fmla="*/ 11 h 12"/>
                <a:gd name="T14" fmla="*/ 7 w 19"/>
                <a:gd name="T15" fmla="*/ 11 h 12"/>
                <a:gd name="T16" fmla="*/ 1 w 19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" y="8"/>
                  </a:moveTo>
                  <a:cubicBezTo>
                    <a:pt x="0" y="7"/>
                    <a:pt x="0" y="6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18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7" y="12"/>
                    <a:pt x="7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íşlíḑé">
              <a:extLst>
                <a:ext uri="{FF2B5EF4-FFF2-40B4-BE49-F238E27FC236}">
                  <a16:creationId xmlns:a16="http://schemas.microsoft.com/office/drawing/2014/main" id="{7DD6C304-919C-4B6B-9423-D589A474092E}"/>
                </a:ext>
              </a:extLst>
            </p:cNvPr>
            <p:cNvSpPr/>
            <p:nvPr/>
          </p:nvSpPr>
          <p:spPr bwMode="auto">
            <a:xfrm>
              <a:off x="6477001" y="3354388"/>
              <a:ext cx="66675" cy="36513"/>
            </a:xfrm>
            <a:custGeom>
              <a:avLst/>
              <a:gdLst>
                <a:gd name="T0" fmla="*/ 10 w 20"/>
                <a:gd name="T1" fmla="*/ 1 h 11"/>
                <a:gd name="T2" fmla="*/ 13 w 20"/>
                <a:gd name="T3" fmla="*/ 0 h 11"/>
                <a:gd name="T4" fmla="*/ 19 w 20"/>
                <a:gd name="T5" fmla="*/ 4 h 11"/>
                <a:gd name="T6" fmla="*/ 19 w 20"/>
                <a:gd name="T7" fmla="*/ 6 h 11"/>
                <a:gd name="T8" fmla="*/ 10 w 20"/>
                <a:gd name="T9" fmla="*/ 11 h 11"/>
                <a:gd name="T10" fmla="*/ 7 w 20"/>
                <a:gd name="T11" fmla="*/ 11 h 11"/>
                <a:gd name="T12" fmla="*/ 1 w 20"/>
                <a:gd name="T13" fmla="*/ 8 h 11"/>
                <a:gd name="T14" fmla="*/ 1 w 20"/>
                <a:gd name="T15" fmla="*/ 6 h 11"/>
                <a:gd name="T16" fmla="*/ 10 w 2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10" y="1"/>
                  </a:moveTo>
                  <a:cubicBezTo>
                    <a:pt x="11" y="0"/>
                    <a:pt x="12" y="0"/>
                    <a:pt x="1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19" y="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ïŝlîďè">
              <a:extLst>
                <a:ext uri="{FF2B5EF4-FFF2-40B4-BE49-F238E27FC236}">
                  <a16:creationId xmlns:a16="http://schemas.microsoft.com/office/drawing/2014/main" id="{6CCF5D42-6B83-404A-9C02-39666BBC5634}"/>
                </a:ext>
              </a:extLst>
            </p:cNvPr>
            <p:cNvSpPr/>
            <p:nvPr/>
          </p:nvSpPr>
          <p:spPr bwMode="auto">
            <a:xfrm>
              <a:off x="6629401" y="3443288"/>
              <a:ext cx="66675" cy="36513"/>
            </a:xfrm>
            <a:custGeom>
              <a:avLst/>
              <a:gdLst>
                <a:gd name="T0" fmla="*/ 19 w 20"/>
                <a:gd name="T1" fmla="*/ 4 h 11"/>
                <a:gd name="T2" fmla="*/ 19 w 20"/>
                <a:gd name="T3" fmla="*/ 5 h 11"/>
                <a:gd name="T4" fmla="*/ 10 w 20"/>
                <a:gd name="T5" fmla="*/ 11 h 11"/>
                <a:gd name="T6" fmla="*/ 7 w 20"/>
                <a:gd name="T7" fmla="*/ 11 h 11"/>
                <a:gd name="T8" fmla="*/ 1 w 20"/>
                <a:gd name="T9" fmla="*/ 7 h 11"/>
                <a:gd name="T10" fmla="*/ 1 w 20"/>
                <a:gd name="T11" fmla="*/ 6 h 11"/>
                <a:gd name="T12" fmla="*/ 10 w 20"/>
                <a:gd name="T13" fmla="*/ 0 h 11"/>
                <a:gd name="T14" fmla="*/ 13 w 20"/>
                <a:gd name="T15" fmla="*/ 0 h 11"/>
                <a:gd name="T16" fmla="*/ 19 w 20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19" y="4"/>
                  </a:moveTo>
                  <a:cubicBezTo>
                    <a:pt x="20" y="4"/>
                    <a:pt x="20" y="5"/>
                    <a:pt x="19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iśļïḋé">
              <a:extLst>
                <a:ext uri="{FF2B5EF4-FFF2-40B4-BE49-F238E27FC236}">
                  <a16:creationId xmlns:a16="http://schemas.microsoft.com/office/drawing/2014/main" id="{806FEF41-EE24-4D69-BC6C-F99E024526A4}"/>
                </a:ext>
              </a:extLst>
            </p:cNvPr>
            <p:cNvSpPr/>
            <p:nvPr/>
          </p:nvSpPr>
          <p:spPr bwMode="auto">
            <a:xfrm>
              <a:off x="6516688" y="3378201"/>
              <a:ext cx="63500" cy="36513"/>
            </a:xfrm>
            <a:custGeom>
              <a:avLst/>
              <a:gdLst>
                <a:gd name="T0" fmla="*/ 18 w 19"/>
                <a:gd name="T1" fmla="*/ 4 h 11"/>
                <a:gd name="T2" fmla="*/ 18 w 19"/>
                <a:gd name="T3" fmla="*/ 5 h 11"/>
                <a:gd name="T4" fmla="*/ 9 w 19"/>
                <a:gd name="T5" fmla="*/ 11 h 11"/>
                <a:gd name="T6" fmla="*/ 6 w 19"/>
                <a:gd name="T7" fmla="*/ 11 h 11"/>
                <a:gd name="T8" fmla="*/ 0 w 19"/>
                <a:gd name="T9" fmla="*/ 7 h 11"/>
                <a:gd name="T10" fmla="*/ 0 w 19"/>
                <a:gd name="T11" fmla="*/ 6 h 11"/>
                <a:gd name="T12" fmla="*/ 10 w 19"/>
                <a:gd name="T13" fmla="*/ 0 h 11"/>
                <a:gd name="T14" fmla="*/ 12 w 19"/>
                <a:gd name="T15" fmla="*/ 0 h 11"/>
                <a:gd name="T16" fmla="*/ 18 w 19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8" y="4"/>
                  </a:moveTo>
                  <a:cubicBezTo>
                    <a:pt x="19" y="4"/>
                    <a:pt x="19" y="5"/>
                    <a:pt x="18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7" y="11"/>
                    <a:pt x="6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2" y="0"/>
                    <a:pt x="12" y="0"/>
                  </a:cubicBezTo>
                  <a:lnTo>
                    <a:pt x="18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4" name="ïśľiḑé">
              <a:extLst>
                <a:ext uri="{FF2B5EF4-FFF2-40B4-BE49-F238E27FC236}">
                  <a16:creationId xmlns:a16="http://schemas.microsoft.com/office/drawing/2014/main" id="{6D77C74E-66EC-4A44-80DA-AACDE925D8D8}"/>
                </a:ext>
              </a:extLst>
            </p:cNvPr>
            <p:cNvSpPr/>
            <p:nvPr/>
          </p:nvSpPr>
          <p:spPr bwMode="auto">
            <a:xfrm>
              <a:off x="6534151" y="3317876"/>
              <a:ext cx="68263" cy="39688"/>
            </a:xfrm>
            <a:custGeom>
              <a:avLst/>
              <a:gdLst>
                <a:gd name="T0" fmla="*/ 11 w 21"/>
                <a:gd name="T1" fmla="*/ 1 h 12"/>
                <a:gd name="T2" fmla="*/ 14 w 21"/>
                <a:gd name="T3" fmla="*/ 1 h 12"/>
                <a:gd name="T4" fmla="*/ 20 w 21"/>
                <a:gd name="T5" fmla="*/ 4 h 12"/>
                <a:gd name="T6" fmla="*/ 20 w 21"/>
                <a:gd name="T7" fmla="*/ 6 h 12"/>
                <a:gd name="T8" fmla="*/ 10 w 21"/>
                <a:gd name="T9" fmla="*/ 12 h 12"/>
                <a:gd name="T10" fmla="*/ 7 w 21"/>
                <a:gd name="T11" fmla="*/ 12 h 12"/>
                <a:gd name="T12" fmla="*/ 1 w 21"/>
                <a:gd name="T13" fmla="*/ 8 h 12"/>
                <a:gd name="T14" fmla="*/ 1 w 21"/>
                <a:gd name="T15" fmla="*/ 7 h 12"/>
                <a:gd name="T16" fmla="*/ 11 w 2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1" y="1"/>
                  </a:move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5" name="ïšļíḓè">
              <a:extLst>
                <a:ext uri="{FF2B5EF4-FFF2-40B4-BE49-F238E27FC236}">
                  <a16:creationId xmlns:a16="http://schemas.microsoft.com/office/drawing/2014/main" id="{AAA58B0F-4C46-47AC-842D-CA2A90AD0E4A}"/>
                </a:ext>
              </a:extLst>
            </p:cNvPr>
            <p:cNvSpPr/>
            <p:nvPr/>
          </p:nvSpPr>
          <p:spPr bwMode="auto">
            <a:xfrm>
              <a:off x="6592888" y="3421063"/>
              <a:ext cx="63500" cy="36513"/>
            </a:xfrm>
            <a:custGeom>
              <a:avLst/>
              <a:gdLst>
                <a:gd name="T0" fmla="*/ 19 w 19"/>
                <a:gd name="T1" fmla="*/ 4 h 11"/>
                <a:gd name="T2" fmla="*/ 19 w 19"/>
                <a:gd name="T3" fmla="*/ 6 h 11"/>
                <a:gd name="T4" fmla="*/ 9 w 19"/>
                <a:gd name="T5" fmla="*/ 11 h 11"/>
                <a:gd name="T6" fmla="*/ 7 w 19"/>
                <a:gd name="T7" fmla="*/ 11 h 11"/>
                <a:gd name="T8" fmla="*/ 1 w 19"/>
                <a:gd name="T9" fmla="*/ 8 h 11"/>
                <a:gd name="T10" fmla="*/ 1 w 19"/>
                <a:gd name="T11" fmla="*/ 6 h 11"/>
                <a:gd name="T12" fmla="*/ 10 w 19"/>
                <a:gd name="T13" fmla="*/ 1 h 11"/>
                <a:gd name="T14" fmla="*/ 13 w 19"/>
                <a:gd name="T15" fmla="*/ 0 h 11"/>
                <a:gd name="T16" fmla="*/ 19 w 19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9" y="4"/>
                  </a:moveTo>
                  <a:cubicBezTo>
                    <a:pt x="19" y="4"/>
                    <a:pt x="19" y="5"/>
                    <a:pt x="19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7" y="11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6" name="ïS1ïḓè">
              <a:extLst>
                <a:ext uri="{FF2B5EF4-FFF2-40B4-BE49-F238E27FC236}">
                  <a16:creationId xmlns:a16="http://schemas.microsoft.com/office/drawing/2014/main" id="{59575CD9-66F2-410A-BAC0-3E6D3C675BCD}"/>
                </a:ext>
              </a:extLst>
            </p:cNvPr>
            <p:cNvSpPr/>
            <p:nvPr/>
          </p:nvSpPr>
          <p:spPr bwMode="auto">
            <a:xfrm>
              <a:off x="6553201" y="3397251"/>
              <a:ext cx="66675" cy="39688"/>
            </a:xfrm>
            <a:custGeom>
              <a:avLst/>
              <a:gdLst>
                <a:gd name="T0" fmla="*/ 19 w 20"/>
                <a:gd name="T1" fmla="*/ 4 h 12"/>
                <a:gd name="T2" fmla="*/ 19 w 20"/>
                <a:gd name="T3" fmla="*/ 6 h 12"/>
                <a:gd name="T4" fmla="*/ 10 w 20"/>
                <a:gd name="T5" fmla="*/ 11 h 12"/>
                <a:gd name="T6" fmla="*/ 7 w 20"/>
                <a:gd name="T7" fmla="*/ 11 h 12"/>
                <a:gd name="T8" fmla="*/ 1 w 20"/>
                <a:gd name="T9" fmla="*/ 8 h 12"/>
                <a:gd name="T10" fmla="*/ 1 w 20"/>
                <a:gd name="T11" fmla="*/ 6 h 12"/>
                <a:gd name="T12" fmla="*/ 10 w 20"/>
                <a:gd name="T13" fmla="*/ 1 h 12"/>
                <a:gd name="T14" fmla="*/ 13 w 20"/>
                <a:gd name="T15" fmla="*/ 1 h 12"/>
                <a:gd name="T16" fmla="*/ 19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9" y="4"/>
                  </a:moveTo>
                  <a:cubicBezTo>
                    <a:pt x="20" y="5"/>
                    <a:pt x="20" y="5"/>
                    <a:pt x="19" y="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7" name="îśḷîḋé">
              <a:extLst>
                <a:ext uri="{FF2B5EF4-FFF2-40B4-BE49-F238E27FC236}">
                  <a16:creationId xmlns:a16="http://schemas.microsoft.com/office/drawing/2014/main" id="{0552AEA2-F4EB-487F-A0FF-E55DCD4F080A}"/>
                </a:ext>
              </a:extLst>
            </p:cNvPr>
            <p:cNvSpPr/>
            <p:nvPr/>
          </p:nvSpPr>
          <p:spPr bwMode="auto">
            <a:xfrm>
              <a:off x="6613526" y="3360738"/>
              <a:ext cx="65088" cy="39688"/>
            </a:xfrm>
            <a:custGeom>
              <a:avLst/>
              <a:gdLst>
                <a:gd name="T0" fmla="*/ 11 w 20"/>
                <a:gd name="T1" fmla="*/ 1 h 12"/>
                <a:gd name="T2" fmla="*/ 13 w 20"/>
                <a:gd name="T3" fmla="*/ 1 h 12"/>
                <a:gd name="T4" fmla="*/ 19 w 20"/>
                <a:gd name="T5" fmla="*/ 4 h 12"/>
                <a:gd name="T6" fmla="*/ 19 w 20"/>
                <a:gd name="T7" fmla="*/ 6 h 12"/>
                <a:gd name="T8" fmla="*/ 9 w 20"/>
                <a:gd name="T9" fmla="*/ 12 h 12"/>
                <a:gd name="T10" fmla="*/ 6 w 20"/>
                <a:gd name="T11" fmla="*/ 12 h 12"/>
                <a:gd name="T12" fmla="*/ 0 w 20"/>
                <a:gd name="T13" fmla="*/ 9 h 12"/>
                <a:gd name="T14" fmla="*/ 0 w 20"/>
                <a:gd name="T15" fmla="*/ 7 h 12"/>
                <a:gd name="T16" fmla="*/ 11 w 20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1" y="1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8" name="ïs1îde">
              <a:extLst>
                <a:ext uri="{FF2B5EF4-FFF2-40B4-BE49-F238E27FC236}">
                  <a16:creationId xmlns:a16="http://schemas.microsoft.com/office/drawing/2014/main" id="{FA6D8F35-DA31-4762-89AC-A12BACE3ACE7}"/>
                </a:ext>
              </a:extLst>
            </p:cNvPr>
            <p:cNvSpPr/>
            <p:nvPr/>
          </p:nvSpPr>
          <p:spPr bwMode="auto">
            <a:xfrm>
              <a:off x="6573838" y="3341688"/>
              <a:ext cx="65088" cy="39688"/>
            </a:xfrm>
            <a:custGeom>
              <a:avLst/>
              <a:gdLst>
                <a:gd name="T0" fmla="*/ 11 w 20"/>
                <a:gd name="T1" fmla="*/ 0 h 12"/>
                <a:gd name="T2" fmla="*/ 14 w 20"/>
                <a:gd name="T3" fmla="*/ 0 h 12"/>
                <a:gd name="T4" fmla="*/ 20 w 20"/>
                <a:gd name="T5" fmla="*/ 4 h 12"/>
                <a:gd name="T6" fmla="*/ 20 w 20"/>
                <a:gd name="T7" fmla="*/ 5 h 12"/>
                <a:gd name="T8" fmla="*/ 10 w 20"/>
                <a:gd name="T9" fmla="*/ 11 h 12"/>
                <a:gd name="T10" fmla="*/ 7 w 20"/>
                <a:gd name="T11" fmla="*/ 11 h 12"/>
                <a:gd name="T12" fmla="*/ 1 w 20"/>
                <a:gd name="T13" fmla="*/ 8 h 12"/>
                <a:gd name="T14" fmla="*/ 1 w 20"/>
                <a:gd name="T15" fmla="*/ 6 h 12"/>
                <a:gd name="T16" fmla="*/ 11 w 2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9" name="ïṩľïḍê">
              <a:extLst>
                <a:ext uri="{FF2B5EF4-FFF2-40B4-BE49-F238E27FC236}">
                  <a16:creationId xmlns:a16="http://schemas.microsoft.com/office/drawing/2014/main" id="{6EC906D8-CD99-4A6D-95C4-AE985BC864B5}"/>
                </a:ext>
              </a:extLst>
            </p:cNvPr>
            <p:cNvSpPr/>
            <p:nvPr/>
          </p:nvSpPr>
          <p:spPr bwMode="auto">
            <a:xfrm>
              <a:off x="7051676" y="3189288"/>
              <a:ext cx="66675" cy="39688"/>
            </a:xfrm>
            <a:custGeom>
              <a:avLst/>
              <a:gdLst>
                <a:gd name="T0" fmla="*/ 9 w 20"/>
                <a:gd name="T1" fmla="*/ 12 h 12"/>
                <a:gd name="T2" fmla="*/ 6 w 20"/>
                <a:gd name="T3" fmla="*/ 12 h 12"/>
                <a:gd name="T4" fmla="*/ 0 w 20"/>
                <a:gd name="T5" fmla="*/ 9 h 12"/>
                <a:gd name="T6" fmla="*/ 0 w 20"/>
                <a:gd name="T7" fmla="*/ 7 h 12"/>
                <a:gd name="T8" fmla="*/ 10 w 20"/>
                <a:gd name="T9" fmla="*/ 1 h 12"/>
                <a:gd name="T10" fmla="*/ 13 w 20"/>
                <a:gd name="T11" fmla="*/ 1 h 12"/>
                <a:gd name="T12" fmla="*/ 19 w 20"/>
                <a:gd name="T13" fmla="*/ 4 h 12"/>
                <a:gd name="T14" fmla="*/ 19 w 20"/>
                <a:gd name="T15" fmla="*/ 6 h 12"/>
                <a:gd name="T16" fmla="*/ 9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9" y="12"/>
                  </a:moveTo>
                  <a:cubicBezTo>
                    <a:pt x="8" y="12"/>
                    <a:pt x="7" y="12"/>
                    <a:pt x="6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19" y="6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0" name="îśľîḑê">
              <a:extLst>
                <a:ext uri="{FF2B5EF4-FFF2-40B4-BE49-F238E27FC236}">
                  <a16:creationId xmlns:a16="http://schemas.microsoft.com/office/drawing/2014/main" id="{E9267DD4-59C3-49B8-BD46-FAAC58607850}"/>
                </a:ext>
              </a:extLst>
            </p:cNvPr>
            <p:cNvSpPr/>
            <p:nvPr/>
          </p:nvSpPr>
          <p:spPr bwMode="auto">
            <a:xfrm>
              <a:off x="6648451" y="3384551"/>
              <a:ext cx="69850" cy="39688"/>
            </a:xfrm>
            <a:custGeom>
              <a:avLst/>
              <a:gdLst>
                <a:gd name="T0" fmla="*/ 11 w 21"/>
                <a:gd name="T1" fmla="*/ 1 h 12"/>
                <a:gd name="T2" fmla="*/ 14 w 21"/>
                <a:gd name="T3" fmla="*/ 1 h 12"/>
                <a:gd name="T4" fmla="*/ 20 w 21"/>
                <a:gd name="T5" fmla="*/ 4 h 12"/>
                <a:gd name="T6" fmla="*/ 20 w 21"/>
                <a:gd name="T7" fmla="*/ 6 h 12"/>
                <a:gd name="T8" fmla="*/ 10 w 21"/>
                <a:gd name="T9" fmla="*/ 12 h 12"/>
                <a:gd name="T10" fmla="*/ 7 w 21"/>
                <a:gd name="T11" fmla="*/ 12 h 12"/>
                <a:gd name="T12" fmla="*/ 1 w 21"/>
                <a:gd name="T13" fmla="*/ 8 h 12"/>
                <a:gd name="T14" fmla="*/ 1 w 21"/>
                <a:gd name="T15" fmla="*/ 7 h 12"/>
                <a:gd name="T16" fmla="*/ 11 w 2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1" y="1"/>
                  </a:move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1" name="iṥḻïďê">
              <a:extLst>
                <a:ext uri="{FF2B5EF4-FFF2-40B4-BE49-F238E27FC236}">
                  <a16:creationId xmlns:a16="http://schemas.microsoft.com/office/drawing/2014/main" id="{5C477729-5B48-4B2F-966C-52F2C4D7CD57}"/>
                </a:ext>
              </a:extLst>
            </p:cNvPr>
            <p:cNvSpPr/>
            <p:nvPr/>
          </p:nvSpPr>
          <p:spPr bwMode="auto">
            <a:xfrm>
              <a:off x="7011988" y="3170238"/>
              <a:ext cx="66675" cy="39688"/>
            </a:xfrm>
            <a:custGeom>
              <a:avLst/>
              <a:gdLst>
                <a:gd name="T0" fmla="*/ 9 w 20"/>
                <a:gd name="T1" fmla="*/ 11 h 12"/>
                <a:gd name="T2" fmla="*/ 7 w 20"/>
                <a:gd name="T3" fmla="*/ 11 h 12"/>
                <a:gd name="T4" fmla="*/ 1 w 20"/>
                <a:gd name="T5" fmla="*/ 8 h 12"/>
                <a:gd name="T6" fmla="*/ 1 w 20"/>
                <a:gd name="T7" fmla="*/ 6 h 12"/>
                <a:gd name="T8" fmla="*/ 11 w 20"/>
                <a:gd name="T9" fmla="*/ 0 h 12"/>
                <a:gd name="T10" fmla="*/ 14 w 20"/>
                <a:gd name="T11" fmla="*/ 0 h 12"/>
                <a:gd name="T12" fmla="*/ 20 w 20"/>
                <a:gd name="T13" fmla="*/ 4 h 12"/>
                <a:gd name="T14" fmla="*/ 20 w 20"/>
                <a:gd name="T15" fmla="*/ 5 h 12"/>
                <a:gd name="T16" fmla="*/ 9 w 20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9" y="11"/>
                  </a:moveTo>
                  <a:cubicBezTo>
                    <a:pt x="9" y="12"/>
                    <a:pt x="7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2" name="í$ļiḍê">
              <a:extLst>
                <a:ext uri="{FF2B5EF4-FFF2-40B4-BE49-F238E27FC236}">
                  <a16:creationId xmlns:a16="http://schemas.microsoft.com/office/drawing/2014/main" id="{0E29C0B3-1ED6-46CC-BFF6-3E94BD3FF736}"/>
                </a:ext>
              </a:extLst>
            </p:cNvPr>
            <p:cNvSpPr/>
            <p:nvPr/>
          </p:nvSpPr>
          <p:spPr bwMode="auto">
            <a:xfrm>
              <a:off x="6688138" y="3406776"/>
              <a:ext cx="66675" cy="39688"/>
            </a:xfrm>
            <a:custGeom>
              <a:avLst/>
              <a:gdLst>
                <a:gd name="T0" fmla="*/ 0 w 20"/>
                <a:gd name="T1" fmla="*/ 8 h 12"/>
                <a:gd name="T2" fmla="*/ 0 w 20"/>
                <a:gd name="T3" fmla="*/ 6 h 12"/>
                <a:gd name="T4" fmla="*/ 11 w 20"/>
                <a:gd name="T5" fmla="*/ 0 h 12"/>
                <a:gd name="T6" fmla="*/ 13 w 20"/>
                <a:gd name="T7" fmla="*/ 0 h 12"/>
                <a:gd name="T8" fmla="*/ 19 w 20"/>
                <a:gd name="T9" fmla="*/ 4 h 12"/>
                <a:gd name="T10" fmla="*/ 19 w 20"/>
                <a:gd name="T11" fmla="*/ 5 h 12"/>
                <a:gd name="T12" fmla="*/ 9 w 20"/>
                <a:gd name="T13" fmla="*/ 11 h 12"/>
                <a:gd name="T14" fmla="*/ 6 w 20"/>
                <a:gd name="T15" fmla="*/ 11 h 12"/>
                <a:gd name="T16" fmla="*/ 0 w 20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0" y="8"/>
                  </a:moveTo>
                  <a:cubicBezTo>
                    <a:pt x="0" y="7"/>
                    <a:pt x="0" y="7"/>
                    <a:pt x="0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19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2"/>
                    <a:pt x="6" y="11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3" name="ï$1ïdè">
              <a:extLst>
                <a:ext uri="{FF2B5EF4-FFF2-40B4-BE49-F238E27FC236}">
                  <a16:creationId xmlns:a16="http://schemas.microsoft.com/office/drawing/2014/main" id="{1ADFCCC1-FD67-4BC2-BEF3-719CAA9CC72B}"/>
                </a:ext>
              </a:extLst>
            </p:cNvPr>
            <p:cNvSpPr/>
            <p:nvPr/>
          </p:nvSpPr>
          <p:spPr bwMode="auto">
            <a:xfrm>
              <a:off x="6748463" y="3225801"/>
              <a:ext cx="309563" cy="184150"/>
            </a:xfrm>
            <a:custGeom>
              <a:avLst/>
              <a:gdLst>
                <a:gd name="T0" fmla="*/ 1 w 94"/>
                <a:gd name="T1" fmla="*/ 52 h 56"/>
                <a:gd name="T2" fmla="*/ 1 w 94"/>
                <a:gd name="T3" fmla="*/ 50 h 56"/>
                <a:gd name="T4" fmla="*/ 84 w 94"/>
                <a:gd name="T5" fmla="*/ 1 h 56"/>
                <a:gd name="T6" fmla="*/ 87 w 94"/>
                <a:gd name="T7" fmla="*/ 1 h 56"/>
                <a:gd name="T8" fmla="*/ 93 w 94"/>
                <a:gd name="T9" fmla="*/ 4 h 56"/>
                <a:gd name="T10" fmla="*/ 93 w 94"/>
                <a:gd name="T11" fmla="*/ 6 h 56"/>
                <a:gd name="T12" fmla="*/ 10 w 94"/>
                <a:gd name="T13" fmla="*/ 55 h 56"/>
                <a:gd name="T14" fmla="*/ 7 w 94"/>
                <a:gd name="T15" fmla="*/ 55 h 56"/>
                <a:gd name="T16" fmla="*/ 1 w 94"/>
                <a:gd name="T1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56">
                  <a:moveTo>
                    <a:pt x="1" y="52"/>
                  </a:moveTo>
                  <a:cubicBezTo>
                    <a:pt x="0" y="52"/>
                    <a:pt x="0" y="51"/>
                    <a:pt x="1" y="5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7" y="1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4" y="5"/>
                    <a:pt x="94" y="5"/>
                    <a:pt x="93" y="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6"/>
                    <a:pt x="8" y="56"/>
                    <a:pt x="7" y="55"/>
                  </a:cubicBezTo>
                  <a:lnTo>
                    <a:pt x="1" y="52"/>
                  </a:lnTo>
                  <a:close/>
                </a:path>
              </a:pathLst>
            </a:custGeom>
            <a:solidFill>
              <a:srgbClr val="0A0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4" name="íśḷîḑè">
              <a:extLst>
                <a:ext uri="{FF2B5EF4-FFF2-40B4-BE49-F238E27FC236}">
                  <a16:creationId xmlns:a16="http://schemas.microsoft.com/office/drawing/2014/main" id="{AF1EBAB4-46D9-4B69-8427-BE2399416CE6}"/>
                </a:ext>
              </a:extLst>
            </p:cNvPr>
            <p:cNvSpPr/>
            <p:nvPr/>
          </p:nvSpPr>
          <p:spPr bwMode="auto">
            <a:xfrm>
              <a:off x="6770688" y="3311526"/>
              <a:ext cx="66675" cy="39688"/>
            </a:xfrm>
            <a:custGeom>
              <a:avLst/>
              <a:gdLst>
                <a:gd name="T0" fmla="*/ 0 w 20"/>
                <a:gd name="T1" fmla="*/ 8 h 12"/>
                <a:gd name="T2" fmla="*/ 0 w 20"/>
                <a:gd name="T3" fmla="*/ 6 h 12"/>
                <a:gd name="T4" fmla="*/ 11 w 20"/>
                <a:gd name="T5" fmla="*/ 0 h 12"/>
                <a:gd name="T6" fmla="*/ 13 w 20"/>
                <a:gd name="T7" fmla="*/ 0 h 12"/>
                <a:gd name="T8" fmla="*/ 19 w 20"/>
                <a:gd name="T9" fmla="*/ 4 h 12"/>
                <a:gd name="T10" fmla="*/ 19 w 20"/>
                <a:gd name="T11" fmla="*/ 5 h 12"/>
                <a:gd name="T12" fmla="*/ 9 w 20"/>
                <a:gd name="T13" fmla="*/ 11 h 12"/>
                <a:gd name="T14" fmla="*/ 7 w 20"/>
                <a:gd name="T15" fmla="*/ 11 h 12"/>
                <a:gd name="T16" fmla="*/ 0 w 20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0" y="8"/>
                  </a:moveTo>
                  <a:cubicBezTo>
                    <a:pt x="0" y="7"/>
                    <a:pt x="0" y="7"/>
                    <a:pt x="0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19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2"/>
                    <a:pt x="7" y="11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5" name="ïšļíḍé">
              <a:extLst>
                <a:ext uri="{FF2B5EF4-FFF2-40B4-BE49-F238E27FC236}">
                  <a16:creationId xmlns:a16="http://schemas.microsoft.com/office/drawing/2014/main" id="{C5DC0EE7-956A-43E3-8928-7EA4AF92D8C0}"/>
                </a:ext>
              </a:extLst>
            </p:cNvPr>
            <p:cNvSpPr/>
            <p:nvPr/>
          </p:nvSpPr>
          <p:spPr bwMode="auto">
            <a:xfrm>
              <a:off x="6632576" y="3302001"/>
              <a:ext cx="69850" cy="39688"/>
            </a:xfrm>
            <a:custGeom>
              <a:avLst/>
              <a:gdLst>
                <a:gd name="T0" fmla="*/ 11 w 21"/>
                <a:gd name="T1" fmla="*/ 1 h 12"/>
                <a:gd name="T2" fmla="*/ 14 w 21"/>
                <a:gd name="T3" fmla="*/ 1 h 12"/>
                <a:gd name="T4" fmla="*/ 20 w 21"/>
                <a:gd name="T5" fmla="*/ 4 h 12"/>
                <a:gd name="T6" fmla="*/ 20 w 21"/>
                <a:gd name="T7" fmla="*/ 6 h 12"/>
                <a:gd name="T8" fmla="*/ 10 w 21"/>
                <a:gd name="T9" fmla="*/ 12 h 12"/>
                <a:gd name="T10" fmla="*/ 7 w 21"/>
                <a:gd name="T11" fmla="*/ 12 h 12"/>
                <a:gd name="T12" fmla="*/ 1 w 21"/>
                <a:gd name="T13" fmla="*/ 8 h 12"/>
                <a:gd name="T14" fmla="*/ 1 w 21"/>
                <a:gd name="T15" fmla="*/ 7 h 12"/>
                <a:gd name="T16" fmla="*/ 11 w 2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1" y="1"/>
                  </a:move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6" name="išḷïḑé">
              <a:extLst>
                <a:ext uri="{FF2B5EF4-FFF2-40B4-BE49-F238E27FC236}">
                  <a16:creationId xmlns:a16="http://schemas.microsoft.com/office/drawing/2014/main" id="{6D053585-4BA1-4FF0-AAA9-EA13BDFF2FFA}"/>
                </a:ext>
              </a:extLst>
            </p:cNvPr>
            <p:cNvSpPr/>
            <p:nvPr/>
          </p:nvSpPr>
          <p:spPr bwMode="auto">
            <a:xfrm>
              <a:off x="6672263" y="3324226"/>
              <a:ext cx="66675" cy="39688"/>
            </a:xfrm>
            <a:custGeom>
              <a:avLst/>
              <a:gdLst>
                <a:gd name="T0" fmla="*/ 11 w 20"/>
                <a:gd name="T1" fmla="*/ 0 h 12"/>
                <a:gd name="T2" fmla="*/ 14 w 20"/>
                <a:gd name="T3" fmla="*/ 0 h 12"/>
                <a:gd name="T4" fmla="*/ 20 w 20"/>
                <a:gd name="T5" fmla="*/ 4 h 12"/>
                <a:gd name="T6" fmla="*/ 20 w 20"/>
                <a:gd name="T7" fmla="*/ 5 h 12"/>
                <a:gd name="T8" fmla="*/ 9 w 20"/>
                <a:gd name="T9" fmla="*/ 11 h 12"/>
                <a:gd name="T10" fmla="*/ 7 w 20"/>
                <a:gd name="T11" fmla="*/ 11 h 12"/>
                <a:gd name="T12" fmla="*/ 1 w 20"/>
                <a:gd name="T13" fmla="*/ 8 h 12"/>
                <a:gd name="T14" fmla="*/ 1 w 20"/>
                <a:gd name="T15" fmla="*/ 6 h 12"/>
                <a:gd name="T16" fmla="*/ 11 w 2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1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7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7" name="îsliḍê">
              <a:extLst>
                <a:ext uri="{FF2B5EF4-FFF2-40B4-BE49-F238E27FC236}">
                  <a16:creationId xmlns:a16="http://schemas.microsoft.com/office/drawing/2014/main" id="{DA6043C6-DBE2-43B1-8D24-A7724826D758}"/>
                </a:ext>
              </a:extLst>
            </p:cNvPr>
            <p:cNvSpPr/>
            <p:nvPr/>
          </p:nvSpPr>
          <p:spPr bwMode="auto">
            <a:xfrm>
              <a:off x="6656388" y="3246438"/>
              <a:ext cx="65088" cy="39688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5 h 12"/>
                <a:gd name="T4" fmla="*/ 10 w 20"/>
                <a:gd name="T5" fmla="*/ 11 h 12"/>
                <a:gd name="T6" fmla="*/ 7 w 20"/>
                <a:gd name="T7" fmla="*/ 11 h 12"/>
                <a:gd name="T8" fmla="*/ 1 w 20"/>
                <a:gd name="T9" fmla="*/ 8 h 12"/>
                <a:gd name="T10" fmla="*/ 1 w 20"/>
                <a:gd name="T11" fmla="*/ 6 h 12"/>
                <a:gd name="T12" fmla="*/ 11 w 20"/>
                <a:gd name="T13" fmla="*/ 0 h 12"/>
                <a:gd name="T14" fmla="*/ 14 w 20"/>
                <a:gd name="T15" fmla="*/ 0 h 12"/>
                <a:gd name="T16" fmla="*/ 20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cubicBezTo>
                    <a:pt x="20" y="4"/>
                    <a:pt x="20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8" name="îṥ1îdè">
              <a:extLst>
                <a:ext uri="{FF2B5EF4-FFF2-40B4-BE49-F238E27FC236}">
                  <a16:creationId xmlns:a16="http://schemas.microsoft.com/office/drawing/2014/main" id="{E93E5C8E-9CBC-435B-AB46-3D848E092C0D}"/>
                </a:ext>
              </a:extLst>
            </p:cNvPr>
            <p:cNvSpPr/>
            <p:nvPr/>
          </p:nvSpPr>
          <p:spPr bwMode="auto">
            <a:xfrm>
              <a:off x="6708776" y="3348038"/>
              <a:ext cx="69850" cy="39688"/>
            </a:xfrm>
            <a:custGeom>
              <a:avLst/>
              <a:gdLst>
                <a:gd name="T0" fmla="*/ 1 w 21"/>
                <a:gd name="T1" fmla="*/ 8 h 12"/>
                <a:gd name="T2" fmla="*/ 1 w 21"/>
                <a:gd name="T3" fmla="*/ 6 h 12"/>
                <a:gd name="T4" fmla="*/ 11 w 21"/>
                <a:gd name="T5" fmla="*/ 0 h 12"/>
                <a:gd name="T6" fmla="*/ 14 w 21"/>
                <a:gd name="T7" fmla="*/ 0 h 12"/>
                <a:gd name="T8" fmla="*/ 20 w 21"/>
                <a:gd name="T9" fmla="*/ 3 h 12"/>
                <a:gd name="T10" fmla="*/ 20 w 21"/>
                <a:gd name="T11" fmla="*/ 5 h 12"/>
                <a:gd name="T12" fmla="*/ 10 w 21"/>
                <a:gd name="T13" fmla="*/ 11 h 12"/>
                <a:gd name="T14" fmla="*/ 7 w 21"/>
                <a:gd name="T15" fmla="*/ 11 h 12"/>
                <a:gd name="T16" fmla="*/ 1 w 21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" y="8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4"/>
                    <a:pt x="21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9" name="îṣ1ïḋè">
              <a:extLst>
                <a:ext uri="{FF2B5EF4-FFF2-40B4-BE49-F238E27FC236}">
                  <a16:creationId xmlns:a16="http://schemas.microsoft.com/office/drawing/2014/main" id="{4F1B77DA-04FF-4768-A3C7-8D3FA1BE9AE2}"/>
                </a:ext>
              </a:extLst>
            </p:cNvPr>
            <p:cNvSpPr/>
            <p:nvPr/>
          </p:nvSpPr>
          <p:spPr bwMode="auto">
            <a:xfrm>
              <a:off x="6596063" y="3281363"/>
              <a:ext cx="66675" cy="39688"/>
            </a:xfrm>
            <a:custGeom>
              <a:avLst/>
              <a:gdLst>
                <a:gd name="T0" fmla="*/ 11 w 20"/>
                <a:gd name="T1" fmla="*/ 0 h 12"/>
                <a:gd name="T2" fmla="*/ 13 w 20"/>
                <a:gd name="T3" fmla="*/ 0 h 12"/>
                <a:gd name="T4" fmla="*/ 19 w 20"/>
                <a:gd name="T5" fmla="*/ 3 h 12"/>
                <a:gd name="T6" fmla="*/ 19 w 20"/>
                <a:gd name="T7" fmla="*/ 5 h 12"/>
                <a:gd name="T8" fmla="*/ 9 w 20"/>
                <a:gd name="T9" fmla="*/ 11 h 12"/>
                <a:gd name="T10" fmla="*/ 7 w 20"/>
                <a:gd name="T11" fmla="*/ 11 h 12"/>
                <a:gd name="T12" fmla="*/ 0 w 20"/>
                <a:gd name="T13" fmla="*/ 8 h 12"/>
                <a:gd name="T14" fmla="*/ 0 w 20"/>
                <a:gd name="T15" fmla="*/ 6 h 12"/>
                <a:gd name="T16" fmla="*/ 11 w 2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1" y="0"/>
                  </a:moveTo>
                  <a:cubicBezTo>
                    <a:pt x="11" y="0"/>
                    <a:pt x="13" y="0"/>
                    <a:pt x="13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5"/>
                    <a:pt x="19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0" name="iṥ1îďe">
              <a:extLst>
                <a:ext uri="{FF2B5EF4-FFF2-40B4-BE49-F238E27FC236}">
                  <a16:creationId xmlns:a16="http://schemas.microsoft.com/office/drawing/2014/main" id="{F4747140-1FE4-4081-BB87-590799E54687}"/>
                </a:ext>
              </a:extLst>
            </p:cNvPr>
            <p:cNvSpPr/>
            <p:nvPr/>
          </p:nvSpPr>
          <p:spPr bwMode="auto">
            <a:xfrm>
              <a:off x="6972301" y="3143251"/>
              <a:ext cx="69850" cy="39688"/>
            </a:xfrm>
            <a:custGeom>
              <a:avLst/>
              <a:gdLst>
                <a:gd name="T0" fmla="*/ 10 w 21"/>
                <a:gd name="T1" fmla="*/ 12 h 12"/>
                <a:gd name="T2" fmla="*/ 7 w 21"/>
                <a:gd name="T3" fmla="*/ 12 h 12"/>
                <a:gd name="T4" fmla="*/ 1 w 21"/>
                <a:gd name="T5" fmla="*/ 8 h 12"/>
                <a:gd name="T6" fmla="*/ 1 w 21"/>
                <a:gd name="T7" fmla="*/ 7 h 12"/>
                <a:gd name="T8" fmla="*/ 11 w 21"/>
                <a:gd name="T9" fmla="*/ 1 h 12"/>
                <a:gd name="T10" fmla="*/ 14 w 21"/>
                <a:gd name="T11" fmla="*/ 1 h 12"/>
                <a:gd name="T12" fmla="*/ 20 w 21"/>
                <a:gd name="T13" fmla="*/ 4 h 12"/>
                <a:gd name="T14" fmla="*/ 20 w 21"/>
                <a:gd name="T15" fmla="*/ 6 h 12"/>
                <a:gd name="T16" fmla="*/ 10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0" y="12"/>
                  </a:moveTo>
                  <a:cubicBezTo>
                    <a:pt x="9" y="12"/>
                    <a:pt x="8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5"/>
                    <a:pt x="20" y="6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1" name="íşḷiḋé">
              <a:extLst>
                <a:ext uri="{FF2B5EF4-FFF2-40B4-BE49-F238E27FC236}">
                  <a16:creationId xmlns:a16="http://schemas.microsoft.com/office/drawing/2014/main" id="{B2164E5C-1872-43D5-950D-33975433D853}"/>
                </a:ext>
              </a:extLst>
            </p:cNvPr>
            <p:cNvSpPr/>
            <p:nvPr/>
          </p:nvSpPr>
          <p:spPr bwMode="auto">
            <a:xfrm>
              <a:off x="6896101" y="3100388"/>
              <a:ext cx="69850" cy="39688"/>
            </a:xfrm>
            <a:custGeom>
              <a:avLst/>
              <a:gdLst>
                <a:gd name="T0" fmla="*/ 20 w 21"/>
                <a:gd name="T1" fmla="*/ 4 h 12"/>
                <a:gd name="T2" fmla="*/ 20 w 21"/>
                <a:gd name="T3" fmla="*/ 6 h 12"/>
                <a:gd name="T4" fmla="*/ 10 w 21"/>
                <a:gd name="T5" fmla="*/ 12 h 12"/>
                <a:gd name="T6" fmla="*/ 7 w 21"/>
                <a:gd name="T7" fmla="*/ 12 h 12"/>
                <a:gd name="T8" fmla="*/ 1 w 21"/>
                <a:gd name="T9" fmla="*/ 8 h 12"/>
                <a:gd name="T10" fmla="*/ 1 w 21"/>
                <a:gd name="T11" fmla="*/ 7 h 12"/>
                <a:gd name="T12" fmla="*/ 11 w 21"/>
                <a:gd name="T13" fmla="*/ 0 h 12"/>
                <a:gd name="T14" fmla="*/ 14 w 21"/>
                <a:gd name="T15" fmla="*/ 0 h 12"/>
                <a:gd name="T16" fmla="*/ 20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4"/>
                  </a:moveTo>
                  <a:cubicBezTo>
                    <a:pt x="21" y="4"/>
                    <a:pt x="21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2" name="işḷíḋe">
              <a:extLst>
                <a:ext uri="{FF2B5EF4-FFF2-40B4-BE49-F238E27FC236}">
                  <a16:creationId xmlns:a16="http://schemas.microsoft.com/office/drawing/2014/main" id="{C848ED9B-A8E9-4360-9E44-5F3CC18C8ADD}"/>
                </a:ext>
              </a:extLst>
            </p:cNvPr>
            <p:cNvSpPr/>
            <p:nvPr/>
          </p:nvSpPr>
          <p:spPr bwMode="auto">
            <a:xfrm>
              <a:off x="6935788" y="3124201"/>
              <a:ext cx="66675" cy="39688"/>
            </a:xfrm>
            <a:custGeom>
              <a:avLst/>
              <a:gdLst>
                <a:gd name="T0" fmla="*/ 9 w 20"/>
                <a:gd name="T1" fmla="*/ 11 h 12"/>
                <a:gd name="T2" fmla="*/ 7 w 20"/>
                <a:gd name="T3" fmla="*/ 11 h 12"/>
                <a:gd name="T4" fmla="*/ 1 w 20"/>
                <a:gd name="T5" fmla="*/ 8 h 12"/>
                <a:gd name="T6" fmla="*/ 1 w 20"/>
                <a:gd name="T7" fmla="*/ 6 h 12"/>
                <a:gd name="T8" fmla="*/ 11 w 20"/>
                <a:gd name="T9" fmla="*/ 0 h 12"/>
                <a:gd name="T10" fmla="*/ 13 w 20"/>
                <a:gd name="T11" fmla="*/ 0 h 12"/>
                <a:gd name="T12" fmla="*/ 19 w 20"/>
                <a:gd name="T13" fmla="*/ 4 h 12"/>
                <a:gd name="T14" fmla="*/ 19 w 20"/>
                <a:gd name="T15" fmla="*/ 5 h 12"/>
                <a:gd name="T16" fmla="*/ 9 w 20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9" y="11"/>
                  </a:moveTo>
                  <a:cubicBezTo>
                    <a:pt x="9" y="12"/>
                    <a:pt x="7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19" y="5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iśḻïde">
              <a:extLst>
                <a:ext uri="{FF2B5EF4-FFF2-40B4-BE49-F238E27FC236}">
                  <a16:creationId xmlns:a16="http://schemas.microsoft.com/office/drawing/2014/main" id="{670475D8-0D9F-4934-9C17-FC0B6CD6DB26}"/>
                </a:ext>
              </a:extLst>
            </p:cNvPr>
            <p:cNvSpPr/>
            <p:nvPr/>
          </p:nvSpPr>
          <p:spPr bwMode="auto">
            <a:xfrm>
              <a:off x="6837363" y="3136901"/>
              <a:ext cx="66675" cy="39688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5 h 12"/>
                <a:gd name="T4" fmla="*/ 9 w 20"/>
                <a:gd name="T5" fmla="*/ 11 h 12"/>
                <a:gd name="T6" fmla="*/ 7 w 20"/>
                <a:gd name="T7" fmla="*/ 12 h 12"/>
                <a:gd name="T8" fmla="*/ 1 w 20"/>
                <a:gd name="T9" fmla="*/ 8 h 12"/>
                <a:gd name="T10" fmla="*/ 1 w 20"/>
                <a:gd name="T11" fmla="*/ 6 h 12"/>
                <a:gd name="T12" fmla="*/ 11 w 20"/>
                <a:gd name="T13" fmla="*/ 0 h 12"/>
                <a:gd name="T14" fmla="*/ 14 w 20"/>
                <a:gd name="T15" fmla="*/ 0 h 12"/>
                <a:gd name="T16" fmla="*/ 20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cubicBezTo>
                    <a:pt x="20" y="4"/>
                    <a:pt x="20" y="5"/>
                    <a:pt x="20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7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4" name="íṡḻíḑê">
              <a:extLst>
                <a:ext uri="{FF2B5EF4-FFF2-40B4-BE49-F238E27FC236}">
                  <a16:creationId xmlns:a16="http://schemas.microsoft.com/office/drawing/2014/main" id="{2CD68286-1DAC-48D5-828E-B78410D6532A}"/>
                </a:ext>
              </a:extLst>
            </p:cNvPr>
            <p:cNvSpPr/>
            <p:nvPr/>
          </p:nvSpPr>
          <p:spPr bwMode="auto">
            <a:xfrm>
              <a:off x="6715126" y="3209926"/>
              <a:ext cx="69850" cy="39688"/>
            </a:xfrm>
            <a:custGeom>
              <a:avLst/>
              <a:gdLst>
                <a:gd name="T0" fmla="*/ 20 w 21"/>
                <a:gd name="T1" fmla="*/ 4 h 12"/>
                <a:gd name="T2" fmla="*/ 20 w 21"/>
                <a:gd name="T3" fmla="*/ 5 h 12"/>
                <a:gd name="T4" fmla="*/ 10 w 21"/>
                <a:gd name="T5" fmla="*/ 11 h 12"/>
                <a:gd name="T6" fmla="*/ 7 w 21"/>
                <a:gd name="T7" fmla="*/ 11 h 12"/>
                <a:gd name="T8" fmla="*/ 1 w 21"/>
                <a:gd name="T9" fmla="*/ 8 h 12"/>
                <a:gd name="T10" fmla="*/ 1 w 21"/>
                <a:gd name="T11" fmla="*/ 6 h 12"/>
                <a:gd name="T12" fmla="*/ 11 w 21"/>
                <a:gd name="T13" fmla="*/ 0 h 12"/>
                <a:gd name="T14" fmla="*/ 14 w 21"/>
                <a:gd name="T15" fmla="*/ 0 h 12"/>
                <a:gd name="T16" fmla="*/ 20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4"/>
                  </a:moveTo>
                  <a:cubicBezTo>
                    <a:pt x="21" y="4"/>
                    <a:pt x="21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5" name="ísļíďê">
              <a:extLst>
                <a:ext uri="{FF2B5EF4-FFF2-40B4-BE49-F238E27FC236}">
                  <a16:creationId xmlns:a16="http://schemas.microsoft.com/office/drawing/2014/main" id="{9945888D-C84A-4320-824A-383D5697DAF6}"/>
                </a:ext>
              </a:extLst>
            </p:cNvPr>
            <p:cNvSpPr/>
            <p:nvPr/>
          </p:nvSpPr>
          <p:spPr bwMode="auto">
            <a:xfrm>
              <a:off x="6754813" y="3228976"/>
              <a:ext cx="66675" cy="39688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6 h 12"/>
                <a:gd name="T4" fmla="*/ 9 w 20"/>
                <a:gd name="T5" fmla="*/ 12 h 12"/>
                <a:gd name="T6" fmla="*/ 7 w 20"/>
                <a:gd name="T7" fmla="*/ 12 h 12"/>
                <a:gd name="T8" fmla="*/ 1 w 20"/>
                <a:gd name="T9" fmla="*/ 9 h 12"/>
                <a:gd name="T10" fmla="*/ 1 w 20"/>
                <a:gd name="T11" fmla="*/ 7 h 12"/>
                <a:gd name="T12" fmla="*/ 11 w 20"/>
                <a:gd name="T13" fmla="*/ 1 h 12"/>
                <a:gd name="T14" fmla="*/ 14 w 20"/>
                <a:gd name="T15" fmla="*/ 1 h 12"/>
                <a:gd name="T16" fmla="*/ 20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cubicBezTo>
                    <a:pt x="20" y="5"/>
                    <a:pt x="20" y="5"/>
                    <a:pt x="20" y="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7" y="12"/>
                    <a:pt x="7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6" name="îş1iḓè">
              <a:extLst>
                <a:ext uri="{FF2B5EF4-FFF2-40B4-BE49-F238E27FC236}">
                  <a16:creationId xmlns:a16="http://schemas.microsoft.com/office/drawing/2014/main" id="{BF920F94-FB67-44BA-8F7E-86C8F13D104F}"/>
                </a:ext>
              </a:extLst>
            </p:cNvPr>
            <p:cNvSpPr/>
            <p:nvPr/>
          </p:nvSpPr>
          <p:spPr bwMode="auto">
            <a:xfrm>
              <a:off x="6731001" y="3289301"/>
              <a:ext cx="69850" cy="39688"/>
            </a:xfrm>
            <a:custGeom>
              <a:avLst/>
              <a:gdLst>
                <a:gd name="T0" fmla="*/ 1 w 21"/>
                <a:gd name="T1" fmla="*/ 8 h 12"/>
                <a:gd name="T2" fmla="*/ 1 w 21"/>
                <a:gd name="T3" fmla="*/ 6 h 12"/>
                <a:gd name="T4" fmla="*/ 11 w 21"/>
                <a:gd name="T5" fmla="*/ 0 h 12"/>
                <a:gd name="T6" fmla="*/ 14 w 21"/>
                <a:gd name="T7" fmla="*/ 0 h 12"/>
                <a:gd name="T8" fmla="*/ 20 w 21"/>
                <a:gd name="T9" fmla="*/ 4 h 12"/>
                <a:gd name="T10" fmla="*/ 20 w 21"/>
                <a:gd name="T11" fmla="*/ 5 h 12"/>
                <a:gd name="T12" fmla="*/ 10 w 21"/>
                <a:gd name="T13" fmla="*/ 12 h 12"/>
                <a:gd name="T14" fmla="*/ 7 w 21"/>
                <a:gd name="T15" fmla="*/ 12 h 12"/>
                <a:gd name="T16" fmla="*/ 1 w 21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" y="8"/>
                  </a:move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5"/>
                    <a:pt x="20" y="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7" name="iṩľíḋe">
              <a:extLst>
                <a:ext uri="{FF2B5EF4-FFF2-40B4-BE49-F238E27FC236}">
                  <a16:creationId xmlns:a16="http://schemas.microsoft.com/office/drawing/2014/main" id="{0EF4C4EF-70A6-4D94-964C-9AAE5959B57E}"/>
                </a:ext>
              </a:extLst>
            </p:cNvPr>
            <p:cNvSpPr/>
            <p:nvPr/>
          </p:nvSpPr>
          <p:spPr bwMode="auto">
            <a:xfrm>
              <a:off x="6696076" y="3265488"/>
              <a:ext cx="65088" cy="39688"/>
            </a:xfrm>
            <a:custGeom>
              <a:avLst/>
              <a:gdLst>
                <a:gd name="T0" fmla="*/ 11 w 20"/>
                <a:gd name="T1" fmla="*/ 1 h 12"/>
                <a:gd name="T2" fmla="*/ 13 w 20"/>
                <a:gd name="T3" fmla="*/ 1 h 12"/>
                <a:gd name="T4" fmla="*/ 19 w 20"/>
                <a:gd name="T5" fmla="*/ 4 h 12"/>
                <a:gd name="T6" fmla="*/ 19 w 20"/>
                <a:gd name="T7" fmla="*/ 6 h 12"/>
                <a:gd name="T8" fmla="*/ 9 w 20"/>
                <a:gd name="T9" fmla="*/ 12 h 12"/>
                <a:gd name="T10" fmla="*/ 6 w 20"/>
                <a:gd name="T11" fmla="*/ 12 h 12"/>
                <a:gd name="T12" fmla="*/ 0 w 20"/>
                <a:gd name="T13" fmla="*/ 8 h 12"/>
                <a:gd name="T14" fmla="*/ 0 w 20"/>
                <a:gd name="T15" fmla="*/ 7 h 12"/>
                <a:gd name="T16" fmla="*/ 11 w 20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1" y="1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19" y="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8" name="î$liḓê">
              <a:extLst>
                <a:ext uri="{FF2B5EF4-FFF2-40B4-BE49-F238E27FC236}">
                  <a16:creationId xmlns:a16="http://schemas.microsoft.com/office/drawing/2014/main" id="{A73A4341-CAA1-469B-BD9F-AA9FCA55F8B5}"/>
                </a:ext>
              </a:extLst>
            </p:cNvPr>
            <p:cNvSpPr/>
            <p:nvPr/>
          </p:nvSpPr>
          <p:spPr bwMode="auto">
            <a:xfrm>
              <a:off x="6853238" y="3216276"/>
              <a:ext cx="66675" cy="39688"/>
            </a:xfrm>
            <a:custGeom>
              <a:avLst/>
              <a:gdLst>
                <a:gd name="T0" fmla="*/ 19 w 20"/>
                <a:gd name="T1" fmla="*/ 4 h 12"/>
                <a:gd name="T2" fmla="*/ 19 w 20"/>
                <a:gd name="T3" fmla="*/ 6 h 12"/>
                <a:gd name="T4" fmla="*/ 9 w 20"/>
                <a:gd name="T5" fmla="*/ 12 h 12"/>
                <a:gd name="T6" fmla="*/ 7 w 20"/>
                <a:gd name="T7" fmla="*/ 12 h 12"/>
                <a:gd name="T8" fmla="*/ 1 w 20"/>
                <a:gd name="T9" fmla="*/ 8 h 12"/>
                <a:gd name="T10" fmla="*/ 1 w 20"/>
                <a:gd name="T11" fmla="*/ 7 h 12"/>
                <a:gd name="T12" fmla="*/ 11 w 20"/>
                <a:gd name="T13" fmla="*/ 1 h 12"/>
                <a:gd name="T14" fmla="*/ 13 w 20"/>
                <a:gd name="T15" fmla="*/ 1 h 12"/>
                <a:gd name="T16" fmla="*/ 19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9" y="4"/>
                  </a:moveTo>
                  <a:cubicBezTo>
                    <a:pt x="20" y="5"/>
                    <a:pt x="20" y="5"/>
                    <a:pt x="19" y="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7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3" y="0"/>
                    <a:pt x="13" y="1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9" name="í$ľiḍé">
              <a:extLst>
                <a:ext uri="{FF2B5EF4-FFF2-40B4-BE49-F238E27FC236}">
                  <a16:creationId xmlns:a16="http://schemas.microsoft.com/office/drawing/2014/main" id="{E11A6A2E-8776-4DF9-958C-07114B28FA55}"/>
                </a:ext>
              </a:extLst>
            </p:cNvPr>
            <p:cNvSpPr/>
            <p:nvPr/>
          </p:nvSpPr>
          <p:spPr bwMode="auto">
            <a:xfrm>
              <a:off x="6791326" y="3252788"/>
              <a:ext cx="69850" cy="39688"/>
            </a:xfrm>
            <a:custGeom>
              <a:avLst/>
              <a:gdLst>
                <a:gd name="T0" fmla="*/ 1 w 21"/>
                <a:gd name="T1" fmla="*/ 8 h 12"/>
                <a:gd name="T2" fmla="*/ 1 w 21"/>
                <a:gd name="T3" fmla="*/ 7 h 12"/>
                <a:gd name="T4" fmla="*/ 11 w 21"/>
                <a:gd name="T5" fmla="*/ 1 h 12"/>
                <a:gd name="T6" fmla="*/ 14 w 21"/>
                <a:gd name="T7" fmla="*/ 1 h 12"/>
                <a:gd name="T8" fmla="*/ 20 w 21"/>
                <a:gd name="T9" fmla="*/ 4 h 12"/>
                <a:gd name="T10" fmla="*/ 20 w 21"/>
                <a:gd name="T11" fmla="*/ 6 h 12"/>
                <a:gd name="T12" fmla="*/ 10 w 21"/>
                <a:gd name="T13" fmla="*/ 12 h 12"/>
                <a:gd name="T14" fmla="*/ 7 w 21"/>
                <a:gd name="T15" fmla="*/ 12 h 12"/>
                <a:gd name="T16" fmla="*/ 1 w 21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" y="8"/>
                  </a:move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0" name="isľïḓe">
              <a:extLst>
                <a:ext uri="{FF2B5EF4-FFF2-40B4-BE49-F238E27FC236}">
                  <a16:creationId xmlns:a16="http://schemas.microsoft.com/office/drawing/2014/main" id="{F5116C57-3F94-4596-8704-B2F39A10A97C}"/>
                </a:ext>
              </a:extLst>
            </p:cNvPr>
            <p:cNvSpPr/>
            <p:nvPr/>
          </p:nvSpPr>
          <p:spPr bwMode="auto">
            <a:xfrm>
              <a:off x="6813551" y="3197226"/>
              <a:ext cx="69850" cy="38100"/>
            </a:xfrm>
            <a:custGeom>
              <a:avLst/>
              <a:gdLst>
                <a:gd name="T0" fmla="*/ 20 w 21"/>
                <a:gd name="T1" fmla="*/ 3 h 12"/>
                <a:gd name="T2" fmla="*/ 20 w 21"/>
                <a:gd name="T3" fmla="*/ 5 h 12"/>
                <a:gd name="T4" fmla="*/ 10 w 21"/>
                <a:gd name="T5" fmla="*/ 11 h 12"/>
                <a:gd name="T6" fmla="*/ 7 w 21"/>
                <a:gd name="T7" fmla="*/ 11 h 12"/>
                <a:gd name="T8" fmla="*/ 1 w 21"/>
                <a:gd name="T9" fmla="*/ 8 h 12"/>
                <a:gd name="T10" fmla="*/ 1 w 21"/>
                <a:gd name="T11" fmla="*/ 6 h 12"/>
                <a:gd name="T12" fmla="*/ 11 w 21"/>
                <a:gd name="T13" fmla="*/ 0 h 12"/>
                <a:gd name="T14" fmla="*/ 14 w 21"/>
                <a:gd name="T15" fmla="*/ 0 h 12"/>
                <a:gd name="T16" fmla="*/ 20 w 21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3"/>
                  </a:moveTo>
                  <a:cubicBezTo>
                    <a:pt x="21" y="4"/>
                    <a:pt x="21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1" name="ïšḻîďè">
              <a:extLst>
                <a:ext uri="{FF2B5EF4-FFF2-40B4-BE49-F238E27FC236}">
                  <a16:creationId xmlns:a16="http://schemas.microsoft.com/office/drawing/2014/main" id="{92E27CF0-22F7-4B78-8D85-24F2D5A95585}"/>
                </a:ext>
              </a:extLst>
            </p:cNvPr>
            <p:cNvSpPr/>
            <p:nvPr/>
          </p:nvSpPr>
          <p:spPr bwMode="auto">
            <a:xfrm>
              <a:off x="6889751" y="3240088"/>
              <a:ext cx="69850" cy="38100"/>
            </a:xfrm>
            <a:custGeom>
              <a:avLst/>
              <a:gdLst>
                <a:gd name="T0" fmla="*/ 1 w 21"/>
                <a:gd name="T1" fmla="*/ 8 h 12"/>
                <a:gd name="T2" fmla="*/ 1 w 21"/>
                <a:gd name="T3" fmla="*/ 6 h 12"/>
                <a:gd name="T4" fmla="*/ 11 w 21"/>
                <a:gd name="T5" fmla="*/ 0 h 12"/>
                <a:gd name="T6" fmla="*/ 14 w 21"/>
                <a:gd name="T7" fmla="*/ 0 h 12"/>
                <a:gd name="T8" fmla="*/ 20 w 21"/>
                <a:gd name="T9" fmla="*/ 4 h 12"/>
                <a:gd name="T10" fmla="*/ 20 w 21"/>
                <a:gd name="T11" fmla="*/ 5 h 12"/>
                <a:gd name="T12" fmla="*/ 10 w 21"/>
                <a:gd name="T13" fmla="*/ 11 h 12"/>
                <a:gd name="T14" fmla="*/ 7 w 21"/>
                <a:gd name="T15" fmla="*/ 11 h 12"/>
                <a:gd name="T16" fmla="*/ 1 w 21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" y="8"/>
                  </a:move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2" name="ïsľíḑé">
              <a:extLst>
                <a:ext uri="{FF2B5EF4-FFF2-40B4-BE49-F238E27FC236}">
                  <a16:creationId xmlns:a16="http://schemas.microsoft.com/office/drawing/2014/main" id="{8579D1A9-F5F5-4754-88F7-5CABC52AF507}"/>
                </a:ext>
              </a:extLst>
            </p:cNvPr>
            <p:cNvSpPr/>
            <p:nvPr/>
          </p:nvSpPr>
          <p:spPr bwMode="auto">
            <a:xfrm>
              <a:off x="6953251" y="3203576"/>
              <a:ext cx="65088" cy="39688"/>
            </a:xfrm>
            <a:custGeom>
              <a:avLst/>
              <a:gdLst>
                <a:gd name="T0" fmla="*/ 9 w 20"/>
                <a:gd name="T1" fmla="*/ 12 h 12"/>
                <a:gd name="T2" fmla="*/ 6 w 20"/>
                <a:gd name="T3" fmla="*/ 12 h 12"/>
                <a:gd name="T4" fmla="*/ 0 w 20"/>
                <a:gd name="T5" fmla="*/ 8 h 12"/>
                <a:gd name="T6" fmla="*/ 0 w 20"/>
                <a:gd name="T7" fmla="*/ 6 h 12"/>
                <a:gd name="T8" fmla="*/ 11 w 20"/>
                <a:gd name="T9" fmla="*/ 0 h 12"/>
                <a:gd name="T10" fmla="*/ 13 w 20"/>
                <a:gd name="T11" fmla="*/ 0 h 12"/>
                <a:gd name="T12" fmla="*/ 19 w 20"/>
                <a:gd name="T13" fmla="*/ 4 h 12"/>
                <a:gd name="T14" fmla="*/ 19 w 20"/>
                <a:gd name="T15" fmla="*/ 5 h 12"/>
                <a:gd name="T16" fmla="*/ 9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9" y="12"/>
                  </a:moveTo>
                  <a:cubicBezTo>
                    <a:pt x="8" y="12"/>
                    <a:pt x="7" y="12"/>
                    <a:pt x="6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19" y="5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3" name="îš1ïḓè">
              <a:extLst>
                <a:ext uri="{FF2B5EF4-FFF2-40B4-BE49-F238E27FC236}">
                  <a16:creationId xmlns:a16="http://schemas.microsoft.com/office/drawing/2014/main" id="{635CBD1B-7BE1-49AC-A59F-AF2255ACBE21}"/>
                </a:ext>
              </a:extLst>
            </p:cNvPr>
            <p:cNvSpPr/>
            <p:nvPr/>
          </p:nvSpPr>
          <p:spPr bwMode="auto">
            <a:xfrm>
              <a:off x="6913563" y="3179763"/>
              <a:ext cx="65088" cy="39688"/>
            </a:xfrm>
            <a:custGeom>
              <a:avLst/>
              <a:gdLst>
                <a:gd name="T0" fmla="*/ 10 w 20"/>
                <a:gd name="T1" fmla="*/ 12 h 12"/>
                <a:gd name="T2" fmla="*/ 7 w 20"/>
                <a:gd name="T3" fmla="*/ 12 h 12"/>
                <a:gd name="T4" fmla="*/ 1 w 20"/>
                <a:gd name="T5" fmla="*/ 8 h 12"/>
                <a:gd name="T6" fmla="*/ 1 w 20"/>
                <a:gd name="T7" fmla="*/ 7 h 12"/>
                <a:gd name="T8" fmla="*/ 11 w 20"/>
                <a:gd name="T9" fmla="*/ 1 h 12"/>
                <a:gd name="T10" fmla="*/ 14 w 20"/>
                <a:gd name="T11" fmla="*/ 1 h 12"/>
                <a:gd name="T12" fmla="*/ 20 w 20"/>
                <a:gd name="T13" fmla="*/ 4 h 12"/>
                <a:gd name="T14" fmla="*/ 20 w 20"/>
                <a:gd name="T15" fmla="*/ 6 h 12"/>
                <a:gd name="T16" fmla="*/ 10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0" y="12"/>
                  </a:moveTo>
                  <a:cubicBezTo>
                    <a:pt x="9" y="12"/>
                    <a:pt x="8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0" y="5"/>
                    <a:pt x="20" y="6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4" name="î$ľîďê">
              <a:extLst>
                <a:ext uri="{FF2B5EF4-FFF2-40B4-BE49-F238E27FC236}">
                  <a16:creationId xmlns:a16="http://schemas.microsoft.com/office/drawing/2014/main" id="{FE7E4FC7-9036-44BC-91B6-AD2B427C1F63}"/>
                </a:ext>
              </a:extLst>
            </p:cNvPr>
            <p:cNvSpPr/>
            <p:nvPr/>
          </p:nvSpPr>
          <p:spPr bwMode="auto">
            <a:xfrm>
              <a:off x="6831013" y="3275013"/>
              <a:ext cx="65088" cy="39688"/>
            </a:xfrm>
            <a:custGeom>
              <a:avLst/>
              <a:gdLst>
                <a:gd name="T0" fmla="*/ 1 w 20"/>
                <a:gd name="T1" fmla="*/ 8 h 12"/>
                <a:gd name="T2" fmla="*/ 1 w 20"/>
                <a:gd name="T3" fmla="*/ 6 h 12"/>
                <a:gd name="T4" fmla="*/ 11 w 20"/>
                <a:gd name="T5" fmla="*/ 0 h 12"/>
                <a:gd name="T6" fmla="*/ 14 w 20"/>
                <a:gd name="T7" fmla="*/ 0 h 12"/>
                <a:gd name="T8" fmla="*/ 20 w 20"/>
                <a:gd name="T9" fmla="*/ 4 h 12"/>
                <a:gd name="T10" fmla="*/ 20 w 20"/>
                <a:gd name="T11" fmla="*/ 5 h 12"/>
                <a:gd name="T12" fmla="*/ 10 w 20"/>
                <a:gd name="T13" fmla="*/ 11 h 12"/>
                <a:gd name="T14" fmla="*/ 7 w 20"/>
                <a:gd name="T15" fmla="*/ 11 h 12"/>
                <a:gd name="T16" fmla="*/ 1 w 20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" y="8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5" name="íṣļîďé">
              <a:extLst>
                <a:ext uri="{FF2B5EF4-FFF2-40B4-BE49-F238E27FC236}">
                  <a16:creationId xmlns:a16="http://schemas.microsoft.com/office/drawing/2014/main" id="{664E4EB4-F200-4943-B69D-45739C1EEF7B}"/>
                </a:ext>
              </a:extLst>
            </p:cNvPr>
            <p:cNvSpPr/>
            <p:nvPr/>
          </p:nvSpPr>
          <p:spPr bwMode="auto">
            <a:xfrm>
              <a:off x="6873876" y="3160713"/>
              <a:ext cx="69850" cy="39688"/>
            </a:xfrm>
            <a:custGeom>
              <a:avLst/>
              <a:gdLst>
                <a:gd name="T0" fmla="*/ 20 w 21"/>
                <a:gd name="T1" fmla="*/ 4 h 12"/>
                <a:gd name="T2" fmla="*/ 20 w 21"/>
                <a:gd name="T3" fmla="*/ 5 h 12"/>
                <a:gd name="T4" fmla="*/ 10 w 21"/>
                <a:gd name="T5" fmla="*/ 11 h 12"/>
                <a:gd name="T6" fmla="*/ 7 w 21"/>
                <a:gd name="T7" fmla="*/ 11 h 12"/>
                <a:gd name="T8" fmla="*/ 1 w 21"/>
                <a:gd name="T9" fmla="*/ 8 h 12"/>
                <a:gd name="T10" fmla="*/ 1 w 21"/>
                <a:gd name="T11" fmla="*/ 6 h 12"/>
                <a:gd name="T12" fmla="*/ 11 w 21"/>
                <a:gd name="T13" fmla="*/ 0 h 12"/>
                <a:gd name="T14" fmla="*/ 14 w 21"/>
                <a:gd name="T15" fmla="*/ 0 h 12"/>
                <a:gd name="T16" fmla="*/ 20 w 21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20" y="4"/>
                  </a:moveTo>
                  <a:cubicBezTo>
                    <a:pt x="21" y="4"/>
                    <a:pt x="21" y="5"/>
                    <a:pt x="2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6" name="iśḷíḍè">
              <a:extLst>
                <a:ext uri="{FF2B5EF4-FFF2-40B4-BE49-F238E27FC236}">
                  <a16:creationId xmlns:a16="http://schemas.microsoft.com/office/drawing/2014/main" id="{7C5AEAAF-B3F9-4AA5-BAF5-1FDD182DCF88}"/>
                </a:ext>
              </a:extLst>
            </p:cNvPr>
            <p:cNvSpPr/>
            <p:nvPr/>
          </p:nvSpPr>
          <p:spPr bwMode="auto">
            <a:xfrm>
              <a:off x="6778626" y="3173413"/>
              <a:ext cx="65088" cy="39688"/>
            </a:xfrm>
            <a:custGeom>
              <a:avLst/>
              <a:gdLst>
                <a:gd name="T0" fmla="*/ 19 w 20"/>
                <a:gd name="T1" fmla="*/ 4 h 12"/>
                <a:gd name="T2" fmla="*/ 19 w 20"/>
                <a:gd name="T3" fmla="*/ 5 h 12"/>
                <a:gd name="T4" fmla="*/ 9 w 20"/>
                <a:gd name="T5" fmla="*/ 11 h 12"/>
                <a:gd name="T6" fmla="*/ 6 w 20"/>
                <a:gd name="T7" fmla="*/ 11 h 12"/>
                <a:gd name="T8" fmla="*/ 0 w 20"/>
                <a:gd name="T9" fmla="*/ 8 h 12"/>
                <a:gd name="T10" fmla="*/ 0 w 20"/>
                <a:gd name="T11" fmla="*/ 6 h 12"/>
                <a:gd name="T12" fmla="*/ 11 w 20"/>
                <a:gd name="T13" fmla="*/ 0 h 12"/>
                <a:gd name="T14" fmla="*/ 13 w 20"/>
                <a:gd name="T15" fmla="*/ 0 h 12"/>
                <a:gd name="T16" fmla="*/ 19 w 2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9" y="4"/>
                  </a:moveTo>
                  <a:cubicBezTo>
                    <a:pt x="20" y="4"/>
                    <a:pt x="20" y="5"/>
                    <a:pt x="19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3" y="0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7" name="išľïḋé">
              <a:extLst>
                <a:ext uri="{FF2B5EF4-FFF2-40B4-BE49-F238E27FC236}">
                  <a16:creationId xmlns:a16="http://schemas.microsoft.com/office/drawing/2014/main" id="{4838398B-D082-4BA4-A5A4-7DE5E061981B}"/>
                </a:ext>
              </a:extLst>
            </p:cNvPr>
            <p:cNvSpPr/>
            <p:nvPr/>
          </p:nvSpPr>
          <p:spPr bwMode="auto">
            <a:xfrm>
              <a:off x="7072313" y="3133726"/>
              <a:ext cx="65088" cy="36513"/>
            </a:xfrm>
            <a:custGeom>
              <a:avLst/>
              <a:gdLst>
                <a:gd name="T0" fmla="*/ 1 w 20"/>
                <a:gd name="T1" fmla="*/ 7 h 11"/>
                <a:gd name="T2" fmla="*/ 1 w 20"/>
                <a:gd name="T3" fmla="*/ 6 h 11"/>
                <a:gd name="T4" fmla="*/ 10 w 20"/>
                <a:gd name="T5" fmla="*/ 0 h 11"/>
                <a:gd name="T6" fmla="*/ 13 w 20"/>
                <a:gd name="T7" fmla="*/ 0 h 11"/>
                <a:gd name="T8" fmla="*/ 19 w 20"/>
                <a:gd name="T9" fmla="*/ 4 h 11"/>
                <a:gd name="T10" fmla="*/ 19 w 20"/>
                <a:gd name="T11" fmla="*/ 5 h 11"/>
                <a:gd name="T12" fmla="*/ 10 w 20"/>
                <a:gd name="T13" fmla="*/ 11 h 11"/>
                <a:gd name="T14" fmla="*/ 7 w 20"/>
                <a:gd name="T15" fmla="*/ 11 h 11"/>
                <a:gd name="T16" fmla="*/ 1 w 20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1" y="7"/>
                  </a:moveTo>
                  <a:cubicBezTo>
                    <a:pt x="0" y="7"/>
                    <a:pt x="0" y="6"/>
                    <a:pt x="1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19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8" name="íşļïḍè">
              <a:extLst>
                <a:ext uri="{FF2B5EF4-FFF2-40B4-BE49-F238E27FC236}">
                  <a16:creationId xmlns:a16="http://schemas.microsoft.com/office/drawing/2014/main" id="{55BDFCC0-700E-4DFE-980F-80858891310B}"/>
                </a:ext>
              </a:extLst>
            </p:cNvPr>
            <p:cNvSpPr/>
            <p:nvPr/>
          </p:nvSpPr>
          <p:spPr bwMode="auto">
            <a:xfrm>
              <a:off x="7035801" y="3111501"/>
              <a:ext cx="61913" cy="34925"/>
            </a:xfrm>
            <a:custGeom>
              <a:avLst/>
              <a:gdLst>
                <a:gd name="T0" fmla="*/ 0 w 19"/>
                <a:gd name="T1" fmla="*/ 8 h 11"/>
                <a:gd name="T2" fmla="*/ 0 w 19"/>
                <a:gd name="T3" fmla="*/ 6 h 11"/>
                <a:gd name="T4" fmla="*/ 10 w 19"/>
                <a:gd name="T5" fmla="*/ 1 h 11"/>
                <a:gd name="T6" fmla="*/ 12 w 19"/>
                <a:gd name="T7" fmla="*/ 0 h 11"/>
                <a:gd name="T8" fmla="*/ 18 w 19"/>
                <a:gd name="T9" fmla="*/ 4 h 11"/>
                <a:gd name="T10" fmla="*/ 18 w 19"/>
                <a:gd name="T11" fmla="*/ 6 h 11"/>
                <a:gd name="T12" fmla="*/ 9 w 19"/>
                <a:gd name="T13" fmla="*/ 11 h 11"/>
                <a:gd name="T14" fmla="*/ 6 w 19"/>
                <a:gd name="T15" fmla="*/ 11 h 11"/>
                <a:gd name="T16" fmla="*/ 0 w 19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0" y="8"/>
                  </a:moveTo>
                  <a:cubicBezTo>
                    <a:pt x="0" y="7"/>
                    <a:pt x="0" y="6"/>
                    <a:pt x="0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18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7" y="11"/>
                    <a:pt x="6" y="11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9" name="îṩľïḍè">
              <a:extLst>
                <a:ext uri="{FF2B5EF4-FFF2-40B4-BE49-F238E27FC236}">
                  <a16:creationId xmlns:a16="http://schemas.microsoft.com/office/drawing/2014/main" id="{3A850FF6-289D-47DF-87FC-94F52983135E}"/>
                </a:ext>
              </a:extLst>
            </p:cNvPr>
            <p:cNvSpPr/>
            <p:nvPr/>
          </p:nvSpPr>
          <p:spPr bwMode="auto">
            <a:xfrm>
              <a:off x="6959601" y="3068638"/>
              <a:ext cx="63500" cy="34925"/>
            </a:xfrm>
            <a:custGeom>
              <a:avLst/>
              <a:gdLst>
                <a:gd name="T0" fmla="*/ 0 w 19"/>
                <a:gd name="T1" fmla="*/ 7 h 11"/>
                <a:gd name="T2" fmla="*/ 0 w 19"/>
                <a:gd name="T3" fmla="*/ 6 h 11"/>
                <a:gd name="T4" fmla="*/ 9 w 19"/>
                <a:gd name="T5" fmla="*/ 0 h 11"/>
                <a:gd name="T6" fmla="*/ 12 w 19"/>
                <a:gd name="T7" fmla="*/ 0 h 11"/>
                <a:gd name="T8" fmla="*/ 18 w 19"/>
                <a:gd name="T9" fmla="*/ 4 h 11"/>
                <a:gd name="T10" fmla="*/ 18 w 19"/>
                <a:gd name="T11" fmla="*/ 5 h 11"/>
                <a:gd name="T12" fmla="*/ 9 w 19"/>
                <a:gd name="T13" fmla="*/ 11 h 11"/>
                <a:gd name="T14" fmla="*/ 6 w 19"/>
                <a:gd name="T15" fmla="*/ 11 h 11"/>
                <a:gd name="T16" fmla="*/ 0 w 19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0" y="7"/>
                  </a:moveTo>
                  <a:cubicBezTo>
                    <a:pt x="0" y="7"/>
                    <a:pt x="0" y="6"/>
                    <a:pt x="0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7" y="11"/>
                    <a:pt x="6" y="11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0" name="î$ḻiḋè">
              <a:extLst>
                <a:ext uri="{FF2B5EF4-FFF2-40B4-BE49-F238E27FC236}">
                  <a16:creationId xmlns:a16="http://schemas.microsoft.com/office/drawing/2014/main" id="{EE2DD879-C598-4B34-87D4-A7561FAA94FA}"/>
                </a:ext>
              </a:extLst>
            </p:cNvPr>
            <p:cNvSpPr/>
            <p:nvPr/>
          </p:nvSpPr>
          <p:spPr bwMode="auto">
            <a:xfrm>
              <a:off x="6996113" y="3087688"/>
              <a:ext cx="61913" cy="39688"/>
            </a:xfrm>
            <a:custGeom>
              <a:avLst/>
              <a:gdLst>
                <a:gd name="T0" fmla="*/ 1 w 19"/>
                <a:gd name="T1" fmla="*/ 8 h 12"/>
                <a:gd name="T2" fmla="*/ 1 w 19"/>
                <a:gd name="T3" fmla="*/ 6 h 12"/>
                <a:gd name="T4" fmla="*/ 10 w 19"/>
                <a:gd name="T5" fmla="*/ 1 h 12"/>
                <a:gd name="T6" fmla="*/ 13 w 19"/>
                <a:gd name="T7" fmla="*/ 1 h 12"/>
                <a:gd name="T8" fmla="*/ 19 w 19"/>
                <a:gd name="T9" fmla="*/ 4 h 12"/>
                <a:gd name="T10" fmla="*/ 19 w 19"/>
                <a:gd name="T11" fmla="*/ 6 h 12"/>
                <a:gd name="T12" fmla="*/ 10 w 19"/>
                <a:gd name="T13" fmla="*/ 11 h 12"/>
                <a:gd name="T14" fmla="*/ 7 w 19"/>
                <a:gd name="T15" fmla="*/ 11 h 12"/>
                <a:gd name="T16" fmla="*/ 1 w 19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" y="8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1" name="îślïḍè">
              <a:extLst>
                <a:ext uri="{FF2B5EF4-FFF2-40B4-BE49-F238E27FC236}">
                  <a16:creationId xmlns:a16="http://schemas.microsoft.com/office/drawing/2014/main" id="{FC43B5A0-B24F-4538-9300-9DAACF508E3A}"/>
                </a:ext>
              </a:extLst>
            </p:cNvPr>
            <p:cNvSpPr/>
            <p:nvPr/>
          </p:nvSpPr>
          <p:spPr bwMode="auto">
            <a:xfrm>
              <a:off x="7112001" y="3154363"/>
              <a:ext cx="61913" cy="38100"/>
            </a:xfrm>
            <a:custGeom>
              <a:avLst/>
              <a:gdLst>
                <a:gd name="T0" fmla="*/ 1 w 19"/>
                <a:gd name="T1" fmla="*/ 8 h 12"/>
                <a:gd name="T2" fmla="*/ 1 w 19"/>
                <a:gd name="T3" fmla="*/ 6 h 12"/>
                <a:gd name="T4" fmla="*/ 10 w 19"/>
                <a:gd name="T5" fmla="*/ 1 h 12"/>
                <a:gd name="T6" fmla="*/ 12 w 19"/>
                <a:gd name="T7" fmla="*/ 1 h 12"/>
                <a:gd name="T8" fmla="*/ 18 w 19"/>
                <a:gd name="T9" fmla="*/ 4 h 12"/>
                <a:gd name="T10" fmla="*/ 18 w 19"/>
                <a:gd name="T11" fmla="*/ 6 h 12"/>
                <a:gd name="T12" fmla="*/ 9 w 19"/>
                <a:gd name="T13" fmla="*/ 11 h 12"/>
                <a:gd name="T14" fmla="*/ 7 w 19"/>
                <a:gd name="T15" fmla="*/ 11 h 12"/>
                <a:gd name="T16" fmla="*/ 1 w 19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" y="8"/>
                  </a:moveTo>
                  <a:cubicBezTo>
                    <a:pt x="0" y="7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7" y="12"/>
                    <a:pt x="7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2" name="îśľîḓê">
              <a:extLst>
                <a:ext uri="{FF2B5EF4-FFF2-40B4-BE49-F238E27FC236}">
                  <a16:creationId xmlns:a16="http://schemas.microsoft.com/office/drawing/2014/main" id="{E081C140-7CE3-4256-8992-8400F1CA6405}"/>
                </a:ext>
              </a:extLst>
            </p:cNvPr>
            <p:cNvSpPr/>
            <p:nvPr/>
          </p:nvSpPr>
          <p:spPr bwMode="auto">
            <a:xfrm>
              <a:off x="6477001" y="3351213"/>
              <a:ext cx="66675" cy="39688"/>
            </a:xfrm>
            <a:custGeom>
              <a:avLst/>
              <a:gdLst>
                <a:gd name="T0" fmla="*/ 10 w 20"/>
                <a:gd name="T1" fmla="*/ 1 h 12"/>
                <a:gd name="T2" fmla="*/ 13 w 20"/>
                <a:gd name="T3" fmla="*/ 1 h 12"/>
                <a:gd name="T4" fmla="*/ 19 w 20"/>
                <a:gd name="T5" fmla="*/ 4 h 12"/>
                <a:gd name="T6" fmla="*/ 19 w 20"/>
                <a:gd name="T7" fmla="*/ 6 h 12"/>
                <a:gd name="T8" fmla="*/ 10 w 20"/>
                <a:gd name="T9" fmla="*/ 11 h 12"/>
                <a:gd name="T10" fmla="*/ 7 w 20"/>
                <a:gd name="T11" fmla="*/ 11 h 12"/>
                <a:gd name="T12" fmla="*/ 1 w 20"/>
                <a:gd name="T13" fmla="*/ 8 h 12"/>
                <a:gd name="T14" fmla="*/ 1 w 20"/>
                <a:gd name="T15" fmla="*/ 6 h 12"/>
                <a:gd name="T16" fmla="*/ 10 w 20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0" y="1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19" y="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3" name="ïṥḻïḋê">
              <a:extLst>
                <a:ext uri="{FF2B5EF4-FFF2-40B4-BE49-F238E27FC236}">
                  <a16:creationId xmlns:a16="http://schemas.microsoft.com/office/drawing/2014/main" id="{BCDE7B7A-EA26-4205-B699-BAC7E494B570}"/>
                </a:ext>
              </a:extLst>
            </p:cNvPr>
            <p:cNvSpPr/>
            <p:nvPr/>
          </p:nvSpPr>
          <p:spPr bwMode="auto">
            <a:xfrm>
              <a:off x="6629401" y="3440113"/>
              <a:ext cx="66675" cy="36513"/>
            </a:xfrm>
            <a:custGeom>
              <a:avLst/>
              <a:gdLst>
                <a:gd name="T0" fmla="*/ 19 w 20"/>
                <a:gd name="T1" fmla="*/ 4 h 11"/>
                <a:gd name="T2" fmla="*/ 19 w 20"/>
                <a:gd name="T3" fmla="*/ 6 h 11"/>
                <a:gd name="T4" fmla="*/ 10 w 20"/>
                <a:gd name="T5" fmla="*/ 11 h 11"/>
                <a:gd name="T6" fmla="*/ 7 w 20"/>
                <a:gd name="T7" fmla="*/ 11 h 11"/>
                <a:gd name="T8" fmla="*/ 1 w 20"/>
                <a:gd name="T9" fmla="*/ 8 h 11"/>
                <a:gd name="T10" fmla="*/ 1 w 20"/>
                <a:gd name="T11" fmla="*/ 6 h 11"/>
                <a:gd name="T12" fmla="*/ 10 w 20"/>
                <a:gd name="T13" fmla="*/ 0 h 11"/>
                <a:gd name="T14" fmla="*/ 13 w 20"/>
                <a:gd name="T15" fmla="*/ 0 h 11"/>
                <a:gd name="T16" fmla="*/ 19 w 20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19" y="4"/>
                  </a:moveTo>
                  <a:cubicBezTo>
                    <a:pt x="20" y="4"/>
                    <a:pt x="20" y="5"/>
                    <a:pt x="19" y="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4" name="iṥlidè">
              <a:extLst>
                <a:ext uri="{FF2B5EF4-FFF2-40B4-BE49-F238E27FC236}">
                  <a16:creationId xmlns:a16="http://schemas.microsoft.com/office/drawing/2014/main" id="{72C09E71-A207-4BED-99E1-3E2FCD97F33C}"/>
                </a:ext>
              </a:extLst>
            </p:cNvPr>
            <p:cNvSpPr/>
            <p:nvPr/>
          </p:nvSpPr>
          <p:spPr bwMode="auto">
            <a:xfrm>
              <a:off x="6516688" y="3375026"/>
              <a:ext cx="63500" cy="34925"/>
            </a:xfrm>
            <a:custGeom>
              <a:avLst/>
              <a:gdLst>
                <a:gd name="T0" fmla="*/ 18 w 19"/>
                <a:gd name="T1" fmla="*/ 4 h 11"/>
                <a:gd name="T2" fmla="*/ 18 w 19"/>
                <a:gd name="T3" fmla="*/ 6 h 11"/>
                <a:gd name="T4" fmla="*/ 9 w 19"/>
                <a:gd name="T5" fmla="*/ 11 h 11"/>
                <a:gd name="T6" fmla="*/ 6 w 19"/>
                <a:gd name="T7" fmla="*/ 11 h 11"/>
                <a:gd name="T8" fmla="*/ 0 w 19"/>
                <a:gd name="T9" fmla="*/ 8 h 11"/>
                <a:gd name="T10" fmla="*/ 0 w 19"/>
                <a:gd name="T11" fmla="*/ 6 h 11"/>
                <a:gd name="T12" fmla="*/ 10 w 19"/>
                <a:gd name="T13" fmla="*/ 0 h 11"/>
                <a:gd name="T14" fmla="*/ 12 w 19"/>
                <a:gd name="T15" fmla="*/ 0 h 11"/>
                <a:gd name="T16" fmla="*/ 18 w 19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8" y="4"/>
                  </a:moveTo>
                  <a:cubicBezTo>
                    <a:pt x="19" y="4"/>
                    <a:pt x="19" y="5"/>
                    <a:pt x="18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7" y="11"/>
                    <a:pt x="6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2" y="0"/>
                    <a:pt x="12" y="0"/>
                  </a:cubicBezTo>
                  <a:lnTo>
                    <a:pt x="18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5" name="isḻíḓe">
              <a:extLst>
                <a:ext uri="{FF2B5EF4-FFF2-40B4-BE49-F238E27FC236}">
                  <a16:creationId xmlns:a16="http://schemas.microsoft.com/office/drawing/2014/main" id="{7843DC17-58E0-48F0-843B-8014EBC4595B}"/>
                </a:ext>
              </a:extLst>
            </p:cNvPr>
            <p:cNvSpPr/>
            <p:nvPr/>
          </p:nvSpPr>
          <p:spPr bwMode="auto">
            <a:xfrm>
              <a:off x="6534151" y="3314701"/>
              <a:ext cx="68263" cy="39688"/>
            </a:xfrm>
            <a:custGeom>
              <a:avLst/>
              <a:gdLst>
                <a:gd name="T0" fmla="*/ 11 w 21"/>
                <a:gd name="T1" fmla="*/ 1 h 12"/>
                <a:gd name="T2" fmla="*/ 14 w 21"/>
                <a:gd name="T3" fmla="*/ 1 h 12"/>
                <a:gd name="T4" fmla="*/ 20 w 21"/>
                <a:gd name="T5" fmla="*/ 4 h 12"/>
                <a:gd name="T6" fmla="*/ 20 w 21"/>
                <a:gd name="T7" fmla="*/ 6 h 12"/>
                <a:gd name="T8" fmla="*/ 10 w 21"/>
                <a:gd name="T9" fmla="*/ 12 h 12"/>
                <a:gd name="T10" fmla="*/ 7 w 21"/>
                <a:gd name="T11" fmla="*/ 12 h 12"/>
                <a:gd name="T12" fmla="*/ 1 w 21"/>
                <a:gd name="T13" fmla="*/ 9 h 12"/>
                <a:gd name="T14" fmla="*/ 1 w 21"/>
                <a:gd name="T15" fmla="*/ 7 h 12"/>
                <a:gd name="T16" fmla="*/ 11 w 2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1" y="1"/>
                  </a:move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6" name="íšḷiḋê">
              <a:extLst>
                <a:ext uri="{FF2B5EF4-FFF2-40B4-BE49-F238E27FC236}">
                  <a16:creationId xmlns:a16="http://schemas.microsoft.com/office/drawing/2014/main" id="{63B353A6-45A6-4EB9-B05D-B459FF88E92E}"/>
                </a:ext>
              </a:extLst>
            </p:cNvPr>
            <p:cNvSpPr/>
            <p:nvPr/>
          </p:nvSpPr>
          <p:spPr bwMode="auto">
            <a:xfrm>
              <a:off x="6592888" y="3417888"/>
              <a:ext cx="63500" cy="39688"/>
            </a:xfrm>
            <a:custGeom>
              <a:avLst/>
              <a:gdLst>
                <a:gd name="T0" fmla="*/ 19 w 19"/>
                <a:gd name="T1" fmla="*/ 4 h 12"/>
                <a:gd name="T2" fmla="*/ 19 w 19"/>
                <a:gd name="T3" fmla="*/ 6 h 12"/>
                <a:gd name="T4" fmla="*/ 9 w 19"/>
                <a:gd name="T5" fmla="*/ 11 h 12"/>
                <a:gd name="T6" fmla="*/ 7 w 19"/>
                <a:gd name="T7" fmla="*/ 11 h 12"/>
                <a:gd name="T8" fmla="*/ 1 w 19"/>
                <a:gd name="T9" fmla="*/ 8 h 12"/>
                <a:gd name="T10" fmla="*/ 1 w 19"/>
                <a:gd name="T11" fmla="*/ 6 h 12"/>
                <a:gd name="T12" fmla="*/ 10 w 19"/>
                <a:gd name="T13" fmla="*/ 1 h 12"/>
                <a:gd name="T14" fmla="*/ 12 w 19"/>
                <a:gd name="T15" fmla="*/ 1 h 12"/>
                <a:gd name="T16" fmla="*/ 19 w 19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9" y="4"/>
                  </a:moveTo>
                  <a:cubicBezTo>
                    <a:pt x="19" y="5"/>
                    <a:pt x="19" y="5"/>
                    <a:pt x="19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7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2" y="1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7" name="íṣļíḋe">
              <a:extLst>
                <a:ext uri="{FF2B5EF4-FFF2-40B4-BE49-F238E27FC236}">
                  <a16:creationId xmlns:a16="http://schemas.microsoft.com/office/drawing/2014/main" id="{F78BB815-D6C5-4460-9257-3728269F9FE9}"/>
                </a:ext>
              </a:extLst>
            </p:cNvPr>
            <p:cNvSpPr/>
            <p:nvPr/>
          </p:nvSpPr>
          <p:spPr bwMode="auto">
            <a:xfrm>
              <a:off x="6553201" y="3397251"/>
              <a:ext cx="66675" cy="36513"/>
            </a:xfrm>
            <a:custGeom>
              <a:avLst/>
              <a:gdLst>
                <a:gd name="T0" fmla="*/ 19 w 20"/>
                <a:gd name="T1" fmla="*/ 4 h 11"/>
                <a:gd name="T2" fmla="*/ 19 w 20"/>
                <a:gd name="T3" fmla="*/ 5 h 11"/>
                <a:gd name="T4" fmla="*/ 10 w 20"/>
                <a:gd name="T5" fmla="*/ 11 h 11"/>
                <a:gd name="T6" fmla="*/ 7 w 20"/>
                <a:gd name="T7" fmla="*/ 11 h 11"/>
                <a:gd name="T8" fmla="*/ 1 w 20"/>
                <a:gd name="T9" fmla="*/ 7 h 11"/>
                <a:gd name="T10" fmla="*/ 1 w 20"/>
                <a:gd name="T11" fmla="*/ 6 h 11"/>
                <a:gd name="T12" fmla="*/ 10 w 20"/>
                <a:gd name="T13" fmla="*/ 0 h 11"/>
                <a:gd name="T14" fmla="*/ 13 w 20"/>
                <a:gd name="T15" fmla="*/ 0 h 11"/>
                <a:gd name="T16" fmla="*/ 19 w 20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19" y="4"/>
                  </a:moveTo>
                  <a:cubicBezTo>
                    <a:pt x="20" y="4"/>
                    <a:pt x="20" y="5"/>
                    <a:pt x="19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8" name="išḷîďê">
              <a:extLst>
                <a:ext uri="{FF2B5EF4-FFF2-40B4-BE49-F238E27FC236}">
                  <a16:creationId xmlns:a16="http://schemas.microsoft.com/office/drawing/2014/main" id="{7C7E852E-51DC-4999-8DAD-4F993DC744CD}"/>
                </a:ext>
              </a:extLst>
            </p:cNvPr>
            <p:cNvSpPr/>
            <p:nvPr/>
          </p:nvSpPr>
          <p:spPr bwMode="auto">
            <a:xfrm>
              <a:off x="6613526" y="3360738"/>
              <a:ext cx="65088" cy="39688"/>
            </a:xfrm>
            <a:custGeom>
              <a:avLst/>
              <a:gdLst>
                <a:gd name="T0" fmla="*/ 11 w 20"/>
                <a:gd name="T1" fmla="*/ 0 h 12"/>
                <a:gd name="T2" fmla="*/ 13 w 20"/>
                <a:gd name="T3" fmla="*/ 0 h 12"/>
                <a:gd name="T4" fmla="*/ 19 w 20"/>
                <a:gd name="T5" fmla="*/ 4 h 12"/>
                <a:gd name="T6" fmla="*/ 19 w 20"/>
                <a:gd name="T7" fmla="*/ 5 h 12"/>
                <a:gd name="T8" fmla="*/ 9 w 20"/>
                <a:gd name="T9" fmla="*/ 11 h 12"/>
                <a:gd name="T10" fmla="*/ 6 w 20"/>
                <a:gd name="T11" fmla="*/ 11 h 12"/>
                <a:gd name="T12" fmla="*/ 0 w 20"/>
                <a:gd name="T13" fmla="*/ 8 h 12"/>
                <a:gd name="T14" fmla="*/ 0 w 20"/>
                <a:gd name="T15" fmla="*/ 6 h 12"/>
                <a:gd name="T16" fmla="*/ 11 w 2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1" y="0"/>
                  </a:moveTo>
                  <a:cubicBezTo>
                    <a:pt x="11" y="0"/>
                    <a:pt x="12" y="0"/>
                    <a:pt x="1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19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2"/>
                    <a:pt x="6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9" name="îŝ1idé">
              <a:extLst>
                <a:ext uri="{FF2B5EF4-FFF2-40B4-BE49-F238E27FC236}">
                  <a16:creationId xmlns:a16="http://schemas.microsoft.com/office/drawing/2014/main" id="{46B9D890-467B-474A-964A-678D69ADC605}"/>
                </a:ext>
              </a:extLst>
            </p:cNvPr>
            <p:cNvSpPr/>
            <p:nvPr/>
          </p:nvSpPr>
          <p:spPr bwMode="auto">
            <a:xfrm>
              <a:off x="6573838" y="3338513"/>
              <a:ext cx="65088" cy="39688"/>
            </a:xfrm>
            <a:custGeom>
              <a:avLst/>
              <a:gdLst>
                <a:gd name="T0" fmla="*/ 11 w 20"/>
                <a:gd name="T1" fmla="*/ 1 h 12"/>
                <a:gd name="T2" fmla="*/ 14 w 20"/>
                <a:gd name="T3" fmla="*/ 1 h 12"/>
                <a:gd name="T4" fmla="*/ 20 w 20"/>
                <a:gd name="T5" fmla="*/ 4 h 12"/>
                <a:gd name="T6" fmla="*/ 20 w 20"/>
                <a:gd name="T7" fmla="*/ 6 h 12"/>
                <a:gd name="T8" fmla="*/ 9 w 20"/>
                <a:gd name="T9" fmla="*/ 12 h 12"/>
                <a:gd name="T10" fmla="*/ 7 w 20"/>
                <a:gd name="T11" fmla="*/ 12 h 12"/>
                <a:gd name="T12" fmla="*/ 1 w 20"/>
                <a:gd name="T13" fmla="*/ 8 h 12"/>
                <a:gd name="T14" fmla="*/ 1 w 20"/>
                <a:gd name="T15" fmla="*/ 7 h 12"/>
                <a:gd name="T16" fmla="*/ 11 w 20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1" y="1"/>
                  </a:move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0" name="iṥlïḑè">
              <a:extLst>
                <a:ext uri="{FF2B5EF4-FFF2-40B4-BE49-F238E27FC236}">
                  <a16:creationId xmlns:a16="http://schemas.microsoft.com/office/drawing/2014/main" id="{9325746D-C36C-41D5-B55B-4F793DC74323}"/>
                </a:ext>
              </a:extLst>
            </p:cNvPr>
            <p:cNvSpPr/>
            <p:nvPr/>
          </p:nvSpPr>
          <p:spPr bwMode="auto">
            <a:xfrm>
              <a:off x="7048501" y="3189288"/>
              <a:ext cx="69850" cy="39688"/>
            </a:xfrm>
            <a:custGeom>
              <a:avLst/>
              <a:gdLst>
                <a:gd name="T0" fmla="*/ 10 w 21"/>
                <a:gd name="T1" fmla="*/ 11 h 12"/>
                <a:gd name="T2" fmla="*/ 7 w 21"/>
                <a:gd name="T3" fmla="*/ 11 h 12"/>
                <a:gd name="T4" fmla="*/ 1 w 21"/>
                <a:gd name="T5" fmla="*/ 8 h 12"/>
                <a:gd name="T6" fmla="*/ 1 w 21"/>
                <a:gd name="T7" fmla="*/ 6 h 12"/>
                <a:gd name="T8" fmla="*/ 11 w 21"/>
                <a:gd name="T9" fmla="*/ 0 h 12"/>
                <a:gd name="T10" fmla="*/ 14 w 21"/>
                <a:gd name="T11" fmla="*/ 0 h 12"/>
                <a:gd name="T12" fmla="*/ 20 w 21"/>
                <a:gd name="T13" fmla="*/ 4 h 12"/>
                <a:gd name="T14" fmla="*/ 20 w 21"/>
                <a:gd name="T15" fmla="*/ 5 h 12"/>
                <a:gd name="T16" fmla="*/ 10 w 21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0" y="11"/>
                  </a:moveTo>
                  <a:cubicBezTo>
                    <a:pt x="9" y="12"/>
                    <a:pt x="8" y="12"/>
                    <a:pt x="7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5"/>
                    <a:pt x="20" y="5"/>
                  </a:cubicBezTo>
                  <a:lnTo>
                    <a:pt x="10" y="11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1" name="íṡļidê">
              <a:extLst>
                <a:ext uri="{FF2B5EF4-FFF2-40B4-BE49-F238E27FC236}">
                  <a16:creationId xmlns:a16="http://schemas.microsoft.com/office/drawing/2014/main" id="{7175B71D-E693-46A9-8C89-B4B7CD24AA35}"/>
                </a:ext>
              </a:extLst>
            </p:cNvPr>
            <p:cNvSpPr/>
            <p:nvPr/>
          </p:nvSpPr>
          <p:spPr bwMode="auto">
            <a:xfrm>
              <a:off x="6648451" y="3381376"/>
              <a:ext cx="69850" cy="39688"/>
            </a:xfrm>
            <a:custGeom>
              <a:avLst/>
              <a:gdLst>
                <a:gd name="T0" fmla="*/ 11 w 21"/>
                <a:gd name="T1" fmla="*/ 1 h 12"/>
                <a:gd name="T2" fmla="*/ 14 w 21"/>
                <a:gd name="T3" fmla="*/ 1 h 12"/>
                <a:gd name="T4" fmla="*/ 20 w 21"/>
                <a:gd name="T5" fmla="*/ 4 h 12"/>
                <a:gd name="T6" fmla="*/ 20 w 21"/>
                <a:gd name="T7" fmla="*/ 6 h 12"/>
                <a:gd name="T8" fmla="*/ 10 w 21"/>
                <a:gd name="T9" fmla="*/ 12 h 12"/>
                <a:gd name="T10" fmla="*/ 7 w 21"/>
                <a:gd name="T11" fmla="*/ 12 h 12"/>
                <a:gd name="T12" fmla="*/ 1 w 21"/>
                <a:gd name="T13" fmla="*/ 9 h 12"/>
                <a:gd name="T14" fmla="*/ 1 w 21"/>
                <a:gd name="T15" fmla="*/ 7 h 12"/>
                <a:gd name="T16" fmla="*/ 11 w 2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1" y="1"/>
                  </a:moveTo>
                  <a:cubicBezTo>
                    <a:pt x="12" y="0"/>
                    <a:pt x="13" y="0"/>
                    <a:pt x="1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5"/>
                    <a:pt x="20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2" name="išľiḍé">
              <a:extLst>
                <a:ext uri="{FF2B5EF4-FFF2-40B4-BE49-F238E27FC236}">
                  <a16:creationId xmlns:a16="http://schemas.microsoft.com/office/drawing/2014/main" id="{05FD081F-BE48-4AC4-8183-DDF9B72183CC}"/>
                </a:ext>
              </a:extLst>
            </p:cNvPr>
            <p:cNvSpPr/>
            <p:nvPr/>
          </p:nvSpPr>
          <p:spPr bwMode="auto">
            <a:xfrm>
              <a:off x="7011988" y="3167063"/>
              <a:ext cx="66675" cy="39688"/>
            </a:xfrm>
            <a:custGeom>
              <a:avLst/>
              <a:gdLst>
                <a:gd name="T0" fmla="*/ 9 w 20"/>
                <a:gd name="T1" fmla="*/ 12 h 12"/>
                <a:gd name="T2" fmla="*/ 7 w 20"/>
                <a:gd name="T3" fmla="*/ 12 h 12"/>
                <a:gd name="T4" fmla="*/ 1 w 20"/>
                <a:gd name="T5" fmla="*/ 8 h 12"/>
                <a:gd name="T6" fmla="*/ 1 w 20"/>
                <a:gd name="T7" fmla="*/ 7 h 12"/>
                <a:gd name="T8" fmla="*/ 11 w 20"/>
                <a:gd name="T9" fmla="*/ 0 h 12"/>
                <a:gd name="T10" fmla="*/ 14 w 20"/>
                <a:gd name="T11" fmla="*/ 0 h 12"/>
                <a:gd name="T12" fmla="*/ 20 w 20"/>
                <a:gd name="T13" fmla="*/ 4 h 12"/>
                <a:gd name="T14" fmla="*/ 20 w 20"/>
                <a:gd name="T15" fmla="*/ 6 h 12"/>
                <a:gd name="T16" fmla="*/ 9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9" y="12"/>
                  </a:moveTo>
                  <a:cubicBezTo>
                    <a:pt x="9" y="12"/>
                    <a:pt x="7" y="12"/>
                    <a:pt x="7" y="1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6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3" name="íšlide">
              <a:extLst>
                <a:ext uri="{FF2B5EF4-FFF2-40B4-BE49-F238E27FC236}">
                  <a16:creationId xmlns:a16="http://schemas.microsoft.com/office/drawing/2014/main" id="{3D9A0D15-0134-4A03-91FA-8A3545EFFEB5}"/>
                </a:ext>
              </a:extLst>
            </p:cNvPr>
            <p:cNvSpPr/>
            <p:nvPr/>
          </p:nvSpPr>
          <p:spPr bwMode="auto">
            <a:xfrm>
              <a:off x="6688138" y="3403601"/>
              <a:ext cx="66675" cy="39688"/>
            </a:xfrm>
            <a:custGeom>
              <a:avLst/>
              <a:gdLst>
                <a:gd name="T0" fmla="*/ 0 w 20"/>
                <a:gd name="T1" fmla="*/ 8 h 12"/>
                <a:gd name="T2" fmla="*/ 0 w 20"/>
                <a:gd name="T3" fmla="*/ 7 h 12"/>
                <a:gd name="T4" fmla="*/ 11 w 20"/>
                <a:gd name="T5" fmla="*/ 1 h 12"/>
                <a:gd name="T6" fmla="*/ 13 w 20"/>
                <a:gd name="T7" fmla="*/ 1 h 12"/>
                <a:gd name="T8" fmla="*/ 19 w 20"/>
                <a:gd name="T9" fmla="*/ 4 h 12"/>
                <a:gd name="T10" fmla="*/ 19 w 20"/>
                <a:gd name="T11" fmla="*/ 6 h 12"/>
                <a:gd name="T12" fmla="*/ 9 w 20"/>
                <a:gd name="T13" fmla="*/ 12 h 12"/>
                <a:gd name="T14" fmla="*/ 6 w 20"/>
                <a:gd name="T15" fmla="*/ 12 h 12"/>
                <a:gd name="T16" fmla="*/ 0 w 20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0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3" y="0"/>
                    <a:pt x="1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19" y="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7" y="12"/>
                    <a:pt x="6" y="12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4" name="îṣ1iḓe">
              <a:extLst>
                <a:ext uri="{FF2B5EF4-FFF2-40B4-BE49-F238E27FC236}">
                  <a16:creationId xmlns:a16="http://schemas.microsoft.com/office/drawing/2014/main" id="{0AFCC875-30A0-47C7-8716-2D438B3977B7}"/>
                </a:ext>
              </a:extLst>
            </p:cNvPr>
            <p:cNvSpPr/>
            <p:nvPr/>
          </p:nvSpPr>
          <p:spPr bwMode="auto">
            <a:xfrm>
              <a:off x="6748463" y="3225801"/>
              <a:ext cx="309563" cy="180975"/>
            </a:xfrm>
            <a:custGeom>
              <a:avLst/>
              <a:gdLst>
                <a:gd name="T0" fmla="*/ 1 w 94"/>
                <a:gd name="T1" fmla="*/ 51 h 55"/>
                <a:gd name="T2" fmla="*/ 1 w 94"/>
                <a:gd name="T3" fmla="*/ 50 h 55"/>
                <a:gd name="T4" fmla="*/ 84 w 94"/>
                <a:gd name="T5" fmla="*/ 0 h 55"/>
                <a:gd name="T6" fmla="*/ 87 w 94"/>
                <a:gd name="T7" fmla="*/ 0 h 55"/>
                <a:gd name="T8" fmla="*/ 93 w 94"/>
                <a:gd name="T9" fmla="*/ 4 h 55"/>
                <a:gd name="T10" fmla="*/ 93 w 94"/>
                <a:gd name="T11" fmla="*/ 5 h 55"/>
                <a:gd name="T12" fmla="*/ 9 w 94"/>
                <a:gd name="T13" fmla="*/ 55 h 55"/>
                <a:gd name="T14" fmla="*/ 7 w 94"/>
                <a:gd name="T15" fmla="*/ 55 h 55"/>
                <a:gd name="T16" fmla="*/ 1 w 94"/>
                <a:gd name="T17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55">
                  <a:moveTo>
                    <a:pt x="1" y="51"/>
                  </a:moveTo>
                  <a:cubicBezTo>
                    <a:pt x="0" y="51"/>
                    <a:pt x="0" y="50"/>
                    <a:pt x="1" y="5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0"/>
                    <a:pt x="86" y="0"/>
                    <a:pt x="87" y="0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4" y="4"/>
                    <a:pt x="94" y="5"/>
                    <a:pt x="93" y="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8" y="55"/>
                    <a:pt x="7" y="55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182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5" name="iṡḷidé">
              <a:extLst>
                <a:ext uri="{FF2B5EF4-FFF2-40B4-BE49-F238E27FC236}">
                  <a16:creationId xmlns:a16="http://schemas.microsoft.com/office/drawing/2014/main" id="{F90D6648-C696-4330-B034-FF8331C4DC30}"/>
                </a:ext>
              </a:extLst>
            </p:cNvPr>
            <p:cNvSpPr/>
            <p:nvPr/>
          </p:nvSpPr>
          <p:spPr bwMode="auto">
            <a:xfrm>
              <a:off x="5724526" y="3513138"/>
              <a:ext cx="271463" cy="122238"/>
            </a:xfrm>
            <a:custGeom>
              <a:avLst/>
              <a:gdLst>
                <a:gd name="T0" fmla="*/ 77 w 82"/>
                <a:gd name="T1" fmla="*/ 15 h 37"/>
                <a:gd name="T2" fmla="*/ 77 w 82"/>
                <a:gd name="T3" fmla="*/ 14 h 37"/>
                <a:gd name="T4" fmla="*/ 73 w 82"/>
                <a:gd name="T5" fmla="*/ 10 h 37"/>
                <a:gd name="T6" fmla="*/ 73 w 82"/>
                <a:gd name="T7" fmla="*/ 7 h 37"/>
                <a:gd name="T8" fmla="*/ 41 w 82"/>
                <a:gd name="T9" fmla="*/ 0 h 37"/>
                <a:gd name="T10" fmla="*/ 8 w 82"/>
                <a:gd name="T11" fmla="*/ 8 h 37"/>
                <a:gd name="T12" fmla="*/ 8 w 82"/>
                <a:gd name="T13" fmla="*/ 9 h 37"/>
                <a:gd name="T14" fmla="*/ 7 w 82"/>
                <a:gd name="T15" fmla="*/ 14 h 37"/>
                <a:gd name="T16" fmla="*/ 0 w 82"/>
                <a:gd name="T17" fmla="*/ 16 h 37"/>
                <a:gd name="T18" fmla="*/ 0 w 82"/>
                <a:gd name="T19" fmla="*/ 19 h 37"/>
                <a:gd name="T20" fmla="*/ 41 w 82"/>
                <a:gd name="T21" fmla="*/ 37 h 37"/>
                <a:gd name="T22" fmla="*/ 82 w 82"/>
                <a:gd name="T23" fmla="*/ 19 h 37"/>
                <a:gd name="T24" fmla="*/ 82 w 82"/>
                <a:gd name="T25" fmla="*/ 16 h 37"/>
                <a:gd name="T26" fmla="*/ 77 w 82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37">
                  <a:moveTo>
                    <a:pt x="77" y="15"/>
                  </a:moveTo>
                  <a:cubicBezTo>
                    <a:pt x="77" y="14"/>
                    <a:pt x="77" y="14"/>
                    <a:pt x="77" y="14"/>
                  </a:cubicBezTo>
                  <a:cubicBezTo>
                    <a:pt x="75" y="13"/>
                    <a:pt x="73" y="12"/>
                    <a:pt x="73" y="10"/>
                  </a:cubicBezTo>
                  <a:cubicBezTo>
                    <a:pt x="73" y="9"/>
                    <a:pt x="73" y="8"/>
                    <a:pt x="73" y="7"/>
                  </a:cubicBezTo>
                  <a:cubicBezTo>
                    <a:pt x="66" y="3"/>
                    <a:pt x="54" y="0"/>
                    <a:pt x="41" y="0"/>
                  </a:cubicBezTo>
                  <a:cubicBezTo>
                    <a:pt x="27" y="0"/>
                    <a:pt x="15" y="3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7" y="12"/>
                    <a:pt x="7" y="14"/>
                  </a:cubicBezTo>
                  <a:cubicBezTo>
                    <a:pt x="6" y="17"/>
                    <a:pt x="3" y="17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"/>
                    <a:pt x="19" y="37"/>
                    <a:pt x="41" y="37"/>
                  </a:cubicBezTo>
                  <a:cubicBezTo>
                    <a:pt x="64" y="37"/>
                    <a:pt x="82" y="29"/>
                    <a:pt x="82" y="19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0" y="16"/>
                    <a:pt x="78" y="16"/>
                    <a:pt x="77" y="15"/>
                  </a:cubicBezTo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6" name="îṣ1íḓê">
              <a:extLst>
                <a:ext uri="{FF2B5EF4-FFF2-40B4-BE49-F238E27FC236}">
                  <a16:creationId xmlns:a16="http://schemas.microsoft.com/office/drawing/2014/main" id="{080EDE5D-2F9C-44FE-9530-DED8BE39A0FB}"/>
                </a:ext>
              </a:extLst>
            </p:cNvPr>
            <p:cNvSpPr/>
            <p:nvPr/>
          </p:nvSpPr>
          <p:spPr bwMode="auto">
            <a:xfrm>
              <a:off x="5724526" y="3506788"/>
              <a:ext cx="271463" cy="125413"/>
            </a:xfrm>
            <a:prstGeom prst="ellipse">
              <a:avLst/>
            </a:prstGeom>
            <a:solidFill>
              <a:srgbClr val="475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7" name="îšḷïḑe">
              <a:extLst>
                <a:ext uri="{FF2B5EF4-FFF2-40B4-BE49-F238E27FC236}">
                  <a16:creationId xmlns:a16="http://schemas.microsoft.com/office/drawing/2014/main" id="{1681A6DC-6F61-4C1E-9178-EA6C5387017A}"/>
                </a:ext>
              </a:extLst>
            </p:cNvPr>
            <p:cNvSpPr/>
            <p:nvPr/>
          </p:nvSpPr>
          <p:spPr bwMode="auto">
            <a:xfrm>
              <a:off x="5724526" y="3506788"/>
              <a:ext cx="271463" cy="122238"/>
            </a:xfrm>
            <a:prstGeom prst="ellipse">
              <a:avLst/>
            </a:prstGeom>
            <a:solidFill>
              <a:srgbClr val="222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8" name="íṥlíḓe">
              <a:extLst>
                <a:ext uri="{FF2B5EF4-FFF2-40B4-BE49-F238E27FC236}">
                  <a16:creationId xmlns:a16="http://schemas.microsoft.com/office/drawing/2014/main" id="{C15A816F-C111-4E55-B150-6FBBDB987EC9}"/>
                </a:ext>
              </a:extLst>
            </p:cNvPr>
            <p:cNvSpPr/>
            <p:nvPr/>
          </p:nvSpPr>
          <p:spPr bwMode="auto">
            <a:xfrm>
              <a:off x="5780088" y="3532188"/>
              <a:ext cx="158750" cy="73025"/>
            </a:xfrm>
            <a:prstGeom prst="ellipse">
              <a:avLst/>
            </a:prstGeom>
            <a:solidFill>
              <a:srgbClr val="191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9" name="íşľidê">
              <a:extLst>
                <a:ext uri="{FF2B5EF4-FFF2-40B4-BE49-F238E27FC236}">
                  <a16:creationId xmlns:a16="http://schemas.microsoft.com/office/drawing/2014/main" id="{5C2BCCEC-F5BE-437C-B0B1-1D7E0DB51B2A}"/>
                </a:ext>
              </a:extLst>
            </p:cNvPr>
            <p:cNvSpPr/>
            <p:nvPr/>
          </p:nvSpPr>
          <p:spPr bwMode="auto">
            <a:xfrm>
              <a:off x="5945188" y="3381376"/>
              <a:ext cx="66675" cy="111125"/>
            </a:xfrm>
            <a:custGeom>
              <a:avLst/>
              <a:gdLst>
                <a:gd name="T0" fmla="*/ 3 w 20"/>
                <a:gd name="T1" fmla="*/ 34 h 34"/>
                <a:gd name="T2" fmla="*/ 0 w 20"/>
                <a:gd name="T3" fmla="*/ 30 h 34"/>
                <a:gd name="T4" fmla="*/ 3 w 20"/>
                <a:gd name="T5" fmla="*/ 27 h 34"/>
                <a:gd name="T6" fmla="*/ 14 w 20"/>
                <a:gd name="T7" fmla="*/ 17 h 34"/>
                <a:gd name="T8" fmla="*/ 3 w 20"/>
                <a:gd name="T9" fmla="*/ 6 h 34"/>
                <a:gd name="T10" fmla="*/ 0 w 20"/>
                <a:gd name="T11" fmla="*/ 3 h 34"/>
                <a:gd name="T12" fmla="*/ 3 w 20"/>
                <a:gd name="T13" fmla="*/ 0 h 34"/>
                <a:gd name="T14" fmla="*/ 20 w 20"/>
                <a:gd name="T15" fmla="*/ 17 h 34"/>
                <a:gd name="T16" fmla="*/ 3 w 20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4">
                  <a:moveTo>
                    <a:pt x="3" y="34"/>
                  </a:moveTo>
                  <a:cubicBezTo>
                    <a:pt x="1" y="34"/>
                    <a:pt x="0" y="32"/>
                    <a:pt x="0" y="30"/>
                  </a:cubicBezTo>
                  <a:cubicBezTo>
                    <a:pt x="0" y="29"/>
                    <a:pt x="1" y="27"/>
                    <a:pt x="3" y="27"/>
                  </a:cubicBezTo>
                  <a:cubicBezTo>
                    <a:pt x="9" y="27"/>
                    <a:pt x="14" y="22"/>
                    <a:pt x="14" y="17"/>
                  </a:cubicBezTo>
                  <a:cubicBezTo>
                    <a:pt x="14" y="11"/>
                    <a:pt x="9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20" y="7"/>
                    <a:pt x="20" y="17"/>
                  </a:cubicBezTo>
                  <a:cubicBezTo>
                    <a:pt x="20" y="26"/>
                    <a:pt x="12" y="34"/>
                    <a:pt x="3" y="34"/>
                  </a:cubicBezTo>
                  <a:close/>
                </a:path>
              </a:pathLst>
            </a:custGeom>
            <a:solidFill>
              <a:srgbClr val="0D0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0" name="iṩļîďé">
              <a:extLst>
                <a:ext uri="{FF2B5EF4-FFF2-40B4-BE49-F238E27FC236}">
                  <a16:creationId xmlns:a16="http://schemas.microsoft.com/office/drawing/2014/main" id="{855F229B-F52A-4A1D-B8B0-BF6E8000A211}"/>
                </a:ext>
              </a:extLst>
            </p:cNvPr>
            <p:cNvSpPr/>
            <p:nvPr/>
          </p:nvSpPr>
          <p:spPr bwMode="auto">
            <a:xfrm>
              <a:off x="5751513" y="3332163"/>
              <a:ext cx="217488" cy="260350"/>
            </a:xfrm>
            <a:custGeom>
              <a:avLst/>
              <a:gdLst>
                <a:gd name="T0" fmla="*/ 40 w 66"/>
                <a:gd name="T1" fmla="*/ 0 h 79"/>
                <a:gd name="T2" fmla="*/ 26 w 66"/>
                <a:gd name="T3" fmla="*/ 0 h 79"/>
                <a:gd name="T4" fmla="*/ 13 w 66"/>
                <a:gd name="T5" fmla="*/ 0 h 79"/>
                <a:gd name="T6" fmla="*/ 0 w 66"/>
                <a:gd name="T7" fmla="*/ 2 h 79"/>
                <a:gd name="T8" fmla="*/ 0 w 66"/>
                <a:gd name="T9" fmla="*/ 43 h 79"/>
                <a:gd name="T10" fmla="*/ 33 w 66"/>
                <a:gd name="T11" fmla="*/ 79 h 79"/>
                <a:gd name="T12" fmla="*/ 66 w 66"/>
                <a:gd name="T13" fmla="*/ 43 h 79"/>
                <a:gd name="T14" fmla="*/ 66 w 66"/>
                <a:gd name="T15" fmla="*/ 2 h 79"/>
                <a:gd name="T16" fmla="*/ 40 w 66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9">
                  <a:moveTo>
                    <a:pt x="4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3"/>
                    <a:pt x="15" y="79"/>
                    <a:pt x="33" y="79"/>
                  </a:cubicBezTo>
                  <a:cubicBezTo>
                    <a:pt x="51" y="79"/>
                    <a:pt x="66" y="62"/>
                    <a:pt x="66" y="43"/>
                  </a:cubicBezTo>
                  <a:cubicBezTo>
                    <a:pt x="66" y="2"/>
                    <a:pt x="66" y="2"/>
                    <a:pt x="66" y="2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1" name="isḻîḋê">
              <a:extLst>
                <a:ext uri="{FF2B5EF4-FFF2-40B4-BE49-F238E27FC236}">
                  <a16:creationId xmlns:a16="http://schemas.microsoft.com/office/drawing/2014/main" id="{34397ED3-E07F-4452-AFA7-14D0C6ACD8AD}"/>
                </a:ext>
              </a:extLst>
            </p:cNvPr>
            <p:cNvSpPr/>
            <p:nvPr/>
          </p:nvSpPr>
          <p:spPr bwMode="auto">
            <a:xfrm>
              <a:off x="5751513" y="3289301"/>
              <a:ext cx="217488" cy="101600"/>
            </a:xfrm>
            <a:prstGeom prst="ellipse">
              <a:avLst/>
            </a:prstGeom>
            <a:solidFill>
              <a:srgbClr val="222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2" name="íş1íḍe">
              <a:extLst>
                <a:ext uri="{FF2B5EF4-FFF2-40B4-BE49-F238E27FC236}">
                  <a16:creationId xmlns:a16="http://schemas.microsoft.com/office/drawing/2014/main" id="{882265A0-D8FB-48ED-8535-F8ED9AFB09EB}"/>
                </a:ext>
              </a:extLst>
            </p:cNvPr>
            <p:cNvSpPr/>
            <p:nvPr/>
          </p:nvSpPr>
          <p:spPr bwMode="auto">
            <a:xfrm>
              <a:off x="5761038" y="3292476"/>
              <a:ext cx="198438" cy="92075"/>
            </a:xfrm>
            <a:prstGeom prst="ellipse">
              <a:avLst/>
            </a:prstGeom>
            <a:solidFill>
              <a:srgbClr val="0000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3" name="íş1iḑè">
              <a:extLst>
                <a:ext uri="{FF2B5EF4-FFF2-40B4-BE49-F238E27FC236}">
                  <a16:creationId xmlns:a16="http://schemas.microsoft.com/office/drawing/2014/main" id="{D5F88C3F-16CF-4016-831E-4A2D5004F60E}"/>
                </a:ext>
              </a:extLst>
            </p:cNvPr>
            <p:cNvSpPr/>
            <p:nvPr/>
          </p:nvSpPr>
          <p:spPr bwMode="auto">
            <a:xfrm>
              <a:off x="5770563" y="3314701"/>
              <a:ext cx="177800" cy="82550"/>
            </a:xfrm>
            <a:prstGeom prst="ellipse">
              <a:avLst/>
            </a:pr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4" name="ïŝļîḓe">
              <a:extLst>
                <a:ext uri="{FF2B5EF4-FFF2-40B4-BE49-F238E27FC236}">
                  <a16:creationId xmlns:a16="http://schemas.microsoft.com/office/drawing/2014/main" id="{15E1377B-573B-488B-AD21-9D280A592D16}"/>
                </a:ext>
              </a:extLst>
            </p:cNvPr>
            <p:cNvSpPr/>
            <p:nvPr/>
          </p:nvSpPr>
          <p:spPr bwMode="auto">
            <a:xfrm>
              <a:off x="5800726" y="3332163"/>
              <a:ext cx="119063" cy="52388"/>
            </a:xfrm>
            <a:prstGeom prst="ellipse">
              <a:avLst/>
            </a:pr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5" name="iṥļiḋè">
              <a:extLst>
                <a:ext uri="{FF2B5EF4-FFF2-40B4-BE49-F238E27FC236}">
                  <a16:creationId xmlns:a16="http://schemas.microsoft.com/office/drawing/2014/main" id="{F76C0412-387B-4087-9C5C-42B7D9A75C2B}"/>
                </a:ext>
              </a:extLst>
            </p:cNvPr>
            <p:cNvSpPr/>
            <p:nvPr/>
          </p:nvSpPr>
          <p:spPr bwMode="auto">
            <a:xfrm>
              <a:off x="5830888" y="3344863"/>
              <a:ext cx="58738" cy="26988"/>
            </a:xfrm>
            <a:prstGeom prst="ellipse">
              <a:avLst/>
            </a:prstGeom>
            <a:solidFill>
              <a:srgbClr val="5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6" name="ísḻiḓè">
              <a:extLst>
                <a:ext uri="{FF2B5EF4-FFF2-40B4-BE49-F238E27FC236}">
                  <a16:creationId xmlns:a16="http://schemas.microsoft.com/office/drawing/2014/main" id="{2F6FA076-75CD-4FB5-A641-AD1F1027ACFA}"/>
                </a:ext>
              </a:extLst>
            </p:cNvPr>
            <p:cNvSpPr/>
            <p:nvPr/>
          </p:nvSpPr>
          <p:spPr bwMode="auto">
            <a:xfrm>
              <a:off x="6057901" y="3186113"/>
              <a:ext cx="192088" cy="300038"/>
            </a:xfrm>
            <a:custGeom>
              <a:avLst/>
              <a:gdLst>
                <a:gd name="T0" fmla="*/ 35 w 58"/>
                <a:gd name="T1" fmla="*/ 1 h 91"/>
                <a:gd name="T2" fmla="*/ 23 w 58"/>
                <a:gd name="T3" fmla="*/ 0 h 91"/>
                <a:gd name="T4" fmla="*/ 11 w 58"/>
                <a:gd name="T5" fmla="*/ 0 h 91"/>
                <a:gd name="T6" fmla="*/ 0 w 58"/>
                <a:gd name="T7" fmla="*/ 2 h 91"/>
                <a:gd name="T8" fmla="*/ 0 w 58"/>
                <a:gd name="T9" fmla="*/ 78 h 91"/>
                <a:gd name="T10" fmla="*/ 29 w 58"/>
                <a:gd name="T11" fmla="*/ 91 h 91"/>
                <a:gd name="T12" fmla="*/ 58 w 58"/>
                <a:gd name="T13" fmla="*/ 78 h 91"/>
                <a:gd name="T14" fmla="*/ 58 w 58"/>
                <a:gd name="T15" fmla="*/ 2 h 91"/>
                <a:gd name="T16" fmla="*/ 35 w 58"/>
                <a:gd name="T17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91">
                  <a:moveTo>
                    <a:pt x="35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5"/>
                    <a:pt x="13" y="91"/>
                    <a:pt x="29" y="91"/>
                  </a:cubicBezTo>
                  <a:cubicBezTo>
                    <a:pt x="45" y="91"/>
                    <a:pt x="58" y="85"/>
                    <a:pt x="58" y="78"/>
                  </a:cubicBezTo>
                  <a:cubicBezTo>
                    <a:pt x="58" y="2"/>
                    <a:pt x="58" y="2"/>
                    <a:pt x="58" y="2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7" name="iṧlíďê">
              <a:extLst>
                <a:ext uri="{FF2B5EF4-FFF2-40B4-BE49-F238E27FC236}">
                  <a16:creationId xmlns:a16="http://schemas.microsoft.com/office/drawing/2014/main" id="{0700F16E-6BBC-4D33-B0C2-44ADC87F91CA}"/>
                </a:ext>
              </a:extLst>
            </p:cNvPr>
            <p:cNvSpPr/>
            <p:nvPr/>
          </p:nvSpPr>
          <p:spPr bwMode="auto">
            <a:xfrm>
              <a:off x="6057901" y="3186113"/>
              <a:ext cx="192088" cy="63500"/>
            </a:xfrm>
            <a:custGeom>
              <a:avLst/>
              <a:gdLst>
                <a:gd name="T0" fmla="*/ 55 w 58"/>
                <a:gd name="T1" fmla="*/ 12 h 19"/>
                <a:gd name="T2" fmla="*/ 58 w 58"/>
                <a:gd name="T3" fmla="*/ 10 h 19"/>
                <a:gd name="T4" fmla="*/ 58 w 58"/>
                <a:gd name="T5" fmla="*/ 2 h 19"/>
                <a:gd name="T6" fmla="*/ 35 w 58"/>
                <a:gd name="T7" fmla="*/ 1 h 19"/>
                <a:gd name="T8" fmla="*/ 23 w 58"/>
                <a:gd name="T9" fmla="*/ 0 h 19"/>
                <a:gd name="T10" fmla="*/ 11 w 58"/>
                <a:gd name="T11" fmla="*/ 0 h 19"/>
                <a:gd name="T12" fmla="*/ 0 w 58"/>
                <a:gd name="T13" fmla="*/ 2 h 19"/>
                <a:gd name="T14" fmla="*/ 0 w 58"/>
                <a:gd name="T15" fmla="*/ 9 h 19"/>
                <a:gd name="T16" fmla="*/ 0 w 58"/>
                <a:gd name="T17" fmla="*/ 9 h 19"/>
                <a:gd name="T18" fmla="*/ 3 w 58"/>
                <a:gd name="T19" fmla="*/ 12 h 19"/>
                <a:gd name="T20" fmla="*/ 3 w 58"/>
                <a:gd name="T21" fmla="*/ 12 h 19"/>
                <a:gd name="T22" fmla="*/ 3 w 58"/>
                <a:gd name="T23" fmla="*/ 12 h 19"/>
                <a:gd name="T24" fmla="*/ 20 w 58"/>
                <a:gd name="T25" fmla="*/ 19 h 19"/>
                <a:gd name="T26" fmla="*/ 22 w 58"/>
                <a:gd name="T27" fmla="*/ 19 h 19"/>
                <a:gd name="T28" fmla="*/ 24 w 58"/>
                <a:gd name="T29" fmla="*/ 19 h 19"/>
                <a:gd name="T30" fmla="*/ 35 w 58"/>
                <a:gd name="T31" fmla="*/ 19 h 19"/>
                <a:gd name="T32" fmla="*/ 39 w 58"/>
                <a:gd name="T33" fmla="*/ 19 h 19"/>
                <a:gd name="T34" fmla="*/ 40 w 58"/>
                <a:gd name="T35" fmla="*/ 19 h 19"/>
                <a:gd name="T36" fmla="*/ 46 w 58"/>
                <a:gd name="T37" fmla="*/ 18 h 19"/>
                <a:gd name="T38" fmla="*/ 48 w 58"/>
                <a:gd name="T39" fmla="*/ 16 h 19"/>
                <a:gd name="T40" fmla="*/ 55 w 58"/>
                <a:gd name="T4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19">
                  <a:moveTo>
                    <a:pt x="55" y="12"/>
                  </a:moveTo>
                  <a:cubicBezTo>
                    <a:pt x="56" y="11"/>
                    <a:pt x="57" y="10"/>
                    <a:pt x="58" y="10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7" y="17"/>
                    <a:pt x="14" y="19"/>
                    <a:pt x="20" y="19"/>
                  </a:cubicBezTo>
                  <a:cubicBezTo>
                    <a:pt x="20" y="19"/>
                    <a:pt x="21" y="19"/>
                    <a:pt x="22" y="19"/>
                  </a:cubicBezTo>
                  <a:cubicBezTo>
                    <a:pt x="22" y="19"/>
                    <a:pt x="23" y="19"/>
                    <a:pt x="24" y="19"/>
                  </a:cubicBezTo>
                  <a:cubicBezTo>
                    <a:pt x="27" y="19"/>
                    <a:pt x="31" y="19"/>
                    <a:pt x="35" y="19"/>
                  </a:cubicBezTo>
                  <a:cubicBezTo>
                    <a:pt x="36" y="19"/>
                    <a:pt x="38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2" y="19"/>
                    <a:pt x="44" y="19"/>
                    <a:pt x="46" y="18"/>
                  </a:cubicBezTo>
                  <a:cubicBezTo>
                    <a:pt x="47" y="17"/>
                    <a:pt x="47" y="16"/>
                    <a:pt x="48" y="16"/>
                  </a:cubicBezTo>
                  <a:cubicBezTo>
                    <a:pt x="51" y="14"/>
                    <a:pt x="53" y="13"/>
                    <a:pt x="55" y="12"/>
                  </a:cubicBezTo>
                  <a:close/>
                </a:path>
              </a:pathLst>
            </a:custGeom>
            <a:solidFill>
              <a:srgbClr val="181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8" name="ïšľíḓe">
              <a:extLst>
                <a:ext uri="{FF2B5EF4-FFF2-40B4-BE49-F238E27FC236}">
                  <a16:creationId xmlns:a16="http://schemas.microsoft.com/office/drawing/2014/main" id="{5D8FD2B0-D2DB-4E62-94C7-EEDAD9C543E1}"/>
                </a:ext>
              </a:extLst>
            </p:cNvPr>
            <p:cNvSpPr/>
            <p:nvPr/>
          </p:nvSpPr>
          <p:spPr bwMode="auto">
            <a:xfrm>
              <a:off x="6057901" y="3186113"/>
              <a:ext cx="192088" cy="76200"/>
            </a:xfrm>
            <a:custGeom>
              <a:avLst/>
              <a:gdLst>
                <a:gd name="T0" fmla="*/ 53 w 58"/>
                <a:gd name="T1" fmla="*/ 2 h 23"/>
                <a:gd name="T2" fmla="*/ 35 w 58"/>
                <a:gd name="T3" fmla="*/ 1 h 23"/>
                <a:gd name="T4" fmla="*/ 23 w 58"/>
                <a:gd name="T5" fmla="*/ 0 h 23"/>
                <a:gd name="T6" fmla="*/ 11 w 58"/>
                <a:gd name="T7" fmla="*/ 0 h 23"/>
                <a:gd name="T8" fmla="*/ 6 w 58"/>
                <a:gd name="T9" fmla="*/ 1 h 23"/>
                <a:gd name="T10" fmla="*/ 0 w 58"/>
                <a:gd name="T11" fmla="*/ 9 h 23"/>
                <a:gd name="T12" fmla="*/ 29 w 58"/>
                <a:gd name="T13" fmla="*/ 23 h 23"/>
                <a:gd name="T14" fmla="*/ 58 w 58"/>
                <a:gd name="T15" fmla="*/ 9 h 23"/>
                <a:gd name="T16" fmla="*/ 53 w 5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3">
                  <a:moveTo>
                    <a:pt x="53" y="2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17"/>
                    <a:pt x="13" y="23"/>
                    <a:pt x="29" y="23"/>
                  </a:cubicBezTo>
                  <a:cubicBezTo>
                    <a:pt x="45" y="23"/>
                    <a:pt x="58" y="17"/>
                    <a:pt x="58" y="9"/>
                  </a:cubicBezTo>
                  <a:cubicBezTo>
                    <a:pt x="58" y="7"/>
                    <a:pt x="56" y="4"/>
                    <a:pt x="53" y="2"/>
                  </a:cubicBezTo>
                  <a:close/>
                </a:path>
              </a:pathLst>
            </a:custGeom>
            <a:solidFill>
              <a:srgbClr val="181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9" name="ïsḻíḓe">
              <a:extLst>
                <a:ext uri="{FF2B5EF4-FFF2-40B4-BE49-F238E27FC236}">
                  <a16:creationId xmlns:a16="http://schemas.microsoft.com/office/drawing/2014/main" id="{A217BE8A-155F-4F39-8DAD-8DD7E6BB500E}"/>
                </a:ext>
              </a:extLst>
            </p:cNvPr>
            <p:cNvSpPr/>
            <p:nvPr/>
          </p:nvSpPr>
          <p:spPr bwMode="auto">
            <a:xfrm>
              <a:off x="6057901" y="3149601"/>
              <a:ext cx="192088" cy="90488"/>
            </a:xfrm>
            <a:prstGeom prst="ellipse">
              <a:avLst/>
            </a:prstGeom>
            <a:solidFill>
              <a:srgbClr val="505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0" name="iṩľîḑê">
              <a:extLst>
                <a:ext uri="{FF2B5EF4-FFF2-40B4-BE49-F238E27FC236}">
                  <a16:creationId xmlns:a16="http://schemas.microsoft.com/office/drawing/2014/main" id="{3E48613D-6880-49BC-A865-462F4048F288}"/>
                </a:ext>
              </a:extLst>
            </p:cNvPr>
            <p:cNvSpPr/>
            <p:nvPr/>
          </p:nvSpPr>
          <p:spPr bwMode="auto">
            <a:xfrm>
              <a:off x="6057901" y="3149601"/>
              <a:ext cx="192088" cy="90488"/>
            </a:xfrm>
            <a:prstGeom prst="ellipse">
              <a:avLst/>
            </a:prstGeom>
            <a:solidFill>
              <a:srgbClr val="26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1" name="iṡḷïḋè">
              <a:extLst>
                <a:ext uri="{FF2B5EF4-FFF2-40B4-BE49-F238E27FC236}">
                  <a16:creationId xmlns:a16="http://schemas.microsoft.com/office/drawing/2014/main" id="{1978C8F4-4A89-441E-90F8-83BF87C7AA2F}"/>
                </a:ext>
              </a:extLst>
            </p:cNvPr>
            <p:cNvSpPr/>
            <p:nvPr/>
          </p:nvSpPr>
          <p:spPr bwMode="auto">
            <a:xfrm>
              <a:off x="6073776" y="3160713"/>
              <a:ext cx="155575" cy="68263"/>
            </a:xfrm>
            <a:prstGeom prst="ellipse">
              <a:avLst/>
            </a:prstGeom>
            <a:solidFill>
              <a:srgbClr val="181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2" name="iṡlîḓê">
              <a:extLst>
                <a:ext uri="{FF2B5EF4-FFF2-40B4-BE49-F238E27FC236}">
                  <a16:creationId xmlns:a16="http://schemas.microsoft.com/office/drawing/2014/main" id="{F48BA905-9636-481D-B9F1-07AFB0C0F08E}"/>
                </a:ext>
              </a:extLst>
            </p:cNvPr>
            <p:cNvSpPr/>
            <p:nvPr/>
          </p:nvSpPr>
          <p:spPr bwMode="auto">
            <a:xfrm>
              <a:off x="6073776" y="3176588"/>
              <a:ext cx="155575" cy="73025"/>
            </a:xfrm>
            <a:prstGeom prst="ellipse">
              <a:avLst/>
            </a:prstGeom>
            <a:solidFill>
              <a:srgbClr val="000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3" name="iṡḷîḑê">
              <a:extLst>
                <a:ext uri="{FF2B5EF4-FFF2-40B4-BE49-F238E27FC236}">
                  <a16:creationId xmlns:a16="http://schemas.microsoft.com/office/drawing/2014/main" id="{A8A84E54-C88A-46CD-BD65-D711209C89DB}"/>
                </a:ext>
              </a:extLst>
            </p:cNvPr>
            <p:cNvSpPr/>
            <p:nvPr/>
          </p:nvSpPr>
          <p:spPr bwMode="auto">
            <a:xfrm>
              <a:off x="6161088" y="3094038"/>
              <a:ext cx="31750" cy="141288"/>
            </a:xfrm>
            <a:custGeom>
              <a:avLst/>
              <a:gdLst>
                <a:gd name="T0" fmla="*/ 0 w 20"/>
                <a:gd name="T1" fmla="*/ 89 h 89"/>
                <a:gd name="T2" fmla="*/ 0 w 20"/>
                <a:gd name="T3" fmla="*/ 0 h 89"/>
                <a:gd name="T4" fmla="*/ 4 w 20"/>
                <a:gd name="T5" fmla="*/ 0 h 89"/>
                <a:gd name="T6" fmla="*/ 8 w 20"/>
                <a:gd name="T7" fmla="*/ 0 h 89"/>
                <a:gd name="T8" fmla="*/ 12 w 20"/>
                <a:gd name="T9" fmla="*/ 0 h 89"/>
                <a:gd name="T10" fmla="*/ 20 w 20"/>
                <a:gd name="T11" fmla="*/ 0 h 89"/>
                <a:gd name="T12" fmla="*/ 20 w 20"/>
                <a:gd name="T13" fmla="*/ 89 h 89"/>
                <a:gd name="T14" fmla="*/ 12 w 20"/>
                <a:gd name="T15" fmla="*/ 89 h 89"/>
                <a:gd name="T16" fmla="*/ 0 w 20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9">
                  <a:moveTo>
                    <a:pt x="0" y="8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89"/>
                  </a:lnTo>
                  <a:lnTo>
                    <a:pt x="12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350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4" name="îšḷîde">
              <a:extLst>
                <a:ext uri="{FF2B5EF4-FFF2-40B4-BE49-F238E27FC236}">
                  <a16:creationId xmlns:a16="http://schemas.microsoft.com/office/drawing/2014/main" id="{0DF20BAD-A41D-4970-B49B-959A2CA3E9E0}"/>
                </a:ext>
              </a:extLst>
            </p:cNvPr>
            <p:cNvSpPr/>
            <p:nvPr/>
          </p:nvSpPr>
          <p:spPr bwMode="auto">
            <a:xfrm>
              <a:off x="6161088" y="3094038"/>
              <a:ext cx="31750" cy="141288"/>
            </a:xfrm>
            <a:custGeom>
              <a:avLst/>
              <a:gdLst>
                <a:gd name="T0" fmla="*/ 0 w 20"/>
                <a:gd name="T1" fmla="*/ 89 h 89"/>
                <a:gd name="T2" fmla="*/ 0 w 20"/>
                <a:gd name="T3" fmla="*/ 0 h 89"/>
                <a:gd name="T4" fmla="*/ 4 w 20"/>
                <a:gd name="T5" fmla="*/ 0 h 89"/>
                <a:gd name="T6" fmla="*/ 8 w 20"/>
                <a:gd name="T7" fmla="*/ 0 h 89"/>
                <a:gd name="T8" fmla="*/ 12 w 20"/>
                <a:gd name="T9" fmla="*/ 0 h 89"/>
                <a:gd name="T10" fmla="*/ 20 w 20"/>
                <a:gd name="T11" fmla="*/ 0 h 89"/>
                <a:gd name="T12" fmla="*/ 20 w 20"/>
                <a:gd name="T13" fmla="*/ 89 h 89"/>
                <a:gd name="T14" fmla="*/ 12 w 20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9">
                  <a:moveTo>
                    <a:pt x="0" y="8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89"/>
                  </a:lnTo>
                  <a:lnTo>
                    <a:pt x="12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5" name="íşľîḓe">
              <a:extLst>
                <a:ext uri="{FF2B5EF4-FFF2-40B4-BE49-F238E27FC236}">
                  <a16:creationId xmlns:a16="http://schemas.microsoft.com/office/drawing/2014/main" id="{4104FE2D-6856-45B6-9CCA-B4AD201B2990}"/>
                </a:ext>
              </a:extLst>
            </p:cNvPr>
            <p:cNvSpPr/>
            <p:nvPr/>
          </p:nvSpPr>
          <p:spPr bwMode="auto">
            <a:xfrm>
              <a:off x="6088063" y="3087688"/>
              <a:ext cx="33338" cy="144463"/>
            </a:xfrm>
            <a:custGeom>
              <a:avLst/>
              <a:gdLst>
                <a:gd name="T0" fmla="*/ 0 w 21"/>
                <a:gd name="T1" fmla="*/ 89 h 91"/>
                <a:gd name="T2" fmla="*/ 0 w 21"/>
                <a:gd name="T3" fmla="*/ 2 h 91"/>
                <a:gd name="T4" fmla="*/ 4 w 21"/>
                <a:gd name="T5" fmla="*/ 0 h 91"/>
                <a:gd name="T6" fmla="*/ 8 w 21"/>
                <a:gd name="T7" fmla="*/ 0 h 91"/>
                <a:gd name="T8" fmla="*/ 12 w 21"/>
                <a:gd name="T9" fmla="*/ 0 h 91"/>
                <a:gd name="T10" fmla="*/ 21 w 21"/>
                <a:gd name="T11" fmla="*/ 2 h 91"/>
                <a:gd name="T12" fmla="*/ 21 w 21"/>
                <a:gd name="T13" fmla="*/ 89 h 91"/>
                <a:gd name="T14" fmla="*/ 12 w 21"/>
                <a:gd name="T15" fmla="*/ 91 h 91"/>
                <a:gd name="T16" fmla="*/ 0 w 21"/>
                <a:gd name="T17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1">
                  <a:moveTo>
                    <a:pt x="0" y="89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21" y="89"/>
                  </a:lnTo>
                  <a:lnTo>
                    <a:pt x="12" y="9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40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6" name="ïṥlíḋé">
              <a:extLst>
                <a:ext uri="{FF2B5EF4-FFF2-40B4-BE49-F238E27FC236}">
                  <a16:creationId xmlns:a16="http://schemas.microsoft.com/office/drawing/2014/main" id="{5858DDBB-A77B-4370-99A4-646874CB8136}"/>
                </a:ext>
              </a:extLst>
            </p:cNvPr>
            <p:cNvSpPr/>
            <p:nvPr/>
          </p:nvSpPr>
          <p:spPr bwMode="auto">
            <a:xfrm>
              <a:off x="6088063" y="3087688"/>
              <a:ext cx="33338" cy="144463"/>
            </a:xfrm>
            <a:custGeom>
              <a:avLst/>
              <a:gdLst>
                <a:gd name="T0" fmla="*/ 0 w 21"/>
                <a:gd name="T1" fmla="*/ 89 h 91"/>
                <a:gd name="T2" fmla="*/ 0 w 21"/>
                <a:gd name="T3" fmla="*/ 2 h 91"/>
                <a:gd name="T4" fmla="*/ 4 w 21"/>
                <a:gd name="T5" fmla="*/ 0 h 91"/>
                <a:gd name="T6" fmla="*/ 8 w 21"/>
                <a:gd name="T7" fmla="*/ 0 h 91"/>
                <a:gd name="T8" fmla="*/ 12 w 21"/>
                <a:gd name="T9" fmla="*/ 0 h 91"/>
                <a:gd name="T10" fmla="*/ 21 w 21"/>
                <a:gd name="T11" fmla="*/ 2 h 91"/>
                <a:gd name="T12" fmla="*/ 21 w 21"/>
                <a:gd name="T13" fmla="*/ 89 h 91"/>
                <a:gd name="T14" fmla="*/ 12 w 2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91">
                  <a:moveTo>
                    <a:pt x="0" y="89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21" y="89"/>
                  </a:lnTo>
                  <a:lnTo>
                    <a:pt x="12" y="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7" name="isļidè">
              <a:extLst>
                <a:ext uri="{FF2B5EF4-FFF2-40B4-BE49-F238E27FC236}">
                  <a16:creationId xmlns:a16="http://schemas.microsoft.com/office/drawing/2014/main" id="{4514ED97-06EC-4DA7-8CDC-473F3D3308EF}"/>
                </a:ext>
              </a:extLst>
            </p:cNvPr>
            <p:cNvSpPr/>
            <p:nvPr/>
          </p:nvSpPr>
          <p:spPr bwMode="auto">
            <a:xfrm>
              <a:off x="6088063" y="3081338"/>
              <a:ext cx="33338" cy="15875"/>
            </a:xfrm>
            <a:prstGeom prst="ellipse">
              <a:avLst/>
            </a:prstGeom>
            <a:solidFill>
              <a:srgbClr val="C2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8" name="ïśľiḋè">
              <a:extLst>
                <a:ext uri="{FF2B5EF4-FFF2-40B4-BE49-F238E27FC236}">
                  <a16:creationId xmlns:a16="http://schemas.microsoft.com/office/drawing/2014/main" id="{81F7F263-1CF7-465E-91D2-EA2530B378A9}"/>
                </a:ext>
              </a:extLst>
            </p:cNvPr>
            <p:cNvSpPr/>
            <p:nvPr/>
          </p:nvSpPr>
          <p:spPr bwMode="auto">
            <a:xfrm>
              <a:off x="6094413" y="3087688"/>
              <a:ext cx="15875" cy="6350"/>
            </a:xfrm>
            <a:prstGeom prst="ellipse">
              <a:avLst/>
            </a:prstGeom>
            <a:solidFill>
              <a:srgbClr val="74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9" name="íṥḷîdé">
              <a:extLst>
                <a:ext uri="{FF2B5EF4-FFF2-40B4-BE49-F238E27FC236}">
                  <a16:creationId xmlns:a16="http://schemas.microsoft.com/office/drawing/2014/main" id="{680E56BD-25EF-46BE-8A6F-25253CF0DD5C}"/>
                </a:ext>
              </a:extLst>
            </p:cNvPr>
            <p:cNvSpPr/>
            <p:nvPr/>
          </p:nvSpPr>
          <p:spPr bwMode="auto">
            <a:xfrm>
              <a:off x="6097588" y="3087688"/>
              <a:ext cx="9525" cy="3175"/>
            </a:xfrm>
            <a:prstGeom prst="ellipse">
              <a:avLst/>
            </a:prstGeom>
            <a:solidFill>
              <a:srgbClr val="F40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0" name="ïŝlîḋè">
              <a:extLst>
                <a:ext uri="{FF2B5EF4-FFF2-40B4-BE49-F238E27FC236}">
                  <a16:creationId xmlns:a16="http://schemas.microsoft.com/office/drawing/2014/main" id="{374C4A8F-97AC-4DC0-98AE-505F0FBC705D}"/>
                </a:ext>
              </a:extLst>
            </p:cNvPr>
            <p:cNvSpPr/>
            <p:nvPr/>
          </p:nvSpPr>
          <p:spPr bwMode="auto">
            <a:xfrm>
              <a:off x="6107113" y="3146426"/>
              <a:ext cx="30163" cy="146050"/>
            </a:xfrm>
            <a:custGeom>
              <a:avLst/>
              <a:gdLst>
                <a:gd name="T0" fmla="*/ 0 w 19"/>
                <a:gd name="T1" fmla="*/ 90 h 92"/>
                <a:gd name="T2" fmla="*/ 0 w 19"/>
                <a:gd name="T3" fmla="*/ 2 h 92"/>
                <a:gd name="T4" fmla="*/ 4 w 19"/>
                <a:gd name="T5" fmla="*/ 0 h 92"/>
                <a:gd name="T6" fmla="*/ 9 w 19"/>
                <a:gd name="T7" fmla="*/ 0 h 92"/>
                <a:gd name="T8" fmla="*/ 13 w 19"/>
                <a:gd name="T9" fmla="*/ 0 h 92"/>
                <a:gd name="T10" fmla="*/ 19 w 19"/>
                <a:gd name="T11" fmla="*/ 2 h 92"/>
                <a:gd name="T12" fmla="*/ 19 w 19"/>
                <a:gd name="T13" fmla="*/ 90 h 92"/>
                <a:gd name="T14" fmla="*/ 13 w 19"/>
                <a:gd name="T15" fmla="*/ 92 h 92"/>
                <a:gd name="T16" fmla="*/ 0 w 19"/>
                <a:gd name="T17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92">
                  <a:moveTo>
                    <a:pt x="0" y="9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19" y="90"/>
                  </a:lnTo>
                  <a:lnTo>
                    <a:pt x="13" y="9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94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1" name="iṩļiḑè">
              <a:extLst>
                <a:ext uri="{FF2B5EF4-FFF2-40B4-BE49-F238E27FC236}">
                  <a16:creationId xmlns:a16="http://schemas.microsoft.com/office/drawing/2014/main" id="{DB4F3EC9-0282-4EA2-B306-05D48E6E16E3}"/>
                </a:ext>
              </a:extLst>
            </p:cNvPr>
            <p:cNvSpPr/>
            <p:nvPr/>
          </p:nvSpPr>
          <p:spPr bwMode="auto">
            <a:xfrm>
              <a:off x="6107113" y="3146426"/>
              <a:ext cx="30163" cy="146050"/>
            </a:xfrm>
            <a:custGeom>
              <a:avLst/>
              <a:gdLst>
                <a:gd name="T0" fmla="*/ 0 w 19"/>
                <a:gd name="T1" fmla="*/ 90 h 92"/>
                <a:gd name="T2" fmla="*/ 0 w 19"/>
                <a:gd name="T3" fmla="*/ 2 h 92"/>
                <a:gd name="T4" fmla="*/ 4 w 19"/>
                <a:gd name="T5" fmla="*/ 0 h 92"/>
                <a:gd name="T6" fmla="*/ 9 w 19"/>
                <a:gd name="T7" fmla="*/ 0 h 92"/>
                <a:gd name="T8" fmla="*/ 13 w 19"/>
                <a:gd name="T9" fmla="*/ 0 h 92"/>
                <a:gd name="T10" fmla="*/ 19 w 19"/>
                <a:gd name="T11" fmla="*/ 2 h 92"/>
                <a:gd name="T12" fmla="*/ 19 w 19"/>
                <a:gd name="T13" fmla="*/ 90 h 92"/>
                <a:gd name="T14" fmla="*/ 13 w 19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2">
                  <a:moveTo>
                    <a:pt x="0" y="9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19" y="90"/>
                  </a:lnTo>
                  <a:lnTo>
                    <a:pt x="13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2" name="îṣliḍè">
              <a:extLst>
                <a:ext uri="{FF2B5EF4-FFF2-40B4-BE49-F238E27FC236}">
                  <a16:creationId xmlns:a16="http://schemas.microsoft.com/office/drawing/2014/main" id="{120F8821-7DC4-4CA3-84A2-969F78FAB5E0}"/>
                </a:ext>
              </a:extLst>
            </p:cNvPr>
            <p:cNvSpPr/>
            <p:nvPr/>
          </p:nvSpPr>
          <p:spPr bwMode="auto">
            <a:xfrm>
              <a:off x="6140451" y="3130551"/>
              <a:ext cx="33338" cy="141288"/>
            </a:xfrm>
            <a:custGeom>
              <a:avLst/>
              <a:gdLst>
                <a:gd name="T0" fmla="*/ 0 w 21"/>
                <a:gd name="T1" fmla="*/ 89 h 89"/>
                <a:gd name="T2" fmla="*/ 0 w 21"/>
                <a:gd name="T3" fmla="*/ 0 h 89"/>
                <a:gd name="T4" fmla="*/ 4 w 21"/>
                <a:gd name="T5" fmla="*/ 0 h 89"/>
                <a:gd name="T6" fmla="*/ 8 w 21"/>
                <a:gd name="T7" fmla="*/ 0 h 89"/>
                <a:gd name="T8" fmla="*/ 13 w 21"/>
                <a:gd name="T9" fmla="*/ 0 h 89"/>
                <a:gd name="T10" fmla="*/ 21 w 21"/>
                <a:gd name="T11" fmla="*/ 0 h 89"/>
                <a:gd name="T12" fmla="*/ 21 w 21"/>
                <a:gd name="T13" fmla="*/ 89 h 89"/>
                <a:gd name="T14" fmla="*/ 13 w 21"/>
                <a:gd name="T15" fmla="*/ 89 h 89"/>
                <a:gd name="T16" fmla="*/ 0 w 21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9">
                  <a:moveTo>
                    <a:pt x="0" y="8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13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9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3" name="iṣḷíḓê">
              <a:extLst>
                <a:ext uri="{FF2B5EF4-FFF2-40B4-BE49-F238E27FC236}">
                  <a16:creationId xmlns:a16="http://schemas.microsoft.com/office/drawing/2014/main" id="{5A164865-1A5C-4386-9CE8-E6D30280DFD4}"/>
                </a:ext>
              </a:extLst>
            </p:cNvPr>
            <p:cNvSpPr/>
            <p:nvPr/>
          </p:nvSpPr>
          <p:spPr bwMode="auto">
            <a:xfrm>
              <a:off x="6140451" y="3130551"/>
              <a:ext cx="33338" cy="141288"/>
            </a:xfrm>
            <a:custGeom>
              <a:avLst/>
              <a:gdLst>
                <a:gd name="T0" fmla="*/ 0 w 21"/>
                <a:gd name="T1" fmla="*/ 89 h 89"/>
                <a:gd name="T2" fmla="*/ 0 w 21"/>
                <a:gd name="T3" fmla="*/ 0 h 89"/>
                <a:gd name="T4" fmla="*/ 4 w 21"/>
                <a:gd name="T5" fmla="*/ 0 h 89"/>
                <a:gd name="T6" fmla="*/ 8 w 21"/>
                <a:gd name="T7" fmla="*/ 0 h 89"/>
                <a:gd name="T8" fmla="*/ 13 w 21"/>
                <a:gd name="T9" fmla="*/ 0 h 89"/>
                <a:gd name="T10" fmla="*/ 21 w 21"/>
                <a:gd name="T11" fmla="*/ 0 h 89"/>
                <a:gd name="T12" fmla="*/ 21 w 21"/>
                <a:gd name="T13" fmla="*/ 89 h 89"/>
                <a:gd name="T14" fmla="*/ 13 w 21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9">
                  <a:moveTo>
                    <a:pt x="0" y="89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13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4" name="îṩḷïḋè">
              <a:extLst>
                <a:ext uri="{FF2B5EF4-FFF2-40B4-BE49-F238E27FC236}">
                  <a16:creationId xmlns:a16="http://schemas.microsoft.com/office/drawing/2014/main" id="{76D64D0C-B3D6-4C49-9E2B-369044563FDB}"/>
                </a:ext>
              </a:extLst>
            </p:cNvPr>
            <p:cNvSpPr/>
            <p:nvPr/>
          </p:nvSpPr>
          <p:spPr bwMode="auto">
            <a:xfrm>
              <a:off x="6107113" y="3140076"/>
              <a:ext cx="30163" cy="17463"/>
            </a:xfrm>
            <a:prstGeom prst="ellipse">
              <a:avLst/>
            </a:prstGeom>
            <a:solidFill>
              <a:srgbClr val="092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5" name="íṡľîḍè">
              <a:extLst>
                <a:ext uri="{FF2B5EF4-FFF2-40B4-BE49-F238E27FC236}">
                  <a16:creationId xmlns:a16="http://schemas.microsoft.com/office/drawing/2014/main" id="{06970E1A-99B9-43B8-BDD8-37F16ECA43D3}"/>
                </a:ext>
              </a:extLst>
            </p:cNvPr>
            <p:cNvSpPr/>
            <p:nvPr/>
          </p:nvSpPr>
          <p:spPr bwMode="auto">
            <a:xfrm>
              <a:off x="6113463" y="3146426"/>
              <a:ext cx="17463" cy="7938"/>
            </a:xfrm>
            <a:prstGeom prst="ellipse">
              <a:avLst/>
            </a:prstGeom>
            <a:solidFill>
              <a:srgbClr val="094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6" name="íṩḷíďé">
              <a:extLst>
                <a:ext uri="{FF2B5EF4-FFF2-40B4-BE49-F238E27FC236}">
                  <a16:creationId xmlns:a16="http://schemas.microsoft.com/office/drawing/2014/main" id="{1B386524-C4D1-47EB-A7D8-955B284AEB43}"/>
                </a:ext>
              </a:extLst>
            </p:cNvPr>
            <p:cNvSpPr/>
            <p:nvPr/>
          </p:nvSpPr>
          <p:spPr bwMode="auto">
            <a:xfrm>
              <a:off x="6118226" y="3146426"/>
              <a:ext cx="9525" cy="3175"/>
            </a:xfrm>
            <a:prstGeom prst="ellipse">
              <a:avLst/>
            </a:prstGeom>
            <a:solidFill>
              <a:srgbClr val="099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7" name="ïṧļiḍé">
              <a:extLst>
                <a:ext uri="{FF2B5EF4-FFF2-40B4-BE49-F238E27FC236}">
                  <a16:creationId xmlns:a16="http://schemas.microsoft.com/office/drawing/2014/main" id="{164CAC57-EAF1-4E60-8953-FA7E3369C615}"/>
                </a:ext>
              </a:extLst>
            </p:cNvPr>
            <p:cNvSpPr/>
            <p:nvPr/>
          </p:nvSpPr>
          <p:spPr bwMode="auto">
            <a:xfrm>
              <a:off x="6140451" y="3124201"/>
              <a:ext cx="33338" cy="15875"/>
            </a:xfrm>
            <a:prstGeom prst="ellipse">
              <a:avLst/>
            </a:prstGeom>
            <a:solidFill>
              <a:srgbClr val="007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8" name="iś1íḍè">
              <a:extLst>
                <a:ext uri="{FF2B5EF4-FFF2-40B4-BE49-F238E27FC236}">
                  <a16:creationId xmlns:a16="http://schemas.microsoft.com/office/drawing/2014/main" id="{F9DD5129-6192-42A5-ABBF-2A8BB37B92AD}"/>
                </a:ext>
              </a:extLst>
            </p:cNvPr>
            <p:cNvSpPr/>
            <p:nvPr/>
          </p:nvSpPr>
          <p:spPr bwMode="auto">
            <a:xfrm>
              <a:off x="6149976" y="3127376"/>
              <a:ext cx="14288" cy="6350"/>
            </a:xfrm>
            <a:prstGeom prst="ellipse">
              <a:avLst/>
            </a:prstGeom>
            <a:solidFill>
              <a:srgbClr val="009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9" name="ïṥḻídê">
              <a:extLst>
                <a:ext uri="{FF2B5EF4-FFF2-40B4-BE49-F238E27FC236}">
                  <a16:creationId xmlns:a16="http://schemas.microsoft.com/office/drawing/2014/main" id="{C85426A4-FAEC-4B64-B383-D1E07407B4E1}"/>
                </a:ext>
              </a:extLst>
            </p:cNvPr>
            <p:cNvSpPr/>
            <p:nvPr/>
          </p:nvSpPr>
          <p:spPr bwMode="auto">
            <a:xfrm>
              <a:off x="6153151" y="3130551"/>
              <a:ext cx="7938" cy="3175"/>
            </a:xfrm>
            <a:prstGeom prst="ellipse">
              <a:avLst/>
            </a:prstGeom>
            <a:solidFill>
              <a:srgbClr val="00F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0" name="îsliḑè">
              <a:extLst>
                <a:ext uri="{FF2B5EF4-FFF2-40B4-BE49-F238E27FC236}">
                  <a16:creationId xmlns:a16="http://schemas.microsoft.com/office/drawing/2014/main" id="{531598AA-C21B-4E42-9CA4-EB3A15FD6C50}"/>
                </a:ext>
              </a:extLst>
            </p:cNvPr>
            <p:cNvSpPr/>
            <p:nvPr/>
          </p:nvSpPr>
          <p:spPr bwMode="auto">
            <a:xfrm>
              <a:off x="6161088" y="3087688"/>
              <a:ext cx="31750" cy="15875"/>
            </a:xfrm>
            <a:prstGeom prst="ellipse">
              <a:avLst/>
            </a:prstGeom>
            <a:solidFill>
              <a:srgbClr val="0E0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1" name="ïş1îḓe">
              <a:extLst>
                <a:ext uri="{FF2B5EF4-FFF2-40B4-BE49-F238E27FC236}">
                  <a16:creationId xmlns:a16="http://schemas.microsoft.com/office/drawing/2014/main" id="{ECDB6C3F-9B91-4762-960C-1131AC585F69}"/>
                </a:ext>
              </a:extLst>
            </p:cNvPr>
            <p:cNvSpPr/>
            <p:nvPr/>
          </p:nvSpPr>
          <p:spPr bwMode="auto">
            <a:xfrm>
              <a:off x="6170613" y="3090863"/>
              <a:ext cx="12700" cy="9525"/>
            </a:xfrm>
            <a:prstGeom prst="ellipse">
              <a:avLst/>
            </a:prstGeom>
            <a:solidFill>
              <a:srgbClr val="350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2" name="îṧļiḍe">
              <a:extLst>
                <a:ext uri="{FF2B5EF4-FFF2-40B4-BE49-F238E27FC236}">
                  <a16:creationId xmlns:a16="http://schemas.microsoft.com/office/drawing/2014/main" id="{46798A46-CBD6-4472-9121-8408B13DF742}"/>
                </a:ext>
              </a:extLst>
            </p:cNvPr>
            <p:cNvSpPr/>
            <p:nvPr/>
          </p:nvSpPr>
          <p:spPr bwMode="auto">
            <a:xfrm>
              <a:off x="6173788" y="3094038"/>
              <a:ext cx="6350" cy="3175"/>
            </a:xfrm>
            <a:prstGeom prst="ellipse">
              <a:avLst/>
            </a:prstGeom>
            <a:solidFill>
              <a:srgbClr val="8F0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3" name="íṣ1iḓê">
              <a:extLst>
                <a:ext uri="{FF2B5EF4-FFF2-40B4-BE49-F238E27FC236}">
                  <a16:creationId xmlns:a16="http://schemas.microsoft.com/office/drawing/2014/main" id="{C614039D-4063-4F98-84F2-5F5A57C0ECA1}"/>
                </a:ext>
              </a:extLst>
            </p:cNvPr>
            <p:cNvSpPr/>
            <p:nvPr/>
          </p:nvSpPr>
          <p:spPr bwMode="auto">
            <a:xfrm>
              <a:off x="6653213" y="1165226"/>
              <a:ext cx="409575" cy="568325"/>
            </a:xfrm>
            <a:custGeom>
              <a:avLst/>
              <a:gdLst>
                <a:gd name="T0" fmla="*/ 114 w 124"/>
                <a:gd name="T1" fmla="*/ 14 h 172"/>
                <a:gd name="T2" fmla="*/ 119 w 124"/>
                <a:gd name="T3" fmla="*/ 15 h 172"/>
                <a:gd name="T4" fmla="*/ 107 w 124"/>
                <a:gd name="T5" fmla="*/ 7 h 172"/>
                <a:gd name="T6" fmla="*/ 105 w 124"/>
                <a:gd name="T7" fmla="*/ 6 h 172"/>
                <a:gd name="T8" fmla="*/ 105 w 124"/>
                <a:gd name="T9" fmla="*/ 6 h 172"/>
                <a:gd name="T10" fmla="*/ 105 w 124"/>
                <a:gd name="T11" fmla="*/ 6 h 172"/>
                <a:gd name="T12" fmla="*/ 62 w 124"/>
                <a:gd name="T13" fmla="*/ 11 h 172"/>
                <a:gd name="T14" fmla="*/ 0 w 124"/>
                <a:gd name="T15" fmla="*/ 122 h 172"/>
                <a:gd name="T16" fmla="*/ 17 w 124"/>
                <a:gd name="T17" fmla="*/ 162 h 172"/>
                <a:gd name="T18" fmla="*/ 17 w 124"/>
                <a:gd name="T19" fmla="*/ 162 h 172"/>
                <a:gd name="T20" fmla="*/ 17 w 124"/>
                <a:gd name="T21" fmla="*/ 162 h 172"/>
                <a:gd name="T22" fmla="*/ 20 w 124"/>
                <a:gd name="T23" fmla="*/ 164 h 172"/>
                <a:gd name="T24" fmla="*/ 33 w 124"/>
                <a:gd name="T25" fmla="*/ 172 h 172"/>
                <a:gd name="T26" fmla="*/ 32 w 124"/>
                <a:gd name="T27" fmla="*/ 168 h 172"/>
                <a:gd name="T28" fmla="*/ 62 w 124"/>
                <a:gd name="T29" fmla="*/ 159 h 172"/>
                <a:gd name="T30" fmla="*/ 124 w 124"/>
                <a:gd name="T31" fmla="*/ 48 h 172"/>
                <a:gd name="T32" fmla="*/ 114 w 124"/>
                <a:gd name="T33" fmla="*/ 14 h 172"/>
                <a:gd name="T34" fmla="*/ 62 w 124"/>
                <a:gd name="T35" fmla="*/ 126 h 172"/>
                <a:gd name="T36" fmla="*/ 28 w 124"/>
                <a:gd name="T37" fmla="*/ 105 h 172"/>
                <a:gd name="T38" fmla="*/ 62 w 124"/>
                <a:gd name="T39" fmla="*/ 45 h 172"/>
                <a:gd name="T40" fmla="*/ 96 w 124"/>
                <a:gd name="T41" fmla="*/ 65 h 172"/>
                <a:gd name="T42" fmla="*/ 62 w 124"/>
                <a:gd name="T43" fmla="*/ 12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172">
                  <a:moveTo>
                    <a:pt x="114" y="14"/>
                  </a:moveTo>
                  <a:cubicBezTo>
                    <a:pt x="119" y="15"/>
                    <a:pt x="119" y="15"/>
                    <a:pt x="119" y="15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6" y="7"/>
                    <a:pt x="106" y="7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94" y="0"/>
                    <a:pt x="79" y="2"/>
                    <a:pt x="62" y="11"/>
                  </a:cubicBezTo>
                  <a:cubicBezTo>
                    <a:pt x="28" y="32"/>
                    <a:pt x="0" y="81"/>
                    <a:pt x="0" y="122"/>
                  </a:cubicBezTo>
                  <a:cubicBezTo>
                    <a:pt x="0" y="141"/>
                    <a:pt x="7" y="155"/>
                    <a:pt x="17" y="162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8" y="163"/>
                    <a:pt x="19" y="164"/>
                    <a:pt x="20" y="164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41" y="168"/>
                    <a:pt x="51" y="166"/>
                    <a:pt x="62" y="159"/>
                  </a:cubicBezTo>
                  <a:cubicBezTo>
                    <a:pt x="97" y="139"/>
                    <a:pt x="124" y="89"/>
                    <a:pt x="124" y="48"/>
                  </a:cubicBezTo>
                  <a:cubicBezTo>
                    <a:pt x="124" y="33"/>
                    <a:pt x="120" y="21"/>
                    <a:pt x="114" y="14"/>
                  </a:cubicBezTo>
                  <a:close/>
                  <a:moveTo>
                    <a:pt x="62" y="126"/>
                  </a:moveTo>
                  <a:cubicBezTo>
                    <a:pt x="44" y="137"/>
                    <a:pt x="28" y="128"/>
                    <a:pt x="28" y="105"/>
                  </a:cubicBezTo>
                  <a:cubicBezTo>
                    <a:pt x="28" y="83"/>
                    <a:pt x="44" y="56"/>
                    <a:pt x="62" y="45"/>
                  </a:cubicBezTo>
                  <a:cubicBezTo>
                    <a:pt x="81" y="34"/>
                    <a:pt x="96" y="43"/>
                    <a:pt x="96" y="65"/>
                  </a:cubicBezTo>
                  <a:cubicBezTo>
                    <a:pt x="96" y="87"/>
                    <a:pt x="81" y="115"/>
                    <a:pt x="62" y="126"/>
                  </a:cubicBezTo>
                  <a:close/>
                </a:path>
              </a:pathLst>
            </a:custGeom>
            <a:solidFill>
              <a:srgbClr val="026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4" name="ísḻïḓê">
              <a:extLst>
                <a:ext uri="{FF2B5EF4-FFF2-40B4-BE49-F238E27FC236}">
                  <a16:creationId xmlns:a16="http://schemas.microsoft.com/office/drawing/2014/main" id="{B36BEB9B-54A0-4628-A8DC-BF0D028829A2}"/>
                </a:ext>
              </a:extLst>
            </p:cNvPr>
            <p:cNvSpPr/>
            <p:nvPr/>
          </p:nvSpPr>
          <p:spPr bwMode="auto">
            <a:xfrm>
              <a:off x="6702426" y="1162051"/>
              <a:ext cx="406400" cy="623888"/>
            </a:xfrm>
            <a:custGeom>
              <a:avLst/>
              <a:gdLst>
                <a:gd name="T0" fmla="*/ 61 w 123"/>
                <a:gd name="T1" fmla="*/ 21 h 189"/>
                <a:gd name="T2" fmla="*/ 0 w 123"/>
                <a:gd name="T3" fmla="*/ 131 h 189"/>
                <a:gd name="T4" fmla="*/ 61 w 123"/>
                <a:gd name="T5" fmla="*/ 168 h 189"/>
                <a:gd name="T6" fmla="*/ 123 w 123"/>
                <a:gd name="T7" fmla="*/ 58 h 189"/>
                <a:gd name="T8" fmla="*/ 61 w 123"/>
                <a:gd name="T9" fmla="*/ 21 h 189"/>
                <a:gd name="T10" fmla="*/ 61 w 123"/>
                <a:gd name="T11" fmla="*/ 135 h 189"/>
                <a:gd name="T12" fmla="*/ 28 w 123"/>
                <a:gd name="T13" fmla="*/ 115 h 189"/>
                <a:gd name="T14" fmla="*/ 61 w 123"/>
                <a:gd name="T15" fmla="*/ 54 h 189"/>
                <a:gd name="T16" fmla="*/ 95 w 123"/>
                <a:gd name="T17" fmla="*/ 74 h 189"/>
                <a:gd name="T18" fmla="*/ 61 w 123"/>
                <a:gd name="T19" fmla="*/ 13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89">
                  <a:moveTo>
                    <a:pt x="61" y="21"/>
                  </a:moveTo>
                  <a:cubicBezTo>
                    <a:pt x="27" y="41"/>
                    <a:pt x="0" y="90"/>
                    <a:pt x="0" y="131"/>
                  </a:cubicBezTo>
                  <a:cubicBezTo>
                    <a:pt x="0" y="172"/>
                    <a:pt x="27" y="189"/>
                    <a:pt x="61" y="168"/>
                  </a:cubicBezTo>
                  <a:cubicBezTo>
                    <a:pt x="96" y="148"/>
                    <a:pt x="123" y="99"/>
                    <a:pt x="123" y="58"/>
                  </a:cubicBezTo>
                  <a:cubicBezTo>
                    <a:pt x="123" y="17"/>
                    <a:pt x="96" y="0"/>
                    <a:pt x="61" y="21"/>
                  </a:cubicBezTo>
                  <a:close/>
                  <a:moveTo>
                    <a:pt x="61" y="135"/>
                  </a:moveTo>
                  <a:cubicBezTo>
                    <a:pt x="43" y="146"/>
                    <a:pt x="28" y="137"/>
                    <a:pt x="28" y="115"/>
                  </a:cubicBezTo>
                  <a:cubicBezTo>
                    <a:pt x="28" y="92"/>
                    <a:pt x="43" y="65"/>
                    <a:pt x="61" y="54"/>
                  </a:cubicBezTo>
                  <a:cubicBezTo>
                    <a:pt x="80" y="43"/>
                    <a:pt x="95" y="52"/>
                    <a:pt x="95" y="74"/>
                  </a:cubicBezTo>
                  <a:cubicBezTo>
                    <a:pt x="95" y="97"/>
                    <a:pt x="80" y="124"/>
                    <a:pt x="61" y="135"/>
                  </a:cubicBezTo>
                  <a:close/>
                </a:path>
              </a:pathLst>
            </a:custGeom>
            <a:solidFill>
              <a:srgbClr val="02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5" name="îşľïḓê">
              <a:extLst>
                <a:ext uri="{FF2B5EF4-FFF2-40B4-BE49-F238E27FC236}">
                  <a16:creationId xmlns:a16="http://schemas.microsoft.com/office/drawing/2014/main" id="{E8E78E9E-F3C7-42D0-9DAC-4EABBC99A07D}"/>
                </a:ext>
              </a:extLst>
            </p:cNvPr>
            <p:cNvSpPr/>
            <p:nvPr/>
          </p:nvSpPr>
          <p:spPr bwMode="auto">
            <a:xfrm>
              <a:off x="6702426" y="1165226"/>
              <a:ext cx="406400" cy="620713"/>
            </a:xfrm>
            <a:custGeom>
              <a:avLst/>
              <a:gdLst>
                <a:gd name="T0" fmla="*/ 123 w 123"/>
                <a:gd name="T1" fmla="*/ 57 h 188"/>
                <a:gd name="T2" fmla="*/ 61 w 123"/>
                <a:gd name="T3" fmla="*/ 20 h 188"/>
                <a:gd name="T4" fmla="*/ 0 w 123"/>
                <a:gd name="T5" fmla="*/ 131 h 188"/>
                <a:gd name="T6" fmla="*/ 61 w 123"/>
                <a:gd name="T7" fmla="*/ 168 h 188"/>
                <a:gd name="T8" fmla="*/ 123 w 123"/>
                <a:gd name="T9" fmla="*/ 57 h 188"/>
                <a:gd name="T10" fmla="*/ 28 w 123"/>
                <a:gd name="T11" fmla="*/ 114 h 188"/>
                <a:gd name="T12" fmla="*/ 61 w 123"/>
                <a:gd name="T13" fmla="*/ 54 h 188"/>
                <a:gd name="T14" fmla="*/ 95 w 123"/>
                <a:gd name="T15" fmla="*/ 74 h 188"/>
                <a:gd name="T16" fmla="*/ 61 w 123"/>
                <a:gd name="T17" fmla="*/ 135 h 188"/>
                <a:gd name="T18" fmla="*/ 28 w 123"/>
                <a:gd name="T19" fmla="*/ 1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88">
                  <a:moveTo>
                    <a:pt x="123" y="57"/>
                  </a:moveTo>
                  <a:cubicBezTo>
                    <a:pt x="123" y="17"/>
                    <a:pt x="96" y="0"/>
                    <a:pt x="61" y="20"/>
                  </a:cubicBezTo>
                  <a:cubicBezTo>
                    <a:pt x="27" y="40"/>
                    <a:pt x="0" y="90"/>
                    <a:pt x="0" y="131"/>
                  </a:cubicBezTo>
                  <a:cubicBezTo>
                    <a:pt x="0" y="172"/>
                    <a:pt x="27" y="188"/>
                    <a:pt x="61" y="168"/>
                  </a:cubicBezTo>
                  <a:cubicBezTo>
                    <a:pt x="96" y="148"/>
                    <a:pt x="123" y="98"/>
                    <a:pt x="123" y="57"/>
                  </a:cubicBezTo>
                  <a:close/>
                  <a:moveTo>
                    <a:pt x="28" y="114"/>
                  </a:moveTo>
                  <a:cubicBezTo>
                    <a:pt x="28" y="92"/>
                    <a:pt x="43" y="65"/>
                    <a:pt x="61" y="54"/>
                  </a:cubicBezTo>
                  <a:cubicBezTo>
                    <a:pt x="80" y="43"/>
                    <a:pt x="95" y="52"/>
                    <a:pt x="95" y="74"/>
                  </a:cubicBezTo>
                  <a:cubicBezTo>
                    <a:pt x="95" y="96"/>
                    <a:pt x="80" y="123"/>
                    <a:pt x="61" y="135"/>
                  </a:cubicBezTo>
                  <a:cubicBezTo>
                    <a:pt x="43" y="146"/>
                    <a:pt x="28" y="137"/>
                    <a:pt x="28" y="114"/>
                  </a:cubicBezTo>
                  <a:close/>
                </a:path>
              </a:pathLst>
            </a:custGeom>
            <a:solidFill>
              <a:srgbClr val="029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6" name="íŝ1íḋè">
              <a:extLst>
                <a:ext uri="{FF2B5EF4-FFF2-40B4-BE49-F238E27FC236}">
                  <a16:creationId xmlns:a16="http://schemas.microsoft.com/office/drawing/2014/main" id="{B302D6B9-2C93-473A-BF96-423FF4444994}"/>
                </a:ext>
              </a:extLst>
            </p:cNvPr>
            <p:cNvSpPr/>
            <p:nvPr/>
          </p:nvSpPr>
          <p:spPr bwMode="auto">
            <a:xfrm>
              <a:off x="6711951" y="1182688"/>
              <a:ext cx="385763" cy="582613"/>
            </a:xfrm>
            <a:custGeom>
              <a:avLst/>
              <a:gdLst>
                <a:gd name="T0" fmla="*/ 117 w 117"/>
                <a:gd name="T1" fmla="*/ 54 h 177"/>
                <a:gd name="T2" fmla="*/ 58 w 117"/>
                <a:gd name="T3" fmla="*/ 19 h 177"/>
                <a:gd name="T4" fmla="*/ 0 w 117"/>
                <a:gd name="T5" fmla="*/ 123 h 177"/>
                <a:gd name="T6" fmla="*/ 58 w 117"/>
                <a:gd name="T7" fmla="*/ 158 h 177"/>
                <a:gd name="T8" fmla="*/ 117 w 117"/>
                <a:gd name="T9" fmla="*/ 5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77">
                  <a:moveTo>
                    <a:pt x="117" y="54"/>
                  </a:moveTo>
                  <a:cubicBezTo>
                    <a:pt x="117" y="15"/>
                    <a:pt x="91" y="0"/>
                    <a:pt x="58" y="19"/>
                  </a:cubicBezTo>
                  <a:cubicBezTo>
                    <a:pt x="26" y="38"/>
                    <a:pt x="0" y="85"/>
                    <a:pt x="0" y="123"/>
                  </a:cubicBezTo>
                  <a:cubicBezTo>
                    <a:pt x="0" y="162"/>
                    <a:pt x="26" y="177"/>
                    <a:pt x="58" y="158"/>
                  </a:cubicBezTo>
                  <a:cubicBezTo>
                    <a:pt x="91" y="139"/>
                    <a:pt x="117" y="92"/>
                    <a:pt x="117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7" name="îṥľiḑé">
              <a:extLst>
                <a:ext uri="{FF2B5EF4-FFF2-40B4-BE49-F238E27FC236}">
                  <a16:creationId xmlns:a16="http://schemas.microsoft.com/office/drawing/2014/main" id="{345802CC-8693-493A-BA0D-0DD03871848B}"/>
                </a:ext>
              </a:extLst>
            </p:cNvPr>
            <p:cNvSpPr/>
            <p:nvPr/>
          </p:nvSpPr>
          <p:spPr bwMode="auto">
            <a:xfrm>
              <a:off x="6748463" y="1235076"/>
              <a:ext cx="314325" cy="477838"/>
            </a:xfrm>
            <a:custGeom>
              <a:avLst/>
              <a:gdLst>
                <a:gd name="T0" fmla="*/ 95 w 95"/>
                <a:gd name="T1" fmla="*/ 44 h 145"/>
                <a:gd name="T2" fmla="*/ 47 w 95"/>
                <a:gd name="T3" fmla="*/ 15 h 145"/>
                <a:gd name="T4" fmla="*/ 0 w 95"/>
                <a:gd name="T5" fmla="*/ 101 h 145"/>
                <a:gd name="T6" fmla="*/ 47 w 95"/>
                <a:gd name="T7" fmla="*/ 130 h 145"/>
                <a:gd name="T8" fmla="*/ 95 w 95"/>
                <a:gd name="T9" fmla="*/ 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5">
                  <a:moveTo>
                    <a:pt x="95" y="44"/>
                  </a:moveTo>
                  <a:cubicBezTo>
                    <a:pt x="95" y="13"/>
                    <a:pt x="74" y="0"/>
                    <a:pt x="47" y="15"/>
                  </a:cubicBezTo>
                  <a:cubicBezTo>
                    <a:pt x="21" y="31"/>
                    <a:pt x="0" y="69"/>
                    <a:pt x="0" y="101"/>
                  </a:cubicBezTo>
                  <a:cubicBezTo>
                    <a:pt x="0" y="132"/>
                    <a:pt x="21" y="145"/>
                    <a:pt x="47" y="130"/>
                  </a:cubicBezTo>
                  <a:cubicBezTo>
                    <a:pt x="74" y="114"/>
                    <a:pt x="95" y="76"/>
                    <a:pt x="95" y="44"/>
                  </a:cubicBezTo>
                  <a:close/>
                </a:path>
              </a:pathLst>
            </a:custGeom>
            <a:solidFill>
              <a:srgbClr val="D1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8" name="ïŝ1ïdè">
              <a:extLst>
                <a:ext uri="{FF2B5EF4-FFF2-40B4-BE49-F238E27FC236}">
                  <a16:creationId xmlns:a16="http://schemas.microsoft.com/office/drawing/2014/main" id="{1A3D48DA-6334-49BB-9796-121FCD92DD1D}"/>
                </a:ext>
              </a:extLst>
            </p:cNvPr>
            <p:cNvSpPr/>
            <p:nvPr/>
          </p:nvSpPr>
          <p:spPr bwMode="auto">
            <a:xfrm>
              <a:off x="6889751" y="1301751"/>
              <a:ext cx="30163" cy="187325"/>
            </a:xfrm>
            <a:custGeom>
              <a:avLst/>
              <a:gdLst>
                <a:gd name="T0" fmla="*/ 4 w 9"/>
                <a:gd name="T1" fmla="*/ 57 h 57"/>
                <a:gd name="T2" fmla="*/ 0 w 9"/>
                <a:gd name="T3" fmla="*/ 52 h 57"/>
                <a:gd name="T4" fmla="*/ 0 w 9"/>
                <a:gd name="T5" fmla="*/ 5 h 57"/>
                <a:gd name="T6" fmla="*/ 4 w 9"/>
                <a:gd name="T7" fmla="*/ 0 h 57"/>
                <a:gd name="T8" fmla="*/ 9 w 9"/>
                <a:gd name="T9" fmla="*/ 5 h 57"/>
                <a:gd name="T10" fmla="*/ 9 w 9"/>
                <a:gd name="T11" fmla="*/ 52 h 57"/>
                <a:gd name="T12" fmla="*/ 4 w 9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7">
                  <a:moveTo>
                    <a:pt x="4" y="57"/>
                  </a:moveTo>
                  <a:cubicBezTo>
                    <a:pt x="2" y="57"/>
                    <a:pt x="0" y="55"/>
                    <a:pt x="0" y="5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5"/>
                    <a:pt x="7" y="57"/>
                    <a:pt x="4" y="57"/>
                  </a:cubicBezTo>
                  <a:close/>
                </a:path>
              </a:pathLst>
            </a:custGeom>
            <a:solidFill>
              <a:srgbClr val="046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9" name="ïṥľiďé">
              <a:extLst>
                <a:ext uri="{FF2B5EF4-FFF2-40B4-BE49-F238E27FC236}">
                  <a16:creationId xmlns:a16="http://schemas.microsoft.com/office/drawing/2014/main" id="{F04CCE76-1847-45B5-B527-E80BF001C613}"/>
                </a:ext>
              </a:extLst>
            </p:cNvPr>
            <p:cNvSpPr/>
            <p:nvPr/>
          </p:nvSpPr>
          <p:spPr bwMode="auto">
            <a:xfrm>
              <a:off x="6896101" y="1465263"/>
              <a:ext cx="106363" cy="85725"/>
            </a:xfrm>
            <a:custGeom>
              <a:avLst/>
              <a:gdLst>
                <a:gd name="T0" fmla="*/ 30 w 32"/>
                <a:gd name="T1" fmla="*/ 26 h 26"/>
                <a:gd name="T2" fmla="*/ 29 w 32"/>
                <a:gd name="T3" fmla="*/ 25 h 26"/>
                <a:gd name="T4" fmla="*/ 1 w 32"/>
                <a:gd name="T5" fmla="*/ 4 h 26"/>
                <a:gd name="T6" fmla="*/ 1 w 32"/>
                <a:gd name="T7" fmla="*/ 1 h 26"/>
                <a:gd name="T8" fmla="*/ 4 w 32"/>
                <a:gd name="T9" fmla="*/ 1 h 26"/>
                <a:gd name="T10" fmla="*/ 31 w 32"/>
                <a:gd name="T11" fmla="*/ 22 h 26"/>
                <a:gd name="T12" fmla="*/ 32 w 32"/>
                <a:gd name="T13" fmla="*/ 25 h 26"/>
                <a:gd name="T14" fmla="*/ 30 w 3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6">
                  <a:moveTo>
                    <a:pt x="30" y="26"/>
                  </a:moveTo>
                  <a:cubicBezTo>
                    <a:pt x="30" y="26"/>
                    <a:pt x="29" y="25"/>
                    <a:pt x="29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3"/>
                    <a:pt x="32" y="24"/>
                    <a:pt x="32" y="25"/>
                  </a:cubicBezTo>
                  <a:cubicBezTo>
                    <a:pt x="31" y="25"/>
                    <a:pt x="31" y="26"/>
                    <a:pt x="30" y="26"/>
                  </a:cubicBezTo>
                  <a:close/>
                </a:path>
              </a:pathLst>
            </a:custGeom>
            <a:solidFill>
              <a:srgbClr val="046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0" name="íšlidê">
              <a:extLst>
                <a:ext uri="{FF2B5EF4-FFF2-40B4-BE49-F238E27FC236}">
                  <a16:creationId xmlns:a16="http://schemas.microsoft.com/office/drawing/2014/main" id="{44FD4126-85F0-4EE0-97BD-0FD3C46C06C7}"/>
                </a:ext>
              </a:extLst>
            </p:cNvPr>
            <p:cNvSpPr/>
            <p:nvPr/>
          </p:nvSpPr>
          <p:spPr bwMode="auto">
            <a:xfrm>
              <a:off x="6867526" y="1416051"/>
              <a:ext cx="76200" cy="115888"/>
            </a:xfrm>
            <a:custGeom>
              <a:avLst/>
              <a:gdLst>
                <a:gd name="T0" fmla="*/ 23 w 23"/>
                <a:gd name="T1" fmla="*/ 11 h 35"/>
                <a:gd name="T2" fmla="*/ 11 w 23"/>
                <a:gd name="T3" fmla="*/ 3 h 35"/>
                <a:gd name="T4" fmla="*/ 0 w 23"/>
                <a:gd name="T5" fmla="*/ 24 h 35"/>
                <a:gd name="T6" fmla="*/ 11 w 23"/>
                <a:gd name="T7" fmla="*/ 31 h 35"/>
                <a:gd name="T8" fmla="*/ 23 w 23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23" y="11"/>
                  </a:moveTo>
                  <a:cubicBezTo>
                    <a:pt x="23" y="3"/>
                    <a:pt x="18" y="0"/>
                    <a:pt x="11" y="3"/>
                  </a:cubicBezTo>
                  <a:cubicBezTo>
                    <a:pt x="5" y="7"/>
                    <a:pt x="0" y="17"/>
                    <a:pt x="0" y="24"/>
                  </a:cubicBezTo>
                  <a:cubicBezTo>
                    <a:pt x="0" y="32"/>
                    <a:pt x="5" y="35"/>
                    <a:pt x="11" y="31"/>
                  </a:cubicBezTo>
                  <a:cubicBezTo>
                    <a:pt x="18" y="28"/>
                    <a:pt x="23" y="18"/>
                    <a:pt x="23" y="11"/>
                  </a:cubicBezTo>
                  <a:close/>
                </a:path>
              </a:pathLst>
            </a:custGeom>
            <a:solidFill>
              <a:srgbClr val="0D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1" name="îŝḻïḓê">
              <a:extLst>
                <a:ext uri="{FF2B5EF4-FFF2-40B4-BE49-F238E27FC236}">
                  <a16:creationId xmlns:a16="http://schemas.microsoft.com/office/drawing/2014/main" id="{A2003C01-189C-4E4B-9F7E-88B7F4743CB8}"/>
                </a:ext>
              </a:extLst>
            </p:cNvPr>
            <p:cNvSpPr/>
            <p:nvPr/>
          </p:nvSpPr>
          <p:spPr bwMode="auto">
            <a:xfrm>
              <a:off x="6889751" y="1446213"/>
              <a:ext cx="33338" cy="52388"/>
            </a:xfrm>
            <a:custGeom>
              <a:avLst/>
              <a:gdLst>
                <a:gd name="T0" fmla="*/ 10 w 10"/>
                <a:gd name="T1" fmla="*/ 5 h 16"/>
                <a:gd name="T2" fmla="*/ 5 w 10"/>
                <a:gd name="T3" fmla="*/ 2 h 16"/>
                <a:gd name="T4" fmla="*/ 0 w 10"/>
                <a:gd name="T5" fmla="*/ 12 h 16"/>
                <a:gd name="T6" fmla="*/ 5 w 10"/>
                <a:gd name="T7" fmla="*/ 15 h 16"/>
                <a:gd name="T8" fmla="*/ 10 w 10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5"/>
                  </a:moveTo>
                  <a:cubicBezTo>
                    <a:pt x="10" y="2"/>
                    <a:pt x="8" y="0"/>
                    <a:pt x="5" y="2"/>
                  </a:cubicBezTo>
                  <a:cubicBezTo>
                    <a:pt x="2" y="4"/>
                    <a:pt x="0" y="8"/>
                    <a:pt x="0" y="12"/>
                  </a:cubicBezTo>
                  <a:cubicBezTo>
                    <a:pt x="0" y="15"/>
                    <a:pt x="2" y="16"/>
                    <a:pt x="5" y="15"/>
                  </a:cubicBezTo>
                  <a:cubicBezTo>
                    <a:pt x="8" y="13"/>
                    <a:pt x="10" y="9"/>
                    <a:pt x="10" y="5"/>
                  </a:cubicBezTo>
                  <a:close/>
                </a:path>
              </a:pathLst>
            </a:custGeom>
            <a:solidFill>
              <a:srgbClr val="046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2" name="ïşľîḑe">
              <a:extLst>
                <a:ext uri="{FF2B5EF4-FFF2-40B4-BE49-F238E27FC236}">
                  <a16:creationId xmlns:a16="http://schemas.microsoft.com/office/drawing/2014/main" id="{E69BAFBD-0408-4F91-8C75-C0571AC287FB}"/>
                </a:ext>
              </a:extLst>
            </p:cNvPr>
            <p:cNvSpPr/>
            <p:nvPr/>
          </p:nvSpPr>
          <p:spPr bwMode="auto">
            <a:xfrm>
              <a:off x="5991226" y="4756151"/>
              <a:ext cx="1638300" cy="998538"/>
            </a:xfrm>
            <a:prstGeom prst="ellipse">
              <a:avLst/>
            </a:prstGeom>
            <a:solidFill>
              <a:srgbClr val="110F18">
                <a:alpha val="32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3" name="í$ľidê">
              <a:extLst>
                <a:ext uri="{FF2B5EF4-FFF2-40B4-BE49-F238E27FC236}">
                  <a16:creationId xmlns:a16="http://schemas.microsoft.com/office/drawing/2014/main" id="{3EB2412D-C53E-46A6-A428-F2C9AD3A3E86}"/>
                </a:ext>
              </a:extLst>
            </p:cNvPr>
            <p:cNvSpPr/>
            <p:nvPr/>
          </p:nvSpPr>
          <p:spPr bwMode="auto">
            <a:xfrm>
              <a:off x="5391151" y="3846513"/>
              <a:ext cx="709613" cy="460375"/>
            </a:xfrm>
            <a:custGeom>
              <a:avLst/>
              <a:gdLst>
                <a:gd name="T0" fmla="*/ 215 w 215"/>
                <a:gd name="T1" fmla="*/ 44 h 140"/>
                <a:gd name="T2" fmla="*/ 215 w 215"/>
                <a:gd name="T3" fmla="*/ 44 h 140"/>
                <a:gd name="T4" fmla="*/ 144 w 215"/>
                <a:gd name="T5" fmla="*/ 3 h 140"/>
                <a:gd name="T6" fmla="*/ 126 w 215"/>
                <a:gd name="T7" fmla="*/ 3 h 140"/>
                <a:gd name="T8" fmla="*/ 5 w 215"/>
                <a:gd name="T9" fmla="*/ 75 h 140"/>
                <a:gd name="T10" fmla="*/ 5 w 215"/>
                <a:gd name="T11" fmla="*/ 85 h 140"/>
                <a:gd name="T12" fmla="*/ 95 w 215"/>
                <a:gd name="T13" fmla="*/ 137 h 140"/>
                <a:gd name="T14" fmla="*/ 113 w 215"/>
                <a:gd name="T15" fmla="*/ 137 h 140"/>
                <a:gd name="T16" fmla="*/ 215 w 215"/>
                <a:gd name="T17" fmla="*/ 76 h 140"/>
                <a:gd name="T18" fmla="*/ 215 w 215"/>
                <a:gd name="T19" fmla="*/ 4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140">
                  <a:moveTo>
                    <a:pt x="215" y="44"/>
                  </a:moveTo>
                  <a:cubicBezTo>
                    <a:pt x="215" y="44"/>
                    <a:pt x="215" y="44"/>
                    <a:pt x="215" y="44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6" y="3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0" y="78"/>
                    <a:pt x="0" y="82"/>
                    <a:pt x="5" y="85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100" y="140"/>
                    <a:pt x="108" y="140"/>
                    <a:pt x="113" y="137"/>
                  </a:cubicBezTo>
                  <a:cubicBezTo>
                    <a:pt x="215" y="76"/>
                    <a:pt x="215" y="76"/>
                    <a:pt x="215" y="76"/>
                  </a:cubicBezTo>
                  <a:lnTo>
                    <a:pt x="215" y="44"/>
                  </a:lnTo>
                  <a:close/>
                </a:path>
              </a:pathLst>
            </a:custGeom>
            <a:solidFill>
              <a:srgbClr val="BA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4" name="ïŝḻiḋè">
              <a:extLst>
                <a:ext uri="{FF2B5EF4-FFF2-40B4-BE49-F238E27FC236}">
                  <a16:creationId xmlns:a16="http://schemas.microsoft.com/office/drawing/2014/main" id="{C3DA7393-604F-467A-B5A5-FF41F4A17F47}"/>
                </a:ext>
              </a:extLst>
            </p:cNvPr>
            <p:cNvSpPr/>
            <p:nvPr/>
          </p:nvSpPr>
          <p:spPr bwMode="auto">
            <a:xfrm>
              <a:off x="5397501" y="4046538"/>
              <a:ext cx="703263" cy="231775"/>
            </a:xfrm>
            <a:custGeom>
              <a:avLst/>
              <a:gdLst>
                <a:gd name="T0" fmla="*/ 0 w 443"/>
                <a:gd name="T1" fmla="*/ 40 h 146"/>
                <a:gd name="T2" fmla="*/ 0 w 443"/>
                <a:gd name="T3" fmla="*/ 9 h 146"/>
                <a:gd name="T4" fmla="*/ 23 w 443"/>
                <a:gd name="T5" fmla="*/ 17 h 146"/>
                <a:gd name="T6" fmla="*/ 443 w 443"/>
                <a:gd name="T7" fmla="*/ 0 h 146"/>
                <a:gd name="T8" fmla="*/ 443 w 443"/>
                <a:gd name="T9" fmla="*/ 31 h 146"/>
                <a:gd name="T10" fmla="*/ 341 w 443"/>
                <a:gd name="T11" fmla="*/ 92 h 146"/>
                <a:gd name="T12" fmla="*/ 198 w 443"/>
                <a:gd name="T13" fmla="*/ 146 h 146"/>
                <a:gd name="T14" fmla="*/ 158 w 443"/>
                <a:gd name="T15" fmla="*/ 125 h 146"/>
                <a:gd name="T16" fmla="*/ 129 w 443"/>
                <a:gd name="T17" fmla="*/ 106 h 146"/>
                <a:gd name="T18" fmla="*/ 0 w 443"/>
                <a:gd name="T19" fmla="*/ 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146">
                  <a:moveTo>
                    <a:pt x="0" y="40"/>
                  </a:moveTo>
                  <a:lnTo>
                    <a:pt x="0" y="9"/>
                  </a:lnTo>
                  <a:lnTo>
                    <a:pt x="23" y="17"/>
                  </a:lnTo>
                  <a:lnTo>
                    <a:pt x="443" y="0"/>
                  </a:lnTo>
                  <a:lnTo>
                    <a:pt x="443" y="31"/>
                  </a:lnTo>
                  <a:lnTo>
                    <a:pt x="341" y="92"/>
                  </a:lnTo>
                  <a:lnTo>
                    <a:pt x="198" y="146"/>
                  </a:lnTo>
                  <a:lnTo>
                    <a:pt x="158" y="125"/>
                  </a:lnTo>
                  <a:lnTo>
                    <a:pt x="129" y="10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A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5" name="í$ḷîďè">
              <a:extLst>
                <a:ext uri="{FF2B5EF4-FFF2-40B4-BE49-F238E27FC236}">
                  <a16:creationId xmlns:a16="http://schemas.microsoft.com/office/drawing/2014/main" id="{3FABDD9B-1E21-45F0-8286-9F925ED399E0}"/>
                </a:ext>
              </a:extLst>
            </p:cNvPr>
            <p:cNvSpPr/>
            <p:nvPr/>
          </p:nvSpPr>
          <p:spPr bwMode="auto">
            <a:xfrm>
              <a:off x="5397501" y="4046538"/>
              <a:ext cx="703263" cy="231775"/>
            </a:xfrm>
            <a:custGeom>
              <a:avLst/>
              <a:gdLst>
                <a:gd name="T0" fmla="*/ 0 w 443"/>
                <a:gd name="T1" fmla="*/ 40 h 146"/>
                <a:gd name="T2" fmla="*/ 0 w 443"/>
                <a:gd name="T3" fmla="*/ 9 h 146"/>
                <a:gd name="T4" fmla="*/ 23 w 443"/>
                <a:gd name="T5" fmla="*/ 17 h 146"/>
                <a:gd name="T6" fmla="*/ 443 w 443"/>
                <a:gd name="T7" fmla="*/ 0 h 146"/>
                <a:gd name="T8" fmla="*/ 443 w 443"/>
                <a:gd name="T9" fmla="*/ 31 h 146"/>
                <a:gd name="T10" fmla="*/ 341 w 443"/>
                <a:gd name="T11" fmla="*/ 92 h 146"/>
                <a:gd name="T12" fmla="*/ 198 w 443"/>
                <a:gd name="T13" fmla="*/ 146 h 146"/>
                <a:gd name="T14" fmla="*/ 158 w 443"/>
                <a:gd name="T15" fmla="*/ 125 h 146"/>
                <a:gd name="T16" fmla="*/ 129 w 443"/>
                <a:gd name="T17" fmla="*/ 10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146">
                  <a:moveTo>
                    <a:pt x="0" y="40"/>
                  </a:moveTo>
                  <a:lnTo>
                    <a:pt x="0" y="9"/>
                  </a:lnTo>
                  <a:lnTo>
                    <a:pt x="23" y="17"/>
                  </a:lnTo>
                  <a:lnTo>
                    <a:pt x="443" y="0"/>
                  </a:lnTo>
                  <a:lnTo>
                    <a:pt x="443" y="31"/>
                  </a:lnTo>
                  <a:lnTo>
                    <a:pt x="341" y="92"/>
                  </a:lnTo>
                  <a:lnTo>
                    <a:pt x="198" y="146"/>
                  </a:lnTo>
                  <a:lnTo>
                    <a:pt x="158" y="125"/>
                  </a:lnTo>
                  <a:lnTo>
                    <a:pt x="129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6" name="iśľîḍê">
              <a:extLst>
                <a:ext uri="{FF2B5EF4-FFF2-40B4-BE49-F238E27FC236}">
                  <a16:creationId xmlns:a16="http://schemas.microsoft.com/office/drawing/2014/main" id="{3CC0244E-664F-4F30-9EC1-72F70526F008}"/>
                </a:ext>
              </a:extLst>
            </p:cNvPr>
            <p:cNvSpPr/>
            <p:nvPr/>
          </p:nvSpPr>
          <p:spPr bwMode="auto">
            <a:xfrm>
              <a:off x="5599113" y="4189413"/>
              <a:ext cx="198438" cy="117475"/>
            </a:xfrm>
            <a:custGeom>
              <a:avLst/>
              <a:gdLst>
                <a:gd name="T0" fmla="*/ 87 w 125"/>
                <a:gd name="T1" fmla="*/ 74 h 74"/>
                <a:gd name="T2" fmla="*/ 0 w 125"/>
                <a:gd name="T3" fmla="*/ 22 h 74"/>
                <a:gd name="T4" fmla="*/ 37 w 125"/>
                <a:gd name="T5" fmla="*/ 0 h 74"/>
                <a:gd name="T6" fmla="*/ 125 w 125"/>
                <a:gd name="T7" fmla="*/ 51 h 74"/>
                <a:gd name="T8" fmla="*/ 87 w 125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4">
                  <a:moveTo>
                    <a:pt x="87" y="74"/>
                  </a:moveTo>
                  <a:lnTo>
                    <a:pt x="0" y="22"/>
                  </a:lnTo>
                  <a:lnTo>
                    <a:pt x="37" y="0"/>
                  </a:lnTo>
                  <a:lnTo>
                    <a:pt x="125" y="51"/>
                  </a:lnTo>
                  <a:lnTo>
                    <a:pt x="87" y="74"/>
                  </a:lnTo>
                  <a:close/>
                </a:path>
              </a:pathLst>
            </a:custGeom>
            <a:solidFill>
              <a:srgbClr val="02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7" name="îS1íde">
              <a:extLst>
                <a:ext uri="{FF2B5EF4-FFF2-40B4-BE49-F238E27FC236}">
                  <a16:creationId xmlns:a16="http://schemas.microsoft.com/office/drawing/2014/main" id="{DA583BAB-6EBA-4711-B7B6-10ABC37D58A5}"/>
                </a:ext>
              </a:extLst>
            </p:cNvPr>
            <p:cNvSpPr/>
            <p:nvPr/>
          </p:nvSpPr>
          <p:spPr bwMode="auto">
            <a:xfrm>
              <a:off x="5602288" y="4171951"/>
              <a:ext cx="198438" cy="119063"/>
            </a:xfrm>
            <a:custGeom>
              <a:avLst/>
              <a:gdLst>
                <a:gd name="T0" fmla="*/ 87 w 125"/>
                <a:gd name="T1" fmla="*/ 75 h 75"/>
                <a:gd name="T2" fmla="*/ 0 w 125"/>
                <a:gd name="T3" fmla="*/ 23 h 75"/>
                <a:gd name="T4" fmla="*/ 37 w 125"/>
                <a:gd name="T5" fmla="*/ 0 h 75"/>
                <a:gd name="T6" fmla="*/ 125 w 125"/>
                <a:gd name="T7" fmla="*/ 52 h 75"/>
                <a:gd name="T8" fmla="*/ 87 w 12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5">
                  <a:moveTo>
                    <a:pt x="87" y="75"/>
                  </a:moveTo>
                  <a:lnTo>
                    <a:pt x="0" y="23"/>
                  </a:lnTo>
                  <a:lnTo>
                    <a:pt x="37" y="0"/>
                  </a:lnTo>
                  <a:lnTo>
                    <a:pt x="125" y="52"/>
                  </a:lnTo>
                  <a:lnTo>
                    <a:pt x="87" y="75"/>
                  </a:lnTo>
                  <a:close/>
                </a:path>
              </a:pathLst>
            </a:custGeom>
            <a:solidFill>
              <a:srgbClr val="F40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8" name="isḻiḓé">
              <a:extLst>
                <a:ext uri="{FF2B5EF4-FFF2-40B4-BE49-F238E27FC236}">
                  <a16:creationId xmlns:a16="http://schemas.microsoft.com/office/drawing/2014/main" id="{D397BA09-4B59-4443-A08C-50253425F9D4}"/>
                </a:ext>
              </a:extLst>
            </p:cNvPr>
            <p:cNvSpPr/>
            <p:nvPr/>
          </p:nvSpPr>
          <p:spPr bwMode="auto">
            <a:xfrm>
              <a:off x="5391151" y="3798888"/>
              <a:ext cx="709613" cy="461963"/>
            </a:xfrm>
            <a:custGeom>
              <a:avLst/>
              <a:gdLst>
                <a:gd name="T0" fmla="*/ 215 w 215"/>
                <a:gd name="T1" fmla="*/ 44 h 140"/>
                <a:gd name="T2" fmla="*/ 215 w 215"/>
                <a:gd name="T3" fmla="*/ 44 h 140"/>
                <a:gd name="T4" fmla="*/ 144 w 215"/>
                <a:gd name="T5" fmla="*/ 3 h 140"/>
                <a:gd name="T6" fmla="*/ 126 w 215"/>
                <a:gd name="T7" fmla="*/ 3 h 140"/>
                <a:gd name="T8" fmla="*/ 5 w 215"/>
                <a:gd name="T9" fmla="*/ 75 h 140"/>
                <a:gd name="T10" fmla="*/ 5 w 215"/>
                <a:gd name="T11" fmla="*/ 86 h 140"/>
                <a:gd name="T12" fmla="*/ 95 w 215"/>
                <a:gd name="T13" fmla="*/ 137 h 140"/>
                <a:gd name="T14" fmla="*/ 113 w 215"/>
                <a:gd name="T15" fmla="*/ 137 h 140"/>
                <a:gd name="T16" fmla="*/ 215 w 215"/>
                <a:gd name="T17" fmla="*/ 76 h 140"/>
                <a:gd name="T18" fmla="*/ 215 w 215"/>
                <a:gd name="T19" fmla="*/ 4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140">
                  <a:moveTo>
                    <a:pt x="215" y="44"/>
                  </a:moveTo>
                  <a:cubicBezTo>
                    <a:pt x="215" y="44"/>
                    <a:pt x="215" y="44"/>
                    <a:pt x="215" y="44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6" y="3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0" y="78"/>
                    <a:pt x="0" y="83"/>
                    <a:pt x="5" y="86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100" y="140"/>
                    <a:pt x="108" y="140"/>
                    <a:pt x="113" y="137"/>
                  </a:cubicBezTo>
                  <a:cubicBezTo>
                    <a:pt x="215" y="76"/>
                    <a:pt x="215" y="76"/>
                    <a:pt x="215" y="76"/>
                  </a:cubicBezTo>
                  <a:lnTo>
                    <a:pt x="215" y="44"/>
                  </a:lnTo>
                  <a:close/>
                </a:path>
              </a:pathLst>
            </a:custGeom>
            <a:solidFill>
              <a:srgbClr val="C4DC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9" name="isḷíḍè">
              <a:extLst>
                <a:ext uri="{FF2B5EF4-FFF2-40B4-BE49-F238E27FC236}">
                  <a16:creationId xmlns:a16="http://schemas.microsoft.com/office/drawing/2014/main" id="{19819D11-349A-46D1-84CB-EE33FA85B63A}"/>
                </a:ext>
              </a:extLst>
            </p:cNvPr>
            <p:cNvSpPr/>
            <p:nvPr/>
          </p:nvSpPr>
          <p:spPr bwMode="auto">
            <a:xfrm>
              <a:off x="5391151" y="3795713"/>
              <a:ext cx="709613" cy="461963"/>
            </a:xfrm>
            <a:custGeom>
              <a:avLst/>
              <a:gdLst>
                <a:gd name="T0" fmla="*/ 215 w 215"/>
                <a:gd name="T1" fmla="*/ 44 h 140"/>
                <a:gd name="T2" fmla="*/ 215 w 215"/>
                <a:gd name="T3" fmla="*/ 44 h 140"/>
                <a:gd name="T4" fmla="*/ 144 w 215"/>
                <a:gd name="T5" fmla="*/ 3 h 140"/>
                <a:gd name="T6" fmla="*/ 126 w 215"/>
                <a:gd name="T7" fmla="*/ 3 h 140"/>
                <a:gd name="T8" fmla="*/ 5 w 215"/>
                <a:gd name="T9" fmla="*/ 75 h 140"/>
                <a:gd name="T10" fmla="*/ 5 w 215"/>
                <a:gd name="T11" fmla="*/ 85 h 140"/>
                <a:gd name="T12" fmla="*/ 95 w 215"/>
                <a:gd name="T13" fmla="*/ 137 h 140"/>
                <a:gd name="T14" fmla="*/ 113 w 215"/>
                <a:gd name="T15" fmla="*/ 137 h 140"/>
                <a:gd name="T16" fmla="*/ 215 w 215"/>
                <a:gd name="T17" fmla="*/ 76 h 140"/>
                <a:gd name="T18" fmla="*/ 215 w 215"/>
                <a:gd name="T19" fmla="*/ 4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140">
                  <a:moveTo>
                    <a:pt x="215" y="44"/>
                  </a:moveTo>
                  <a:cubicBezTo>
                    <a:pt x="215" y="44"/>
                    <a:pt x="215" y="44"/>
                    <a:pt x="215" y="44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9" y="0"/>
                    <a:pt x="131" y="0"/>
                    <a:pt x="126" y="3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0" y="78"/>
                    <a:pt x="0" y="83"/>
                    <a:pt x="5" y="85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100" y="140"/>
                    <a:pt x="108" y="140"/>
                    <a:pt x="113" y="137"/>
                  </a:cubicBezTo>
                  <a:cubicBezTo>
                    <a:pt x="215" y="76"/>
                    <a:pt x="215" y="76"/>
                    <a:pt x="215" y="76"/>
                  </a:cubicBezTo>
                  <a:lnTo>
                    <a:pt x="21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0" name="ïṥľîḋè">
              <a:extLst>
                <a:ext uri="{FF2B5EF4-FFF2-40B4-BE49-F238E27FC236}">
                  <a16:creationId xmlns:a16="http://schemas.microsoft.com/office/drawing/2014/main" id="{8AFEF6C2-E4EC-4585-BD49-21B67522F5DF}"/>
                </a:ext>
              </a:extLst>
            </p:cNvPr>
            <p:cNvSpPr/>
            <p:nvPr/>
          </p:nvSpPr>
          <p:spPr bwMode="auto">
            <a:xfrm>
              <a:off x="5684838" y="3892551"/>
              <a:ext cx="277813" cy="163513"/>
            </a:xfrm>
            <a:custGeom>
              <a:avLst/>
              <a:gdLst>
                <a:gd name="T0" fmla="*/ 158 w 175"/>
                <a:gd name="T1" fmla="*/ 103 h 103"/>
                <a:gd name="T2" fmla="*/ 0 w 175"/>
                <a:gd name="T3" fmla="*/ 10 h 103"/>
                <a:gd name="T4" fmla="*/ 17 w 175"/>
                <a:gd name="T5" fmla="*/ 0 h 103"/>
                <a:gd name="T6" fmla="*/ 175 w 175"/>
                <a:gd name="T7" fmla="*/ 93 h 103"/>
                <a:gd name="T8" fmla="*/ 158 w 17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03">
                  <a:moveTo>
                    <a:pt x="158" y="103"/>
                  </a:moveTo>
                  <a:lnTo>
                    <a:pt x="0" y="10"/>
                  </a:lnTo>
                  <a:lnTo>
                    <a:pt x="17" y="0"/>
                  </a:lnTo>
                  <a:lnTo>
                    <a:pt x="175" y="93"/>
                  </a:lnTo>
                  <a:lnTo>
                    <a:pt x="158" y="103"/>
                  </a:lnTo>
                  <a:close/>
                </a:path>
              </a:pathLst>
            </a:custGeom>
            <a:solidFill>
              <a:srgbClr val="F40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1" name="iś1iḍè">
              <a:extLst>
                <a:ext uri="{FF2B5EF4-FFF2-40B4-BE49-F238E27FC236}">
                  <a16:creationId xmlns:a16="http://schemas.microsoft.com/office/drawing/2014/main" id="{10C84F35-195E-41B3-86DE-C0C2A956B09E}"/>
                </a:ext>
              </a:extLst>
            </p:cNvPr>
            <p:cNvSpPr/>
            <p:nvPr/>
          </p:nvSpPr>
          <p:spPr bwMode="auto">
            <a:xfrm>
              <a:off x="5592763" y="3951288"/>
              <a:ext cx="277813" cy="165100"/>
            </a:xfrm>
            <a:custGeom>
              <a:avLst/>
              <a:gdLst>
                <a:gd name="T0" fmla="*/ 158 w 175"/>
                <a:gd name="T1" fmla="*/ 104 h 104"/>
                <a:gd name="T2" fmla="*/ 0 w 175"/>
                <a:gd name="T3" fmla="*/ 10 h 104"/>
                <a:gd name="T4" fmla="*/ 16 w 175"/>
                <a:gd name="T5" fmla="*/ 0 h 104"/>
                <a:gd name="T6" fmla="*/ 175 w 175"/>
                <a:gd name="T7" fmla="*/ 93 h 104"/>
                <a:gd name="T8" fmla="*/ 158 w 175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04">
                  <a:moveTo>
                    <a:pt x="158" y="104"/>
                  </a:moveTo>
                  <a:lnTo>
                    <a:pt x="0" y="10"/>
                  </a:lnTo>
                  <a:lnTo>
                    <a:pt x="16" y="0"/>
                  </a:lnTo>
                  <a:lnTo>
                    <a:pt x="175" y="93"/>
                  </a:lnTo>
                  <a:lnTo>
                    <a:pt x="158" y="104"/>
                  </a:lnTo>
                  <a:close/>
                </a:path>
              </a:pathLst>
            </a:custGeom>
            <a:solidFill>
              <a:srgbClr val="F40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2" name="îṧḷîḍe">
              <a:extLst>
                <a:ext uri="{FF2B5EF4-FFF2-40B4-BE49-F238E27FC236}">
                  <a16:creationId xmlns:a16="http://schemas.microsoft.com/office/drawing/2014/main" id="{8B3AF495-525F-4628-BB31-02A970696D9A}"/>
                </a:ext>
              </a:extLst>
            </p:cNvPr>
            <p:cNvSpPr/>
            <p:nvPr/>
          </p:nvSpPr>
          <p:spPr bwMode="auto">
            <a:xfrm>
              <a:off x="5503863" y="3984626"/>
              <a:ext cx="201613" cy="119063"/>
            </a:xfrm>
            <a:custGeom>
              <a:avLst/>
              <a:gdLst>
                <a:gd name="T0" fmla="*/ 87 w 127"/>
                <a:gd name="T1" fmla="*/ 75 h 75"/>
                <a:gd name="T2" fmla="*/ 0 w 127"/>
                <a:gd name="T3" fmla="*/ 23 h 75"/>
                <a:gd name="T4" fmla="*/ 37 w 127"/>
                <a:gd name="T5" fmla="*/ 0 h 75"/>
                <a:gd name="T6" fmla="*/ 127 w 127"/>
                <a:gd name="T7" fmla="*/ 52 h 75"/>
                <a:gd name="T8" fmla="*/ 87 w 12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5">
                  <a:moveTo>
                    <a:pt x="87" y="75"/>
                  </a:moveTo>
                  <a:lnTo>
                    <a:pt x="0" y="23"/>
                  </a:lnTo>
                  <a:lnTo>
                    <a:pt x="37" y="0"/>
                  </a:lnTo>
                  <a:lnTo>
                    <a:pt x="127" y="52"/>
                  </a:lnTo>
                  <a:lnTo>
                    <a:pt x="87" y="75"/>
                  </a:lnTo>
                  <a:close/>
                </a:path>
              </a:pathLst>
            </a:custGeom>
            <a:solidFill>
              <a:srgbClr val="F40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3" name="ïṥļïde">
              <a:extLst>
                <a:ext uri="{FF2B5EF4-FFF2-40B4-BE49-F238E27FC236}">
                  <a16:creationId xmlns:a16="http://schemas.microsoft.com/office/drawing/2014/main" id="{F61A4A38-256B-4A24-883B-69A573DDE25E}"/>
                </a:ext>
              </a:extLst>
            </p:cNvPr>
            <p:cNvSpPr/>
            <p:nvPr/>
          </p:nvSpPr>
          <p:spPr bwMode="auto">
            <a:xfrm>
              <a:off x="5761038" y="3822701"/>
              <a:ext cx="198438" cy="119063"/>
            </a:xfrm>
            <a:custGeom>
              <a:avLst/>
              <a:gdLst>
                <a:gd name="T0" fmla="*/ 87 w 125"/>
                <a:gd name="T1" fmla="*/ 75 h 75"/>
                <a:gd name="T2" fmla="*/ 0 w 125"/>
                <a:gd name="T3" fmla="*/ 23 h 75"/>
                <a:gd name="T4" fmla="*/ 37 w 125"/>
                <a:gd name="T5" fmla="*/ 0 h 75"/>
                <a:gd name="T6" fmla="*/ 125 w 125"/>
                <a:gd name="T7" fmla="*/ 50 h 75"/>
                <a:gd name="T8" fmla="*/ 87 w 12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5">
                  <a:moveTo>
                    <a:pt x="87" y="75"/>
                  </a:moveTo>
                  <a:lnTo>
                    <a:pt x="0" y="23"/>
                  </a:lnTo>
                  <a:lnTo>
                    <a:pt x="37" y="0"/>
                  </a:lnTo>
                  <a:lnTo>
                    <a:pt x="125" y="50"/>
                  </a:lnTo>
                  <a:lnTo>
                    <a:pt x="87" y="75"/>
                  </a:lnTo>
                  <a:close/>
                </a:path>
              </a:pathLst>
            </a:custGeom>
            <a:solidFill>
              <a:srgbClr val="02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4" name="íśļiḑê">
              <a:extLst>
                <a:ext uri="{FF2B5EF4-FFF2-40B4-BE49-F238E27FC236}">
                  <a16:creationId xmlns:a16="http://schemas.microsoft.com/office/drawing/2014/main" id="{F3C19E71-A638-4E3A-9C5F-92D04F6B4341}"/>
                </a:ext>
              </a:extLst>
            </p:cNvPr>
            <p:cNvSpPr/>
            <p:nvPr/>
          </p:nvSpPr>
          <p:spPr bwMode="auto">
            <a:xfrm>
              <a:off x="5338763" y="3700463"/>
              <a:ext cx="276225" cy="168275"/>
            </a:xfrm>
            <a:custGeom>
              <a:avLst/>
              <a:gdLst>
                <a:gd name="T0" fmla="*/ 87 w 174"/>
                <a:gd name="T1" fmla="*/ 106 h 106"/>
                <a:gd name="T2" fmla="*/ 0 w 174"/>
                <a:gd name="T3" fmla="*/ 54 h 106"/>
                <a:gd name="T4" fmla="*/ 87 w 174"/>
                <a:gd name="T5" fmla="*/ 0 h 106"/>
                <a:gd name="T6" fmla="*/ 174 w 174"/>
                <a:gd name="T7" fmla="*/ 52 h 106"/>
                <a:gd name="T8" fmla="*/ 87 w 174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6">
                  <a:moveTo>
                    <a:pt x="87" y="106"/>
                  </a:moveTo>
                  <a:lnTo>
                    <a:pt x="0" y="54"/>
                  </a:lnTo>
                  <a:lnTo>
                    <a:pt x="87" y="0"/>
                  </a:lnTo>
                  <a:lnTo>
                    <a:pt x="174" y="52"/>
                  </a:lnTo>
                  <a:lnTo>
                    <a:pt x="87" y="106"/>
                  </a:lnTo>
                  <a:close/>
                </a:path>
              </a:pathLst>
            </a:custGeom>
            <a:solidFill>
              <a:srgbClr val="02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5" name="îšḻiḓê">
              <a:extLst>
                <a:ext uri="{FF2B5EF4-FFF2-40B4-BE49-F238E27FC236}">
                  <a16:creationId xmlns:a16="http://schemas.microsoft.com/office/drawing/2014/main" id="{3490C553-EB44-4F54-9A24-00F173C5CD3C}"/>
                </a:ext>
              </a:extLst>
            </p:cNvPr>
            <p:cNvSpPr/>
            <p:nvPr/>
          </p:nvSpPr>
          <p:spPr bwMode="auto">
            <a:xfrm>
              <a:off x="5446713" y="3684588"/>
              <a:ext cx="277813" cy="165100"/>
            </a:xfrm>
            <a:custGeom>
              <a:avLst/>
              <a:gdLst>
                <a:gd name="T0" fmla="*/ 88 w 175"/>
                <a:gd name="T1" fmla="*/ 104 h 104"/>
                <a:gd name="T2" fmla="*/ 0 w 175"/>
                <a:gd name="T3" fmla="*/ 52 h 104"/>
                <a:gd name="T4" fmla="*/ 88 w 175"/>
                <a:gd name="T5" fmla="*/ 0 h 104"/>
                <a:gd name="T6" fmla="*/ 175 w 175"/>
                <a:gd name="T7" fmla="*/ 52 h 104"/>
                <a:gd name="T8" fmla="*/ 88 w 175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04">
                  <a:moveTo>
                    <a:pt x="88" y="104"/>
                  </a:moveTo>
                  <a:lnTo>
                    <a:pt x="0" y="52"/>
                  </a:lnTo>
                  <a:lnTo>
                    <a:pt x="88" y="0"/>
                  </a:lnTo>
                  <a:lnTo>
                    <a:pt x="175" y="52"/>
                  </a:lnTo>
                  <a:lnTo>
                    <a:pt x="88" y="104"/>
                  </a:lnTo>
                  <a:close/>
                </a:path>
              </a:pathLst>
            </a:custGeom>
            <a:solidFill>
              <a:srgbClr val="F40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6" name="ísḷîḋê">
              <a:extLst>
                <a:ext uri="{FF2B5EF4-FFF2-40B4-BE49-F238E27FC236}">
                  <a16:creationId xmlns:a16="http://schemas.microsoft.com/office/drawing/2014/main" id="{942A0126-962A-42AC-8882-39C03EA5F367}"/>
                </a:ext>
              </a:extLst>
            </p:cNvPr>
            <p:cNvSpPr/>
            <p:nvPr/>
          </p:nvSpPr>
          <p:spPr bwMode="auto">
            <a:xfrm>
              <a:off x="5538788" y="3657601"/>
              <a:ext cx="277813" cy="168275"/>
            </a:xfrm>
            <a:custGeom>
              <a:avLst/>
              <a:gdLst>
                <a:gd name="T0" fmla="*/ 88 w 175"/>
                <a:gd name="T1" fmla="*/ 106 h 106"/>
                <a:gd name="T2" fmla="*/ 0 w 175"/>
                <a:gd name="T3" fmla="*/ 54 h 106"/>
                <a:gd name="T4" fmla="*/ 88 w 175"/>
                <a:gd name="T5" fmla="*/ 0 h 106"/>
                <a:gd name="T6" fmla="*/ 175 w 175"/>
                <a:gd name="T7" fmla="*/ 52 h 106"/>
                <a:gd name="T8" fmla="*/ 88 w 17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06">
                  <a:moveTo>
                    <a:pt x="88" y="106"/>
                  </a:moveTo>
                  <a:lnTo>
                    <a:pt x="0" y="54"/>
                  </a:lnTo>
                  <a:lnTo>
                    <a:pt x="88" y="0"/>
                  </a:lnTo>
                  <a:lnTo>
                    <a:pt x="175" y="52"/>
                  </a:lnTo>
                  <a:lnTo>
                    <a:pt x="88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7" name="işļîḑê">
              <a:extLst>
                <a:ext uri="{FF2B5EF4-FFF2-40B4-BE49-F238E27FC236}">
                  <a16:creationId xmlns:a16="http://schemas.microsoft.com/office/drawing/2014/main" id="{6FAA33C6-61C7-41F2-8856-6E5A401BD298}"/>
                </a:ext>
              </a:extLst>
            </p:cNvPr>
            <p:cNvSpPr/>
            <p:nvPr/>
          </p:nvSpPr>
          <p:spPr bwMode="auto">
            <a:xfrm>
              <a:off x="5678488" y="4110038"/>
              <a:ext cx="134938" cy="79375"/>
            </a:xfrm>
            <a:custGeom>
              <a:avLst/>
              <a:gdLst>
                <a:gd name="T0" fmla="*/ 0 w 85"/>
                <a:gd name="T1" fmla="*/ 2 h 50"/>
                <a:gd name="T2" fmla="*/ 79 w 85"/>
                <a:gd name="T3" fmla="*/ 50 h 50"/>
                <a:gd name="T4" fmla="*/ 85 w 85"/>
                <a:gd name="T5" fmla="*/ 45 h 50"/>
                <a:gd name="T6" fmla="*/ 4 w 85"/>
                <a:gd name="T7" fmla="*/ 0 h 50"/>
                <a:gd name="T8" fmla="*/ 0 w 85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0">
                  <a:moveTo>
                    <a:pt x="0" y="2"/>
                  </a:moveTo>
                  <a:lnTo>
                    <a:pt x="79" y="50"/>
                  </a:lnTo>
                  <a:lnTo>
                    <a:pt x="85" y="45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0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8" name="ïṥļîḍê">
              <a:extLst>
                <a:ext uri="{FF2B5EF4-FFF2-40B4-BE49-F238E27FC236}">
                  <a16:creationId xmlns:a16="http://schemas.microsoft.com/office/drawing/2014/main" id="{120EF5AE-25C5-429F-97F4-8DCFEFC45A4F}"/>
                </a:ext>
              </a:extLst>
            </p:cNvPr>
            <p:cNvSpPr/>
            <p:nvPr/>
          </p:nvSpPr>
          <p:spPr bwMode="auto">
            <a:xfrm>
              <a:off x="5651501" y="4125913"/>
              <a:ext cx="131763" cy="79375"/>
            </a:xfrm>
            <a:custGeom>
              <a:avLst/>
              <a:gdLst>
                <a:gd name="T0" fmla="*/ 0 w 83"/>
                <a:gd name="T1" fmla="*/ 4 h 50"/>
                <a:gd name="T2" fmla="*/ 79 w 83"/>
                <a:gd name="T3" fmla="*/ 50 h 50"/>
                <a:gd name="T4" fmla="*/ 83 w 83"/>
                <a:gd name="T5" fmla="*/ 48 h 50"/>
                <a:gd name="T6" fmla="*/ 4 w 83"/>
                <a:gd name="T7" fmla="*/ 0 h 50"/>
                <a:gd name="T8" fmla="*/ 0 w 8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0">
                  <a:moveTo>
                    <a:pt x="0" y="4"/>
                  </a:moveTo>
                  <a:lnTo>
                    <a:pt x="79" y="50"/>
                  </a:lnTo>
                  <a:lnTo>
                    <a:pt x="83" y="48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40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9" name="ïşľíḋe">
              <a:extLst>
                <a:ext uri="{FF2B5EF4-FFF2-40B4-BE49-F238E27FC236}">
                  <a16:creationId xmlns:a16="http://schemas.microsoft.com/office/drawing/2014/main" id="{B3B95526-5119-4A2D-8FD2-FC4248956AA5}"/>
                </a:ext>
              </a:extLst>
            </p:cNvPr>
            <p:cNvSpPr/>
            <p:nvPr/>
          </p:nvSpPr>
          <p:spPr bwMode="auto">
            <a:xfrm>
              <a:off x="5635626" y="4135438"/>
              <a:ext cx="134938" cy="79375"/>
            </a:xfrm>
            <a:custGeom>
              <a:avLst/>
              <a:gdLst>
                <a:gd name="T0" fmla="*/ 0 w 85"/>
                <a:gd name="T1" fmla="*/ 2 h 50"/>
                <a:gd name="T2" fmla="*/ 81 w 85"/>
                <a:gd name="T3" fmla="*/ 50 h 50"/>
                <a:gd name="T4" fmla="*/ 85 w 85"/>
                <a:gd name="T5" fmla="*/ 46 h 50"/>
                <a:gd name="T6" fmla="*/ 6 w 85"/>
                <a:gd name="T7" fmla="*/ 0 h 50"/>
                <a:gd name="T8" fmla="*/ 0 w 85"/>
                <a:gd name="T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0">
                  <a:moveTo>
                    <a:pt x="0" y="2"/>
                  </a:moveTo>
                  <a:lnTo>
                    <a:pt x="81" y="50"/>
                  </a:lnTo>
                  <a:lnTo>
                    <a:pt x="85" y="46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DC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0" name="ïSḷiḍé">
              <a:extLst>
                <a:ext uri="{FF2B5EF4-FFF2-40B4-BE49-F238E27FC236}">
                  <a16:creationId xmlns:a16="http://schemas.microsoft.com/office/drawing/2014/main" id="{CD4E5D3D-03BD-41EC-B9A3-C77BED84E211}"/>
                </a:ext>
              </a:extLst>
            </p:cNvPr>
            <p:cNvSpPr/>
            <p:nvPr/>
          </p:nvSpPr>
          <p:spPr bwMode="auto">
            <a:xfrm>
              <a:off x="5621338" y="4141788"/>
              <a:ext cx="136525" cy="79375"/>
            </a:xfrm>
            <a:custGeom>
              <a:avLst/>
              <a:gdLst>
                <a:gd name="T0" fmla="*/ 0 w 86"/>
                <a:gd name="T1" fmla="*/ 5 h 50"/>
                <a:gd name="T2" fmla="*/ 80 w 86"/>
                <a:gd name="T3" fmla="*/ 50 h 50"/>
                <a:gd name="T4" fmla="*/ 86 w 86"/>
                <a:gd name="T5" fmla="*/ 48 h 50"/>
                <a:gd name="T6" fmla="*/ 5 w 86"/>
                <a:gd name="T7" fmla="*/ 0 h 50"/>
                <a:gd name="T8" fmla="*/ 0 w 8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0">
                  <a:moveTo>
                    <a:pt x="0" y="5"/>
                  </a:moveTo>
                  <a:lnTo>
                    <a:pt x="80" y="50"/>
                  </a:lnTo>
                  <a:lnTo>
                    <a:pt x="86" y="48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40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1" name="íŝḻïdè">
              <a:extLst>
                <a:ext uri="{FF2B5EF4-FFF2-40B4-BE49-F238E27FC236}">
                  <a16:creationId xmlns:a16="http://schemas.microsoft.com/office/drawing/2014/main" id="{AA8B77D3-AE05-4B3F-B81D-256918D99BCA}"/>
                </a:ext>
              </a:extLst>
            </p:cNvPr>
            <p:cNvSpPr/>
            <p:nvPr/>
          </p:nvSpPr>
          <p:spPr bwMode="auto">
            <a:xfrm>
              <a:off x="6024563" y="3941763"/>
              <a:ext cx="76200" cy="104775"/>
            </a:xfrm>
            <a:custGeom>
              <a:avLst/>
              <a:gdLst>
                <a:gd name="T0" fmla="*/ 23 w 23"/>
                <a:gd name="T1" fmla="*/ 0 h 32"/>
                <a:gd name="T2" fmla="*/ 5 w 23"/>
                <a:gd name="T3" fmla="*/ 11 h 32"/>
                <a:gd name="T4" fmla="*/ 5 w 23"/>
                <a:gd name="T5" fmla="*/ 22 h 32"/>
                <a:gd name="T6" fmla="*/ 23 w 23"/>
                <a:gd name="T7" fmla="*/ 32 h 32"/>
                <a:gd name="T8" fmla="*/ 23 w 2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2">
                  <a:moveTo>
                    <a:pt x="23" y="0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0" y="14"/>
                    <a:pt x="0" y="19"/>
                    <a:pt x="5" y="2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D3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2" name="iślïďe">
              <a:extLst>
                <a:ext uri="{FF2B5EF4-FFF2-40B4-BE49-F238E27FC236}">
                  <a16:creationId xmlns:a16="http://schemas.microsoft.com/office/drawing/2014/main" id="{8D73DDB0-342C-4955-A2AA-0CA11E99D8B6}"/>
                </a:ext>
              </a:extLst>
            </p:cNvPr>
            <p:cNvSpPr/>
            <p:nvPr/>
          </p:nvSpPr>
          <p:spPr bwMode="auto">
            <a:xfrm>
              <a:off x="5027613" y="3543301"/>
              <a:ext cx="293688" cy="352425"/>
            </a:xfrm>
            <a:custGeom>
              <a:avLst/>
              <a:gdLst>
                <a:gd name="T0" fmla="*/ 54 w 89"/>
                <a:gd name="T1" fmla="*/ 1 h 107"/>
                <a:gd name="T2" fmla="*/ 35 w 89"/>
                <a:gd name="T3" fmla="*/ 0 h 107"/>
                <a:gd name="T4" fmla="*/ 17 w 89"/>
                <a:gd name="T5" fmla="*/ 0 h 107"/>
                <a:gd name="T6" fmla="*/ 0 w 89"/>
                <a:gd name="T7" fmla="*/ 4 h 107"/>
                <a:gd name="T8" fmla="*/ 0 w 89"/>
                <a:gd name="T9" fmla="*/ 59 h 107"/>
                <a:gd name="T10" fmla="*/ 45 w 89"/>
                <a:gd name="T11" fmla="*/ 107 h 107"/>
                <a:gd name="T12" fmla="*/ 89 w 89"/>
                <a:gd name="T13" fmla="*/ 59 h 107"/>
                <a:gd name="T14" fmla="*/ 89 w 89"/>
                <a:gd name="T15" fmla="*/ 4 h 107"/>
                <a:gd name="T16" fmla="*/ 54 w 89"/>
                <a:gd name="T17" fmla="*/ 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07">
                  <a:moveTo>
                    <a:pt x="54" y="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86"/>
                    <a:pt x="20" y="107"/>
                    <a:pt x="45" y="107"/>
                  </a:cubicBezTo>
                  <a:cubicBezTo>
                    <a:pt x="69" y="107"/>
                    <a:pt x="89" y="85"/>
                    <a:pt x="89" y="59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3" name="íŝḷîde">
              <a:extLst>
                <a:ext uri="{FF2B5EF4-FFF2-40B4-BE49-F238E27FC236}">
                  <a16:creationId xmlns:a16="http://schemas.microsoft.com/office/drawing/2014/main" id="{95176249-296E-4D9B-9FDA-ECD21F190AD1}"/>
                </a:ext>
              </a:extLst>
            </p:cNvPr>
            <p:cNvSpPr/>
            <p:nvPr/>
          </p:nvSpPr>
          <p:spPr bwMode="auto">
            <a:xfrm>
              <a:off x="5027613" y="3486151"/>
              <a:ext cx="293688" cy="134938"/>
            </a:xfrm>
            <a:prstGeom prst="ellipse">
              <a:avLst/>
            </a:prstGeom>
            <a:solidFill>
              <a:srgbClr val="C6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4" name="íšľiḋê">
              <a:extLst>
                <a:ext uri="{FF2B5EF4-FFF2-40B4-BE49-F238E27FC236}">
                  <a16:creationId xmlns:a16="http://schemas.microsoft.com/office/drawing/2014/main" id="{22C566A9-9B81-4F47-820D-4715FC054686}"/>
                </a:ext>
              </a:extLst>
            </p:cNvPr>
            <p:cNvSpPr/>
            <p:nvPr/>
          </p:nvSpPr>
          <p:spPr bwMode="auto">
            <a:xfrm>
              <a:off x="5040313" y="3489326"/>
              <a:ext cx="268288" cy="125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5" name="ísḻïḓe">
              <a:extLst>
                <a:ext uri="{FF2B5EF4-FFF2-40B4-BE49-F238E27FC236}">
                  <a16:creationId xmlns:a16="http://schemas.microsoft.com/office/drawing/2014/main" id="{1CCAEAAC-462C-49D0-914C-FDF3F96FA384}"/>
                </a:ext>
              </a:extLst>
            </p:cNvPr>
            <p:cNvSpPr/>
            <p:nvPr/>
          </p:nvSpPr>
          <p:spPr bwMode="auto">
            <a:xfrm>
              <a:off x="5054601" y="3522663"/>
              <a:ext cx="241300" cy="112713"/>
            </a:xfrm>
            <a:prstGeom prst="ellipse">
              <a:avLst/>
            </a:pr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6" name="işļiḋê">
              <a:extLst>
                <a:ext uri="{FF2B5EF4-FFF2-40B4-BE49-F238E27FC236}">
                  <a16:creationId xmlns:a16="http://schemas.microsoft.com/office/drawing/2014/main" id="{86DC7AFD-D1AD-47E3-B0F7-985FD4669826}"/>
                </a:ext>
              </a:extLst>
            </p:cNvPr>
            <p:cNvSpPr/>
            <p:nvPr/>
          </p:nvSpPr>
          <p:spPr bwMode="auto">
            <a:xfrm>
              <a:off x="5192713" y="3414713"/>
              <a:ext cx="177800" cy="190500"/>
            </a:xfrm>
            <a:custGeom>
              <a:avLst/>
              <a:gdLst>
                <a:gd name="T0" fmla="*/ 33 w 54"/>
                <a:gd name="T1" fmla="*/ 35 h 58"/>
                <a:gd name="T2" fmla="*/ 4 w 54"/>
                <a:gd name="T3" fmla="*/ 54 h 58"/>
                <a:gd name="T4" fmla="*/ 21 w 54"/>
                <a:gd name="T5" fmla="*/ 23 h 58"/>
                <a:gd name="T6" fmla="*/ 50 w 54"/>
                <a:gd name="T7" fmla="*/ 4 h 58"/>
                <a:gd name="T8" fmla="*/ 33 w 54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33" y="35"/>
                  </a:moveTo>
                  <a:cubicBezTo>
                    <a:pt x="20" y="49"/>
                    <a:pt x="7" y="58"/>
                    <a:pt x="4" y="54"/>
                  </a:cubicBezTo>
                  <a:cubicBezTo>
                    <a:pt x="0" y="51"/>
                    <a:pt x="8" y="37"/>
                    <a:pt x="21" y="23"/>
                  </a:cubicBezTo>
                  <a:cubicBezTo>
                    <a:pt x="33" y="9"/>
                    <a:pt x="47" y="0"/>
                    <a:pt x="50" y="4"/>
                  </a:cubicBezTo>
                  <a:cubicBezTo>
                    <a:pt x="54" y="7"/>
                    <a:pt x="46" y="21"/>
                    <a:pt x="33" y="35"/>
                  </a:cubicBezTo>
                  <a:close/>
                </a:path>
              </a:pathLst>
            </a:custGeom>
            <a:solidFill>
              <a:srgbClr val="039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7" name="ïSļiḍe">
              <a:extLst>
                <a:ext uri="{FF2B5EF4-FFF2-40B4-BE49-F238E27FC236}">
                  <a16:creationId xmlns:a16="http://schemas.microsoft.com/office/drawing/2014/main" id="{F08EB66D-A298-4762-97E8-2673B6A17097}"/>
                </a:ext>
              </a:extLst>
            </p:cNvPr>
            <p:cNvSpPr/>
            <p:nvPr/>
          </p:nvSpPr>
          <p:spPr bwMode="auto">
            <a:xfrm>
              <a:off x="5195888" y="3457576"/>
              <a:ext cx="134938" cy="144463"/>
            </a:xfrm>
            <a:custGeom>
              <a:avLst/>
              <a:gdLst>
                <a:gd name="T0" fmla="*/ 25 w 41"/>
                <a:gd name="T1" fmla="*/ 26 h 44"/>
                <a:gd name="T2" fmla="*/ 3 w 41"/>
                <a:gd name="T3" fmla="*/ 41 h 44"/>
                <a:gd name="T4" fmla="*/ 15 w 41"/>
                <a:gd name="T5" fmla="*/ 18 h 44"/>
                <a:gd name="T6" fmla="*/ 38 w 41"/>
                <a:gd name="T7" fmla="*/ 3 h 44"/>
                <a:gd name="T8" fmla="*/ 25 w 41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4">
                  <a:moveTo>
                    <a:pt x="25" y="26"/>
                  </a:moveTo>
                  <a:cubicBezTo>
                    <a:pt x="15" y="37"/>
                    <a:pt x="5" y="44"/>
                    <a:pt x="3" y="41"/>
                  </a:cubicBezTo>
                  <a:cubicBezTo>
                    <a:pt x="0" y="39"/>
                    <a:pt x="6" y="28"/>
                    <a:pt x="15" y="18"/>
                  </a:cubicBezTo>
                  <a:cubicBezTo>
                    <a:pt x="25" y="7"/>
                    <a:pt x="36" y="0"/>
                    <a:pt x="38" y="3"/>
                  </a:cubicBezTo>
                  <a:cubicBezTo>
                    <a:pt x="41" y="5"/>
                    <a:pt x="35" y="16"/>
                    <a:pt x="25" y="26"/>
                  </a:cubicBezTo>
                  <a:close/>
                </a:path>
              </a:pathLst>
            </a:custGeom>
            <a:solidFill>
              <a:srgbClr val="038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8" name="îš1íďé">
              <a:extLst>
                <a:ext uri="{FF2B5EF4-FFF2-40B4-BE49-F238E27FC236}">
                  <a16:creationId xmlns:a16="http://schemas.microsoft.com/office/drawing/2014/main" id="{51D30605-6F2B-44D0-A4B3-DFFD19E6FFBE}"/>
                </a:ext>
              </a:extLst>
            </p:cNvPr>
            <p:cNvSpPr/>
            <p:nvPr/>
          </p:nvSpPr>
          <p:spPr bwMode="auto">
            <a:xfrm>
              <a:off x="5199063" y="3509963"/>
              <a:ext cx="82550" cy="88900"/>
            </a:xfrm>
            <a:custGeom>
              <a:avLst/>
              <a:gdLst>
                <a:gd name="T0" fmla="*/ 15 w 25"/>
                <a:gd name="T1" fmla="*/ 16 h 27"/>
                <a:gd name="T2" fmla="*/ 2 w 25"/>
                <a:gd name="T3" fmla="*/ 25 h 27"/>
                <a:gd name="T4" fmla="*/ 9 w 25"/>
                <a:gd name="T5" fmla="*/ 11 h 27"/>
                <a:gd name="T6" fmla="*/ 23 w 25"/>
                <a:gd name="T7" fmla="*/ 2 h 27"/>
                <a:gd name="T8" fmla="*/ 15 w 25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5" y="16"/>
                  </a:moveTo>
                  <a:cubicBezTo>
                    <a:pt x="9" y="23"/>
                    <a:pt x="3" y="27"/>
                    <a:pt x="2" y="25"/>
                  </a:cubicBezTo>
                  <a:cubicBezTo>
                    <a:pt x="0" y="24"/>
                    <a:pt x="3" y="17"/>
                    <a:pt x="9" y="11"/>
                  </a:cubicBezTo>
                  <a:cubicBezTo>
                    <a:pt x="15" y="4"/>
                    <a:pt x="22" y="0"/>
                    <a:pt x="23" y="2"/>
                  </a:cubicBezTo>
                  <a:cubicBezTo>
                    <a:pt x="25" y="3"/>
                    <a:pt x="21" y="10"/>
                    <a:pt x="15" y="16"/>
                  </a:cubicBezTo>
                  <a:close/>
                </a:path>
              </a:pathLst>
            </a:custGeom>
            <a:solidFill>
              <a:srgbClr val="036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9" name="íṡḻîḓé">
              <a:extLst>
                <a:ext uri="{FF2B5EF4-FFF2-40B4-BE49-F238E27FC236}">
                  <a16:creationId xmlns:a16="http://schemas.microsoft.com/office/drawing/2014/main" id="{FAB68ED2-E871-4764-A6E2-A147D93D4379}"/>
                </a:ext>
              </a:extLst>
            </p:cNvPr>
            <p:cNvSpPr/>
            <p:nvPr/>
          </p:nvSpPr>
          <p:spPr bwMode="auto">
            <a:xfrm>
              <a:off x="5173663" y="3351213"/>
              <a:ext cx="128588" cy="250825"/>
            </a:xfrm>
            <a:custGeom>
              <a:avLst/>
              <a:gdLst>
                <a:gd name="T0" fmla="*/ 27 w 39"/>
                <a:gd name="T1" fmla="*/ 41 h 76"/>
                <a:gd name="T2" fmla="*/ 5 w 39"/>
                <a:gd name="T3" fmla="*/ 74 h 76"/>
                <a:gd name="T4" fmla="*/ 11 w 39"/>
                <a:gd name="T5" fmla="*/ 35 h 76"/>
                <a:gd name="T6" fmla="*/ 34 w 39"/>
                <a:gd name="T7" fmla="*/ 2 h 76"/>
                <a:gd name="T8" fmla="*/ 27 w 39"/>
                <a:gd name="T9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6">
                  <a:moveTo>
                    <a:pt x="27" y="41"/>
                  </a:moveTo>
                  <a:cubicBezTo>
                    <a:pt x="19" y="61"/>
                    <a:pt x="9" y="76"/>
                    <a:pt x="5" y="74"/>
                  </a:cubicBezTo>
                  <a:cubicBezTo>
                    <a:pt x="0" y="72"/>
                    <a:pt x="3" y="54"/>
                    <a:pt x="11" y="35"/>
                  </a:cubicBezTo>
                  <a:cubicBezTo>
                    <a:pt x="20" y="15"/>
                    <a:pt x="30" y="0"/>
                    <a:pt x="34" y="2"/>
                  </a:cubicBezTo>
                  <a:cubicBezTo>
                    <a:pt x="39" y="4"/>
                    <a:pt x="36" y="21"/>
                    <a:pt x="27" y="41"/>
                  </a:cubicBezTo>
                  <a:close/>
                </a:path>
              </a:pathLst>
            </a:custGeom>
            <a:solidFill>
              <a:srgbClr val="039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0" name="iṡľiḍê">
              <a:extLst>
                <a:ext uri="{FF2B5EF4-FFF2-40B4-BE49-F238E27FC236}">
                  <a16:creationId xmlns:a16="http://schemas.microsoft.com/office/drawing/2014/main" id="{11A3C75B-E30A-4728-84E6-40097AD6E373}"/>
                </a:ext>
              </a:extLst>
            </p:cNvPr>
            <p:cNvSpPr/>
            <p:nvPr/>
          </p:nvSpPr>
          <p:spPr bwMode="auto">
            <a:xfrm>
              <a:off x="5176838" y="3409951"/>
              <a:ext cx="98425" cy="188913"/>
            </a:xfrm>
            <a:custGeom>
              <a:avLst/>
              <a:gdLst>
                <a:gd name="T0" fmla="*/ 21 w 30"/>
                <a:gd name="T1" fmla="*/ 31 h 57"/>
                <a:gd name="T2" fmla="*/ 4 w 30"/>
                <a:gd name="T3" fmla="*/ 56 h 57"/>
                <a:gd name="T4" fmla="*/ 9 w 30"/>
                <a:gd name="T5" fmla="*/ 26 h 57"/>
                <a:gd name="T6" fmla="*/ 26 w 30"/>
                <a:gd name="T7" fmla="*/ 1 h 57"/>
                <a:gd name="T8" fmla="*/ 21 w 30"/>
                <a:gd name="T9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21" y="31"/>
                  </a:moveTo>
                  <a:cubicBezTo>
                    <a:pt x="15" y="46"/>
                    <a:pt x="7" y="57"/>
                    <a:pt x="4" y="56"/>
                  </a:cubicBezTo>
                  <a:cubicBezTo>
                    <a:pt x="0" y="54"/>
                    <a:pt x="3" y="41"/>
                    <a:pt x="9" y="26"/>
                  </a:cubicBezTo>
                  <a:cubicBezTo>
                    <a:pt x="15" y="11"/>
                    <a:pt x="23" y="0"/>
                    <a:pt x="26" y="1"/>
                  </a:cubicBezTo>
                  <a:cubicBezTo>
                    <a:pt x="30" y="2"/>
                    <a:pt x="27" y="16"/>
                    <a:pt x="21" y="31"/>
                  </a:cubicBezTo>
                  <a:close/>
                </a:path>
              </a:pathLst>
            </a:custGeom>
            <a:solidFill>
              <a:srgbClr val="038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1" name="îṩļiďê">
              <a:extLst>
                <a:ext uri="{FF2B5EF4-FFF2-40B4-BE49-F238E27FC236}">
                  <a16:creationId xmlns:a16="http://schemas.microsoft.com/office/drawing/2014/main" id="{342CC3F6-5560-48E7-8246-FB50A5859700}"/>
                </a:ext>
              </a:extLst>
            </p:cNvPr>
            <p:cNvSpPr/>
            <p:nvPr/>
          </p:nvSpPr>
          <p:spPr bwMode="auto">
            <a:xfrm>
              <a:off x="5180013" y="3482976"/>
              <a:ext cx="58738" cy="115888"/>
            </a:xfrm>
            <a:custGeom>
              <a:avLst/>
              <a:gdLst>
                <a:gd name="T0" fmla="*/ 13 w 18"/>
                <a:gd name="T1" fmla="*/ 19 h 35"/>
                <a:gd name="T2" fmla="*/ 3 w 18"/>
                <a:gd name="T3" fmla="*/ 34 h 35"/>
                <a:gd name="T4" fmla="*/ 6 w 18"/>
                <a:gd name="T5" fmla="*/ 16 h 35"/>
                <a:gd name="T6" fmla="*/ 16 w 18"/>
                <a:gd name="T7" fmla="*/ 0 h 35"/>
                <a:gd name="T8" fmla="*/ 13 w 18"/>
                <a:gd name="T9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13" y="19"/>
                  </a:moveTo>
                  <a:cubicBezTo>
                    <a:pt x="9" y="28"/>
                    <a:pt x="5" y="35"/>
                    <a:pt x="3" y="34"/>
                  </a:cubicBezTo>
                  <a:cubicBezTo>
                    <a:pt x="0" y="33"/>
                    <a:pt x="2" y="25"/>
                    <a:pt x="6" y="16"/>
                  </a:cubicBezTo>
                  <a:cubicBezTo>
                    <a:pt x="10" y="6"/>
                    <a:pt x="14" y="0"/>
                    <a:pt x="16" y="0"/>
                  </a:cubicBezTo>
                  <a:cubicBezTo>
                    <a:pt x="18" y="1"/>
                    <a:pt x="17" y="9"/>
                    <a:pt x="13" y="19"/>
                  </a:cubicBezTo>
                  <a:close/>
                </a:path>
              </a:pathLst>
            </a:custGeom>
            <a:solidFill>
              <a:srgbClr val="036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2" name="îṡľïḑe">
              <a:extLst>
                <a:ext uri="{FF2B5EF4-FFF2-40B4-BE49-F238E27FC236}">
                  <a16:creationId xmlns:a16="http://schemas.microsoft.com/office/drawing/2014/main" id="{F8FC424E-D9E2-4E4F-95ED-C2E920A0B168}"/>
                </a:ext>
              </a:extLst>
            </p:cNvPr>
            <p:cNvSpPr/>
            <p:nvPr/>
          </p:nvSpPr>
          <p:spPr bwMode="auto">
            <a:xfrm>
              <a:off x="4991101" y="3414713"/>
              <a:ext cx="174625" cy="190500"/>
            </a:xfrm>
            <a:custGeom>
              <a:avLst/>
              <a:gdLst>
                <a:gd name="T0" fmla="*/ 20 w 53"/>
                <a:gd name="T1" fmla="*/ 35 h 58"/>
                <a:gd name="T2" fmla="*/ 50 w 53"/>
                <a:gd name="T3" fmla="*/ 54 h 58"/>
                <a:gd name="T4" fmla="*/ 33 w 53"/>
                <a:gd name="T5" fmla="*/ 23 h 58"/>
                <a:gd name="T6" fmla="*/ 3 w 53"/>
                <a:gd name="T7" fmla="*/ 4 h 58"/>
                <a:gd name="T8" fmla="*/ 20 w 53"/>
                <a:gd name="T9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8">
                  <a:moveTo>
                    <a:pt x="20" y="35"/>
                  </a:moveTo>
                  <a:cubicBezTo>
                    <a:pt x="33" y="49"/>
                    <a:pt x="46" y="58"/>
                    <a:pt x="50" y="54"/>
                  </a:cubicBezTo>
                  <a:cubicBezTo>
                    <a:pt x="53" y="51"/>
                    <a:pt x="46" y="37"/>
                    <a:pt x="33" y="23"/>
                  </a:cubicBezTo>
                  <a:cubicBezTo>
                    <a:pt x="20" y="9"/>
                    <a:pt x="7" y="0"/>
                    <a:pt x="3" y="4"/>
                  </a:cubicBezTo>
                  <a:cubicBezTo>
                    <a:pt x="0" y="7"/>
                    <a:pt x="7" y="21"/>
                    <a:pt x="20" y="35"/>
                  </a:cubicBezTo>
                  <a:close/>
                </a:path>
              </a:pathLst>
            </a:custGeom>
            <a:solidFill>
              <a:srgbClr val="039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3" name="íSľíḍè">
              <a:extLst>
                <a:ext uri="{FF2B5EF4-FFF2-40B4-BE49-F238E27FC236}">
                  <a16:creationId xmlns:a16="http://schemas.microsoft.com/office/drawing/2014/main" id="{E8F85A26-0F1D-416A-B151-4A53A1EE0292}"/>
                </a:ext>
              </a:extLst>
            </p:cNvPr>
            <p:cNvSpPr/>
            <p:nvPr/>
          </p:nvSpPr>
          <p:spPr bwMode="auto">
            <a:xfrm>
              <a:off x="5030788" y="3457576"/>
              <a:ext cx="134938" cy="144463"/>
            </a:xfrm>
            <a:custGeom>
              <a:avLst/>
              <a:gdLst>
                <a:gd name="T0" fmla="*/ 15 w 41"/>
                <a:gd name="T1" fmla="*/ 26 h 44"/>
                <a:gd name="T2" fmla="*/ 38 w 41"/>
                <a:gd name="T3" fmla="*/ 41 h 44"/>
                <a:gd name="T4" fmla="*/ 25 w 41"/>
                <a:gd name="T5" fmla="*/ 18 h 44"/>
                <a:gd name="T6" fmla="*/ 2 w 41"/>
                <a:gd name="T7" fmla="*/ 3 h 44"/>
                <a:gd name="T8" fmla="*/ 15 w 41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4">
                  <a:moveTo>
                    <a:pt x="15" y="26"/>
                  </a:moveTo>
                  <a:cubicBezTo>
                    <a:pt x="25" y="37"/>
                    <a:pt x="35" y="44"/>
                    <a:pt x="38" y="41"/>
                  </a:cubicBezTo>
                  <a:cubicBezTo>
                    <a:pt x="41" y="39"/>
                    <a:pt x="35" y="28"/>
                    <a:pt x="25" y="18"/>
                  </a:cubicBezTo>
                  <a:cubicBezTo>
                    <a:pt x="15" y="7"/>
                    <a:pt x="5" y="0"/>
                    <a:pt x="2" y="3"/>
                  </a:cubicBezTo>
                  <a:cubicBezTo>
                    <a:pt x="0" y="5"/>
                    <a:pt x="5" y="16"/>
                    <a:pt x="15" y="26"/>
                  </a:cubicBezTo>
                  <a:close/>
                </a:path>
              </a:pathLst>
            </a:custGeom>
            <a:solidFill>
              <a:srgbClr val="038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4" name="ïS1íḑè">
              <a:extLst>
                <a:ext uri="{FF2B5EF4-FFF2-40B4-BE49-F238E27FC236}">
                  <a16:creationId xmlns:a16="http://schemas.microsoft.com/office/drawing/2014/main" id="{25F4450D-0130-40F5-8E2F-81AF22C08542}"/>
                </a:ext>
              </a:extLst>
            </p:cNvPr>
            <p:cNvSpPr/>
            <p:nvPr/>
          </p:nvSpPr>
          <p:spPr bwMode="auto">
            <a:xfrm>
              <a:off x="5080001" y="3509963"/>
              <a:ext cx="82550" cy="88900"/>
            </a:xfrm>
            <a:custGeom>
              <a:avLst/>
              <a:gdLst>
                <a:gd name="T0" fmla="*/ 9 w 25"/>
                <a:gd name="T1" fmla="*/ 16 h 27"/>
                <a:gd name="T2" fmla="*/ 23 w 25"/>
                <a:gd name="T3" fmla="*/ 25 h 27"/>
                <a:gd name="T4" fmla="*/ 15 w 25"/>
                <a:gd name="T5" fmla="*/ 11 h 27"/>
                <a:gd name="T6" fmla="*/ 1 w 25"/>
                <a:gd name="T7" fmla="*/ 2 h 27"/>
                <a:gd name="T8" fmla="*/ 9 w 25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9" y="16"/>
                  </a:moveTo>
                  <a:cubicBezTo>
                    <a:pt x="15" y="23"/>
                    <a:pt x="21" y="27"/>
                    <a:pt x="23" y="25"/>
                  </a:cubicBezTo>
                  <a:cubicBezTo>
                    <a:pt x="25" y="24"/>
                    <a:pt x="21" y="17"/>
                    <a:pt x="15" y="11"/>
                  </a:cubicBezTo>
                  <a:cubicBezTo>
                    <a:pt x="9" y="4"/>
                    <a:pt x="3" y="0"/>
                    <a:pt x="1" y="2"/>
                  </a:cubicBezTo>
                  <a:cubicBezTo>
                    <a:pt x="0" y="3"/>
                    <a:pt x="3" y="10"/>
                    <a:pt x="9" y="16"/>
                  </a:cubicBezTo>
                  <a:close/>
                </a:path>
              </a:pathLst>
            </a:custGeom>
            <a:solidFill>
              <a:srgbClr val="036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5" name="iṡ1ïďê">
              <a:extLst>
                <a:ext uri="{FF2B5EF4-FFF2-40B4-BE49-F238E27FC236}">
                  <a16:creationId xmlns:a16="http://schemas.microsoft.com/office/drawing/2014/main" id="{01B88F58-886B-48A9-AD34-3EA0F94A26DF}"/>
                </a:ext>
              </a:extLst>
            </p:cNvPr>
            <p:cNvSpPr/>
            <p:nvPr/>
          </p:nvSpPr>
          <p:spPr bwMode="auto">
            <a:xfrm>
              <a:off x="5060951" y="3351213"/>
              <a:ext cx="125413" cy="250825"/>
            </a:xfrm>
            <a:custGeom>
              <a:avLst/>
              <a:gdLst>
                <a:gd name="T0" fmla="*/ 11 w 38"/>
                <a:gd name="T1" fmla="*/ 41 h 76"/>
                <a:gd name="T2" fmla="*/ 34 w 38"/>
                <a:gd name="T3" fmla="*/ 74 h 76"/>
                <a:gd name="T4" fmla="*/ 27 w 38"/>
                <a:gd name="T5" fmla="*/ 35 h 76"/>
                <a:gd name="T6" fmla="*/ 4 w 38"/>
                <a:gd name="T7" fmla="*/ 2 h 76"/>
                <a:gd name="T8" fmla="*/ 11 w 38"/>
                <a:gd name="T9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6">
                  <a:moveTo>
                    <a:pt x="11" y="41"/>
                  </a:moveTo>
                  <a:cubicBezTo>
                    <a:pt x="19" y="61"/>
                    <a:pt x="30" y="76"/>
                    <a:pt x="34" y="74"/>
                  </a:cubicBezTo>
                  <a:cubicBezTo>
                    <a:pt x="38" y="72"/>
                    <a:pt x="35" y="54"/>
                    <a:pt x="27" y="35"/>
                  </a:cubicBezTo>
                  <a:cubicBezTo>
                    <a:pt x="19" y="15"/>
                    <a:pt x="9" y="0"/>
                    <a:pt x="4" y="2"/>
                  </a:cubicBezTo>
                  <a:cubicBezTo>
                    <a:pt x="0" y="4"/>
                    <a:pt x="3" y="21"/>
                    <a:pt x="11" y="41"/>
                  </a:cubicBezTo>
                  <a:close/>
                </a:path>
              </a:pathLst>
            </a:custGeom>
            <a:solidFill>
              <a:srgbClr val="039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6" name="íṧļîḓe">
              <a:extLst>
                <a:ext uri="{FF2B5EF4-FFF2-40B4-BE49-F238E27FC236}">
                  <a16:creationId xmlns:a16="http://schemas.microsoft.com/office/drawing/2014/main" id="{1B9BA09F-D3F5-4A35-B878-FACAEC427152}"/>
                </a:ext>
              </a:extLst>
            </p:cNvPr>
            <p:cNvSpPr/>
            <p:nvPr/>
          </p:nvSpPr>
          <p:spPr bwMode="auto">
            <a:xfrm>
              <a:off x="5086351" y="3409951"/>
              <a:ext cx="96838" cy="188913"/>
            </a:xfrm>
            <a:custGeom>
              <a:avLst/>
              <a:gdLst>
                <a:gd name="T0" fmla="*/ 8 w 29"/>
                <a:gd name="T1" fmla="*/ 31 h 57"/>
                <a:gd name="T2" fmla="*/ 26 w 29"/>
                <a:gd name="T3" fmla="*/ 56 h 57"/>
                <a:gd name="T4" fmla="*/ 21 w 29"/>
                <a:gd name="T5" fmla="*/ 26 h 57"/>
                <a:gd name="T6" fmla="*/ 3 w 29"/>
                <a:gd name="T7" fmla="*/ 1 h 57"/>
                <a:gd name="T8" fmla="*/ 8 w 29"/>
                <a:gd name="T9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7">
                  <a:moveTo>
                    <a:pt x="8" y="31"/>
                  </a:moveTo>
                  <a:cubicBezTo>
                    <a:pt x="15" y="46"/>
                    <a:pt x="23" y="57"/>
                    <a:pt x="26" y="56"/>
                  </a:cubicBezTo>
                  <a:cubicBezTo>
                    <a:pt x="29" y="54"/>
                    <a:pt x="27" y="41"/>
                    <a:pt x="21" y="26"/>
                  </a:cubicBezTo>
                  <a:cubicBezTo>
                    <a:pt x="14" y="11"/>
                    <a:pt x="7" y="0"/>
                    <a:pt x="3" y="1"/>
                  </a:cubicBezTo>
                  <a:cubicBezTo>
                    <a:pt x="0" y="2"/>
                    <a:pt x="2" y="16"/>
                    <a:pt x="8" y="31"/>
                  </a:cubicBezTo>
                  <a:close/>
                </a:path>
              </a:pathLst>
            </a:custGeom>
            <a:solidFill>
              <a:srgbClr val="038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7" name="îṡ1iďé">
              <a:extLst>
                <a:ext uri="{FF2B5EF4-FFF2-40B4-BE49-F238E27FC236}">
                  <a16:creationId xmlns:a16="http://schemas.microsoft.com/office/drawing/2014/main" id="{0C08C8E7-D377-4E40-B121-3A0851A78F96}"/>
                </a:ext>
              </a:extLst>
            </p:cNvPr>
            <p:cNvSpPr/>
            <p:nvPr/>
          </p:nvSpPr>
          <p:spPr bwMode="auto">
            <a:xfrm>
              <a:off x="5119688" y="3482976"/>
              <a:ext cx="60325" cy="115888"/>
            </a:xfrm>
            <a:custGeom>
              <a:avLst/>
              <a:gdLst>
                <a:gd name="T0" fmla="*/ 5 w 18"/>
                <a:gd name="T1" fmla="*/ 19 h 35"/>
                <a:gd name="T2" fmla="*/ 16 w 18"/>
                <a:gd name="T3" fmla="*/ 34 h 35"/>
                <a:gd name="T4" fmla="*/ 13 w 18"/>
                <a:gd name="T5" fmla="*/ 16 h 35"/>
                <a:gd name="T6" fmla="*/ 2 w 18"/>
                <a:gd name="T7" fmla="*/ 0 h 35"/>
                <a:gd name="T8" fmla="*/ 5 w 18"/>
                <a:gd name="T9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5" y="19"/>
                  </a:moveTo>
                  <a:cubicBezTo>
                    <a:pt x="9" y="28"/>
                    <a:pt x="14" y="35"/>
                    <a:pt x="16" y="34"/>
                  </a:cubicBezTo>
                  <a:cubicBezTo>
                    <a:pt x="18" y="33"/>
                    <a:pt x="17" y="25"/>
                    <a:pt x="13" y="16"/>
                  </a:cubicBezTo>
                  <a:cubicBezTo>
                    <a:pt x="9" y="6"/>
                    <a:pt x="4" y="0"/>
                    <a:pt x="2" y="0"/>
                  </a:cubicBezTo>
                  <a:cubicBezTo>
                    <a:pt x="0" y="1"/>
                    <a:pt x="1" y="9"/>
                    <a:pt x="5" y="19"/>
                  </a:cubicBezTo>
                  <a:close/>
                </a:path>
              </a:pathLst>
            </a:custGeom>
            <a:solidFill>
              <a:srgbClr val="036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8" name="iśḷïḋê">
              <a:extLst>
                <a:ext uri="{FF2B5EF4-FFF2-40B4-BE49-F238E27FC236}">
                  <a16:creationId xmlns:a16="http://schemas.microsoft.com/office/drawing/2014/main" id="{271BC214-3C01-4CC8-BEF7-D727D06D237A}"/>
                </a:ext>
              </a:extLst>
            </p:cNvPr>
            <p:cNvSpPr/>
            <p:nvPr/>
          </p:nvSpPr>
          <p:spPr bwMode="auto">
            <a:xfrm>
              <a:off x="5146676" y="3311526"/>
              <a:ext cx="61913" cy="284163"/>
            </a:xfrm>
            <a:prstGeom prst="ellipse">
              <a:avLst/>
            </a:prstGeom>
            <a:solidFill>
              <a:srgbClr val="16B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9" name="iŝḻiḍè">
              <a:extLst>
                <a:ext uri="{FF2B5EF4-FFF2-40B4-BE49-F238E27FC236}">
                  <a16:creationId xmlns:a16="http://schemas.microsoft.com/office/drawing/2014/main" id="{F8374EA7-D089-4CDD-85DF-6B01FC46B465}"/>
                </a:ext>
              </a:extLst>
            </p:cNvPr>
            <p:cNvSpPr/>
            <p:nvPr/>
          </p:nvSpPr>
          <p:spPr bwMode="auto">
            <a:xfrm>
              <a:off x="5156201" y="3378201"/>
              <a:ext cx="46038" cy="217488"/>
            </a:xfrm>
            <a:prstGeom prst="ellipse">
              <a:avLst/>
            </a:prstGeom>
            <a:solidFill>
              <a:srgbClr val="16D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0" name="ï$ḻiďé">
              <a:extLst>
                <a:ext uri="{FF2B5EF4-FFF2-40B4-BE49-F238E27FC236}">
                  <a16:creationId xmlns:a16="http://schemas.microsoft.com/office/drawing/2014/main" id="{F73B17EE-BE24-4C39-B490-11151A491EA5}"/>
                </a:ext>
              </a:extLst>
            </p:cNvPr>
            <p:cNvSpPr/>
            <p:nvPr/>
          </p:nvSpPr>
          <p:spPr bwMode="auto">
            <a:xfrm>
              <a:off x="5162551" y="3463926"/>
              <a:ext cx="30163" cy="131763"/>
            </a:xfrm>
            <a:prstGeom prst="ellipse">
              <a:avLst/>
            </a:prstGeom>
            <a:solidFill>
              <a:srgbClr val="16B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1" name="ïṥľîḑê">
              <a:extLst>
                <a:ext uri="{FF2B5EF4-FFF2-40B4-BE49-F238E27FC236}">
                  <a16:creationId xmlns:a16="http://schemas.microsoft.com/office/drawing/2014/main" id="{9C3369DB-68F8-4023-98C1-F3843BDE5AD9}"/>
                </a:ext>
              </a:extLst>
            </p:cNvPr>
            <p:cNvSpPr/>
            <p:nvPr/>
          </p:nvSpPr>
          <p:spPr bwMode="auto">
            <a:xfrm>
              <a:off x="6754813" y="4713288"/>
              <a:ext cx="128588" cy="952500"/>
            </a:xfrm>
            <a:custGeom>
              <a:avLst/>
              <a:gdLst>
                <a:gd name="T0" fmla="*/ 0 w 39"/>
                <a:gd name="T1" fmla="*/ 20 h 289"/>
                <a:gd name="T2" fmla="*/ 14 w 39"/>
                <a:gd name="T3" fmla="*/ 283 h 289"/>
                <a:gd name="T4" fmla="*/ 19 w 39"/>
                <a:gd name="T5" fmla="*/ 288 h 289"/>
                <a:gd name="T6" fmla="*/ 25 w 39"/>
                <a:gd name="T7" fmla="*/ 283 h 289"/>
                <a:gd name="T8" fmla="*/ 38 w 39"/>
                <a:gd name="T9" fmla="*/ 20 h 289"/>
                <a:gd name="T10" fmla="*/ 20 w 39"/>
                <a:gd name="T11" fmla="*/ 0 h 289"/>
                <a:gd name="T12" fmla="*/ 0 w 39"/>
                <a:gd name="T13" fmla="*/ 18 h 289"/>
                <a:gd name="T14" fmla="*/ 0 w 39"/>
                <a:gd name="T15" fmla="*/ 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89">
                  <a:moveTo>
                    <a:pt x="0" y="20"/>
                  </a:moveTo>
                  <a:cubicBezTo>
                    <a:pt x="14" y="283"/>
                    <a:pt x="14" y="283"/>
                    <a:pt x="14" y="283"/>
                  </a:cubicBezTo>
                  <a:cubicBezTo>
                    <a:pt x="14" y="286"/>
                    <a:pt x="16" y="289"/>
                    <a:pt x="19" y="288"/>
                  </a:cubicBezTo>
                  <a:cubicBezTo>
                    <a:pt x="22" y="288"/>
                    <a:pt x="25" y="286"/>
                    <a:pt x="25" y="283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10"/>
                    <a:pt x="31" y="1"/>
                    <a:pt x="20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9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C2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2" name="íšľíḓe">
              <a:extLst>
                <a:ext uri="{FF2B5EF4-FFF2-40B4-BE49-F238E27FC236}">
                  <a16:creationId xmlns:a16="http://schemas.microsoft.com/office/drawing/2014/main" id="{47391100-2D1F-4600-84EF-BC30BD52E6CF}"/>
                </a:ext>
              </a:extLst>
            </p:cNvPr>
            <p:cNvSpPr/>
            <p:nvPr/>
          </p:nvSpPr>
          <p:spPr bwMode="auto">
            <a:xfrm>
              <a:off x="6791326" y="5543551"/>
              <a:ext cx="52388" cy="122238"/>
            </a:xfrm>
            <a:custGeom>
              <a:avLst/>
              <a:gdLst>
                <a:gd name="T0" fmla="*/ 12 w 16"/>
                <a:gd name="T1" fmla="*/ 0 h 37"/>
                <a:gd name="T2" fmla="*/ 16 w 16"/>
                <a:gd name="T3" fmla="*/ 4 h 37"/>
                <a:gd name="T4" fmla="*/ 15 w 16"/>
                <a:gd name="T5" fmla="*/ 30 h 37"/>
                <a:gd name="T6" fmla="*/ 8 w 16"/>
                <a:gd name="T7" fmla="*/ 36 h 37"/>
                <a:gd name="T8" fmla="*/ 2 w 16"/>
                <a:gd name="T9" fmla="*/ 30 h 37"/>
                <a:gd name="T10" fmla="*/ 0 w 16"/>
                <a:gd name="T11" fmla="*/ 4 h 37"/>
                <a:gd name="T12" fmla="*/ 4 w 16"/>
                <a:gd name="T13" fmla="*/ 0 h 37"/>
                <a:gd name="T14" fmla="*/ 12 w 16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7">
                  <a:moveTo>
                    <a:pt x="12" y="0"/>
                  </a:moveTo>
                  <a:cubicBezTo>
                    <a:pt x="14" y="0"/>
                    <a:pt x="16" y="2"/>
                    <a:pt x="16" y="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4"/>
                    <a:pt x="12" y="36"/>
                    <a:pt x="8" y="36"/>
                  </a:cubicBezTo>
                  <a:cubicBezTo>
                    <a:pt x="5" y="37"/>
                    <a:pt x="2" y="34"/>
                    <a:pt x="2" y="3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3" name="íṣ1íde">
              <a:extLst>
                <a:ext uri="{FF2B5EF4-FFF2-40B4-BE49-F238E27FC236}">
                  <a16:creationId xmlns:a16="http://schemas.microsoft.com/office/drawing/2014/main" id="{5A47C782-4C99-4104-B5DA-8B08595CF821}"/>
                </a:ext>
              </a:extLst>
            </p:cNvPr>
            <p:cNvSpPr/>
            <p:nvPr/>
          </p:nvSpPr>
          <p:spPr bwMode="auto">
            <a:xfrm>
              <a:off x="7008813" y="4456113"/>
              <a:ext cx="531813" cy="839788"/>
            </a:xfrm>
            <a:custGeom>
              <a:avLst/>
              <a:gdLst>
                <a:gd name="T0" fmla="*/ 6 w 161"/>
                <a:gd name="T1" fmla="*/ 33 h 255"/>
                <a:gd name="T2" fmla="*/ 151 w 161"/>
                <a:gd name="T3" fmla="*/ 252 h 255"/>
                <a:gd name="T4" fmla="*/ 158 w 161"/>
                <a:gd name="T5" fmla="*/ 254 h 255"/>
                <a:gd name="T6" fmla="*/ 160 w 161"/>
                <a:gd name="T7" fmla="*/ 247 h 255"/>
                <a:gd name="T8" fmla="*/ 39 w 161"/>
                <a:gd name="T9" fmla="*/ 13 h 255"/>
                <a:gd name="T10" fmla="*/ 13 w 161"/>
                <a:gd name="T11" fmla="*/ 5 h 255"/>
                <a:gd name="T12" fmla="*/ 5 w 161"/>
                <a:gd name="T13" fmla="*/ 31 h 255"/>
                <a:gd name="T14" fmla="*/ 6 w 161"/>
                <a:gd name="T15" fmla="*/ 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255">
                  <a:moveTo>
                    <a:pt x="6" y="33"/>
                  </a:moveTo>
                  <a:cubicBezTo>
                    <a:pt x="151" y="252"/>
                    <a:pt x="151" y="252"/>
                    <a:pt x="151" y="252"/>
                  </a:cubicBezTo>
                  <a:cubicBezTo>
                    <a:pt x="152" y="255"/>
                    <a:pt x="156" y="255"/>
                    <a:pt x="158" y="254"/>
                  </a:cubicBezTo>
                  <a:cubicBezTo>
                    <a:pt x="161" y="252"/>
                    <a:pt x="161" y="249"/>
                    <a:pt x="160" y="247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4" y="4"/>
                    <a:pt x="22" y="0"/>
                    <a:pt x="13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5" y="31"/>
                    <a:pt x="5" y="32"/>
                    <a:pt x="6" y="33"/>
                  </a:cubicBezTo>
                  <a:close/>
                </a:path>
              </a:pathLst>
            </a:custGeom>
            <a:solidFill>
              <a:srgbClr val="8C2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4" name="î$1íḓe">
              <a:extLst>
                <a:ext uri="{FF2B5EF4-FFF2-40B4-BE49-F238E27FC236}">
                  <a16:creationId xmlns:a16="http://schemas.microsoft.com/office/drawing/2014/main" id="{1F1DB64A-669E-4F2C-A91D-EB32645BD349}"/>
                </a:ext>
              </a:extLst>
            </p:cNvPr>
            <p:cNvSpPr/>
            <p:nvPr/>
          </p:nvSpPr>
          <p:spPr bwMode="auto">
            <a:xfrm>
              <a:off x="7451726" y="5176838"/>
              <a:ext cx="92075" cy="122238"/>
            </a:xfrm>
            <a:custGeom>
              <a:avLst/>
              <a:gdLst>
                <a:gd name="T0" fmla="*/ 9 w 28"/>
                <a:gd name="T1" fmla="*/ 1 h 37"/>
                <a:gd name="T2" fmla="*/ 14 w 28"/>
                <a:gd name="T3" fmla="*/ 3 h 37"/>
                <a:gd name="T4" fmla="*/ 26 w 28"/>
                <a:gd name="T5" fmla="*/ 26 h 37"/>
                <a:gd name="T6" fmla="*/ 24 w 28"/>
                <a:gd name="T7" fmla="*/ 35 h 37"/>
                <a:gd name="T8" fmla="*/ 15 w 28"/>
                <a:gd name="T9" fmla="*/ 33 h 37"/>
                <a:gd name="T10" fmla="*/ 1 w 28"/>
                <a:gd name="T11" fmla="*/ 11 h 37"/>
                <a:gd name="T12" fmla="*/ 2 w 28"/>
                <a:gd name="T13" fmla="*/ 5 h 37"/>
                <a:gd name="T14" fmla="*/ 9 w 28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7">
                  <a:moveTo>
                    <a:pt x="9" y="1"/>
                  </a:moveTo>
                  <a:cubicBezTo>
                    <a:pt x="11" y="0"/>
                    <a:pt x="13" y="1"/>
                    <a:pt x="14" y="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8" y="29"/>
                    <a:pt x="27" y="33"/>
                    <a:pt x="24" y="35"/>
                  </a:cubicBezTo>
                  <a:cubicBezTo>
                    <a:pt x="21" y="37"/>
                    <a:pt x="17" y="36"/>
                    <a:pt x="15" y="3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9"/>
                    <a:pt x="0" y="6"/>
                    <a:pt x="2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5" name="ïṡľiḓè">
              <a:extLst>
                <a:ext uri="{FF2B5EF4-FFF2-40B4-BE49-F238E27FC236}">
                  <a16:creationId xmlns:a16="http://schemas.microsoft.com/office/drawing/2014/main" id="{CFD990CC-A3A7-4390-9DE5-BE20B619B594}"/>
                </a:ext>
              </a:extLst>
            </p:cNvPr>
            <p:cNvSpPr/>
            <p:nvPr/>
          </p:nvSpPr>
          <p:spPr bwMode="auto">
            <a:xfrm>
              <a:off x="6061076" y="4456113"/>
              <a:ext cx="534988" cy="839788"/>
            </a:xfrm>
            <a:custGeom>
              <a:avLst/>
              <a:gdLst>
                <a:gd name="T0" fmla="*/ 156 w 162"/>
                <a:gd name="T1" fmla="*/ 33 h 255"/>
                <a:gd name="T2" fmla="*/ 11 w 162"/>
                <a:gd name="T3" fmla="*/ 252 h 255"/>
                <a:gd name="T4" fmla="*/ 4 w 162"/>
                <a:gd name="T5" fmla="*/ 254 h 255"/>
                <a:gd name="T6" fmla="*/ 2 w 162"/>
                <a:gd name="T7" fmla="*/ 247 h 255"/>
                <a:gd name="T8" fmla="*/ 123 w 162"/>
                <a:gd name="T9" fmla="*/ 13 h 255"/>
                <a:gd name="T10" fmla="*/ 149 w 162"/>
                <a:gd name="T11" fmla="*/ 5 h 255"/>
                <a:gd name="T12" fmla="*/ 157 w 162"/>
                <a:gd name="T13" fmla="*/ 31 h 255"/>
                <a:gd name="T14" fmla="*/ 156 w 162"/>
                <a:gd name="T15" fmla="*/ 3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255">
                  <a:moveTo>
                    <a:pt x="156" y="33"/>
                  </a:moveTo>
                  <a:cubicBezTo>
                    <a:pt x="11" y="252"/>
                    <a:pt x="11" y="252"/>
                    <a:pt x="11" y="252"/>
                  </a:cubicBezTo>
                  <a:cubicBezTo>
                    <a:pt x="10" y="255"/>
                    <a:pt x="6" y="255"/>
                    <a:pt x="4" y="254"/>
                  </a:cubicBezTo>
                  <a:cubicBezTo>
                    <a:pt x="1" y="252"/>
                    <a:pt x="0" y="249"/>
                    <a:pt x="2" y="247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8" y="4"/>
                    <a:pt x="140" y="0"/>
                    <a:pt x="149" y="5"/>
                  </a:cubicBezTo>
                  <a:cubicBezTo>
                    <a:pt x="159" y="10"/>
                    <a:pt x="162" y="21"/>
                    <a:pt x="157" y="31"/>
                  </a:cubicBezTo>
                  <a:cubicBezTo>
                    <a:pt x="157" y="31"/>
                    <a:pt x="157" y="32"/>
                    <a:pt x="156" y="33"/>
                  </a:cubicBezTo>
                  <a:close/>
                </a:path>
              </a:pathLst>
            </a:custGeom>
            <a:solidFill>
              <a:srgbClr val="8C2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6" name="iṡľîḋè">
              <a:extLst>
                <a:ext uri="{FF2B5EF4-FFF2-40B4-BE49-F238E27FC236}">
                  <a16:creationId xmlns:a16="http://schemas.microsoft.com/office/drawing/2014/main" id="{7AB2A764-F19B-48EA-BCAC-3795F67AE723}"/>
                </a:ext>
              </a:extLst>
            </p:cNvPr>
            <p:cNvSpPr/>
            <p:nvPr/>
          </p:nvSpPr>
          <p:spPr bwMode="auto">
            <a:xfrm>
              <a:off x="6061076" y="5176838"/>
              <a:ext cx="92075" cy="122238"/>
            </a:xfrm>
            <a:custGeom>
              <a:avLst/>
              <a:gdLst>
                <a:gd name="T0" fmla="*/ 19 w 28"/>
                <a:gd name="T1" fmla="*/ 1 h 37"/>
                <a:gd name="T2" fmla="*/ 14 w 28"/>
                <a:gd name="T3" fmla="*/ 3 h 37"/>
                <a:gd name="T4" fmla="*/ 1 w 28"/>
                <a:gd name="T5" fmla="*/ 26 h 37"/>
                <a:gd name="T6" fmla="*/ 4 w 28"/>
                <a:gd name="T7" fmla="*/ 35 h 37"/>
                <a:gd name="T8" fmla="*/ 12 w 28"/>
                <a:gd name="T9" fmla="*/ 33 h 37"/>
                <a:gd name="T10" fmla="*/ 27 w 28"/>
                <a:gd name="T11" fmla="*/ 11 h 37"/>
                <a:gd name="T12" fmla="*/ 26 w 28"/>
                <a:gd name="T13" fmla="*/ 5 h 37"/>
                <a:gd name="T14" fmla="*/ 19 w 28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7">
                  <a:moveTo>
                    <a:pt x="19" y="1"/>
                  </a:moveTo>
                  <a:cubicBezTo>
                    <a:pt x="17" y="0"/>
                    <a:pt x="15" y="1"/>
                    <a:pt x="14" y="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9"/>
                    <a:pt x="1" y="33"/>
                    <a:pt x="4" y="35"/>
                  </a:cubicBezTo>
                  <a:cubicBezTo>
                    <a:pt x="7" y="37"/>
                    <a:pt x="11" y="36"/>
                    <a:pt x="12" y="3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9"/>
                    <a:pt x="28" y="6"/>
                    <a:pt x="26" y="5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7" name="iṣḷïḍè">
              <a:extLst>
                <a:ext uri="{FF2B5EF4-FFF2-40B4-BE49-F238E27FC236}">
                  <a16:creationId xmlns:a16="http://schemas.microsoft.com/office/drawing/2014/main" id="{7DE36B92-35FF-41B9-888A-40AAA09BF36B}"/>
                </a:ext>
              </a:extLst>
            </p:cNvPr>
            <p:cNvSpPr/>
            <p:nvPr/>
          </p:nvSpPr>
          <p:spPr bwMode="auto">
            <a:xfrm>
              <a:off x="6232526" y="4621213"/>
              <a:ext cx="614363" cy="239713"/>
            </a:xfrm>
            <a:custGeom>
              <a:avLst/>
              <a:gdLst>
                <a:gd name="T0" fmla="*/ 174 w 186"/>
                <a:gd name="T1" fmla="*/ 20 h 73"/>
                <a:gd name="T2" fmla="*/ 186 w 186"/>
                <a:gd name="T3" fmla="*/ 34 h 73"/>
                <a:gd name="T4" fmla="*/ 170 w 186"/>
                <a:gd name="T5" fmla="*/ 52 h 73"/>
                <a:gd name="T6" fmla="*/ 156 w 186"/>
                <a:gd name="T7" fmla="*/ 69 h 73"/>
                <a:gd name="T8" fmla="*/ 130 w 186"/>
                <a:gd name="T9" fmla="*/ 73 h 73"/>
                <a:gd name="T10" fmla="*/ 76 w 186"/>
                <a:gd name="T11" fmla="*/ 63 h 73"/>
                <a:gd name="T12" fmla="*/ 0 w 186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73">
                  <a:moveTo>
                    <a:pt x="174" y="20"/>
                  </a:moveTo>
                  <a:cubicBezTo>
                    <a:pt x="176" y="23"/>
                    <a:pt x="186" y="34"/>
                    <a:pt x="186" y="34"/>
                  </a:cubicBezTo>
                  <a:cubicBezTo>
                    <a:pt x="170" y="52"/>
                    <a:pt x="170" y="52"/>
                    <a:pt x="170" y="52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8" y="29"/>
                    <a:pt x="0" y="0"/>
                  </a:cubicBezTo>
                </a:path>
              </a:pathLst>
            </a:custGeom>
            <a:solidFill>
              <a:srgbClr val="B7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8" name="íṧḻïḑê">
              <a:extLst>
                <a:ext uri="{FF2B5EF4-FFF2-40B4-BE49-F238E27FC236}">
                  <a16:creationId xmlns:a16="http://schemas.microsoft.com/office/drawing/2014/main" id="{ADA46B1A-DC02-4F8F-8F61-33FE823F009D}"/>
                </a:ext>
              </a:extLst>
            </p:cNvPr>
            <p:cNvSpPr/>
            <p:nvPr/>
          </p:nvSpPr>
          <p:spPr bwMode="auto">
            <a:xfrm>
              <a:off x="6232526" y="4637088"/>
              <a:ext cx="546100" cy="273050"/>
            </a:xfrm>
            <a:custGeom>
              <a:avLst/>
              <a:gdLst>
                <a:gd name="T0" fmla="*/ 135 w 165"/>
                <a:gd name="T1" fmla="*/ 72 h 83"/>
                <a:gd name="T2" fmla="*/ 0 w 165"/>
                <a:gd name="T3" fmla="*/ 0 h 83"/>
                <a:gd name="T4" fmla="*/ 161 w 165"/>
                <a:gd name="T5" fmla="*/ 53 h 83"/>
                <a:gd name="T6" fmla="*/ 157 w 165"/>
                <a:gd name="T7" fmla="*/ 68 h 83"/>
                <a:gd name="T8" fmla="*/ 135 w 165"/>
                <a:gd name="T9" fmla="*/ 7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83">
                  <a:moveTo>
                    <a:pt x="135" y="72"/>
                  </a:moveTo>
                  <a:cubicBezTo>
                    <a:pt x="135" y="72"/>
                    <a:pt x="55" y="82"/>
                    <a:pt x="0" y="0"/>
                  </a:cubicBezTo>
                  <a:cubicBezTo>
                    <a:pt x="0" y="0"/>
                    <a:pt x="73" y="83"/>
                    <a:pt x="161" y="53"/>
                  </a:cubicBezTo>
                  <a:cubicBezTo>
                    <a:pt x="165" y="61"/>
                    <a:pt x="157" y="68"/>
                    <a:pt x="157" y="68"/>
                  </a:cubicBezTo>
                  <a:lnTo>
                    <a:pt x="135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9" name="íś1îḑé">
              <a:extLst>
                <a:ext uri="{FF2B5EF4-FFF2-40B4-BE49-F238E27FC236}">
                  <a16:creationId xmlns:a16="http://schemas.microsoft.com/office/drawing/2014/main" id="{B6B3F3CE-D592-46F2-9F90-3AFACF03C376}"/>
                </a:ext>
              </a:extLst>
            </p:cNvPr>
            <p:cNvSpPr/>
            <p:nvPr/>
          </p:nvSpPr>
          <p:spPr bwMode="auto">
            <a:xfrm>
              <a:off x="6164263" y="4195763"/>
              <a:ext cx="908050" cy="677863"/>
            </a:xfrm>
            <a:custGeom>
              <a:avLst/>
              <a:gdLst>
                <a:gd name="T0" fmla="*/ 21 w 275"/>
                <a:gd name="T1" fmla="*/ 134 h 206"/>
                <a:gd name="T2" fmla="*/ 21 w 275"/>
                <a:gd name="T3" fmla="*/ 84 h 206"/>
                <a:gd name="T4" fmla="*/ 88 w 275"/>
                <a:gd name="T5" fmla="*/ 39 h 206"/>
                <a:gd name="T6" fmla="*/ 230 w 275"/>
                <a:gd name="T7" fmla="*/ 39 h 206"/>
                <a:gd name="T8" fmla="*/ 180 w 275"/>
                <a:gd name="T9" fmla="*/ 174 h 206"/>
                <a:gd name="T10" fmla="*/ 21 w 275"/>
                <a:gd name="T11" fmla="*/ 13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06">
                  <a:moveTo>
                    <a:pt x="21" y="134"/>
                  </a:moveTo>
                  <a:cubicBezTo>
                    <a:pt x="21" y="134"/>
                    <a:pt x="0" y="107"/>
                    <a:pt x="21" y="84"/>
                  </a:cubicBezTo>
                  <a:cubicBezTo>
                    <a:pt x="45" y="57"/>
                    <a:pt x="52" y="73"/>
                    <a:pt x="88" y="39"/>
                  </a:cubicBezTo>
                  <a:cubicBezTo>
                    <a:pt x="129" y="0"/>
                    <a:pt x="185" y="12"/>
                    <a:pt x="230" y="39"/>
                  </a:cubicBezTo>
                  <a:cubicBezTo>
                    <a:pt x="275" y="65"/>
                    <a:pt x="209" y="162"/>
                    <a:pt x="180" y="174"/>
                  </a:cubicBezTo>
                  <a:cubicBezTo>
                    <a:pt x="96" y="206"/>
                    <a:pt x="29" y="145"/>
                    <a:pt x="21" y="134"/>
                  </a:cubicBezTo>
                  <a:close/>
                </a:path>
              </a:pathLst>
            </a:custGeom>
            <a:solidFill>
              <a:srgbClr val="BED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0" name="íṥḷíḑe">
              <a:extLst>
                <a:ext uri="{FF2B5EF4-FFF2-40B4-BE49-F238E27FC236}">
                  <a16:creationId xmlns:a16="http://schemas.microsoft.com/office/drawing/2014/main" id="{F5C3554A-C5A7-4404-8D1A-9E6ADE74A5B3}"/>
                </a:ext>
              </a:extLst>
            </p:cNvPr>
            <p:cNvSpPr/>
            <p:nvPr/>
          </p:nvSpPr>
          <p:spPr bwMode="auto">
            <a:xfrm>
              <a:off x="6164263" y="4195763"/>
              <a:ext cx="785813" cy="460375"/>
            </a:xfrm>
            <a:custGeom>
              <a:avLst/>
              <a:gdLst>
                <a:gd name="T0" fmla="*/ 22 w 238"/>
                <a:gd name="T1" fmla="*/ 135 h 140"/>
                <a:gd name="T2" fmla="*/ 22 w 238"/>
                <a:gd name="T3" fmla="*/ 85 h 140"/>
                <a:gd name="T4" fmla="*/ 89 w 238"/>
                <a:gd name="T5" fmla="*/ 40 h 140"/>
                <a:gd name="T6" fmla="*/ 232 w 238"/>
                <a:gd name="T7" fmla="*/ 40 h 140"/>
                <a:gd name="T8" fmla="*/ 238 w 238"/>
                <a:gd name="T9" fmla="*/ 45 h 140"/>
                <a:gd name="T10" fmla="*/ 230 w 238"/>
                <a:gd name="T11" fmla="*/ 39 h 140"/>
                <a:gd name="T12" fmla="*/ 88 w 238"/>
                <a:gd name="T13" fmla="*/ 39 h 140"/>
                <a:gd name="T14" fmla="*/ 21 w 238"/>
                <a:gd name="T15" fmla="*/ 84 h 140"/>
                <a:gd name="T16" fmla="*/ 21 w 238"/>
                <a:gd name="T17" fmla="*/ 134 h 140"/>
                <a:gd name="T18" fmla="*/ 26 w 238"/>
                <a:gd name="T19" fmla="*/ 140 h 140"/>
                <a:gd name="T20" fmla="*/ 22 w 238"/>
                <a:gd name="T21" fmla="*/ 13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140">
                  <a:moveTo>
                    <a:pt x="22" y="135"/>
                  </a:moveTo>
                  <a:cubicBezTo>
                    <a:pt x="22" y="135"/>
                    <a:pt x="1" y="108"/>
                    <a:pt x="22" y="85"/>
                  </a:cubicBezTo>
                  <a:cubicBezTo>
                    <a:pt x="46" y="58"/>
                    <a:pt x="53" y="74"/>
                    <a:pt x="89" y="40"/>
                  </a:cubicBezTo>
                  <a:cubicBezTo>
                    <a:pt x="130" y="1"/>
                    <a:pt x="187" y="13"/>
                    <a:pt x="232" y="40"/>
                  </a:cubicBezTo>
                  <a:cubicBezTo>
                    <a:pt x="234" y="41"/>
                    <a:pt x="236" y="43"/>
                    <a:pt x="238" y="45"/>
                  </a:cubicBezTo>
                  <a:cubicBezTo>
                    <a:pt x="236" y="42"/>
                    <a:pt x="233" y="40"/>
                    <a:pt x="230" y="39"/>
                  </a:cubicBezTo>
                  <a:cubicBezTo>
                    <a:pt x="185" y="12"/>
                    <a:pt x="129" y="0"/>
                    <a:pt x="88" y="39"/>
                  </a:cubicBezTo>
                  <a:cubicBezTo>
                    <a:pt x="52" y="73"/>
                    <a:pt x="45" y="57"/>
                    <a:pt x="21" y="84"/>
                  </a:cubicBezTo>
                  <a:cubicBezTo>
                    <a:pt x="0" y="107"/>
                    <a:pt x="21" y="134"/>
                    <a:pt x="21" y="134"/>
                  </a:cubicBezTo>
                  <a:cubicBezTo>
                    <a:pt x="22" y="135"/>
                    <a:pt x="24" y="137"/>
                    <a:pt x="26" y="140"/>
                  </a:cubicBezTo>
                  <a:cubicBezTo>
                    <a:pt x="24" y="138"/>
                    <a:pt x="23" y="136"/>
                    <a:pt x="22" y="135"/>
                  </a:cubicBezTo>
                  <a:close/>
                </a:path>
              </a:pathLst>
            </a:custGeom>
            <a:solidFill>
              <a:srgbClr val="DEF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1" name="íś1ïḋè">
              <a:extLst>
                <a:ext uri="{FF2B5EF4-FFF2-40B4-BE49-F238E27FC236}">
                  <a16:creationId xmlns:a16="http://schemas.microsoft.com/office/drawing/2014/main" id="{D72F2904-9E8C-422C-AA04-3701F8ABB026}"/>
                </a:ext>
              </a:extLst>
            </p:cNvPr>
            <p:cNvSpPr/>
            <p:nvPr/>
          </p:nvSpPr>
          <p:spPr bwMode="auto">
            <a:xfrm>
              <a:off x="6296026" y="4291013"/>
              <a:ext cx="758825" cy="573088"/>
            </a:xfrm>
            <a:custGeom>
              <a:avLst/>
              <a:gdLst>
                <a:gd name="T0" fmla="*/ 17 w 230"/>
                <a:gd name="T1" fmla="*/ 113 h 174"/>
                <a:gd name="T2" fmla="*/ 17 w 230"/>
                <a:gd name="T3" fmla="*/ 71 h 174"/>
                <a:gd name="T4" fmla="*/ 73 w 230"/>
                <a:gd name="T5" fmla="*/ 33 h 174"/>
                <a:gd name="T6" fmla="*/ 193 w 230"/>
                <a:gd name="T7" fmla="*/ 33 h 174"/>
                <a:gd name="T8" fmla="*/ 150 w 230"/>
                <a:gd name="T9" fmla="*/ 146 h 174"/>
                <a:gd name="T10" fmla="*/ 17 w 230"/>
                <a:gd name="T11" fmla="*/ 11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174">
                  <a:moveTo>
                    <a:pt x="17" y="113"/>
                  </a:moveTo>
                  <a:cubicBezTo>
                    <a:pt x="17" y="113"/>
                    <a:pt x="0" y="90"/>
                    <a:pt x="17" y="71"/>
                  </a:cubicBezTo>
                  <a:cubicBezTo>
                    <a:pt x="37" y="49"/>
                    <a:pt x="43" y="61"/>
                    <a:pt x="73" y="33"/>
                  </a:cubicBezTo>
                  <a:cubicBezTo>
                    <a:pt x="107" y="0"/>
                    <a:pt x="155" y="10"/>
                    <a:pt x="193" y="33"/>
                  </a:cubicBezTo>
                  <a:cubicBezTo>
                    <a:pt x="230" y="55"/>
                    <a:pt x="175" y="136"/>
                    <a:pt x="150" y="146"/>
                  </a:cubicBezTo>
                  <a:cubicBezTo>
                    <a:pt x="80" y="174"/>
                    <a:pt x="24" y="122"/>
                    <a:pt x="17" y="113"/>
                  </a:cubicBezTo>
                  <a:close/>
                </a:path>
              </a:pathLst>
            </a:custGeom>
            <a:solidFill>
              <a:srgbClr val="9FC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2" name="îšlîḋè">
              <a:extLst>
                <a:ext uri="{FF2B5EF4-FFF2-40B4-BE49-F238E27FC236}">
                  <a16:creationId xmlns:a16="http://schemas.microsoft.com/office/drawing/2014/main" id="{6A06735A-991D-4756-BBA9-AA5837D8C567}"/>
                </a:ext>
              </a:extLst>
            </p:cNvPr>
            <p:cNvSpPr/>
            <p:nvPr/>
          </p:nvSpPr>
          <p:spPr bwMode="auto">
            <a:xfrm>
              <a:off x="6880226" y="3819526"/>
              <a:ext cx="485775" cy="704850"/>
            </a:xfrm>
            <a:custGeom>
              <a:avLst/>
              <a:gdLst>
                <a:gd name="T0" fmla="*/ 9 w 147"/>
                <a:gd name="T1" fmla="*/ 214 h 214"/>
                <a:gd name="T2" fmla="*/ 9 w 147"/>
                <a:gd name="T3" fmla="*/ 120 h 214"/>
                <a:gd name="T4" fmla="*/ 142 w 147"/>
                <a:gd name="T5" fmla="*/ 6 h 214"/>
                <a:gd name="T6" fmla="*/ 77 w 147"/>
                <a:gd name="T7" fmla="*/ 147 h 214"/>
                <a:gd name="T8" fmla="*/ 49 w 147"/>
                <a:gd name="T9" fmla="*/ 19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14">
                  <a:moveTo>
                    <a:pt x="9" y="214"/>
                  </a:moveTo>
                  <a:cubicBezTo>
                    <a:pt x="9" y="214"/>
                    <a:pt x="0" y="164"/>
                    <a:pt x="9" y="120"/>
                  </a:cubicBezTo>
                  <a:cubicBezTo>
                    <a:pt x="18" y="76"/>
                    <a:pt x="77" y="0"/>
                    <a:pt x="142" y="6"/>
                  </a:cubicBezTo>
                  <a:cubicBezTo>
                    <a:pt x="147" y="66"/>
                    <a:pt x="77" y="147"/>
                    <a:pt x="77" y="147"/>
                  </a:cubicBezTo>
                  <a:cubicBezTo>
                    <a:pt x="49" y="194"/>
                    <a:pt x="49" y="194"/>
                    <a:pt x="49" y="194"/>
                  </a:cubicBezTo>
                </a:path>
              </a:pathLst>
            </a:custGeom>
            <a:solidFill>
              <a:srgbClr val="046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3" name="íŝḷîďe">
              <a:extLst>
                <a:ext uri="{FF2B5EF4-FFF2-40B4-BE49-F238E27FC236}">
                  <a16:creationId xmlns:a16="http://schemas.microsoft.com/office/drawing/2014/main" id="{29538D5A-5E8D-4A37-B710-2F971C72259F}"/>
                </a:ext>
              </a:extLst>
            </p:cNvPr>
            <p:cNvSpPr/>
            <p:nvPr/>
          </p:nvSpPr>
          <p:spPr bwMode="auto">
            <a:xfrm>
              <a:off x="6678613" y="3789363"/>
              <a:ext cx="796925" cy="1098550"/>
            </a:xfrm>
            <a:custGeom>
              <a:avLst/>
              <a:gdLst>
                <a:gd name="T0" fmla="*/ 0 w 241"/>
                <a:gd name="T1" fmla="*/ 329 h 333"/>
                <a:gd name="T2" fmla="*/ 56 w 241"/>
                <a:gd name="T3" fmla="*/ 321 h 333"/>
                <a:gd name="T4" fmla="*/ 195 w 241"/>
                <a:gd name="T5" fmla="*/ 246 h 333"/>
                <a:gd name="T6" fmla="*/ 239 w 241"/>
                <a:gd name="T7" fmla="*/ 85 h 333"/>
                <a:gd name="T8" fmla="*/ 191 w 241"/>
                <a:gd name="T9" fmla="*/ 25 h 333"/>
                <a:gd name="T10" fmla="*/ 89 w 241"/>
                <a:gd name="T11" fmla="*/ 130 h 333"/>
                <a:gd name="T12" fmla="*/ 0 w 241"/>
                <a:gd name="T13" fmla="*/ 3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333">
                  <a:moveTo>
                    <a:pt x="0" y="329"/>
                  </a:moveTo>
                  <a:cubicBezTo>
                    <a:pt x="0" y="329"/>
                    <a:pt x="13" y="333"/>
                    <a:pt x="56" y="321"/>
                  </a:cubicBezTo>
                  <a:cubicBezTo>
                    <a:pt x="116" y="305"/>
                    <a:pt x="164" y="268"/>
                    <a:pt x="195" y="246"/>
                  </a:cubicBezTo>
                  <a:cubicBezTo>
                    <a:pt x="225" y="225"/>
                    <a:pt x="238" y="153"/>
                    <a:pt x="239" y="85"/>
                  </a:cubicBezTo>
                  <a:cubicBezTo>
                    <a:pt x="241" y="29"/>
                    <a:pt x="238" y="0"/>
                    <a:pt x="191" y="25"/>
                  </a:cubicBezTo>
                  <a:cubicBezTo>
                    <a:pt x="144" y="51"/>
                    <a:pt x="102" y="87"/>
                    <a:pt x="89" y="130"/>
                  </a:cubicBezTo>
                  <a:cubicBezTo>
                    <a:pt x="77" y="174"/>
                    <a:pt x="49" y="320"/>
                    <a:pt x="0" y="329"/>
                  </a:cubicBezTo>
                  <a:close/>
                </a:path>
              </a:pathLst>
            </a:custGeom>
            <a:solidFill>
              <a:srgbClr val="B7C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4" name="ísḷîďé">
              <a:extLst>
                <a:ext uri="{FF2B5EF4-FFF2-40B4-BE49-F238E27FC236}">
                  <a16:creationId xmlns:a16="http://schemas.microsoft.com/office/drawing/2014/main" id="{B91418D4-E743-48CE-940B-D3CC6AD6960C}"/>
                </a:ext>
              </a:extLst>
            </p:cNvPr>
            <p:cNvSpPr/>
            <p:nvPr/>
          </p:nvSpPr>
          <p:spPr bwMode="auto">
            <a:xfrm>
              <a:off x="6708776" y="3789363"/>
              <a:ext cx="804863" cy="1108075"/>
            </a:xfrm>
            <a:custGeom>
              <a:avLst/>
              <a:gdLst>
                <a:gd name="T0" fmla="*/ 0 w 244"/>
                <a:gd name="T1" fmla="*/ 329 h 336"/>
                <a:gd name="T2" fmla="*/ 59 w 244"/>
                <a:gd name="T3" fmla="*/ 321 h 336"/>
                <a:gd name="T4" fmla="*/ 198 w 244"/>
                <a:gd name="T5" fmla="*/ 246 h 336"/>
                <a:gd name="T6" fmla="*/ 243 w 244"/>
                <a:gd name="T7" fmla="*/ 85 h 336"/>
                <a:gd name="T8" fmla="*/ 194 w 244"/>
                <a:gd name="T9" fmla="*/ 25 h 336"/>
                <a:gd name="T10" fmla="*/ 90 w 244"/>
                <a:gd name="T11" fmla="*/ 130 h 336"/>
                <a:gd name="T12" fmla="*/ 0 w 244"/>
                <a:gd name="T13" fmla="*/ 32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336">
                  <a:moveTo>
                    <a:pt x="0" y="329"/>
                  </a:moveTo>
                  <a:cubicBezTo>
                    <a:pt x="0" y="329"/>
                    <a:pt x="17" y="336"/>
                    <a:pt x="59" y="321"/>
                  </a:cubicBezTo>
                  <a:cubicBezTo>
                    <a:pt x="118" y="300"/>
                    <a:pt x="168" y="268"/>
                    <a:pt x="198" y="246"/>
                  </a:cubicBezTo>
                  <a:cubicBezTo>
                    <a:pt x="229" y="225"/>
                    <a:pt x="241" y="153"/>
                    <a:pt x="243" y="85"/>
                  </a:cubicBezTo>
                  <a:cubicBezTo>
                    <a:pt x="244" y="29"/>
                    <a:pt x="241" y="0"/>
                    <a:pt x="194" y="25"/>
                  </a:cubicBezTo>
                  <a:cubicBezTo>
                    <a:pt x="147" y="51"/>
                    <a:pt x="102" y="86"/>
                    <a:pt x="90" y="130"/>
                  </a:cubicBezTo>
                  <a:cubicBezTo>
                    <a:pt x="77" y="173"/>
                    <a:pt x="48" y="325"/>
                    <a:pt x="0" y="3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5" name="íṩḷîdê">
              <a:extLst>
                <a:ext uri="{FF2B5EF4-FFF2-40B4-BE49-F238E27FC236}">
                  <a16:creationId xmlns:a16="http://schemas.microsoft.com/office/drawing/2014/main" id="{FC1E1C26-6A82-441A-83B2-4C649C578AF7}"/>
                </a:ext>
              </a:extLst>
            </p:cNvPr>
            <p:cNvSpPr/>
            <p:nvPr/>
          </p:nvSpPr>
          <p:spPr bwMode="auto">
            <a:xfrm>
              <a:off x="7812088" y="3927476"/>
              <a:ext cx="312738" cy="192088"/>
            </a:xfrm>
            <a:prstGeom prst="ellipse">
              <a:avLst/>
            </a:prstGeom>
            <a:solidFill>
              <a:srgbClr val="110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6" name="îš1îḑe">
              <a:extLst>
                <a:ext uri="{FF2B5EF4-FFF2-40B4-BE49-F238E27FC236}">
                  <a16:creationId xmlns:a16="http://schemas.microsoft.com/office/drawing/2014/main" id="{67C8E554-286B-4ECB-A7A2-0ADD86FF9328}"/>
                </a:ext>
              </a:extLst>
            </p:cNvPr>
            <p:cNvSpPr/>
            <p:nvPr/>
          </p:nvSpPr>
          <p:spPr bwMode="auto">
            <a:xfrm>
              <a:off x="7812088" y="3714751"/>
              <a:ext cx="312738" cy="377825"/>
            </a:xfrm>
            <a:custGeom>
              <a:avLst/>
              <a:gdLst>
                <a:gd name="T0" fmla="*/ 0 w 95"/>
                <a:gd name="T1" fmla="*/ 0 h 115"/>
                <a:gd name="T2" fmla="*/ 3 w 95"/>
                <a:gd name="T3" fmla="*/ 88 h 115"/>
                <a:gd name="T4" fmla="*/ 47 w 95"/>
                <a:gd name="T5" fmla="*/ 115 h 115"/>
                <a:gd name="T6" fmla="*/ 92 w 95"/>
                <a:gd name="T7" fmla="*/ 88 h 115"/>
                <a:gd name="T8" fmla="*/ 95 w 95"/>
                <a:gd name="T9" fmla="*/ 0 h 115"/>
                <a:gd name="T10" fmla="*/ 0 w 95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15">
                  <a:moveTo>
                    <a:pt x="0" y="0"/>
                  </a:moveTo>
                  <a:cubicBezTo>
                    <a:pt x="3" y="88"/>
                    <a:pt x="3" y="88"/>
                    <a:pt x="3" y="88"/>
                  </a:cubicBezTo>
                  <a:cubicBezTo>
                    <a:pt x="3" y="103"/>
                    <a:pt x="23" y="115"/>
                    <a:pt x="47" y="115"/>
                  </a:cubicBezTo>
                  <a:cubicBezTo>
                    <a:pt x="72" y="115"/>
                    <a:pt x="92" y="103"/>
                    <a:pt x="92" y="88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7" name="íṥļíḋê">
              <a:extLst>
                <a:ext uri="{FF2B5EF4-FFF2-40B4-BE49-F238E27FC236}">
                  <a16:creationId xmlns:a16="http://schemas.microsoft.com/office/drawing/2014/main" id="{B071290A-2F9D-4E53-BBB9-C6EF001C4623}"/>
                </a:ext>
              </a:extLst>
            </p:cNvPr>
            <p:cNvSpPr/>
            <p:nvPr/>
          </p:nvSpPr>
          <p:spPr bwMode="auto">
            <a:xfrm>
              <a:off x="7788276" y="3614738"/>
              <a:ext cx="360363" cy="220663"/>
            </a:xfrm>
            <a:prstGeom prst="ellipse">
              <a:avLst/>
            </a:prstGeom>
            <a:solidFill>
              <a:srgbClr val="C1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8" name="íṣḻîḋê">
              <a:extLst>
                <a:ext uri="{FF2B5EF4-FFF2-40B4-BE49-F238E27FC236}">
                  <a16:creationId xmlns:a16="http://schemas.microsoft.com/office/drawing/2014/main" id="{EB7346F2-9B3B-425B-85A8-F0B36F031953}"/>
                </a:ext>
              </a:extLst>
            </p:cNvPr>
            <p:cNvSpPr/>
            <p:nvPr/>
          </p:nvSpPr>
          <p:spPr bwMode="auto">
            <a:xfrm>
              <a:off x="7788276" y="3608388"/>
              <a:ext cx="360363" cy="220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9" name="ïṣļîdè">
              <a:extLst>
                <a:ext uri="{FF2B5EF4-FFF2-40B4-BE49-F238E27FC236}">
                  <a16:creationId xmlns:a16="http://schemas.microsoft.com/office/drawing/2014/main" id="{ED5E1208-FF8A-4B17-88BA-4585C0D5BF79}"/>
                </a:ext>
              </a:extLst>
            </p:cNvPr>
            <p:cNvSpPr/>
            <p:nvPr/>
          </p:nvSpPr>
          <p:spPr bwMode="auto">
            <a:xfrm>
              <a:off x="7812088" y="3614738"/>
              <a:ext cx="312738" cy="195263"/>
            </a:xfrm>
            <a:prstGeom prst="ellipse">
              <a:avLst/>
            </a:prstGeom>
            <a:solidFill>
              <a:srgbClr val="919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0" name="六边形 309">
            <a:extLst>
              <a:ext uri="{FF2B5EF4-FFF2-40B4-BE49-F238E27FC236}">
                <a16:creationId xmlns:a16="http://schemas.microsoft.com/office/drawing/2014/main" id="{A8423C3D-E3DA-41DB-8A03-E2671117157B}"/>
              </a:ext>
            </a:extLst>
          </p:cNvPr>
          <p:cNvSpPr/>
          <p:nvPr/>
        </p:nvSpPr>
        <p:spPr>
          <a:xfrm rot="5400000">
            <a:off x="1578706" y="2247892"/>
            <a:ext cx="762449" cy="657044"/>
          </a:xfrm>
          <a:prstGeom prst="hexagon">
            <a:avLst/>
          </a:prstGeom>
          <a:solidFill>
            <a:srgbClr val="2A9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1" name="任意多边形: 形状 310">
            <a:extLst>
              <a:ext uri="{FF2B5EF4-FFF2-40B4-BE49-F238E27FC236}">
                <a16:creationId xmlns:a16="http://schemas.microsoft.com/office/drawing/2014/main" id="{5ADF07D8-3814-43FF-AC4B-7433566DAAE3}"/>
              </a:ext>
            </a:extLst>
          </p:cNvPr>
          <p:cNvSpPr/>
          <p:nvPr/>
        </p:nvSpPr>
        <p:spPr>
          <a:xfrm rot="5400000">
            <a:off x="1575216" y="2251384"/>
            <a:ext cx="571907" cy="459518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33B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1" name="Oval 311">
            <a:extLst>
              <a:ext uri="{FF2B5EF4-FFF2-40B4-BE49-F238E27FC236}">
                <a16:creationId xmlns:a16="http://schemas.microsoft.com/office/drawing/2014/main" id="{F9BD2D1E-16C2-429E-8893-6B46D3CA68E3}"/>
              </a:ext>
            </a:extLst>
          </p:cNvPr>
          <p:cNvSpPr/>
          <p:nvPr/>
        </p:nvSpPr>
        <p:spPr>
          <a:xfrm>
            <a:off x="1828935" y="2464292"/>
            <a:ext cx="261993" cy="220389"/>
          </a:xfrm>
          <a:custGeom>
            <a:avLst/>
            <a:gdLst>
              <a:gd name="connsiteX0" fmla="*/ 517386 w 607639"/>
              <a:gd name="connsiteY0" fmla="*/ 115586 h 510964"/>
              <a:gd name="connsiteX1" fmla="*/ 517386 w 607639"/>
              <a:gd name="connsiteY1" fmla="*/ 347393 h 510964"/>
              <a:gd name="connsiteX2" fmla="*/ 285226 w 607639"/>
              <a:gd name="connsiteY2" fmla="*/ 347393 h 510964"/>
              <a:gd name="connsiteX3" fmla="*/ 373376 w 607639"/>
              <a:gd name="connsiteY3" fmla="*/ 90112 h 510964"/>
              <a:gd name="connsiteX4" fmla="*/ 491841 w 607639"/>
              <a:gd name="connsiteY4" fmla="*/ 90112 h 510964"/>
              <a:gd name="connsiteX5" fmla="*/ 234174 w 607639"/>
              <a:gd name="connsiteY5" fmla="*/ 347393 h 510964"/>
              <a:gd name="connsiteX6" fmla="*/ 115798 w 607639"/>
              <a:gd name="connsiteY6" fmla="*/ 347393 h 510964"/>
              <a:gd name="connsiteX7" fmla="*/ 90253 w 607639"/>
              <a:gd name="connsiteY7" fmla="*/ 90112 h 510964"/>
              <a:gd name="connsiteX8" fmla="*/ 322343 w 607639"/>
              <a:gd name="connsiteY8" fmla="*/ 90112 h 510964"/>
              <a:gd name="connsiteX9" fmla="*/ 90253 w 607639"/>
              <a:gd name="connsiteY9" fmla="*/ 321849 h 510964"/>
              <a:gd name="connsiteX10" fmla="*/ 54115 w 607639"/>
              <a:gd name="connsiteY10" fmla="*/ 54118 h 510964"/>
              <a:gd name="connsiteX11" fmla="*/ 54115 w 607639"/>
              <a:gd name="connsiteY11" fmla="*/ 383445 h 510964"/>
              <a:gd name="connsiteX12" fmla="*/ 553435 w 607639"/>
              <a:gd name="connsiteY12" fmla="*/ 383445 h 510964"/>
              <a:gd name="connsiteX13" fmla="*/ 553435 w 607639"/>
              <a:gd name="connsiteY13" fmla="*/ 54118 h 510964"/>
              <a:gd name="connsiteX14" fmla="*/ 0 w 607639"/>
              <a:gd name="connsiteY14" fmla="*/ 0 h 510964"/>
              <a:gd name="connsiteX15" fmla="*/ 607639 w 607639"/>
              <a:gd name="connsiteY15" fmla="*/ 0 h 510964"/>
              <a:gd name="connsiteX16" fmla="*/ 607639 w 607639"/>
              <a:gd name="connsiteY16" fmla="*/ 437474 h 510964"/>
              <a:gd name="connsiteX17" fmla="*/ 401948 w 607639"/>
              <a:gd name="connsiteY17" fmla="*/ 437474 h 510964"/>
              <a:gd name="connsiteX18" fmla="*/ 401948 w 607639"/>
              <a:gd name="connsiteY18" fmla="*/ 474975 h 510964"/>
              <a:gd name="connsiteX19" fmla="*/ 462917 w 607639"/>
              <a:gd name="connsiteY19" fmla="*/ 474975 h 510964"/>
              <a:gd name="connsiteX20" fmla="*/ 462917 w 607639"/>
              <a:gd name="connsiteY20" fmla="*/ 510964 h 510964"/>
              <a:gd name="connsiteX21" fmla="*/ 401948 w 607639"/>
              <a:gd name="connsiteY21" fmla="*/ 510964 h 510964"/>
              <a:gd name="connsiteX22" fmla="*/ 205602 w 607639"/>
              <a:gd name="connsiteY22" fmla="*/ 510964 h 510964"/>
              <a:gd name="connsiteX23" fmla="*/ 144634 w 607639"/>
              <a:gd name="connsiteY23" fmla="*/ 510964 h 510964"/>
              <a:gd name="connsiteX24" fmla="*/ 144634 w 607639"/>
              <a:gd name="connsiteY24" fmla="*/ 474975 h 510964"/>
              <a:gd name="connsiteX25" fmla="*/ 205602 w 607639"/>
              <a:gd name="connsiteY25" fmla="*/ 474975 h 510964"/>
              <a:gd name="connsiteX26" fmla="*/ 205602 w 607639"/>
              <a:gd name="connsiteY26" fmla="*/ 437474 h 510964"/>
              <a:gd name="connsiteX27" fmla="*/ 0 w 607639"/>
              <a:gd name="connsiteY27" fmla="*/ 437474 h 5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639" h="510964">
                <a:moveTo>
                  <a:pt x="517386" y="115586"/>
                </a:moveTo>
                <a:lnTo>
                  <a:pt x="517386" y="347393"/>
                </a:lnTo>
                <a:lnTo>
                  <a:pt x="285226" y="347393"/>
                </a:lnTo>
                <a:close/>
                <a:moveTo>
                  <a:pt x="373376" y="90112"/>
                </a:moveTo>
                <a:lnTo>
                  <a:pt x="491841" y="90112"/>
                </a:lnTo>
                <a:lnTo>
                  <a:pt x="234174" y="347393"/>
                </a:lnTo>
                <a:lnTo>
                  <a:pt x="115798" y="347393"/>
                </a:lnTo>
                <a:close/>
                <a:moveTo>
                  <a:pt x="90253" y="90112"/>
                </a:moveTo>
                <a:lnTo>
                  <a:pt x="322343" y="90112"/>
                </a:lnTo>
                <a:lnTo>
                  <a:pt x="90253" y="321849"/>
                </a:lnTo>
                <a:close/>
                <a:moveTo>
                  <a:pt x="54115" y="54118"/>
                </a:moveTo>
                <a:lnTo>
                  <a:pt x="54115" y="383445"/>
                </a:lnTo>
                <a:lnTo>
                  <a:pt x="553435" y="383445"/>
                </a:lnTo>
                <a:lnTo>
                  <a:pt x="553435" y="54118"/>
                </a:lnTo>
                <a:close/>
                <a:moveTo>
                  <a:pt x="0" y="0"/>
                </a:moveTo>
                <a:lnTo>
                  <a:pt x="607639" y="0"/>
                </a:lnTo>
                <a:lnTo>
                  <a:pt x="607639" y="437474"/>
                </a:lnTo>
                <a:lnTo>
                  <a:pt x="401948" y="437474"/>
                </a:lnTo>
                <a:lnTo>
                  <a:pt x="401948" y="474975"/>
                </a:lnTo>
                <a:lnTo>
                  <a:pt x="462917" y="474975"/>
                </a:lnTo>
                <a:lnTo>
                  <a:pt x="462917" y="510964"/>
                </a:lnTo>
                <a:lnTo>
                  <a:pt x="401948" y="510964"/>
                </a:lnTo>
                <a:lnTo>
                  <a:pt x="205602" y="510964"/>
                </a:lnTo>
                <a:lnTo>
                  <a:pt x="144634" y="510964"/>
                </a:lnTo>
                <a:lnTo>
                  <a:pt x="144634" y="474975"/>
                </a:lnTo>
                <a:lnTo>
                  <a:pt x="205602" y="474975"/>
                </a:lnTo>
                <a:lnTo>
                  <a:pt x="205602" y="437474"/>
                </a:lnTo>
                <a:lnTo>
                  <a:pt x="0" y="437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14" name="组合 313">
            <a:extLst>
              <a:ext uri="{FF2B5EF4-FFF2-40B4-BE49-F238E27FC236}">
                <a16:creationId xmlns:a16="http://schemas.microsoft.com/office/drawing/2014/main" id="{A9F5FB34-E3F8-45FE-81BA-EBC1CBFF27FF}"/>
              </a:ext>
            </a:extLst>
          </p:cNvPr>
          <p:cNvGrpSpPr/>
          <p:nvPr/>
        </p:nvGrpSpPr>
        <p:grpSpPr>
          <a:xfrm>
            <a:off x="2477099" y="2202526"/>
            <a:ext cx="3108752" cy="817320"/>
            <a:chOff x="845174" y="5121881"/>
            <a:chExt cx="3109157" cy="817130"/>
          </a:xfrm>
        </p:grpSpPr>
        <p:sp>
          <p:nvSpPr>
            <p:cNvPr id="315" name="矩形 314">
              <a:extLst>
                <a:ext uri="{FF2B5EF4-FFF2-40B4-BE49-F238E27FC236}">
                  <a16:creationId xmlns:a16="http://schemas.microsoft.com/office/drawing/2014/main" id="{C4FD055C-637C-4583-98C4-5A6FA18FEC8A}"/>
                </a:ext>
              </a:extLst>
            </p:cNvPr>
            <p:cNvSpPr/>
            <p:nvPr/>
          </p:nvSpPr>
          <p:spPr bwMode="auto">
            <a:xfrm>
              <a:off x="845174" y="5441746"/>
              <a:ext cx="3109157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16" name="文本框 315">
              <a:extLst>
                <a:ext uri="{FF2B5EF4-FFF2-40B4-BE49-F238E27FC236}">
                  <a16:creationId xmlns:a16="http://schemas.microsoft.com/office/drawing/2014/main" id="{DC592DC5-9E5B-4EFD-AA5C-0ED8066AB324}"/>
                </a:ext>
              </a:extLst>
            </p:cNvPr>
            <p:cNvSpPr txBox="1"/>
            <p:nvPr/>
          </p:nvSpPr>
          <p:spPr>
            <a:xfrm>
              <a:off x="845176" y="5121881"/>
              <a:ext cx="2271233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7" name="六边形 336">
            <a:extLst>
              <a:ext uri="{FF2B5EF4-FFF2-40B4-BE49-F238E27FC236}">
                <a16:creationId xmlns:a16="http://schemas.microsoft.com/office/drawing/2014/main" id="{C87DDFA2-9249-41D1-93DD-8BEBB7810812}"/>
              </a:ext>
            </a:extLst>
          </p:cNvPr>
          <p:cNvSpPr/>
          <p:nvPr/>
        </p:nvSpPr>
        <p:spPr>
          <a:xfrm rot="5400000">
            <a:off x="1578706" y="3726431"/>
            <a:ext cx="762449" cy="657044"/>
          </a:xfrm>
          <a:prstGeom prst="hexagon">
            <a:avLst/>
          </a:prstGeom>
          <a:solidFill>
            <a:srgbClr val="EAC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8" name="任意多边形: 形状 337">
            <a:extLst>
              <a:ext uri="{FF2B5EF4-FFF2-40B4-BE49-F238E27FC236}">
                <a16:creationId xmlns:a16="http://schemas.microsoft.com/office/drawing/2014/main" id="{543BE670-26E8-41E6-9BE8-6405608C7C4C}"/>
              </a:ext>
            </a:extLst>
          </p:cNvPr>
          <p:cNvSpPr/>
          <p:nvPr/>
        </p:nvSpPr>
        <p:spPr>
          <a:xfrm rot="5400000">
            <a:off x="1575216" y="3729923"/>
            <a:ext cx="571907" cy="459518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F5E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2" name="Oval 338">
            <a:extLst>
              <a:ext uri="{FF2B5EF4-FFF2-40B4-BE49-F238E27FC236}">
                <a16:creationId xmlns:a16="http://schemas.microsoft.com/office/drawing/2014/main" id="{8527022B-F393-458D-A437-9DDD72B30CFE}"/>
              </a:ext>
            </a:extLst>
          </p:cNvPr>
          <p:cNvSpPr/>
          <p:nvPr/>
        </p:nvSpPr>
        <p:spPr>
          <a:xfrm>
            <a:off x="1850615" y="3921981"/>
            <a:ext cx="218632" cy="262088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34" name="组合 333">
            <a:extLst>
              <a:ext uri="{FF2B5EF4-FFF2-40B4-BE49-F238E27FC236}">
                <a16:creationId xmlns:a16="http://schemas.microsoft.com/office/drawing/2014/main" id="{CEB610BA-49D8-490F-8757-F780446EDE44}"/>
              </a:ext>
            </a:extLst>
          </p:cNvPr>
          <p:cNvGrpSpPr/>
          <p:nvPr/>
        </p:nvGrpSpPr>
        <p:grpSpPr>
          <a:xfrm>
            <a:off x="2477099" y="3681066"/>
            <a:ext cx="3108752" cy="817320"/>
            <a:chOff x="845174" y="5121881"/>
            <a:chExt cx="3109157" cy="817130"/>
          </a:xfrm>
        </p:grpSpPr>
        <p:sp>
          <p:nvSpPr>
            <p:cNvPr id="335" name="矩形 334">
              <a:extLst>
                <a:ext uri="{FF2B5EF4-FFF2-40B4-BE49-F238E27FC236}">
                  <a16:creationId xmlns:a16="http://schemas.microsoft.com/office/drawing/2014/main" id="{C65D16D7-DBC6-4FD8-808C-E5EF6926BD3E}"/>
                </a:ext>
              </a:extLst>
            </p:cNvPr>
            <p:cNvSpPr/>
            <p:nvPr/>
          </p:nvSpPr>
          <p:spPr bwMode="auto">
            <a:xfrm>
              <a:off x="845174" y="5441746"/>
              <a:ext cx="3109157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36" name="文本框 335">
              <a:extLst>
                <a:ext uri="{FF2B5EF4-FFF2-40B4-BE49-F238E27FC236}">
                  <a16:creationId xmlns:a16="http://schemas.microsoft.com/office/drawing/2014/main" id="{3DEB38EB-4AAE-46DD-A8C9-1978B4B2C0B9}"/>
                </a:ext>
              </a:extLst>
            </p:cNvPr>
            <p:cNvSpPr txBox="1"/>
            <p:nvPr/>
          </p:nvSpPr>
          <p:spPr>
            <a:xfrm>
              <a:off x="845177" y="5121881"/>
              <a:ext cx="2271232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45" name="六边形 344">
            <a:extLst>
              <a:ext uri="{FF2B5EF4-FFF2-40B4-BE49-F238E27FC236}">
                <a16:creationId xmlns:a16="http://schemas.microsoft.com/office/drawing/2014/main" id="{FD8023FF-B106-4A63-9442-874601259095}"/>
              </a:ext>
            </a:extLst>
          </p:cNvPr>
          <p:cNvSpPr/>
          <p:nvPr/>
        </p:nvSpPr>
        <p:spPr>
          <a:xfrm rot="5400000">
            <a:off x="1578706" y="5204968"/>
            <a:ext cx="762449" cy="657044"/>
          </a:xfrm>
          <a:prstGeom prst="hexagon">
            <a:avLst/>
          </a:prstGeom>
          <a:solidFill>
            <a:srgbClr val="2A9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6" name="任意多边形: 形状 345">
            <a:extLst>
              <a:ext uri="{FF2B5EF4-FFF2-40B4-BE49-F238E27FC236}">
                <a16:creationId xmlns:a16="http://schemas.microsoft.com/office/drawing/2014/main" id="{FFDE6B4A-62C8-40C2-BD03-BE7F40E3852A}"/>
              </a:ext>
            </a:extLst>
          </p:cNvPr>
          <p:cNvSpPr/>
          <p:nvPr/>
        </p:nvSpPr>
        <p:spPr>
          <a:xfrm rot="5400000">
            <a:off x="1575216" y="5208460"/>
            <a:ext cx="571907" cy="459518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33B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3" name="Oval 346">
            <a:extLst>
              <a:ext uri="{FF2B5EF4-FFF2-40B4-BE49-F238E27FC236}">
                <a16:creationId xmlns:a16="http://schemas.microsoft.com/office/drawing/2014/main" id="{94E8C58D-B0AB-483F-AFE2-0FD39A4366C8}"/>
              </a:ext>
            </a:extLst>
          </p:cNvPr>
          <p:cNvSpPr/>
          <p:nvPr/>
        </p:nvSpPr>
        <p:spPr>
          <a:xfrm>
            <a:off x="1828935" y="5400717"/>
            <a:ext cx="261993" cy="261691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42" name="组合 341">
            <a:extLst>
              <a:ext uri="{FF2B5EF4-FFF2-40B4-BE49-F238E27FC236}">
                <a16:creationId xmlns:a16="http://schemas.microsoft.com/office/drawing/2014/main" id="{2C6B0A8B-3A8C-47F8-B136-3B8297BB4576}"/>
              </a:ext>
            </a:extLst>
          </p:cNvPr>
          <p:cNvGrpSpPr/>
          <p:nvPr/>
        </p:nvGrpSpPr>
        <p:grpSpPr>
          <a:xfrm>
            <a:off x="2477099" y="5159603"/>
            <a:ext cx="3108752" cy="817320"/>
            <a:chOff x="845174" y="5121881"/>
            <a:chExt cx="3109157" cy="817130"/>
          </a:xfrm>
        </p:grpSpPr>
        <p:sp>
          <p:nvSpPr>
            <p:cNvPr id="343" name="矩形 342">
              <a:extLst>
                <a:ext uri="{FF2B5EF4-FFF2-40B4-BE49-F238E27FC236}">
                  <a16:creationId xmlns:a16="http://schemas.microsoft.com/office/drawing/2014/main" id="{BD22E37C-1A47-42A7-B8E6-BE4F52FB3AD5}"/>
                </a:ext>
              </a:extLst>
            </p:cNvPr>
            <p:cNvSpPr/>
            <p:nvPr/>
          </p:nvSpPr>
          <p:spPr bwMode="auto">
            <a:xfrm>
              <a:off x="845174" y="5441746"/>
              <a:ext cx="3109157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44" name="文本框 343">
              <a:extLst>
                <a:ext uri="{FF2B5EF4-FFF2-40B4-BE49-F238E27FC236}">
                  <a16:creationId xmlns:a16="http://schemas.microsoft.com/office/drawing/2014/main" id="{D5B688E4-1951-4F1F-B55B-15C03DA88AED}"/>
                </a:ext>
              </a:extLst>
            </p:cNvPr>
            <p:cNvSpPr txBox="1"/>
            <p:nvPr/>
          </p:nvSpPr>
          <p:spPr>
            <a:xfrm>
              <a:off x="845177" y="5121881"/>
              <a:ext cx="2271232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3" name="六边形 352">
            <a:extLst>
              <a:ext uri="{FF2B5EF4-FFF2-40B4-BE49-F238E27FC236}">
                <a16:creationId xmlns:a16="http://schemas.microsoft.com/office/drawing/2014/main" id="{AC863597-1122-4B07-8BC9-509A90BD9A2D}"/>
              </a:ext>
            </a:extLst>
          </p:cNvPr>
          <p:cNvSpPr/>
          <p:nvPr/>
        </p:nvSpPr>
        <p:spPr>
          <a:xfrm rot="5400000">
            <a:off x="6582373" y="5204968"/>
            <a:ext cx="762449" cy="657044"/>
          </a:xfrm>
          <a:prstGeom prst="hexagon">
            <a:avLst/>
          </a:prstGeom>
          <a:solidFill>
            <a:srgbClr val="EAC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4" name="任意多边形: 形状 353">
            <a:extLst>
              <a:ext uri="{FF2B5EF4-FFF2-40B4-BE49-F238E27FC236}">
                <a16:creationId xmlns:a16="http://schemas.microsoft.com/office/drawing/2014/main" id="{2168F683-0C67-4C30-9FEE-89F87174F3FA}"/>
              </a:ext>
            </a:extLst>
          </p:cNvPr>
          <p:cNvSpPr/>
          <p:nvPr/>
        </p:nvSpPr>
        <p:spPr>
          <a:xfrm rot="5400000">
            <a:off x="6578882" y="5208460"/>
            <a:ext cx="571907" cy="459518"/>
          </a:xfrm>
          <a:custGeom>
            <a:avLst/>
            <a:gdLst>
              <a:gd name="connsiteX0" fmla="*/ 0 w 1543812"/>
              <a:gd name="connsiteY0" fmla="*/ 353739 h 1240878"/>
              <a:gd name="connsiteX1" fmla="*/ 176870 w 1543812"/>
              <a:gd name="connsiteY1" fmla="*/ 0 h 1240878"/>
              <a:gd name="connsiteX2" fmla="*/ 1100243 w 1543812"/>
              <a:gd name="connsiteY2" fmla="*/ 0 h 1240878"/>
              <a:gd name="connsiteX3" fmla="*/ 1543812 w 1543812"/>
              <a:gd name="connsiteY3" fmla="*/ 887139 h 1240878"/>
              <a:gd name="connsiteX4" fmla="*/ 1366943 w 1543812"/>
              <a:gd name="connsiteY4" fmla="*/ 1240878 h 1240878"/>
              <a:gd name="connsiteX5" fmla="*/ 443570 w 1543812"/>
              <a:gd name="connsiteY5" fmla="*/ 1240878 h 12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812" h="1240878">
                <a:moveTo>
                  <a:pt x="0" y="353739"/>
                </a:moveTo>
                <a:lnTo>
                  <a:pt x="176870" y="0"/>
                </a:lnTo>
                <a:lnTo>
                  <a:pt x="1100243" y="0"/>
                </a:lnTo>
                <a:lnTo>
                  <a:pt x="1543812" y="887139"/>
                </a:lnTo>
                <a:lnTo>
                  <a:pt x="1366943" y="1240878"/>
                </a:lnTo>
                <a:lnTo>
                  <a:pt x="443570" y="1240878"/>
                </a:lnTo>
                <a:close/>
              </a:path>
            </a:pathLst>
          </a:custGeom>
          <a:solidFill>
            <a:srgbClr val="F5E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4" name="Oval 354">
            <a:extLst>
              <a:ext uri="{FF2B5EF4-FFF2-40B4-BE49-F238E27FC236}">
                <a16:creationId xmlns:a16="http://schemas.microsoft.com/office/drawing/2014/main" id="{A05E01C3-AA8F-4F7E-989A-8ED565A54AFE}"/>
              </a:ext>
            </a:extLst>
          </p:cNvPr>
          <p:cNvSpPr/>
          <p:nvPr/>
        </p:nvSpPr>
        <p:spPr>
          <a:xfrm>
            <a:off x="6832601" y="5405590"/>
            <a:ext cx="261993" cy="251946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50" name="组合 349">
            <a:extLst>
              <a:ext uri="{FF2B5EF4-FFF2-40B4-BE49-F238E27FC236}">
                <a16:creationId xmlns:a16="http://schemas.microsoft.com/office/drawing/2014/main" id="{40FAFB77-C0A9-4081-92C3-14DC276AC6F4}"/>
              </a:ext>
            </a:extLst>
          </p:cNvPr>
          <p:cNvGrpSpPr/>
          <p:nvPr/>
        </p:nvGrpSpPr>
        <p:grpSpPr>
          <a:xfrm>
            <a:off x="7480766" y="5159603"/>
            <a:ext cx="3108752" cy="817320"/>
            <a:chOff x="845174" y="5121881"/>
            <a:chExt cx="3109157" cy="817130"/>
          </a:xfrm>
        </p:grpSpPr>
        <p:sp>
          <p:nvSpPr>
            <p:cNvPr id="351" name="矩形 350">
              <a:extLst>
                <a:ext uri="{FF2B5EF4-FFF2-40B4-BE49-F238E27FC236}">
                  <a16:creationId xmlns:a16="http://schemas.microsoft.com/office/drawing/2014/main" id="{97E2438C-9815-45FD-AC97-10C17E630085}"/>
                </a:ext>
              </a:extLst>
            </p:cNvPr>
            <p:cNvSpPr/>
            <p:nvPr/>
          </p:nvSpPr>
          <p:spPr bwMode="auto">
            <a:xfrm>
              <a:off x="845174" y="5441746"/>
              <a:ext cx="3109157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352" name="文本框 351">
              <a:extLst>
                <a:ext uri="{FF2B5EF4-FFF2-40B4-BE49-F238E27FC236}">
                  <a16:creationId xmlns:a16="http://schemas.microsoft.com/office/drawing/2014/main" id="{191608AC-2E83-444A-9804-8A1CC55F02C2}"/>
                </a:ext>
              </a:extLst>
            </p:cNvPr>
            <p:cNvSpPr txBox="1"/>
            <p:nvPr/>
          </p:nvSpPr>
          <p:spPr>
            <a:xfrm>
              <a:off x="845177" y="5121881"/>
              <a:ext cx="2397104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6" name="文本框 355">
            <a:extLst>
              <a:ext uri="{FF2B5EF4-FFF2-40B4-BE49-F238E27FC236}">
                <a16:creationId xmlns:a16="http://schemas.microsoft.com/office/drawing/2014/main" id="{7AE760D0-BE5D-403F-89C1-A4315F93448F}"/>
              </a:ext>
            </a:extLst>
          </p:cNvPr>
          <p:cNvSpPr txBox="1"/>
          <p:nvPr/>
        </p:nvSpPr>
        <p:spPr>
          <a:xfrm>
            <a:off x="4006974" y="392649"/>
            <a:ext cx="41385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57" name="矩形 356">
            <a:extLst>
              <a:ext uri="{FF2B5EF4-FFF2-40B4-BE49-F238E27FC236}">
                <a16:creationId xmlns:a16="http://schemas.microsoft.com/office/drawing/2014/main" id="{ACFAC6AC-65DD-4EEA-B099-FB113D32FAA1}"/>
              </a:ext>
            </a:extLst>
          </p:cNvPr>
          <p:cNvSpPr/>
          <p:nvPr/>
        </p:nvSpPr>
        <p:spPr bwMode="auto">
          <a:xfrm>
            <a:off x="3367624" y="992585"/>
            <a:ext cx="5495211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58" name="组合 357">
            <a:extLst>
              <a:ext uri="{FF2B5EF4-FFF2-40B4-BE49-F238E27FC236}">
                <a16:creationId xmlns:a16="http://schemas.microsoft.com/office/drawing/2014/main" id="{43E79C39-ABAF-45D1-BC6C-148F9934F828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359" name="矩形: 圆角 358">
              <a:extLst>
                <a:ext uri="{FF2B5EF4-FFF2-40B4-BE49-F238E27FC236}">
                  <a16:creationId xmlns:a16="http://schemas.microsoft.com/office/drawing/2014/main" id="{6EDD7218-83A4-4C1B-9C83-61A3A3D48F9E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0" name="任意多边形: 形状 359">
              <a:extLst>
                <a:ext uri="{FF2B5EF4-FFF2-40B4-BE49-F238E27FC236}">
                  <a16:creationId xmlns:a16="http://schemas.microsoft.com/office/drawing/2014/main" id="{853636BD-0E73-4919-857D-5B18B65EA113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0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311" grpId="0" animBg="1"/>
      <p:bldP spid="361" grpId="0" animBg="1"/>
      <p:bldP spid="337" grpId="0" animBg="1"/>
      <p:bldP spid="338" grpId="0" animBg="1"/>
      <p:bldP spid="362" grpId="0" animBg="1"/>
      <p:bldP spid="345" grpId="0" animBg="1"/>
      <p:bldP spid="346" grpId="0" animBg="1"/>
      <p:bldP spid="363" grpId="0" animBg="1"/>
      <p:bldP spid="353" grpId="0" animBg="1"/>
      <p:bldP spid="354" grpId="0" animBg="1"/>
      <p:bldP spid="3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96658A3-5CC5-4DC6-AF59-AAF1DB09C870}"/>
              </a:ext>
            </a:extLst>
          </p:cNvPr>
          <p:cNvGrpSpPr/>
          <p:nvPr/>
        </p:nvGrpSpPr>
        <p:grpSpPr>
          <a:xfrm>
            <a:off x="1857586" y="2279912"/>
            <a:ext cx="1707022" cy="1980861"/>
            <a:chOff x="7803063" y="1752600"/>
            <a:chExt cx="1269002" cy="1472042"/>
          </a:xfrm>
        </p:grpSpPr>
        <p:sp>
          <p:nvSpPr>
            <p:cNvPr id="2" name="六边形 1">
              <a:extLst>
                <a:ext uri="{FF2B5EF4-FFF2-40B4-BE49-F238E27FC236}">
                  <a16:creationId xmlns:a16="http://schemas.microsoft.com/office/drawing/2014/main" id="{8A2B5CF6-175A-495C-8F86-31B101C0D8F7}"/>
                </a:ext>
              </a:extLst>
            </p:cNvPr>
            <p:cNvSpPr/>
            <p:nvPr/>
          </p:nvSpPr>
          <p:spPr>
            <a:xfrm rot="5400000">
              <a:off x="7701543" y="1854120"/>
              <a:ext cx="1472042" cy="1269002"/>
            </a:xfrm>
            <a:prstGeom prst="hexagon">
              <a:avLst/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16A0F3F9-22D1-40A3-8943-D977AF7EAD2B}"/>
                </a:ext>
              </a:extLst>
            </p:cNvPr>
            <p:cNvSpPr/>
            <p:nvPr/>
          </p:nvSpPr>
          <p:spPr>
            <a:xfrm rot="5400000">
              <a:off x="7694731" y="1860932"/>
              <a:ext cx="1104168" cy="887503"/>
            </a:xfrm>
            <a:custGeom>
              <a:avLst/>
              <a:gdLst>
                <a:gd name="connsiteX0" fmla="*/ 0 w 1543812"/>
                <a:gd name="connsiteY0" fmla="*/ 353739 h 1240878"/>
                <a:gd name="connsiteX1" fmla="*/ 176870 w 1543812"/>
                <a:gd name="connsiteY1" fmla="*/ 0 h 1240878"/>
                <a:gd name="connsiteX2" fmla="*/ 1100243 w 1543812"/>
                <a:gd name="connsiteY2" fmla="*/ 0 h 1240878"/>
                <a:gd name="connsiteX3" fmla="*/ 1543812 w 1543812"/>
                <a:gd name="connsiteY3" fmla="*/ 887139 h 1240878"/>
                <a:gd name="connsiteX4" fmla="*/ 1366943 w 1543812"/>
                <a:gd name="connsiteY4" fmla="*/ 1240878 h 1240878"/>
                <a:gd name="connsiteX5" fmla="*/ 443570 w 1543812"/>
                <a:gd name="connsiteY5" fmla="*/ 1240878 h 12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812" h="1240878">
                  <a:moveTo>
                    <a:pt x="0" y="353739"/>
                  </a:moveTo>
                  <a:lnTo>
                    <a:pt x="176870" y="0"/>
                  </a:lnTo>
                  <a:lnTo>
                    <a:pt x="1100243" y="0"/>
                  </a:lnTo>
                  <a:lnTo>
                    <a:pt x="1543812" y="887139"/>
                  </a:lnTo>
                  <a:lnTo>
                    <a:pt x="1366943" y="1240878"/>
                  </a:lnTo>
                  <a:lnTo>
                    <a:pt x="443570" y="1240878"/>
                  </a:ln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5B539CA-A1C8-4302-A60B-031E429343D0}"/>
              </a:ext>
            </a:extLst>
          </p:cNvPr>
          <p:cNvGrpSpPr/>
          <p:nvPr/>
        </p:nvGrpSpPr>
        <p:grpSpPr>
          <a:xfrm>
            <a:off x="5248226" y="2279912"/>
            <a:ext cx="1707022" cy="1980861"/>
            <a:chOff x="7803063" y="1752600"/>
            <a:chExt cx="1269002" cy="1472042"/>
          </a:xfrm>
        </p:grpSpPr>
        <p:sp>
          <p:nvSpPr>
            <p:cNvPr id="6" name="六边形 5">
              <a:extLst>
                <a:ext uri="{FF2B5EF4-FFF2-40B4-BE49-F238E27FC236}">
                  <a16:creationId xmlns:a16="http://schemas.microsoft.com/office/drawing/2014/main" id="{0449B256-1B01-46C5-A4C9-4DA68D5AF601}"/>
                </a:ext>
              </a:extLst>
            </p:cNvPr>
            <p:cNvSpPr/>
            <p:nvPr/>
          </p:nvSpPr>
          <p:spPr>
            <a:xfrm rot="5400000">
              <a:off x="7701543" y="1854120"/>
              <a:ext cx="1472042" cy="1269002"/>
            </a:xfrm>
            <a:prstGeom prst="hexagon">
              <a:avLst/>
            </a:prstGeom>
            <a:solidFill>
              <a:srgbClr val="EAC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DD13F46E-1736-46AD-8C00-1A579A6666C8}"/>
                </a:ext>
              </a:extLst>
            </p:cNvPr>
            <p:cNvSpPr/>
            <p:nvPr/>
          </p:nvSpPr>
          <p:spPr>
            <a:xfrm rot="5400000">
              <a:off x="7694731" y="1860932"/>
              <a:ext cx="1104168" cy="887503"/>
            </a:xfrm>
            <a:custGeom>
              <a:avLst/>
              <a:gdLst>
                <a:gd name="connsiteX0" fmla="*/ 0 w 1543812"/>
                <a:gd name="connsiteY0" fmla="*/ 353739 h 1240878"/>
                <a:gd name="connsiteX1" fmla="*/ 176870 w 1543812"/>
                <a:gd name="connsiteY1" fmla="*/ 0 h 1240878"/>
                <a:gd name="connsiteX2" fmla="*/ 1100243 w 1543812"/>
                <a:gd name="connsiteY2" fmla="*/ 0 h 1240878"/>
                <a:gd name="connsiteX3" fmla="*/ 1543812 w 1543812"/>
                <a:gd name="connsiteY3" fmla="*/ 887139 h 1240878"/>
                <a:gd name="connsiteX4" fmla="*/ 1366943 w 1543812"/>
                <a:gd name="connsiteY4" fmla="*/ 1240878 h 1240878"/>
                <a:gd name="connsiteX5" fmla="*/ 443570 w 1543812"/>
                <a:gd name="connsiteY5" fmla="*/ 1240878 h 12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812" h="1240878">
                  <a:moveTo>
                    <a:pt x="0" y="353739"/>
                  </a:moveTo>
                  <a:lnTo>
                    <a:pt x="176870" y="0"/>
                  </a:lnTo>
                  <a:lnTo>
                    <a:pt x="1100243" y="0"/>
                  </a:lnTo>
                  <a:lnTo>
                    <a:pt x="1543812" y="887139"/>
                  </a:lnTo>
                  <a:lnTo>
                    <a:pt x="1366943" y="1240878"/>
                  </a:lnTo>
                  <a:lnTo>
                    <a:pt x="443570" y="1240878"/>
                  </a:lnTo>
                  <a:close/>
                </a:path>
              </a:pathLst>
            </a:custGeom>
            <a:solidFill>
              <a:srgbClr val="F5E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4ACE0AD-9B5B-474A-9250-D0204C6BB2AF}"/>
              </a:ext>
            </a:extLst>
          </p:cNvPr>
          <p:cNvGrpSpPr/>
          <p:nvPr/>
        </p:nvGrpSpPr>
        <p:grpSpPr>
          <a:xfrm>
            <a:off x="8625805" y="2279912"/>
            <a:ext cx="1707022" cy="1980861"/>
            <a:chOff x="7803063" y="1752600"/>
            <a:chExt cx="1269002" cy="1472042"/>
          </a:xfrm>
        </p:grpSpPr>
        <p:sp>
          <p:nvSpPr>
            <p:cNvPr id="9" name="六边形 8">
              <a:extLst>
                <a:ext uri="{FF2B5EF4-FFF2-40B4-BE49-F238E27FC236}">
                  <a16:creationId xmlns:a16="http://schemas.microsoft.com/office/drawing/2014/main" id="{5E1297D7-B080-4716-B20B-CDA4041BD00E}"/>
                </a:ext>
              </a:extLst>
            </p:cNvPr>
            <p:cNvSpPr/>
            <p:nvPr/>
          </p:nvSpPr>
          <p:spPr>
            <a:xfrm rot="5400000">
              <a:off x="7701543" y="1854120"/>
              <a:ext cx="1472042" cy="1269002"/>
            </a:xfrm>
            <a:prstGeom prst="hexagon">
              <a:avLst/>
            </a:prstGeom>
            <a:solidFill>
              <a:srgbClr val="123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8B877B8-3E69-462B-86F0-0C559410676F}"/>
                </a:ext>
              </a:extLst>
            </p:cNvPr>
            <p:cNvSpPr/>
            <p:nvPr/>
          </p:nvSpPr>
          <p:spPr>
            <a:xfrm rot="5400000">
              <a:off x="7694731" y="1860932"/>
              <a:ext cx="1104168" cy="887503"/>
            </a:xfrm>
            <a:custGeom>
              <a:avLst/>
              <a:gdLst>
                <a:gd name="connsiteX0" fmla="*/ 0 w 1543812"/>
                <a:gd name="connsiteY0" fmla="*/ 353739 h 1240878"/>
                <a:gd name="connsiteX1" fmla="*/ 176870 w 1543812"/>
                <a:gd name="connsiteY1" fmla="*/ 0 h 1240878"/>
                <a:gd name="connsiteX2" fmla="*/ 1100243 w 1543812"/>
                <a:gd name="connsiteY2" fmla="*/ 0 h 1240878"/>
                <a:gd name="connsiteX3" fmla="*/ 1543812 w 1543812"/>
                <a:gd name="connsiteY3" fmla="*/ 887139 h 1240878"/>
                <a:gd name="connsiteX4" fmla="*/ 1366943 w 1543812"/>
                <a:gd name="connsiteY4" fmla="*/ 1240878 h 1240878"/>
                <a:gd name="connsiteX5" fmla="*/ 443570 w 1543812"/>
                <a:gd name="connsiteY5" fmla="*/ 1240878 h 12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812" h="1240878">
                  <a:moveTo>
                    <a:pt x="0" y="353739"/>
                  </a:moveTo>
                  <a:lnTo>
                    <a:pt x="176870" y="0"/>
                  </a:lnTo>
                  <a:lnTo>
                    <a:pt x="1100243" y="0"/>
                  </a:lnTo>
                  <a:lnTo>
                    <a:pt x="1543812" y="887139"/>
                  </a:lnTo>
                  <a:lnTo>
                    <a:pt x="1366943" y="1240878"/>
                  </a:lnTo>
                  <a:lnTo>
                    <a:pt x="443570" y="1240878"/>
                  </a:lnTo>
                  <a:close/>
                </a:path>
              </a:pathLst>
            </a:custGeom>
            <a:solidFill>
              <a:srgbClr val="17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5FEBCD7-7F2D-4EE4-A1E0-20EDC2570B73}"/>
              </a:ext>
            </a:extLst>
          </p:cNvPr>
          <p:cNvGrpSpPr/>
          <p:nvPr/>
        </p:nvGrpSpPr>
        <p:grpSpPr>
          <a:xfrm>
            <a:off x="1300675" y="4545525"/>
            <a:ext cx="2820847" cy="890951"/>
            <a:chOff x="2221452" y="5008193"/>
            <a:chExt cx="2821214" cy="89074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EFDB8A5-11B0-438F-A104-706F3508C6AF}"/>
                </a:ext>
              </a:extLst>
            </p:cNvPr>
            <p:cNvSpPr/>
            <p:nvPr/>
          </p:nvSpPr>
          <p:spPr bwMode="auto">
            <a:xfrm>
              <a:off x="2221452" y="5366158"/>
              <a:ext cx="2821214" cy="532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5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F59EB08-33E0-4CE7-9370-DE72C1D8239D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D8D408F-55F0-4469-9D72-4DF4479A925A}"/>
              </a:ext>
            </a:extLst>
          </p:cNvPr>
          <p:cNvGrpSpPr/>
          <p:nvPr/>
        </p:nvGrpSpPr>
        <p:grpSpPr>
          <a:xfrm>
            <a:off x="4684784" y="4545525"/>
            <a:ext cx="2820847" cy="890951"/>
            <a:chOff x="2221452" y="5008193"/>
            <a:chExt cx="2821214" cy="89074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6D74CFF-BA6A-405D-8BDD-E8A958602FE0}"/>
                </a:ext>
              </a:extLst>
            </p:cNvPr>
            <p:cNvSpPr/>
            <p:nvPr/>
          </p:nvSpPr>
          <p:spPr bwMode="auto">
            <a:xfrm>
              <a:off x="2221452" y="5366158"/>
              <a:ext cx="2821214" cy="532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5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721F689-D732-41A5-9937-39D0D01F481E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3093BF9-CD8F-434F-8F34-3399F0DCC3CB}"/>
              </a:ext>
            </a:extLst>
          </p:cNvPr>
          <p:cNvGrpSpPr/>
          <p:nvPr/>
        </p:nvGrpSpPr>
        <p:grpSpPr>
          <a:xfrm>
            <a:off x="8068892" y="4545525"/>
            <a:ext cx="2820847" cy="890951"/>
            <a:chOff x="2221452" y="5008193"/>
            <a:chExt cx="2821214" cy="89074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97D6D39-319C-4F8B-A519-94DC4D4EC608}"/>
                </a:ext>
              </a:extLst>
            </p:cNvPr>
            <p:cNvSpPr/>
            <p:nvPr/>
          </p:nvSpPr>
          <p:spPr bwMode="auto">
            <a:xfrm>
              <a:off x="2221452" y="5366158"/>
              <a:ext cx="2821214" cy="532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25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EB7FD26-3B98-4E63-9612-550FAE1A48DD}"/>
                </a:ext>
              </a:extLst>
            </p:cNvPr>
            <p:cNvSpPr txBox="1"/>
            <p:nvPr/>
          </p:nvSpPr>
          <p:spPr>
            <a:xfrm>
              <a:off x="2709629" y="5008193"/>
              <a:ext cx="1844860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ctr"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六边形 19">
            <a:extLst>
              <a:ext uri="{FF2B5EF4-FFF2-40B4-BE49-F238E27FC236}">
                <a16:creationId xmlns:a16="http://schemas.microsoft.com/office/drawing/2014/main" id="{94E1FDCA-F598-4228-B899-3CFC36552F12}"/>
              </a:ext>
            </a:extLst>
          </p:cNvPr>
          <p:cNvSpPr/>
          <p:nvPr/>
        </p:nvSpPr>
        <p:spPr>
          <a:xfrm rot="5400000">
            <a:off x="1983611" y="2643425"/>
            <a:ext cx="1454975" cy="1253835"/>
          </a:xfrm>
          <a:prstGeom prst="hexagon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六边形 20">
            <a:extLst>
              <a:ext uri="{FF2B5EF4-FFF2-40B4-BE49-F238E27FC236}">
                <a16:creationId xmlns:a16="http://schemas.microsoft.com/office/drawing/2014/main" id="{CE6CB541-F9F6-41AB-9DA6-A07CE7C0827B}"/>
              </a:ext>
            </a:extLst>
          </p:cNvPr>
          <p:cNvSpPr/>
          <p:nvPr/>
        </p:nvSpPr>
        <p:spPr>
          <a:xfrm rot="5400000">
            <a:off x="5374249" y="2643425"/>
            <a:ext cx="1454975" cy="1253835"/>
          </a:xfrm>
          <a:prstGeom prst="hexagon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六边形 21">
            <a:extLst>
              <a:ext uri="{FF2B5EF4-FFF2-40B4-BE49-F238E27FC236}">
                <a16:creationId xmlns:a16="http://schemas.microsoft.com/office/drawing/2014/main" id="{554DFE07-EA64-43EE-B3E7-99ABC99B1451}"/>
              </a:ext>
            </a:extLst>
          </p:cNvPr>
          <p:cNvSpPr/>
          <p:nvPr/>
        </p:nvSpPr>
        <p:spPr>
          <a:xfrm rot="5400000">
            <a:off x="8751828" y="2643425"/>
            <a:ext cx="1454975" cy="1253835"/>
          </a:xfrm>
          <a:prstGeom prst="hexagon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1B4C43-6622-4001-A49A-811BBF756A27}"/>
              </a:ext>
            </a:extLst>
          </p:cNvPr>
          <p:cNvSpPr txBox="1"/>
          <p:nvPr/>
        </p:nvSpPr>
        <p:spPr>
          <a:xfrm>
            <a:off x="4367014" y="392649"/>
            <a:ext cx="345638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54DB2E7-E9A0-4EDA-BD53-2CFE2521063C}"/>
              </a:ext>
            </a:extLst>
          </p:cNvPr>
          <p:cNvSpPr/>
          <p:nvPr/>
        </p:nvSpPr>
        <p:spPr bwMode="auto">
          <a:xfrm>
            <a:off x="3367624" y="992585"/>
            <a:ext cx="5495211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88B062D-EADF-4D29-AC25-D1B3B6CDCB71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646BC0AF-6AD8-493C-AC89-9E7A91A14EBC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409B614-3B74-4479-BF7E-8215470F92BC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4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6E7B9C7-8DC7-4076-841A-F0A01466AFCE}"/>
              </a:ext>
            </a:extLst>
          </p:cNvPr>
          <p:cNvGrpSpPr/>
          <p:nvPr/>
        </p:nvGrpSpPr>
        <p:grpSpPr>
          <a:xfrm>
            <a:off x="7076751" y="2687584"/>
            <a:ext cx="3649724" cy="1178564"/>
            <a:chOff x="7077672" y="2686961"/>
            <a:chExt cx="3650199" cy="117829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20B5E80-4036-4C31-840A-9A1DCB6FCFE7}"/>
                </a:ext>
              </a:extLst>
            </p:cNvPr>
            <p:cNvSpPr txBox="1"/>
            <p:nvPr/>
          </p:nvSpPr>
          <p:spPr>
            <a:xfrm>
              <a:off x="7172922" y="2686961"/>
              <a:ext cx="946774" cy="43610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2000" spc="0" dirty="0">
                  <a:solidFill>
                    <a:srgbClr val="EAC71B"/>
                  </a:solidFill>
                  <a:cs typeface="+mn-ea"/>
                  <a:sym typeface="+mn-lt"/>
                </a:rPr>
                <a:t>25%</a:t>
              </a:r>
              <a:endParaRPr lang="zh-CN" altLang="en-US" sz="2000" spc="0" dirty="0">
                <a:solidFill>
                  <a:srgbClr val="EAC71B"/>
                </a:solidFill>
                <a:cs typeface="+mn-ea"/>
                <a:sym typeface="+mn-lt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9A3347EE-CE81-40E6-B879-692520D97F25}"/>
                </a:ext>
              </a:extLst>
            </p:cNvPr>
            <p:cNvCxnSpPr>
              <a:cxnSpLocks/>
            </p:cNvCxnSpPr>
            <p:nvPr/>
          </p:nvCxnSpPr>
          <p:spPr>
            <a:xfrm>
              <a:off x="7172922" y="3257669"/>
              <a:ext cx="598430" cy="0"/>
            </a:xfrm>
            <a:prstGeom prst="line">
              <a:avLst/>
            </a:prstGeom>
            <a:ln w="38100">
              <a:solidFill>
                <a:srgbClr val="EAC7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47834B2-A010-4FD9-BCDD-7B2B27F70DCE}"/>
                </a:ext>
              </a:extLst>
            </p:cNvPr>
            <p:cNvSpPr/>
            <p:nvPr/>
          </p:nvSpPr>
          <p:spPr bwMode="auto">
            <a:xfrm>
              <a:off x="7077672" y="3367988"/>
              <a:ext cx="3650199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ACECA80-D8AA-455C-B910-F51571AEF38B}"/>
                </a:ext>
              </a:extLst>
            </p:cNvPr>
            <p:cNvSpPr txBox="1"/>
            <p:nvPr/>
          </p:nvSpPr>
          <p:spPr>
            <a:xfrm>
              <a:off x="8323517" y="2805848"/>
              <a:ext cx="1877471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A79C315-F70F-42DE-8E68-A1BB384C5169}"/>
              </a:ext>
            </a:extLst>
          </p:cNvPr>
          <p:cNvGrpSpPr/>
          <p:nvPr/>
        </p:nvGrpSpPr>
        <p:grpSpPr>
          <a:xfrm>
            <a:off x="7076751" y="4473270"/>
            <a:ext cx="3649724" cy="1178564"/>
            <a:chOff x="7077672" y="4472235"/>
            <a:chExt cx="3650199" cy="1178292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2EC473F-3A7C-4AD6-A0F5-5374AFB64BD7}"/>
                </a:ext>
              </a:extLst>
            </p:cNvPr>
            <p:cNvSpPr txBox="1"/>
            <p:nvPr/>
          </p:nvSpPr>
          <p:spPr>
            <a:xfrm>
              <a:off x="7172922" y="4472235"/>
              <a:ext cx="946774" cy="43610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algn="r" defTabSz="457200"/>
              <a:r>
                <a:rPr lang="en-US" altLang="zh-CN" sz="2000" spc="0" dirty="0">
                  <a:solidFill>
                    <a:srgbClr val="174194"/>
                  </a:solidFill>
                  <a:cs typeface="+mn-ea"/>
                  <a:sym typeface="+mn-lt"/>
                </a:rPr>
                <a:t>65%</a:t>
              </a:r>
              <a:endParaRPr lang="zh-CN" altLang="en-US" sz="2000" spc="0" dirty="0">
                <a:solidFill>
                  <a:srgbClr val="174194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BE1528C5-61B5-4D4D-AF28-15369BB13C02}"/>
                </a:ext>
              </a:extLst>
            </p:cNvPr>
            <p:cNvCxnSpPr>
              <a:cxnSpLocks/>
            </p:cNvCxnSpPr>
            <p:nvPr/>
          </p:nvCxnSpPr>
          <p:spPr>
            <a:xfrm>
              <a:off x="7172922" y="5042943"/>
              <a:ext cx="598430" cy="0"/>
            </a:xfrm>
            <a:prstGeom prst="line">
              <a:avLst/>
            </a:prstGeom>
            <a:ln w="38100">
              <a:solidFill>
                <a:srgbClr val="1741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F26B3F0-0989-414B-A205-E8860D403640}"/>
                </a:ext>
              </a:extLst>
            </p:cNvPr>
            <p:cNvSpPr/>
            <p:nvPr/>
          </p:nvSpPr>
          <p:spPr bwMode="auto">
            <a:xfrm>
              <a:off x="7077672" y="5153262"/>
              <a:ext cx="3650199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0E003F6-7F1D-4456-8E89-3288CF566119}"/>
                </a:ext>
              </a:extLst>
            </p:cNvPr>
            <p:cNvSpPr txBox="1"/>
            <p:nvPr/>
          </p:nvSpPr>
          <p:spPr>
            <a:xfrm>
              <a:off x="8323518" y="4591122"/>
              <a:ext cx="1980302" cy="369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88630C07-A804-4B59-9369-FBE157B1C570}"/>
              </a:ext>
            </a:extLst>
          </p:cNvPr>
          <p:cNvSpPr/>
          <p:nvPr/>
        </p:nvSpPr>
        <p:spPr>
          <a:xfrm>
            <a:off x="1887934" y="2421717"/>
            <a:ext cx="4584474" cy="3121582"/>
          </a:xfrm>
          <a:custGeom>
            <a:avLst/>
            <a:gdLst>
              <a:gd name="connsiteX0" fmla="*/ 3862156 w 4585071"/>
              <a:gd name="connsiteY0" fmla="*/ 1675028 h 3120859"/>
              <a:gd name="connsiteX1" fmla="*/ 4585071 w 4585071"/>
              <a:gd name="connsiteY1" fmla="*/ 2397944 h 3120859"/>
              <a:gd name="connsiteX2" fmla="*/ 3862156 w 4585071"/>
              <a:gd name="connsiteY2" fmla="*/ 3120859 h 3120859"/>
              <a:gd name="connsiteX3" fmla="*/ 3139240 w 4585071"/>
              <a:gd name="connsiteY3" fmla="*/ 2397944 h 3120859"/>
              <a:gd name="connsiteX4" fmla="*/ 722916 w 4585071"/>
              <a:gd name="connsiteY4" fmla="*/ 1675028 h 3120859"/>
              <a:gd name="connsiteX5" fmla="*/ 1445831 w 4585071"/>
              <a:gd name="connsiteY5" fmla="*/ 2397944 h 3120859"/>
              <a:gd name="connsiteX6" fmla="*/ 722916 w 4585071"/>
              <a:gd name="connsiteY6" fmla="*/ 3120859 h 3120859"/>
              <a:gd name="connsiteX7" fmla="*/ 0 w 4585071"/>
              <a:gd name="connsiteY7" fmla="*/ 2397944 h 3120859"/>
              <a:gd name="connsiteX8" fmla="*/ 2304769 w 4585071"/>
              <a:gd name="connsiteY8" fmla="*/ 79048 h 3120859"/>
              <a:gd name="connsiteX9" fmla="*/ 3797100 w 4585071"/>
              <a:gd name="connsiteY9" fmla="*/ 1571379 h 3120859"/>
              <a:gd name="connsiteX10" fmla="*/ 2304769 w 4585071"/>
              <a:gd name="connsiteY10" fmla="*/ 3063710 h 3120859"/>
              <a:gd name="connsiteX11" fmla="*/ 812438 w 4585071"/>
              <a:gd name="connsiteY11" fmla="*/ 1571379 h 3120859"/>
              <a:gd name="connsiteX12" fmla="*/ 3862156 w 4585071"/>
              <a:gd name="connsiteY12" fmla="*/ 0 h 3120859"/>
              <a:gd name="connsiteX13" fmla="*/ 4585071 w 4585071"/>
              <a:gd name="connsiteY13" fmla="*/ 722916 h 3120859"/>
              <a:gd name="connsiteX14" fmla="*/ 3862156 w 4585071"/>
              <a:gd name="connsiteY14" fmla="*/ 1445831 h 3120859"/>
              <a:gd name="connsiteX15" fmla="*/ 3139240 w 4585071"/>
              <a:gd name="connsiteY15" fmla="*/ 722916 h 3120859"/>
              <a:gd name="connsiteX16" fmla="*/ 722916 w 4585071"/>
              <a:gd name="connsiteY16" fmla="*/ 0 h 3120859"/>
              <a:gd name="connsiteX17" fmla="*/ 1445831 w 4585071"/>
              <a:gd name="connsiteY17" fmla="*/ 722916 h 3120859"/>
              <a:gd name="connsiteX18" fmla="*/ 722916 w 4585071"/>
              <a:gd name="connsiteY18" fmla="*/ 1445831 h 3120859"/>
              <a:gd name="connsiteX19" fmla="*/ 0 w 4585071"/>
              <a:gd name="connsiteY19" fmla="*/ 722916 h 312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85071" h="3120859">
                <a:moveTo>
                  <a:pt x="3862156" y="1675028"/>
                </a:moveTo>
                <a:lnTo>
                  <a:pt x="4585071" y="2397944"/>
                </a:lnTo>
                <a:lnTo>
                  <a:pt x="3862156" y="3120859"/>
                </a:lnTo>
                <a:lnTo>
                  <a:pt x="3139240" y="2397944"/>
                </a:lnTo>
                <a:close/>
                <a:moveTo>
                  <a:pt x="722916" y="1675028"/>
                </a:moveTo>
                <a:lnTo>
                  <a:pt x="1445831" y="2397944"/>
                </a:lnTo>
                <a:lnTo>
                  <a:pt x="722916" y="3120859"/>
                </a:lnTo>
                <a:lnTo>
                  <a:pt x="0" y="2397944"/>
                </a:lnTo>
                <a:close/>
                <a:moveTo>
                  <a:pt x="2304769" y="79048"/>
                </a:moveTo>
                <a:lnTo>
                  <a:pt x="3797100" y="1571379"/>
                </a:lnTo>
                <a:lnTo>
                  <a:pt x="2304769" y="3063710"/>
                </a:lnTo>
                <a:lnTo>
                  <a:pt x="812438" y="1571379"/>
                </a:lnTo>
                <a:close/>
                <a:moveTo>
                  <a:pt x="3862156" y="0"/>
                </a:moveTo>
                <a:lnTo>
                  <a:pt x="4585071" y="722916"/>
                </a:lnTo>
                <a:lnTo>
                  <a:pt x="3862156" y="1445831"/>
                </a:lnTo>
                <a:lnTo>
                  <a:pt x="3139240" y="722916"/>
                </a:lnTo>
                <a:close/>
                <a:moveTo>
                  <a:pt x="722916" y="0"/>
                </a:moveTo>
                <a:lnTo>
                  <a:pt x="1445831" y="722916"/>
                </a:lnTo>
                <a:lnTo>
                  <a:pt x="722916" y="1445831"/>
                </a:lnTo>
                <a:lnTo>
                  <a:pt x="0" y="722916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1E88829-61A8-4442-B8C2-0706FDD056B8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5D8FCA8-E3C1-4F03-942F-7AD68D8A7C90}"/>
              </a:ext>
            </a:extLst>
          </p:cNvPr>
          <p:cNvSpPr/>
          <p:nvPr/>
        </p:nvSpPr>
        <p:spPr bwMode="auto">
          <a:xfrm>
            <a:off x="3367624" y="992585"/>
            <a:ext cx="5495211" cy="230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9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9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6598773-E42F-4831-83EC-C71ECB34E3FE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3FA83CC0-B174-4B6D-960A-DA36F5DDAACE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A607BE43-8355-48D5-BE67-0F850DF9F8F4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7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AB11392-82F0-4B2A-B3C8-B9CAA13CC0C0}"/>
              </a:ext>
            </a:extLst>
          </p:cNvPr>
          <p:cNvSpPr/>
          <p:nvPr/>
        </p:nvSpPr>
        <p:spPr>
          <a:xfrm>
            <a:off x="1" y="0"/>
            <a:ext cx="12190413" cy="6859588"/>
          </a:xfrm>
          <a:prstGeom prst="rect">
            <a:avLst/>
          </a:prstGeom>
          <a:solidFill>
            <a:srgbClr val="123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F63063-C6BB-49B8-AB76-204C1B92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804959" cy="6859588"/>
          </a:xfrm>
          <a:custGeom>
            <a:avLst/>
            <a:gdLst>
              <a:gd name="connsiteX0" fmla="*/ 0 w 7912101"/>
              <a:gd name="connsiteY0" fmla="*/ 0 h 6858000"/>
              <a:gd name="connsiteX1" fmla="*/ 7912101 w 7912101"/>
              <a:gd name="connsiteY1" fmla="*/ 0 h 6858000"/>
              <a:gd name="connsiteX2" fmla="*/ 7912101 w 7912101"/>
              <a:gd name="connsiteY2" fmla="*/ 6858000 h 6858000"/>
              <a:gd name="connsiteX3" fmla="*/ 0 w 7912101"/>
              <a:gd name="connsiteY3" fmla="*/ 6858000 h 6858000"/>
              <a:gd name="connsiteX4" fmla="*/ 0 w 79121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2101" h="6858000">
                <a:moveTo>
                  <a:pt x="0" y="0"/>
                </a:moveTo>
                <a:lnTo>
                  <a:pt x="7912101" y="0"/>
                </a:lnTo>
                <a:lnTo>
                  <a:pt x="791210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788D89-2206-4ACC-9A4D-0F1895DCC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787" y="0"/>
            <a:ext cx="4482626" cy="6859588"/>
          </a:xfrm>
          <a:custGeom>
            <a:avLst/>
            <a:gdLst>
              <a:gd name="connsiteX0" fmla="*/ 0 w 4483210"/>
              <a:gd name="connsiteY0" fmla="*/ 0 h 6858000"/>
              <a:gd name="connsiteX1" fmla="*/ 4483210 w 4483210"/>
              <a:gd name="connsiteY1" fmla="*/ 0 h 6858000"/>
              <a:gd name="connsiteX2" fmla="*/ 4483210 w 4483210"/>
              <a:gd name="connsiteY2" fmla="*/ 6858000 h 6858000"/>
              <a:gd name="connsiteX3" fmla="*/ 0 w 4483210"/>
              <a:gd name="connsiteY3" fmla="*/ 6858000 h 6858000"/>
              <a:gd name="connsiteX4" fmla="*/ 0 w 44832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3210" h="6858000">
                <a:moveTo>
                  <a:pt x="0" y="0"/>
                </a:moveTo>
                <a:lnTo>
                  <a:pt x="4483210" y="0"/>
                </a:lnTo>
                <a:lnTo>
                  <a:pt x="44832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53D6AB-FC1E-4268-8C8E-AFD52D1186D8}"/>
              </a:ext>
            </a:extLst>
          </p:cNvPr>
          <p:cNvSpPr txBox="1"/>
          <p:nvPr/>
        </p:nvSpPr>
        <p:spPr>
          <a:xfrm>
            <a:off x="2094663" y="2722101"/>
            <a:ext cx="616078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en-US" altLang="zh-CN" sz="6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6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84CE8A5-90CE-43B8-9FA8-5E50FF924B33}"/>
              </a:ext>
            </a:extLst>
          </p:cNvPr>
          <p:cNvGrpSpPr/>
          <p:nvPr/>
        </p:nvGrpSpPr>
        <p:grpSpPr>
          <a:xfrm>
            <a:off x="1822625" y="2833812"/>
            <a:ext cx="179977" cy="936217"/>
            <a:chOff x="1822861" y="2833155"/>
            <a:chExt cx="180000" cy="93600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43800668-36BB-4DCD-ADBD-6A9D2F62708B}"/>
                </a:ext>
              </a:extLst>
            </p:cNvPr>
            <p:cNvSpPr/>
            <p:nvPr/>
          </p:nvSpPr>
          <p:spPr>
            <a:xfrm>
              <a:off x="1822861" y="2833155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EAC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39E0FA15-86FF-4971-91B7-A757C65DE403}"/>
                </a:ext>
              </a:extLst>
            </p:cNvPr>
            <p:cNvSpPr/>
            <p:nvPr/>
          </p:nvSpPr>
          <p:spPr>
            <a:xfrm>
              <a:off x="1822861" y="2833312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F5E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69126A8-6CAD-4811-8C84-2DBD0F109ADE}"/>
              </a:ext>
            </a:extLst>
          </p:cNvPr>
          <p:cNvSpPr txBox="1"/>
          <p:nvPr/>
        </p:nvSpPr>
        <p:spPr>
          <a:xfrm>
            <a:off x="2094663" y="1941510"/>
            <a:ext cx="3098961" cy="8311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200"/>
            <a:r>
              <a:rPr lang="en-US" altLang="zh-CN" sz="4800" dirty="0">
                <a:solidFill>
                  <a:srgbClr val="FFFFFF"/>
                </a:solidFill>
                <a:cs typeface="+mn-ea"/>
                <a:sym typeface="+mn-lt"/>
              </a:rPr>
              <a:t>PART 02</a:t>
            </a:r>
            <a:endParaRPr lang="zh-CN" altLang="en-US" sz="4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A198483-0F19-4329-B4BC-C93FEBC1B79D}"/>
              </a:ext>
            </a:extLst>
          </p:cNvPr>
          <p:cNvSpPr/>
          <p:nvPr/>
        </p:nvSpPr>
        <p:spPr bwMode="auto">
          <a:xfrm>
            <a:off x="6213121" y="5097817"/>
            <a:ext cx="494373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64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c136b3d-14e0-477a-9086-004015a27de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6A4030B-2F03-4F50-A885-295471AEADD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27206" y="2297463"/>
            <a:ext cx="2987740" cy="3338106"/>
            <a:chOff x="3949700" y="1028700"/>
            <a:chExt cx="4292601" cy="4794250"/>
          </a:xfrm>
        </p:grpSpPr>
        <p:sp>
          <p:nvSpPr>
            <p:cNvPr id="3" name="íŝľîḑê">
              <a:extLst>
                <a:ext uri="{FF2B5EF4-FFF2-40B4-BE49-F238E27FC236}">
                  <a16:creationId xmlns:a16="http://schemas.microsoft.com/office/drawing/2014/main" id="{7E1DD2F5-5239-4830-8F09-68F7C2A82059}"/>
                </a:ext>
              </a:extLst>
            </p:cNvPr>
            <p:cNvSpPr/>
            <p:nvPr/>
          </p:nvSpPr>
          <p:spPr bwMode="auto">
            <a:xfrm>
              <a:off x="4778375" y="3194050"/>
              <a:ext cx="1614488" cy="944563"/>
            </a:xfrm>
            <a:custGeom>
              <a:avLst/>
              <a:gdLst>
                <a:gd name="T0" fmla="*/ 291 w 507"/>
                <a:gd name="T1" fmla="*/ 9 h 297"/>
                <a:gd name="T2" fmla="*/ 345 w 507"/>
                <a:gd name="T3" fmla="*/ 9 h 297"/>
                <a:gd name="T4" fmla="*/ 492 w 507"/>
                <a:gd name="T5" fmla="*/ 94 h 297"/>
                <a:gd name="T6" fmla="*/ 492 w 507"/>
                <a:gd name="T7" fmla="*/ 125 h 297"/>
                <a:gd name="T8" fmla="*/ 213 w 507"/>
                <a:gd name="T9" fmla="*/ 288 h 297"/>
                <a:gd name="T10" fmla="*/ 159 w 507"/>
                <a:gd name="T11" fmla="*/ 288 h 297"/>
                <a:gd name="T12" fmla="*/ 15 w 507"/>
                <a:gd name="T13" fmla="*/ 203 h 297"/>
                <a:gd name="T14" fmla="*/ 15 w 507"/>
                <a:gd name="T15" fmla="*/ 171 h 297"/>
                <a:gd name="T16" fmla="*/ 291 w 507"/>
                <a:gd name="T17" fmla="*/ 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7" h="297">
                  <a:moveTo>
                    <a:pt x="291" y="9"/>
                  </a:moveTo>
                  <a:cubicBezTo>
                    <a:pt x="305" y="0"/>
                    <a:pt x="330" y="0"/>
                    <a:pt x="345" y="9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506" y="102"/>
                    <a:pt x="507" y="116"/>
                    <a:pt x="492" y="125"/>
                  </a:cubicBezTo>
                  <a:cubicBezTo>
                    <a:pt x="213" y="288"/>
                    <a:pt x="213" y="288"/>
                    <a:pt x="213" y="288"/>
                  </a:cubicBezTo>
                  <a:cubicBezTo>
                    <a:pt x="198" y="297"/>
                    <a:pt x="174" y="297"/>
                    <a:pt x="159" y="288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0" y="195"/>
                    <a:pt x="0" y="180"/>
                    <a:pt x="15" y="171"/>
                  </a:cubicBezTo>
                  <a:cubicBezTo>
                    <a:pt x="291" y="9"/>
                    <a:pt x="291" y="9"/>
                    <a:pt x="291" y="9"/>
                  </a:cubicBezTo>
                </a:path>
              </a:pathLst>
            </a:custGeom>
            <a:solidFill>
              <a:srgbClr val="068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ïšḷîdè">
              <a:extLst>
                <a:ext uri="{FF2B5EF4-FFF2-40B4-BE49-F238E27FC236}">
                  <a16:creationId xmlns:a16="http://schemas.microsoft.com/office/drawing/2014/main" id="{6EB266D3-4DE2-4D63-AB71-C246AF40299F}"/>
                </a:ext>
              </a:extLst>
            </p:cNvPr>
            <p:cNvSpPr/>
            <p:nvPr/>
          </p:nvSpPr>
          <p:spPr bwMode="auto">
            <a:xfrm>
              <a:off x="4778375" y="3184525"/>
              <a:ext cx="1614488" cy="944563"/>
            </a:xfrm>
            <a:custGeom>
              <a:avLst/>
              <a:gdLst>
                <a:gd name="T0" fmla="*/ 291 w 507"/>
                <a:gd name="T1" fmla="*/ 9 h 297"/>
                <a:gd name="T2" fmla="*/ 345 w 507"/>
                <a:gd name="T3" fmla="*/ 9 h 297"/>
                <a:gd name="T4" fmla="*/ 492 w 507"/>
                <a:gd name="T5" fmla="*/ 94 h 297"/>
                <a:gd name="T6" fmla="*/ 492 w 507"/>
                <a:gd name="T7" fmla="*/ 125 h 297"/>
                <a:gd name="T8" fmla="*/ 213 w 507"/>
                <a:gd name="T9" fmla="*/ 288 h 297"/>
                <a:gd name="T10" fmla="*/ 159 w 507"/>
                <a:gd name="T11" fmla="*/ 288 h 297"/>
                <a:gd name="T12" fmla="*/ 15 w 507"/>
                <a:gd name="T13" fmla="*/ 203 h 297"/>
                <a:gd name="T14" fmla="*/ 15 w 507"/>
                <a:gd name="T15" fmla="*/ 172 h 297"/>
                <a:gd name="T16" fmla="*/ 291 w 507"/>
                <a:gd name="T17" fmla="*/ 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7" h="297">
                  <a:moveTo>
                    <a:pt x="291" y="9"/>
                  </a:moveTo>
                  <a:cubicBezTo>
                    <a:pt x="305" y="0"/>
                    <a:pt x="330" y="0"/>
                    <a:pt x="345" y="9"/>
                  </a:cubicBezTo>
                  <a:cubicBezTo>
                    <a:pt x="492" y="94"/>
                    <a:pt x="492" y="94"/>
                    <a:pt x="492" y="94"/>
                  </a:cubicBezTo>
                  <a:cubicBezTo>
                    <a:pt x="506" y="102"/>
                    <a:pt x="507" y="117"/>
                    <a:pt x="492" y="125"/>
                  </a:cubicBezTo>
                  <a:cubicBezTo>
                    <a:pt x="213" y="288"/>
                    <a:pt x="213" y="288"/>
                    <a:pt x="213" y="288"/>
                  </a:cubicBezTo>
                  <a:cubicBezTo>
                    <a:pt x="198" y="297"/>
                    <a:pt x="174" y="297"/>
                    <a:pt x="159" y="288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0" y="195"/>
                    <a:pt x="0" y="180"/>
                    <a:pt x="15" y="172"/>
                  </a:cubicBezTo>
                  <a:cubicBezTo>
                    <a:pt x="291" y="9"/>
                    <a:pt x="291" y="9"/>
                    <a:pt x="291" y="9"/>
                  </a:cubicBezTo>
                </a:path>
              </a:pathLst>
            </a:custGeom>
            <a:solidFill>
              <a:srgbClr val="0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íṧ1îḍè">
              <a:extLst>
                <a:ext uri="{FF2B5EF4-FFF2-40B4-BE49-F238E27FC236}">
                  <a16:creationId xmlns:a16="http://schemas.microsoft.com/office/drawing/2014/main" id="{1FF9F89D-C775-4EC4-B419-BDBD842DCC64}"/>
                </a:ext>
              </a:extLst>
            </p:cNvPr>
            <p:cNvSpPr/>
            <p:nvPr/>
          </p:nvSpPr>
          <p:spPr bwMode="auto">
            <a:xfrm>
              <a:off x="5219700" y="3835400"/>
              <a:ext cx="296863" cy="184150"/>
            </a:xfrm>
            <a:custGeom>
              <a:avLst/>
              <a:gdLst>
                <a:gd name="T0" fmla="*/ 14 w 93"/>
                <a:gd name="T1" fmla="*/ 46 h 58"/>
                <a:gd name="T2" fmla="*/ 73 w 93"/>
                <a:gd name="T3" fmla="*/ 49 h 58"/>
                <a:gd name="T4" fmla="*/ 79 w 93"/>
                <a:gd name="T5" fmla="*/ 13 h 58"/>
                <a:gd name="T6" fmla="*/ 20 w 93"/>
                <a:gd name="T7" fmla="*/ 10 h 58"/>
                <a:gd name="T8" fmla="*/ 14 w 93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8">
                  <a:moveTo>
                    <a:pt x="14" y="46"/>
                  </a:moveTo>
                  <a:cubicBezTo>
                    <a:pt x="29" y="56"/>
                    <a:pt x="55" y="58"/>
                    <a:pt x="73" y="49"/>
                  </a:cubicBezTo>
                  <a:cubicBezTo>
                    <a:pt x="91" y="40"/>
                    <a:pt x="93" y="24"/>
                    <a:pt x="79" y="13"/>
                  </a:cubicBezTo>
                  <a:cubicBezTo>
                    <a:pt x="64" y="2"/>
                    <a:pt x="38" y="0"/>
                    <a:pt x="20" y="10"/>
                  </a:cubicBezTo>
                  <a:cubicBezTo>
                    <a:pt x="2" y="19"/>
                    <a:pt x="0" y="35"/>
                    <a:pt x="14" y="46"/>
                  </a:cubicBez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íṧḻïḋe">
              <a:extLst>
                <a:ext uri="{FF2B5EF4-FFF2-40B4-BE49-F238E27FC236}">
                  <a16:creationId xmlns:a16="http://schemas.microsoft.com/office/drawing/2014/main" id="{299228C8-A120-4CFE-8D72-1063DDC9DF85}"/>
                </a:ext>
              </a:extLst>
            </p:cNvPr>
            <p:cNvSpPr/>
            <p:nvPr/>
          </p:nvSpPr>
          <p:spPr bwMode="auto">
            <a:xfrm>
              <a:off x="5373688" y="3756025"/>
              <a:ext cx="298450" cy="180975"/>
            </a:xfrm>
            <a:custGeom>
              <a:avLst/>
              <a:gdLst>
                <a:gd name="T0" fmla="*/ 15 w 94"/>
                <a:gd name="T1" fmla="*/ 45 h 57"/>
                <a:gd name="T2" fmla="*/ 74 w 94"/>
                <a:gd name="T3" fmla="*/ 48 h 57"/>
                <a:gd name="T4" fmla="*/ 79 w 94"/>
                <a:gd name="T5" fmla="*/ 12 h 57"/>
                <a:gd name="T6" fmla="*/ 21 w 94"/>
                <a:gd name="T7" fmla="*/ 9 h 57"/>
                <a:gd name="T8" fmla="*/ 15 w 94"/>
                <a:gd name="T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57">
                  <a:moveTo>
                    <a:pt x="15" y="45"/>
                  </a:moveTo>
                  <a:cubicBezTo>
                    <a:pt x="30" y="56"/>
                    <a:pt x="56" y="57"/>
                    <a:pt x="74" y="48"/>
                  </a:cubicBezTo>
                  <a:cubicBezTo>
                    <a:pt x="92" y="39"/>
                    <a:pt x="94" y="23"/>
                    <a:pt x="79" y="12"/>
                  </a:cubicBezTo>
                  <a:cubicBezTo>
                    <a:pt x="65" y="1"/>
                    <a:pt x="38" y="0"/>
                    <a:pt x="21" y="9"/>
                  </a:cubicBezTo>
                  <a:cubicBezTo>
                    <a:pt x="3" y="18"/>
                    <a:pt x="0" y="34"/>
                    <a:pt x="15" y="45"/>
                  </a:cubicBez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îṧlïḓè">
              <a:extLst>
                <a:ext uri="{FF2B5EF4-FFF2-40B4-BE49-F238E27FC236}">
                  <a16:creationId xmlns:a16="http://schemas.microsoft.com/office/drawing/2014/main" id="{668E1A4A-34E2-48C2-86D1-BCBBE7EF1CED}"/>
                </a:ext>
              </a:extLst>
            </p:cNvPr>
            <p:cNvSpPr/>
            <p:nvPr/>
          </p:nvSpPr>
          <p:spPr bwMode="auto">
            <a:xfrm>
              <a:off x="4813300" y="3206750"/>
              <a:ext cx="1155700" cy="676275"/>
            </a:xfrm>
            <a:custGeom>
              <a:avLst/>
              <a:gdLst>
                <a:gd name="T0" fmla="*/ 330 w 363"/>
                <a:gd name="T1" fmla="*/ 0 h 213"/>
                <a:gd name="T2" fmla="*/ 334 w 363"/>
                <a:gd name="T3" fmla="*/ 2 h 213"/>
                <a:gd name="T4" fmla="*/ 363 w 363"/>
                <a:gd name="T5" fmla="*/ 19 h 213"/>
                <a:gd name="T6" fmla="*/ 33 w 363"/>
                <a:gd name="T7" fmla="*/ 213 h 213"/>
                <a:gd name="T8" fmla="*/ 4 w 363"/>
                <a:gd name="T9" fmla="*/ 196 h 213"/>
                <a:gd name="T10" fmla="*/ 0 w 363"/>
                <a:gd name="T11" fmla="*/ 194 h 213"/>
                <a:gd name="T12" fmla="*/ 330 w 363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3">
                  <a:moveTo>
                    <a:pt x="330" y="0"/>
                  </a:moveTo>
                  <a:cubicBezTo>
                    <a:pt x="331" y="0"/>
                    <a:pt x="333" y="1"/>
                    <a:pt x="334" y="2"/>
                  </a:cubicBezTo>
                  <a:cubicBezTo>
                    <a:pt x="363" y="19"/>
                    <a:pt x="363" y="19"/>
                    <a:pt x="363" y="19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3" y="196"/>
                    <a:pt x="1" y="195"/>
                    <a:pt x="0" y="194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2D2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işḻîdê">
              <a:extLst>
                <a:ext uri="{FF2B5EF4-FFF2-40B4-BE49-F238E27FC236}">
                  <a16:creationId xmlns:a16="http://schemas.microsoft.com/office/drawing/2014/main" id="{853716E8-9BED-47B1-945E-060F30DDFC61}"/>
                </a:ext>
              </a:extLst>
            </p:cNvPr>
            <p:cNvSpPr/>
            <p:nvPr/>
          </p:nvSpPr>
          <p:spPr bwMode="auto">
            <a:xfrm>
              <a:off x="4962525" y="3292475"/>
              <a:ext cx="1079500" cy="635000"/>
            </a:xfrm>
            <a:custGeom>
              <a:avLst/>
              <a:gdLst>
                <a:gd name="T0" fmla="*/ 16 w 680"/>
                <a:gd name="T1" fmla="*/ 400 h 400"/>
                <a:gd name="T2" fmla="*/ 0 w 680"/>
                <a:gd name="T3" fmla="*/ 390 h 400"/>
                <a:gd name="T4" fmla="*/ 662 w 680"/>
                <a:gd name="T5" fmla="*/ 0 h 400"/>
                <a:gd name="T6" fmla="*/ 680 w 680"/>
                <a:gd name="T7" fmla="*/ 10 h 400"/>
                <a:gd name="T8" fmla="*/ 16 w 680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400">
                  <a:moveTo>
                    <a:pt x="16" y="400"/>
                  </a:moveTo>
                  <a:lnTo>
                    <a:pt x="0" y="390"/>
                  </a:lnTo>
                  <a:lnTo>
                    <a:pt x="662" y="0"/>
                  </a:lnTo>
                  <a:lnTo>
                    <a:pt x="680" y="10"/>
                  </a:lnTo>
                  <a:lnTo>
                    <a:pt x="16" y="400"/>
                  </a:lnTo>
                  <a:close/>
                </a:path>
              </a:pathLst>
            </a:custGeom>
            <a:solidFill>
              <a:srgbClr val="2D2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îšḻîḓè">
              <a:extLst>
                <a:ext uri="{FF2B5EF4-FFF2-40B4-BE49-F238E27FC236}">
                  <a16:creationId xmlns:a16="http://schemas.microsoft.com/office/drawing/2014/main" id="{1E426B35-8845-4D10-B574-3BCD6549C334}"/>
                </a:ext>
              </a:extLst>
            </p:cNvPr>
            <p:cNvSpPr/>
            <p:nvPr/>
          </p:nvSpPr>
          <p:spPr bwMode="auto">
            <a:xfrm>
              <a:off x="4962525" y="3292475"/>
              <a:ext cx="1079500" cy="635000"/>
            </a:xfrm>
            <a:custGeom>
              <a:avLst/>
              <a:gdLst>
                <a:gd name="T0" fmla="*/ 16 w 680"/>
                <a:gd name="T1" fmla="*/ 400 h 400"/>
                <a:gd name="T2" fmla="*/ 0 w 680"/>
                <a:gd name="T3" fmla="*/ 390 h 400"/>
                <a:gd name="T4" fmla="*/ 662 w 680"/>
                <a:gd name="T5" fmla="*/ 0 h 400"/>
                <a:gd name="T6" fmla="*/ 680 w 680"/>
                <a:gd name="T7" fmla="*/ 10 h 400"/>
                <a:gd name="T8" fmla="*/ 16 w 680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400">
                  <a:moveTo>
                    <a:pt x="16" y="400"/>
                  </a:moveTo>
                  <a:lnTo>
                    <a:pt x="0" y="390"/>
                  </a:lnTo>
                  <a:lnTo>
                    <a:pt x="662" y="0"/>
                  </a:lnTo>
                  <a:lnTo>
                    <a:pt x="680" y="10"/>
                  </a:lnTo>
                  <a:lnTo>
                    <a:pt x="16" y="4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išļîḋè">
              <a:extLst>
                <a:ext uri="{FF2B5EF4-FFF2-40B4-BE49-F238E27FC236}">
                  <a16:creationId xmlns:a16="http://schemas.microsoft.com/office/drawing/2014/main" id="{2C1CC1E7-3F26-421D-A0AA-B0326FFACB04}"/>
                </a:ext>
              </a:extLst>
            </p:cNvPr>
            <p:cNvSpPr/>
            <p:nvPr/>
          </p:nvSpPr>
          <p:spPr bwMode="auto">
            <a:xfrm>
              <a:off x="5981700" y="3476625"/>
              <a:ext cx="269875" cy="161925"/>
            </a:xfrm>
            <a:custGeom>
              <a:avLst/>
              <a:gdLst>
                <a:gd name="T0" fmla="*/ 11 w 85"/>
                <a:gd name="T1" fmla="*/ 51 h 51"/>
                <a:gd name="T2" fmla="*/ 14 w 85"/>
                <a:gd name="T3" fmla="*/ 51 h 51"/>
                <a:gd name="T4" fmla="*/ 82 w 85"/>
                <a:gd name="T5" fmla="*/ 11 h 51"/>
                <a:gd name="T6" fmla="*/ 82 w 85"/>
                <a:gd name="T7" fmla="*/ 4 h 51"/>
                <a:gd name="T8" fmla="*/ 71 w 85"/>
                <a:gd name="T9" fmla="*/ 1 h 51"/>
                <a:gd name="T10" fmla="*/ 3 w 85"/>
                <a:gd name="T11" fmla="*/ 41 h 51"/>
                <a:gd name="T12" fmla="*/ 4 w 85"/>
                <a:gd name="T13" fmla="*/ 49 h 51"/>
                <a:gd name="T14" fmla="*/ 11 w 85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51">
                  <a:moveTo>
                    <a:pt x="11" y="51"/>
                  </a:moveTo>
                  <a:cubicBezTo>
                    <a:pt x="12" y="51"/>
                    <a:pt x="13" y="51"/>
                    <a:pt x="14" y="5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5" y="10"/>
                    <a:pt x="85" y="6"/>
                    <a:pt x="82" y="4"/>
                  </a:cubicBezTo>
                  <a:cubicBezTo>
                    <a:pt x="79" y="1"/>
                    <a:pt x="74" y="0"/>
                    <a:pt x="71" y="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42"/>
                    <a:pt x="1" y="46"/>
                    <a:pt x="4" y="49"/>
                  </a:cubicBezTo>
                  <a:cubicBezTo>
                    <a:pt x="6" y="50"/>
                    <a:pt x="8" y="51"/>
                    <a:pt x="11" y="51"/>
                  </a:cubicBezTo>
                  <a:close/>
                </a:path>
              </a:pathLst>
            </a:custGeom>
            <a:solidFill>
              <a:srgbClr val="06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ṡliḋe">
              <a:extLst>
                <a:ext uri="{FF2B5EF4-FFF2-40B4-BE49-F238E27FC236}">
                  <a16:creationId xmlns:a16="http://schemas.microsoft.com/office/drawing/2014/main" id="{26AC26DC-67E7-4598-A865-EFA0B498FD6B}"/>
                </a:ext>
              </a:extLst>
            </p:cNvPr>
            <p:cNvSpPr/>
            <p:nvPr/>
          </p:nvSpPr>
          <p:spPr bwMode="auto">
            <a:xfrm>
              <a:off x="5716588" y="3629025"/>
              <a:ext cx="271463" cy="161925"/>
            </a:xfrm>
            <a:custGeom>
              <a:avLst/>
              <a:gdLst>
                <a:gd name="T0" fmla="*/ 11 w 85"/>
                <a:gd name="T1" fmla="*/ 51 h 51"/>
                <a:gd name="T2" fmla="*/ 14 w 85"/>
                <a:gd name="T3" fmla="*/ 50 h 51"/>
                <a:gd name="T4" fmla="*/ 82 w 85"/>
                <a:gd name="T5" fmla="*/ 11 h 51"/>
                <a:gd name="T6" fmla="*/ 82 w 85"/>
                <a:gd name="T7" fmla="*/ 3 h 51"/>
                <a:gd name="T8" fmla="*/ 71 w 85"/>
                <a:gd name="T9" fmla="*/ 1 h 51"/>
                <a:gd name="T10" fmla="*/ 3 w 85"/>
                <a:gd name="T11" fmla="*/ 40 h 51"/>
                <a:gd name="T12" fmla="*/ 3 w 85"/>
                <a:gd name="T13" fmla="*/ 48 h 51"/>
                <a:gd name="T14" fmla="*/ 11 w 85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51">
                  <a:moveTo>
                    <a:pt x="11" y="51"/>
                  </a:moveTo>
                  <a:cubicBezTo>
                    <a:pt x="12" y="51"/>
                    <a:pt x="13" y="51"/>
                    <a:pt x="14" y="50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5" y="9"/>
                    <a:pt x="85" y="6"/>
                    <a:pt x="82" y="3"/>
                  </a:cubicBezTo>
                  <a:cubicBezTo>
                    <a:pt x="79" y="1"/>
                    <a:pt x="74" y="0"/>
                    <a:pt x="71" y="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42"/>
                    <a:pt x="0" y="46"/>
                    <a:pt x="3" y="48"/>
                  </a:cubicBezTo>
                  <a:cubicBezTo>
                    <a:pt x="5" y="50"/>
                    <a:pt x="8" y="51"/>
                    <a:pt x="11" y="51"/>
                  </a:cubicBezTo>
                  <a:close/>
                </a:path>
              </a:pathLst>
            </a:custGeom>
            <a:solidFill>
              <a:srgbClr val="06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îṥļiďê">
              <a:extLst>
                <a:ext uri="{FF2B5EF4-FFF2-40B4-BE49-F238E27FC236}">
                  <a16:creationId xmlns:a16="http://schemas.microsoft.com/office/drawing/2014/main" id="{CF880143-2B41-4010-8850-8E7D0AF4C305}"/>
                </a:ext>
              </a:extLst>
            </p:cNvPr>
            <p:cNvSpPr/>
            <p:nvPr/>
          </p:nvSpPr>
          <p:spPr bwMode="auto">
            <a:xfrm>
              <a:off x="3949700" y="3819525"/>
              <a:ext cx="3457575" cy="2003425"/>
            </a:xfrm>
            <a:custGeom>
              <a:avLst/>
              <a:gdLst>
                <a:gd name="T0" fmla="*/ 2178 w 2178"/>
                <a:gd name="T1" fmla="*/ 409 h 1262"/>
                <a:gd name="T2" fmla="*/ 706 w 2178"/>
                <a:gd name="T3" fmla="*/ 1262 h 1262"/>
                <a:gd name="T4" fmla="*/ 0 w 2178"/>
                <a:gd name="T5" fmla="*/ 843 h 1262"/>
                <a:gd name="T6" fmla="*/ 1472 w 2178"/>
                <a:gd name="T7" fmla="*/ 0 h 1262"/>
                <a:gd name="T8" fmla="*/ 2178 w 2178"/>
                <a:gd name="T9" fmla="*/ 409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8" h="1262">
                  <a:moveTo>
                    <a:pt x="2178" y="409"/>
                  </a:moveTo>
                  <a:lnTo>
                    <a:pt x="706" y="1262"/>
                  </a:lnTo>
                  <a:lnTo>
                    <a:pt x="0" y="843"/>
                  </a:lnTo>
                  <a:lnTo>
                    <a:pt x="1472" y="0"/>
                  </a:lnTo>
                  <a:lnTo>
                    <a:pt x="2178" y="409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06E6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îş1íḍe">
              <a:extLst>
                <a:ext uri="{FF2B5EF4-FFF2-40B4-BE49-F238E27FC236}">
                  <a16:creationId xmlns:a16="http://schemas.microsoft.com/office/drawing/2014/main" id="{47B2D1BA-762D-4EA6-9D50-2BF8D5E256CE}"/>
                </a:ext>
              </a:extLst>
            </p:cNvPr>
            <p:cNvSpPr/>
            <p:nvPr/>
          </p:nvSpPr>
          <p:spPr bwMode="auto">
            <a:xfrm>
              <a:off x="6229350" y="1028700"/>
              <a:ext cx="1236663" cy="3481388"/>
            </a:xfrm>
            <a:custGeom>
              <a:avLst/>
              <a:gdLst>
                <a:gd name="T0" fmla="*/ 0 w 388"/>
                <a:gd name="T1" fmla="*/ 13 h 1095"/>
                <a:gd name="T2" fmla="*/ 20 w 388"/>
                <a:gd name="T3" fmla="*/ 3 h 1095"/>
                <a:gd name="T4" fmla="*/ 20 w 388"/>
                <a:gd name="T5" fmla="*/ 3 h 1095"/>
                <a:gd name="T6" fmla="*/ 42 w 388"/>
                <a:gd name="T7" fmla="*/ 6 h 1095"/>
                <a:gd name="T8" fmla="*/ 352 w 388"/>
                <a:gd name="T9" fmla="*/ 187 h 1095"/>
                <a:gd name="T10" fmla="*/ 388 w 388"/>
                <a:gd name="T11" fmla="*/ 257 h 1095"/>
                <a:gd name="T12" fmla="*/ 388 w 388"/>
                <a:gd name="T13" fmla="*/ 1054 h 1095"/>
                <a:gd name="T14" fmla="*/ 374 w 388"/>
                <a:gd name="T15" fmla="*/ 1085 h 1095"/>
                <a:gd name="T16" fmla="*/ 374 w 388"/>
                <a:gd name="T17" fmla="*/ 1085 h 1095"/>
                <a:gd name="T18" fmla="*/ 353 w 388"/>
                <a:gd name="T19" fmla="*/ 1095 h 1095"/>
                <a:gd name="T20" fmla="*/ 347 w 388"/>
                <a:gd name="T21" fmla="*/ 1083 h 1095"/>
                <a:gd name="T22" fmla="*/ 349 w 388"/>
                <a:gd name="T23" fmla="*/ 1061 h 1095"/>
                <a:gd name="T24" fmla="*/ 355 w 388"/>
                <a:gd name="T25" fmla="*/ 1048 h 1095"/>
                <a:gd name="T26" fmla="*/ 75 w 388"/>
                <a:gd name="T27" fmla="*/ 884 h 1095"/>
                <a:gd name="T28" fmla="*/ 39 w 388"/>
                <a:gd name="T29" fmla="*/ 814 h 1095"/>
                <a:gd name="T30" fmla="*/ 39 w 388"/>
                <a:gd name="T31" fmla="*/ 33 h 1095"/>
                <a:gd name="T32" fmla="*/ 28 w 388"/>
                <a:gd name="T33" fmla="*/ 25 h 1095"/>
                <a:gd name="T34" fmla="*/ 0 w 388"/>
                <a:gd name="T35" fmla="*/ 13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1095">
                  <a:moveTo>
                    <a:pt x="0" y="1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6" y="0"/>
                    <a:pt x="33" y="1"/>
                    <a:pt x="42" y="6"/>
                  </a:cubicBezTo>
                  <a:cubicBezTo>
                    <a:pt x="352" y="187"/>
                    <a:pt x="352" y="187"/>
                    <a:pt x="352" y="187"/>
                  </a:cubicBezTo>
                  <a:cubicBezTo>
                    <a:pt x="372" y="198"/>
                    <a:pt x="388" y="230"/>
                    <a:pt x="388" y="257"/>
                  </a:cubicBezTo>
                  <a:cubicBezTo>
                    <a:pt x="388" y="1054"/>
                    <a:pt x="388" y="1054"/>
                    <a:pt x="388" y="1054"/>
                  </a:cubicBezTo>
                  <a:cubicBezTo>
                    <a:pt x="388" y="1070"/>
                    <a:pt x="383" y="1081"/>
                    <a:pt x="374" y="1085"/>
                  </a:cubicBezTo>
                  <a:cubicBezTo>
                    <a:pt x="374" y="1085"/>
                    <a:pt x="374" y="1085"/>
                    <a:pt x="374" y="1085"/>
                  </a:cubicBezTo>
                  <a:cubicBezTo>
                    <a:pt x="353" y="1095"/>
                    <a:pt x="353" y="1095"/>
                    <a:pt x="353" y="1095"/>
                  </a:cubicBezTo>
                  <a:cubicBezTo>
                    <a:pt x="347" y="1083"/>
                    <a:pt x="347" y="1083"/>
                    <a:pt x="347" y="1083"/>
                  </a:cubicBezTo>
                  <a:cubicBezTo>
                    <a:pt x="349" y="1061"/>
                    <a:pt x="349" y="1061"/>
                    <a:pt x="349" y="1061"/>
                  </a:cubicBezTo>
                  <a:cubicBezTo>
                    <a:pt x="349" y="1061"/>
                    <a:pt x="353" y="1052"/>
                    <a:pt x="355" y="1048"/>
                  </a:cubicBezTo>
                  <a:cubicBezTo>
                    <a:pt x="75" y="884"/>
                    <a:pt x="75" y="884"/>
                    <a:pt x="75" y="884"/>
                  </a:cubicBezTo>
                  <a:cubicBezTo>
                    <a:pt x="55" y="873"/>
                    <a:pt x="39" y="841"/>
                    <a:pt x="39" y="81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2D2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îṣḷíḓé">
              <a:extLst>
                <a:ext uri="{FF2B5EF4-FFF2-40B4-BE49-F238E27FC236}">
                  <a16:creationId xmlns:a16="http://schemas.microsoft.com/office/drawing/2014/main" id="{DA438BA0-6139-49E9-B2F5-B7EAF94C9282}"/>
                </a:ext>
              </a:extLst>
            </p:cNvPr>
            <p:cNvSpPr/>
            <p:nvPr/>
          </p:nvSpPr>
          <p:spPr bwMode="auto">
            <a:xfrm>
              <a:off x="6178550" y="1044575"/>
              <a:ext cx="1219200" cy="3497263"/>
            </a:xfrm>
            <a:custGeom>
              <a:avLst/>
              <a:gdLst>
                <a:gd name="T0" fmla="*/ 0 w 383"/>
                <a:gd name="T1" fmla="*/ 836 h 1100"/>
                <a:gd name="T2" fmla="*/ 36 w 383"/>
                <a:gd name="T3" fmla="*/ 907 h 1100"/>
                <a:gd name="T4" fmla="*/ 347 w 383"/>
                <a:gd name="T5" fmla="*/ 1088 h 1100"/>
                <a:gd name="T6" fmla="*/ 383 w 383"/>
                <a:gd name="T7" fmla="*/ 1060 h 1100"/>
                <a:gd name="T8" fmla="*/ 383 w 383"/>
                <a:gd name="T9" fmla="*/ 263 h 1100"/>
                <a:gd name="T10" fmla="*/ 347 w 383"/>
                <a:gd name="T11" fmla="*/ 193 h 1100"/>
                <a:gd name="T12" fmla="*/ 36 w 383"/>
                <a:gd name="T13" fmla="*/ 11 h 1100"/>
                <a:gd name="T14" fmla="*/ 0 w 383"/>
                <a:gd name="T15" fmla="*/ 40 h 1100"/>
                <a:gd name="T16" fmla="*/ 0 w 383"/>
                <a:gd name="T17" fmla="*/ 836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1100">
                  <a:moveTo>
                    <a:pt x="0" y="836"/>
                  </a:moveTo>
                  <a:cubicBezTo>
                    <a:pt x="0" y="864"/>
                    <a:pt x="16" y="895"/>
                    <a:pt x="36" y="907"/>
                  </a:cubicBezTo>
                  <a:cubicBezTo>
                    <a:pt x="347" y="1088"/>
                    <a:pt x="347" y="1088"/>
                    <a:pt x="347" y="1088"/>
                  </a:cubicBezTo>
                  <a:cubicBezTo>
                    <a:pt x="367" y="1100"/>
                    <a:pt x="383" y="1087"/>
                    <a:pt x="383" y="1060"/>
                  </a:cubicBezTo>
                  <a:cubicBezTo>
                    <a:pt x="383" y="263"/>
                    <a:pt x="383" y="263"/>
                    <a:pt x="383" y="263"/>
                  </a:cubicBezTo>
                  <a:cubicBezTo>
                    <a:pt x="383" y="236"/>
                    <a:pt x="367" y="204"/>
                    <a:pt x="347" y="19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16" y="0"/>
                    <a:pt x="0" y="12"/>
                    <a:pt x="0" y="40"/>
                  </a:cubicBezTo>
                  <a:cubicBezTo>
                    <a:pt x="0" y="836"/>
                    <a:pt x="0" y="836"/>
                    <a:pt x="0" y="836"/>
                  </a:cubicBezTo>
                </a:path>
              </a:pathLst>
            </a:custGeom>
            <a:solidFill>
              <a:srgbClr val="627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íŝ1îďè">
              <a:extLst>
                <a:ext uri="{FF2B5EF4-FFF2-40B4-BE49-F238E27FC236}">
                  <a16:creationId xmlns:a16="http://schemas.microsoft.com/office/drawing/2014/main" id="{811587DA-3BD5-4CCB-9F10-702C1A593AE0}"/>
                </a:ext>
              </a:extLst>
            </p:cNvPr>
            <p:cNvSpPr/>
            <p:nvPr/>
          </p:nvSpPr>
          <p:spPr bwMode="auto">
            <a:xfrm>
              <a:off x="6178550" y="1066800"/>
              <a:ext cx="1219200" cy="3449638"/>
            </a:xfrm>
            <a:custGeom>
              <a:avLst/>
              <a:gdLst>
                <a:gd name="T0" fmla="*/ 22 w 383"/>
                <a:gd name="T1" fmla="*/ 12 h 1085"/>
                <a:gd name="T2" fmla="*/ 30 w 383"/>
                <a:gd name="T3" fmla="*/ 15 h 1085"/>
                <a:gd name="T4" fmla="*/ 341 w 383"/>
                <a:gd name="T5" fmla="*/ 196 h 1085"/>
                <a:gd name="T6" fmla="*/ 370 w 383"/>
                <a:gd name="T7" fmla="*/ 256 h 1085"/>
                <a:gd name="T8" fmla="*/ 370 w 383"/>
                <a:gd name="T9" fmla="*/ 1053 h 1085"/>
                <a:gd name="T10" fmla="*/ 361 w 383"/>
                <a:gd name="T11" fmla="*/ 1073 h 1085"/>
                <a:gd name="T12" fmla="*/ 353 w 383"/>
                <a:gd name="T13" fmla="*/ 1070 h 1085"/>
                <a:gd name="T14" fmla="*/ 42 w 383"/>
                <a:gd name="T15" fmla="*/ 889 h 1085"/>
                <a:gd name="T16" fmla="*/ 13 w 383"/>
                <a:gd name="T17" fmla="*/ 829 h 1085"/>
                <a:gd name="T18" fmla="*/ 13 w 383"/>
                <a:gd name="T19" fmla="*/ 33 h 1085"/>
                <a:gd name="T20" fmla="*/ 22 w 383"/>
                <a:gd name="T21" fmla="*/ 12 h 1085"/>
                <a:gd name="T22" fmla="*/ 22 w 383"/>
                <a:gd name="T23" fmla="*/ 0 h 1085"/>
                <a:gd name="T24" fmla="*/ 0 w 383"/>
                <a:gd name="T25" fmla="*/ 33 h 1085"/>
                <a:gd name="T26" fmla="*/ 0 w 383"/>
                <a:gd name="T27" fmla="*/ 829 h 1085"/>
                <a:gd name="T28" fmla="*/ 36 w 383"/>
                <a:gd name="T29" fmla="*/ 900 h 1085"/>
                <a:gd name="T30" fmla="*/ 347 w 383"/>
                <a:gd name="T31" fmla="*/ 1081 h 1085"/>
                <a:gd name="T32" fmla="*/ 361 w 383"/>
                <a:gd name="T33" fmla="*/ 1085 h 1085"/>
                <a:gd name="T34" fmla="*/ 383 w 383"/>
                <a:gd name="T35" fmla="*/ 1053 h 1085"/>
                <a:gd name="T36" fmla="*/ 383 w 383"/>
                <a:gd name="T37" fmla="*/ 256 h 1085"/>
                <a:gd name="T38" fmla="*/ 347 w 383"/>
                <a:gd name="T39" fmla="*/ 186 h 1085"/>
                <a:gd name="T40" fmla="*/ 36 w 383"/>
                <a:gd name="T41" fmla="*/ 4 h 1085"/>
                <a:gd name="T42" fmla="*/ 22 w 383"/>
                <a:gd name="T43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3" h="1085">
                  <a:moveTo>
                    <a:pt x="22" y="12"/>
                  </a:moveTo>
                  <a:cubicBezTo>
                    <a:pt x="24" y="12"/>
                    <a:pt x="27" y="13"/>
                    <a:pt x="30" y="15"/>
                  </a:cubicBezTo>
                  <a:cubicBezTo>
                    <a:pt x="341" y="196"/>
                    <a:pt x="341" y="196"/>
                    <a:pt x="341" y="196"/>
                  </a:cubicBezTo>
                  <a:cubicBezTo>
                    <a:pt x="357" y="206"/>
                    <a:pt x="370" y="233"/>
                    <a:pt x="370" y="256"/>
                  </a:cubicBezTo>
                  <a:cubicBezTo>
                    <a:pt x="370" y="1053"/>
                    <a:pt x="370" y="1053"/>
                    <a:pt x="370" y="1053"/>
                  </a:cubicBezTo>
                  <a:cubicBezTo>
                    <a:pt x="370" y="1062"/>
                    <a:pt x="367" y="1073"/>
                    <a:pt x="361" y="1073"/>
                  </a:cubicBezTo>
                  <a:cubicBezTo>
                    <a:pt x="359" y="1073"/>
                    <a:pt x="356" y="1072"/>
                    <a:pt x="353" y="1070"/>
                  </a:cubicBezTo>
                  <a:cubicBezTo>
                    <a:pt x="42" y="889"/>
                    <a:pt x="42" y="889"/>
                    <a:pt x="42" y="889"/>
                  </a:cubicBezTo>
                  <a:cubicBezTo>
                    <a:pt x="26" y="880"/>
                    <a:pt x="13" y="852"/>
                    <a:pt x="13" y="8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23"/>
                    <a:pt x="16" y="12"/>
                    <a:pt x="22" y="12"/>
                  </a:cubicBezTo>
                  <a:moveTo>
                    <a:pt x="22" y="0"/>
                  </a:moveTo>
                  <a:cubicBezTo>
                    <a:pt x="9" y="0"/>
                    <a:pt x="0" y="12"/>
                    <a:pt x="0" y="33"/>
                  </a:cubicBezTo>
                  <a:cubicBezTo>
                    <a:pt x="0" y="829"/>
                    <a:pt x="0" y="829"/>
                    <a:pt x="0" y="829"/>
                  </a:cubicBezTo>
                  <a:cubicBezTo>
                    <a:pt x="0" y="857"/>
                    <a:pt x="16" y="888"/>
                    <a:pt x="36" y="900"/>
                  </a:cubicBezTo>
                  <a:cubicBezTo>
                    <a:pt x="347" y="1081"/>
                    <a:pt x="347" y="1081"/>
                    <a:pt x="347" y="1081"/>
                  </a:cubicBezTo>
                  <a:cubicBezTo>
                    <a:pt x="352" y="1084"/>
                    <a:pt x="357" y="1085"/>
                    <a:pt x="361" y="1085"/>
                  </a:cubicBezTo>
                  <a:cubicBezTo>
                    <a:pt x="374" y="1085"/>
                    <a:pt x="383" y="1073"/>
                    <a:pt x="383" y="1053"/>
                  </a:cubicBezTo>
                  <a:cubicBezTo>
                    <a:pt x="383" y="256"/>
                    <a:pt x="383" y="256"/>
                    <a:pt x="383" y="256"/>
                  </a:cubicBezTo>
                  <a:cubicBezTo>
                    <a:pt x="383" y="229"/>
                    <a:pt x="367" y="197"/>
                    <a:pt x="347" y="18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1" y="1"/>
                    <a:pt x="26" y="0"/>
                    <a:pt x="22" y="0"/>
                  </a:cubicBezTo>
                </a:path>
              </a:pathLst>
            </a:custGeom>
            <a:solidFill>
              <a:srgbClr val="475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îşļïďè">
              <a:extLst>
                <a:ext uri="{FF2B5EF4-FFF2-40B4-BE49-F238E27FC236}">
                  <a16:creationId xmlns:a16="http://schemas.microsoft.com/office/drawing/2014/main" id="{DBD8FF4B-7E7B-4FEB-94DD-74ACC06D1F54}"/>
                </a:ext>
              </a:extLst>
            </p:cNvPr>
            <p:cNvSpPr/>
            <p:nvPr/>
          </p:nvSpPr>
          <p:spPr bwMode="auto">
            <a:xfrm>
              <a:off x="6219825" y="3702050"/>
              <a:ext cx="1136650" cy="779463"/>
            </a:xfrm>
            <a:custGeom>
              <a:avLst/>
              <a:gdLst>
                <a:gd name="T0" fmla="*/ 348 w 357"/>
                <a:gd name="T1" fmla="*/ 245 h 245"/>
                <a:gd name="T2" fmla="*/ 340 w 357"/>
                <a:gd name="T3" fmla="*/ 243 h 245"/>
                <a:gd name="T4" fmla="*/ 29 w 357"/>
                <a:gd name="T5" fmla="*/ 62 h 245"/>
                <a:gd name="T6" fmla="*/ 0 w 357"/>
                <a:gd name="T7" fmla="*/ 2 h 245"/>
                <a:gd name="T8" fmla="*/ 0 w 357"/>
                <a:gd name="T9" fmla="*/ 0 h 245"/>
                <a:gd name="T10" fmla="*/ 29 w 357"/>
                <a:gd name="T11" fmla="*/ 60 h 245"/>
                <a:gd name="T12" fmla="*/ 340 w 357"/>
                <a:gd name="T13" fmla="*/ 241 h 245"/>
                <a:gd name="T14" fmla="*/ 348 w 357"/>
                <a:gd name="T15" fmla="*/ 244 h 245"/>
                <a:gd name="T16" fmla="*/ 357 w 357"/>
                <a:gd name="T17" fmla="*/ 224 h 245"/>
                <a:gd name="T18" fmla="*/ 357 w 357"/>
                <a:gd name="T19" fmla="*/ 225 h 245"/>
                <a:gd name="T20" fmla="*/ 348 w 357"/>
                <a:gd name="T2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245">
                  <a:moveTo>
                    <a:pt x="348" y="245"/>
                  </a:moveTo>
                  <a:cubicBezTo>
                    <a:pt x="346" y="245"/>
                    <a:pt x="343" y="245"/>
                    <a:pt x="340" y="243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13" y="52"/>
                    <a:pt x="0" y="25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13" y="51"/>
                    <a:pt x="29" y="60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43" y="243"/>
                    <a:pt x="346" y="244"/>
                    <a:pt x="348" y="244"/>
                  </a:cubicBezTo>
                  <a:cubicBezTo>
                    <a:pt x="354" y="244"/>
                    <a:pt x="357" y="233"/>
                    <a:pt x="357" y="224"/>
                  </a:cubicBezTo>
                  <a:cubicBezTo>
                    <a:pt x="357" y="225"/>
                    <a:pt x="357" y="225"/>
                    <a:pt x="357" y="225"/>
                  </a:cubicBezTo>
                  <a:cubicBezTo>
                    <a:pt x="357" y="235"/>
                    <a:pt x="354" y="245"/>
                    <a:pt x="348" y="245"/>
                  </a:cubicBezTo>
                  <a:close/>
                </a:path>
              </a:pathLst>
            </a:custGeom>
            <a:solidFill>
              <a:srgbClr val="819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işḷîḋé">
              <a:extLst>
                <a:ext uri="{FF2B5EF4-FFF2-40B4-BE49-F238E27FC236}">
                  <a16:creationId xmlns:a16="http://schemas.microsoft.com/office/drawing/2014/main" id="{D0104841-C465-4442-B734-1762BEB1C527}"/>
                </a:ext>
              </a:extLst>
            </p:cNvPr>
            <p:cNvSpPr/>
            <p:nvPr/>
          </p:nvSpPr>
          <p:spPr bwMode="auto">
            <a:xfrm>
              <a:off x="6178550" y="1066800"/>
              <a:ext cx="1219200" cy="817563"/>
            </a:xfrm>
            <a:custGeom>
              <a:avLst/>
              <a:gdLst>
                <a:gd name="T0" fmla="*/ 22 w 383"/>
                <a:gd name="T1" fmla="*/ 0 h 257"/>
                <a:gd name="T2" fmla="*/ 36 w 383"/>
                <a:gd name="T3" fmla="*/ 4 h 257"/>
                <a:gd name="T4" fmla="*/ 347 w 383"/>
                <a:gd name="T5" fmla="*/ 186 h 257"/>
                <a:gd name="T6" fmla="*/ 383 w 383"/>
                <a:gd name="T7" fmla="*/ 256 h 257"/>
                <a:gd name="T8" fmla="*/ 383 w 383"/>
                <a:gd name="T9" fmla="*/ 257 h 257"/>
                <a:gd name="T10" fmla="*/ 347 w 383"/>
                <a:gd name="T11" fmla="*/ 187 h 257"/>
                <a:gd name="T12" fmla="*/ 36 w 383"/>
                <a:gd name="T13" fmla="*/ 6 h 257"/>
                <a:gd name="T14" fmla="*/ 22 w 383"/>
                <a:gd name="T15" fmla="*/ 1 h 257"/>
                <a:gd name="T16" fmla="*/ 0 w 383"/>
                <a:gd name="T17" fmla="*/ 34 h 257"/>
                <a:gd name="T18" fmla="*/ 0 w 383"/>
                <a:gd name="T19" fmla="*/ 33 h 257"/>
                <a:gd name="T20" fmla="*/ 22 w 383"/>
                <a:gd name="T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3" h="257">
                  <a:moveTo>
                    <a:pt x="22" y="0"/>
                  </a:moveTo>
                  <a:cubicBezTo>
                    <a:pt x="26" y="0"/>
                    <a:pt x="31" y="1"/>
                    <a:pt x="36" y="4"/>
                  </a:cubicBezTo>
                  <a:cubicBezTo>
                    <a:pt x="347" y="186"/>
                    <a:pt x="347" y="186"/>
                    <a:pt x="347" y="186"/>
                  </a:cubicBezTo>
                  <a:cubicBezTo>
                    <a:pt x="367" y="197"/>
                    <a:pt x="383" y="229"/>
                    <a:pt x="383" y="256"/>
                  </a:cubicBezTo>
                  <a:cubicBezTo>
                    <a:pt x="383" y="257"/>
                    <a:pt x="383" y="257"/>
                    <a:pt x="383" y="257"/>
                  </a:cubicBezTo>
                  <a:cubicBezTo>
                    <a:pt x="383" y="230"/>
                    <a:pt x="367" y="198"/>
                    <a:pt x="347" y="18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3"/>
                    <a:pt x="26" y="1"/>
                    <a:pt x="22" y="1"/>
                  </a:cubicBezTo>
                  <a:cubicBezTo>
                    <a:pt x="9" y="1"/>
                    <a:pt x="0" y="14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2"/>
                    <a:pt x="9" y="0"/>
                    <a:pt x="22" y="0"/>
                  </a:cubicBezTo>
                  <a:close/>
                </a:path>
              </a:pathLst>
            </a:custGeom>
            <a:solidFill>
              <a:srgbClr val="819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íṥḻidé">
              <a:extLst>
                <a:ext uri="{FF2B5EF4-FFF2-40B4-BE49-F238E27FC236}">
                  <a16:creationId xmlns:a16="http://schemas.microsoft.com/office/drawing/2014/main" id="{9A7DBDD6-A0C8-4554-A4F8-B12C4A65042C}"/>
                </a:ext>
              </a:extLst>
            </p:cNvPr>
            <p:cNvSpPr/>
            <p:nvPr/>
          </p:nvSpPr>
          <p:spPr bwMode="auto">
            <a:xfrm>
              <a:off x="6264275" y="1320800"/>
              <a:ext cx="981075" cy="2862263"/>
            </a:xfrm>
            <a:custGeom>
              <a:avLst/>
              <a:gdLst>
                <a:gd name="T0" fmla="*/ 0 w 618"/>
                <a:gd name="T1" fmla="*/ 1442 h 1803"/>
                <a:gd name="T2" fmla="*/ 618 w 618"/>
                <a:gd name="T3" fmla="*/ 1803 h 1803"/>
                <a:gd name="T4" fmla="*/ 618 w 618"/>
                <a:gd name="T5" fmla="*/ 361 h 1803"/>
                <a:gd name="T6" fmla="*/ 0 w 618"/>
                <a:gd name="T7" fmla="*/ 0 h 1803"/>
                <a:gd name="T8" fmla="*/ 0 w 618"/>
                <a:gd name="T9" fmla="*/ 1442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803">
                  <a:moveTo>
                    <a:pt x="0" y="1442"/>
                  </a:moveTo>
                  <a:lnTo>
                    <a:pt x="618" y="1803"/>
                  </a:lnTo>
                  <a:lnTo>
                    <a:pt x="618" y="361"/>
                  </a:lnTo>
                  <a:lnTo>
                    <a:pt x="0" y="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0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iŝļîdé">
              <a:extLst>
                <a:ext uri="{FF2B5EF4-FFF2-40B4-BE49-F238E27FC236}">
                  <a16:creationId xmlns:a16="http://schemas.microsoft.com/office/drawing/2014/main" id="{CDC8A022-0E80-4F03-B355-026179EBC0BD}"/>
                </a:ext>
              </a:extLst>
            </p:cNvPr>
            <p:cNvSpPr/>
            <p:nvPr/>
          </p:nvSpPr>
          <p:spPr bwMode="auto">
            <a:xfrm>
              <a:off x="6264275" y="1377950"/>
              <a:ext cx="981075" cy="2735263"/>
            </a:xfrm>
            <a:custGeom>
              <a:avLst/>
              <a:gdLst>
                <a:gd name="T0" fmla="*/ 0 w 308"/>
                <a:gd name="T1" fmla="*/ 56 h 860"/>
                <a:gd name="T2" fmla="*/ 0 w 308"/>
                <a:gd name="T3" fmla="*/ 194 h 860"/>
                <a:gd name="T4" fmla="*/ 308 w 308"/>
                <a:gd name="T5" fmla="*/ 813 h 860"/>
                <a:gd name="T6" fmla="*/ 308 w 308"/>
                <a:gd name="T7" fmla="*/ 675 h 860"/>
                <a:gd name="T8" fmla="*/ 144 w 308"/>
                <a:gd name="T9" fmla="*/ 346 h 860"/>
                <a:gd name="T10" fmla="*/ 0 w 308"/>
                <a:gd name="T11" fmla="*/ 56 h 860"/>
                <a:gd name="T12" fmla="*/ 0 w 308"/>
                <a:gd name="T13" fmla="*/ 315 h 860"/>
                <a:gd name="T14" fmla="*/ 0 w 308"/>
                <a:gd name="T15" fmla="*/ 576 h 860"/>
                <a:gd name="T16" fmla="*/ 88 w 308"/>
                <a:gd name="T17" fmla="*/ 754 h 860"/>
                <a:gd name="T18" fmla="*/ 271 w 308"/>
                <a:gd name="T19" fmla="*/ 860 h 860"/>
                <a:gd name="T20" fmla="*/ 77 w 308"/>
                <a:gd name="T21" fmla="*/ 470 h 860"/>
                <a:gd name="T22" fmla="*/ 0 w 308"/>
                <a:gd name="T23" fmla="*/ 315 h 860"/>
                <a:gd name="T24" fmla="*/ 151 w 308"/>
                <a:gd name="T25" fmla="*/ 179 h 860"/>
                <a:gd name="T26" fmla="*/ 74 w 308"/>
                <a:gd name="T27" fmla="*/ 25 h 860"/>
                <a:gd name="T28" fmla="*/ 31 w 308"/>
                <a:gd name="T29" fmla="*/ 0 h 860"/>
                <a:gd name="T30" fmla="*/ 308 w 308"/>
                <a:gd name="T31" fmla="*/ 556 h 860"/>
                <a:gd name="T32" fmla="*/ 308 w 308"/>
                <a:gd name="T33" fmla="*/ 495 h 860"/>
                <a:gd name="T34" fmla="*/ 151 w 308"/>
                <a:gd name="T35" fmla="*/ 17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8" h="860">
                  <a:moveTo>
                    <a:pt x="0" y="56"/>
                  </a:moveTo>
                  <a:cubicBezTo>
                    <a:pt x="0" y="194"/>
                    <a:pt x="0" y="194"/>
                    <a:pt x="0" y="194"/>
                  </a:cubicBezTo>
                  <a:cubicBezTo>
                    <a:pt x="101" y="396"/>
                    <a:pt x="216" y="628"/>
                    <a:pt x="308" y="813"/>
                  </a:cubicBezTo>
                  <a:cubicBezTo>
                    <a:pt x="308" y="675"/>
                    <a:pt x="308" y="675"/>
                    <a:pt x="308" y="675"/>
                  </a:cubicBezTo>
                  <a:cubicBezTo>
                    <a:pt x="258" y="575"/>
                    <a:pt x="201" y="460"/>
                    <a:pt x="144" y="346"/>
                  </a:cubicBezTo>
                  <a:cubicBezTo>
                    <a:pt x="90" y="236"/>
                    <a:pt x="41" y="139"/>
                    <a:pt x="0" y="56"/>
                  </a:cubicBezTo>
                  <a:close/>
                  <a:moveTo>
                    <a:pt x="0" y="315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29" y="634"/>
                    <a:pt x="59" y="694"/>
                    <a:pt x="88" y="754"/>
                  </a:cubicBezTo>
                  <a:cubicBezTo>
                    <a:pt x="271" y="860"/>
                    <a:pt x="271" y="860"/>
                    <a:pt x="271" y="860"/>
                  </a:cubicBezTo>
                  <a:cubicBezTo>
                    <a:pt x="214" y="747"/>
                    <a:pt x="145" y="608"/>
                    <a:pt x="77" y="470"/>
                  </a:cubicBezTo>
                  <a:cubicBezTo>
                    <a:pt x="49" y="415"/>
                    <a:pt x="24" y="363"/>
                    <a:pt x="0" y="315"/>
                  </a:cubicBezTo>
                  <a:close/>
                  <a:moveTo>
                    <a:pt x="151" y="179"/>
                  </a:moveTo>
                  <a:cubicBezTo>
                    <a:pt x="124" y="125"/>
                    <a:pt x="98" y="73"/>
                    <a:pt x="74" y="2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18" y="174"/>
                    <a:pt x="218" y="375"/>
                    <a:pt x="308" y="556"/>
                  </a:cubicBezTo>
                  <a:cubicBezTo>
                    <a:pt x="308" y="495"/>
                    <a:pt x="308" y="495"/>
                    <a:pt x="308" y="495"/>
                  </a:cubicBezTo>
                  <a:cubicBezTo>
                    <a:pt x="260" y="398"/>
                    <a:pt x="205" y="288"/>
                    <a:pt x="151" y="179"/>
                  </a:cubicBezTo>
                  <a:close/>
                </a:path>
              </a:pathLst>
            </a:custGeom>
            <a:solidFill>
              <a:srgbClr val="F6F6F6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îṩļïḓè">
              <a:extLst>
                <a:ext uri="{FF2B5EF4-FFF2-40B4-BE49-F238E27FC236}">
                  <a16:creationId xmlns:a16="http://schemas.microsoft.com/office/drawing/2014/main" id="{C50DE12A-1443-49B2-BF0E-561C63F47D0C}"/>
                </a:ext>
              </a:extLst>
            </p:cNvPr>
            <p:cNvSpPr/>
            <p:nvPr/>
          </p:nvSpPr>
          <p:spPr bwMode="auto">
            <a:xfrm>
              <a:off x="6659563" y="1390650"/>
              <a:ext cx="104775" cy="180975"/>
            </a:xfrm>
            <a:custGeom>
              <a:avLst/>
              <a:gdLst>
                <a:gd name="T0" fmla="*/ 0 w 33"/>
                <a:gd name="T1" fmla="*/ 19 h 57"/>
                <a:gd name="T2" fmla="*/ 16 w 33"/>
                <a:gd name="T3" fmla="*/ 52 h 57"/>
                <a:gd name="T4" fmla="*/ 33 w 33"/>
                <a:gd name="T5" fmla="*/ 39 h 57"/>
                <a:gd name="T6" fmla="*/ 16 w 33"/>
                <a:gd name="T7" fmla="*/ 6 h 57"/>
                <a:gd name="T8" fmla="*/ 0 w 33"/>
                <a:gd name="T9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7">
                  <a:moveTo>
                    <a:pt x="0" y="19"/>
                  </a:moveTo>
                  <a:cubicBezTo>
                    <a:pt x="0" y="32"/>
                    <a:pt x="7" y="47"/>
                    <a:pt x="16" y="52"/>
                  </a:cubicBezTo>
                  <a:cubicBezTo>
                    <a:pt x="25" y="57"/>
                    <a:pt x="33" y="51"/>
                    <a:pt x="33" y="39"/>
                  </a:cubicBezTo>
                  <a:cubicBezTo>
                    <a:pt x="33" y="26"/>
                    <a:pt x="25" y="11"/>
                    <a:pt x="16" y="6"/>
                  </a:cubicBezTo>
                  <a:cubicBezTo>
                    <a:pt x="7" y="0"/>
                    <a:pt x="0" y="6"/>
                    <a:pt x="0" y="19"/>
                  </a:cubicBezTo>
                </a:path>
              </a:pathLst>
            </a:custGeom>
            <a:solidFill>
              <a:srgbClr val="8B9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iSļiḑe">
              <a:extLst>
                <a:ext uri="{FF2B5EF4-FFF2-40B4-BE49-F238E27FC236}">
                  <a16:creationId xmlns:a16="http://schemas.microsoft.com/office/drawing/2014/main" id="{F31FB704-7EE1-4357-BCCE-187D1D07EFDA}"/>
                </a:ext>
              </a:extLst>
            </p:cNvPr>
            <p:cNvSpPr/>
            <p:nvPr/>
          </p:nvSpPr>
          <p:spPr bwMode="auto">
            <a:xfrm>
              <a:off x="6659563" y="1390650"/>
              <a:ext cx="104775" cy="177800"/>
            </a:xfrm>
            <a:custGeom>
              <a:avLst/>
              <a:gdLst>
                <a:gd name="T0" fmla="*/ 0 w 33"/>
                <a:gd name="T1" fmla="*/ 19 h 56"/>
                <a:gd name="T2" fmla="*/ 16 w 33"/>
                <a:gd name="T3" fmla="*/ 51 h 56"/>
                <a:gd name="T4" fmla="*/ 33 w 33"/>
                <a:gd name="T5" fmla="*/ 38 h 56"/>
                <a:gd name="T6" fmla="*/ 16 w 33"/>
                <a:gd name="T7" fmla="*/ 6 h 56"/>
                <a:gd name="T8" fmla="*/ 0 w 33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6">
                  <a:moveTo>
                    <a:pt x="0" y="19"/>
                  </a:moveTo>
                  <a:cubicBezTo>
                    <a:pt x="0" y="31"/>
                    <a:pt x="7" y="45"/>
                    <a:pt x="16" y="51"/>
                  </a:cubicBezTo>
                  <a:cubicBezTo>
                    <a:pt x="25" y="56"/>
                    <a:pt x="33" y="50"/>
                    <a:pt x="33" y="38"/>
                  </a:cubicBezTo>
                  <a:cubicBezTo>
                    <a:pt x="33" y="25"/>
                    <a:pt x="25" y="11"/>
                    <a:pt x="16" y="6"/>
                  </a:cubicBezTo>
                  <a:cubicBezTo>
                    <a:pt x="7" y="0"/>
                    <a:pt x="0" y="6"/>
                    <a:pt x="0" y="19"/>
                  </a:cubicBezTo>
                </a:path>
              </a:pathLst>
            </a:custGeom>
            <a:solidFill>
              <a:srgbClr val="434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išḻïdè">
              <a:extLst>
                <a:ext uri="{FF2B5EF4-FFF2-40B4-BE49-F238E27FC236}">
                  <a16:creationId xmlns:a16="http://schemas.microsoft.com/office/drawing/2014/main" id="{CE57A0B3-6BF0-4A4A-ACA7-2CB2041749EE}"/>
                </a:ext>
              </a:extLst>
            </p:cNvPr>
            <p:cNvSpPr/>
            <p:nvPr/>
          </p:nvSpPr>
          <p:spPr bwMode="auto">
            <a:xfrm>
              <a:off x="6672263" y="1412875"/>
              <a:ext cx="79375" cy="136525"/>
            </a:xfrm>
            <a:custGeom>
              <a:avLst/>
              <a:gdLst>
                <a:gd name="T0" fmla="*/ 0 w 25"/>
                <a:gd name="T1" fmla="*/ 14 h 43"/>
                <a:gd name="T2" fmla="*/ 12 w 25"/>
                <a:gd name="T3" fmla="*/ 38 h 43"/>
                <a:gd name="T4" fmla="*/ 25 w 25"/>
                <a:gd name="T5" fmla="*/ 28 h 43"/>
                <a:gd name="T6" fmla="*/ 12 w 25"/>
                <a:gd name="T7" fmla="*/ 4 h 43"/>
                <a:gd name="T8" fmla="*/ 0 w 25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3">
                  <a:moveTo>
                    <a:pt x="0" y="14"/>
                  </a:moveTo>
                  <a:cubicBezTo>
                    <a:pt x="0" y="23"/>
                    <a:pt x="5" y="34"/>
                    <a:pt x="12" y="38"/>
                  </a:cubicBezTo>
                  <a:cubicBezTo>
                    <a:pt x="19" y="43"/>
                    <a:pt x="25" y="38"/>
                    <a:pt x="25" y="28"/>
                  </a:cubicBezTo>
                  <a:cubicBezTo>
                    <a:pt x="25" y="19"/>
                    <a:pt x="19" y="8"/>
                    <a:pt x="12" y="4"/>
                  </a:cubicBezTo>
                  <a:cubicBezTo>
                    <a:pt x="5" y="0"/>
                    <a:pt x="0" y="4"/>
                    <a:pt x="0" y="14"/>
                  </a:cubicBezTo>
                </a:path>
              </a:pathLst>
            </a:custGeom>
            <a:solidFill>
              <a:srgbClr val="2C1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íṧľidè">
              <a:extLst>
                <a:ext uri="{FF2B5EF4-FFF2-40B4-BE49-F238E27FC236}">
                  <a16:creationId xmlns:a16="http://schemas.microsoft.com/office/drawing/2014/main" id="{94FFFCF2-1904-4306-96CA-57C652A97B70}"/>
                </a:ext>
              </a:extLst>
            </p:cNvPr>
            <p:cNvSpPr/>
            <p:nvPr/>
          </p:nvSpPr>
          <p:spPr bwMode="auto">
            <a:xfrm>
              <a:off x="6691313" y="1444625"/>
              <a:ext cx="41275" cy="69850"/>
            </a:xfrm>
            <a:custGeom>
              <a:avLst/>
              <a:gdLst>
                <a:gd name="T0" fmla="*/ 0 w 13"/>
                <a:gd name="T1" fmla="*/ 7 h 22"/>
                <a:gd name="T2" fmla="*/ 6 w 13"/>
                <a:gd name="T3" fmla="*/ 20 h 22"/>
                <a:gd name="T4" fmla="*/ 13 w 13"/>
                <a:gd name="T5" fmla="*/ 15 h 22"/>
                <a:gd name="T6" fmla="*/ 6 w 13"/>
                <a:gd name="T7" fmla="*/ 2 h 22"/>
                <a:gd name="T8" fmla="*/ 0 w 13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0" y="7"/>
                  </a:moveTo>
                  <a:cubicBezTo>
                    <a:pt x="0" y="12"/>
                    <a:pt x="3" y="18"/>
                    <a:pt x="6" y="20"/>
                  </a:cubicBezTo>
                  <a:cubicBezTo>
                    <a:pt x="10" y="22"/>
                    <a:pt x="13" y="19"/>
                    <a:pt x="13" y="15"/>
                  </a:cubicBezTo>
                  <a:cubicBezTo>
                    <a:pt x="13" y="10"/>
                    <a:pt x="10" y="4"/>
                    <a:pt x="6" y="2"/>
                  </a:cubicBez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070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î$ļíḋe">
              <a:extLst>
                <a:ext uri="{FF2B5EF4-FFF2-40B4-BE49-F238E27FC236}">
                  <a16:creationId xmlns:a16="http://schemas.microsoft.com/office/drawing/2014/main" id="{ACCD075C-6149-4E69-BB9E-0E94637D2849}"/>
                </a:ext>
              </a:extLst>
            </p:cNvPr>
            <p:cNvSpPr/>
            <p:nvPr/>
          </p:nvSpPr>
          <p:spPr bwMode="auto">
            <a:xfrm>
              <a:off x="6678613" y="1425575"/>
              <a:ext cx="41275" cy="50800"/>
            </a:xfrm>
            <a:custGeom>
              <a:avLst/>
              <a:gdLst>
                <a:gd name="T0" fmla="*/ 4 w 13"/>
                <a:gd name="T1" fmla="*/ 0 h 16"/>
                <a:gd name="T2" fmla="*/ 0 w 13"/>
                <a:gd name="T3" fmla="*/ 6 h 16"/>
                <a:gd name="T4" fmla="*/ 4 w 13"/>
                <a:gd name="T5" fmla="*/ 16 h 16"/>
                <a:gd name="T6" fmla="*/ 4 w 13"/>
                <a:gd name="T7" fmla="*/ 15 h 16"/>
                <a:gd name="T8" fmla="*/ 4 w 13"/>
                <a:gd name="T9" fmla="*/ 13 h 16"/>
                <a:gd name="T10" fmla="*/ 8 w 13"/>
                <a:gd name="T11" fmla="*/ 8 h 16"/>
                <a:gd name="T12" fmla="*/ 10 w 13"/>
                <a:gd name="T13" fmla="*/ 8 h 16"/>
                <a:gd name="T14" fmla="*/ 13 w 13"/>
                <a:gd name="T15" fmla="*/ 10 h 16"/>
                <a:gd name="T16" fmla="*/ 7 w 13"/>
                <a:gd name="T17" fmla="*/ 1 h 16"/>
                <a:gd name="T18" fmla="*/ 4 w 13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6">
                  <a:moveTo>
                    <a:pt x="4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3"/>
                    <a:pt x="4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0"/>
                    <a:pt x="6" y="8"/>
                    <a:pt x="8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9"/>
                    <a:pt x="12" y="9"/>
                    <a:pt x="13" y="10"/>
                  </a:cubicBezTo>
                  <a:cubicBezTo>
                    <a:pt x="12" y="6"/>
                    <a:pt x="9" y="3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solidFill>
              <a:srgbClr val="564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ïSḻïdè">
              <a:extLst>
                <a:ext uri="{FF2B5EF4-FFF2-40B4-BE49-F238E27FC236}">
                  <a16:creationId xmlns:a16="http://schemas.microsoft.com/office/drawing/2014/main" id="{6482151E-FE7E-416F-B51A-171A40342E0F}"/>
                </a:ext>
              </a:extLst>
            </p:cNvPr>
            <p:cNvSpPr/>
            <p:nvPr/>
          </p:nvSpPr>
          <p:spPr bwMode="auto">
            <a:xfrm>
              <a:off x="6691313" y="1450975"/>
              <a:ext cx="28575" cy="34925"/>
            </a:xfrm>
            <a:custGeom>
              <a:avLst/>
              <a:gdLst>
                <a:gd name="T0" fmla="*/ 4 w 9"/>
                <a:gd name="T1" fmla="*/ 0 h 11"/>
                <a:gd name="T2" fmla="*/ 0 w 9"/>
                <a:gd name="T3" fmla="*/ 5 h 11"/>
                <a:gd name="T4" fmla="*/ 0 w 9"/>
                <a:gd name="T5" fmla="*/ 7 h 11"/>
                <a:gd name="T6" fmla="*/ 1 w 9"/>
                <a:gd name="T7" fmla="*/ 7 h 11"/>
                <a:gd name="T8" fmla="*/ 2 w 9"/>
                <a:gd name="T9" fmla="*/ 7 h 11"/>
                <a:gd name="T10" fmla="*/ 4 w 9"/>
                <a:gd name="T11" fmla="*/ 11 h 11"/>
                <a:gd name="T12" fmla="*/ 4 w 9"/>
                <a:gd name="T13" fmla="*/ 11 h 11"/>
                <a:gd name="T14" fmla="*/ 5 w 9"/>
                <a:gd name="T15" fmla="*/ 11 h 11"/>
                <a:gd name="T16" fmla="*/ 9 w 9"/>
                <a:gd name="T17" fmla="*/ 5 h 11"/>
                <a:gd name="T18" fmla="*/ 9 w 9"/>
                <a:gd name="T19" fmla="*/ 2 h 11"/>
                <a:gd name="T20" fmla="*/ 6 w 9"/>
                <a:gd name="T21" fmla="*/ 0 h 11"/>
                <a:gd name="T22" fmla="*/ 4 w 9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9" y="9"/>
                    <a:pt x="9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393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ïṡlíḑe">
              <a:extLst>
                <a:ext uri="{FF2B5EF4-FFF2-40B4-BE49-F238E27FC236}">
                  <a16:creationId xmlns:a16="http://schemas.microsoft.com/office/drawing/2014/main" id="{F5164139-92DF-487F-B0EC-C9225217D083}"/>
                </a:ext>
              </a:extLst>
            </p:cNvPr>
            <p:cNvSpPr/>
            <p:nvPr/>
          </p:nvSpPr>
          <p:spPr bwMode="auto">
            <a:xfrm>
              <a:off x="6716713" y="1492250"/>
              <a:ext cx="22225" cy="31750"/>
            </a:xfrm>
            <a:custGeom>
              <a:avLst/>
              <a:gdLst>
                <a:gd name="T0" fmla="*/ 5 w 7"/>
                <a:gd name="T1" fmla="*/ 0 h 10"/>
                <a:gd name="T2" fmla="*/ 1 w 7"/>
                <a:gd name="T3" fmla="*/ 5 h 10"/>
                <a:gd name="T4" fmla="*/ 0 w 7"/>
                <a:gd name="T5" fmla="*/ 5 h 10"/>
                <a:gd name="T6" fmla="*/ 3 w 7"/>
                <a:gd name="T7" fmla="*/ 10 h 10"/>
                <a:gd name="T8" fmla="*/ 5 w 7"/>
                <a:gd name="T9" fmla="*/ 10 h 10"/>
                <a:gd name="T10" fmla="*/ 7 w 7"/>
                <a:gd name="T11" fmla="*/ 7 h 10"/>
                <a:gd name="T12" fmla="*/ 5 w 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5" y="3"/>
                    <a:pt x="3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7"/>
                    <a:pt x="2" y="9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7" y="9"/>
                    <a:pt x="7" y="7"/>
                  </a:cubicBezTo>
                  <a:cubicBezTo>
                    <a:pt x="7" y="4"/>
                    <a:pt x="6" y="2"/>
                    <a:pt x="5" y="0"/>
                  </a:cubicBezTo>
                </a:path>
              </a:pathLst>
            </a:custGeom>
            <a:solidFill>
              <a:srgbClr val="564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ïSḻïďè">
              <a:extLst>
                <a:ext uri="{FF2B5EF4-FFF2-40B4-BE49-F238E27FC236}">
                  <a16:creationId xmlns:a16="http://schemas.microsoft.com/office/drawing/2014/main" id="{0E0970A6-CA69-40C2-B40D-50AFAA2B40BC}"/>
                </a:ext>
              </a:extLst>
            </p:cNvPr>
            <p:cNvSpPr/>
            <p:nvPr/>
          </p:nvSpPr>
          <p:spPr bwMode="auto">
            <a:xfrm>
              <a:off x="6713538" y="1489075"/>
              <a:ext cx="19050" cy="1905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1 w 6"/>
                <a:gd name="T5" fmla="*/ 6 h 6"/>
                <a:gd name="T6" fmla="*/ 2 w 6"/>
                <a:gd name="T7" fmla="*/ 6 h 6"/>
                <a:gd name="T8" fmla="*/ 6 w 6"/>
                <a:gd name="T9" fmla="*/ 1 h 6"/>
                <a:gd name="T10" fmla="*/ 4 w 6"/>
                <a:gd name="T11" fmla="*/ 0 h 6"/>
                <a:gd name="T12" fmla="*/ 3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4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393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ṩļiḋè">
              <a:extLst>
                <a:ext uri="{FF2B5EF4-FFF2-40B4-BE49-F238E27FC236}">
                  <a16:creationId xmlns:a16="http://schemas.microsoft.com/office/drawing/2014/main" id="{B2824043-A02F-4DFF-B5A5-A0EDEC9675DE}"/>
                </a:ext>
              </a:extLst>
            </p:cNvPr>
            <p:cNvSpPr/>
            <p:nvPr/>
          </p:nvSpPr>
          <p:spPr bwMode="auto">
            <a:xfrm>
              <a:off x="6691313" y="1476375"/>
              <a:ext cx="6350" cy="1587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2 w 2"/>
                <a:gd name="T5" fmla="*/ 5 h 5"/>
                <a:gd name="T6" fmla="*/ 2 w 2"/>
                <a:gd name="T7" fmla="*/ 5 h 5"/>
                <a:gd name="T8" fmla="*/ 1 w 2"/>
                <a:gd name="T9" fmla="*/ 1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64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iṣľidé">
              <a:extLst>
                <a:ext uri="{FF2B5EF4-FFF2-40B4-BE49-F238E27FC236}">
                  <a16:creationId xmlns:a16="http://schemas.microsoft.com/office/drawing/2014/main" id="{5E875CDB-E63E-4AD8-B8BF-D3F44331751F}"/>
                </a:ext>
              </a:extLst>
            </p:cNvPr>
            <p:cNvSpPr/>
            <p:nvPr/>
          </p:nvSpPr>
          <p:spPr bwMode="auto">
            <a:xfrm>
              <a:off x="6694488" y="1479550"/>
              <a:ext cx="9525" cy="12700"/>
            </a:xfrm>
            <a:custGeom>
              <a:avLst/>
              <a:gdLst>
                <a:gd name="T0" fmla="*/ 0 w 3"/>
                <a:gd name="T1" fmla="*/ 0 h 4"/>
                <a:gd name="T2" fmla="*/ 1 w 3"/>
                <a:gd name="T3" fmla="*/ 4 h 4"/>
                <a:gd name="T4" fmla="*/ 2 w 3"/>
                <a:gd name="T5" fmla="*/ 4 h 4"/>
                <a:gd name="T6" fmla="*/ 3 w 3"/>
                <a:gd name="T7" fmla="*/ 2 h 4"/>
                <a:gd name="T8" fmla="*/ 2 w 3"/>
                <a:gd name="T9" fmla="*/ 1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393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ïŝḷíḍé">
              <a:extLst>
                <a:ext uri="{FF2B5EF4-FFF2-40B4-BE49-F238E27FC236}">
                  <a16:creationId xmlns:a16="http://schemas.microsoft.com/office/drawing/2014/main" id="{773ED9F3-4F8D-4386-A945-06F3B13A1E6E}"/>
                </a:ext>
              </a:extLst>
            </p:cNvPr>
            <p:cNvSpPr/>
            <p:nvPr/>
          </p:nvSpPr>
          <p:spPr bwMode="auto">
            <a:xfrm>
              <a:off x="6691313" y="1473200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786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iśḻíďê">
              <a:extLst>
                <a:ext uri="{FF2B5EF4-FFF2-40B4-BE49-F238E27FC236}">
                  <a16:creationId xmlns:a16="http://schemas.microsoft.com/office/drawing/2014/main" id="{766EF653-6DA7-41C3-BC57-3032721DEC7C}"/>
                </a:ext>
              </a:extLst>
            </p:cNvPr>
            <p:cNvSpPr/>
            <p:nvPr/>
          </p:nvSpPr>
          <p:spPr bwMode="auto">
            <a:xfrm>
              <a:off x="6691313" y="1473200"/>
              <a:ext cx="12700" cy="12700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0 h 4"/>
                <a:gd name="T4" fmla="*/ 1 w 4"/>
                <a:gd name="T5" fmla="*/ 2 h 4"/>
                <a:gd name="T6" fmla="*/ 3 w 4"/>
                <a:gd name="T7" fmla="*/ 3 h 4"/>
                <a:gd name="T8" fmla="*/ 4 w 4"/>
                <a:gd name="T9" fmla="*/ 4 h 4"/>
                <a:gd name="T10" fmla="*/ 4 w 4"/>
                <a:gd name="T11" fmla="*/ 4 h 4"/>
                <a:gd name="T12" fmla="*/ 2 w 4"/>
                <a:gd name="T13" fmla="*/ 0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615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iş1ídê">
              <a:extLst>
                <a:ext uri="{FF2B5EF4-FFF2-40B4-BE49-F238E27FC236}">
                  <a16:creationId xmlns:a16="http://schemas.microsoft.com/office/drawing/2014/main" id="{ADC55958-BECA-43B4-808E-9B0EAC435B8E}"/>
                </a:ext>
              </a:extLst>
            </p:cNvPr>
            <p:cNvSpPr/>
            <p:nvPr/>
          </p:nvSpPr>
          <p:spPr bwMode="auto">
            <a:xfrm>
              <a:off x="6586538" y="1384300"/>
              <a:ext cx="44450" cy="73025"/>
            </a:xfrm>
            <a:custGeom>
              <a:avLst/>
              <a:gdLst>
                <a:gd name="T0" fmla="*/ 0 w 14"/>
                <a:gd name="T1" fmla="*/ 7 h 23"/>
                <a:gd name="T2" fmla="*/ 7 w 14"/>
                <a:gd name="T3" fmla="*/ 21 h 23"/>
                <a:gd name="T4" fmla="*/ 14 w 14"/>
                <a:gd name="T5" fmla="*/ 15 h 23"/>
                <a:gd name="T6" fmla="*/ 7 w 14"/>
                <a:gd name="T7" fmla="*/ 2 h 23"/>
                <a:gd name="T8" fmla="*/ 0 w 14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0" y="7"/>
                  </a:moveTo>
                  <a:cubicBezTo>
                    <a:pt x="0" y="13"/>
                    <a:pt x="3" y="19"/>
                    <a:pt x="7" y="21"/>
                  </a:cubicBezTo>
                  <a:cubicBezTo>
                    <a:pt x="11" y="23"/>
                    <a:pt x="14" y="21"/>
                    <a:pt x="14" y="15"/>
                  </a:cubicBezTo>
                  <a:cubicBezTo>
                    <a:pt x="14" y="10"/>
                    <a:pt x="11" y="4"/>
                    <a:pt x="7" y="2"/>
                  </a:cubicBezTo>
                  <a:cubicBezTo>
                    <a:pt x="3" y="0"/>
                    <a:pt x="0" y="2"/>
                    <a:pt x="0" y="7"/>
                  </a:cubicBezTo>
                  <a:close/>
                </a:path>
              </a:pathLst>
            </a:custGeom>
            <a:solidFill>
              <a:srgbClr val="8B9D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íšlíḑê">
              <a:extLst>
                <a:ext uri="{FF2B5EF4-FFF2-40B4-BE49-F238E27FC236}">
                  <a16:creationId xmlns:a16="http://schemas.microsoft.com/office/drawing/2014/main" id="{77DD21A9-D70C-4F48-9E12-AF989146C8E6}"/>
                </a:ext>
              </a:extLst>
            </p:cNvPr>
            <p:cNvSpPr/>
            <p:nvPr/>
          </p:nvSpPr>
          <p:spPr bwMode="auto">
            <a:xfrm>
              <a:off x="6586538" y="1384300"/>
              <a:ext cx="44450" cy="69850"/>
            </a:xfrm>
            <a:custGeom>
              <a:avLst/>
              <a:gdLst>
                <a:gd name="T0" fmla="*/ 0 w 14"/>
                <a:gd name="T1" fmla="*/ 7 h 22"/>
                <a:gd name="T2" fmla="*/ 7 w 14"/>
                <a:gd name="T3" fmla="*/ 20 h 22"/>
                <a:gd name="T4" fmla="*/ 14 w 14"/>
                <a:gd name="T5" fmla="*/ 15 h 22"/>
                <a:gd name="T6" fmla="*/ 7 w 14"/>
                <a:gd name="T7" fmla="*/ 2 h 22"/>
                <a:gd name="T8" fmla="*/ 0 w 14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0" y="7"/>
                  </a:moveTo>
                  <a:cubicBezTo>
                    <a:pt x="0" y="12"/>
                    <a:pt x="3" y="18"/>
                    <a:pt x="7" y="20"/>
                  </a:cubicBezTo>
                  <a:cubicBezTo>
                    <a:pt x="11" y="22"/>
                    <a:pt x="14" y="20"/>
                    <a:pt x="14" y="15"/>
                  </a:cubicBezTo>
                  <a:cubicBezTo>
                    <a:pt x="14" y="10"/>
                    <a:pt x="11" y="4"/>
                    <a:pt x="7" y="2"/>
                  </a:cubicBezTo>
                  <a:cubicBezTo>
                    <a:pt x="3" y="0"/>
                    <a:pt x="0" y="2"/>
                    <a:pt x="0" y="7"/>
                  </a:cubicBezTo>
                  <a:close/>
                </a:path>
              </a:pathLst>
            </a:custGeom>
            <a:solidFill>
              <a:srgbClr val="434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îṣḷîďè">
              <a:extLst>
                <a:ext uri="{FF2B5EF4-FFF2-40B4-BE49-F238E27FC236}">
                  <a16:creationId xmlns:a16="http://schemas.microsoft.com/office/drawing/2014/main" id="{378221DC-B34E-4085-B54A-FA51290C5F71}"/>
                </a:ext>
              </a:extLst>
            </p:cNvPr>
            <p:cNvSpPr/>
            <p:nvPr/>
          </p:nvSpPr>
          <p:spPr bwMode="auto">
            <a:xfrm>
              <a:off x="6577013" y="3886200"/>
              <a:ext cx="282575" cy="249238"/>
            </a:xfrm>
            <a:custGeom>
              <a:avLst/>
              <a:gdLst>
                <a:gd name="T0" fmla="*/ 6 w 89"/>
                <a:gd name="T1" fmla="*/ 2 h 78"/>
                <a:gd name="T2" fmla="*/ 17 w 89"/>
                <a:gd name="T3" fmla="*/ 3 h 78"/>
                <a:gd name="T4" fmla="*/ 75 w 89"/>
                <a:gd name="T5" fmla="*/ 37 h 78"/>
                <a:gd name="T6" fmla="*/ 89 w 89"/>
                <a:gd name="T7" fmla="*/ 64 h 78"/>
                <a:gd name="T8" fmla="*/ 83 w 89"/>
                <a:gd name="T9" fmla="*/ 77 h 78"/>
                <a:gd name="T10" fmla="*/ 78 w 89"/>
                <a:gd name="T11" fmla="*/ 78 h 78"/>
                <a:gd name="T12" fmla="*/ 72 w 89"/>
                <a:gd name="T13" fmla="*/ 76 h 78"/>
                <a:gd name="T14" fmla="*/ 14 w 89"/>
                <a:gd name="T15" fmla="*/ 42 h 78"/>
                <a:gd name="T16" fmla="*/ 0 w 89"/>
                <a:gd name="T17" fmla="*/ 15 h 78"/>
                <a:gd name="T18" fmla="*/ 6 w 89"/>
                <a:gd name="T1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8">
                  <a:moveTo>
                    <a:pt x="6" y="2"/>
                  </a:moveTo>
                  <a:cubicBezTo>
                    <a:pt x="9" y="0"/>
                    <a:pt x="13" y="0"/>
                    <a:pt x="17" y="3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83" y="42"/>
                    <a:pt x="89" y="53"/>
                    <a:pt x="89" y="64"/>
                  </a:cubicBezTo>
                  <a:cubicBezTo>
                    <a:pt x="89" y="70"/>
                    <a:pt x="87" y="74"/>
                    <a:pt x="83" y="77"/>
                  </a:cubicBezTo>
                  <a:cubicBezTo>
                    <a:pt x="81" y="78"/>
                    <a:pt x="80" y="78"/>
                    <a:pt x="78" y="78"/>
                  </a:cubicBezTo>
                  <a:cubicBezTo>
                    <a:pt x="76" y="78"/>
                    <a:pt x="74" y="77"/>
                    <a:pt x="72" y="7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6" y="37"/>
                    <a:pt x="0" y="25"/>
                    <a:pt x="0" y="15"/>
                  </a:cubicBezTo>
                  <a:cubicBezTo>
                    <a:pt x="0" y="9"/>
                    <a:pt x="2" y="4"/>
                    <a:pt x="6" y="2"/>
                  </a:cubicBezTo>
                  <a:close/>
                </a:path>
              </a:pathLst>
            </a:custGeom>
            <a:solidFill>
              <a:srgbClr val="9E9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ïṣlîḍê">
              <a:extLst>
                <a:ext uri="{FF2B5EF4-FFF2-40B4-BE49-F238E27FC236}">
                  <a16:creationId xmlns:a16="http://schemas.microsoft.com/office/drawing/2014/main" id="{112D12CB-02A0-4696-9711-B90835318AE2}"/>
                </a:ext>
              </a:extLst>
            </p:cNvPr>
            <p:cNvSpPr/>
            <p:nvPr/>
          </p:nvSpPr>
          <p:spPr bwMode="auto">
            <a:xfrm>
              <a:off x="6577013" y="3883025"/>
              <a:ext cx="282575" cy="249238"/>
            </a:xfrm>
            <a:custGeom>
              <a:avLst/>
              <a:gdLst>
                <a:gd name="T0" fmla="*/ 6 w 89"/>
                <a:gd name="T1" fmla="*/ 2 h 78"/>
                <a:gd name="T2" fmla="*/ 17 w 89"/>
                <a:gd name="T3" fmla="*/ 3 h 78"/>
                <a:gd name="T4" fmla="*/ 75 w 89"/>
                <a:gd name="T5" fmla="*/ 37 h 78"/>
                <a:gd name="T6" fmla="*/ 89 w 89"/>
                <a:gd name="T7" fmla="*/ 63 h 78"/>
                <a:gd name="T8" fmla="*/ 83 w 89"/>
                <a:gd name="T9" fmla="*/ 77 h 78"/>
                <a:gd name="T10" fmla="*/ 78 w 89"/>
                <a:gd name="T11" fmla="*/ 78 h 78"/>
                <a:gd name="T12" fmla="*/ 72 w 89"/>
                <a:gd name="T13" fmla="*/ 76 h 78"/>
                <a:gd name="T14" fmla="*/ 14 w 89"/>
                <a:gd name="T15" fmla="*/ 41 h 78"/>
                <a:gd name="T16" fmla="*/ 0 w 89"/>
                <a:gd name="T17" fmla="*/ 15 h 78"/>
                <a:gd name="T18" fmla="*/ 6 w 89"/>
                <a:gd name="T1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8">
                  <a:moveTo>
                    <a:pt x="6" y="2"/>
                  </a:moveTo>
                  <a:cubicBezTo>
                    <a:pt x="9" y="0"/>
                    <a:pt x="13" y="0"/>
                    <a:pt x="17" y="3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83" y="41"/>
                    <a:pt x="89" y="53"/>
                    <a:pt x="89" y="63"/>
                  </a:cubicBezTo>
                  <a:cubicBezTo>
                    <a:pt x="89" y="70"/>
                    <a:pt x="87" y="74"/>
                    <a:pt x="83" y="77"/>
                  </a:cubicBezTo>
                  <a:cubicBezTo>
                    <a:pt x="81" y="77"/>
                    <a:pt x="80" y="78"/>
                    <a:pt x="78" y="78"/>
                  </a:cubicBezTo>
                  <a:cubicBezTo>
                    <a:pt x="76" y="78"/>
                    <a:pt x="74" y="77"/>
                    <a:pt x="72" y="76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6" y="37"/>
                    <a:pt x="0" y="25"/>
                    <a:pt x="0" y="15"/>
                  </a:cubicBezTo>
                  <a:cubicBezTo>
                    <a:pt x="0" y="9"/>
                    <a:pt x="2" y="4"/>
                    <a:pt x="6" y="2"/>
                  </a:cubicBezTo>
                  <a:close/>
                </a:path>
              </a:pathLst>
            </a:custGeom>
            <a:solidFill>
              <a:srgbClr val="475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íṩļíḑé">
              <a:extLst>
                <a:ext uri="{FF2B5EF4-FFF2-40B4-BE49-F238E27FC236}">
                  <a16:creationId xmlns:a16="http://schemas.microsoft.com/office/drawing/2014/main" id="{0559AB03-4F3B-42D9-9026-64D6E4D7A9F4}"/>
                </a:ext>
              </a:extLst>
            </p:cNvPr>
            <p:cNvSpPr/>
            <p:nvPr/>
          </p:nvSpPr>
          <p:spPr bwMode="auto">
            <a:xfrm>
              <a:off x="6589713" y="3889375"/>
              <a:ext cx="257175" cy="239713"/>
            </a:xfrm>
            <a:custGeom>
              <a:avLst/>
              <a:gdLst>
                <a:gd name="T0" fmla="*/ 12 w 81"/>
                <a:gd name="T1" fmla="*/ 36 h 75"/>
                <a:gd name="T2" fmla="*/ 69 w 81"/>
                <a:gd name="T3" fmla="*/ 71 h 75"/>
                <a:gd name="T4" fmla="*/ 81 w 81"/>
                <a:gd name="T5" fmla="*/ 61 h 75"/>
                <a:gd name="T6" fmla="*/ 69 w 81"/>
                <a:gd name="T7" fmla="*/ 38 h 75"/>
                <a:gd name="T8" fmla="*/ 12 w 81"/>
                <a:gd name="T9" fmla="*/ 3 h 75"/>
                <a:gd name="T10" fmla="*/ 0 w 81"/>
                <a:gd name="T11" fmla="*/ 13 h 75"/>
                <a:gd name="T12" fmla="*/ 12 w 81"/>
                <a:gd name="T1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5">
                  <a:moveTo>
                    <a:pt x="12" y="36"/>
                  </a:moveTo>
                  <a:cubicBezTo>
                    <a:pt x="69" y="71"/>
                    <a:pt x="69" y="71"/>
                    <a:pt x="69" y="71"/>
                  </a:cubicBezTo>
                  <a:cubicBezTo>
                    <a:pt x="76" y="75"/>
                    <a:pt x="81" y="71"/>
                    <a:pt x="81" y="61"/>
                  </a:cubicBezTo>
                  <a:cubicBezTo>
                    <a:pt x="81" y="52"/>
                    <a:pt x="76" y="42"/>
                    <a:pt x="69" y="3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5" y="0"/>
                    <a:pt x="0" y="4"/>
                    <a:pt x="0" y="13"/>
                  </a:cubicBezTo>
                  <a:cubicBezTo>
                    <a:pt x="0" y="22"/>
                    <a:pt x="5" y="33"/>
                    <a:pt x="12" y="36"/>
                  </a:cubicBezTo>
                  <a:close/>
                </a:path>
              </a:pathLst>
            </a:custGeom>
            <a:solidFill>
              <a:srgbClr val="83A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íśļïďè">
              <a:extLst>
                <a:ext uri="{FF2B5EF4-FFF2-40B4-BE49-F238E27FC236}">
                  <a16:creationId xmlns:a16="http://schemas.microsoft.com/office/drawing/2014/main" id="{0CDF764A-3F6F-4487-B1D7-D4FD1D2BA744}"/>
                </a:ext>
              </a:extLst>
            </p:cNvPr>
            <p:cNvSpPr/>
            <p:nvPr/>
          </p:nvSpPr>
          <p:spPr bwMode="auto">
            <a:xfrm>
              <a:off x="6589713" y="3889375"/>
              <a:ext cx="257175" cy="196850"/>
            </a:xfrm>
            <a:custGeom>
              <a:avLst/>
              <a:gdLst>
                <a:gd name="T0" fmla="*/ 69 w 81"/>
                <a:gd name="T1" fmla="*/ 39 h 62"/>
                <a:gd name="T2" fmla="*/ 12 w 81"/>
                <a:gd name="T3" fmla="*/ 5 h 62"/>
                <a:gd name="T4" fmla="*/ 0 w 81"/>
                <a:gd name="T5" fmla="*/ 14 h 62"/>
                <a:gd name="T6" fmla="*/ 0 w 81"/>
                <a:gd name="T7" fmla="*/ 13 h 62"/>
                <a:gd name="T8" fmla="*/ 12 w 81"/>
                <a:gd name="T9" fmla="*/ 3 h 62"/>
                <a:gd name="T10" fmla="*/ 69 w 81"/>
                <a:gd name="T11" fmla="*/ 38 h 62"/>
                <a:gd name="T12" fmla="*/ 81 w 81"/>
                <a:gd name="T13" fmla="*/ 61 h 62"/>
                <a:gd name="T14" fmla="*/ 81 w 81"/>
                <a:gd name="T15" fmla="*/ 62 h 62"/>
                <a:gd name="T16" fmla="*/ 69 w 81"/>
                <a:gd name="T17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62">
                  <a:moveTo>
                    <a:pt x="69" y="3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5" y="1"/>
                    <a:pt x="0" y="5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5" y="0"/>
                    <a:pt x="12" y="3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76" y="42"/>
                    <a:pt x="81" y="52"/>
                    <a:pt x="81" y="61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53"/>
                    <a:pt x="76" y="43"/>
                    <a:pt x="69" y="39"/>
                  </a:cubicBezTo>
                  <a:close/>
                </a:path>
              </a:pathLst>
            </a:custGeom>
            <a:solidFill>
              <a:srgbClr val="AEE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iṧľîḓè">
              <a:extLst>
                <a:ext uri="{FF2B5EF4-FFF2-40B4-BE49-F238E27FC236}">
                  <a16:creationId xmlns:a16="http://schemas.microsoft.com/office/drawing/2014/main" id="{9CA483DB-4EA2-4588-BD16-9CCB3A80BE5E}"/>
                </a:ext>
              </a:extLst>
            </p:cNvPr>
            <p:cNvSpPr/>
            <p:nvPr/>
          </p:nvSpPr>
          <p:spPr bwMode="auto">
            <a:xfrm>
              <a:off x="6318250" y="2665413"/>
              <a:ext cx="844550" cy="706438"/>
            </a:xfrm>
            <a:custGeom>
              <a:avLst/>
              <a:gdLst>
                <a:gd name="T0" fmla="*/ 225 w 265"/>
                <a:gd name="T1" fmla="*/ 222 h 222"/>
                <a:gd name="T2" fmla="*/ 261 w 265"/>
                <a:gd name="T3" fmla="*/ 189 h 222"/>
                <a:gd name="T4" fmla="*/ 211 w 265"/>
                <a:gd name="T5" fmla="*/ 99 h 222"/>
                <a:gd name="T6" fmla="*/ 69 w 265"/>
                <a:gd name="T7" fmla="*/ 19 h 222"/>
                <a:gd name="T8" fmla="*/ 4 w 265"/>
                <a:gd name="T9" fmla="*/ 42 h 222"/>
                <a:gd name="T10" fmla="*/ 54 w 265"/>
                <a:gd name="T11" fmla="*/ 133 h 222"/>
                <a:gd name="T12" fmla="*/ 195 w 265"/>
                <a:gd name="T13" fmla="*/ 213 h 222"/>
                <a:gd name="T14" fmla="*/ 225 w 265"/>
                <a:gd name="T1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22">
                  <a:moveTo>
                    <a:pt x="225" y="222"/>
                  </a:moveTo>
                  <a:cubicBezTo>
                    <a:pt x="244" y="222"/>
                    <a:pt x="258" y="210"/>
                    <a:pt x="261" y="189"/>
                  </a:cubicBezTo>
                  <a:cubicBezTo>
                    <a:pt x="265" y="157"/>
                    <a:pt x="243" y="117"/>
                    <a:pt x="211" y="9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38" y="0"/>
                    <a:pt x="8" y="11"/>
                    <a:pt x="4" y="42"/>
                  </a:cubicBezTo>
                  <a:cubicBezTo>
                    <a:pt x="0" y="74"/>
                    <a:pt x="22" y="114"/>
                    <a:pt x="54" y="133"/>
                  </a:cubicBezTo>
                  <a:cubicBezTo>
                    <a:pt x="195" y="213"/>
                    <a:pt x="195" y="213"/>
                    <a:pt x="195" y="213"/>
                  </a:cubicBezTo>
                  <a:cubicBezTo>
                    <a:pt x="206" y="219"/>
                    <a:pt x="216" y="222"/>
                    <a:pt x="225" y="222"/>
                  </a:cubicBezTo>
                  <a:close/>
                </a:path>
              </a:pathLst>
            </a:custGeom>
            <a:solidFill>
              <a:srgbClr val="BE0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íṥ1ïďê">
              <a:extLst>
                <a:ext uri="{FF2B5EF4-FFF2-40B4-BE49-F238E27FC236}">
                  <a16:creationId xmlns:a16="http://schemas.microsoft.com/office/drawing/2014/main" id="{B4E557C9-38B3-46E4-87A3-89A028A95EE2}"/>
                </a:ext>
              </a:extLst>
            </p:cNvPr>
            <p:cNvSpPr/>
            <p:nvPr/>
          </p:nvSpPr>
          <p:spPr bwMode="auto">
            <a:xfrm>
              <a:off x="6296025" y="2681288"/>
              <a:ext cx="844550" cy="706438"/>
            </a:xfrm>
            <a:custGeom>
              <a:avLst/>
              <a:gdLst>
                <a:gd name="T0" fmla="*/ 225 w 265"/>
                <a:gd name="T1" fmla="*/ 222 h 222"/>
                <a:gd name="T2" fmla="*/ 261 w 265"/>
                <a:gd name="T3" fmla="*/ 189 h 222"/>
                <a:gd name="T4" fmla="*/ 211 w 265"/>
                <a:gd name="T5" fmla="*/ 99 h 222"/>
                <a:gd name="T6" fmla="*/ 69 w 265"/>
                <a:gd name="T7" fmla="*/ 18 h 222"/>
                <a:gd name="T8" fmla="*/ 4 w 265"/>
                <a:gd name="T9" fmla="*/ 42 h 222"/>
                <a:gd name="T10" fmla="*/ 54 w 265"/>
                <a:gd name="T11" fmla="*/ 132 h 222"/>
                <a:gd name="T12" fmla="*/ 195 w 265"/>
                <a:gd name="T13" fmla="*/ 213 h 222"/>
                <a:gd name="T14" fmla="*/ 225 w 265"/>
                <a:gd name="T1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22">
                  <a:moveTo>
                    <a:pt x="225" y="222"/>
                  </a:moveTo>
                  <a:cubicBezTo>
                    <a:pt x="244" y="222"/>
                    <a:pt x="258" y="210"/>
                    <a:pt x="261" y="189"/>
                  </a:cubicBezTo>
                  <a:cubicBezTo>
                    <a:pt x="265" y="157"/>
                    <a:pt x="243" y="117"/>
                    <a:pt x="211" y="9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38" y="0"/>
                    <a:pt x="9" y="11"/>
                    <a:pt x="4" y="42"/>
                  </a:cubicBezTo>
                  <a:cubicBezTo>
                    <a:pt x="0" y="74"/>
                    <a:pt x="22" y="114"/>
                    <a:pt x="54" y="132"/>
                  </a:cubicBezTo>
                  <a:cubicBezTo>
                    <a:pt x="195" y="213"/>
                    <a:pt x="195" y="213"/>
                    <a:pt x="195" y="213"/>
                  </a:cubicBezTo>
                  <a:cubicBezTo>
                    <a:pt x="206" y="219"/>
                    <a:pt x="216" y="222"/>
                    <a:pt x="225" y="222"/>
                  </a:cubicBez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ïṥľíḍè">
              <a:extLst>
                <a:ext uri="{FF2B5EF4-FFF2-40B4-BE49-F238E27FC236}">
                  <a16:creationId xmlns:a16="http://schemas.microsoft.com/office/drawing/2014/main" id="{7FE6AFF2-DFA9-4E85-9A88-A11A6F4EADAE}"/>
                </a:ext>
              </a:extLst>
            </p:cNvPr>
            <p:cNvSpPr/>
            <p:nvPr/>
          </p:nvSpPr>
          <p:spPr bwMode="auto">
            <a:xfrm>
              <a:off x="6308725" y="2681288"/>
              <a:ext cx="822325" cy="582613"/>
            </a:xfrm>
            <a:custGeom>
              <a:avLst/>
              <a:gdLst>
                <a:gd name="T0" fmla="*/ 0 w 258"/>
                <a:gd name="T1" fmla="*/ 44 h 183"/>
                <a:gd name="T2" fmla="*/ 65 w 258"/>
                <a:gd name="T3" fmla="*/ 20 h 183"/>
                <a:gd name="T4" fmla="*/ 207 w 258"/>
                <a:gd name="T5" fmla="*/ 101 h 183"/>
                <a:gd name="T6" fmla="*/ 257 w 258"/>
                <a:gd name="T7" fmla="*/ 183 h 183"/>
                <a:gd name="T8" fmla="*/ 207 w 258"/>
                <a:gd name="T9" fmla="*/ 99 h 183"/>
                <a:gd name="T10" fmla="*/ 65 w 258"/>
                <a:gd name="T11" fmla="*/ 18 h 183"/>
                <a:gd name="T12" fmla="*/ 0 w 258"/>
                <a:gd name="T13" fmla="*/ 42 h 183"/>
                <a:gd name="T14" fmla="*/ 0 w 258"/>
                <a:gd name="T15" fmla="*/ 50 h 183"/>
                <a:gd name="T16" fmla="*/ 0 w 258"/>
                <a:gd name="T17" fmla="*/ 4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83">
                  <a:moveTo>
                    <a:pt x="0" y="44"/>
                  </a:moveTo>
                  <a:cubicBezTo>
                    <a:pt x="5" y="13"/>
                    <a:pt x="34" y="2"/>
                    <a:pt x="65" y="20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36" y="117"/>
                    <a:pt x="257" y="153"/>
                    <a:pt x="257" y="183"/>
                  </a:cubicBezTo>
                  <a:cubicBezTo>
                    <a:pt x="258" y="153"/>
                    <a:pt x="237" y="116"/>
                    <a:pt x="207" y="99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34" y="0"/>
                    <a:pt x="5" y="11"/>
                    <a:pt x="0" y="42"/>
                  </a:cubicBezTo>
                  <a:cubicBezTo>
                    <a:pt x="0" y="45"/>
                    <a:pt x="0" y="47"/>
                    <a:pt x="0" y="50"/>
                  </a:cubicBezTo>
                  <a:cubicBezTo>
                    <a:pt x="0" y="48"/>
                    <a:pt x="0" y="46"/>
                    <a:pt x="0" y="44"/>
                  </a:cubicBezTo>
                  <a:close/>
                </a:path>
              </a:pathLst>
            </a:custGeom>
            <a:solidFill>
              <a:srgbClr val="FF6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îṩļiďé">
              <a:extLst>
                <a:ext uri="{FF2B5EF4-FFF2-40B4-BE49-F238E27FC236}">
                  <a16:creationId xmlns:a16="http://schemas.microsoft.com/office/drawing/2014/main" id="{F4FC031F-055C-4D1B-B5B6-6998BC3E52A7}"/>
                </a:ext>
              </a:extLst>
            </p:cNvPr>
            <p:cNvSpPr/>
            <p:nvPr/>
          </p:nvSpPr>
          <p:spPr bwMode="auto">
            <a:xfrm>
              <a:off x="6991350" y="1836738"/>
              <a:ext cx="254000" cy="368300"/>
            </a:xfrm>
            <a:custGeom>
              <a:avLst/>
              <a:gdLst>
                <a:gd name="T0" fmla="*/ 0 w 160"/>
                <a:gd name="T1" fmla="*/ 196 h 232"/>
                <a:gd name="T2" fmla="*/ 62 w 160"/>
                <a:gd name="T3" fmla="*/ 232 h 232"/>
                <a:gd name="T4" fmla="*/ 160 w 160"/>
                <a:gd name="T5" fmla="*/ 36 h 232"/>
                <a:gd name="T6" fmla="*/ 98 w 160"/>
                <a:gd name="T7" fmla="*/ 0 h 232"/>
                <a:gd name="T8" fmla="*/ 0 w 160"/>
                <a:gd name="T9" fmla="*/ 19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232">
                  <a:moveTo>
                    <a:pt x="0" y="196"/>
                  </a:moveTo>
                  <a:lnTo>
                    <a:pt x="62" y="232"/>
                  </a:lnTo>
                  <a:lnTo>
                    <a:pt x="160" y="36"/>
                  </a:lnTo>
                  <a:lnTo>
                    <a:pt x="98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íslîďè">
              <a:extLst>
                <a:ext uri="{FF2B5EF4-FFF2-40B4-BE49-F238E27FC236}">
                  <a16:creationId xmlns:a16="http://schemas.microsoft.com/office/drawing/2014/main" id="{F428BE99-692D-43BC-B5BE-C6A0DB406914}"/>
                </a:ext>
              </a:extLst>
            </p:cNvPr>
            <p:cNvSpPr/>
            <p:nvPr/>
          </p:nvSpPr>
          <p:spPr bwMode="auto">
            <a:xfrm>
              <a:off x="6891338" y="1779588"/>
              <a:ext cx="255588" cy="368300"/>
            </a:xfrm>
            <a:custGeom>
              <a:avLst/>
              <a:gdLst>
                <a:gd name="T0" fmla="*/ 0 w 161"/>
                <a:gd name="T1" fmla="*/ 196 h 232"/>
                <a:gd name="T2" fmla="*/ 63 w 161"/>
                <a:gd name="T3" fmla="*/ 232 h 232"/>
                <a:gd name="T4" fmla="*/ 161 w 161"/>
                <a:gd name="T5" fmla="*/ 36 h 232"/>
                <a:gd name="T6" fmla="*/ 101 w 161"/>
                <a:gd name="T7" fmla="*/ 0 h 232"/>
                <a:gd name="T8" fmla="*/ 0 w 161"/>
                <a:gd name="T9" fmla="*/ 19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2">
                  <a:moveTo>
                    <a:pt x="0" y="196"/>
                  </a:moveTo>
                  <a:lnTo>
                    <a:pt x="63" y="232"/>
                  </a:lnTo>
                  <a:lnTo>
                    <a:pt x="161" y="36"/>
                  </a:lnTo>
                  <a:lnTo>
                    <a:pt x="101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íṧḷíḍe">
              <a:extLst>
                <a:ext uri="{FF2B5EF4-FFF2-40B4-BE49-F238E27FC236}">
                  <a16:creationId xmlns:a16="http://schemas.microsoft.com/office/drawing/2014/main" id="{4F92FC40-C7AC-4334-AC16-35F9BA6A8221}"/>
                </a:ext>
              </a:extLst>
            </p:cNvPr>
            <p:cNvSpPr/>
            <p:nvPr/>
          </p:nvSpPr>
          <p:spPr bwMode="auto">
            <a:xfrm>
              <a:off x="6792913" y="1720850"/>
              <a:ext cx="258763" cy="369888"/>
            </a:xfrm>
            <a:custGeom>
              <a:avLst/>
              <a:gdLst>
                <a:gd name="T0" fmla="*/ 0 w 163"/>
                <a:gd name="T1" fmla="*/ 197 h 233"/>
                <a:gd name="T2" fmla="*/ 62 w 163"/>
                <a:gd name="T3" fmla="*/ 233 h 233"/>
                <a:gd name="T4" fmla="*/ 163 w 163"/>
                <a:gd name="T5" fmla="*/ 37 h 233"/>
                <a:gd name="T6" fmla="*/ 101 w 163"/>
                <a:gd name="T7" fmla="*/ 0 h 233"/>
                <a:gd name="T8" fmla="*/ 0 w 163"/>
                <a:gd name="T9" fmla="*/ 19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33">
                  <a:moveTo>
                    <a:pt x="0" y="197"/>
                  </a:moveTo>
                  <a:lnTo>
                    <a:pt x="62" y="233"/>
                  </a:lnTo>
                  <a:lnTo>
                    <a:pt x="163" y="37"/>
                  </a:lnTo>
                  <a:lnTo>
                    <a:pt x="101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ïṩḷïḍê">
              <a:extLst>
                <a:ext uri="{FF2B5EF4-FFF2-40B4-BE49-F238E27FC236}">
                  <a16:creationId xmlns:a16="http://schemas.microsoft.com/office/drawing/2014/main" id="{6AC3AE1E-53D5-4E73-82DA-69C651173634}"/>
                </a:ext>
              </a:extLst>
            </p:cNvPr>
            <p:cNvSpPr/>
            <p:nvPr/>
          </p:nvSpPr>
          <p:spPr bwMode="auto">
            <a:xfrm>
              <a:off x="6694488" y="1663700"/>
              <a:ext cx="258763" cy="369888"/>
            </a:xfrm>
            <a:custGeom>
              <a:avLst/>
              <a:gdLst>
                <a:gd name="T0" fmla="*/ 0 w 163"/>
                <a:gd name="T1" fmla="*/ 197 h 233"/>
                <a:gd name="T2" fmla="*/ 62 w 163"/>
                <a:gd name="T3" fmla="*/ 233 h 233"/>
                <a:gd name="T4" fmla="*/ 163 w 163"/>
                <a:gd name="T5" fmla="*/ 36 h 233"/>
                <a:gd name="T6" fmla="*/ 100 w 163"/>
                <a:gd name="T7" fmla="*/ 0 h 233"/>
                <a:gd name="T8" fmla="*/ 0 w 163"/>
                <a:gd name="T9" fmla="*/ 19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33">
                  <a:moveTo>
                    <a:pt x="0" y="197"/>
                  </a:moveTo>
                  <a:lnTo>
                    <a:pt x="62" y="233"/>
                  </a:lnTo>
                  <a:lnTo>
                    <a:pt x="163" y="36"/>
                  </a:lnTo>
                  <a:lnTo>
                    <a:pt x="100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ïṣļïḍe">
              <a:extLst>
                <a:ext uri="{FF2B5EF4-FFF2-40B4-BE49-F238E27FC236}">
                  <a16:creationId xmlns:a16="http://schemas.microsoft.com/office/drawing/2014/main" id="{48978A53-6ACF-4247-B9BA-5E68BDBD952E}"/>
                </a:ext>
              </a:extLst>
            </p:cNvPr>
            <p:cNvSpPr/>
            <p:nvPr/>
          </p:nvSpPr>
          <p:spPr bwMode="auto">
            <a:xfrm>
              <a:off x="6599238" y="1606550"/>
              <a:ext cx="254000" cy="369888"/>
            </a:xfrm>
            <a:custGeom>
              <a:avLst/>
              <a:gdLst>
                <a:gd name="T0" fmla="*/ 0 w 160"/>
                <a:gd name="T1" fmla="*/ 197 h 233"/>
                <a:gd name="T2" fmla="*/ 60 w 160"/>
                <a:gd name="T3" fmla="*/ 233 h 233"/>
                <a:gd name="T4" fmla="*/ 160 w 160"/>
                <a:gd name="T5" fmla="*/ 36 h 233"/>
                <a:gd name="T6" fmla="*/ 98 w 160"/>
                <a:gd name="T7" fmla="*/ 0 h 233"/>
                <a:gd name="T8" fmla="*/ 0 w 160"/>
                <a:gd name="T9" fmla="*/ 19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233">
                  <a:moveTo>
                    <a:pt x="0" y="197"/>
                  </a:moveTo>
                  <a:lnTo>
                    <a:pt x="60" y="233"/>
                  </a:lnTo>
                  <a:lnTo>
                    <a:pt x="160" y="36"/>
                  </a:lnTo>
                  <a:lnTo>
                    <a:pt x="98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şḷiḋè">
              <a:extLst>
                <a:ext uri="{FF2B5EF4-FFF2-40B4-BE49-F238E27FC236}">
                  <a16:creationId xmlns:a16="http://schemas.microsoft.com/office/drawing/2014/main" id="{2C3BEC59-39B3-4E6B-9673-80518A4FC3C1}"/>
                </a:ext>
              </a:extLst>
            </p:cNvPr>
            <p:cNvSpPr/>
            <p:nvPr/>
          </p:nvSpPr>
          <p:spPr bwMode="auto">
            <a:xfrm>
              <a:off x="6500813" y="1549400"/>
              <a:ext cx="254000" cy="369888"/>
            </a:xfrm>
            <a:custGeom>
              <a:avLst/>
              <a:gdLst>
                <a:gd name="T0" fmla="*/ 0 w 160"/>
                <a:gd name="T1" fmla="*/ 197 h 233"/>
                <a:gd name="T2" fmla="*/ 62 w 160"/>
                <a:gd name="T3" fmla="*/ 233 h 233"/>
                <a:gd name="T4" fmla="*/ 160 w 160"/>
                <a:gd name="T5" fmla="*/ 36 h 233"/>
                <a:gd name="T6" fmla="*/ 98 w 160"/>
                <a:gd name="T7" fmla="*/ 0 h 233"/>
                <a:gd name="T8" fmla="*/ 0 w 160"/>
                <a:gd name="T9" fmla="*/ 19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233">
                  <a:moveTo>
                    <a:pt x="0" y="197"/>
                  </a:moveTo>
                  <a:lnTo>
                    <a:pt x="62" y="233"/>
                  </a:lnTo>
                  <a:lnTo>
                    <a:pt x="160" y="36"/>
                  </a:lnTo>
                  <a:lnTo>
                    <a:pt x="98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ïšḻïḋé">
              <a:extLst>
                <a:ext uri="{FF2B5EF4-FFF2-40B4-BE49-F238E27FC236}">
                  <a16:creationId xmlns:a16="http://schemas.microsoft.com/office/drawing/2014/main" id="{93B04A89-A1E7-46CE-85F1-8A95320DC5AE}"/>
                </a:ext>
              </a:extLst>
            </p:cNvPr>
            <p:cNvSpPr/>
            <p:nvPr/>
          </p:nvSpPr>
          <p:spPr bwMode="auto">
            <a:xfrm>
              <a:off x="6402388" y="1492250"/>
              <a:ext cx="254000" cy="369888"/>
            </a:xfrm>
            <a:custGeom>
              <a:avLst/>
              <a:gdLst>
                <a:gd name="T0" fmla="*/ 0 w 160"/>
                <a:gd name="T1" fmla="*/ 197 h 233"/>
                <a:gd name="T2" fmla="*/ 62 w 160"/>
                <a:gd name="T3" fmla="*/ 233 h 233"/>
                <a:gd name="T4" fmla="*/ 160 w 160"/>
                <a:gd name="T5" fmla="*/ 36 h 233"/>
                <a:gd name="T6" fmla="*/ 100 w 160"/>
                <a:gd name="T7" fmla="*/ 0 h 233"/>
                <a:gd name="T8" fmla="*/ 0 w 160"/>
                <a:gd name="T9" fmla="*/ 19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233">
                  <a:moveTo>
                    <a:pt x="0" y="197"/>
                  </a:moveTo>
                  <a:lnTo>
                    <a:pt x="62" y="233"/>
                  </a:lnTo>
                  <a:lnTo>
                    <a:pt x="160" y="36"/>
                  </a:lnTo>
                  <a:lnTo>
                    <a:pt x="100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iṧḷîḑe">
              <a:extLst>
                <a:ext uri="{FF2B5EF4-FFF2-40B4-BE49-F238E27FC236}">
                  <a16:creationId xmlns:a16="http://schemas.microsoft.com/office/drawing/2014/main" id="{BDC792C2-BF49-4BF5-A5C8-E8B47EF67A2A}"/>
                </a:ext>
              </a:extLst>
            </p:cNvPr>
            <p:cNvSpPr/>
            <p:nvPr/>
          </p:nvSpPr>
          <p:spPr bwMode="auto">
            <a:xfrm>
              <a:off x="6302375" y="1435100"/>
              <a:ext cx="258763" cy="369888"/>
            </a:xfrm>
            <a:custGeom>
              <a:avLst/>
              <a:gdLst>
                <a:gd name="T0" fmla="*/ 0 w 163"/>
                <a:gd name="T1" fmla="*/ 196 h 233"/>
                <a:gd name="T2" fmla="*/ 63 w 163"/>
                <a:gd name="T3" fmla="*/ 233 h 233"/>
                <a:gd name="T4" fmla="*/ 163 w 163"/>
                <a:gd name="T5" fmla="*/ 36 h 233"/>
                <a:gd name="T6" fmla="*/ 101 w 163"/>
                <a:gd name="T7" fmla="*/ 0 h 233"/>
                <a:gd name="T8" fmla="*/ 0 w 163"/>
                <a:gd name="T9" fmla="*/ 19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33">
                  <a:moveTo>
                    <a:pt x="0" y="196"/>
                  </a:moveTo>
                  <a:lnTo>
                    <a:pt x="63" y="233"/>
                  </a:lnTo>
                  <a:lnTo>
                    <a:pt x="163" y="36"/>
                  </a:lnTo>
                  <a:lnTo>
                    <a:pt x="101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iṩ1íḑe">
              <a:extLst>
                <a:ext uri="{FF2B5EF4-FFF2-40B4-BE49-F238E27FC236}">
                  <a16:creationId xmlns:a16="http://schemas.microsoft.com/office/drawing/2014/main" id="{E042839A-9D8B-4A70-B20A-A14E4C67D130}"/>
                </a:ext>
              </a:extLst>
            </p:cNvPr>
            <p:cNvSpPr/>
            <p:nvPr/>
          </p:nvSpPr>
          <p:spPr bwMode="auto">
            <a:xfrm>
              <a:off x="6203950" y="1377950"/>
              <a:ext cx="258763" cy="368300"/>
            </a:xfrm>
            <a:custGeom>
              <a:avLst/>
              <a:gdLst>
                <a:gd name="T0" fmla="*/ 0 w 163"/>
                <a:gd name="T1" fmla="*/ 196 h 232"/>
                <a:gd name="T2" fmla="*/ 62 w 163"/>
                <a:gd name="T3" fmla="*/ 232 h 232"/>
                <a:gd name="T4" fmla="*/ 163 w 163"/>
                <a:gd name="T5" fmla="*/ 36 h 232"/>
                <a:gd name="T6" fmla="*/ 101 w 163"/>
                <a:gd name="T7" fmla="*/ 0 h 232"/>
                <a:gd name="T8" fmla="*/ 0 w 163"/>
                <a:gd name="T9" fmla="*/ 19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32">
                  <a:moveTo>
                    <a:pt x="0" y="196"/>
                  </a:moveTo>
                  <a:lnTo>
                    <a:pt x="62" y="232"/>
                  </a:lnTo>
                  <a:lnTo>
                    <a:pt x="163" y="36"/>
                  </a:lnTo>
                  <a:lnTo>
                    <a:pt x="101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íṣ1îḍè">
              <a:extLst>
                <a:ext uri="{FF2B5EF4-FFF2-40B4-BE49-F238E27FC236}">
                  <a16:creationId xmlns:a16="http://schemas.microsoft.com/office/drawing/2014/main" id="{F2937A38-8CF3-4560-88AC-43D678D14B41}"/>
                </a:ext>
              </a:extLst>
            </p:cNvPr>
            <p:cNvSpPr/>
            <p:nvPr/>
          </p:nvSpPr>
          <p:spPr bwMode="auto">
            <a:xfrm>
              <a:off x="6108700" y="1320800"/>
              <a:ext cx="255588" cy="368300"/>
            </a:xfrm>
            <a:custGeom>
              <a:avLst/>
              <a:gdLst>
                <a:gd name="T0" fmla="*/ 0 w 161"/>
                <a:gd name="T1" fmla="*/ 196 h 232"/>
                <a:gd name="T2" fmla="*/ 60 w 161"/>
                <a:gd name="T3" fmla="*/ 232 h 232"/>
                <a:gd name="T4" fmla="*/ 161 w 161"/>
                <a:gd name="T5" fmla="*/ 36 h 232"/>
                <a:gd name="T6" fmla="*/ 98 w 161"/>
                <a:gd name="T7" fmla="*/ 0 h 232"/>
                <a:gd name="T8" fmla="*/ 0 w 161"/>
                <a:gd name="T9" fmla="*/ 19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2">
                  <a:moveTo>
                    <a:pt x="0" y="196"/>
                  </a:moveTo>
                  <a:lnTo>
                    <a:pt x="60" y="232"/>
                  </a:lnTo>
                  <a:lnTo>
                    <a:pt x="161" y="36"/>
                  </a:lnTo>
                  <a:lnTo>
                    <a:pt x="98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iṥḷiḋê">
              <a:extLst>
                <a:ext uri="{FF2B5EF4-FFF2-40B4-BE49-F238E27FC236}">
                  <a16:creationId xmlns:a16="http://schemas.microsoft.com/office/drawing/2014/main" id="{6096A28D-9FE0-4424-B247-E9766C4794AA}"/>
                </a:ext>
              </a:extLst>
            </p:cNvPr>
            <p:cNvSpPr/>
            <p:nvPr/>
          </p:nvSpPr>
          <p:spPr bwMode="auto">
            <a:xfrm>
              <a:off x="6991350" y="2147888"/>
              <a:ext cx="98425" cy="187325"/>
            </a:xfrm>
            <a:custGeom>
              <a:avLst/>
              <a:gdLst>
                <a:gd name="T0" fmla="*/ 31 w 31"/>
                <a:gd name="T1" fmla="*/ 18 h 59"/>
                <a:gd name="T2" fmla="*/ 31 w 31"/>
                <a:gd name="T3" fmla="*/ 44 h 59"/>
                <a:gd name="T4" fmla="*/ 15 w 31"/>
                <a:gd name="T5" fmla="*/ 54 h 59"/>
                <a:gd name="T6" fmla="*/ 0 w 31"/>
                <a:gd name="T7" fmla="*/ 26 h 59"/>
                <a:gd name="T8" fmla="*/ 0 w 31"/>
                <a:gd name="T9" fmla="*/ 0 h 59"/>
                <a:gd name="T10" fmla="*/ 31 w 31"/>
                <a:gd name="T1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9">
                  <a:moveTo>
                    <a:pt x="31" y="18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54"/>
                    <a:pt x="24" y="59"/>
                    <a:pt x="15" y="54"/>
                  </a:cubicBezTo>
                  <a:cubicBezTo>
                    <a:pt x="7" y="49"/>
                    <a:pt x="0" y="3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îsļíḓé">
              <a:extLst>
                <a:ext uri="{FF2B5EF4-FFF2-40B4-BE49-F238E27FC236}">
                  <a16:creationId xmlns:a16="http://schemas.microsoft.com/office/drawing/2014/main" id="{F6A61E65-73EE-4AD5-99AC-88D51A8186D6}"/>
                </a:ext>
              </a:extLst>
            </p:cNvPr>
            <p:cNvSpPr/>
            <p:nvPr/>
          </p:nvSpPr>
          <p:spPr bwMode="auto">
            <a:xfrm>
              <a:off x="6891338" y="2090738"/>
              <a:ext cx="100013" cy="187325"/>
            </a:xfrm>
            <a:custGeom>
              <a:avLst/>
              <a:gdLst>
                <a:gd name="T0" fmla="*/ 31 w 31"/>
                <a:gd name="T1" fmla="*/ 18 h 59"/>
                <a:gd name="T2" fmla="*/ 31 w 31"/>
                <a:gd name="T3" fmla="*/ 44 h 59"/>
                <a:gd name="T4" fmla="*/ 16 w 31"/>
                <a:gd name="T5" fmla="*/ 54 h 59"/>
                <a:gd name="T6" fmla="*/ 0 w 31"/>
                <a:gd name="T7" fmla="*/ 26 h 59"/>
                <a:gd name="T8" fmla="*/ 0 w 31"/>
                <a:gd name="T9" fmla="*/ 0 h 59"/>
                <a:gd name="T10" fmla="*/ 31 w 31"/>
                <a:gd name="T1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9">
                  <a:moveTo>
                    <a:pt x="31" y="18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54"/>
                    <a:pt x="24" y="59"/>
                    <a:pt x="16" y="54"/>
                  </a:cubicBezTo>
                  <a:cubicBezTo>
                    <a:pt x="7" y="49"/>
                    <a:pt x="0" y="3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iSliďé">
              <a:extLst>
                <a:ext uri="{FF2B5EF4-FFF2-40B4-BE49-F238E27FC236}">
                  <a16:creationId xmlns:a16="http://schemas.microsoft.com/office/drawing/2014/main" id="{9B9215D9-B8B5-497E-BEEA-5CFAA9505789}"/>
                </a:ext>
              </a:extLst>
            </p:cNvPr>
            <p:cNvSpPr/>
            <p:nvPr/>
          </p:nvSpPr>
          <p:spPr bwMode="auto">
            <a:xfrm>
              <a:off x="6792913" y="2033588"/>
              <a:ext cx="98425" cy="187325"/>
            </a:xfrm>
            <a:custGeom>
              <a:avLst/>
              <a:gdLst>
                <a:gd name="T0" fmla="*/ 31 w 31"/>
                <a:gd name="T1" fmla="*/ 18 h 59"/>
                <a:gd name="T2" fmla="*/ 31 w 31"/>
                <a:gd name="T3" fmla="*/ 44 h 59"/>
                <a:gd name="T4" fmla="*/ 16 w 31"/>
                <a:gd name="T5" fmla="*/ 54 h 59"/>
                <a:gd name="T6" fmla="*/ 0 w 31"/>
                <a:gd name="T7" fmla="*/ 26 h 59"/>
                <a:gd name="T8" fmla="*/ 0 w 31"/>
                <a:gd name="T9" fmla="*/ 0 h 59"/>
                <a:gd name="T10" fmla="*/ 31 w 31"/>
                <a:gd name="T1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9">
                  <a:moveTo>
                    <a:pt x="31" y="18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54"/>
                    <a:pt x="24" y="59"/>
                    <a:pt x="16" y="54"/>
                  </a:cubicBezTo>
                  <a:cubicBezTo>
                    <a:pt x="7" y="49"/>
                    <a:pt x="0" y="3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i$1îḓê">
              <a:extLst>
                <a:ext uri="{FF2B5EF4-FFF2-40B4-BE49-F238E27FC236}">
                  <a16:creationId xmlns:a16="http://schemas.microsoft.com/office/drawing/2014/main" id="{8D11C5FE-435C-4689-9466-10956AF6A46E}"/>
                </a:ext>
              </a:extLst>
            </p:cNvPr>
            <p:cNvSpPr/>
            <p:nvPr/>
          </p:nvSpPr>
          <p:spPr bwMode="auto">
            <a:xfrm>
              <a:off x="6697663" y="1976438"/>
              <a:ext cx="95250" cy="187325"/>
            </a:xfrm>
            <a:custGeom>
              <a:avLst/>
              <a:gdLst>
                <a:gd name="T0" fmla="*/ 30 w 30"/>
                <a:gd name="T1" fmla="*/ 18 h 59"/>
                <a:gd name="T2" fmla="*/ 30 w 30"/>
                <a:gd name="T3" fmla="*/ 44 h 59"/>
                <a:gd name="T4" fmla="*/ 15 w 30"/>
                <a:gd name="T5" fmla="*/ 54 h 59"/>
                <a:gd name="T6" fmla="*/ 0 w 30"/>
                <a:gd name="T7" fmla="*/ 26 h 59"/>
                <a:gd name="T8" fmla="*/ 0 w 30"/>
                <a:gd name="T9" fmla="*/ 0 h 59"/>
                <a:gd name="T10" fmla="*/ 30 w 30"/>
                <a:gd name="T1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9">
                  <a:moveTo>
                    <a:pt x="30" y="18"/>
                  </a:moveTo>
                  <a:cubicBezTo>
                    <a:pt x="30" y="44"/>
                    <a:pt x="30" y="44"/>
                    <a:pt x="30" y="44"/>
                  </a:cubicBezTo>
                  <a:cubicBezTo>
                    <a:pt x="30" y="54"/>
                    <a:pt x="23" y="59"/>
                    <a:pt x="15" y="54"/>
                  </a:cubicBezTo>
                  <a:cubicBezTo>
                    <a:pt x="6" y="49"/>
                    <a:pt x="0" y="3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18"/>
                  </a:ln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ïSlîḓé">
              <a:extLst>
                <a:ext uri="{FF2B5EF4-FFF2-40B4-BE49-F238E27FC236}">
                  <a16:creationId xmlns:a16="http://schemas.microsoft.com/office/drawing/2014/main" id="{297F9BDB-2931-480B-85D5-0929B60CF7A3}"/>
                </a:ext>
              </a:extLst>
            </p:cNvPr>
            <p:cNvSpPr/>
            <p:nvPr/>
          </p:nvSpPr>
          <p:spPr bwMode="auto">
            <a:xfrm>
              <a:off x="6599238" y="1919288"/>
              <a:ext cx="95250" cy="187325"/>
            </a:xfrm>
            <a:custGeom>
              <a:avLst/>
              <a:gdLst>
                <a:gd name="T0" fmla="*/ 30 w 30"/>
                <a:gd name="T1" fmla="*/ 18 h 59"/>
                <a:gd name="T2" fmla="*/ 30 w 30"/>
                <a:gd name="T3" fmla="*/ 44 h 59"/>
                <a:gd name="T4" fmla="*/ 15 w 30"/>
                <a:gd name="T5" fmla="*/ 54 h 59"/>
                <a:gd name="T6" fmla="*/ 0 w 30"/>
                <a:gd name="T7" fmla="*/ 26 h 59"/>
                <a:gd name="T8" fmla="*/ 0 w 30"/>
                <a:gd name="T9" fmla="*/ 0 h 59"/>
                <a:gd name="T10" fmla="*/ 30 w 30"/>
                <a:gd name="T1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9">
                  <a:moveTo>
                    <a:pt x="30" y="18"/>
                  </a:moveTo>
                  <a:cubicBezTo>
                    <a:pt x="30" y="44"/>
                    <a:pt x="30" y="44"/>
                    <a:pt x="30" y="44"/>
                  </a:cubicBezTo>
                  <a:cubicBezTo>
                    <a:pt x="30" y="54"/>
                    <a:pt x="23" y="59"/>
                    <a:pt x="15" y="54"/>
                  </a:cubicBezTo>
                  <a:cubicBezTo>
                    <a:pt x="6" y="49"/>
                    <a:pt x="0" y="3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íSļîḓé">
              <a:extLst>
                <a:ext uri="{FF2B5EF4-FFF2-40B4-BE49-F238E27FC236}">
                  <a16:creationId xmlns:a16="http://schemas.microsoft.com/office/drawing/2014/main" id="{3B071E5D-43AA-408E-BC62-4355B7B11733}"/>
                </a:ext>
              </a:extLst>
            </p:cNvPr>
            <p:cNvSpPr/>
            <p:nvPr/>
          </p:nvSpPr>
          <p:spPr bwMode="auto">
            <a:xfrm>
              <a:off x="6500813" y="1862138"/>
              <a:ext cx="98425" cy="187325"/>
            </a:xfrm>
            <a:custGeom>
              <a:avLst/>
              <a:gdLst>
                <a:gd name="T0" fmla="*/ 31 w 31"/>
                <a:gd name="T1" fmla="*/ 18 h 59"/>
                <a:gd name="T2" fmla="*/ 31 w 31"/>
                <a:gd name="T3" fmla="*/ 44 h 59"/>
                <a:gd name="T4" fmla="*/ 15 w 31"/>
                <a:gd name="T5" fmla="*/ 54 h 59"/>
                <a:gd name="T6" fmla="*/ 0 w 31"/>
                <a:gd name="T7" fmla="*/ 26 h 59"/>
                <a:gd name="T8" fmla="*/ 0 w 31"/>
                <a:gd name="T9" fmla="*/ 0 h 59"/>
                <a:gd name="T10" fmla="*/ 31 w 31"/>
                <a:gd name="T1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9">
                  <a:moveTo>
                    <a:pt x="31" y="18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54"/>
                    <a:pt x="24" y="59"/>
                    <a:pt x="15" y="54"/>
                  </a:cubicBezTo>
                  <a:cubicBezTo>
                    <a:pt x="7" y="49"/>
                    <a:pt x="0" y="3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ïşļïdè">
              <a:extLst>
                <a:ext uri="{FF2B5EF4-FFF2-40B4-BE49-F238E27FC236}">
                  <a16:creationId xmlns:a16="http://schemas.microsoft.com/office/drawing/2014/main" id="{59DD38A1-6ED5-4EFE-BBD5-6DDE5F54E8C1}"/>
                </a:ext>
              </a:extLst>
            </p:cNvPr>
            <p:cNvSpPr/>
            <p:nvPr/>
          </p:nvSpPr>
          <p:spPr bwMode="auto">
            <a:xfrm>
              <a:off x="6402388" y="1804988"/>
              <a:ext cx="98425" cy="187325"/>
            </a:xfrm>
            <a:custGeom>
              <a:avLst/>
              <a:gdLst>
                <a:gd name="T0" fmla="*/ 31 w 31"/>
                <a:gd name="T1" fmla="*/ 18 h 59"/>
                <a:gd name="T2" fmla="*/ 31 w 31"/>
                <a:gd name="T3" fmla="*/ 44 h 59"/>
                <a:gd name="T4" fmla="*/ 15 w 31"/>
                <a:gd name="T5" fmla="*/ 54 h 59"/>
                <a:gd name="T6" fmla="*/ 0 w 31"/>
                <a:gd name="T7" fmla="*/ 26 h 59"/>
                <a:gd name="T8" fmla="*/ 0 w 31"/>
                <a:gd name="T9" fmla="*/ 0 h 59"/>
                <a:gd name="T10" fmla="*/ 31 w 31"/>
                <a:gd name="T1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9">
                  <a:moveTo>
                    <a:pt x="31" y="18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54"/>
                    <a:pt x="24" y="59"/>
                    <a:pt x="15" y="54"/>
                  </a:cubicBezTo>
                  <a:cubicBezTo>
                    <a:pt x="7" y="49"/>
                    <a:pt x="0" y="3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íṧḷîdé">
              <a:extLst>
                <a:ext uri="{FF2B5EF4-FFF2-40B4-BE49-F238E27FC236}">
                  <a16:creationId xmlns:a16="http://schemas.microsoft.com/office/drawing/2014/main" id="{A04D03C5-566B-442D-98E5-8B318262073D}"/>
                </a:ext>
              </a:extLst>
            </p:cNvPr>
            <p:cNvSpPr/>
            <p:nvPr/>
          </p:nvSpPr>
          <p:spPr bwMode="auto">
            <a:xfrm>
              <a:off x="6302375" y="1746250"/>
              <a:ext cx="100013" cy="188913"/>
            </a:xfrm>
            <a:custGeom>
              <a:avLst/>
              <a:gdLst>
                <a:gd name="T0" fmla="*/ 31 w 31"/>
                <a:gd name="T1" fmla="*/ 18 h 59"/>
                <a:gd name="T2" fmla="*/ 31 w 31"/>
                <a:gd name="T3" fmla="*/ 44 h 59"/>
                <a:gd name="T4" fmla="*/ 16 w 31"/>
                <a:gd name="T5" fmla="*/ 54 h 59"/>
                <a:gd name="T6" fmla="*/ 0 w 31"/>
                <a:gd name="T7" fmla="*/ 26 h 59"/>
                <a:gd name="T8" fmla="*/ 0 w 31"/>
                <a:gd name="T9" fmla="*/ 0 h 59"/>
                <a:gd name="T10" fmla="*/ 31 w 31"/>
                <a:gd name="T1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9">
                  <a:moveTo>
                    <a:pt x="31" y="18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54"/>
                    <a:pt x="24" y="59"/>
                    <a:pt x="16" y="54"/>
                  </a:cubicBezTo>
                  <a:cubicBezTo>
                    <a:pt x="7" y="49"/>
                    <a:pt x="0" y="3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ïśḷíḑe">
              <a:extLst>
                <a:ext uri="{FF2B5EF4-FFF2-40B4-BE49-F238E27FC236}">
                  <a16:creationId xmlns:a16="http://schemas.microsoft.com/office/drawing/2014/main" id="{29318CF6-D05C-42BF-A6B8-F7BA1F8200F8}"/>
                </a:ext>
              </a:extLst>
            </p:cNvPr>
            <p:cNvSpPr/>
            <p:nvPr/>
          </p:nvSpPr>
          <p:spPr bwMode="auto">
            <a:xfrm>
              <a:off x="6203950" y="1689100"/>
              <a:ext cx="98425" cy="185738"/>
            </a:xfrm>
            <a:custGeom>
              <a:avLst/>
              <a:gdLst>
                <a:gd name="T0" fmla="*/ 31 w 31"/>
                <a:gd name="T1" fmla="*/ 18 h 58"/>
                <a:gd name="T2" fmla="*/ 31 w 31"/>
                <a:gd name="T3" fmla="*/ 44 h 58"/>
                <a:gd name="T4" fmla="*/ 16 w 31"/>
                <a:gd name="T5" fmla="*/ 54 h 58"/>
                <a:gd name="T6" fmla="*/ 0 w 31"/>
                <a:gd name="T7" fmla="*/ 26 h 58"/>
                <a:gd name="T8" fmla="*/ 0 w 31"/>
                <a:gd name="T9" fmla="*/ 0 h 58"/>
                <a:gd name="T10" fmla="*/ 31 w 31"/>
                <a:gd name="T11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8">
                  <a:moveTo>
                    <a:pt x="31" y="18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54"/>
                    <a:pt x="24" y="58"/>
                    <a:pt x="16" y="54"/>
                  </a:cubicBezTo>
                  <a:cubicBezTo>
                    <a:pt x="7" y="49"/>
                    <a:pt x="0" y="3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iṥḻïḋe">
              <a:extLst>
                <a:ext uri="{FF2B5EF4-FFF2-40B4-BE49-F238E27FC236}">
                  <a16:creationId xmlns:a16="http://schemas.microsoft.com/office/drawing/2014/main" id="{CD04C3F6-76BD-4D82-A614-4B46EEA6DF40}"/>
                </a:ext>
              </a:extLst>
            </p:cNvPr>
            <p:cNvSpPr/>
            <p:nvPr/>
          </p:nvSpPr>
          <p:spPr bwMode="auto">
            <a:xfrm>
              <a:off x="6108700" y="1631950"/>
              <a:ext cx="95250" cy="188913"/>
            </a:xfrm>
            <a:custGeom>
              <a:avLst/>
              <a:gdLst>
                <a:gd name="T0" fmla="*/ 30 w 30"/>
                <a:gd name="T1" fmla="*/ 18 h 59"/>
                <a:gd name="T2" fmla="*/ 30 w 30"/>
                <a:gd name="T3" fmla="*/ 44 h 59"/>
                <a:gd name="T4" fmla="*/ 15 w 30"/>
                <a:gd name="T5" fmla="*/ 54 h 59"/>
                <a:gd name="T6" fmla="*/ 0 w 30"/>
                <a:gd name="T7" fmla="*/ 26 h 59"/>
                <a:gd name="T8" fmla="*/ 0 w 30"/>
                <a:gd name="T9" fmla="*/ 0 h 59"/>
                <a:gd name="T10" fmla="*/ 30 w 30"/>
                <a:gd name="T1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9">
                  <a:moveTo>
                    <a:pt x="30" y="18"/>
                  </a:moveTo>
                  <a:cubicBezTo>
                    <a:pt x="30" y="44"/>
                    <a:pt x="30" y="44"/>
                    <a:pt x="30" y="44"/>
                  </a:cubicBezTo>
                  <a:cubicBezTo>
                    <a:pt x="30" y="54"/>
                    <a:pt x="23" y="59"/>
                    <a:pt x="15" y="54"/>
                  </a:cubicBezTo>
                  <a:cubicBezTo>
                    <a:pt x="7" y="49"/>
                    <a:pt x="0" y="3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18"/>
                  </a:ln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îšľiďé">
              <a:extLst>
                <a:ext uri="{FF2B5EF4-FFF2-40B4-BE49-F238E27FC236}">
                  <a16:creationId xmlns:a16="http://schemas.microsoft.com/office/drawing/2014/main" id="{6C76576F-9CCE-4AAF-80D6-551B80F6C413}"/>
                </a:ext>
              </a:extLst>
            </p:cNvPr>
            <p:cNvSpPr/>
            <p:nvPr/>
          </p:nvSpPr>
          <p:spPr bwMode="auto">
            <a:xfrm>
              <a:off x="7013575" y="2386013"/>
              <a:ext cx="563563" cy="795338"/>
            </a:xfrm>
            <a:custGeom>
              <a:avLst/>
              <a:gdLst>
                <a:gd name="T0" fmla="*/ 177 w 177"/>
                <a:gd name="T1" fmla="*/ 162 h 250"/>
                <a:gd name="T2" fmla="*/ 93 w 177"/>
                <a:gd name="T3" fmla="*/ 225 h 250"/>
                <a:gd name="T4" fmla="*/ 9 w 177"/>
                <a:gd name="T5" fmla="*/ 74 h 250"/>
                <a:gd name="T6" fmla="*/ 41 w 177"/>
                <a:gd name="T7" fmla="*/ 7 h 250"/>
                <a:gd name="T8" fmla="*/ 93 w 177"/>
                <a:gd name="T9" fmla="*/ 11 h 250"/>
                <a:gd name="T10" fmla="*/ 177 w 177"/>
                <a:gd name="T11" fmla="*/ 16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50">
                  <a:moveTo>
                    <a:pt x="177" y="162"/>
                  </a:moveTo>
                  <a:cubicBezTo>
                    <a:pt x="177" y="221"/>
                    <a:pt x="139" y="250"/>
                    <a:pt x="93" y="225"/>
                  </a:cubicBezTo>
                  <a:cubicBezTo>
                    <a:pt x="47" y="201"/>
                    <a:pt x="9" y="133"/>
                    <a:pt x="9" y="74"/>
                  </a:cubicBezTo>
                  <a:cubicBezTo>
                    <a:pt x="9" y="40"/>
                    <a:pt x="0" y="25"/>
                    <a:pt x="41" y="7"/>
                  </a:cubicBezTo>
                  <a:cubicBezTo>
                    <a:pt x="55" y="0"/>
                    <a:pt x="73" y="1"/>
                    <a:pt x="93" y="11"/>
                  </a:cubicBezTo>
                  <a:cubicBezTo>
                    <a:pt x="139" y="35"/>
                    <a:pt x="177" y="103"/>
                    <a:pt x="177" y="162"/>
                  </a:cubicBez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iṥľîḍê">
              <a:extLst>
                <a:ext uri="{FF2B5EF4-FFF2-40B4-BE49-F238E27FC236}">
                  <a16:creationId xmlns:a16="http://schemas.microsoft.com/office/drawing/2014/main" id="{F371D187-718E-4CA6-A99B-5FFC2BD5D3D8}"/>
                </a:ext>
              </a:extLst>
            </p:cNvPr>
            <p:cNvSpPr/>
            <p:nvPr/>
          </p:nvSpPr>
          <p:spPr bwMode="auto">
            <a:xfrm>
              <a:off x="7004050" y="2363788"/>
              <a:ext cx="534988" cy="836613"/>
            </a:xfrm>
            <a:custGeom>
              <a:avLst/>
              <a:gdLst>
                <a:gd name="T0" fmla="*/ 168 w 168"/>
                <a:gd name="T1" fmla="*/ 176 h 263"/>
                <a:gd name="T2" fmla="*/ 84 w 168"/>
                <a:gd name="T3" fmla="*/ 239 h 263"/>
                <a:gd name="T4" fmla="*/ 0 w 168"/>
                <a:gd name="T5" fmla="*/ 88 h 263"/>
                <a:gd name="T6" fmla="*/ 84 w 168"/>
                <a:gd name="T7" fmla="*/ 25 h 263"/>
                <a:gd name="T8" fmla="*/ 168 w 168"/>
                <a:gd name="T9" fmla="*/ 17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63">
                  <a:moveTo>
                    <a:pt x="168" y="176"/>
                  </a:moveTo>
                  <a:cubicBezTo>
                    <a:pt x="168" y="235"/>
                    <a:pt x="130" y="263"/>
                    <a:pt x="84" y="239"/>
                  </a:cubicBezTo>
                  <a:cubicBezTo>
                    <a:pt x="37" y="215"/>
                    <a:pt x="0" y="147"/>
                    <a:pt x="0" y="88"/>
                  </a:cubicBezTo>
                  <a:cubicBezTo>
                    <a:pt x="0" y="29"/>
                    <a:pt x="37" y="0"/>
                    <a:pt x="84" y="25"/>
                  </a:cubicBezTo>
                  <a:cubicBezTo>
                    <a:pt x="130" y="49"/>
                    <a:pt x="168" y="117"/>
                    <a:pt x="168" y="176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iś1îdê">
              <a:extLst>
                <a:ext uri="{FF2B5EF4-FFF2-40B4-BE49-F238E27FC236}">
                  <a16:creationId xmlns:a16="http://schemas.microsoft.com/office/drawing/2014/main" id="{518864E9-0D9C-473A-A535-0D1A3E32707C}"/>
                </a:ext>
              </a:extLst>
            </p:cNvPr>
            <p:cNvSpPr/>
            <p:nvPr/>
          </p:nvSpPr>
          <p:spPr bwMode="auto">
            <a:xfrm>
              <a:off x="7004050" y="2363788"/>
              <a:ext cx="534988" cy="563563"/>
            </a:xfrm>
            <a:custGeom>
              <a:avLst/>
              <a:gdLst>
                <a:gd name="T0" fmla="*/ 84 w 168"/>
                <a:gd name="T1" fmla="*/ 27 h 177"/>
                <a:gd name="T2" fmla="*/ 168 w 168"/>
                <a:gd name="T3" fmla="*/ 177 h 177"/>
                <a:gd name="T4" fmla="*/ 168 w 168"/>
                <a:gd name="T5" fmla="*/ 176 h 177"/>
                <a:gd name="T6" fmla="*/ 84 w 168"/>
                <a:gd name="T7" fmla="*/ 25 h 177"/>
                <a:gd name="T8" fmla="*/ 0 w 168"/>
                <a:gd name="T9" fmla="*/ 88 h 177"/>
                <a:gd name="T10" fmla="*/ 0 w 168"/>
                <a:gd name="T11" fmla="*/ 89 h 177"/>
                <a:gd name="T12" fmla="*/ 84 w 168"/>
                <a:gd name="T13" fmla="*/ 2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77">
                  <a:moveTo>
                    <a:pt x="84" y="27"/>
                  </a:moveTo>
                  <a:cubicBezTo>
                    <a:pt x="130" y="51"/>
                    <a:pt x="167" y="118"/>
                    <a:pt x="168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68" y="117"/>
                    <a:pt x="130" y="49"/>
                    <a:pt x="84" y="25"/>
                  </a:cubicBezTo>
                  <a:cubicBezTo>
                    <a:pt x="37" y="0"/>
                    <a:pt x="0" y="29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0"/>
                    <a:pt x="38" y="3"/>
                    <a:pt x="84" y="27"/>
                  </a:cubicBez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iṩḻïďè">
              <a:extLst>
                <a:ext uri="{FF2B5EF4-FFF2-40B4-BE49-F238E27FC236}">
                  <a16:creationId xmlns:a16="http://schemas.microsoft.com/office/drawing/2014/main" id="{3E5EDB1D-8A0E-48EA-8565-2B28A7637E1A}"/>
                </a:ext>
              </a:extLst>
            </p:cNvPr>
            <p:cNvSpPr/>
            <p:nvPr/>
          </p:nvSpPr>
          <p:spPr bwMode="auto">
            <a:xfrm>
              <a:off x="7073900" y="2481263"/>
              <a:ext cx="395288" cy="617538"/>
            </a:xfrm>
            <a:custGeom>
              <a:avLst/>
              <a:gdLst>
                <a:gd name="T0" fmla="*/ 124 w 124"/>
                <a:gd name="T1" fmla="*/ 130 h 194"/>
                <a:gd name="T2" fmla="*/ 62 w 124"/>
                <a:gd name="T3" fmla="*/ 176 h 194"/>
                <a:gd name="T4" fmla="*/ 0 w 124"/>
                <a:gd name="T5" fmla="*/ 64 h 194"/>
                <a:gd name="T6" fmla="*/ 62 w 124"/>
                <a:gd name="T7" fmla="*/ 18 h 194"/>
                <a:gd name="T8" fmla="*/ 124 w 124"/>
                <a:gd name="T9" fmla="*/ 13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94">
                  <a:moveTo>
                    <a:pt x="124" y="130"/>
                  </a:moveTo>
                  <a:cubicBezTo>
                    <a:pt x="124" y="173"/>
                    <a:pt x="96" y="194"/>
                    <a:pt x="62" y="176"/>
                  </a:cubicBezTo>
                  <a:cubicBezTo>
                    <a:pt x="27" y="158"/>
                    <a:pt x="0" y="108"/>
                    <a:pt x="0" y="64"/>
                  </a:cubicBezTo>
                  <a:cubicBezTo>
                    <a:pt x="0" y="21"/>
                    <a:pt x="27" y="0"/>
                    <a:pt x="62" y="18"/>
                  </a:cubicBezTo>
                  <a:cubicBezTo>
                    <a:pt x="96" y="36"/>
                    <a:pt x="124" y="86"/>
                    <a:pt x="124" y="130"/>
                  </a:cubicBez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ïšľíḍe">
              <a:extLst>
                <a:ext uri="{FF2B5EF4-FFF2-40B4-BE49-F238E27FC236}">
                  <a16:creationId xmlns:a16="http://schemas.microsoft.com/office/drawing/2014/main" id="{EB36CBD4-280B-4A19-86E9-564DD11220B4}"/>
                </a:ext>
              </a:extLst>
            </p:cNvPr>
            <p:cNvSpPr/>
            <p:nvPr/>
          </p:nvSpPr>
          <p:spPr bwMode="auto">
            <a:xfrm>
              <a:off x="7073900" y="2481263"/>
              <a:ext cx="395288" cy="419100"/>
            </a:xfrm>
            <a:custGeom>
              <a:avLst/>
              <a:gdLst>
                <a:gd name="T0" fmla="*/ 62 w 124"/>
                <a:gd name="T1" fmla="*/ 21 h 132"/>
                <a:gd name="T2" fmla="*/ 124 w 124"/>
                <a:gd name="T3" fmla="*/ 132 h 132"/>
                <a:gd name="T4" fmla="*/ 124 w 124"/>
                <a:gd name="T5" fmla="*/ 130 h 132"/>
                <a:gd name="T6" fmla="*/ 62 w 124"/>
                <a:gd name="T7" fmla="*/ 18 h 132"/>
                <a:gd name="T8" fmla="*/ 0 w 124"/>
                <a:gd name="T9" fmla="*/ 64 h 132"/>
                <a:gd name="T10" fmla="*/ 0 w 124"/>
                <a:gd name="T11" fmla="*/ 66 h 132"/>
                <a:gd name="T12" fmla="*/ 62 w 124"/>
                <a:gd name="T13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32">
                  <a:moveTo>
                    <a:pt x="62" y="21"/>
                  </a:moveTo>
                  <a:cubicBezTo>
                    <a:pt x="96" y="39"/>
                    <a:pt x="123" y="89"/>
                    <a:pt x="124" y="132"/>
                  </a:cubicBezTo>
                  <a:cubicBezTo>
                    <a:pt x="124" y="131"/>
                    <a:pt x="124" y="130"/>
                    <a:pt x="124" y="130"/>
                  </a:cubicBezTo>
                  <a:cubicBezTo>
                    <a:pt x="124" y="86"/>
                    <a:pt x="96" y="36"/>
                    <a:pt x="62" y="18"/>
                  </a:cubicBezTo>
                  <a:cubicBezTo>
                    <a:pt x="27" y="0"/>
                    <a:pt x="0" y="21"/>
                    <a:pt x="0" y="64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1" y="23"/>
                    <a:pt x="28" y="4"/>
                    <a:pt x="62" y="21"/>
                  </a:cubicBezTo>
                  <a:close/>
                </a:path>
              </a:pathLst>
            </a:custGeom>
            <a:solidFill>
              <a:srgbClr val="FFF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ïsḷíḋe">
              <a:extLst>
                <a:ext uri="{FF2B5EF4-FFF2-40B4-BE49-F238E27FC236}">
                  <a16:creationId xmlns:a16="http://schemas.microsoft.com/office/drawing/2014/main" id="{327F13E4-1BCB-44A8-ADB8-B6A57C1F6656}"/>
                </a:ext>
              </a:extLst>
            </p:cNvPr>
            <p:cNvSpPr/>
            <p:nvPr/>
          </p:nvSpPr>
          <p:spPr bwMode="auto">
            <a:xfrm>
              <a:off x="7178675" y="2605088"/>
              <a:ext cx="158750" cy="376238"/>
            </a:xfrm>
            <a:custGeom>
              <a:avLst/>
              <a:gdLst>
                <a:gd name="T0" fmla="*/ 26 w 50"/>
                <a:gd name="T1" fmla="*/ 2 h 118"/>
                <a:gd name="T2" fmla="*/ 30 w 50"/>
                <a:gd name="T3" fmla="*/ 10 h 118"/>
                <a:gd name="T4" fmla="*/ 30 w 50"/>
                <a:gd name="T5" fmla="*/ 13 h 118"/>
                <a:gd name="T6" fmla="*/ 44 w 50"/>
                <a:gd name="T7" fmla="*/ 30 h 118"/>
                <a:gd name="T8" fmla="*/ 47 w 50"/>
                <a:gd name="T9" fmla="*/ 38 h 118"/>
                <a:gd name="T10" fmla="*/ 42 w 50"/>
                <a:gd name="T11" fmla="*/ 42 h 118"/>
                <a:gd name="T12" fmla="*/ 39 w 50"/>
                <a:gd name="T13" fmla="*/ 39 h 118"/>
                <a:gd name="T14" fmla="*/ 29 w 50"/>
                <a:gd name="T15" fmla="*/ 27 h 118"/>
                <a:gd name="T16" fmla="*/ 29 w 50"/>
                <a:gd name="T17" fmla="*/ 52 h 118"/>
                <a:gd name="T18" fmla="*/ 50 w 50"/>
                <a:gd name="T19" fmla="*/ 92 h 118"/>
                <a:gd name="T20" fmla="*/ 30 w 50"/>
                <a:gd name="T21" fmla="*/ 105 h 118"/>
                <a:gd name="T22" fmla="*/ 30 w 50"/>
                <a:gd name="T23" fmla="*/ 113 h 118"/>
                <a:gd name="T24" fmla="*/ 26 w 50"/>
                <a:gd name="T25" fmla="*/ 116 h 118"/>
                <a:gd name="T26" fmla="*/ 22 w 50"/>
                <a:gd name="T27" fmla="*/ 108 h 118"/>
                <a:gd name="T28" fmla="*/ 22 w 50"/>
                <a:gd name="T29" fmla="*/ 100 h 118"/>
                <a:gd name="T30" fmla="*/ 2 w 50"/>
                <a:gd name="T31" fmla="*/ 77 h 118"/>
                <a:gd name="T32" fmla="*/ 0 w 50"/>
                <a:gd name="T33" fmla="*/ 69 h 118"/>
                <a:gd name="T34" fmla="*/ 5 w 50"/>
                <a:gd name="T35" fmla="*/ 65 h 118"/>
                <a:gd name="T36" fmla="*/ 8 w 50"/>
                <a:gd name="T37" fmla="*/ 69 h 118"/>
                <a:gd name="T38" fmla="*/ 22 w 50"/>
                <a:gd name="T39" fmla="*/ 87 h 118"/>
                <a:gd name="T40" fmla="*/ 22 w 50"/>
                <a:gd name="T41" fmla="*/ 60 h 118"/>
                <a:gd name="T42" fmla="*/ 2 w 50"/>
                <a:gd name="T43" fmla="*/ 20 h 118"/>
                <a:gd name="T44" fmla="*/ 22 w 50"/>
                <a:gd name="T45" fmla="*/ 8 h 118"/>
                <a:gd name="T46" fmla="*/ 22 w 50"/>
                <a:gd name="T47" fmla="*/ 5 h 118"/>
                <a:gd name="T48" fmla="*/ 26 w 50"/>
                <a:gd name="T49" fmla="*/ 2 h 118"/>
                <a:gd name="T50" fmla="*/ 22 w 50"/>
                <a:gd name="T51" fmla="*/ 45 h 118"/>
                <a:gd name="T52" fmla="*/ 22 w 50"/>
                <a:gd name="T53" fmla="*/ 21 h 118"/>
                <a:gd name="T54" fmla="*/ 13 w 50"/>
                <a:gd name="T55" fmla="*/ 27 h 118"/>
                <a:gd name="T56" fmla="*/ 22 w 50"/>
                <a:gd name="T57" fmla="*/ 45 h 118"/>
                <a:gd name="T58" fmla="*/ 29 w 50"/>
                <a:gd name="T59" fmla="*/ 68 h 118"/>
                <a:gd name="T60" fmla="*/ 29 w 50"/>
                <a:gd name="T61" fmla="*/ 92 h 118"/>
                <a:gd name="T62" fmla="*/ 39 w 50"/>
                <a:gd name="T63" fmla="*/ 86 h 118"/>
                <a:gd name="T64" fmla="*/ 29 w 50"/>
                <a:gd name="T65" fmla="*/ 6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118">
                  <a:moveTo>
                    <a:pt x="26" y="2"/>
                  </a:moveTo>
                  <a:cubicBezTo>
                    <a:pt x="28" y="3"/>
                    <a:pt x="30" y="7"/>
                    <a:pt x="30" y="10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5" y="18"/>
                    <a:pt x="40" y="23"/>
                    <a:pt x="44" y="30"/>
                  </a:cubicBezTo>
                  <a:cubicBezTo>
                    <a:pt x="46" y="32"/>
                    <a:pt x="47" y="35"/>
                    <a:pt x="47" y="38"/>
                  </a:cubicBezTo>
                  <a:cubicBezTo>
                    <a:pt x="47" y="42"/>
                    <a:pt x="45" y="44"/>
                    <a:pt x="42" y="42"/>
                  </a:cubicBezTo>
                  <a:cubicBezTo>
                    <a:pt x="41" y="41"/>
                    <a:pt x="40" y="40"/>
                    <a:pt x="39" y="39"/>
                  </a:cubicBezTo>
                  <a:cubicBezTo>
                    <a:pt x="36" y="34"/>
                    <a:pt x="33" y="30"/>
                    <a:pt x="29" y="2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44" y="66"/>
                    <a:pt x="50" y="78"/>
                    <a:pt x="50" y="92"/>
                  </a:cubicBezTo>
                  <a:cubicBezTo>
                    <a:pt x="50" y="107"/>
                    <a:pt x="42" y="111"/>
                    <a:pt x="30" y="105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7"/>
                    <a:pt x="28" y="118"/>
                    <a:pt x="26" y="116"/>
                  </a:cubicBezTo>
                  <a:cubicBezTo>
                    <a:pt x="23" y="115"/>
                    <a:pt x="22" y="111"/>
                    <a:pt x="22" y="108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4" y="94"/>
                    <a:pt x="8" y="87"/>
                    <a:pt x="2" y="77"/>
                  </a:cubicBezTo>
                  <a:cubicBezTo>
                    <a:pt x="1" y="75"/>
                    <a:pt x="0" y="72"/>
                    <a:pt x="0" y="69"/>
                  </a:cubicBezTo>
                  <a:cubicBezTo>
                    <a:pt x="0" y="65"/>
                    <a:pt x="2" y="64"/>
                    <a:pt x="5" y="65"/>
                  </a:cubicBezTo>
                  <a:cubicBezTo>
                    <a:pt x="6" y="66"/>
                    <a:pt x="7" y="67"/>
                    <a:pt x="8" y="69"/>
                  </a:cubicBezTo>
                  <a:cubicBezTo>
                    <a:pt x="12" y="76"/>
                    <a:pt x="17" y="82"/>
                    <a:pt x="22" y="87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8" y="47"/>
                    <a:pt x="2" y="35"/>
                    <a:pt x="2" y="20"/>
                  </a:cubicBezTo>
                  <a:cubicBezTo>
                    <a:pt x="2" y="6"/>
                    <a:pt x="10" y="2"/>
                    <a:pt x="22" y="8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3" y="0"/>
                    <a:pt x="26" y="2"/>
                  </a:cubicBezTo>
                  <a:close/>
                  <a:moveTo>
                    <a:pt x="22" y="45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16" y="18"/>
                    <a:pt x="13" y="21"/>
                    <a:pt x="13" y="27"/>
                  </a:cubicBezTo>
                  <a:cubicBezTo>
                    <a:pt x="13" y="32"/>
                    <a:pt x="15" y="37"/>
                    <a:pt x="22" y="45"/>
                  </a:cubicBezTo>
                  <a:close/>
                  <a:moveTo>
                    <a:pt x="29" y="68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35" y="95"/>
                    <a:pt x="39" y="93"/>
                    <a:pt x="39" y="86"/>
                  </a:cubicBezTo>
                  <a:cubicBezTo>
                    <a:pt x="39" y="80"/>
                    <a:pt x="37" y="76"/>
                    <a:pt x="29" y="68"/>
                  </a:cubicBez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iṡḷiḍé">
              <a:extLst>
                <a:ext uri="{FF2B5EF4-FFF2-40B4-BE49-F238E27FC236}">
                  <a16:creationId xmlns:a16="http://schemas.microsoft.com/office/drawing/2014/main" id="{2D0E6F69-4667-44F9-B220-2B408018DF2D}"/>
                </a:ext>
              </a:extLst>
            </p:cNvPr>
            <p:cNvSpPr/>
            <p:nvPr/>
          </p:nvSpPr>
          <p:spPr bwMode="auto">
            <a:xfrm>
              <a:off x="7178675" y="2605088"/>
              <a:ext cx="158750" cy="366713"/>
            </a:xfrm>
            <a:custGeom>
              <a:avLst/>
              <a:gdLst>
                <a:gd name="T0" fmla="*/ 26 w 50"/>
                <a:gd name="T1" fmla="*/ 2 h 115"/>
                <a:gd name="T2" fmla="*/ 30 w 50"/>
                <a:gd name="T3" fmla="*/ 10 h 115"/>
                <a:gd name="T4" fmla="*/ 30 w 50"/>
                <a:gd name="T5" fmla="*/ 13 h 115"/>
                <a:gd name="T6" fmla="*/ 44 w 50"/>
                <a:gd name="T7" fmla="*/ 29 h 115"/>
                <a:gd name="T8" fmla="*/ 47 w 50"/>
                <a:gd name="T9" fmla="*/ 37 h 115"/>
                <a:gd name="T10" fmla="*/ 42 w 50"/>
                <a:gd name="T11" fmla="*/ 41 h 115"/>
                <a:gd name="T12" fmla="*/ 39 w 50"/>
                <a:gd name="T13" fmla="*/ 38 h 115"/>
                <a:gd name="T14" fmla="*/ 29 w 50"/>
                <a:gd name="T15" fmla="*/ 26 h 115"/>
                <a:gd name="T16" fmla="*/ 29 w 50"/>
                <a:gd name="T17" fmla="*/ 51 h 115"/>
                <a:gd name="T18" fmla="*/ 50 w 50"/>
                <a:gd name="T19" fmla="*/ 90 h 115"/>
                <a:gd name="T20" fmla="*/ 30 w 50"/>
                <a:gd name="T21" fmla="*/ 103 h 115"/>
                <a:gd name="T22" fmla="*/ 30 w 50"/>
                <a:gd name="T23" fmla="*/ 111 h 115"/>
                <a:gd name="T24" fmla="*/ 26 w 50"/>
                <a:gd name="T25" fmla="*/ 114 h 115"/>
                <a:gd name="T26" fmla="*/ 22 w 50"/>
                <a:gd name="T27" fmla="*/ 106 h 115"/>
                <a:gd name="T28" fmla="*/ 22 w 50"/>
                <a:gd name="T29" fmla="*/ 98 h 115"/>
                <a:gd name="T30" fmla="*/ 2 w 50"/>
                <a:gd name="T31" fmla="*/ 76 h 115"/>
                <a:gd name="T32" fmla="*/ 0 w 50"/>
                <a:gd name="T33" fmla="*/ 68 h 115"/>
                <a:gd name="T34" fmla="*/ 5 w 50"/>
                <a:gd name="T35" fmla="*/ 64 h 115"/>
                <a:gd name="T36" fmla="*/ 8 w 50"/>
                <a:gd name="T37" fmla="*/ 67 h 115"/>
                <a:gd name="T38" fmla="*/ 22 w 50"/>
                <a:gd name="T39" fmla="*/ 85 h 115"/>
                <a:gd name="T40" fmla="*/ 22 w 50"/>
                <a:gd name="T41" fmla="*/ 59 h 115"/>
                <a:gd name="T42" fmla="*/ 2 w 50"/>
                <a:gd name="T43" fmla="*/ 20 h 115"/>
                <a:gd name="T44" fmla="*/ 22 w 50"/>
                <a:gd name="T45" fmla="*/ 8 h 115"/>
                <a:gd name="T46" fmla="*/ 22 w 50"/>
                <a:gd name="T47" fmla="*/ 5 h 115"/>
                <a:gd name="T48" fmla="*/ 26 w 50"/>
                <a:gd name="T49" fmla="*/ 2 h 115"/>
                <a:gd name="T50" fmla="*/ 22 w 50"/>
                <a:gd name="T51" fmla="*/ 44 h 115"/>
                <a:gd name="T52" fmla="*/ 22 w 50"/>
                <a:gd name="T53" fmla="*/ 21 h 115"/>
                <a:gd name="T54" fmla="*/ 13 w 50"/>
                <a:gd name="T55" fmla="*/ 26 h 115"/>
                <a:gd name="T56" fmla="*/ 22 w 50"/>
                <a:gd name="T57" fmla="*/ 44 h 115"/>
                <a:gd name="T58" fmla="*/ 29 w 50"/>
                <a:gd name="T59" fmla="*/ 66 h 115"/>
                <a:gd name="T60" fmla="*/ 29 w 50"/>
                <a:gd name="T61" fmla="*/ 90 h 115"/>
                <a:gd name="T62" fmla="*/ 39 w 50"/>
                <a:gd name="T63" fmla="*/ 84 h 115"/>
                <a:gd name="T64" fmla="*/ 29 w 50"/>
                <a:gd name="T65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115">
                  <a:moveTo>
                    <a:pt x="26" y="2"/>
                  </a:moveTo>
                  <a:cubicBezTo>
                    <a:pt x="28" y="3"/>
                    <a:pt x="30" y="7"/>
                    <a:pt x="30" y="10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5" y="17"/>
                    <a:pt x="40" y="23"/>
                    <a:pt x="44" y="29"/>
                  </a:cubicBezTo>
                  <a:cubicBezTo>
                    <a:pt x="46" y="31"/>
                    <a:pt x="47" y="34"/>
                    <a:pt x="47" y="37"/>
                  </a:cubicBezTo>
                  <a:cubicBezTo>
                    <a:pt x="47" y="41"/>
                    <a:pt x="45" y="43"/>
                    <a:pt x="42" y="41"/>
                  </a:cubicBezTo>
                  <a:cubicBezTo>
                    <a:pt x="41" y="40"/>
                    <a:pt x="40" y="39"/>
                    <a:pt x="39" y="38"/>
                  </a:cubicBezTo>
                  <a:cubicBezTo>
                    <a:pt x="36" y="33"/>
                    <a:pt x="33" y="29"/>
                    <a:pt x="29" y="26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44" y="65"/>
                    <a:pt x="50" y="77"/>
                    <a:pt x="50" y="90"/>
                  </a:cubicBezTo>
                  <a:cubicBezTo>
                    <a:pt x="50" y="105"/>
                    <a:pt x="42" y="109"/>
                    <a:pt x="30" y="103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0" y="114"/>
                    <a:pt x="28" y="115"/>
                    <a:pt x="26" y="114"/>
                  </a:cubicBezTo>
                  <a:cubicBezTo>
                    <a:pt x="23" y="112"/>
                    <a:pt x="22" y="109"/>
                    <a:pt x="22" y="106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2"/>
                    <a:pt x="8" y="85"/>
                    <a:pt x="2" y="76"/>
                  </a:cubicBezTo>
                  <a:cubicBezTo>
                    <a:pt x="1" y="73"/>
                    <a:pt x="0" y="71"/>
                    <a:pt x="0" y="68"/>
                  </a:cubicBezTo>
                  <a:cubicBezTo>
                    <a:pt x="0" y="64"/>
                    <a:pt x="2" y="62"/>
                    <a:pt x="5" y="64"/>
                  </a:cubicBezTo>
                  <a:cubicBezTo>
                    <a:pt x="6" y="65"/>
                    <a:pt x="7" y="66"/>
                    <a:pt x="8" y="67"/>
                  </a:cubicBezTo>
                  <a:cubicBezTo>
                    <a:pt x="12" y="74"/>
                    <a:pt x="17" y="80"/>
                    <a:pt x="22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8" y="46"/>
                    <a:pt x="2" y="35"/>
                    <a:pt x="2" y="20"/>
                  </a:cubicBezTo>
                  <a:cubicBezTo>
                    <a:pt x="2" y="6"/>
                    <a:pt x="10" y="2"/>
                    <a:pt x="22" y="8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3" y="0"/>
                    <a:pt x="26" y="2"/>
                  </a:cubicBezTo>
                  <a:close/>
                  <a:moveTo>
                    <a:pt x="22" y="44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16" y="18"/>
                    <a:pt x="13" y="20"/>
                    <a:pt x="13" y="26"/>
                  </a:cubicBezTo>
                  <a:cubicBezTo>
                    <a:pt x="13" y="31"/>
                    <a:pt x="15" y="36"/>
                    <a:pt x="22" y="44"/>
                  </a:cubicBezTo>
                  <a:close/>
                  <a:moveTo>
                    <a:pt x="29" y="66"/>
                  </a:moveTo>
                  <a:cubicBezTo>
                    <a:pt x="29" y="90"/>
                    <a:pt x="29" y="90"/>
                    <a:pt x="29" y="90"/>
                  </a:cubicBezTo>
                  <a:cubicBezTo>
                    <a:pt x="35" y="93"/>
                    <a:pt x="39" y="91"/>
                    <a:pt x="39" y="84"/>
                  </a:cubicBezTo>
                  <a:cubicBezTo>
                    <a:pt x="39" y="79"/>
                    <a:pt x="37" y="74"/>
                    <a:pt x="29" y="66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iṡḻïḍè">
              <a:extLst>
                <a:ext uri="{FF2B5EF4-FFF2-40B4-BE49-F238E27FC236}">
                  <a16:creationId xmlns:a16="http://schemas.microsoft.com/office/drawing/2014/main" id="{337F229F-200C-444B-ACAC-C1534DFE0439}"/>
                </a:ext>
              </a:extLst>
            </p:cNvPr>
            <p:cNvSpPr/>
            <p:nvPr/>
          </p:nvSpPr>
          <p:spPr bwMode="auto">
            <a:xfrm>
              <a:off x="7602538" y="3155950"/>
              <a:ext cx="320675" cy="454025"/>
            </a:xfrm>
            <a:custGeom>
              <a:avLst/>
              <a:gdLst>
                <a:gd name="T0" fmla="*/ 101 w 101"/>
                <a:gd name="T1" fmla="*/ 93 h 143"/>
                <a:gd name="T2" fmla="*/ 53 w 101"/>
                <a:gd name="T3" fmla="*/ 129 h 143"/>
                <a:gd name="T4" fmla="*/ 5 w 101"/>
                <a:gd name="T5" fmla="*/ 42 h 143"/>
                <a:gd name="T6" fmla="*/ 24 w 101"/>
                <a:gd name="T7" fmla="*/ 4 h 143"/>
                <a:gd name="T8" fmla="*/ 53 w 101"/>
                <a:gd name="T9" fmla="*/ 6 h 143"/>
                <a:gd name="T10" fmla="*/ 101 w 101"/>
                <a:gd name="T11" fmla="*/ 9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43">
                  <a:moveTo>
                    <a:pt x="101" y="93"/>
                  </a:moveTo>
                  <a:cubicBezTo>
                    <a:pt x="101" y="127"/>
                    <a:pt x="80" y="143"/>
                    <a:pt x="53" y="129"/>
                  </a:cubicBezTo>
                  <a:cubicBezTo>
                    <a:pt x="27" y="115"/>
                    <a:pt x="5" y="76"/>
                    <a:pt x="5" y="42"/>
                  </a:cubicBezTo>
                  <a:cubicBezTo>
                    <a:pt x="5" y="23"/>
                    <a:pt x="0" y="14"/>
                    <a:pt x="24" y="4"/>
                  </a:cubicBezTo>
                  <a:cubicBezTo>
                    <a:pt x="32" y="0"/>
                    <a:pt x="42" y="0"/>
                    <a:pt x="53" y="6"/>
                  </a:cubicBezTo>
                  <a:cubicBezTo>
                    <a:pt x="80" y="20"/>
                    <a:pt x="101" y="59"/>
                    <a:pt x="101" y="93"/>
                  </a:cubicBez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iṣľïḑé">
              <a:extLst>
                <a:ext uri="{FF2B5EF4-FFF2-40B4-BE49-F238E27FC236}">
                  <a16:creationId xmlns:a16="http://schemas.microsoft.com/office/drawing/2014/main" id="{3BE0243F-E668-4EEC-AABC-41DB72176741}"/>
                </a:ext>
              </a:extLst>
            </p:cNvPr>
            <p:cNvSpPr/>
            <p:nvPr/>
          </p:nvSpPr>
          <p:spPr bwMode="auto">
            <a:xfrm>
              <a:off x="7596188" y="3143250"/>
              <a:ext cx="304800" cy="479425"/>
            </a:xfrm>
            <a:custGeom>
              <a:avLst/>
              <a:gdLst>
                <a:gd name="T0" fmla="*/ 96 w 96"/>
                <a:gd name="T1" fmla="*/ 101 h 151"/>
                <a:gd name="T2" fmla="*/ 48 w 96"/>
                <a:gd name="T3" fmla="*/ 137 h 151"/>
                <a:gd name="T4" fmla="*/ 0 w 96"/>
                <a:gd name="T5" fmla="*/ 50 h 151"/>
                <a:gd name="T6" fmla="*/ 48 w 96"/>
                <a:gd name="T7" fmla="*/ 14 h 151"/>
                <a:gd name="T8" fmla="*/ 96 w 96"/>
                <a:gd name="T9" fmla="*/ 10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51">
                  <a:moveTo>
                    <a:pt x="96" y="101"/>
                  </a:moveTo>
                  <a:cubicBezTo>
                    <a:pt x="96" y="134"/>
                    <a:pt x="75" y="151"/>
                    <a:pt x="48" y="137"/>
                  </a:cubicBezTo>
                  <a:cubicBezTo>
                    <a:pt x="22" y="123"/>
                    <a:pt x="0" y="84"/>
                    <a:pt x="0" y="50"/>
                  </a:cubicBezTo>
                  <a:cubicBezTo>
                    <a:pt x="0" y="16"/>
                    <a:pt x="22" y="0"/>
                    <a:pt x="48" y="14"/>
                  </a:cubicBezTo>
                  <a:cubicBezTo>
                    <a:pt x="75" y="28"/>
                    <a:pt x="96" y="67"/>
                    <a:pt x="96" y="10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íṧ1ïḋe">
              <a:extLst>
                <a:ext uri="{FF2B5EF4-FFF2-40B4-BE49-F238E27FC236}">
                  <a16:creationId xmlns:a16="http://schemas.microsoft.com/office/drawing/2014/main" id="{6B143281-B515-4EB6-B666-5D25D09E2FE6}"/>
                </a:ext>
              </a:extLst>
            </p:cNvPr>
            <p:cNvSpPr/>
            <p:nvPr/>
          </p:nvSpPr>
          <p:spPr bwMode="auto">
            <a:xfrm>
              <a:off x="7596188" y="3143250"/>
              <a:ext cx="304800" cy="320675"/>
            </a:xfrm>
            <a:custGeom>
              <a:avLst/>
              <a:gdLst>
                <a:gd name="T0" fmla="*/ 48 w 96"/>
                <a:gd name="T1" fmla="*/ 15 h 101"/>
                <a:gd name="T2" fmla="*/ 96 w 96"/>
                <a:gd name="T3" fmla="*/ 101 h 101"/>
                <a:gd name="T4" fmla="*/ 96 w 96"/>
                <a:gd name="T5" fmla="*/ 101 h 101"/>
                <a:gd name="T6" fmla="*/ 48 w 96"/>
                <a:gd name="T7" fmla="*/ 14 h 101"/>
                <a:gd name="T8" fmla="*/ 0 w 96"/>
                <a:gd name="T9" fmla="*/ 50 h 101"/>
                <a:gd name="T10" fmla="*/ 0 w 96"/>
                <a:gd name="T11" fmla="*/ 51 h 101"/>
                <a:gd name="T12" fmla="*/ 48 w 96"/>
                <a:gd name="T1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1">
                  <a:moveTo>
                    <a:pt x="48" y="15"/>
                  </a:moveTo>
                  <a:cubicBezTo>
                    <a:pt x="75" y="29"/>
                    <a:pt x="96" y="68"/>
                    <a:pt x="96" y="101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6" y="67"/>
                    <a:pt x="75" y="28"/>
                    <a:pt x="48" y="14"/>
                  </a:cubicBezTo>
                  <a:cubicBezTo>
                    <a:pt x="22" y="0"/>
                    <a:pt x="0" y="16"/>
                    <a:pt x="0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17"/>
                    <a:pt x="22" y="2"/>
                    <a:pt x="48" y="15"/>
                  </a:cubicBez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íŝ1iḓe">
              <a:extLst>
                <a:ext uri="{FF2B5EF4-FFF2-40B4-BE49-F238E27FC236}">
                  <a16:creationId xmlns:a16="http://schemas.microsoft.com/office/drawing/2014/main" id="{C549CC1F-79E8-413E-A9C7-69DC6162B0A5}"/>
                </a:ext>
              </a:extLst>
            </p:cNvPr>
            <p:cNvSpPr/>
            <p:nvPr/>
          </p:nvSpPr>
          <p:spPr bwMode="auto">
            <a:xfrm>
              <a:off x="7637463" y="3209925"/>
              <a:ext cx="225425" cy="352425"/>
            </a:xfrm>
            <a:custGeom>
              <a:avLst/>
              <a:gdLst>
                <a:gd name="T0" fmla="*/ 71 w 71"/>
                <a:gd name="T1" fmla="*/ 74 h 111"/>
                <a:gd name="T2" fmla="*/ 35 w 71"/>
                <a:gd name="T3" fmla="*/ 101 h 111"/>
                <a:gd name="T4" fmla="*/ 0 w 71"/>
                <a:gd name="T5" fmla="*/ 37 h 111"/>
                <a:gd name="T6" fmla="*/ 35 w 71"/>
                <a:gd name="T7" fmla="*/ 10 h 111"/>
                <a:gd name="T8" fmla="*/ 71 w 71"/>
                <a:gd name="T9" fmla="*/ 7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1">
                  <a:moveTo>
                    <a:pt x="71" y="74"/>
                  </a:moveTo>
                  <a:cubicBezTo>
                    <a:pt x="71" y="99"/>
                    <a:pt x="55" y="111"/>
                    <a:pt x="35" y="101"/>
                  </a:cubicBezTo>
                  <a:cubicBezTo>
                    <a:pt x="16" y="91"/>
                    <a:pt x="0" y="62"/>
                    <a:pt x="0" y="37"/>
                  </a:cubicBezTo>
                  <a:cubicBezTo>
                    <a:pt x="0" y="12"/>
                    <a:pt x="16" y="0"/>
                    <a:pt x="35" y="10"/>
                  </a:cubicBezTo>
                  <a:cubicBezTo>
                    <a:pt x="55" y="21"/>
                    <a:pt x="71" y="49"/>
                    <a:pt x="71" y="74"/>
                  </a:cubicBez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iṣ1ïḑé">
              <a:extLst>
                <a:ext uri="{FF2B5EF4-FFF2-40B4-BE49-F238E27FC236}">
                  <a16:creationId xmlns:a16="http://schemas.microsoft.com/office/drawing/2014/main" id="{1CE732EF-50A6-4807-9E40-274F0C2C67B4}"/>
                </a:ext>
              </a:extLst>
            </p:cNvPr>
            <p:cNvSpPr/>
            <p:nvPr/>
          </p:nvSpPr>
          <p:spPr bwMode="auto">
            <a:xfrm>
              <a:off x="7637463" y="3209925"/>
              <a:ext cx="225425" cy="241300"/>
            </a:xfrm>
            <a:custGeom>
              <a:avLst/>
              <a:gdLst>
                <a:gd name="T0" fmla="*/ 35 w 71"/>
                <a:gd name="T1" fmla="*/ 12 h 76"/>
                <a:gd name="T2" fmla="*/ 71 w 71"/>
                <a:gd name="T3" fmla="*/ 76 h 76"/>
                <a:gd name="T4" fmla="*/ 71 w 71"/>
                <a:gd name="T5" fmla="*/ 74 h 76"/>
                <a:gd name="T6" fmla="*/ 35 w 71"/>
                <a:gd name="T7" fmla="*/ 10 h 76"/>
                <a:gd name="T8" fmla="*/ 0 w 71"/>
                <a:gd name="T9" fmla="*/ 37 h 76"/>
                <a:gd name="T10" fmla="*/ 0 w 71"/>
                <a:gd name="T11" fmla="*/ 38 h 76"/>
                <a:gd name="T12" fmla="*/ 35 w 71"/>
                <a:gd name="T13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6">
                  <a:moveTo>
                    <a:pt x="35" y="12"/>
                  </a:moveTo>
                  <a:cubicBezTo>
                    <a:pt x="55" y="23"/>
                    <a:pt x="71" y="51"/>
                    <a:pt x="71" y="76"/>
                  </a:cubicBezTo>
                  <a:cubicBezTo>
                    <a:pt x="71" y="75"/>
                    <a:pt x="71" y="75"/>
                    <a:pt x="71" y="74"/>
                  </a:cubicBezTo>
                  <a:cubicBezTo>
                    <a:pt x="71" y="49"/>
                    <a:pt x="55" y="21"/>
                    <a:pt x="35" y="10"/>
                  </a:cubicBezTo>
                  <a:cubicBezTo>
                    <a:pt x="16" y="0"/>
                    <a:pt x="0" y="12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"/>
                    <a:pt x="16" y="2"/>
                    <a:pt x="35" y="12"/>
                  </a:cubicBezTo>
                  <a:close/>
                </a:path>
              </a:pathLst>
            </a:custGeom>
            <a:solidFill>
              <a:srgbClr val="FFF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iS1íḑè">
              <a:extLst>
                <a:ext uri="{FF2B5EF4-FFF2-40B4-BE49-F238E27FC236}">
                  <a16:creationId xmlns:a16="http://schemas.microsoft.com/office/drawing/2014/main" id="{EC93564B-2BCC-4F49-BCAB-9413308ADB13}"/>
                </a:ext>
              </a:extLst>
            </p:cNvPr>
            <p:cNvSpPr/>
            <p:nvPr/>
          </p:nvSpPr>
          <p:spPr bwMode="auto">
            <a:xfrm>
              <a:off x="7697788" y="3282950"/>
              <a:ext cx="88900" cy="212725"/>
            </a:xfrm>
            <a:custGeom>
              <a:avLst/>
              <a:gdLst>
                <a:gd name="T0" fmla="*/ 15 w 28"/>
                <a:gd name="T1" fmla="*/ 1 h 67"/>
                <a:gd name="T2" fmla="*/ 17 w 28"/>
                <a:gd name="T3" fmla="*/ 5 h 67"/>
                <a:gd name="T4" fmla="*/ 17 w 28"/>
                <a:gd name="T5" fmla="*/ 7 h 67"/>
                <a:gd name="T6" fmla="*/ 25 w 28"/>
                <a:gd name="T7" fmla="*/ 16 h 67"/>
                <a:gd name="T8" fmla="*/ 27 w 28"/>
                <a:gd name="T9" fmla="*/ 21 h 67"/>
                <a:gd name="T10" fmla="*/ 24 w 28"/>
                <a:gd name="T11" fmla="*/ 23 h 67"/>
                <a:gd name="T12" fmla="*/ 22 w 28"/>
                <a:gd name="T13" fmla="*/ 22 h 67"/>
                <a:gd name="T14" fmla="*/ 17 w 28"/>
                <a:gd name="T15" fmla="*/ 15 h 67"/>
                <a:gd name="T16" fmla="*/ 17 w 28"/>
                <a:gd name="T17" fmla="*/ 29 h 67"/>
                <a:gd name="T18" fmla="*/ 28 w 28"/>
                <a:gd name="T19" fmla="*/ 52 h 67"/>
                <a:gd name="T20" fmla="*/ 17 w 28"/>
                <a:gd name="T21" fmla="*/ 60 h 67"/>
                <a:gd name="T22" fmla="*/ 17 w 28"/>
                <a:gd name="T23" fmla="*/ 64 h 67"/>
                <a:gd name="T24" fmla="*/ 15 w 28"/>
                <a:gd name="T25" fmla="*/ 66 h 67"/>
                <a:gd name="T26" fmla="*/ 12 w 28"/>
                <a:gd name="T27" fmla="*/ 61 h 67"/>
                <a:gd name="T28" fmla="*/ 12 w 28"/>
                <a:gd name="T29" fmla="*/ 57 h 67"/>
                <a:gd name="T30" fmla="*/ 1 w 28"/>
                <a:gd name="T31" fmla="*/ 44 h 67"/>
                <a:gd name="T32" fmla="*/ 0 w 28"/>
                <a:gd name="T33" fmla="*/ 39 h 67"/>
                <a:gd name="T34" fmla="*/ 3 w 28"/>
                <a:gd name="T35" fmla="*/ 37 h 67"/>
                <a:gd name="T36" fmla="*/ 4 w 28"/>
                <a:gd name="T37" fmla="*/ 39 h 67"/>
                <a:gd name="T38" fmla="*/ 12 w 28"/>
                <a:gd name="T39" fmla="*/ 49 h 67"/>
                <a:gd name="T40" fmla="*/ 12 w 28"/>
                <a:gd name="T41" fmla="*/ 34 h 67"/>
                <a:gd name="T42" fmla="*/ 1 w 28"/>
                <a:gd name="T43" fmla="*/ 11 h 67"/>
                <a:gd name="T44" fmla="*/ 12 w 28"/>
                <a:gd name="T45" fmla="*/ 4 h 67"/>
                <a:gd name="T46" fmla="*/ 12 w 28"/>
                <a:gd name="T47" fmla="*/ 2 h 67"/>
                <a:gd name="T48" fmla="*/ 15 w 28"/>
                <a:gd name="T49" fmla="*/ 1 h 67"/>
                <a:gd name="T50" fmla="*/ 12 w 28"/>
                <a:gd name="T51" fmla="*/ 25 h 67"/>
                <a:gd name="T52" fmla="*/ 12 w 28"/>
                <a:gd name="T53" fmla="*/ 12 h 67"/>
                <a:gd name="T54" fmla="*/ 7 w 28"/>
                <a:gd name="T55" fmla="*/ 15 h 67"/>
                <a:gd name="T56" fmla="*/ 12 w 28"/>
                <a:gd name="T57" fmla="*/ 25 h 67"/>
                <a:gd name="T58" fmla="*/ 17 w 28"/>
                <a:gd name="T59" fmla="*/ 38 h 67"/>
                <a:gd name="T60" fmla="*/ 17 w 28"/>
                <a:gd name="T61" fmla="*/ 52 h 67"/>
                <a:gd name="T62" fmla="*/ 22 w 28"/>
                <a:gd name="T63" fmla="*/ 49 h 67"/>
                <a:gd name="T64" fmla="*/ 17 w 28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67">
                  <a:moveTo>
                    <a:pt x="15" y="1"/>
                  </a:moveTo>
                  <a:cubicBezTo>
                    <a:pt x="16" y="1"/>
                    <a:pt x="17" y="3"/>
                    <a:pt x="17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10"/>
                    <a:pt x="23" y="13"/>
                    <a:pt x="25" y="16"/>
                  </a:cubicBezTo>
                  <a:cubicBezTo>
                    <a:pt x="26" y="18"/>
                    <a:pt x="27" y="19"/>
                    <a:pt x="27" y="21"/>
                  </a:cubicBezTo>
                  <a:cubicBezTo>
                    <a:pt x="27" y="23"/>
                    <a:pt x="26" y="24"/>
                    <a:pt x="24" y="23"/>
                  </a:cubicBezTo>
                  <a:cubicBezTo>
                    <a:pt x="23" y="23"/>
                    <a:pt x="23" y="22"/>
                    <a:pt x="22" y="22"/>
                  </a:cubicBezTo>
                  <a:cubicBezTo>
                    <a:pt x="20" y="19"/>
                    <a:pt x="19" y="17"/>
                    <a:pt x="17" y="15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5" y="37"/>
                    <a:pt x="28" y="44"/>
                    <a:pt x="28" y="52"/>
                  </a:cubicBezTo>
                  <a:cubicBezTo>
                    <a:pt x="28" y="61"/>
                    <a:pt x="24" y="63"/>
                    <a:pt x="17" y="60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6"/>
                    <a:pt x="16" y="67"/>
                    <a:pt x="15" y="66"/>
                  </a:cubicBezTo>
                  <a:cubicBezTo>
                    <a:pt x="13" y="65"/>
                    <a:pt x="12" y="63"/>
                    <a:pt x="12" y="61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8" y="53"/>
                    <a:pt x="4" y="49"/>
                    <a:pt x="1" y="44"/>
                  </a:cubicBezTo>
                  <a:cubicBezTo>
                    <a:pt x="0" y="42"/>
                    <a:pt x="0" y="41"/>
                    <a:pt x="0" y="39"/>
                  </a:cubicBezTo>
                  <a:cubicBezTo>
                    <a:pt x="0" y="37"/>
                    <a:pt x="1" y="36"/>
                    <a:pt x="3" y="37"/>
                  </a:cubicBezTo>
                  <a:cubicBezTo>
                    <a:pt x="3" y="37"/>
                    <a:pt x="4" y="38"/>
                    <a:pt x="4" y="39"/>
                  </a:cubicBezTo>
                  <a:cubicBezTo>
                    <a:pt x="7" y="43"/>
                    <a:pt x="9" y="46"/>
                    <a:pt x="12" y="4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5" y="26"/>
                    <a:pt x="1" y="20"/>
                    <a:pt x="1" y="11"/>
                  </a:cubicBezTo>
                  <a:cubicBezTo>
                    <a:pt x="1" y="3"/>
                    <a:pt x="5" y="0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3" y="0"/>
                    <a:pt x="15" y="1"/>
                  </a:cubicBezTo>
                  <a:close/>
                  <a:moveTo>
                    <a:pt x="12" y="25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9" y="10"/>
                    <a:pt x="7" y="11"/>
                    <a:pt x="7" y="15"/>
                  </a:cubicBezTo>
                  <a:cubicBezTo>
                    <a:pt x="7" y="18"/>
                    <a:pt x="8" y="20"/>
                    <a:pt x="12" y="25"/>
                  </a:cubicBezTo>
                  <a:close/>
                  <a:moveTo>
                    <a:pt x="17" y="38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20" y="54"/>
                    <a:pt x="22" y="52"/>
                    <a:pt x="22" y="49"/>
                  </a:cubicBezTo>
                  <a:cubicBezTo>
                    <a:pt x="22" y="45"/>
                    <a:pt x="21" y="43"/>
                    <a:pt x="17" y="38"/>
                  </a:cubicBez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íşľiḋê">
              <a:extLst>
                <a:ext uri="{FF2B5EF4-FFF2-40B4-BE49-F238E27FC236}">
                  <a16:creationId xmlns:a16="http://schemas.microsoft.com/office/drawing/2014/main" id="{BDE35A93-8D88-484F-B2FD-008558A37F33}"/>
                </a:ext>
              </a:extLst>
            </p:cNvPr>
            <p:cNvSpPr/>
            <p:nvPr/>
          </p:nvSpPr>
          <p:spPr bwMode="auto">
            <a:xfrm>
              <a:off x="7697788" y="3282950"/>
              <a:ext cx="88900" cy="206375"/>
            </a:xfrm>
            <a:custGeom>
              <a:avLst/>
              <a:gdLst>
                <a:gd name="T0" fmla="*/ 15 w 28"/>
                <a:gd name="T1" fmla="*/ 1 h 65"/>
                <a:gd name="T2" fmla="*/ 17 w 28"/>
                <a:gd name="T3" fmla="*/ 5 h 65"/>
                <a:gd name="T4" fmla="*/ 17 w 28"/>
                <a:gd name="T5" fmla="*/ 7 h 65"/>
                <a:gd name="T6" fmla="*/ 25 w 28"/>
                <a:gd name="T7" fmla="*/ 16 h 65"/>
                <a:gd name="T8" fmla="*/ 27 w 28"/>
                <a:gd name="T9" fmla="*/ 21 h 65"/>
                <a:gd name="T10" fmla="*/ 24 w 28"/>
                <a:gd name="T11" fmla="*/ 23 h 65"/>
                <a:gd name="T12" fmla="*/ 22 w 28"/>
                <a:gd name="T13" fmla="*/ 21 h 65"/>
                <a:gd name="T14" fmla="*/ 17 w 28"/>
                <a:gd name="T15" fmla="*/ 14 h 65"/>
                <a:gd name="T16" fmla="*/ 17 w 28"/>
                <a:gd name="T17" fmla="*/ 29 h 65"/>
                <a:gd name="T18" fmla="*/ 28 w 28"/>
                <a:gd name="T19" fmla="*/ 51 h 65"/>
                <a:gd name="T20" fmla="*/ 17 w 28"/>
                <a:gd name="T21" fmla="*/ 58 h 65"/>
                <a:gd name="T22" fmla="*/ 17 w 28"/>
                <a:gd name="T23" fmla="*/ 63 h 65"/>
                <a:gd name="T24" fmla="*/ 15 w 28"/>
                <a:gd name="T25" fmla="*/ 65 h 65"/>
                <a:gd name="T26" fmla="*/ 12 w 28"/>
                <a:gd name="T27" fmla="*/ 60 h 65"/>
                <a:gd name="T28" fmla="*/ 12 w 28"/>
                <a:gd name="T29" fmla="*/ 55 h 65"/>
                <a:gd name="T30" fmla="*/ 1 w 28"/>
                <a:gd name="T31" fmla="*/ 43 h 65"/>
                <a:gd name="T32" fmla="*/ 0 w 28"/>
                <a:gd name="T33" fmla="*/ 38 h 65"/>
                <a:gd name="T34" fmla="*/ 3 w 28"/>
                <a:gd name="T35" fmla="*/ 36 h 65"/>
                <a:gd name="T36" fmla="*/ 4 w 28"/>
                <a:gd name="T37" fmla="*/ 38 h 65"/>
                <a:gd name="T38" fmla="*/ 12 w 28"/>
                <a:gd name="T39" fmla="*/ 48 h 65"/>
                <a:gd name="T40" fmla="*/ 12 w 28"/>
                <a:gd name="T41" fmla="*/ 33 h 65"/>
                <a:gd name="T42" fmla="*/ 1 w 28"/>
                <a:gd name="T43" fmla="*/ 11 h 65"/>
                <a:gd name="T44" fmla="*/ 12 w 28"/>
                <a:gd name="T45" fmla="*/ 4 h 65"/>
                <a:gd name="T46" fmla="*/ 12 w 28"/>
                <a:gd name="T47" fmla="*/ 2 h 65"/>
                <a:gd name="T48" fmla="*/ 15 w 28"/>
                <a:gd name="T49" fmla="*/ 1 h 65"/>
                <a:gd name="T50" fmla="*/ 12 w 28"/>
                <a:gd name="T51" fmla="*/ 24 h 65"/>
                <a:gd name="T52" fmla="*/ 12 w 28"/>
                <a:gd name="T53" fmla="*/ 11 h 65"/>
                <a:gd name="T54" fmla="*/ 7 w 28"/>
                <a:gd name="T55" fmla="*/ 14 h 65"/>
                <a:gd name="T56" fmla="*/ 12 w 28"/>
                <a:gd name="T57" fmla="*/ 24 h 65"/>
                <a:gd name="T58" fmla="*/ 17 w 28"/>
                <a:gd name="T59" fmla="*/ 37 h 65"/>
                <a:gd name="T60" fmla="*/ 17 w 28"/>
                <a:gd name="T61" fmla="*/ 51 h 65"/>
                <a:gd name="T62" fmla="*/ 22 w 28"/>
                <a:gd name="T63" fmla="*/ 48 h 65"/>
                <a:gd name="T64" fmla="*/ 17 w 28"/>
                <a:gd name="T6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65">
                  <a:moveTo>
                    <a:pt x="15" y="1"/>
                  </a:moveTo>
                  <a:cubicBezTo>
                    <a:pt x="16" y="1"/>
                    <a:pt x="17" y="3"/>
                    <a:pt x="17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9"/>
                    <a:pt x="23" y="12"/>
                    <a:pt x="25" y="16"/>
                  </a:cubicBezTo>
                  <a:cubicBezTo>
                    <a:pt x="26" y="17"/>
                    <a:pt x="27" y="19"/>
                    <a:pt x="27" y="21"/>
                  </a:cubicBezTo>
                  <a:cubicBezTo>
                    <a:pt x="27" y="23"/>
                    <a:pt x="26" y="24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0" y="18"/>
                    <a:pt x="19" y="16"/>
                    <a:pt x="17" y="1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5" y="37"/>
                    <a:pt x="28" y="43"/>
                    <a:pt x="28" y="51"/>
                  </a:cubicBezTo>
                  <a:cubicBezTo>
                    <a:pt x="28" y="59"/>
                    <a:pt x="24" y="62"/>
                    <a:pt x="17" y="58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5"/>
                    <a:pt x="16" y="65"/>
                    <a:pt x="15" y="65"/>
                  </a:cubicBezTo>
                  <a:cubicBezTo>
                    <a:pt x="13" y="64"/>
                    <a:pt x="12" y="62"/>
                    <a:pt x="12" y="60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2"/>
                    <a:pt x="4" y="48"/>
                    <a:pt x="1" y="43"/>
                  </a:cubicBezTo>
                  <a:cubicBezTo>
                    <a:pt x="0" y="41"/>
                    <a:pt x="0" y="40"/>
                    <a:pt x="0" y="38"/>
                  </a:cubicBezTo>
                  <a:cubicBezTo>
                    <a:pt x="0" y="36"/>
                    <a:pt x="1" y="35"/>
                    <a:pt x="3" y="36"/>
                  </a:cubicBezTo>
                  <a:cubicBezTo>
                    <a:pt x="3" y="36"/>
                    <a:pt x="4" y="37"/>
                    <a:pt x="4" y="38"/>
                  </a:cubicBezTo>
                  <a:cubicBezTo>
                    <a:pt x="7" y="42"/>
                    <a:pt x="9" y="45"/>
                    <a:pt x="12" y="48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5" y="26"/>
                    <a:pt x="1" y="19"/>
                    <a:pt x="1" y="11"/>
                  </a:cubicBezTo>
                  <a:cubicBezTo>
                    <a:pt x="1" y="3"/>
                    <a:pt x="5" y="0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3" y="0"/>
                    <a:pt x="15" y="1"/>
                  </a:cubicBezTo>
                  <a:close/>
                  <a:moveTo>
                    <a:pt x="12" y="24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9" y="10"/>
                    <a:pt x="7" y="11"/>
                    <a:pt x="7" y="14"/>
                  </a:cubicBezTo>
                  <a:cubicBezTo>
                    <a:pt x="7" y="17"/>
                    <a:pt x="8" y="20"/>
                    <a:pt x="12" y="24"/>
                  </a:cubicBezTo>
                  <a:close/>
                  <a:moveTo>
                    <a:pt x="17" y="37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20" y="52"/>
                    <a:pt x="22" y="51"/>
                    <a:pt x="22" y="48"/>
                  </a:cubicBezTo>
                  <a:cubicBezTo>
                    <a:pt x="22" y="44"/>
                    <a:pt x="21" y="42"/>
                    <a:pt x="17" y="37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ïṧļidè">
              <a:extLst>
                <a:ext uri="{FF2B5EF4-FFF2-40B4-BE49-F238E27FC236}">
                  <a16:creationId xmlns:a16="http://schemas.microsoft.com/office/drawing/2014/main" id="{D498413C-B554-4D34-8E7B-9D39466C5616}"/>
                </a:ext>
              </a:extLst>
            </p:cNvPr>
            <p:cNvSpPr/>
            <p:nvPr/>
          </p:nvSpPr>
          <p:spPr bwMode="auto">
            <a:xfrm>
              <a:off x="7824788" y="4443413"/>
              <a:ext cx="417513" cy="622300"/>
            </a:xfrm>
            <a:custGeom>
              <a:avLst/>
              <a:gdLst>
                <a:gd name="T0" fmla="*/ 263 w 263"/>
                <a:gd name="T1" fmla="*/ 236 h 392"/>
                <a:gd name="T2" fmla="*/ 0 w 263"/>
                <a:gd name="T3" fmla="*/ 392 h 392"/>
                <a:gd name="T4" fmla="*/ 0 w 263"/>
                <a:gd name="T5" fmla="*/ 156 h 392"/>
                <a:gd name="T6" fmla="*/ 263 w 263"/>
                <a:gd name="T7" fmla="*/ 0 h 392"/>
                <a:gd name="T8" fmla="*/ 263 w 263"/>
                <a:gd name="T9" fmla="*/ 23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92">
                  <a:moveTo>
                    <a:pt x="263" y="236"/>
                  </a:moveTo>
                  <a:lnTo>
                    <a:pt x="0" y="392"/>
                  </a:lnTo>
                  <a:lnTo>
                    <a:pt x="0" y="156"/>
                  </a:lnTo>
                  <a:lnTo>
                    <a:pt x="263" y="0"/>
                  </a:lnTo>
                  <a:lnTo>
                    <a:pt x="263" y="236"/>
                  </a:lnTo>
                  <a:close/>
                </a:path>
              </a:pathLst>
            </a:custGeom>
            <a:solidFill>
              <a:srgbClr val="F47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islîďê">
              <a:extLst>
                <a:ext uri="{FF2B5EF4-FFF2-40B4-BE49-F238E27FC236}">
                  <a16:creationId xmlns:a16="http://schemas.microsoft.com/office/drawing/2014/main" id="{33C1F823-83B4-47DC-B9E3-F09CE602D019}"/>
                </a:ext>
              </a:extLst>
            </p:cNvPr>
            <p:cNvSpPr/>
            <p:nvPr/>
          </p:nvSpPr>
          <p:spPr bwMode="auto">
            <a:xfrm>
              <a:off x="7178675" y="4306888"/>
              <a:ext cx="646113" cy="758825"/>
            </a:xfrm>
            <a:custGeom>
              <a:avLst/>
              <a:gdLst>
                <a:gd name="T0" fmla="*/ 0 w 407"/>
                <a:gd name="T1" fmla="*/ 238 h 478"/>
                <a:gd name="T2" fmla="*/ 407 w 407"/>
                <a:gd name="T3" fmla="*/ 478 h 478"/>
                <a:gd name="T4" fmla="*/ 407 w 407"/>
                <a:gd name="T5" fmla="*/ 242 h 478"/>
                <a:gd name="T6" fmla="*/ 0 w 407"/>
                <a:gd name="T7" fmla="*/ 0 h 478"/>
                <a:gd name="T8" fmla="*/ 0 w 407"/>
                <a:gd name="T9" fmla="*/ 23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78">
                  <a:moveTo>
                    <a:pt x="0" y="238"/>
                  </a:moveTo>
                  <a:lnTo>
                    <a:pt x="407" y="478"/>
                  </a:lnTo>
                  <a:lnTo>
                    <a:pt x="407" y="242"/>
                  </a:lnTo>
                  <a:lnTo>
                    <a:pt x="0" y="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F4C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íşļîḓê">
              <a:extLst>
                <a:ext uri="{FF2B5EF4-FFF2-40B4-BE49-F238E27FC236}">
                  <a16:creationId xmlns:a16="http://schemas.microsoft.com/office/drawing/2014/main" id="{9015E9C8-4971-4FA5-B331-D42AD60E4707}"/>
                </a:ext>
              </a:extLst>
            </p:cNvPr>
            <p:cNvSpPr/>
            <p:nvPr/>
          </p:nvSpPr>
          <p:spPr bwMode="auto">
            <a:xfrm>
              <a:off x="7200900" y="4567238"/>
              <a:ext cx="85725" cy="149225"/>
            </a:xfrm>
            <a:custGeom>
              <a:avLst/>
              <a:gdLst>
                <a:gd name="T0" fmla="*/ 0 w 54"/>
                <a:gd name="T1" fmla="*/ 62 h 94"/>
                <a:gd name="T2" fmla="*/ 54 w 54"/>
                <a:gd name="T3" fmla="*/ 94 h 94"/>
                <a:gd name="T4" fmla="*/ 54 w 54"/>
                <a:gd name="T5" fmla="*/ 32 h 94"/>
                <a:gd name="T6" fmla="*/ 0 w 54"/>
                <a:gd name="T7" fmla="*/ 0 h 94"/>
                <a:gd name="T8" fmla="*/ 0 w 54"/>
                <a:gd name="T9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4">
                  <a:moveTo>
                    <a:pt x="0" y="62"/>
                  </a:moveTo>
                  <a:lnTo>
                    <a:pt x="54" y="94"/>
                  </a:lnTo>
                  <a:lnTo>
                    <a:pt x="54" y="32"/>
                  </a:lnTo>
                  <a:lnTo>
                    <a:pt x="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46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is1îďé">
              <a:extLst>
                <a:ext uri="{FF2B5EF4-FFF2-40B4-BE49-F238E27FC236}">
                  <a16:creationId xmlns:a16="http://schemas.microsoft.com/office/drawing/2014/main" id="{DE58FD5A-2783-4814-8993-345E9144FF9E}"/>
                </a:ext>
              </a:extLst>
            </p:cNvPr>
            <p:cNvSpPr/>
            <p:nvPr/>
          </p:nvSpPr>
          <p:spPr bwMode="auto">
            <a:xfrm>
              <a:off x="7850188" y="4773613"/>
              <a:ext cx="141288" cy="244475"/>
            </a:xfrm>
            <a:custGeom>
              <a:avLst/>
              <a:gdLst>
                <a:gd name="T0" fmla="*/ 89 w 89"/>
                <a:gd name="T1" fmla="*/ 102 h 154"/>
                <a:gd name="T2" fmla="*/ 0 w 89"/>
                <a:gd name="T3" fmla="*/ 154 h 154"/>
                <a:gd name="T4" fmla="*/ 0 w 89"/>
                <a:gd name="T5" fmla="*/ 52 h 154"/>
                <a:gd name="T6" fmla="*/ 89 w 89"/>
                <a:gd name="T7" fmla="*/ 0 h 154"/>
                <a:gd name="T8" fmla="*/ 89 w 89"/>
                <a:gd name="T9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4">
                  <a:moveTo>
                    <a:pt x="89" y="102"/>
                  </a:moveTo>
                  <a:lnTo>
                    <a:pt x="0" y="154"/>
                  </a:lnTo>
                  <a:lnTo>
                    <a:pt x="0" y="52"/>
                  </a:lnTo>
                  <a:lnTo>
                    <a:pt x="89" y="0"/>
                  </a:lnTo>
                  <a:lnTo>
                    <a:pt x="89" y="102"/>
                  </a:lnTo>
                  <a:close/>
                </a:path>
              </a:pathLst>
            </a:custGeom>
            <a:solidFill>
              <a:srgbClr val="A52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îşlîḍè">
              <a:extLst>
                <a:ext uri="{FF2B5EF4-FFF2-40B4-BE49-F238E27FC236}">
                  <a16:creationId xmlns:a16="http://schemas.microsoft.com/office/drawing/2014/main" id="{3DB51598-B743-4F1B-AEA5-C7DA5C980FE3}"/>
                </a:ext>
              </a:extLst>
            </p:cNvPr>
            <p:cNvSpPr/>
            <p:nvPr/>
          </p:nvSpPr>
          <p:spPr bwMode="auto">
            <a:xfrm>
              <a:off x="8010525" y="4843463"/>
              <a:ext cx="47625" cy="85725"/>
            </a:xfrm>
            <a:custGeom>
              <a:avLst/>
              <a:gdLst>
                <a:gd name="T0" fmla="*/ 30 w 30"/>
                <a:gd name="T1" fmla="*/ 36 h 54"/>
                <a:gd name="T2" fmla="*/ 0 w 30"/>
                <a:gd name="T3" fmla="*/ 54 h 54"/>
                <a:gd name="T4" fmla="*/ 0 w 30"/>
                <a:gd name="T5" fmla="*/ 18 h 54"/>
                <a:gd name="T6" fmla="*/ 30 w 30"/>
                <a:gd name="T7" fmla="*/ 0 h 54"/>
                <a:gd name="T8" fmla="*/ 30 w 30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4">
                  <a:moveTo>
                    <a:pt x="30" y="36"/>
                  </a:moveTo>
                  <a:lnTo>
                    <a:pt x="0" y="54"/>
                  </a:lnTo>
                  <a:lnTo>
                    <a:pt x="0" y="18"/>
                  </a:lnTo>
                  <a:lnTo>
                    <a:pt x="30" y="0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A52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î$ľíḍê">
              <a:extLst>
                <a:ext uri="{FF2B5EF4-FFF2-40B4-BE49-F238E27FC236}">
                  <a16:creationId xmlns:a16="http://schemas.microsoft.com/office/drawing/2014/main" id="{BA85159E-D261-4D2B-90D7-F1F908522010}"/>
                </a:ext>
              </a:extLst>
            </p:cNvPr>
            <p:cNvSpPr/>
            <p:nvPr/>
          </p:nvSpPr>
          <p:spPr bwMode="auto">
            <a:xfrm>
              <a:off x="7308850" y="4700588"/>
              <a:ext cx="28575" cy="47625"/>
            </a:xfrm>
            <a:custGeom>
              <a:avLst/>
              <a:gdLst>
                <a:gd name="T0" fmla="*/ 0 w 18"/>
                <a:gd name="T1" fmla="*/ 20 h 30"/>
                <a:gd name="T2" fmla="*/ 18 w 18"/>
                <a:gd name="T3" fmla="*/ 30 h 30"/>
                <a:gd name="T4" fmla="*/ 18 w 18"/>
                <a:gd name="T5" fmla="*/ 10 h 30"/>
                <a:gd name="T6" fmla="*/ 0 w 18"/>
                <a:gd name="T7" fmla="*/ 0 h 30"/>
                <a:gd name="T8" fmla="*/ 0 w 18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0" y="20"/>
                  </a:moveTo>
                  <a:lnTo>
                    <a:pt x="18" y="30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46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îsļîḓè">
              <a:extLst>
                <a:ext uri="{FF2B5EF4-FFF2-40B4-BE49-F238E27FC236}">
                  <a16:creationId xmlns:a16="http://schemas.microsoft.com/office/drawing/2014/main" id="{3192EAB2-2335-4791-87B5-52469DBF0D9D}"/>
                </a:ext>
              </a:extLst>
            </p:cNvPr>
            <p:cNvSpPr/>
            <p:nvPr/>
          </p:nvSpPr>
          <p:spPr bwMode="auto">
            <a:xfrm>
              <a:off x="7369175" y="4735513"/>
              <a:ext cx="28575" cy="47625"/>
            </a:xfrm>
            <a:custGeom>
              <a:avLst/>
              <a:gdLst>
                <a:gd name="T0" fmla="*/ 0 w 18"/>
                <a:gd name="T1" fmla="*/ 20 h 30"/>
                <a:gd name="T2" fmla="*/ 18 w 18"/>
                <a:gd name="T3" fmla="*/ 30 h 30"/>
                <a:gd name="T4" fmla="*/ 18 w 18"/>
                <a:gd name="T5" fmla="*/ 10 h 30"/>
                <a:gd name="T6" fmla="*/ 0 w 18"/>
                <a:gd name="T7" fmla="*/ 0 h 30"/>
                <a:gd name="T8" fmla="*/ 0 w 18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0" y="20"/>
                  </a:moveTo>
                  <a:lnTo>
                    <a:pt x="18" y="30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46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îṡliďé">
              <a:extLst>
                <a:ext uri="{FF2B5EF4-FFF2-40B4-BE49-F238E27FC236}">
                  <a16:creationId xmlns:a16="http://schemas.microsoft.com/office/drawing/2014/main" id="{4D1CDED6-9947-4D19-A1D9-8029ADE70EBE}"/>
                </a:ext>
              </a:extLst>
            </p:cNvPr>
            <p:cNvSpPr/>
            <p:nvPr/>
          </p:nvSpPr>
          <p:spPr bwMode="auto">
            <a:xfrm>
              <a:off x="7178675" y="4067175"/>
              <a:ext cx="1063625" cy="623888"/>
            </a:xfrm>
            <a:custGeom>
              <a:avLst/>
              <a:gdLst>
                <a:gd name="T0" fmla="*/ 670 w 670"/>
                <a:gd name="T1" fmla="*/ 237 h 393"/>
                <a:gd name="T2" fmla="*/ 407 w 670"/>
                <a:gd name="T3" fmla="*/ 393 h 393"/>
                <a:gd name="T4" fmla="*/ 0 w 670"/>
                <a:gd name="T5" fmla="*/ 151 h 393"/>
                <a:gd name="T6" fmla="*/ 265 w 670"/>
                <a:gd name="T7" fmla="*/ 0 h 393"/>
                <a:gd name="T8" fmla="*/ 670 w 670"/>
                <a:gd name="T9" fmla="*/ 23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0" h="393">
                  <a:moveTo>
                    <a:pt x="670" y="237"/>
                  </a:moveTo>
                  <a:lnTo>
                    <a:pt x="407" y="393"/>
                  </a:lnTo>
                  <a:lnTo>
                    <a:pt x="0" y="151"/>
                  </a:lnTo>
                  <a:lnTo>
                    <a:pt x="265" y="0"/>
                  </a:lnTo>
                  <a:lnTo>
                    <a:pt x="670" y="237"/>
                  </a:lnTo>
                  <a:close/>
                </a:path>
              </a:pathLst>
            </a:custGeom>
            <a:solidFill>
              <a:srgbClr val="F49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ïṧlîḓe">
              <a:extLst>
                <a:ext uri="{FF2B5EF4-FFF2-40B4-BE49-F238E27FC236}">
                  <a16:creationId xmlns:a16="http://schemas.microsoft.com/office/drawing/2014/main" id="{29F85A0F-2C93-4BD9-A4AF-DCB810C573E7}"/>
                </a:ext>
              </a:extLst>
            </p:cNvPr>
            <p:cNvSpPr/>
            <p:nvPr/>
          </p:nvSpPr>
          <p:spPr bwMode="auto">
            <a:xfrm>
              <a:off x="7178675" y="4067175"/>
              <a:ext cx="1063625" cy="623888"/>
            </a:xfrm>
            <a:custGeom>
              <a:avLst/>
              <a:gdLst>
                <a:gd name="T0" fmla="*/ 670 w 670"/>
                <a:gd name="T1" fmla="*/ 237 h 393"/>
                <a:gd name="T2" fmla="*/ 407 w 670"/>
                <a:gd name="T3" fmla="*/ 393 h 393"/>
                <a:gd name="T4" fmla="*/ 0 w 670"/>
                <a:gd name="T5" fmla="*/ 151 h 393"/>
                <a:gd name="T6" fmla="*/ 265 w 670"/>
                <a:gd name="T7" fmla="*/ 0 h 393"/>
                <a:gd name="T8" fmla="*/ 670 w 670"/>
                <a:gd name="T9" fmla="*/ 23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0" h="393">
                  <a:moveTo>
                    <a:pt x="670" y="237"/>
                  </a:moveTo>
                  <a:lnTo>
                    <a:pt x="407" y="393"/>
                  </a:lnTo>
                  <a:lnTo>
                    <a:pt x="0" y="151"/>
                  </a:lnTo>
                  <a:lnTo>
                    <a:pt x="265" y="0"/>
                  </a:lnTo>
                  <a:lnTo>
                    <a:pt x="670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ïsḻïḋe">
              <a:extLst>
                <a:ext uri="{FF2B5EF4-FFF2-40B4-BE49-F238E27FC236}">
                  <a16:creationId xmlns:a16="http://schemas.microsoft.com/office/drawing/2014/main" id="{638D45C9-D38E-45C1-904A-C0550F626B5C}"/>
                </a:ext>
              </a:extLst>
            </p:cNvPr>
            <p:cNvSpPr/>
            <p:nvPr/>
          </p:nvSpPr>
          <p:spPr bwMode="auto">
            <a:xfrm>
              <a:off x="7375525" y="4160838"/>
              <a:ext cx="695325" cy="422275"/>
            </a:xfrm>
            <a:custGeom>
              <a:avLst/>
              <a:gdLst>
                <a:gd name="T0" fmla="*/ 0 w 438"/>
                <a:gd name="T1" fmla="*/ 22 h 266"/>
                <a:gd name="T2" fmla="*/ 398 w 438"/>
                <a:gd name="T3" fmla="*/ 266 h 266"/>
                <a:gd name="T4" fmla="*/ 438 w 438"/>
                <a:gd name="T5" fmla="*/ 242 h 266"/>
                <a:gd name="T6" fmla="*/ 41 w 438"/>
                <a:gd name="T7" fmla="*/ 0 h 266"/>
                <a:gd name="T8" fmla="*/ 0 w 438"/>
                <a:gd name="T9" fmla="*/ 2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" h="266">
                  <a:moveTo>
                    <a:pt x="0" y="22"/>
                  </a:moveTo>
                  <a:lnTo>
                    <a:pt x="398" y="266"/>
                  </a:lnTo>
                  <a:lnTo>
                    <a:pt x="438" y="242"/>
                  </a:lnTo>
                  <a:lnTo>
                    <a:pt x="4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4E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íṥḷïďé">
              <a:extLst>
                <a:ext uri="{FF2B5EF4-FFF2-40B4-BE49-F238E27FC236}">
                  <a16:creationId xmlns:a16="http://schemas.microsoft.com/office/drawing/2014/main" id="{CFFB35DB-DF50-429A-831B-2489BBAA0349}"/>
                </a:ext>
              </a:extLst>
            </p:cNvPr>
            <p:cNvSpPr/>
            <p:nvPr/>
          </p:nvSpPr>
          <p:spPr bwMode="auto">
            <a:xfrm>
              <a:off x="7375525" y="4160838"/>
              <a:ext cx="695325" cy="422275"/>
            </a:xfrm>
            <a:custGeom>
              <a:avLst/>
              <a:gdLst>
                <a:gd name="T0" fmla="*/ 0 w 438"/>
                <a:gd name="T1" fmla="*/ 22 h 266"/>
                <a:gd name="T2" fmla="*/ 398 w 438"/>
                <a:gd name="T3" fmla="*/ 266 h 266"/>
                <a:gd name="T4" fmla="*/ 438 w 438"/>
                <a:gd name="T5" fmla="*/ 242 h 266"/>
                <a:gd name="T6" fmla="*/ 41 w 438"/>
                <a:gd name="T7" fmla="*/ 0 h 266"/>
                <a:gd name="T8" fmla="*/ 0 w 438"/>
                <a:gd name="T9" fmla="*/ 2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" h="266">
                  <a:moveTo>
                    <a:pt x="0" y="22"/>
                  </a:moveTo>
                  <a:lnTo>
                    <a:pt x="398" y="266"/>
                  </a:lnTo>
                  <a:lnTo>
                    <a:pt x="438" y="242"/>
                  </a:lnTo>
                  <a:lnTo>
                    <a:pt x="41" y="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íSļïďé">
              <a:extLst>
                <a:ext uri="{FF2B5EF4-FFF2-40B4-BE49-F238E27FC236}">
                  <a16:creationId xmlns:a16="http://schemas.microsoft.com/office/drawing/2014/main" id="{112E2414-7B9A-4E04-B663-8F7AD3273E67}"/>
                </a:ext>
              </a:extLst>
            </p:cNvPr>
            <p:cNvSpPr/>
            <p:nvPr/>
          </p:nvSpPr>
          <p:spPr bwMode="auto">
            <a:xfrm>
              <a:off x="8007350" y="4545013"/>
              <a:ext cx="63500" cy="174625"/>
            </a:xfrm>
            <a:custGeom>
              <a:avLst/>
              <a:gdLst>
                <a:gd name="T0" fmla="*/ 0 w 40"/>
                <a:gd name="T1" fmla="*/ 24 h 110"/>
                <a:gd name="T2" fmla="*/ 0 w 40"/>
                <a:gd name="T3" fmla="*/ 106 h 110"/>
                <a:gd name="T4" fmla="*/ 6 w 40"/>
                <a:gd name="T5" fmla="*/ 110 h 110"/>
                <a:gd name="T6" fmla="*/ 10 w 40"/>
                <a:gd name="T7" fmla="*/ 100 h 110"/>
                <a:gd name="T8" fmla="*/ 16 w 40"/>
                <a:gd name="T9" fmla="*/ 104 h 110"/>
                <a:gd name="T10" fmla="*/ 20 w 40"/>
                <a:gd name="T11" fmla="*/ 94 h 110"/>
                <a:gd name="T12" fmla="*/ 26 w 40"/>
                <a:gd name="T13" fmla="*/ 98 h 110"/>
                <a:gd name="T14" fmla="*/ 30 w 40"/>
                <a:gd name="T15" fmla="*/ 88 h 110"/>
                <a:gd name="T16" fmla="*/ 36 w 40"/>
                <a:gd name="T17" fmla="*/ 92 h 110"/>
                <a:gd name="T18" fmla="*/ 40 w 40"/>
                <a:gd name="T19" fmla="*/ 82 h 110"/>
                <a:gd name="T20" fmla="*/ 40 w 40"/>
                <a:gd name="T21" fmla="*/ 0 h 110"/>
                <a:gd name="T22" fmla="*/ 0 w 40"/>
                <a:gd name="T23" fmla="*/ 2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10">
                  <a:moveTo>
                    <a:pt x="0" y="24"/>
                  </a:moveTo>
                  <a:lnTo>
                    <a:pt x="0" y="106"/>
                  </a:lnTo>
                  <a:lnTo>
                    <a:pt x="6" y="110"/>
                  </a:lnTo>
                  <a:lnTo>
                    <a:pt x="10" y="100"/>
                  </a:lnTo>
                  <a:lnTo>
                    <a:pt x="16" y="104"/>
                  </a:lnTo>
                  <a:lnTo>
                    <a:pt x="20" y="94"/>
                  </a:lnTo>
                  <a:lnTo>
                    <a:pt x="26" y="98"/>
                  </a:lnTo>
                  <a:lnTo>
                    <a:pt x="30" y="88"/>
                  </a:lnTo>
                  <a:lnTo>
                    <a:pt x="36" y="92"/>
                  </a:lnTo>
                  <a:lnTo>
                    <a:pt x="40" y="82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4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iṣľîdé">
              <a:extLst>
                <a:ext uri="{FF2B5EF4-FFF2-40B4-BE49-F238E27FC236}">
                  <a16:creationId xmlns:a16="http://schemas.microsoft.com/office/drawing/2014/main" id="{ABA80D67-131C-4031-B2E2-CD94E75E2696}"/>
                </a:ext>
              </a:extLst>
            </p:cNvPr>
            <p:cNvSpPr/>
            <p:nvPr/>
          </p:nvSpPr>
          <p:spPr bwMode="auto">
            <a:xfrm>
              <a:off x="8007350" y="4545013"/>
              <a:ext cx="63500" cy="38100"/>
            </a:xfrm>
            <a:custGeom>
              <a:avLst/>
              <a:gdLst>
                <a:gd name="T0" fmla="*/ 0 w 20"/>
                <a:gd name="T1" fmla="*/ 12 h 12"/>
                <a:gd name="T2" fmla="*/ 20 w 20"/>
                <a:gd name="T3" fmla="*/ 0 h 12"/>
                <a:gd name="T4" fmla="*/ 0 w 2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0" y="4"/>
                    <a:pt x="0" y="12"/>
                  </a:cubicBezTo>
                  <a:close/>
                </a:path>
              </a:pathLst>
            </a:custGeom>
            <a:solidFill>
              <a:srgbClr val="FF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íṩḻîḓé">
              <a:extLst>
                <a:ext uri="{FF2B5EF4-FFF2-40B4-BE49-F238E27FC236}">
                  <a16:creationId xmlns:a16="http://schemas.microsoft.com/office/drawing/2014/main" id="{741D1E6A-0DCC-4970-9D4C-03DF39DDEA27}"/>
                </a:ext>
              </a:extLst>
            </p:cNvPr>
            <p:cNvSpPr/>
            <p:nvPr/>
          </p:nvSpPr>
          <p:spPr bwMode="auto">
            <a:xfrm>
              <a:off x="7612063" y="4217988"/>
              <a:ext cx="323850" cy="184150"/>
            </a:xfrm>
            <a:custGeom>
              <a:avLst/>
              <a:gdLst>
                <a:gd name="T0" fmla="*/ 30 w 102"/>
                <a:gd name="T1" fmla="*/ 0 h 58"/>
                <a:gd name="T2" fmla="*/ 21 w 102"/>
                <a:gd name="T3" fmla="*/ 0 h 58"/>
                <a:gd name="T4" fmla="*/ 0 w 102"/>
                <a:gd name="T5" fmla="*/ 14 h 58"/>
                <a:gd name="T6" fmla="*/ 71 w 102"/>
                <a:gd name="T7" fmla="*/ 58 h 58"/>
                <a:gd name="T8" fmla="*/ 72 w 102"/>
                <a:gd name="T9" fmla="*/ 58 h 58"/>
                <a:gd name="T10" fmla="*/ 87 w 102"/>
                <a:gd name="T11" fmla="*/ 24 h 58"/>
                <a:gd name="T12" fmla="*/ 30 w 102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58">
                  <a:moveTo>
                    <a:pt x="30" y="0"/>
                  </a:moveTo>
                  <a:cubicBezTo>
                    <a:pt x="27" y="0"/>
                    <a:pt x="24" y="0"/>
                    <a:pt x="21" y="0"/>
                  </a:cubicBezTo>
                  <a:cubicBezTo>
                    <a:pt x="9" y="2"/>
                    <a:pt x="2" y="7"/>
                    <a:pt x="0" y="1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95" y="55"/>
                    <a:pt x="102" y="39"/>
                    <a:pt x="87" y="24"/>
                  </a:cubicBezTo>
                  <a:cubicBezTo>
                    <a:pt x="75" y="10"/>
                    <a:pt x="51" y="0"/>
                    <a:pt x="30" y="0"/>
                  </a:cubicBezTo>
                </a:path>
              </a:pathLst>
            </a:custGeom>
            <a:solidFill>
              <a:srgbClr val="F1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isľiḑè">
              <a:extLst>
                <a:ext uri="{FF2B5EF4-FFF2-40B4-BE49-F238E27FC236}">
                  <a16:creationId xmlns:a16="http://schemas.microsoft.com/office/drawing/2014/main" id="{147C2DCF-D4FD-4578-9EC9-766959E3C80F}"/>
                </a:ext>
              </a:extLst>
            </p:cNvPr>
            <p:cNvSpPr/>
            <p:nvPr/>
          </p:nvSpPr>
          <p:spPr bwMode="auto">
            <a:xfrm>
              <a:off x="7605713" y="4262438"/>
              <a:ext cx="231775" cy="139700"/>
            </a:xfrm>
            <a:custGeom>
              <a:avLst/>
              <a:gdLst>
                <a:gd name="T0" fmla="*/ 2 w 73"/>
                <a:gd name="T1" fmla="*/ 0 h 44"/>
                <a:gd name="T2" fmla="*/ 8 w 73"/>
                <a:gd name="T3" fmla="*/ 21 h 44"/>
                <a:gd name="T4" fmla="*/ 66 w 73"/>
                <a:gd name="T5" fmla="*/ 44 h 44"/>
                <a:gd name="T6" fmla="*/ 73 w 73"/>
                <a:gd name="T7" fmla="*/ 44 h 44"/>
                <a:gd name="T8" fmla="*/ 2 w 7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4">
                  <a:moveTo>
                    <a:pt x="2" y="0"/>
                  </a:moveTo>
                  <a:cubicBezTo>
                    <a:pt x="0" y="6"/>
                    <a:pt x="2" y="14"/>
                    <a:pt x="8" y="21"/>
                  </a:cubicBezTo>
                  <a:cubicBezTo>
                    <a:pt x="21" y="35"/>
                    <a:pt x="45" y="44"/>
                    <a:pt x="66" y="44"/>
                  </a:cubicBezTo>
                  <a:cubicBezTo>
                    <a:pt x="68" y="44"/>
                    <a:pt x="71" y="44"/>
                    <a:pt x="73" y="4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ïŝḷíḍe">
              <a:extLst>
                <a:ext uri="{FF2B5EF4-FFF2-40B4-BE49-F238E27FC236}">
                  <a16:creationId xmlns:a16="http://schemas.microsoft.com/office/drawing/2014/main" id="{CEB07C5D-963A-4E66-B3C9-4488A789239F}"/>
                </a:ext>
              </a:extLst>
            </p:cNvPr>
            <p:cNvSpPr/>
            <p:nvPr/>
          </p:nvSpPr>
          <p:spPr bwMode="auto">
            <a:xfrm>
              <a:off x="7446963" y="3625850"/>
              <a:ext cx="541338" cy="766763"/>
            </a:xfrm>
            <a:custGeom>
              <a:avLst/>
              <a:gdLst>
                <a:gd name="T0" fmla="*/ 170 w 170"/>
                <a:gd name="T1" fmla="*/ 156 h 241"/>
                <a:gd name="T2" fmla="*/ 89 w 170"/>
                <a:gd name="T3" fmla="*/ 217 h 241"/>
                <a:gd name="T4" fmla="*/ 8 w 170"/>
                <a:gd name="T5" fmla="*/ 71 h 241"/>
                <a:gd name="T6" fmla="*/ 39 w 170"/>
                <a:gd name="T7" fmla="*/ 6 h 241"/>
                <a:gd name="T8" fmla="*/ 89 w 170"/>
                <a:gd name="T9" fmla="*/ 10 h 241"/>
                <a:gd name="T10" fmla="*/ 170 w 170"/>
                <a:gd name="T11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241">
                  <a:moveTo>
                    <a:pt x="170" y="156"/>
                  </a:moveTo>
                  <a:cubicBezTo>
                    <a:pt x="170" y="214"/>
                    <a:pt x="134" y="241"/>
                    <a:pt x="89" y="217"/>
                  </a:cubicBezTo>
                  <a:cubicBezTo>
                    <a:pt x="44" y="194"/>
                    <a:pt x="8" y="128"/>
                    <a:pt x="8" y="71"/>
                  </a:cubicBezTo>
                  <a:cubicBezTo>
                    <a:pt x="8" y="38"/>
                    <a:pt x="0" y="24"/>
                    <a:pt x="39" y="6"/>
                  </a:cubicBezTo>
                  <a:cubicBezTo>
                    <a:pt x="53" y="0"/>
                    <a:pt x="70" y="0"/>
                    <a:pt x="89" y="10"/>
                  </a:cubicBezTo>
                  <a:cubicBezTo>
                    <a:pt x="134" y="34"/>
                    <a:pt x="170" y="99"/>
                    <a:pt x="170" y="156"/>
                  </a:cubicBez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ïṣľîḓê">
              <a:extLst>
                <a:ext uri="{FF2B5EF4-FFF2-40B4-BE49-F238E27FC236}">
                  <a16:creationId xmlns:a16="http://schemas.microsoft.com/office/drawing/2014/main" id="{A6C1EC8F-39DB-454D-858D-141AD4984797}"/>
                </a:ext>
              </a:extLst>
            </p:cNvPr>
            <p:cNvSpPr/>
            <p:nvPr/>
          </p:nvSpPr>
          <p:spPr bwMode="auto">
            <a:xfrm>
              <a:off x="7432675" y="3603625"/>
              <a:ext cx="519113" cy="808038"/>
            </a:xfrm>
            <a:custGeom>
              <a:avLst/>
              <a:gdLst>
                <a:gd name="T0" fmla="*/ 163 w 163"/>
                <a:gd name="T1" fmla="*/ 170 h 254"/>
                <a:gd name="T2" fmla="*/ 81 w 163"/>
                <a:gd name="T3" fmla="*/ 231 h 254"/>
                <a:gd name="T4" fmla="*/ 0 w 163"/>
                <a:gd name="T5" fmla="*/ 85 h 254"/>
                <a:gd name="T6" fmla="*/ 81 w 163"/>
                <a:gd name="T7" fmla="*/ 24 h 254"/>
                <a:gd name="T8" fmla="*/ 163 w 163"/>
                <a:gd name="T9" fmla="*/ 17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54">
                  <a:moveTo>
                    <a:pt x="163" y="170"/>
                  </a:moveTo>
                  <a:cubicBezTo>
                    <a:pt x="163" y="227"/>
                    <a:pt x="126" y="254"/>
                    <a:pt x="81" y="231"/>
                  </a:cubicBezTo>
                  <a:cubicBezTo>
                    <a:pt x="36" y="207"/>
                    <a:pt x="0" y="142"/>
                    <a:pt x="0" y="85"/>
                  </a:cubicBezTo>
                  <a:cubicBezTo>
                    <a:pt x="0" y="28"/>
                    <a:pt x="36" y="0"/>
                    <a:pt x="81" y="24"/>
                  </a:cubicBezTo>
                  <a:cubicBezTo>
                    <a:pt x="126" y="48"/>
                    <a:pt x="163" y="113"/>
                    <a:pt x="163" y="170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iSḻîḍe">
              <a:extLst>
                <a:ext uri="{FF2B5EF4-FFF2-40B4-BE49-F238E27FC236}">
                  <a16:creationId xmlns:a16="http://schemas.microsoft.com/office/drawing/2014/main" id="{751E0A37-9668-4F66-831B-53D353F2CA0B}"/>
                </a:ext>
              </a:extLst>
            </p:cNvPr>
            <p:cNvSpPr/>
            <p:nvPr/>
          </p:nvSpPr>
          <p:spPr bwMode="auto">
            <a:xfrm>
              <a:off x="7432675" y="3603625"/>
              <a:ext cx="519113" cy="544513"/>
            </a:xfrm>
            <a:custGeom>
              <a:avLst/>
              <a:gdLst>
                <a:gd name="T0" fmla="*/ 81 w 163"/>
                <a:gd name="T1" fmla="*/ 26 h 171"/>
                <a:gd name="T2" fmla="*/ 163 w 163"/>
                <a:gd name="T3" fmla="*/ 171 h 171"/>
                <a:gd name="T4" fmla="*/ 163 w 163"/>
                <a:gd name="T5" fmla="*/ 170 h 171"/>
                <a:gd name="T6" fmla="*/ 81 w 163"/>
                <a:gd name="T7" fmla="*/ 24 h 171"/>
                <a:gd name="T8" fmla="*/ 0 w 163"/>
                <a:gd name="T9" fmla="*/ 85 h 171"/>
                <a:gd name="T10" fmla="*/ 0 w 163"/>
                <a:gd name="T11" fmla="*/ 86 h 171"/>
                <a:gd name="T12" fmla="*/ 81 w 163"/>
                <a:gd name="T13" fmla="*/ 2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71">
                  <a:moveTo>
                    <a:pt x="81" y="26"/>
                  </a:moveTo>
                  <a:cubicBezTo>
                    <a:pt x="126" y="49"/>
                    <a:pt x="162" y="114"/>
                    <a:pt x="163" y="171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3" y="113"/>
                    <a:pt x="126" y="48"/>
                    <a:pt x="81" y="24"/>
                  </a:cubicBezTo>
                  <a:cubicBezTo>
                    <a:pt x="36" y="0"/>
                    <a:pt x="0" y="28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29"/>
                    <a:pt x="37" y="3"/>
                    <a:pt x="81" y="26"/>
                  </a:cubicBez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ïsḻíḓê">
              <a:extLst>
                <a:ext uri="{FF2B5EF4-FFF2-40B4-BE49-F238E27FC236}">
                  <a16:creationId xmlns:a16="http://schemas.microsoft.com/office/drawing/2014/main" id="{D8B5FF14-B41F-4545-88AE-D727504B6A50}"/>
                </a:ext>
              </a:extLst>
            </p:cNvPr>
            <p:cNvSpPr/>
            <p:nvPr/>
          </p:nvSpPr>
          <p:spPr bwMode="auto">
            <a:xfrm>
              <a:off x="7500938" y="3714750"/>
              <a:ext cx="381000" cy="598488"/>
            </a:xfrm>
            <a:custGeom>
              <a:avLst/>
              <a:gdLst>
                <a:gd name="T0" fmla="*/ 120 w 120"/>
                <a:gd name="T1" fmla="*/ 126 h 188"/>
                <a:gd name="T2" fmla="*/ 60 w 120"/>
                <a:gd name="T3" fmla="*/ 171 h 188"/>
                <a:gd name="T4" fmla="*/ 0 w 120"/>
                <a:gd name="T5" fmla="*/ 63 h 188"/>
                <a:gd name="T6" fmla="*/ 60 w 120"/>
                <a:gd name="T7" fmla="*/ 18 h 188"/>
                <a:gd name="T8" fmla="*/ 120 w 120"/>
                <a:gd name="T9" fmla="*/ 12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88">
                  <a:moveTo>
                    <a:pt x="120" y="126"/>
                  </a:moveTo>
                  <a:cubicBezTo>
                    <a:pt x="120" y="168"/>
                    <a:pt x="93" y="188"/>
                    <a:pt x="60" y="171"/>
                  </a:cubicBezTo>
                  <a:cubicBezTo>
                    <a:pt x="27" y="153"/>
                    <a:pt x="0" y="105"/>
                    <a:pt x="0" y="63"/>
                  </a:cubicBezTo>
                  <a:cubicBezTo>
                    <a:pt x="0" y="21"/>
                    <a:pt x="27" y="0"/>
                    <a:pt x="60" y="18"/>
                  </a:cubicBezTo>
                  <a:cubicBezTo>
                    <a:pt x="93" y="35"/>
                    <a:pt x="120" y="84"/>
                    <a:pt x="120" y="126"/>
                  </a:cubicBez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iŝḻiḓê">
              <a:extLst>
                <a:ext uri="{FF2B5EF4-FFF2-40B4-BE49-F238E27FC236}">
                  <a16:creationId xmlns:a16="http://schemas.microsoft.com/office/drawing/2014/main" id="{D5B10950-BECD-42CD-BE3A-C32F17BA1826}"/>
                </a:ext>
              </a:extLst>
            </p:cNvPr>
            <p:cNvSpPr/>
            <p:nvPr/>
          </p:nvSpPr>
          <p:spPr bwMode="auto">
            <a:xfrm>
              <a:off x="7500938" y="3714750"/>
              <a:ext cx="381000" cy="407988"/>
            </a:xfrm>
            <a:custGeom>
              <a:avLst/>
              <a:gdLst>
                <a:gd name="T0" fmla="*/ 60 w 120"/>
                <a:gd name="T1" fmla="*/ 21 h 128"/>
                <a:gd name="T2" fmla="*/ 120 w 120"/>
                <a:gd name="T3" fmla="*/ 128 h 128"/>
                <a:gd name="T4" fmla="*/ 120 w 120"/>
                <a:gd name="T5" fmla="*/ 126 h 128"/>
                <a:gd name="T6" fmla="*/ 60 w 120"/>
                <a:gd name="T7" fmla="*/ 18 h 128"/>
                <a:gd name="T8" fmla="*/ 0 w 120"/>
                <a:gd name="T9" fmla="*/ 63 h 128"/>
                <a:gd name="T10" fmla="*/ 0 w 120"/>
                <a:gd name="T11" fmla="*/ 64 h 128"/>
                <a:gd name="T12" fmla="*/ 60 w 120"/>
                <a:gd name="T13" fmla="*/ 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8">
                  <a:moveTo>
                    <a:pt x="60" y="21"/>
                  </a:moveTo>
                  <a:cubicBezTo>
                    <a:pt x="93" y="39"/>
                    <a:pt x="120" y="86"/>
                    <a:pt x="120" y="128"/>
                  </a:cubicBezTo>
                  <a:cubicBezTo>
                    <a:pt x="120" y="127"/>
                    <a:pt x="120" y="127"/>
                    <a:pt x="120" y="126"/>
                  </a:cubicBezTo>
                  <a:cubicBezTo>
                    <a:pt x="120" y="84"/>
                    <a:pt x="93" y="35"/>
                    <a:pt x="60" y="18"/>
                  </a:cubicBezTo>
                  <a:cubicBezTo>
                    <a:pt x="27" y="0"/>
                    <a:pt x="0" y="21"/>
                    <a:pt x="0" y="63"/>
                  </a:cubicBezTo>
                  <a:cubicBezTo>
                    <a:pt x="0" y="63"/>
                    <a:pt x="0" y="64"/>
                    <a:pt x="0" y="64"/>
                  </a:cubicBezTo>
                  <a:cubicBezTo>
                    <a:pt x="1" y="23"/>
                    <a:pt x="28" y="4"/>
                    <a:pt x="60" y="21"/>
                  </a:cubicBezTo>
                  <a:close/>
                </a:path>
              </a:pathLst>
            </a:custGeom>
            <a:solidFill>
              <a:srgbClr val="FFF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í$ľíḓe">
              <a:extLst>
                <a:ext uri="{FF2B5EF4-FFF2-40B4-BE49-F238E27FC236}">
                  <a16:creationId xmlns:a16="http://schemas.microsoft.com/office/drawing/2014/main" id="{B2ABC4F6-D8E0-471F-8D16-A5F2F52F8702}"/>
                </a:ext>
              </a:extLst>
            </p:cNvPr>
            <p:cNvSpPr/>
            <p:nvPr/>
          </p:nvSpPr>
          <p:spPr bwMode="auto">
            <a:xfrm>
              <a:off x="7602538" y="3838575"/>
              <a:ext cx="155575" cy="360363"/>
            </a:xfrm>
            <a:custGeom>
              <a:avLst/>
              <a:gdLst>
                <a:gd name="T0" fmla="*/ 25 w 49"/>
                <a:gd name="T1" fmla="*/ 1 h 113"/>
                <a:gd name="T2" fmla="*/ 29 w 49"/>
                <a:gd name="T3" fmla="*/ 9 h 113"/>
                <a:gd name="T4" fmla="*/ 29 w 49"/>
                <a:gd name="T5" fmla="*/ 12 h 113"/>
                <a:gd name="T6" fmla="*/ 43 w 49"/>
                <a:gd name="T7" fmla="*/ 28 h 113"/>
                <a:gd name="T8" fmla="*/ 46 w 49"/>
                <a:gd name="T9" fmla="*/ 36 h 113"/>
                <a:gd name="T10" fmla="*/ 41 w 49"/>
                <a:gd name="T11" fmla="*/ 40 h 113"/>
                <a:gd name="T12" fmla="*/ 38 w 49"/>
                <a:gd name="T13" fmla="*/ 37 h 113"/>
                <a:gd name="T14" fmla="*/ 29 w 49"/>
                <a:gd name="T15" fmla="*/ 25 h 113"/>
                <a:gd name="T16" fmla="*/ 29 w 49"/>
                <a:gd name="T17" fmla="*/ 50 h 113"/>
                <a:gd name="T18" fmla="*/ 49 w 49"/>
                <a:gd name="T19" fmla="*/ 89 h 113"/>
                <a:gd name="T20" fmla="*/ 29 w 49"/>
                <a:gd name="T21" fmla="*/ 101 h 113"/>
                <a:gd name="T22" fmla="*/ 29 w 49"/>
                <a:gd name="T23" fmla="*/ 109 h 113"/>
                <a:gd name="T24" fmla="*/ 25 w 49"/>
                <a:gd name="T25" fmla="*/ 112 h 113"/>
                <a:gd name="T26" fmla="*/ 21 w 49"/>
                <a:gd name="T27" fmla="*/ 104 h 113"/>
                <a:gd name="T28" fmla="*/ 21 w 49"/>
                <a:gd name="T29" fmla="*/ 96 h 113"/>
                <a:gd name="T30" fmla="*/ 3 w 49"/>
                <a:gd name="T31" fmla="*/ 74 h 113"/>
                <a:gd name="T32" fmla="*/ 0 w 49"/>
                <a:gd name="T33" fmla="*/ 66 h 113"/>
                <a:gd name="T34" fmla="*/ 5 w 49"/>
                <a:gd name="T35" fmla="*/ 63 h 113"/>
                <a:gd name="T36" fmla="*/ 8 w 49"/>
                <a:gd name="T37" fmla="*/ 66 h 113"/>
                <a:gd name="T38" fmla="*/ 22 w 49"/>
                <a:gd name="T39" fmla="*/ 83 h 113"/>
                <a:gd name="T40" fmla="*/ 22 w 49"/>
                <a:gd name="T41" fmla="*/ 58 h 113"/>
                <a:gd name="T42" fmla="*/ 2 w 49"/>
                <a:gd name="T43" fmla="*/ 19 h 113"/>
                <a:gd name="T44" fmla="*/ 21 w 49"/>
                <a:gd name="T45" fmla="*/ 7 h 113"/>
                <a:gd name="T46" fmla="*/ 21 w 49"/>
                <a:gd name="T47" fmla="*/ 4 h 113"/>
                <a:gd name="T48" fmla="*/ 25 w 49"/>
                <a:gd name="T49" fmla="*/ 1 h 113"/>
                <a:gd name="T50" fmla="*/ 22 w 49"/>
                <a:gd name="T51" fmla="*/ 43 h 113"/>
                <a:gd name="T52" fmla="*/ 22 w 49"/>
                <a:gd name="T53" fmla="*/ 20 h 113"/>
                <a:gd name="T54" fmla="*/ 13 w 49"/>
                <a:gd name="T55" fmla="*/ 25 h 113"/>
                <a:gd name="T56" fmla="*/ 22 w 49"/>
                <a:gd name="T57" fmla="*/ 43 h 113"/>
                <a:gd name="T58" fmla="*/ 29 w 49"/>
                <a:gd name="T59" fmla="*/ 65 h 113"/>
                <a:gd name="T60" fmla="*/ 29 w 49"/>
                <a:gd name="T61" fmla="*/ 88 h 113"/>
                <a:gd name="T62" fmla="*/ 38 w 49"/>
                <a:gd name="T63" fmla="*/ 83 h 113"/>
                <a:gd name="T64" fmla="*/ 29 w 49"/>
                <a:gd name="T65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113">
                  <a:moveTo>
                    <a:pt x="25" y="1"/>
                  </a:moveTo>
                  <a:cubicBezTo>
                    <a:pt x="28" y="3"/>
                    <a:pt x="29" y="6"/>
                    <a:pt x="29" y="9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5" y="16"/>
                    <a:pt x="39" y="22"/>
                    <a:pt x="43" y="28"/>
                  </a:cubicBezTo>
                  <a:cubicBezTo>
                    <a:pt x="45" y="30"/>
                    <a:pt x="46" y="33"/>
                    <a:pt x="46" y="36"/>
                  </a:cubicBezTo>
                  <a:cubicBezTo>
                    <a:pt x="46" y="40"/>
                    <a:pt x="44" y="42"/>
                    <a:pt x="41" y="40"/>
                  </a:cubicBezTo>
                  <a:cubicBezTo>
                    <a:pt x="40" y="39"/>
                    <a:pt x="39" y="38"/>
                    <a:pt x="38" y="37"/>
                  </a:cubicBezTo>
                  <a:cubicBezTo>
                    <a:pt x="35" y="32"/>
                    <a:pt x="32" y="28"/>
                    <a:pt x="29" y="25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43" y="63"/>
                    <a:pt x="49" y="75"/>
                    <a:pt x="49" y="89"/>
                  </a:cubicBezTo>
                  <a:cubicBezTo>
                    <a:pt x="49" y="103"/>
                    <a:pt x="41" y="107"/>
                    <a:pt x="29" y="101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12"/>
                    <a:pt x="28" y="113"/>
                    <a:pt x="25" y="112"/>
                  </a:cubicBezTo>
                  <a:cubicBezTo>
                    <a:pt x="23" y="111"/>
                    <a:pt x="21" y="107"/>
                    <a:pt x="21" y="104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14" y="91"/>
                    <a:pt x="8" y="83"/>
                    <a:pt x="3" y="74"/>
                  </a:cubicBezTo>
                  <a:cubicBezTo>
                    <a:pt x="1" y="72"/>
                    <a:pt x="0" y="69"/>
                    <a:pt x="0" y="66"/>
                  </a:cubicBezTo>
                  <a:cubicBezTo>
                    <a:pt x="0" y="63"/>
                    <a:pt x="2" y="61"/>
                    <a:pt x="5" y="63"/>
                  </a:cubicBezTo>
                  <a:cubicBezTo>
                    <a:pt x="6" y="63"/>
                    <a:pt x="7" y="65"/>
                    <a:pt x="8" y="66"/>
                  </a:cubicBezTo>
                  <a:cubicBezTo>
                    <a:pt x="12" y="73"/>
                    <a:pt x="17" y="79"/>
                    <a:pt x="22" y="8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8" y="45"/>
                    <a:pt x="2" y="34"/>
                    <a:pt x="2" y="19"/>
                  </a:cubicBezTo>
                  <a:cubicBezTo>
                    <a:pt x="2" y="6"/>
                    <a:pt x="10" y="1"/>
                    <a:pt x="21" y="7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23" y="0"/>
                    <a:pt x="25" y="1"/>
                  </a:cubicBezTo>
                  <a:close/>
                  <a:moveTo>
                    <a:pt x="22" y="43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16" y="17"/>
                    <a:pt x="13" y="19"/>
                    <a:pt x="13" y="25"/>
                  </a:cubicBezTo>
                  <a:cubicBezTo>
                    <a:pt x="13" y="30"/>
                    <a:pt x="15" y="35"/>
                    <a:pt x="22" y="43"/>
                  </a:cubicBezTo>
                  <a:close/>
                  <a:moveTo>
                    <a:pt x="29" y="65"/>
                  </a:moveTo>
                  <a:cubicBezTo>
                    <a:pt x="29" y="88"/>
                    <a:pt x="29" y="88"/>
                    <a:pt x="29" y="88"/>
                  </a:cubicBezTo>
                  <a:cubicBezTo>
                    <a:pt x="35" y="91"/>
                    <a:pt x="38" y="89"/>
                    <a:pt x="38" y="83"/>
                  </a:cubicBezTo>
                  <a:cubicBezTo>
                    <a:pt x="38" y="77"/>
                    <a:pt x="36" y="72"/>
                    <a:pt x="29" y="65"/>
                  </a:cubicBez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ïšliďé">
              <a:extLst>
                <a:ext uri="{FF2B5EF4-FFF2-40B4-BE49-F238E27FC236}">
                  <a16:creationId xmlns:a16="http://schemas.microsoft.com/office/drawing/2014/main" id="{79256104-10A1-4E1B-9821-D36C0F79AB16}"/>
                </a:ext>
              </a:extLst>
            </p:cNvPr>
            <p:cNvSpPr/>
            <p:nvPr/>
          </p:nvSpPr>
          <p:spPr bwMode="auto">
            <a:xfrm>
              <a:off x="7602538" y="3838575"/>
              <a:ext cx="155575" cy="354013"/>
            </a:xfrm>
            <a:custGeom>
              <a:avLst/>
              <a:gdLst>
                <a:gd name="T0" fmla="*/ 25 w 49"/>
                <a:gd name="T1" fmla="*/ 1 h 111"/>
                <a:gd name="T2" fmla="*/ 29 w 49"/>
                <a:gd name="T3" fmla="*/ 9 h 111"/>
                <a:gd name="T4" fmla="*/ 29 w 49"/>
                <a:gd name="T5" fmla="*/ 12 h 111"/>
                <a:gd name="T6" fmla="*/ 43 w 49"/>
                <a:gd name="T7" fmla="*/ 27 h 111"/>
                <a:gd name="T8" fmla="*/ 46 w 49"/>
                <a:gd name="T9" fmla="*/ 35 h 111"/>
                <a:gd name="T10" fmla="*/ 41 w 49"/>
                <a:gd name="T11" fmla="*/ 39 h 111"/>
                <a:gd name="T12" fmla="*/ 38 w 49"/>
                <a:gd name="T13" fmla="*/ 36 h 111"/>
                <a:gd name="T14" fmla="*/ 29 w 49"/>
                <a:gd name="T15" fmla="*/ 25 h 111"/>
                <a:gd name="T16" fmla="*/ 29 w 49"/>
                <a:gd name="T17" fmla="*/ 49 h 111"/>
                <a:gd name="T18" fmla="*/ 49 w 49"/>
                <a:gd name="T19" fmla="*/ 87 h 111"/>
                <a:gd name="T20" fmla="*/ 29 w 49"/>
                <a:gd name="T21" fmla="*/ 99 h 111"/>
                <a:gd name="T22" fmla="*/ 29 w 49"/>
                <a:gd name="T23" fmla="*/ 107 h 111"/>
                <a:gd name="T24" fmla="*/ 25 w 49"/>
                <a:gd name="T25" fmla="*/ 109 h 111"/>
                <a:gd name="T26" fmla="*/ 21 w 49"/>
                <a:gd name="T27" fmla="*/ 102 h 111"/>
                <a:gd name="T28" fmla="*/ 21 w 49"/>
                <a:gd name="T29" fmla="*/ 94 h 111"/>
                <a:gd name="T30" fmla="*/ 3 w 49"/>
                <a:gd name="T31" fmla="*/ 73 h 111"/>
                <a:gd name="T32" fmla="*/ 0 w 49"/>
                <a:gd name="T33" fmla="*/ 65 h 111"/>
                <a:gd name="T34" fmla="*/ 5 w 49"/>
                <a:gd name="T35" fmla="*/ 61 h 111"/>
                <a:gd name="T36" fmla="*/ 8 w 49"/>
                <a:gd name="T37" fmla="*/ 64 h 111"/>
                <a:gd name="T38" fmla="*/ 22 w 49"/>
                <a:gd name="T39" fmla="*/ 81 h 111"/>
                <a:gd name="T40" fmla="*/ 22 w 49"/>
                <a:gd name="T41" fmla="*/ 57 h 111"/>
                <a:gd name="T42" fmla="*/ 2 w 49"/>
                <a:gd name="T43" fmla="*/ 19 h 111"/>
                <a:gd name="T44" fmla="*/ 21 w 49"/>
                <a:gd name="T45" fmla="*/ 7 h 111"/>
                <a:gd name="T46" fmla="*/ 21 w 49"/>
                <a:gd name="T47" fmla="*/ 4 h 111"/>
                <a:gd name="T48" fmla="*/ 25 w 49"/>
                <a:gd name="T49" fmla="*/ 1 h 111"/>
                <a:gd name="T50" fmla="*/ 22 w 49"/>
                <a:gd name="T51" fmla="*/ 42 h 111"/>
                <a:gd name="T52" fmla="*/ 22 w 49"/>
                <a:gd name="T53" fmla="*/ 20 h 111"/>
                <a:gd name="T54" fmla="*/ 13 w 49"/>
                <a:gd name="T55" fmla="*/ 25 h 111"/>
                <a:gd name="T56" fmla="*/ 22 w 49"/>
                <a:gd name="T57" fmla="*/ 42 h 111"/>
                <a:gd name="T58" fmla="*/ 29 w 49"/>
                <a:gd name="T59" fmla="*/ 63 h 111"/>
                <a:gd name="T60" fmla="*/ 29 w 49"/>
                <a:gd name="T61" fmla="*/ 86 h 111"/>
                <a:gd name="T62" fmla="*/ 38 w 49"/>
                <a:gd name="T63" fmla="*/ 81 h 111"/>
                <a:gd name="T64" fmla="*/ 29 w 49"/>
                <a:gd name="T65" fmla="*/ 6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111">
                  <a:moveTo>
                    <a:pt x="25" y="1"/>
                  </a:moveTo>
                  <a:cubicBezTo>
                    <a:pt x="28" y="3"/>
                    <a:pt x="29" y="6"/>
                    <a:pt x="29" y="9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5" y="16"/>
                    <a:pt x="39" y="21"/>
                    <a:pt x="43" y="27"/>
                  </a:cubicBezTo>
                  <a:cubicBezTo>
                    <a:pt x="45" y="29"/>
                    <a:pt x="46" y="32"/>
                    <a:pt x="46" y="35"/>
                  </a:cubicBezTo>
                  <a:cubicBezTo>
                    <a:pt x="46" y="39"/>
                    <a:pt x="44" y="41"/>
                    <a:pt x="41" y="39"/>
                  </a:cubicBezTo>
                  <a:cubicBezTo>
                    <a:pt x="40" y="38"/>
                    <a:pt x="39" y="37"/>
                    <a:pt x="38" y="36"/>
                  </a:cubicBezTo>
                  <a:cubicBezTo>
                    <a:pt x="35" y="31"/>
                    <a:pt x="32" y="28"/>
                    <a:pt x="29" y="2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43" y="62"/>
                    <a:pt x="49" y="73"/>
                    <a:pt x="49" y="87"/>
                  </a:cubicBezTo>
                  <a:cubicBezTo>
                    <a:pt x="49" y="100"/>
                    <a:pt x="41" y="105"/>
                    <a:pt x="29" y="99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10"/>
                    <a:pt x="28" y="111"/>
                    <a:pt x="25" y="109"/>
                  </a:cubicBezTo>
                  <a:cubicBezTo>
                    <a:pt x="23" y="108"/>
                    <a:pt x="21" y="105"/>
                    <a:pt x="21" y="102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14" y="89"/>
                    <a:pt x="8" y="81"/>
                    <a:pt x="3" y="73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61"/>
                    <a:pt x="2" y="59"/>
                    <a:pt x="5" y="61"/>
                  </a:cubicBezTo>
                  <a:cubicBezTo>
                    <a:pt x="6" y="62"/>
                    <a:pt x="7" y="63"/>
                    <a:pt x="8" y="64"/>
                  </a:cubicBezTo>
                  <a:cubicBezTo>
                    <a:pt x="12" y="71"/>
                    <a:pt x="17" y="77"/>
                    <a:pt x="22" y="81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8" y="44"/>
                    <a:pt x="2" y="33"/>
                    <a:pt x="2" y="19"/>
                  </a:cubicBezTo>
                  <a:cubicBezTo>
                    <a:pt x="2" y="5"/>
                    <a:pt x="10" y="1"/>
                    <a:pt x="21" y="7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23" y="0"/>
                    <a:pt x="25" y="1"/>
                  </a:cubicBezTo>
                  <a:close/>
                  <a:moveTo>
                    <a:pt x="22" y="4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16" y="17"/>
                    <a:pt x="13" y="19"/>
                    <a:pt x="13" y="25"/>
                  </a:cubicBezTo>
                  <a:cubicBezTo>
                    <a:pt x="13" y="30"/>
                    <a:pt x="15" y="34"/>
                    <a:pt x="22" y="42"/>
                  </a:cubicBezTo>
                  <a:close/>
                  <a:moveTo>
                    <a:pt x="29" y="63"/>
                  </a:moveTo>
                  <a:cubicBezTo>
                    <a:pt x="29" y="86"/>
                    <a:pt x="29" y="86"/>
                    <a:pt x="29" y="86"/>
                  </a:cubicBezTo>
                  <a:cubicBezTo>
                    <a:pt x="35" y="89"/>
                    <a:pt x="38" y="87"/>
                    <a:pt x="38" y="81"/>
                  </a:cubicBezTo>
                  <a:cubicBezTo>
                    <a:pt x="38" y="75"/>
                    <a:pt x="36" y="71"/>
                    <a:pt x="29" y="63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iṧļiḍé">
              <a:extLst>
                <a:ext uri="{FF2B5EF4-FFF2-40B4-BE49-F238E27FC236}">
                  <a16:creationId xmlns:a16="http://schemas.microsoft.com/office/drawing/2014/main" id="{13970AC9-1566-41B4-A5F7-7A7B88EC9AAF}"/>
                </a:ext>
              </a:extLst>
            </p:cNvPr>
            <p:cNvSpPr/>
            <p:nvPr/>
          </p:nvSpPr>
          <p:spPr bwMode="auto">
            <a:xfrm>
              <a:off x="5181600" y="1992313"/>
              <a:ext cx="822325" cy="979488"/>
            </a:xfrm>
            <a:custGeom>
              <a:avLst/>
              <a:gdLst>
                <a:gd name="T0" fmla="*/ 14 w 258"/>
                <a:gd name="T1" fmla="*/ 4 h 308"/>
                <a:gd name="T2" fmla="*/ 0 w 258"/>
                <a:gd name="T3" fmla="*/ 12 h 308"/>
                <a:gd name="T4" fmla="*/ 0 w 258"/>
                <a:gd name="T5" fmla="*/ 144 h 308"/>
                <a:gd name="T6" fmla="*/ 14 w 258"/>
                <a:gd name="T7" fmla="*/ 167 h 308"/>
                <a:gd name="T8" fmla="*/ 245 w 258"/>
                <a:gd name="T9" fmla="*/ 303 h 308"/>
                <a:gd name="T10" fmla="*/ 258 w 258"/>
                <a:gd name="T11" fmla="*/ 296 h 308"/>
                <a:gd name="T12" fmla="*/ 258 w 258"/>
                <a:gd name="T13" fmla="*/ 164 h 308"/>
                <a:gd name="T14" fmla="*/ 245 w 258"/>
                <a:gd name="T15" fmla="*/ 141 h 308"/>
                <a:gd name="T16" fmla="*/ 14 w 258"/>
                <a:gd name="T17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08">
                  <a:moveTo>
                    <a:pt x="14" y="4"/>
                  </a:moveTo>
                  <a:cubicBezTo>
                    <a:pt x="6" y="0"/>
                    <a:pt x="0" y="3"/>
                    <a:pt x="0" y="1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6" y="163"/>
                    <a:pt x="14" y="167"/>
                  </a:cubicBezTo>
                  <a:cubicBezTo>
                    <a:pt x="245" y="303"/>
                    <a:pt x="245" y="303"/>
                    <a:pt x="245" y="303"/>
                  </a:cubicBezTo>
                  <a:cubicBezTo>
                    <a:pt x="252" y="308"/>
                    <a:pt x="258" y="304"/>
                    <a:pt x="258" y="296"/>
                  </a:cubicBezTo>
                  <a:cubicBezTo>
                    <a:pt x="258" y="164"/>
                    <a:pt x="258" y="164"/>
                    <a:pt x="258" y="164"/>
                  </a:cubicBezTo>
                  <a:cubicBezTo>
                    <a:pt x="258" y="156"/>
                    <a:pt x="252" y="145"/>
                    <a:pt x="245" y="141"/>
                  </a:cubicBezTo>
                  <a:cubicBezTo>
                    <a:pt x="14" y="4"/>
                    <a:pt x="14" y="4"/>
                    <a:pt x="14" y="4"/>
                  </a:cubicBezTo>
                </a:path>
              </a:pathLst>
            </a:custGeom>
            <a:solidFill>
              <a:srgbClr val="0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ïṣḷiḍè">
              <a:extLst>
                <a:ext uri="{FF2B5EF4-FFF2-40B4-BE49-F238E27FC236}">
                  <a16:creationId xmlns:a16="http://schemas.microsoft.com/office/drawing/2014/main" id="{8FD82FC9-41C5-4940-81B8-DA54EE1FCE7E}"/>
                </a:ext>
              </a:extLst>
            </p:cNvPr>
            <p:cNvSpPr/>
            <p:nvPr/>
          </p:nvSpPr>
          <p:spPr bwMode="auto">
            <a:xfrm>
              <a:off x="5181600" y="1992313"/>
              <a:ext cx="822325" cy="523875"/>
            </a:xfrm>
            <a:custGeom>
              <a:avLst/>
              <a:gdLst>
                <a:gd name="T0" fmla="*/ 245 w 258"/>
                <a:gd name="T1" fmla="*/ 141 h 165"/>
                <a:gd name="T2" fmla="*/ 14 w 258"/>
                <a:gd name="T3" fmla="*/ 4 h 165"/>
                <a:gd name="T4" fmla="*/ 0 w 258"/>
                <a:gd name="T5" fmla="*/ 12 h 165"/>
                <a:gd name="T6" fmla="*/ 0 w 258"/>
                <a:gd name="T7" fmla="*/ 12 h 165"/>
                <a:gd name="T8" fmla="*/ 14 w 258"/>
                <a:gd name="T9" fmla="*/ 5 h 165"/>
                <a:gd name="T10" fmla="*/ 245 w 258"/>
                <a:gd name="T11" fmla="*/ 142 h 165"/>
                <a:gd name="T12" fmla="*/ 258 w 258"/>
                <a:gd name="T13" fmla="*/ 165 h 165"/>
                <a:gd name="T14" fmla="*/ 258 w 258"/>
                <a:gd name="T15" fmla="*/ 164 h 165"/>
                <a:gd name="T16" fmla="*/ 245 w 258"/>
                <a:gd name="T17" fmla="*/ 14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65">
                  <a:moveTo>
                    <a:pt x="245" y="14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6" y="0"/>
                    <a:pt x="0" y="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6" y="1"/>
                    <a:pt x="14" y="5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52" y="146"/>
                    <a:pt x="258" y="156"/>
                    <a:pt x="258" y="165"/>
                  </a:cubicBezTo>
                  <a:cubicBezTo>
                    <a:pt x="258" y="164"/>
                    <a:pt x="258" y="164"/>
                    <a:pt x="258" y="164"/>
                  </a:cubicBezTo>
                  <a:cubicBezTo>
                    <a:pt x="258" y="156"/>
                    <a:pt x="252" y="145"/>
                    <a:pt x="245" y="141"/>
                  </a:cubicBezTo>
                  <a:close/>
                </a:path>
              </a:pathLst>
            </a:custGeom>
            <a:solidFill>
              <a:srgbClr val="0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íṥ1ïḋé">
              <a:extLst>
                <a:ext uri="{FF2B5EF4-FFF2-40B4-BE49-F238E27FC236}">
                  <a16:creationId xmlns:a16="http://schemas.microsoft.com/office/drawing/2014/main" id="{639AF3E8-BDA7-418F-9081-AD6C672FA133}"/>
                </a:ext>
              </a:extLst>
            </p:cNvPr>
            <p:cNvSpPr/>
            <p:nvPr/>
          </p:nvSpPr>
          <p:spPr bwMode="auto">
            <a:xfrm>
              <a:off x="5219700" y="2046288"/>
              <a:ext cx="746125" cy="866775"/>
            </a:xfrm>
            <a:custGeom>
              <a:avLst/>
              <a:gdLst>
                <a:gd name="T0" fmla="*/ 0 w 234"/>
                <a:gd name="T1" fmla="*/ 0 h 273"/>
                <a:gd name="T2" fmla="*/ 227 w 234"/>
                <a:gd name="T3" fmla="*/ 134 h 273"/>
                <a:gd name="T4" fmla="*/ 234 w 234"/>
                <a:gd name="T5" fmla="*/ 147 h 273"/>
                <a:gd name="T6" fmla="*/ 234 w 234"/>
                <a:gd name="T7" fmla="*/ 273 h 273"/>
                <a:gd name="T8" fmla="*/ 8 w 234"/>
                <a:gd name="T9" fmla="*/ 140 h 273"/>
                <a:gd name="T10" fmla="*/ 0 w 234"/>
                <a:gd name="T11" fmla="*/ 127 h 273"/>
                <a:gd name="T12" fmla="*/ 0 w 234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273">
                  <a:moveTo>
                    <a:pt x="0" y="0"/>
                  </a:moveTo>
                  <a:cubicBezTo>
                    <a:pt x="227" y="134"/>
                    <a:pt x="227" y="134"/>
                    <a:pt x="227" y="134"/>
                  </a:cubicBezTo>
                  <a:cubicBezTo>
                    <a:pt x="231" y="136"/>
                    <a:pt x="234" y="143"/>
                    <a:pt x="234" y="147"/>
                  </a:cubicBezTo>
                  <a:cubicBezTo>
                    <a:pt x="234" y="273"/>
                    <a:pt x="234" y="273"/>
                    <a:pt x="234" y="273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4" y="138"/>
                    <a:pt x="0" y="131"/>
                    <a:pt x="0" y="1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68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íŝḻîḋé">
              <a:extLst>
                <a:ext uri="{FF2B5EF4-FFF2-40B4-BE49-F238E27FC236}">
                  <a16:creationId xmlns:a16="http://schemas.microsoft.com/office/drawing/2014/main" id="{3AE579DD-1198-4F32-BD37-E3FFC01022A3}"/>
                </a:ext>
              </a:extLst>
            </p:cNvPr>
            <p:cNvSpPr/>
            <p:nvPr/>
          </p:nvSpPr>
          <p:spPr bwMode="auto">
            <a:xfrm>
              <a:off x="5345113" y="2179638"/>
              <a:ext cx="396875" cy="549275"/>
            </a:xfrm>
            <a:custGeom>
              <a:avLst/>
              <a:gdLst>
                <a:gd name="T0" fmla="*/ 125 w 125"/>
                <a:gd name="T1" fmla="*/ 121 h 173"/>
                <a:gd name="T2" fmla="*/ 98 w 125"/>
                <a:gd name="T3" fmla="*/ 39 h 173"/>
                <a:gd name="T4" fmla="*/ 32 w 125"/>
                <a:gd name="T5" fmla="*/ 0 h 173"/>
                <a:gd name="T6" fmla="*/ 0 w 125"/>
                <a:gd name="T7" fmla="*/ 53 h 173"/>
                <a:gd name="T8" fmla="*/ 25 w 125"/>
                <a:gd name="T9" fmla="*/ 131 h 173"/>
                <a:gd name="T10" fmla="*/ 97 w 125"/>
                <a:gd name="T11" fmla="*/ 173 h 173"/>
                <a:gd name="T12" fmla="*/ 125 w 125"/>
                <a:gd name="T13" fmla="*/ 12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73">
                  <a:moveTo>
                    <a:pt x="125" y="121"/>
                  </a:moveTo>
                  <a:cubicBezTo>
                    <a:pt x="125" y="93"/>
                    <a:pt x="114" y="62"/>
                    <a:pt x="98" y="3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3" y="3"/>
                    <a:pt x="0" y="23"/>
                    <a:pt x="0" y="53"/>
                  </a:cubicBezTo>
                  <a:cubicBezTo>
                    <a:pt x="0" y="79"/>
                    <a:pt x="10" y="108"/>
                    <a:pt x="25" y="131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114" y="168"/>
                    <a:pt x="125" y="149"/>
                    <a:pt x="125" y="121"/>
                  </a:cubicBezTo>
                </a:path>
              </a:pathLst>
            </a:custGeom>
            <a:solidFill>
              <a:srgbClr val="06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íŝlîḑé">
              <a:extLst>
                <a:ext uri="{FF2B5EF4-FFF2-40B4-BE49-F238E27FC236}">
                  <a16:creationId xmlns:a16="http://schemas.microsoft.com/office/drawing/2014/main" id="{A91933A6-97A8-4719-AB77-26D5C3BC0D68}"/>
                </a:ext>
              </a:extLst>
            </p:cNvPr>
            <p:cNvSpPr/>
            <p:nvPr/>
          </p:nvSpPr>
          <p:spPr bwMode="auto">
            <a:xfrm>
              <a:off x="5219700" y="2046288"/>
              <a:ext cx="746125" cy="469900"/>
            </a:xfrm>
            <a:custGeom>
              <a:avLst/>
              <a:gdLst>
                <a:gd name="T0" fmla="*/ 227 w 234"/>
                <a:gd name="T1" fmla="*/ 134 h 148"/>
                <a:gd name="T2" fmla="*/ 0 w 234"/>
                <a:gd name="T3" fmla="*/ 0 h 148"/>
                <a:gd name="T4" fmla="*/ 0 w 234"/>
                <a:gd name="T5" fmla="*/ 1 h 148"/>
                <a:gd name="T6" fmla="*/ 227 w 234"/>
                <a:gd name="T7" fmla="*/ 135 h 148"/>
                <a:gd name="T8" fmla="*/ 234 w 234"/>
                <a:gd name="T9" fmla="*/ 148 h 148"/>
                <a:gd name="T10" fmla="*/ 234 w 234"/>
                <a:gd name="T11" fmla="*/ 147 h 148"/>
                <a:gd name="T12" fmla="*/ 227 w 234"/>
                <a:gd name="T13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48">
                  <a:moveTo>
                    <a:pt x="227" y="1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7" y="135"/>
                    <a:pt x="227" y="135"/>
                    <a:pt x="227" y="135"/>
                  </a:cubicBezTo>
                  <a:cubicBezTo>
                    <a:pt x="231" y="137"/>
                    <a:pt x="234" y="144"/>
                    <a:pt x="234" y="148"/>
                  </a:cubicBezTo>
                  <a:cubicBezTo>
                    <a:pt x="234" y="147"/>
                    <a:pt x="234" y="147"/>
                    <a:pt x="234" y="147"/>
                  </a:cubicBezTo>
                  <a:cubicBezTo>
                    <a:pt x="234" y="143"/>
                    <a:pt x="231" y="136"/>
                    <a:pt x="227" y="134"/>
                  </a:cubicBezTo>
                  <a:close/>
                </a:path>
              </a:pathLst>
            </a:custGeom>
            <a:solidFill>
              <a:srgbClr val="0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iṥlíḋê">
              <a:extLst>
                <a:ext uri="{FF2B5EF4-FFF2-40B4-BE49-F238E27FC236}">
                  <a16:creationId xmlns:a16="http://schemas.microsoft.com/office/drawing/2014/main" id="{99294F3B-1717-457F-BF54-06D79937AFF6}"/>
                </a:ext>
              </a:extLst>
            </p:cNvPr>
            <p:cNvSpPr/>
            <p:nvPr/>
          </p:nvSpPr>
          <p:spPr bwMode="auto">
            <a:xfrm>
              <a:off x="5411788" y="2246313"/>
              <a:ext cx="263525" cy="419100"/>
            </a:xfrm>
            <a:custGeom>
              <a:avLst/>
              <a:gdLst>
                <a:gd name="T0" fmla="*/ 83 w 83"/>
                <a:gd name="T1" fmla="*/ 88 h 132"/>
                <a:gd name="T2" fmla="*/ 42 w 83"/>
                <a:gd name="T3" fmla="*/ 119 h 132"/>
                <a:gd name="T4" fmla="*/ 0 w 83"/>
                <a:gd name="T5" fmla="*/ 44 h 132"/>
                <a:gd name="T6" fmla="*/ 42 w 83"/>
                <a:gd name="T7" fmla="*/ 13 h 132"/>
                <a:gd name="T8" fmla="*/ 83 w 83"/>
                <a:gd name="T9" fmla="*/ 8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2">
                  <a:moveTo>
                    <a:pt x="83" y="88"/>
                  </a:moveTo>
                  <a:cubicBezTo>
                    <a:pt x="83" y="118"/>
                    <a:pt x="65" y="132"/>
                    <a:pt x="42" y="119"/>
                  </a:cubicBezTo>
                  <a:cubicBezTo>
                    <a:pt x="19" y="107"/>
                    <a:pt x="0" y="73"/>
                    <a:pt x="0" y="44"/>
                  </a:cubicBezTo>
                  <a:cubicBezTo>
                    <a:pt x="0" y="14"/>
                    <a:pt x="19" y="0"/>
                    <a:pt x="42" y="13"/>
                  </a:cubicBezTo>
                  <a:cubicBezTo>
                    <a:pt x="65" y="25"/>
                    <a:pt x="83" y="59"/>
                    <a:pt x="83" y="88"/>
                  </a:cubicBezTo>
                </a:path>
              </a:pathLst>
            </a:custGeom>
            <a:solidFill>
              <a:srgbClr val="0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isliḋe">
              <a:extLst>
                <a:ext uri="{FF2B5EF4-FFF2-40B4-BE49-F238E27FC236}">
                  <a16:creationId xmlns:a16="http://schemas.microsoft.com/office/drawing/2014/main" id="{EFCC4C79-AB27-47F0-80BF-D671C463064A}"/>
                </a:ext>
              </a:extLst>
            </p:cNvPr>
            <p:cNvSpPr/>
            <p:nvPr/>
          </p:nvSpPr>
          <p:spPr bwMode="auto">
            <a:xfrm>
              <a:off x="5475288" y="2325688"/>
              <a:ext cx="117475" cy="273050"/>
            </a:xfrm>
            <a:custGeom>
              <a:avLst/>
              <a:gdLst>
                <a:gd name="T0" fmla="*/ 19 w 37"/>
                <a:gd name="T1" fmla="*/ 1 h 86"/>
                <a:gd name="T2" fmla="*/ 22 w 37"/>
                <a:gd name="T3" fmla="*/ 7 h 86"/>
                <a:gd name="T4" fmla="*/ 22 w 37"/>
                <a:gd name="T5" fmla="*/ 9 h 86"/>
                <a:gd name="T6" fmla="*/ 33 w 37"/>
                <a:gd name="T7" fmla="*/ 21 h 86"/>
                <a:gd name="T8" fmla="*/ 35 w 37"/>
                <a:gd name="T9" fmla="*/ 27 h 86"/>
                <a:gd name="T10" fmla="*/ 31 w 37"/>
                <a:gd name="T11" fmla="*/ 30 h 86"/>
                <a:gd name="T12" fmla="*/ 29 w 37"/>
                <a:gd name="T13" fmla="*/ 28 h 86"/>
                <a:gd name="T14" fmla="*/ 22 w 37"/>
                <a:gd name="T15" fmla="*/ 19 h 86"/>
                <a:gd name="T16" fmla="*/ 22 w 37"/>
                <a:gd name="T17" fmla="*/ 38 h 86"/>
                <a:gd name="T18" fmla="*/ 37 w 37"/>
                <a:gd name="T19" fmla="*/ 67 h 86"/>
                <a:gd name="T20" fmla="*/ 22 w 37"/>
                <a:gd name="T21" fmla="*/ 77 h 86"/>
                <a:gd name="T22" fmla="*/ 22 w 37"/>
                <a:gd name="T23" fmla="*/ 83 h 86"/>
                <a:gd name="T24" fmla="*/ 19 w 37"/>
                <a:gd name="T25" fmla="*/ 85 h 86"/>
                <a:gd name="T26" fmla="*/ 16 w 37"/>
                <a:gd name="T27" fmla="*/ 79 h 86"/>
                <a:gd name="T28" fmla="*/ 16 w 37"/>
                <a:gd name="T29" fmla="*/ 73 h 86"/>
                <a:gd name="T30" fmla="*/ 2 w 37"/>
                <a:gd name="T31" fmla="*/ 56 h 86"/>
                <a:gd name="T32" fmla="*/ 0 w 37"/>
                <a:gd name="T33" fmla="*/ 50 h 86"/>
                <a:gd name="T34" fmla="*/ 4 w 37"/>
                <a:gd name="T35" fmla="*/ 47 h 86"/>
                <a:gd name="T36" fmla="*/ 6 w 37"/>
                <a:gd name="T37" fmla="*/ 50 h 86"/>
                <a:gd name="T38" fmla="*/ 17 w 37"/>
                <a:gd name="T39" fmla="*/ 63 h 86"/>
                <a:gd name="T40" fmla="*/ 17 w 37"/>
                <a:gd name="T41" fmla="*/ 44 h 86"/>
                <a:gd name="T42" fmla="*/ 2 w 37"/>
                <a:gd name="T43" fmla="*/ 14 h 86"/>
                <a:gd name="T44" fmla="*/ 16 w 37"/>
                <a:gd name="T45" fmla="*/ 5 h 86"/>
                <a:gd name="T46" fmla="*/ 16 w 37"/>
                <a:gd name="T47" fmla="*/ 3 h 86"/>
                <a:gd name="T48" fmla="*/ 19 w 37"/>
                <a:gd name="T49" fmla="*/ 1 h 86"/>
                <a:gd name="T50" fmla="*/ 17 w 37"/>
                <a:gd name="T51" fmla="*/ 32 h 86"/>
                <a:gd name="T52" fmla="*/ 17 w 37"/>
                <a:gd name="T53" fmla="*/ 15 h 86"/>
                <a:gd name="T54" fmla="*/ 10 w 37"/>
                <a:gd name="T55" fmla="*/ 19 h 86"/>
                <a:gd name="T56" fmla="*/ 17 w 37"/>
                <a:gd name="T57" fmla="*/ 32 h 86"/>
                <a:gd name="T58" fmla="*/ 22 w 37"/>
                <a:gd name="T59" fmla="*/ 49 h 86"/>
                <a:gd name="T60" fmla="*/ 22 w 37"/>
                <a:gd name="T61" fmla="*/ 67 h 86"/>
                <a:gd name="T62" fmla="*/ 29 w 37"/>
                <a:gd name="T63" fmla="*/ 63 h 86"/>
                <a:gd name="T64" fmla="*/ 22 w 37"/>
                <a:gd name="T65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86">
                  <a:moveTo>
                    <a:pt x="19" y="1"/>
                  </a:moveTo>
                  <a:cubicBezTo>
                    <a:pt x="21" y="2"/>
                    <a:pt x="22" y="5"/>
                    <a:pt x="22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12"/>
                    <a:pt x="30" y="16"/>
                    <a:pt x="33" y="21"/>
                  </a:cubicBezTo>
                  <a:cubicBezTo>
                    <a:pt x="34" y="23"/>
                    <a:pt x="35" y="25"/>
                    <a:pt x="35" y="27"/>
                  </a:cubicBezTo>
                  <a:cubicBezTo>
                    <a:pt x="35" y="30"/>
                    <a:pt x="34" y="31"/>
                    <a:pt x="31" y="30"/>
                  </a:cubicBezTo>
                  <a:cubicBezTo>
                    <a:pt x="31" y="30"/>
                    <a:pt x="30" y="29"/>
                    <a:pt x="29" y="28"/>
                  </a:cubicBezTo>
                  <a:cubicBezTo>
                    <a:pt x="27" y="24"/>
                    <a:pt x="25" y="21"/>
                    <a:pt x="22" y="1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33" y="48"/>
                    <a:pt x="37" y="57"/>
                    <a:pt x="37" y="67"/>
                  </a:cubicBezTo>
                  <a:cubicBezTo>
                    <a:pt x="37" y="78"/>
                    <a:pt x="31" y="81"/>
                    <a:pt x="22" y="77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5"/>
                    <a:pt x="21" y="86"/>
                    <a:pt x="19" y="85"/>
                  </a:cubicBezTo>
                  <a:cubicBezTo>
                    <a:pt x="18" y="84"/>
                    <a:pt x="16" y="81"/>
                    <a:pt x="16" y="7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1" y="69"/>
                    <a:pt x="6" y="63"/>
                    <a:pt x="2" y="56"/>
                  </a:cubicBezTo>
                  <a:cubicBezTo>
                    <a:pt x="1" y="54"/>
                    <a:pt x="0" y="52"/>
                    <a:pt x="0" y="50"/>
                  </a:cubicBezTo>
                  <a:cubicBezTo>
                    <a:pt x="0" y="47"/>
                    <a:pt x="2" y="46"/>
                    <a:pt x="4" y="47"/>
                  </a:cubicBezTo>
                  <a:cubicBezTo>
                    <a:pt x="5" y="48"/>
                    <a:pt x="6" y="49"/>
                    <a:pt x="6" y="50"/>
                  </a:cubicBezTo>
                  <a:cubicBezTo>
                    <a:pt x="10" y="55"/>
                    <a:pt x="13" y="60"/>
                    <a:pt x="17" y="6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6" y="34"/>
                    <a:pt x="2" y="25"/>
                    <a:pt x="2" y="14"/>
                  </a:cubicBezTo>
                  <a:cubicBezTo>
                    <a:pt x="2" y="4"/>
                    <a:pt x="8" y="1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8" y="0"/>
                    <a:pt x="19" y="1"/>
                  </a:cubicBezTo>
                  <a:moveTo>
                    <a:pt x="17" y="32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2" y="13"/>
                    <a:pt x="10" y="15"/>
                    <a:pt x="10" y="19"/>
                  </a:cubicBezTo>
                  <a:cubicBezTo>
                    <a:pt x="10" y="23"/>
                    <a:pt x="11" y="26"/>
                    <a:pt x="17" y="32"/>
                  </a:cubicBezTo>
                  <a:moveTo>
                    <a:pt x="22" y="49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7" y="69"/>
                    <a:pt x="29" y="67"/>
                    <a:pt x="29" y="63"/>
                  </a:cubicBezTo>
                  <a:cubicBezTo>
                    <a:pt x="29" y="58"/>
                    <a:pt x="28" y="55"/>
                    <a:pt x="22" y="49"/>
                  </a:cubicBezTo>
                </a:path>
              </a:pathLst>
            </a:custGeom>
            <a:solidFill>
              <a:srgbClr val="FA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i$ḻide">
              <a:extLst>
                <a:ext uri="{FF2B5EF4-FFF2-40B4-BE49-F238E27FC236}">
                  <a16:creationId xmlns:a16="http://schemas.microsoft.com/office/drawing/2014/main" id="{BB576CEC-CC9B-4ABC-AA78-C629F4A687BA}"/>
                </a:ext>
              </a:extLst>
            </p:cNvPr>
            <p:cNvSpPr/>
            <p:nvPr/>
          </p:nvSpPr>
          <p:spPr bwMode="auto">
            <a:xfrm>
              <a:off x="5475288" y="2325688"/>
              <a:ext cx="117475" cy="269875"/>
            </a:xfrm>
            <a:custGeom>
              <a:avLst/>
              <a:gdLst>
                <a:gd name="T0" fmla="*/ 19 w 37"/>
                <a:gd name="T1" fmla="*/ 1 h 85"/>
                <a:gd name="T2" fmla="*/ 22 w 37"/>
                <a:gd name="T3" fmla="*/ 7 h 85"/>
                <a:gd name="T4" fmla="*/ 22 w 37"/>
                <a:gd name="T5" fmla="*/ 9 h 85"/>
                <a:gd name="T6" fmla="*/ 33 w 37"/>
                <a:gd name="T7" fmla="*/ 21 h 85"/>
                <a:gd name="T8" fmla="*/ 35 w 37"/>
                <a:gd name="T9" fmla="*/ 27 h 85"/>
                <a:gd name="T10" fmla="*/ 31 w 37"/>
                <a:gd name="T11" fmla="*/ 30 h 85"/>
                <a:gd name="T12" fmla="*/ 29 w 37"/>
                <a:gd name="T13" fmla="*/ 28 h 85"/>
                <a:gd name="T14" fmla="*/ 22 w 37"/>
                <a:gd name="T15" fmla="*/ 19 h 85"/>
                <a:gd name="T16" fmla="*/ 22 w 37"/>
                <a:gd name="T17" fmla="*/ 37 h 85"/>
                <a:gd name="T18" fmla="*/ 37 w 37"/>
                <a:gd name="T19" fmla="*/ 67 h 85"/>
                <a:gd name="T20" fmla="*/ 22 w 37"/>
                <a:gd name="T21" fmla="*/ 76 h 85"/>
                <a:gd name="T22" fmla="*/ 22 w 37"/>
                <a:gd name="T23" fmla="*/ 82 h 85"/>
                <a:gd name="T24" fmla="*/ 19 w 37"/>
                <a:gd name="T25" fmla="*/ 84 h 85"/>
                <a:gd name="T26" fmla="*/ 16 w 37"/>
                <a:gd name="T27" fmla="*/ 78 h 85"/>
                <a:gd name="T28" fmla="*/ 16 w 37"/>
                <a:gd name="T29" fmla="*/ 72 h 85"/>
                <a:gd name="T30" fmla="*/ 2 w 37"/>
                <a:gd name="T31" fmla="*/ 56 h 85"/>
                <a:gd name="T32" fmla="*/ 0 w 37"/>
                <a:gd name="T33" fmla="*/ 50 h 85"/>
                <a:gd name="T34" fmla="*/ 4 w 37"/>
                <a:gd name="T35" fmla="*/ 47 h 85"/>
                <a:gd name="T36" fmla="*/ 6 w 37"/>
                <a:gd name="T37" fmla="*/ 49 h 85"/>
                <a:gd name="T38" fmla="*/ 17 w 37"/>
                <a:gd name="T39" fmla="*/ 62 h 85"/>
                <a:gd name="T40" fmla="*/ 17 w 37"/>
                <a:gd name="T41" fmla="*/ 43 h 85"/>
                <a:gd name="T42" fmla="*/ 2 w 37"/>
                <a:gd name="T43" fmla="*/ 14 h 85"/>
                <a:gd name="T44" fmla="*/ 16 w 37"/>
                <a:gd name="T45" fmla="*/ 5 h 85"/>
                <a:gd name="T46" fmla="*/ 16 w 37"/>
                <a:gd name="T47" fmla="*/ 3 h 85"/>
                <a:gd name="T48" fmla="*/ 19 w 37"/>
                <a:gd name="T49" fmla="*/ 1 h 85"/>
                <a:gd name="T50" fmla="*/ 17 w 37"/>
                <a:gd name="T51" fmla="*/ 32 h 85"/>
                <a:gd name="T52" fmla="*/ 17 w 37"/>
                <a:gd name="T53" fmla="*/ 15 h 85"/>
                <a:gd name="T54" fmla="*/ 10 w 37"/>
                <a:gd name="T55" fmla="*/ 19 h 85"/>
                <a:gd name="T56" fmla="*/ 17 w 37"/>
                <a:gd name="T57" fmla="*/ 32 h 85"/>
                <a:gd name="T58" fmla="*/ 22 w 37"/>
                <a:gd name="T59" fmla="*/ 49 h 85"/>
                <a:gd name="T60" fmla="*/ 22 w 37"/>
                <a:gd name="T61" fmla="*/ 66 h 85"/>
                <a:gd name="T62" fmla="*/ 29 w 37"/>
                <a:gd name="T63" fmla="*/ 62 h 85"/>
                <a:gd name="T64" fmla="*/ 22 w 37"/>
                <a:gd name="T65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85">
                  <a:moveTo>
                    <a:pt x="19" y="1"/>
                  </a:moveTo>
                  <a:cubicBezTo>
                    <a:pt x="21" y="2"/>
                    <a:pt x="22" y="5"/>
                    <a:pt x="22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12"/>
                    <a:pt x="30" y="16"/>
                    <a:pt x="33" y="21"/>
                  </a:cubicBezTo>
                  <a:cubicBezTo>
                    <a:pt x="34" y="23"/>
                    <a:pt x="35" y="25"/>
                    <a:pt x="35" y="27"/>
                  </a:cubicBezTo>
                  <a:cubicBezTo>
                    <a:pt x="35" y="30"/>
                    <a:pt x="34" y="31"/>
                    <a:pt x="31" y="30"/>
                  </a:cubicBezTo>
                  <a:cubicBezTo>
                    <a:pt x="31" y="29"/>
                    <a:pt x="30" y="29"/>
                    <a:pt x="29" y="28"/>
                  </a:cubicBezTo>
                  <a:cubicBezTo>
                    <a:pt x="27" y="24"/>
                    <a:pt x="25" y="21"/>
                    <a:pt x="22" y="19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3" y="48"/>
                    <a:pt x="37" y="56"/>
                    <a:pt x="37" y="67"/>
                  </a:cubicBezTo>
                  <a:cubicBezTo>
                    <a:pt x="37" y="77"/>
                    <a:pt x="31" y="80"/>
                    <a:pt x="22" y="76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4"/>
                    <a:pt x="21" y="85"/>
                    <a:pt x="19" y="84"/>
                  </a:cubicBezTo>
                  <a:cubicBezTo>
                    <a:pt x="18" y="83"/>
                    <a:pt x="16" y="80"/>
                    <a:pt x="16" y="78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1" y="68"/>
                    <a:pt x="6" y="62"/>
                    <a:pt x="2" y="56"/>
                  </a:cubicBezTo>
                  <a:cubicBezTo>
                    <a:pt x="1" y="54"/>
                    <a:pt x="0" y="52"/>
                    <a:pt x="0" y="50"/>
                  </a:cubicBezTo>
                  <a:cubicBezTo>
                    <a:pt x="0" y="47"/>
                    <a:pt x="2" y="46"/>
                    <a:pt x="4" y="47"/>
                  </a:cubicBezTo>
                  <a:cubicBezTo>
                    <a:pt x="5" y="47"/>
                    <a:pt x="6" y="48"/>
                    <a:pt x="6" y="49"/>
                  </a:cubicBezTo>
                  <a:cubicBezTo>
                    <a:pt x="10" y="55"/>
                    <a:pt x="13" y="59"/>
                    <a:pt x="17" y="62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6" y="33"/>
                    <a:pt x="2" y="25"/>
                    <a:pt x="2" y="14"/>
                  </a:cubicBezTo>
                  <a:cubicBezTo>
                    <a:pt x="2" y="4"/>
                    <a:pt x="8" y="1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8" y="0"/>
                    <a:pt x="19" y="1"/>
                  </a:cubicBezTo>
                  <a:moveTo>
                    <a:pt x="17" y="32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2" y="13"/>
                    <a:pt x="10" y="15"/>
                    <a:pt x="10" y="19"/>
                  </a:cubicBezTo>
                  <a:cubicBezTo>
                    <a:pt x="10" y="23"/>
                    <a:pt x="11" y="26"/>
                    <a:pt x="17" y="32"/>
                  </a:cubicBezTo>
                  <a:moveTo>
                    <a:pt x="22" y="49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7" y="68"/>
                    <a:pt x="29" y="67"/>
                    <a:pt x="29" y="62"/>
                  </a:cubicBezTo>
                  <a:cubicBezTo>
                    <a:pt x="29" y="58"/>
                    <a:pt x="28" y="54"/>
                    <a:pt x="22" y="49"/>
                  </a:cubicBezTo>
                </a:path>
              </a:pathLst>
            </a:custGeom>
            <a:solidFill>
              <a:srgbClr val="068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işļîďe">
              <a:extLst>
                <a:ext uri="{FF2B5EF4-FFF2-40B4-BE49-F238E27FC236}">
                  <a16:creationId xmlns:a16="http://schemas.microsoft.com/office/drawing/2014/main" id="{9A977A9D-2A95-401B-A958-EE97BAC97B84}"/>
                </a:ext>
              </a:extLst>
            </p:cNvPr>
            <p:cNvSpPr/>
            <p:nvPr/>
          </p:nvSpPr>
          <p:spPr bwMode="auto">
            <a:xfrm>
              <a:off x="5268913" y="2547938"/>
              <a:ext cx="693738" cy="407988"/>
            </a:xfrm>
            <a:custGeom>
              <a:avLst/>
              <a:gdLst>
                <a:gd name="T0" fmla="*/ 0 w 437"/>
                <a:gd name="T1" fmla="*/ 0 h 257"/>
                <a:gd name="T2" fmla="*/ 0 w 437"/>
                <a:gd name="T3" fmla="*/ 0 h 257"/>
                <a:gd name="T4" fmla="*/ 437 w 437"/>
                <a:gd name="T5" fmla="*/ 257 h 257"/>
                <a:gd name="T6" fmla="*/ 0 w 437"/>
                <a:gd name="T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257">
                  <a:moveTo>
                    <a:pt x="0" y="0"/>
                  </a:moveTo>
                  <a:lnTo>
                    <a:pt x="0" y="0"/>
                  </a:lnTo>
                  <a:lnTo>
                    <a:pt x="437" y="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îṥļiḑé">
              <a:extLst>
                <a:ext uri="{FF2B5EF4-FFF2-40B4-BE49-F238E27FC236}">
                  <a16:creationId xmlns:a16="http://schemas.microsoft.com/office/drawing/2014/main" id="{A9520FB3-44A2-47AA-94DD-F01261220FF1}"/>
                </a:ext>
              </a:extLst>
            </p:cNvPr>
            <p:cNvSpPr/>
            <p:nvPr/>
          </p:nvSpPr>
          <p:spPr bwMode="auto">
            <a:xfrm>
              <a:off x="5268913" y="2547938"/>
              <a:ext cx="693738" cy="407988"/>
            </a:xfrm>
            <a:custGeom>
              <a:avLst/>
              <a:gdLst>
                <a:gd name="T0" fmla="*/ 0 w 437"/>
                <a:gd name="T1" fmla="*/ 0 h 257"/>
                <a:gd name="T2" fmla="*/ 0 w 437"/>
                <a:gd name="T3" fmla="*/ 0 h 257"/>
                <a:gd name="T4" fmla="*/ 437 w 437"/>
                <a:gd name="T5" fmla="*/ 257 h 257"/>
                <a:gd name="T6" fmla="*/ 0 w 437"/>
                <a:gd name="T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257">
                  <a:moveTo>
                    <a:pt x="0" y="0"/>
                  </a:moveTo>
                  <a:lnTo>
                    <a:pt x="0" y="0"/>
                  </a:lnTo>
                  <a:lnTo>
                    <a:pt x="437" y="2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í$ḻídê">
              <a:extLst>
                <a:ext uri="{FF2B5EF4-FFF2-40B4-BE49-F238E27FC236}">
                  <a16:creationId xmlns:a16="http://schemas.microsoft.com/office/drawing/2014/main" id="{C48A5B04-B2F6-4893-99CE-1A347E8BD548}"/>
                </a:ext>
              </a:extLst>
            </p:cNvPr>
            <p:cNvSpPr/>
            <p:nvPr/>
          </p:nvSpPr>
          <p:spPr bwMode="auto">
            <a:xfrm>
              <a:off x="5268913" y="2503488"/>
              <a:ext cx="735013" cy="458788"/>
            </a:xfrm>
            <a:custGeom>
              <a:avLst/>
              <a:gdLst>
                <a:gd name="T0" fmla="*/ 0 w 231"/>
                <a:gd name="T1" fmla="*/ 0 h 144"/>
                <a:gd name="T2" fmla="*/ 0 w 231"/>
                <a:gd name="T3" fmla="*/ 14 h 144"/>
                <a:gd name="T4" fmla="*/ 218 w 231"/>
                <a:gd name="T5" fmla="*/ 142 h 144"/>
                <a:gd name="T6" fmla="*/ 224 w 231"/>
                <a:gd name="T7" fmla="*/ 144 h 144"/>
                <a:gd name="T8" fmla="*/ 231 w 231"/>
                <a:gd name="T9" fmla="*/ 135 h 144"/>
                <a:gd name="T10" fmla="*/ 231 w 231"/>
                <a:gd name="T11" fmla="*/ 44 h 144"/>
                <a:gd name="T12" fmla="*/ 219 w 231"/>
                <a:gd name="T13" fmla="*/ 37 h 144"/>
                <a:gd name="T14" fmla="*/ 219 w 231"/>
                <a:gd name="T15" fmla="*/ 129 h 144"/>
                <a:gd name="T16" fmla="*/ 121 w 231"/>
                <a:gd name="T17" fmla="*/ 71 h 144"/>
                <a:gd name="T18" fmla="*/ 121 w 231"/>
                <a:gd name="T19" fmla="*/ 71 h 144"/>
                <a:gd name="T20" fmla="*/ 106 w 231"/>
                <a:gd name="T21" fmla="*/ 63 h 144"/>
                <a:gd name="T22" fmla="*/ 0 w 231"/>
                <a:gd name="T2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4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18" y="142"/>
                    <a:pt x="218" y="142"/>
                    <a:pt x="218" y="142"/>
                  </a:cubicBezTo>
                  <a:cubicBezTo>
                    <a:pt x="220" y="144"/>
                    <a:pt x="222" y="144"/>
                    <a:pt x="224" y="144"/>
                  </a:cubicBezTo>
                  <a:cubicBezTo>
                    <a:pt x="228" y="144"/>
                    <a:pt x="231" y="141"/>
                    <a:pt x="231" y="13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9" y="129"/>
                    <a:pt x="219" y="129"/>
                    <a:pt x="219" y="129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2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iṧliḓe">
              <a:extLst>
                <a:ext uri="{FF2B5EF4-FFF2-40B4-BE49-F238E27FC236}">
                  <a16:creationId xmlns:a16="http://schemas.microsoft.com/office/drawing/2014/main" id="{00CEC87A-50C7-4558-A323-77EC08F84A1C}"/>
                </a:ext>
              </a:extLst>
            </p:cNvPr>
            <p:cNvSpPr/>
            <p:nvPr/>
          </p:nvSpPr>
          <p:spPr bwMode="auto">
            <a:xfrm>
              <a:off x="5268913" y="2227263"/>
              <a:ext cx="696913" cy="685800"/>
            </a:xfrm>
            <a:custGeom>
              <a:avLst/>
              <a:gdLst>
                <a:gd name="T0" fmla="*/ 147 w 219"/>
                <a:gd name="T1" fmla="*/ 81 h 216"/>
                <a:gd name="T2" fmla="*/ 149 w 219"/>
                <a:gd name="T3" fmla="*/ 106 h 216"/>
                <a:gd name="T4" fmla="*/ 121 w 219"/>
                <a:gd name="T5" fmla="*/ 158 h 216"/>
                <a:gd name="T6" fmla="*/ 219 w 219"/>
                <a:gd name="T7" fmla="*/ 216 h 216"/>
                <a:gd name="T8" fmla="*/ 219 w 219"/>
                <a:gd name="T9" fmla="*/ 124 h 216"/>
                <a:gd name="T10" fmla="*/ 147 w 219"/>
                <a:gd name="T11" fmla="*/ 81 h 216"/>
                <a:gd name="T12" fmla="*/ 7 w 219"/>
                <a:gd name="T13" fmla="*/ 0 h 216"/>
                <a:gd name="T14" fmla="*/ 0 w 219"/>
                <a:gd name="T15" fmla="*/ 10 h 216"/>
                <a:gd name="T16" fmla="*/ 0 w 219"/>
                <a:gd name="T17" fmla="*/ 87 h 216"/>
                <a:gd name="T18" fmla="*/ 106 w 219"/>
                <a:gd name="T19" fmla="*/ 150 h 216"/>
                <a:gd name="T20" fmla="*/ 49 w 219"/>
                <a:gd name="T21" fmla="*/ 116 h 216"/>
                <a:gd name="T22" fmla="*/ 24 w 219"/>
                <a:gd name="T23" fmla="*/ 38 h 216"/>
                <a:gd name="T24" fmla="*/ 28 w 219"/>
                <a:gd name="T25" fmla="*/ 11 h 216"/>
                <a:gd name="T26" fmla="*/ 13 w 219"/>
                <a:gd name="T27" fmla="*/ 2 h 216"/>
                <a:gd name="T28" fmla="*/ 7 w 219"/>
                <a:gd name="T2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216">
                  <a:moveTo>
                    <a:pt x="147" y="81"/>
                  </a:moveTo>
                  <a:cubicBezTo>
                    <a:pt x="148" y="89"/>
                    <a:pt x="149" y="98"/>
                    <a:pt x="149" y="106"/>
                  </a:cubicBezTo>
                  <a:cubicBezTo>
                    <a:pt x="149" y="134"/>
                    <a:pt x="138" y="153"/>
                    <a:pt x="121" y="158"/>
                  </a:cubicBezTo>
                  <a:cubicBezTo>
                    <a:pt x="219" y="216"/>
                    <a:pt x="219" y="216"/>
                    <a:pt x="219" y="216"/>
                  </a:cubicBezTo>
                  <a:cubicBezTo>
                    <a:pt x="219" y="124"/>
                    <a:pt x="219" y="124"/>
                    <a:pt x="219" y="124"/>
                  </a:cubicBezTo>
                  <a:cubicBezTo>
                    <a:pt x="147" y="81"/>
                    <a:pt x="147" y="81"/>
                    <a:pt x="147" y="81"/>
                  </a:cubicBezTo>
                  <a:moveTo>
                    <a:pt x="7" y="0"/>
                  </a:moveTo>
                  <a:cubicBezTo>
                    <a:pt x="3" y="0"/>
                    <a:pt x="0" y="4"/>
                    <a:pt x="0" y="1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34" y="93"/>
                    <a:pt x="24" y="64"/>
                    <a:pt x="24" y="38"/>
                  </a:cubicBezTo>
                  <a:cubicBezTo>
                    <a:pt x="24" y="28"/>
                    <a:pt x="26" y="19"/>
                    <a:pt x="28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026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í$ľîḑê">
              <a:extLst>
                <a:ext uri="{FF2B5EF4-FFF2-40B4-BE49-F238E27FC236}">
                  <a16:creationId xmlns:a16="http://schemas.microsoft.com/office/drawing/2014/main" id="{7F4338C3-9244-42E1-9849-1BC39A4523E9}"/>
                </a:ext>
              </a:extLst>
            </p:cNvPr>
            <p:cNvSpPr/>
            <p:nvPr/>
          </p:nvSpPr>
          <p:spPr bwMode="auto">
            <a:xfrm>
              <a:off x="5345113" y="2262188"/>
              <a:ext cx="396875" cy="466725"/>
            </a:xfrm>
            <a:custGeom>
              <a:avLst/>
              <a:gdLst>
                <a:gd name="T0" fmla="*/ 4 w 125"/>
                <a:gd name="T1" fmla="*/ 0 h 147"/>
                <a:gd name="T2" fmla="*/ 0 w 125"/>
                <a:gd name="T3" fmla="*/ 27 h 147"/>
                <a:gd name="T4" fmla="*/ 25 w 125"/>
                <a:gd name="T5" fmla="*/ 105 h 147"/>
                <a:gd name="T6" fmla="*/ 82 w 125"/>
                <a:gd name="T7" fmla="*/ 139 h 147"/>
                <a:gd name="T8" fmla="*/ 97 w 125"/>
                <a:gd name="T9" fmla="*/ 147 h 147"/>
                <a:gd name="T10" fmla="*/ 97 w 125"/>
                <a:gd name="T11" fmla="*/ 147 h 147"/>
                <a:gd name="T12" fmla="*/ 125 w 125"/>
                <a:gd name="T13" fmla="*/ 95 h 147"/>
                <a:gd name="T14" fmla="*/ 123 w 125"/>
                <a:gd name="T15" fmla="*/ 70 h 147"/>
                <a:gd name="T16" fmla="*/ 99 w 125"/>
                <a:gd name="T17" fmla="*/ 56 h 147"/>
                <a:gd name="T18" fmla="*/ 104 w 125"/>
                <a:gd name="T19" fmla="*/ 83 h 147"/>
                <a:gd name="T20" fmla="*/ 79 w 125"/>
                <a:gd name="T21" fmla="*/ 119 h 147"/>
                <a:gd name="T22" fmla="*/ 63 w 125"/>
                <a:gd name="T23" fmla="*/ 114 h 147"/>
                <a:gd name="T24" fmla="*/ 21 w 125"/>
                <a:gd name="T25" fmla="*/ 39 h 147"/>
                <a:gd name="T26" fmla="*/ 28 w 125"/>
                <a:gd name="T27" fmla="*/ 14 h 147"/>
                <a:gd name="T28" fmla="*/ 4 w 125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47">
                  <a:moveTo>
                    <a:pt x="4" y="0"/>
                  </a:moveTo>
                  <a:cubicBezTo>
                    <a:pt x="2" y="8"/>
                    <a:pt x="0" y="17"/>
                    <a:pt x="0" y="27"/>
                  </a:cubicBezTo>
                  <a:cubicBezTo>
                    <a:pt x="0" y="53"/>
                    <a:pt x="10" y="82"/>
                    <a:pt x="25" y="10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114" y="142"/>
                    <a:pt x="125" y="123"/>
                    <a:pt x="125" y="95"/>
                  </a:cubicBezTo>
                  <a:cubicBezTo>
                    <a:pt x="125" y="87"/>
                    <a:pt x="124" y="78"/>
                    <a:pt x="123" y="7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102" y="65"/>
                    <a:pt x="104" y="74"/>
                    <a:pt x="104" y="83"/>
                  </a:cubicBezTo>
                  <a:cubicBezTo>
                    <a:pt x="104" y="106"/>
                    <a:pt x="94" y="119"/>
                    <a:pt x="79" y="119"/>
                  </a:cubicBezTo>
                  <a:cubicBezTo>
                    <a:pt x="74" y="119"/>
                    <a:pt x="68" y="118"/>
                    <a:pt x="63" y="114"/>
                  </a:cubicBezTo>
                  <a:cubicBezTo>
                    <a:pt x="40" y="102"/>
                    <a:pt x="21" y="68"/>
                    <a:pt x="21" y="39"/>
                  </a:cubicBezTo>
                  <a:cubicBezTo>
                    <a:pt x="21" y="28"/>
                    <a:pt x="24" y="20"/>
                    <a:pt x="28" y="1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25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ïṩḷiḍé">
              <a:extLst>
                <a:ext uri="{FF2B5EF4-FFF2-40B4-BE49-F238E27FC236}">
                  <a16:creationId xmlns:a16="http://schemas.microsoft.com/office/drawing/2014/main" id="{F6597C37-65E0-4C1C-9526-FC2B1E3F33C2}"/>
                </a:ext>
              </a:extLst>
            </p:cNvPr>
            <p:cNvSpPr/>
            <p:nvPr/>
          </p:nvSpPr>
          <p:spPr bwMode="auto">
            <a:xfrm>
              <a:off x="5411788" y="2306638"/>
              <a:ext cx="263525" cy="333375"/>
            </a:xfrm>
            <a:custGeom>
              <a:avLst/>
              <a:gdLst>
                <a:gd name="T0" fmla="*/ 7 w 83"/>
                <a:gd name="T1" fmla="*/ 0 h 105"/>
                <a:gd name="T2" fmla="*/ 0 w 83"/>
                <a:gd name="T3" fmla="*/ 25 h 105"/>
                <a:gd name="T4" fmla="*/ 42 w 83"/>
                <a:gd name="T5" fmla="*/ 100 h 105"/>
                <a:gd name="T6" fmla="*/ 58 w 83"/>
                <a:gd name="T7" fmla="*/ 105 h 105"/>
                <a:gd name="T8" fmla="*/ 83 w 83"/>
                <a:gd name="T9" fmla="*/ 69 h 105"/>
                <a:gd name="T10" fmla="*/ 78 w 83"/>
                <a:gd name="T11" fmla="*/ 42 h 105"/>
                <a:gd name="T12" fmla="*/ 54 w 83"/>
                <a:gd name="T13" fmla="*/ 27 h 105"/>
                <a:gd name="T14" fmla="*/ 55 w 83"/>
                <a:gd name="T15" fmla="*/ 33 h 105"/>
                <a:gd name="T16" fmla="*/ 55 w 83"/>
                <a:gd name="T17" fmla="*/ 33 h 105"/>
                <a:gd name="T18" fmla="*/ 55 w 83"/>
                <a:gd name="T19" fmla="*/ 33 h 105"/>
                <a:gd name="T20" fmla="*/ 53 w 83"/>
                <a:gd name="T21" fmla="*/ 37 h 105"/>
                <a:gd name="T22" fmla="*/ 51 w 83"/>
                <a:gd name="T23" fmla="*/ 36 h 105"/>
                <a:gd name="T24" fmla="*/ 49 w 83"/>
                <a:gd name="T25" fmla="*/ 34 h 105"/>
                <a:gd name="T26" fmla="*/ 42 w 83"/>
                <a:gd name="T27" fmla="*/ 25 h 105"/>
                <a:gd name="T28" fmla="*/ 42 w 83"/>
                <a:gd name="T29" fmla="*/ 43 h 105"/>
                <a:gd name="T30" fmla="*/ 57 w 83"/>
                <a:gd name="T31" fmla="*/ 73 h 105"/>
                <a:gd name="T32" fmla="*/ 57 w 83"/>
                <a:gd name="T33" fmla="*/ 73 h 105"/>
                <a:gd name="T34" fmla="*/ 57 w 83"/>
                <a:gd name="T35" fmla="*/ 73 h 105"/>
                <a:gd name="T36" fmla="*/ 49 w 83"/>
                <a:gd name="T37" fmla="*/ 85 h 105"/>
                <a:gd name="T38" fmla="*/ 42 w 83"/>
                <a:gd name="T39" fmla="*/ 83 h 105"/>
                <a:gd name="T40" fmla="*/ 42 w 83"/>
                <a:gd name="T41" fmla="*/ 88 h 105"/>
                <a:gd name="T42" fmla="*/ 42 w 83"/>
                <a:gd name="T43" fmla="*/ 88 h 105"/>
                <a:gd name="T44" fmla="*/ 42 w 83"/>
                <a:gd name="T45" fmla="*/ 89 h 105"/>
                <a:gd name="T46" fmla="*/ 41 w 83"/>
                <a:gd name="T47" fmla="*/ 91 h 105"/>
                <a:gd name="T48" fmla="*/ 39 w 83"/>
                <a:gd name="T49" fmla="*/ 91 h 105"/>
                <a:gd name="T50" fmla="*/ 36 w 83"/>
                <a:gd name="T51" fmla="*/ 85 h 105"/>
                <a:gd name="T52" fmla="*/ 36 w 83"/>
                <a:gd name="T53" fmla="*/ 79 h 105"/>
                <a:gd name="T54" fmla="*/ 22 w 83"/>
                <a:gd name="T55" fmla="*/ 62 h 105"/>
                <a:gd name="T56" fmla="*/ 20 w 83"/>
                <a:gd name="T57" fmla="*/ 56 h 105"/>
                <a:gd name="T58" fmla="*/ 20 w 83"/>
                <a:gd name="T59" fmla="*/ 56 h 105"/>
                <a:gd name="T60" fmla="*/ 20 w 83"/>
                <a:gd name="T61" fmla="*/ 56 h 105"/>
                <a:gd name="T62" fmla="*/ 22 w 83"/>
                <a:gd name="T63" fmla="*/ 52 h 105"/>
                <a:gd name="T64" fmla="*/ 24 w 83"/>
                <a:gd name="T65" fmla="*/ 53 h 105"/>
                <a:gd name="T66" fmla="*/ 26 w 83"/>
                <a:gd name="T67" fmla="*/ 55 h 105"/>
                <a:gd name="T68" fmla="*/ 37 w 83"/>
                <a:gd name="T69" fmla="*/ 68 h 105"/>
                <a:gd name="T70" fmla="*/ 37 w 83"/>
                <a:gd name="T71" fmla="*/ 50 h 105"/>
                <a:gd name="T72" fmla="*/ 22 w 83"/>
                <a:gd name="T73" fmla="*/ 20 h 105"/>
                <a:gd name="T74" fmla="*/ 22 w 83"/>
                <a:gd name="T75" fmla="*/ 20 h 105"/>
                <a:gd name="T76" fmla="*/ 22 w 83"/>
                <a:gd name="T77" fmla="*/ 20 h 105"/>
                <a:gd name="T78" fmla="*/ 25 w 83"/>
                <a:gd name="T79" fmla="*/ 11 h 105"/>
                <a:gd name="T80" fmla="*/ 7 w 83"/>
                <a:gd name="T8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05">
                  <a:moveTo>
                    <a:pt x="7" y="0"/>
                  </a:moveTo>
                  <a:cubicBezTo>
                    <a:pt x="3" y="6"/>
                    <a:pt x="0" y="14"/>
                    <a:pt x="0" y="25"/>
                  </a:cubicBezTo>
                  <a:cubicBezTo>
                    <a:pt x="0" y="54"/>
                    <a:pt x="19" y="88"/>
                    <a:pt x="42" y="100"/>
                  </a:cubicBezTo>
                  <a:cubicBezTo>
                    <a:pt x="47" y="104"/>
                    <a:pt x="53" y="105"/>
                    <a:pt x="58" y="105"/>
                  </a:cubicBezTo>
                  <a:cubicBezTo>
                    <a:pt x="73" y="105"/>
                    <a:pt x="83" y="92"/>
                    <a:pt x="83" y="69"/>
                  </a:cubicBezTo>
                  <a:cubicBezTo>
                    <a:pt x="83" y="60"/>
                    <a:pt x="81" y="51"/>
                    <a:pt x="78" y="42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5" y="29"/>
                    <a:pt x="55" y="31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5"/>
                    <a:pt x="54" y="37"/>
                    <a:pt x="53" y="37"/>
                  </a:cubicBezTo>
                  <a:cubicBezTo>
                    <a:pt x="53" y="37"/>
                    <a:pt x="52" y="36"/>
                    <a:pt x="51" y="36"/>
                  </a:cubicBezTo>
                  <a:cubicBezTo>
                    <a:pt x="51" y="36"/>
                    <a:pt x="50" y="35"/>
                    <a:pt x="49" y="34"/>
                  </a:cubicBezTo>
                  <a:cubicBezTo>
                    <a:pt x="47" y="30"/>
                    <a:pt x="45" y="27"/>
                    <a:pt x="42" y="25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53" y="54"/>
                    <a:pt x="57" y="62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81"/>
                    <a:pt x="54" y="85"/>
                    <a:pt x="49" y="85"/>
                  </a:cubicBezTo>
                  <a:cubicBezTo>
                    <a:pt x="47" y="85"/>
                    <a:pt x="45" y="84"/>
                    <a:pt x="42" y="83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90"/>
                    <a:pt x="42" y="91"/>
                    <a:pt x="41" y="91"/>
                  </a:cubicBezTo>
                  <a:cubicBezTo>
                    <a:pt x="40" y="91"/>
                    <a:pt x="40" y="91"/>
                    <a:pt x="39" y="91"/>
                  </a:cubicBezTo>
                  <a:cubicBezTo>
                    <a:pt x="38" y="90"/>
                    <a:pt x="36" y="87"/>
                    <a:pt x="36" y="85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1" y="75"/>
                    <a:pt x="26" y="69"/>
                    <a:pt x="22" y="62"/>
                  </a:cubicBezTo>
                  <a:cubicBezTo>
                    <a:pt x="21" y="60"/>
                    <a:pt x="20" y="58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4"/>
                    <a:pt x="21" y="52"/>
                    <a:pt x="22" y="52"/>
                  </a:cubicBezTo>
                  <a:cubicBezTo>
                    <a:pt x="23" y="52"/>
                    <a:pt x="23" y="53"/>
                    <a:pt x="24" y="53"/>
                  </a:cubicBezTo>
                  <a:cubicBezTo>
                    <a:pt x="25" y="53"/>
                    <a:pt x="26" y="54"/>
                    <a:pt x="26" y="55"/>
                  </a:cubicBezTo>
                  <a:cubicBezTo>
                    <a:pt x="30" y="61"/>
                    <a:pt x="33" y="65"/>
                    <a:pt x="37" y="6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26" y="40"/>
                    <a:pt x="22" y="31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6"/>
                    <a:pt x="23" y="12"/>
                    <a:pt x="25" y="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2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ïṥḷiḓê">
              <a:extLst>
                <a:ext uri="{FF2B5EF4-FFF2-40B4-BE49-F238E27FC236}">
                  <a16:creationId xmlns:a16="http://schemas.microsoft.com/office/drawing/2014/main" id="{C780EEE1-4B45-407A-94D7-8BA86D0F5CB8}"/>
                </a:ext>
              </a:extLst>
            </p:cNvPr>
            <p:cNvSpPr/>
            <p:nvPr/>
          </p:nvSpPr>
          <p:spPr bwMode="auto">
            <a:xfrm>
              <a:off x="5475288" y="2370138"/>
              <a:ext cx="117475" cy="225425"/>
            </a:xfrm>
            <a:custGeom>
              <a:avLst/>
              <a:gdLst>
                <a:gd name="T0" fmla="*/ 37 w 37"/>
                <a:gd name="T1" fmla="*/ 53 h 71"/>
                <a:gd name="T2" fmla="*/ 29 w 37"/>
                <a:gd name="T3" fmla="*/ 64 h 71"/>
                <a:gd name="T4" fmla="*/ 22 w 37"/>
                <a:gd name="T5" fmla="*/ 62 h 71"/>
                <a:gd name="T6" fmla="*/ 22 w 37"/>
                <a:gd name="T7" fmla="*/ 63 h 71"/>
                <a:gd name="T8" fmla="*/ 29 w 37"/>
                <a:gd name="T9" fmla="*/ 65 h 71"/>
                <a:gd name="T10" fmla="*/ 37 w 37"/>
                <a:gd name="T11" fmla="*/ 53 h 71"/>
                <a:gd name="T12" fmla="*/ 37 w 37"/>
                <a:gd name="T13" fmla="*/ 53 h 71"/>
                <a:gd name="T14" fmla="*/ 0 w 37"/>
                <a:gd name="T15" fmla="*/ 36 h 71"/>
                <a:gd name="T16" fmla="*/ 0 w 37"/>
                <a:gd name="T17" fmla="*/ 36 h 71"/>
                <a:gd name="T18" fmla="*/ 2 w 37"/>
                <a:gd name="T19" fmla="*/ 42 h 71"/>
                <a:gd name="T20" fmla="*/ 16 w 37"/>
                <a:gd name="T21" fmla="*/ 59 h 71"/>
                <a:gd name="T22" fmla="*/ 16 w 37"/>
                <a:gd name="T23" fmla="*/ 65 h 71"/>
                <a:gd name="T24" fmla="*/ 19 w 37"/>
                <a:gd name="T25" fmla="*/ 71 h 71"/>
                <a:gd name="T26" fmla="*/ 21 w 37"/>
                <a:gd name="T27" fmla="*/ 71 h 71"/>
                <a:gd name="T28" fmla="*/ 22 w 37"/>
                <a:gd name="T29" fmla="*/ 69 h 71"/>
                <a:gd name="T30" fmla="*/ 22 w 37"/>
                <a:gd name="T31" fmla="*/ 68 h 71"/>
                <a:gd name="T32" fmla="*/ 21 w 37"/>
                <a:gd name="T33" fmla="*/ 70 h 71"/>
                <a:gd name="T34" fmla="*/ 19 w 37"/>
                <a:gd name="T35" fmla="*/ 70 h 71"/>
                <a:gd name="T36" fmla="*/ 16 w 37"/>
                <a:gd name="T37" fmla="*/ 64 h 71"/>
                <a:gd name="T38" fmla="*/ 16 w 37"/>
                <a:gd name="T39" fmla="*/ 58 h 71"/>
                <a:gd name="T40" fmla="*/ 2 w 37"/>
                <a:gd name="T41" fmla="*/ 42 h 71"/>
                <a:gd name="T42" fmla="*/ 0 w 37"/>
                <a:gd name="T43" fmla="*/ 36 h 71"/>
                <a:gd name="T44" fmla="*/ 22 w 37"/>
                <a:gd name="T45" fmla="*/ 5 h 71"/>
                <a:gd name="T46" fmla="*/ 22 w 37"/>
                <a:gd name="T47" fmla="*/ 5 h 71"/>
                <a:gd name="T48" fmla="*/ 29 w 37"/>
                <a:gd name="T49" fmla="*/ 14 h 71"/>
                <a:gd name="T50" fmla="*/ 31 w 37"/>
                <a:gd name="T51" fmla="*/ 16 h 71"/>
                <a:gd name="T52" fmla="*/ 33 w 37"/>
                <a:gd name="T53" fmla="*/ 17 h 71"/>
                <a:gd name="T54" fmla="*/ 35 w 37"/>
                <a:gd name="T55" fmla="*/ 13 h 71"/>
                <a:gd name="T56" fmla="*/ 35 w 37"/>
                <a:gd name="T57" fmla="*/ 13 h 71"/>
                <a:gd name="T58" fmla="*/ 33 w 37"/>
                <a:gd name="T59" fmla="*/ 16 h 71"/>
                <a:gd name="T60" fmla="*/ 31 w 37"/>
                <a:gd name="T61" fmla="*/ 16 h 71"/>
                <a:gd name="T62" fmla="*/ 29 w 37"/>
                <a:gd name="T63" fmla="*/ 14 h 71"/>
                <a:gd name="T64" fmla="*/ 22 w 37"/>
                <a:gd name="T65" fmla="*/ 5 h 71"/>
                <a:gd name="T66" fmla="*/ 2 w 37"/>
                <a:gd name="T67" fmla="*/ 0 h 71"/>
                <a:gd name="T68" fmla="*/ 2 w 37"/>
                <a:gd name="T69" fmla="*/ 0 h 71"/>
                <a:gd name="T70" fmla="*/ 17 w 37"/>
                <a:gd name="T71" fmla="*/ 30 h 71"/>
                <a:gd name="T72" fmla="*/ 17 w 37"/>
                <a:gd name="T73" fmla="*/ 48 h 71"/>
                <a:gd name="T74" fmla="*/ 17 w 37"/>
                <a:gd name="T75" fmla="*/ 48 h 71"/>
                <a:gd name="T76" fmla="*/ 17 w 37"/>
                <a:gd name="T77" fmla="*/ 29 h 71"/>
                <a:gd name="T78" fmla="*/ 2 w 37"/>
                <a:gd name="T7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" h="71">
                  <a:moveTo>
                    <a:pt x="37" y="53"/>
                  </a:moveTo>
                  <a:cubicBezTo>
                    <a:pt x="37" y="60"/>
                    <a:pt x="34" y="64"/>
                    <a:pt x="29" y="64"/>
                  </a:cubicBezTo>
                  <a:cubicBezTo>
                    <a:pt x="27" y="64"/>
                    <a:pt x="25" y="63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4"/>
                    <a:pt x="27" y="65"/>
                    <a:pt x="29" y="65"/>
                  </a:cubicBezTo>
                  <a:cubicBezTo>
                    <a:pt x="34" y="65"/>
                    <a:pt x="37" y="61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40"/>
                    <a:pt x="2" y="42"/>
                  </a:cubicBezTo>
                  <a:cubicBezTo>
                    <a:pt x="6" y="49"/>
                    <a:pt x="11" y="55"/>
                    <a:pt x="16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7"/>
                    <a:pt x="18" y="70"/>
                    <a:pt x="19" y="71"/>
                  </a:cubicBezTo>
                  <a:cubicBezTo>
                    <a:pt x="20" y="71"/>
                    <a:pt x="20" y="71"/>
                    <a:pt x="21" y="71"/>
                  </a:cubicBezTo>
                  <a:cubicBezTo>
                    <a:pt x="22" y="71"/>
                    <a:pt x="22" y="70"/>
                    <a:pt x="22" y="69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9"/>
                    <a:pt x="22" y="70"/>
                    <a:pt x="21" y="70"/>
                  </a:cubicBezTo>
                  <a:cubicBezTo>
                    <a:pt x="20" y="70"/>
                    <a:pt x="20" y="70"/>
                    <a:pt x="19" y="70"/>
                  </a:cubicBezTo>
                  <a:cubicBezTo>
                    <a:pt x="18" y="69"/>
                    <a:pt x="16" y="66"/>
                    <a:pt x="16" y="6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1" y="54"/>
                    <a:pt x="6" y="48"/>
                    <a:pt x="2" y="42"/>
                  </a:cubicBezTo>
                  <a:cubicBezTo>
                    <a:pt x="1" y="40"/>
                    <a:pt x="0" y="38"/>
                    <a:pt x="0" y="36"/>
                  </a:cubicBezTo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5" y="7"/>
                    <a:pt x="27" y="10"/>
                    <a:pt x="29" y="14"/>
                  </a:cubicBezTo>
                  <a:cubicBezTo>
                    <a:pt x="30" y="15"/>
                    <a:pt x="31" y="16"/>
                    <a:pt x="31" y="16"/>
                  </a:cubicBezTo>
                  <a:cubicBezTo>
                    <a:pt x="32" y="16"/>
                    <a:pt x="33" y="17"/>
                    <a:pt x="33" y="17"/>
                  </a:cubicBezTo>
                  <a:cubicBezTo>
                    <a:pt x="34" y="17"/>
                    <a:pt x="35" y="15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5"/>
                    <a:pt x="34" y="16"/>
                    <a:pt x="33" y="16"/>
                  </a:cubicBezTo>
                  <a:cubicBezTo>
                    <a:pt x="33" y="16"/>
                    <a:pt x="32" y="16"/>
                    <a:pt x="31" y="16"/>
                  </a:cubicBezTo>
                  <a:cubicBezTo>
                    <a:pt x="31" y="15"/>
                    <a:pt x="30" y="15"/>
                    <a:pt x="29" y="14"/>
                  </a:cubicBezTo>
                  <a:cubicBezTo>
                    <a:pt x="27" y="10"/>
                    <a:pt x="25" y="7"/>
                    <a:pt x="22" y="5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1"/>
                    <a:pt x="6" y="20"/>
                    <a:pt x="17" y="30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6" y="19"/>
                    <a:pt x="2" y="11"/>
                    <a:pt x="2" y="0"/>
                  </a:cubicBezTo>
                </a:path>
              </a:pathLst>
            </a:custGeom>
            <a:solidFill>
              <a:srgbClr val="68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í$ļíḓe">
              <a:extLst>
                <a:ext uri="{FF2B5EF4-FFF2-40B4-BE49-F238E27FC236}">
                  <a16:creationId xmlns:a16="http://schemas.microsoft.com/office/drawing/2014/main" id="{9AAD23DB-A632-46F4-B830-9482433DE556}"/>
                </a:ext>
              </a:extLst>
            </p:cNvPr>
            <p:cNvSpPr/>
            <p:nvPr/>
          </p:nvSpPr>
          <p:spPr bwMode="auto">
            <a:xfrm>
              <a:off x="5507038" y="2370138"/>
              <a:ext cx="22225" cy="57150"/>
            </a:xfrm>
            <a:custGeom>
              <a:avLst/>
              <a:gdLst>
                <a:gd name="T0" fmla="*/ 3 w 7"/>
                <a:gd name="T1" fmla="*/ 0 h 18"/>
                <a:gd name="T2" fmla="*/ 0 w 7"/>
                <a:gd name="T3" fmla="*/ 5 h 18"/>
                <a:gd name="T4" fmla="*/ 7 w 7"/>
                <a:gd name="T5" fmla="*/ 18 h 18"/>
                <a:gd name="T6" fmla="*/ 7 w 7"/>
                <a:gd name="T7" fmla="*/ 1 h 18"/>
                <a:gd name="T8" fmla="*/ 3 w 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3" y="0"/>
                  </a:moveTo>
                  <a:cubicBezTo>
                    <a:pt x="1" y="0"/>
                    <a:pt x="0" y="2"/>
                    <a:pt x="0" y="5"/>
                  </a:cubicBezTo>
                  <a:cubicBezTo>
                    <a:pt x="0" y="9"/>
                    <a:pt x="1" y="12"/>
                    <a:pt x="7" y="1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02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íṧ1iďe">
              <a:extLst>
                <a:ext uri="{FF2B5EF4-FFF2-40B4-BE49-F238E27FC236}">
                  <a16:creationId xmlns:a16="http://schemas.microsoft.com/office/drawing/2014/main" id="{5CC8810A-CF5E-47BB-8A85-448454E15E6C}"/>
                </a:ext>
              </a:extLst>
            </p:cNvPr>
            <p:cNvSpPr/>
            <p:nvPr/>
          </p:nvSpPr>
          <p:spPr bwMode="auto">
            <a:xfrm>
              <a:off x="5507038" y="2370138"/>
              <a:ext cx="22225" cy="57150"/>
            </a:xfrm>
            <a:custGeom>
              <a:avLst/>
              <a:gdLst>
                <a:gd name="T0" fmla="*/ 3 w 7"/>
                <a:gd name="T1" fmla="*/ 0 h 18"/>
                <a:gd name="T2" fmla="*/ 0 w 7"/>
                <a:gd name="T3" fmla="*/ 5 h 18"/>
                <a:gd name="T4" fmla="*/ 0 w 7"/>
                <a:gd name="T5" fmla="*/ 5 h 18"/>
                <a:gd name="T6" fmla="*/ 3 w 7"/>
                <a:gd name="T7" fmla="*/ 0 h 18"/>
                <a:gd name="T8" fmla="*/ 7 w 7"/>
                <a:gd name="T9" fmla="*/ 1 h 18"/>
                <a:gd name="T10" fmla="*/ 7 w 7"/>
                <a:gd name="T11" fmla="*/ 18 h 18"/>
                <a:gd name="T12" fmla="*/ 7 w 7"/>
                <a:gd name="T13" fmla="*/ 18 h 18"/>
                <a:gd name="T14" fmla="*/ 7 w 7"/>
                <a:gd name="T15" fmla="*/ 1 h 18"/>
                <a:gd name="T16" fmla="*/ 3 w 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8">
                  <a:moveTo>
                    <a:pt x="3" y="0"/>
                  </a:moveTo>
                  <a:cubicBezTo>
                    <a:pt x="1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68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ïSlîdé">
              <a:extLst>
                <a:ext uri="{FF2B5EF4-FFF2-40B4-BE49-F238E27FC236}">
                  <a16:creationId xmlns:a16="http://schemas.microsoft.com/office/drawing/2014/main" id="{C2833642-A4ED-4D4A-AA76-887663490637}"/>
                </a:ext>
              </a:extLst>
            </p:cNvPr>
            <p:cNvSpPr/>
            <p:nvPr/>
          </p:nvSpPr>
          <p:spPr bwMode="auto">
            <a:xfrm>
              <a:off x="5545138" y="2481263"/>
              <a:ext cx="22225" cy="57150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17 h 18"/>
                <a:gd name="T4" fmla="*/ 4 w 7"/>
                <a:gd name="T5" fmla="*/ 18 h 18"/>
                <a:gd name="T6" fmla="*/ 7 w 7"/>
                <a:gd name="T7" fmla="*/ 13 h 18"/>
                <a:gd name="T8" fmla="*/ 0 w 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3" y="18"/>
                    <a:pt x="4" y="18"/>
                  </a:cubicBezTo>
                  <a:cubicBezTo>
                    <a:pt x="6" y="18"/>
                    <a:pt x="7" y="16"/>
                    <a:pt x="7" y="13"/>
                  </a:cubicBezTo>
                  <a:cubicBezTo>
                    <a:pt x="7" y="9"/>
                    <a:pt x="5" y="6"/>
                    <a:pt x="0" y="0"/>
                  </a:cubicBezTo>
                </a:path>
              </a:pathLst>
            </a:custGeom>
            <a:solidFill>
              <a:srgbClr val="02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îS1îḋe">
              <a:extLst>
                <a:ext uri="{FF2B5EF4-FFF2-40B4-BE49-F238E27FC236}">
                  <a16:creationId xmlns:a16="http://schemas.microsoft.com/office/drawing/2014/main" id="{67538CB2-4D32-4B3D-9BB0-0F7886B7D119}"/>
                </a:ext>
              </a:extLst>
            </p:cNvPr>
            <p:cNvSpPr/>
            <p:nvPr/>
          </p:nvSpPr>
          <p:spPr bwMode="auto">
            <a:xfrm>
              <a:off x="5545138" y="2481263"/>
              <a:ext cx="22225" cy="41275"/>
            </a:xfrm>
            <a:custGeom>
              <a:avLst/>
              <a:gdLst>
                <a:gd name="T0" fmla="*/ 0 w 7"/>
                <a:gd name="T1" fmla="*/ 0 h 13"/>
                <a:gd name="T2" fmla="*/ 0 w 7"/>
                <a:gd name="T3" fmla="*/ 0 h 13"/>
                <a:gd name="T4" fmla="*/ 7 w 7"/>
                <a:gd name="T5" fmla="*/ 13 h 13"/>
                <a:gd name="T6" fmla="*/ 7 w 7"/>
                <a:gd name="T7" fmla="*/ 13 h 13"/>
                <a:gd name="T8" fmla="*/ 0 w 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6"/>
                    <a:pt x="7" y="9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6" y="5"/>
                    <a:pt x="0" y="0"/>
                  </a:cubicBezTo>
                </a:path>
              </a:pathLst>
            </a:custGeom>
            <a:solidFill>
              <a:srgbClr val="68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iṡḷíḍé">
              <a:extLst>
                <a:ext uri="{FF2B5EF4-FFF2-40B4-BE49-F238E27FC236}">
                  <a16:creationId xmlns:a16="http://schemas.microsoft.com/office/drawing/2014/main" id="{3241DE54-4F91-4052-BA68-C240D01D3C76}"/>
                </a:ext>
              </a:extLst>
            </p:cNvPr>
            <p:cNvSpPr/>
            <p:nvPr/>
          </p:nvSpPr>
          <p:spPr bwMode="auto">
            <a:xfrm>
              <a:off x="5475288" y="2341563"/>
              <a:ext cx="117475" cy="250825"/>
            </a:xfrm>
            <a:custGeom>
              <a:avLst/>
              <a:gdLst>
                <a:gd name="T0" fmla="*/ 22 w 37"/>
                <a:gd name="T1" fmla="*/ 44 h 79"/>
                <a:gd name="T2" fmla="*/ 22 w 37"/>
                <a:gd name="T3" fmla="*/ 44 h 79"/>
                <a:gd name="T4" fmla="*/ 29 w 37"/>
                <a:gd name="T5" fmla="*/ 57 h 79"/>
                <a:gd name="T6" fmla="*/ 29 w 37"/>
                <a:gd name="T7" fmla="*/ 57 h 79"/>
                <a:gd name="T8" fmla="*/ 26 w 37"/>
                <a:gd name="T9" fmla="*/ 62 h 79"/>
                <a:gd name="T10" fmla="*/ 22 w 37"/>
                <a:gd name="T11" fmla="*/ 61 h 79"/>
                <a:gd name="T12" fmla="*/ 22 w 37"/>
                <a:gd name="T13" fmla="*/ 44 h 79"/>
                <a:gd name="T14" fmla="*/ 10 w 37"/>
                <a:gd name="T15" fmla="*/ 14 h 79"/>
                <a:gd name="T16" fmla="*/ 10 w 37"/>
                <a:gd name="T17" fmla="*/ 14 h 79"/>
                <a:gd name="T18" fmla="*/ 13 w 37"/>
                <a:gd name="T19" fmla="*/ 9 h 79"/>
                <a:gd name="T20" fmla="*/ 17 w 37"/>
                <a:gd name="T21" fmla="*/ 10 h 79"/>
                <a:gd name="T22" fmla="*/ 17 w 37"/>
                <a:gd name="T23" fmla="*/ 27 h 79"/>
                <a:gd name="T24" fmla="*/ 17 w 37"/>
                <a:gd name="T25" fmla="*/ 27 h 79"/>
                <a:gd name="T26" fmla="*/ 10 w 37"/>
                <a:gd name="T27" fmla="*/ 14 h 79"/>
                <a:gd name="T28" fmla="*/ 5 w 37"/>
                <a:gd name="T29" fmla="*/ 0 h 79"/>
                <a:gd name="T30" fmla="*/ 2 w 37"/>
                <a:gd name="T31" fmla="*/ 9 h 79"/>
                <a:gd name="T32" fmla="*/ 2 w 37"/>
                <a:gd name="T33" fmla="*/ 9 h 79"/>
                <a:gd name="T34" fmla="*/ 17 w 37"/>
                <a:gd name="T35" fmla="*/ 38 h 79"/>
                <a:gd name="T36" fmla="*/ 17 w 37"/>
                <a:gd name="T37" fmla="*/ 57 h 79"/>
                <a:gd name="T38" fmla="*/ 17 w 37"/>
                <a:gd name="T39" fmla="*/ 57 h 79"/>
                <a:gd name="T40" fmla="*/ 6 w 37"/>
                <a:gd name="T41" fmla="*/ 44 h 79"/>
                <a:gd name="T42" fmla="*/ 4 w 37"/>
                <a:gd name="T43" fmla="*/ 42 h 79"/>
                <a:gd name="T44" fmla="*/ 2 w 37"/>
                <a:gd name="T45" fmla="*/ 41 h 79"/>
                <a:gd name="T46" fmla="*/ 0 w 37"/>
                <a:gd name="T47" fmla="*/ 45 h 79"/>
                <a:gd name="T48" fmla="*/ 0 w 37"/>
                <a:gd name="T49" fmla="*/ 45 h 79"/>
                <a:gd name="T50" fmla="*/ 2 w 37"/>
                <a:gd name="T51" fmla="*/ 51 h 79"/>
                <a:gd name="T52" fmla="*/ 16 w 37"/>
                <a:gd name="T53" fmla="*/ 67 h 79"/>
                <a:gd name="T54" fmla="*/ 16 w 37"/>
                <a:gd name="T55" fmla="*/ 73 h 79"/>
                <a:gd name="T56" fmla="*/ 19 w 37"/>
                <a:gd name="T57" fmla="*/ 79 h 79"/>
                <a:gd name="T58" fmla="*/ 21 w 37"/>
                <a:gd name="T59" fmla="*/ 79 h 79"/>
                <a:gd name="T60" fmla="*/ 22 w 37"/>
                <a:gd name="T61" fmla="*/ 77 h 79"/>
                <a:gd name="T62" fmla="*/ 22 w 37"/>
                <a:gd name="T63" fmla="*/ 77 h 79"/>
                <a:gd name="T64" fmla="*/ 22 w 37"/>
                <a:gd name="T65" fmla="*/ 72 h 79"/>
                <a:gd name="T66" fmla="*/ 22 w 37"/>
                <a:gd name="T67" fmla="*/ 71 h 79"/>
                <a:gd name="T68" fmla="*/ 29 w 37"/>
                <a:gd name="T69" fmla="*/ 73 h 79"/>
                <a:gd name="T70" fmla="*/ 37 w 37"/>
                <a:gd name="T71" fmla="*/ 62 h 79"/>
                <a:gd name="T72" fmla="*/ 37 w 37"/>
                <a:gd name="T73" fmla="*/ 62 h 79"/>
                <a:gd name="T74" fmla="*/ 22 w 37"/>
                <a:gd name="T75" fmla="*/ 32 h 79"/>
                <a:gd name="T76" fmla="*/ 22 w 37"/>
                <a:gd name="T77" fmla="*/ 14 h 79"/>
                <a:gd name="T78" fmla="*/ 22 w 37"/>
                <a:gd name="T79" fmla="*/ 14 h 79"/>
                <a:gd name="T80" fmla="*/ 29 w 37"/>
                <a:gd name="T81" fmla="*/ 23 h 79"/>
                <a:gd name="T82" fmla="*/ 31 w 37"/>
                <a:gd name="T83" fmla="*/ 25 h 79"/>
                <a:gd name="T84" fmla="*/ 33 w 37"/>
                <a:gd name="T85" fmla="*/ 25 h 79"/>
                <a:gd name="T86" fmla="*/ 35 w 37"/>
                <a:gd name="T87" fmla="*/ 22 h 79"/>
                <a:gd name="T88" fmla="*/ 35 w 37"/>
                <a:gd name="T89" fmla="*/ 22 h 79"/>
                <a:gd name="T90" fmla="*/ 34 w 37"/>
                <a:gd name="T91" fmla="*/ 16 h 79"/>
                <a:gd name="T92" fmla="*/ 5 w 37"/>
                <a:gd name="T9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" h="79">
                  <a:moveTo>
                    <a:pt x="22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8" y="49"/>
                    <a:pt x="29" y="53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60"/>
                    <a:pt x="28" y="62"/>
                    <a:pt x="26" y="62"/>
                  </a:cubicBezTo>
                  <a:cubicBezTo>
                    <a:pt x="25" y="62"/>
                    <a:pt x="23" y="62"/>
                    <a:pt x="22" y="61"/>
                  </a:cubicBezTo>
                  <a:cubicBezTo>
                    <a:pt x="22" y="44"/>
                    <a:pt x="22" y="44"/>
                    <a:pt x="22" y="4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1" y="9"/>
                    <a:pt x="13" y="9"/>
                  </a:cubicBezTo>
                  <a:cubicBezTo>
                    <a:pt x="14" y="9"/>
                    <a:pt x="15" y="9"/>
                    <a:pt x="17" y="1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1" y="21"/>
                    <a:pt x="10" y="18"/>
                    <a:pt x="10" y="14"/>
                  </a:cubicBezTo>
                  <a:moveTo>
                    <a:pt x="5" y="0"/>
                  </a:moveTo>
                  <a:cubicBezTo>
                    <a:pt x="3" y="1"/>
                    <a:pt x="2" y="5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20"/>
                    <a:pt x="6" y="28"/>
                    <a:pt x="17" y="3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3" y="54"/>
                    <a:pt x="10" y="50"/>
                    <a:pt x="6" y="44"/>
                  </a:cubicBezTo>
                  <a:cubicBezTo>
                    <a:pt x="6" y="43"/>
                    <a:pt x="5" y="42"/>
                    <a:pt x="4" y="42"/>
                  </a:cubicBezTo>
                  <a:cubicBezTo>
                    <a:pt x="3" y="42"/>
                    <a:pt x="3" y="41"/>
                    <a:pt x="2" y="41"/>
                  </a:cubicBezTo>
                  <a:cubicBezTo>
                    <a:pt x="1" y="41"/>
                    <a:pt x="0" y="43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6" y="57"/>
                    <a:pt x="11" y="63"/>
                    <a:pt x="16" y="67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8" y="78"/>
                    <a:pt x="19" y="79"/>
                  </a:cubicBezTo>
                  <a:cubicBezTo>
                    <a:pt x="20" y="79"/>
                    <a:pt x="20" y="79"/>
                    <a:pt x="21" y="79"/>
                  </a:cubicBezTo>
                  <a:cubicBezTo>
                    <a:pt x="22" y="79"/>
                    <a:pt x="22" y="78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5" y="72"/>
                    <a:pt x="27" y="73"/>
                    <a:pt x="29" y="73"/>
                  </a:cubicBezTo>
                  <a:cubicBezTo>
                    <a:pt x="34" y="73"/>
                    <a:pt x="37" y="69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51"/>
                    <a:pt x="33" y="43"/>
                    <a:pt x="22" y="3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6"/>
                    <a:pt x="27" y="19"/>
                    <a:pt x="29" y="23"/>
                  </a:cubicBezTo>
                  <a:cubicBezTo>
                    <a:pt x="30" y="24"/>
                    <a:pt x="31" y="24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5"/>
                    <a:pt x="35" y="24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18"/>
                    <a:pt x="34" y="16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026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iš1îḓé">
              <a:extLst>
                <a:ext uri="{FF2B5EF4-FFF2-40B4-BE49-F238E27FC236}">
                  <a16:creationId xmlns:a16="http://schemas.microsoft.com/office/drawing/2014/main" id="{41AF060F-A10C-4BFF-A9CA-1E5EBF7005A0}"/>
                </a:ext>
              </a:extLst>
            </p:cNvPr>
            <p:cNvSpPr/>
            <p:nvPr/>
          </p:nvSpPr>
          <p:spPr bwMode="auto">
            <a:xfrm>
              <a:off x="5310188" y="2293938"/>
              <a:ext cx="820738" cy="979488"/>
            </a:xfrm>
            <a:custGeom>
              <a:avLst/>
              <a:gdLst>
                <a:gd name="T0" fmla="*/ 13 w 258"/>
                <a:gd name="T1" fmla="*/ 4 h 308"/>
                <a:gd name="T2" fmla="*/ 0 w 258"/>
                <a:gd name="T3" fmla="*/ 12 h 308"/>
                <a:gd name="T4" fmla="*/ 0 w 258"/>
                <a:gd name="T5" fmla="*/ 144 h 308"/>
                <a:gd name="T6" fmla="*/ 13 w 258"/>
                <a:gd name="T7" fmla="*/ 168 h 308"/>
                <a:gd name="T8" fmla="*/ 245 w 258"/>
                <a:gd name="T9" fmla="*/ 304 h 308"/>
                <a:gd name="T10" fmla="*/ 258 w 258"/>
                <a:gd name="T11" fmla="*/ 296 h 308"/>
                <a:gd name="T12" fmla="*/ 258 w 258"/>
                <a:gd name="T13" fmla="*/ 164 h 308"/>
                <a:gd name="T14" fmla="*/ 245 w 258"/>
                <a:gd name="T15" fmla="*/ 141 h 308"/>
                <a:gd name="T16" fmla="*/ 13 w 258"/>
                <a:gd name="T17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08">
                  <a:moveTo>
                    <a:pt x="13" y="4"/>
                  </a:moveTo>
                  <a:cubicBezTo>
                    <a:pt x="6" y="0"/>
                    <a:pt x="0" y="3"/>
                    <a:pt x="0" y="1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6" y="163"/>
                    <a:pt x="13" y="168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52" y="308"/>
                    <a:pt x="258" y="304"/>
                    <a:pt x="258" y="296"/>
                  </a:cubicBezTo>
                  <a:cubicBezTo>
                    <a:pt x="258" y="164"/>
                    <a:pt x="258" y="164"/>
                    <a:pt x="258" y="164"/>
                  </a:cubicBezTo>
                  <a:cubicBezTo>
                    <a:pt x="258" y="156"/>
                    <a:pt x="252" y="145"/>
                    <a:pt x="245" y="141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rgbClr val="0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íşľíḍé">
              <a:extLst>
                <a:ext uri="{FF2B5EF4-FFF2-40B4-BE49-F238E27FC236}">
                  <a16:creationId xmlns:a16="http://schemas.microsoft.com/office/drawing/2014/main" id="{A9739675-CEEE-4722-8C21-31E4AB4F3F33}"/>
                </a:ext>
              </a:extLst>
            </p:cNvPr>
            <p:cNvSpPr/>
            <p:nvPr/>
          </p:nvSpPr>
          <p:spPr bwMode="auto">
            <a:xfrm>
              <a:off x="5310188" y="2293938"/>
              <a:ext cx="820738" cy="523875"/>
            </a:xfrm>
            <a:custGeom>
              <a:avLst/>
              <a:gdLst>
                <a:gd name="T0" fmla="*/ 245 w 258"/>
                <a:gd name="T1" fmla="*/ 141 h 165"/>
                <a:gd name="T2" fmla="*/ 13 w 258"/>
                <a:gd name="T3" fmla="*/ 4 h 165"/>
                <a:gd name="T4" fmla="*/ 0 w 258"/>
                <a:gd name="T5" fmla="*/ 12 h 165"/>
                <a:gd name="T6" fmla="*/ 0 w 258"/>
                <a:gd name="T7" fmla="*/ 13 h 165"/>
                <a:gd name="T8" fmla="*/ 13 w 258"/>
                <a:gd name="T9" fmla="*/ 5 h 165"/>
                <a:gd name="T10" fmla="*/ 245 w 258"/>
                <a:gd name="T11" fmla="*/ 142 h 165"/>
                <a:gd name="T12" fmla="*/ 258 w 258"/>
                <a:gd name="T13" fmla="*/ 165 h 165"/>
                <a:gd name="T14" fmla="*/ 258 w 258"/>
                <a:gd name="T15" fmla="*/ 164 h 165"/>
                <a:gd name="T16" fmla="*/ 245 w 258"/>
                <a:gd name="T17" fmla="*/ 14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65">
                  <a:moveTo>
                    <a:pt x="245" y="141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6" y="0"/>
                    <a:pt x="0" y="3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6" y="1"/>
                    <a:pt x="13" y="5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52" y="146"/>
                    <a:pt x="258" y="157"/>
                    <a:pt x="258" y="165"/>
                  </a:cubicBezTo>
                  <a:cubicBezTo>
                    <a:pt x="258" y="164"/>
                    <a:pt x="258" y="164"/>
                    <a:pt x="258" y="164"/>
                  </a:cubicBezTo>
                  <a:cubicBezTo>
                    <a:pt x="258" y="156"/>
                    <a:pt x="252" y="145"/>
                    <a:pt x="245" y="141"/>
                  </a:cubicBezTo>
                  <a:close/>
                </a:path>
              </a:pathLst>
            </a:custGeom>
            <a:solidFill>
              <a:srgbClr val="0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ïŝļídè">
              <a:extLst>
                <a:ext uri="{FF2B5EF4-FFF2-40B4-BE49-F238E27FC236}">
                  <a16:creationId xmlns:a16="http://schemas.microsoft.com/office/drawing/2014/main" id="{BBADC93C-832D-4977-A432-6A7B3C39776F}"/>
                </a:ext>
              </a:extLst>
            </p:cNvPr>
            <p:cNvSpPr/>
            <p:nvPr/>
          </p:nvSpPr>
          <p:spPr bwMode="auto">
            <a:xfrm>
              <a:off x="5348288" y="2347913"/>
              <a:ext cx="744538" cy="868363"/>
            </a:xfrm>
            <a:custGeom>
              <a:avLst/>
              <a:gdLst>
                <a:gd name="T0" fmla="*/ 0 w 234"/>
                <a:gd name="T1" fmla="*/ 0 h 273"/>
                <a:gd name="T2" fmla="*/ 227 w 234"/>
                <a:gd name="T3" fmla="*/ 134 h 273"/>
                <a:gd name="T4" fmla="*/ 234 w 234"/>
                <a:gd name="T5" fmla="*/ 147 h 273"/>
                <a:gd name="T6" fmla="*/ 234 w 234"/>
                <a:gd name="T7" fmla="*/ 273 h 273"/>
                <a:gd name="T8" fmla="*/ 7 w 234"/>
                <a:gd name="T9" fmla="*/ 140 h 273"/>
                <a:gd name="T10" fmla="*/ 0 w 234"/>
                <a:gd name="T11" fmla="*/ 127 h 273"/>
                <a:gd name="T12" fmla="*/ 0 w 234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273">
                  <a:moveTo>
                    <a:pt x="0" y="0"/>
                  </a:moveTo>
                  <a:cubicBezTo>
                    <a:pt x="227" y="134"/>
                    <a:pt x="227" y="134"/>
                    <a:pt x="227" y="134"/>
                  </a:cubicBezTo>
                  <a:cubicBezTo>
                    <a:pt x="230" y="136"/>
                    <a:pt x="234" y="143"/>
                    <a:pt x="234" y="147"/>
                  </a:cubicBezTo>
                  <a:cubicBezTo>
                    <a:pt x="234" y="273"/>
                    <a:pt x="234" y="273"/>
                    <a:pt x="234" y="273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4" y="138"/>
                    <a:pt x="0" y="132"/>
                    <a:pt x="0" y="1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68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íśľïḑé">
              <a:extLst>
                <a:ext uri="{FF2B5EF4-FFF2-40B4-BE49-F238E27FC236}">
                  <a16:creationId xmlns:a16="http://schemas.microsoft.com/office/drawing/2014/main" id="{737D04E3-EB4E-4EE6-B3C7-9634DCD6C7A3}"/>
                </a:ext>
              </a:extLst>
            </p:cNvPr>
            <p:cNvSpPr/>
            <p:nvPr/>
          </p:nvSpPr>
          <p:spPr bwMode="auto">
            <a:xfrm>
              <a:off x="5472113" y="2481263"/>
              <a:ext cx="398463" cy="554038"/>
            </a:xfrm>
            <a:custGeom>
              <a:avLst/>
              <a:gdLst>
                <a:gd name="T0" fmla="*/ 125 w 125"/>
                <a:gd name="T1" fmla="*/ 121 h 174"/>
                <a:gd name="T2" fmla="*/ 97 w 125"/>
                <a:gd name="T3" fmla="*/ 39 h 174"/>
                <a:gd name="T4" fmla="*/ 31 w 125"/>
                <a:gd name="T5" fmla="*/ 0 h 174"/>
                <a:gd name="T6" fmla="*/ 0 w 125"/>
                <a:gd name="T7" fmla="*/ 53 h 174"/>
                <a:gd name="T8" fmla="*/ 24 w 125"/>
                <a:gd name="T9" fmla="*/ 131 h 174"/>
                <a:gd name="T10" fmla="*/ 97 w 125"/>
                <a:gd name="T11" fmla="*/ 174 h 174"/>
                <a:gd name="T12" fmla="*/ 125 w 125"/>
                <a:gd name="T13" fmla="*/ 12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74">
                  <a:moveTo>
                    <a:pt x="125" y="121"/>
                  </a:moveTo>
                  <a:cubicBezTo>
                    <a:pt x="125" y="93"/>
                    <a:pt x="114" y="63"/>
                    <a:pt x="97" y="39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2" y="4"/>
                    <a:pt x="0" y="23"/>
                    <a:pt x="0" y="53"/>
                  </a:cubicBezTo>
                  <a:cubicBezTo>
                    <a:pt x="0" y="80"/>
                    <a:pt x="9" y="108"/>
                    <a:pt x="24" y="131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114" y="168"/>
                    <a:pt x="125" y="150"/>
                    <a:pt x="125" y="121"/>
                  </a:cubicBezTo>
                  <a:close/>
                </a:path>
              </a:pathLst>
            </a:custGeom>
            <a:solidFill>
              <a:srgbClr val="06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ïṧḻíḍè">
              <a:extLst>
                <a:ext uri="{FF2B5EF4-FFF2-40B4-BE49-F238E27FC236}">
                  <a16:creationId xmlns:a16="http://schemas.microsoft.com/office/drawing/2014/main" id="{20134B7C-A3C2-4AFA-A04E-DEE5A2D960DA}"/>
                </a:ext>
              </a:extLst>
            </p:cNvPr>
            <p:cNvSpPr/>
            <p:nvPr/>
          </p:nvSpPr>
          <p:spPr bwMode="auto">
            <a:xfrm>
              <a:off x="5348288" y="2347913"/>
              <a:ext cx="744538" cy="469900"/>
            </a:xfrm>
            <a:custGeom>
              <a:avLst/>
              <a:gdLst>
                <a:gd name="T0" fmla="*/ 227 w 234"/>
                <a:gd name="T1" fmla="*/ 134 h 148"/>
                <a:gd name="T2" fmla="*/ 0 w 234"/>
                <a:gd name="T3" fmla="*/ 0 h 148"/>
                <a:gd name="T4" fmla="*/ 0 w 234"/>
                <a:gd name="T5" fmla="*/ 2 h 148"/>
                <a:gd name="T6" fmla="*/ 227 w 234"/>
                <a:gd name="T7" fmla="*/ 135 h 148"/>
                <a:gd name="T8" fmla="*/ 234 w 234"/>
                <a:gd name="T9" fmla="*/ 148 h 148"/>
                <a:gd name="T10" fmla="*/ 234 w 234"/>
                <a:gd name="T11" fmla="*/ 147 h 148"/>
                <a:gd name="T12" fmla="*/ 227 w 234"/>
                <a:gd name="T13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48">
                  <a:moveTo>
                    <a:pt x="227" y="1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27" y="135"/>
                    <a:pt x="227" y="135"/>
                    <a:pt x="227" y="135"/>
                  </a:cubicBezTo>
                  <a:cubicBezTo>
                    <a:pt x="230" y="138"/>
                    <a:pt x="234" y="144"/>
                    <a:pt x="234" y="148"/>
                  </a:cubicBezTo>
                  <a:cubicBezTo>
                    <a:pt x="234" y="147"/>
                    <a:pt x="234" y="147"/>
                    <a:pt x="234" y="147"/>
                  </a:cubicBezTo>
                  <a:cubicBezTo>
                    <a:pt x="234" y="143"/>
                    <a:pt x="230" y="136"/>
                    <a:pt x="227" y="134"/>
                  </a:cubicBezTo>
                  <a:close/>
                </a:path>
              </a:pathLst>
            </a:custGeom>
            <a:solidFill>
              <a:srgbClr val="0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íşľîďe">
              <a:extLst>
                <a:ext uri="{FF2B5EF4-FFF2-40B4-BE49-F238E27FC236}">
                  <a16:creationId xmlns:a16="http://schemas.microsoft.com/office/drawing/2014/main" id="{D2FFEA3D-A6F3-4002-BA81-F7C1E9D15DD3}"/>
                </a:ext>
              </a:extLst>
            </p:cNvPr>
            <p:cNvSpPr/>
            <p:nvPr/>
          </p:nvSpPr>
          <p:spPr bwMode="auto">
            <a:xfrm>
              <a:off x="5538788" y="2551113"/>
              <a:ext cx="260350" cy="417513"/>
            </a:xfrm>
            <a:custGeom>
              <a:avLst/>
              <a:gdLst>
                <a:gd name="T0" fmla="*/ 82 w 82"/>
                <a:gd name="T1" fmla="*/ 88 h 131"/>
                <a:gd name="T2" fmla="*/ 41 w 82"/>
                <a:gd name="T3" fmla="*/ 119 h 131"/>
                <a:gd name="T4" fmla="*/ 0 w 82"/>
                <a:gd name="T5" fmla="*/ 43 h 131"/>
                <a:gd name="T6" fmla="*/ 41 w 82"/>
                <a:gd name="T7" fmla="*/ 12 h 131"/>
                <a:gd name="T8" fmla="*/ 82 w 82"/>
                <a:gd name="T9" fmla="*/ 8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31">
                  <a:moveTo>
                    <a:pt x="82" y="88"/>
                  </a:moveTo>
                  <a:cubicBezTo>
                    <a:pt x="82" y="117"/>
                    <a:pt x="64" y="131"/>
                    <a:pt x="41" y="119"/>
                  </a:cubicBezTo>
                  <a:cubicBezTo>
                    <a:pt x="18" y="106"/>
                    <a:pt x="0" y="72"/>
                    <a:pt x="0" y="43"/>
                  </a:cubicBezTo>
                  <a:cubicBezTo>
                    <a:pt x="0" y="13"/>
                    <a:pt x="18" y="0"/>
                    <a:pt x="41" y="12"/>
                  </a:cubicBezTo>
                  <a:cubicBezTo>
                    <a:pt x="64" y="24"/>
                    <a:pt x="82" y="58"/>
                    <a:pt x="82" y="88"/>
                  </a:cubicBezTo>
                  <a:close/>
                </a:path>
              </a:pathLst>
            </a:custGeom>
            <a:solidFill>
              <a:srgbClr val="0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iṩlïde">
              <a:extLst>
                <a:ext uri="{FF2B5EF4-FFF2-40B4-BE49-F238E27FC236}">
                  <a16:creationId xmlns:a16="http://schemas.microsoft.com/office/drawing/2014/main" id="{BA7E30DB-F22D-4434-BF47-4C54CB79A32A}"/>
                </a:ext>
              </a:extLst>
            </p:cNvPr>
            <p:cNvSpPr/>
            <p:nvPr/>
          </p:nvSpPr>
          <p:spPr bwMode="auto">
            <a:xfrm>
              <a:off x="5599113" y="2627313"/>
              <a:ext cx="120650" cy="273050"/>
            </a:xfrm>
            <a:custGeom>
              <a:avLst/>
              <a:gdLst>
                <a:gd name="T0" fmla="*/ 20 w 38"/>
                <a:gd name="T1" fmla="*/ 1 h 86"/>
                <a:gd name="T2" fmla="*/ 23 w 38"/>
                <a:gd name="T3" fmla="*/ 7 h 86"/>
                <a:gd name="T4" fmla="*/ 23 w 38"/>
                <a:gd name="T5" fmla="*/ 9 h 86"/>
                <a:gd name="T6" fmla="*/ 34 w 38"/>
                <a:gd name="T7" fmla="*/ 21 h 86"/>
                <a:gd name="T8" fmla="*/ 36 w 38"/>
                <a:gd name="T9" fmla="*/ 27 h 86"/>
                <a:gd name="T10" fmla="*/ 32 w 38"/>
                <a:gd name="T11" fmla="*/ 30 h 86"/>
                <a:gd name="T12" fmla="*/ 30 w 38"/>
                <a:gd name="T13" fmla="*/ 28 h 86"/>
                <a:gd name="T14" fmla="*/ 23 w 38"/>
                <a:gd name="T15" fmla="*/ 19 h 86"/>
                <a:gd name="T16" fmla="*/ 23 w 38"/>
                <a:gd name="T17" fmla="*/ 38 h 86"/>
                <a:gd name="T18" fmla="*/ 38 w 38"/>
                <a:gd name="T19" fmla="*/ 67 h 86"/>
                <a:gd name="T20" fmla="*/ 23 w 38"/>
                <a:gd name="T21" fmla="*/ 77 h 86"/>
                <a:gd name="T22" fmla="*/ 23 w 38"/>
                <a:gd name="T23" fmla="*/ 83 h 86"/>
                <a:gd name="T24" fmla="*/ 20 w 38"/>
                <a:gd name="T25" fmla="*/ 85 h 86"/>
                <a:gd name="T26" fmla="*/ 17 w 38"/>
                <a:gd name="T27" fmla="*/ 79 h 86"/>
                <a:gd name="T28" fmla="*/ 17 w 38"/>
                <a:gd name="T29" fmla="*/ 73 h 86"/>
                <a:gd name="T30" fmla="*/ 2 w 38"/>
                <a:gd name="T31" fmla="*/ 56 h 86"/>
                <a:gd name="T32" fmla="*/ 0 w 38"/>
                <a:gd name="T33" fmla="*/ 51 h 86"/>
                <a:gd name="T34" fmla="*/ 4 w 38"/>
                <a:gd name="T35" fmla="*/ 48 h 86"/>
                <a:gd name="T36" fmla="*/ 7 w 38"/>
                <a:gd name="T37" fmla="*/ 50 h 86"/>
                <a:gd name="T38" fmla="*/ 17 w 38"/>
                <a:gd name="T39" fmla="*/ 63 h 86"/>
                <a:gd name="T40" fmla="*/ 17 w 38"/>
                <a:gd name="T41" fmla="*/ 44 h 86"/>
                <a:gd name="T42" fmla="*/ 2 w 38"/>
                <a:gd name="T43" fmla="*/ 15 h 86"/>
                <a:gd name="T44" fmla="*/ 17 w 38"/>
                <a:gd name="T45" fmla="*/ 5 h 86"/>
                <a:gd name="T46" fmla="*/ 17 w 38"/>
                <a:gd name="T47" fmla="*/ 3 h 86"/>
                <a:gd name="T48" fmla="*/ 20 w 38"/>
                <a:gd name="T49" fmla="*/ 1 h 86"/>
                <a:gd name="T50" fmla="*/ 17 w 38"/>
                <a:gd name="T51" fmla="*/ 32 h 86"/>
                <a:gd name="T52" fmla="*/ 17 w 38"/>
                <a:gd name="T53" fmla="*/ 15 h 86"/>
                <a:gd name="T54" fmla="*/ 10 w 38"/>
                <a:gd name="T55" fmla="*/ 19 h 86"/>
                <a:gd name="T56" fmla="*/ 17 w 38"/>
                <a:gd name="T57" fmla="*/ 32 h 86"/>
                <a:gd name="T58" fmla="*/ 23 w 38"/>
                <a:gd name="T59" fmla="*/ 49 h 86"/>
                <a:gd name="T60" fmla="*/ 23 w 38"/>
                <a:gd name="T61" fmla="*/ 67 h 86"/>
                <a:gd name="T62" fmla="*/ 30 w 38"/>
                <a:gd name="T63" fmla="*/ 63 h 86"/>
                <a:gd name="T64" fmla="*/ 23 w 38"/>
                <a:gd name="T65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86">
                  <a:moveTo>
                    <a:pt x="20" y="1"/>
                  </a:moveTo>
                  <a:cubicBezTo>
                    <a:pt x="22" y="2"/>
                    <a:pt x="23" y="5"/>
                    <a:pt x="23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3"/>
                    <a:pt x="30" y="17"/>
                    <a:pt x="34" y="21"/>
                  </a:cubicBezTo>
                  <a:cubicBezTo>
                    <a:pt x="35" y="23"/>
                    <a:pt x="36" y="25"/>
                    <a:pt x="36" y="27"/>
                  </a:cubicBezTo>
                  <a:cubicBezTo>
                    <a:pt x="36" y="30"/>
                    <a:pt x="34" y="32"/>
                    <a:pt x="32" y="30"/>
                  </a:cubicBezTo>
                  <a:cubicBezTo>
                    <a:pt x="31" y="30"/>
                    <a:pt x="30" y="29"/>
                    <a:pt x="30" y="28"/>
                  </a:cubicBezTo>
                  <a:cubicBezTo>
                    <a:pt x="27" y="24"/>
                    <a:pt x="25" y="22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33" y="48"/>
                    <a:pt x="38" y="57"/>
                    <a:pt x="38" y="67"/>
                  </a:cubicBezTo>
                  <a:cubicBezTo>
                    <a:pt x="38" y="78"/>
                    <a:pt x="32" y="81"/>
                    <a:pt x="23" y="77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5"/>
                    <a:pt x="22" y="86"/>
                    <a:pt x="20" y="85"/>
                  </a:cubicBezTo>
                  <a:cubicBezTo>
                    <a:pt x="18" y="84"/>
                    <a:pt x="17" y="81"/>
                    <a:pt x="17" y="79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1" y="69"/>
                    <a:pt x="7" y="63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8"/>
                    <a:pt x="2" y="46"/>
                    <a:pt x="4" y="48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10" y="56"/>
                    <a:pt x="13" y="60"/>
                    <a:pt x="17" y="6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7" y="34"/>
                    <a:pt x="2" y="26"/>
                    <a:pt x="2" y="15"/>
                  </a:cubicBezTo>
                  <a:cubicBezTo>
                    <a:pt x="2" y="4"/>
                    <a:pt x="8" y="1"/>
                    <a:pt x="17" y="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8" y="0"/>
                    <a:pt x="20" y="1"/>
                  </a:cubicBezTo>
                  <a:close/>
                  <a:moveTo>
                    <a:pt x="17" y="32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3" y="13"/>
                    <a:pt x="10" y="15"/>
                    <a:pt x="10" y="19"/>
                  </a:cubicBezTo>
                  <a:cubicBezTo>
                    <a:pt x="10" y="23"/>
                    <a:pt x="12" y="27"/>
                    <a:pt x="17" y="32"/>
                  </a:cubicBezTo>
                  <a:close/>
                  <a:moveTo>
                    <a:pt x="23" y="49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7" y="69"/>
                    <a:pt x="30" y="68"/>
                    <a:pt x="30" y="63"/>
                  </a:cubicBezTo>
                  <a:cubicBezTo>
                    <a:pt x="30" y="59"/>
                    <a:pt x="28" y="55"/>
                    <a:pt x="23" y="49"/>
                  </a:cubicBezTo>
                  <a:close/>
                </a:path>
              </a:pathLst>
            </a:custGeom>
            <a:solidFill>
              <a:srgbClr val="FA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í$ḷíḓé">
              <a:extLst>
                <a:ext uri="{FF2B5EF4-FFF2-40B4-BE49-F238E27FC236}">
                  <a16:creationId xmlns:a16="http://schemas.microsoft.com/office/drawing/2014/main" id="{6250A3AA-A066-452D-9EBD-F165A1422926}"/>
                </a:ext>
              </a:extLst>
            </p:cNvPr>
            <p:cNvSpPr/>
            <p:nvPr/>
          </p:nvSpPr>
          <p:spPr bwMode="auto">
            <a:xfrm>
              <a:off x="5599113" y="2627313"/>
              <a:ext cx="120650" cy="269875"/>
            </a:xfrm>
            <a:custGeom>
              <a:avLst/>
              <a:gdLst>
                <a:gd name="T0" fmla="*/ 20 w 38"/>
                <a:gd name="T1" fmla="*/ 1 h 85"/>
                <a:gd name="T2" fmla="*/ 23 w 38"/>
                <a:gd name="T3" fmla="*/ 7 h 85"/>
                <a:gd name="T4" fmla="*/ 23 w 38"/>
                <a:gd name="T5" fmla="*/ 9 h 85"/>
                <a:gd name="T6" fmla="*/ 34 w 38"/>
                <a:gd name="T7" fmla="*/ 21 h 85"/>
                <a:gd name="T8" fmla="*/ 36 w 38"/>
                <a:gd name="T9" fmla="*/ 27 h 85"/>
                <a:gd name="T10" fmla="*/ 32 w 38"/>
                <a:gd name="T11" fmla="*/ 30 h 85"/>
                <a:gd name="T12" fmla="*/ 30 w 38"/>
                <a:gd name="T13" fmla="*/ 28 h 85"/>
                <a:gd name="T14" fmla="*/ 23 w 38"/>
                <a:gd name="T15" fmla="*/ 19 h 85"/>
                <a:gd name="T16" fmla="*/ 23 w 38"/>
                <a:gd name="T17" fmla="*/ 38 h 85"/>
                <a:gd name="T18" fmla="*/ 38 w 38"/>
                <a:gd name="T19" fmla="*/ 67 h 85"/>
                <a:gd name="T20" fmla="*/ 23 w 38"/>
                <a:gd name="T21" fmla="*/ 76 h 85"/>
                <a:gd name="T22" fmla="*/ 23 w 38"/>
                <a:gd name="T23" fmla="*/ 82 h 85"/>
                <a:gd name="T24" fmla="*/ 20 w 38"/>
                <a:gd name="T25" fmla="*/ 84 h 85"/>
                <a:gd name="T26" fmla="*/ 17 w 38"/>
                <a:gd name="T27" fmla="*/ 78 h 85"/>
                <a:gd name="T28" fmla="*/ 17 w 38"/>
                <a:gd name="T29" fmla="*/ 72 h 85"/>
                <a:gd name="T30" fmla="*/ 2 w 38"/>
                <a:gd name="T31" fmla="*/ 56 h 85"/>
                <a:gd name="T32" fmla="*/ 0 w 38"/>
                <a:gd name="T33" fmla="*/ 50 h 85"/>
                <a:gd name="T34" fmla="*/ 4 w 38"/>
                <a:gd name="T35" fmla="*/ 47 h 85"/>
                <a:gd name="T36" fmla="*/ 7 w 38"/>
                <a:gd name="T37" fmla="*/ 50 h 85"/>
                <a:gd name="T38" fmla="*/ 17 w 38"/>
                <a:gd name="T39" fmla="*/ 63 h 85"/>
                <a:gd name="T40" fmla="*/ 17 w 38"/>
                <a:gd name="T41" fmla="*/ 44 h 85"/>
                <a:gd name="T42" fmla="*/ 2 w 38"/>
                <a:gd name="T43" fmla="*/ 15 h 85"/>
                <a:gd name="T44" fmla="*/ 17 w 38"/>
                <a:gd name="T45" fmla="*/ 5 h 85"/>
                <a:gd name="T46" fmla="*/ 17 w 38"/>
                <a:gd name="T47" fmla="*/ 3 h 85"/>
                <a:gd name="T48" fmla="*/ 20 w 38"/>
                <a:gd name="T49" fmla="*/ 1 h 85"/>
                <a:gd name="T50" fmla="*/ 17 w 38"/>
                <a:gd name="T51" fmla="*/ 32 h 85"/>
                <a:gd name="T52" fmla="*/ 17 w 38"/>
                <a:gd name="T53" fmla="*/ 15 h 85"/>
                <a:gd name="T54" fmla="*/ 10 w 38"/>
                <a:gd name="T55" fmla="*/ 19 h 85"/>
                <a:gd name="T56" fmla="*/ 17 w 38"/>
                <a:gd name="T57" fmla="*/ 32 h 85"/>
                <a:gd name="T58" fmla="*/ 23 w 38"/>
                <a:gd name="T59" fmla="*/ 49 h 85"/>
                <a:gd name="T60" fmla="*/ 23 w 38"/>
                <a:gd name="T61" fmla="*/ 66 h 85"/>
                <a:gd name="T62" fmla="*/ 30 w 38"/>
                <a:gd name="T63" fmla="*/ 62 h 85"/>
                <a:gd name="T64" fmla="*/ 23 w 38"/>
                <a:gd name="T65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85">
                  <a:moveTo>
                    <a:pt x="20" y="1"/>
                  </a:moveTo>
                  <a:cubicBezTo>
                    <a:pt x="22" y="2"/>
                    <a:pt x="23" y="5"/>
                    <a:pt x="23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2"/>
                    <a:pt x="30" y="16"/>
                    <a:pt x="34" y="21"/>
                  </a:cubicBezTo>
                  <a:cubicBezTo>
                    <a:pt x="35" y="23"/>
                    <a:pt x="36" y="25"/>
                    <a:pt x="36" y="27"/>
                  </a:cubicBezTo>
                  <a:cubicBezTo>
                    <a:pt x="36" y="30"/>
                    <a:pt x="34" y="31"/>
                    <a:pt x="32" y="30"/>
                  </a:cubicBezTo>
                  <a:cubicBezTo>
                    <a:pt x="31" y="30"/>
                    <a:pt x="30" y="29"/>
                    <a:pt x="30" y="28"/>
                  </a:cubicBezTo>
                  <a:cubicBezTo>
                    <a:pt x="27" y="24"/>
                    <a:pt x="25" y="21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33" y="48"/>
                    <a:pt x="38" y="56"/>
                    <a:pt x="38" y="67"/>
                  </a:cubicBezTo>
                  <a:cubicBezTo>
                    <a:pt x="38" y="77"/>
                    <a:pt x="32" y="81"/>
                    <a:pt x="23" y="76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4"/>
                    <a:pt x="22" y="85"/>
                    <a:pt x="20" y="84"/>
                  </a:cubicBezTo>
                  <a:cubicBezTo>
                    <a:pt x="18" y="83"/>
                    <a:pt x="17" y="80"/>
                    <a:pt x="17" y="78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1" y="68"/>
                    <a:pt x="7" y="63"/>
                    <a:pt x="2" y="56"/>
                  </a:cubicBezTo>
                  <a:cubicBezTo>
                    <a:pt x="1" y="54"/>
                    <a:pt x="0" y="52"/>
                    <a:pt x="0" y="50"/>
                  </a:cubicBezTo>
                  <a:cubicBezTo>
                    <a:pt x="0" y="47"/>
                    <a:pt x="2" y="46"/>
                    <a:pt x="4" y="47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10" y="55"/>
                    <a:pt x="13" y="59"/>
                    <a:pt x="17" y="6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7" y="34"/>
                    <a:pt x="2" y="25"/>
                    <a:pt x="2" y="15"/>
                  </a:cubicBezTo>
                  <a:cubicBezTo>
                    <a:pt x="2" y="4"/>
                    <a:pt x="8" y="1"/>
                    <a:pt x="17" y="5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8" y="0"/>
                    <a:pt x="20" y="1"/>
                  </a:cubicBezTo>
                  <a:close/>
                  <a:moveTo>
                    <a:pt x="17" y="32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3" y="13"/>
                    <a:pt x="10" y="15"/>
                    <a:pt x="10" y="19"/>
                  </a:cubicBezTo>
                  <a:cubicBezTo>
                    <a:pt x="10" y="23"/>
                    <a:pt x="12" y="26"/>
                    <a:pt x="17" y="32"/>
                  </a:cubicBezTo>
                  <a:close/>
                  <a:moveTo>
                    <a:pt x="23" y="49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27" y="68"/>
                    <a:pt x="30" y="67"/>
                    <a:pt x="30" y="62"/>
                  </a:cubicBezTo>
                  <a:cubicBezTo>
                    <a:pt x="30" y="58"/>
                    <a:pt x="28" y="54"/>
                    <a:pt x="23" y="49"/>
                  </a:cubicBezTo>
                  <a:close/>
                </a:path>
              </a:pathLst>
            </a:custGeom>
            <a:solidFill>
              <a:srgbClr val="068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îṥlíďe">
              <a:extLst>
                <a:ext uri="{FF2B5EF4-FFF2-40B4-BE49-F238E27FC236}">
                  <a16:creationId xmlns:a16="http://schemas.microsoft.com/office/drawing/2014/main" id="{880442A2-9991-457D-B850-E6606A06E0C1}"/>
                </a:ext>
              </a:extLst>
            </p:cNvPr>
            <p:cNvSpPr/>
            <p:nvPr/>
          </p:nvSpPr>
          <p:spPr bwMode="auto">
            <a:xfrm>
              <a:off x="5822950" y="2943225"/>
              <a:ext cx="142875" cy="206375"/>
            </a:xfrm>
            <a:custGeom>
              <a:avLst/>
              <a:gdLst>
                <a:gd name="T0" fmla="*/ 45 w 45"/>
                <a:gd name="T1" fmla="*/ 42 h 65"/>
                <a:gd name="T2" fmla="*/ 23 w 45"/>
                <a:gd name="T3" fmla="*/ 58 h 65"/>
                <a:gd name="T4" fmla="*/ 2 w 45"/>
                <a:gd name="T5" fmla="*/ 19 h 65"/>
                <a:gd name="T6" fmla="*/ 10 w 45"/>
                <a:gd name="T7" fmla="*/ 2 h 65"/>
                <a:gd name="T8" fmla="*/ 23 w 45"/>
                <a:gd name="T9" fmla="*/ 3 h 65"/>
                <a:gd name="T10" fmla="*/ 45 w 45"/>
                <a:gd name="T11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5">
                  <a:moveTo>
                    <a:pt x="45" y="42"/>
                  </a:moveTo>
                  <a:cubicBezTo>
                    <a:pt x="45" y="57"/>
                    <a:pt x="35" y="65"/>
                    <a:pt x="23" y="58"/>
                  </a:cubicBezTo>
                  <a:cubicBezTo>
                    <a:pt x="12" y="52"/>
                    <a:pt x="2" y="35"/>
                    <a:pt x="2" y="19"/>
                  </a:cubicBezTo>
                  <a:cubicBezTo>
                    <a:pt x="2" y="11"/>
                    <a:pt x="0" y="7"/>
                    <a:pt x="10" y="2"/>
                  </a:cubicBezTo>
                  <a:cubicBezTo>
                    <a:pt x="14" y="0"/>
                    <a:pt x="18" y="0"/>
                    <a:pt x="23" y="3"/>
                  </a:cubicBezTo>
                  <a:cubicBezTo>
                    <a:pt x="35" y="9"/>
                    <a:pt x="45" y="27"/>
                    <a:pt x="45" y="42"/>
                  </a:cubicBez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islíḓê">
              <a:extLst>
                <a:ext uri="{FF2B5EF4-FFF2-40B4-BE49-F238E27FC236}">
                  <a16:creationId xmlns:a16="http://schemas.microsoft.com/office/drawing/2014/main" id="{BE58B2EB-430F-4D4A-A9BC-18CDC83CE29B}"/>
                </a:ext>
              </a:extLst>
            </p:cNvPr>
            <p:cNvSpPr/>
            <p:nvPr/>
          </p:nvSpPr>
          <p:spPr bwMode="auto">
            <a:xfrm>
              <a:off x="5819775" y="2940050"/>
              <a:ext cx="136525" cy="212725"/>
            </a:xfrm>
            <a:custGeom>
              <a:avLst/>
              <a:gdLst>
                <a:gd name="T0" fmla="*/ 43 w 43"/>
                <a:gd name="T1" fmla="*/ 45 h 67"/>
                <a:gd name="T2" fmla="*/ 21 w 43"/>
                <a:gd name="T3" fmla="*/ 61 h 67"/>
                <a:gd name="T4" fmla="*/ 0 w 43"/>
                <a:gd name="T5" fmla="*/ 22 h 67"/>
                <a:gd name="T6" fmla="*/ 21 w 43"/>
                <a:gd name="T7" fmla="*/ 6 h 67"/>
                <a:gd name="T8" fmla="*/ 43 w 43"/>
                <a:gd name="T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7">
                  <a:moveTo>
                    <a:pt x="43" y="45"/>
                  </a:moveTo>
                  <a:cubicBezTo>
                    <a:pt x="43" y="60"/>
                    <a:pt x="33" y="67"/>
                    <a:pt x="21" y="61"/>
                  </a:cubicBezTo>
                  <a:cubicBezTo>
                    <a:pt x="9" y="55"/>
                    <a:pt x="0" y="37"/>
                    <a:pt x="0" y="22"/>
                  </a:cubicBezTo>
                  <a:cubicBezTo>
                    <a:pt x="0" y="7"/>
                    <a:pt x="9" y="0"/>
                    <a:pt x="21" y="6"/>
                  </a:cubicBezTo>
                  <a:cubicBezTo>
                    <a:pt x="33" y="12"/>
                    <a:pt x="43" y="30"/>
                    <a:pt x="43" y="45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îSļidè">
              <a:extLst>
                <a:ext uri="{FF2B5EF4-FFF2-40B4-BE49-F238E27FC236}">
                  <a16:creationId xmlns:a16="http://schemas.microsoft.com/office/drawing/2014/main" id="{A9355884-AD05-4F82-9173-0EEC6731C35B}"/>
                </a:ext>
              </a:extLst>
            </p:cNvPr>
            <p:cNvSpPr/>
            <p:nvPr/>
          </p:nvSpPr>
          <p:spPr bwMode="auto">
            <a:xfrm>
              <a:off x="5819775" y="2940050"/>
              <a:ext cx="136525" cy="142875"/>
            </a:xfrm>
            <a:custGeom>
              <a:avLst/>
              <a:gdLst>
                <a:gd name="T0" fmla="*/ 21 w 43"/>
                <a:gd name="T1" fmla="*/ 6 h 45"/>
                <a:gd name="T2" fmla="*/ 43 w 43"/>
                <a:gd name="T3" fmla="*/ 45 h 45"/>
                <a:gd name="T4" fmla="*/ 43 w 43"/>
                <a:gd name="T5" fmla="*/ 45 h 45"/>
                <a:gd name="T6" fmla="*/ 21 w 43"/>
                <a:gd name="T7" fmla="*/ 6 h 45"/>
                <a:gd name="T8" fmla="*/ 0 w 43"/>
                <a:gd name="T9" fmla="*/ 22 h 45"/>
                <a:gd name="T10" fmla="*/ 0 w 43"/>
                <a:gd name="T11" fmla="*/ 22 h 45"/>
                <a:gd name="T12" fmla="*/ 21 w 43"/>
                <a:gd name="T13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5">
                  <a:moveTo>
                    <a:pt x="21" y="6"/>
                  </a:moveTo>
                  <a:cubicBezTo>
                    <a:pt x="33" y="13"/>
                    <a:pt x="43" y="30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30"/>
                    <a:pt x="33" y="12"/>
                    <a:pt x="21" y="6"/>
                  </a:cubicBezTo>
                  <a:cubicBezTo>
                    <a:pt x="9" y="0"/>
                    <a:pt x="0" y="7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"/>
                    <a:pt x="9" y="0"/>
                    <a:pt x="21" y="6"/>
                  </a:cubicBez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íśḷíḋé">
              <a:extLst>
                <a:ext uri="{FF2B5EF4-FFF2-40B4-BE49-F238E27FC236}">
                  <a16:creationId xmlns:a16="http://schemas.microsoft.com/office/drawing/2014/main" id="{4D93BA8F-8809-4B57-AD3D-9609ED55AE8E}"/>
                </a:ext>
              </a:extLst>
            </p:cNvPr>
            <p:cNvSpPr/>
            <p:nvPr/>
          </p:nvSpPr>
          <p:spPr bwMode="auto">
            <a:xfrm>
              <a:off x="5835650" y="2968625"/>
              <a:ext cx="101600" cy="158750"/>
            </a:xfrm>
            <a:custGeom>
              <a:avLst/>
              <a:gdLst>
                <a:gd name="T0" fmla="*/ 32 w 32"/>
                <a:gd name="T1" fmla="*/ 33 h 50"/>
                <a:gd name="T2" fmla="*/ 16 w 32"/>
                <a:gd name="T3" fmla="*/ 45 h 50"/>
                <a:gd name="T4" fmla="*/ 0 w 32"/>
                <a:gd name="T5" fmla="*/ 17 h 50"/>
                <a:gd name="T6" fmla="*/ 16 w 32"/>
                <a:gd name="T7" fmla="*/ 5 h 50"/>
                <a:gd name="T8" fmla="*/ 32 w 32"/>
                <a:gd name="T9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32" y="33"/>
                  </a:moveTo>
                  <a:cubicBezTo>
                    <a:pt x="32" y="45"/>
                    <a:pt x="25" y="50"/>
                    <a:pt x="16" y="45"/>
                  </a:cubicBezTo>
                  <a:cubicBezTo>
                    <a:pt x="8" y="41"/>
                    <a:pt x="0" y="28"/>
                    <a:pt x="0" y="17"/>
                  </a:cubicBezTo>
                  <a:cubicBezTo>
                    <a:pt x="0" y="5"/>
                    <a:pt x="8" y="0"/>
                    <a:pt x="16" y="5"/>
                  </a:cubicBezTo>
                  <a:cubicBezTo>
                    <a:pt x="25" y="9"/>
                    <a:pt x="32" y="22"/>
                    <a:pt x="32" y="33"/>
                  </a:cubicBez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iṣlíḓè">
              <a:extLst>
                <a:ext uri="{FF2B5EF4-FFF2-40B4-BE49-F238E27FC236}">
                  <a16:creationId xmlns:a16="http://schemas.microsoft.com/office/drawing/2014/main" id="{C9BDFCE6-26A4-4145-ABC2-0CF3EB775834}"/>
                </a:ext>
              </a:extLst>
            </p:cNvPr>
            <p:cNvSpPr/>
            <p:nvPr/>
          </p:nvSpPr>
          <p:spPr bwMode="auto">
            <a:xfrm>
              <a:off x="5835650" y="2968625"/>
              <a:ext cx="101600" cy="107950"/>
            </a:xfrm>
            <a:custGeom>
              <a:avLst/>
              <a:gdLst>
                <a:gd name="T0" fmla="*/ 16 w 32"/>
                <a:gd name="T1" fmla="*/ 6 h 34"/>
                <a:gd name="T2" fmla="*/ 32 w 32"/>
                <a:gd name="T3" fmla="*/ 34 h 34"/>
                <a:gd name="T4" fmla="*/ 32 w 32"/>
                <a:gd name="T5" fmla="*/ 33 h 34"/>
                <a:gd name="T6" fmla="*/ 16 w 32"/>
                <a:gd name="T7" fmla="*/ 5 h 34"/>
                <a:gd name="T8" fmla="*/ 0 w 32"/>
                <a:gd name="T9" fmla="*/ 17 h 34"/>
                <a:gd name="T10" fmla="*/ 0 w 32"/>
                <a:gd name="T11" fmla="*/ 17 h 34"/>
                <a:gd name="T12" fmla="*/ 16 w 32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4">
                  <a:moveTo>
                    <a:pt x="16" y="6"/>
                  </a:moveTo>
                  <a:cubicBezTo>
                    <a:pt x="25" y="10"/>
                    <a:pt x="32" y="23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25" y="9"/>
                    <a:pt x="16" y="5"/>
                  </a:cubicBezTo>
                  <a:cubicBezTo>
                    <a:pt x="8" y="0"/>
                    <a:pt x="0" y="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6"/>
                    <a:pt x="8" y="1"/>
                    <a:pt x="16" y="6"/>
                  </a:cubicBezTo>
                  <a:close/>
                </a:path>
              </a:pathLst>
            </a:custGeom>
            <a:solidFill>
              <a:srgbClr val="FFF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iṩ1íḓê">
              <a:extLst>
                <a:ext uri="{FF2B5EF4-FFF2-40B4-BE49-F238E27FC236}">
                  <a16:creationId xmlns:a16="http://schemas.microsoft.com/office/drawing/2014/main" id="{C3DF12D8-F4A7-4176-8E42-3D010C09193B}"/>
                </a:ext>
              </a:extLst>
            </p:cNvPr>
            <p:cNvSpPr/>
            <p:nvPr/>
          </p:nvSpPr>
          <p:spPr bwMode="auto">
            <a:xfrm>
              <a:off x="5864225" y="3000375"/>
              <a:ext cx="41275" cy="95250"/>
            </a:xfrm>
            <a:custGeom>
              <a:avLst/>
              <a:gdLst>
                <a:gd name="T0" fmla="*/ 7 w 13"/>
                <a:gd name="T1" fmla="*/ 1 h 30"/>
                <a:gd name="T2" fmla="*/ 8 w 13"/>
                <a:gd name="T3" fmla="*/ 3 h 30"/>
                <a:gd name="T4" fmla="*/ 8 w 13"/>
                <a:gd name="T5" fmla="*/ 3 h 30"/>
                <a:gd name="T6" fmla="*/ 11 w 13"/>
                <a:gd name="T7" fmla="*/ 8 h 30"/>
                <a:gd name="T8" fmla="*/ 12 w 13"/>
                <a:gd name="T9" fmla="*/ 10 h 30"/>
                <a:gd name="T10" fmla="*/ 11 w 13"/>
                <a:gd name="T11" fmla="*/ 11 h 30"/>
                <a:gd name="T12" fmla="*/ 10 w 13"/>
                <a:gd name="T13" fmla="*/ 10 h 30"/>
                <a:gd name="T14" fmla="*/ 8 w 13"/>
                <a:gd name="T15" fmla="*/ 7 h 30"/>
                <a:gd name="T16" fmla="*/ 8 w 13"/>
                <a:gd name="T17" fmla="*/ 13 h 30"/>
                <a:gd name="T18" fmla="*/ 13 w 13"/>
                <a:gd name="T19" fmla="*/ 24 h 30"/>
                <a:gd name="T20" fmla="*/ 8 w 13"/>
                <a:gd name="T21" fmla="*/ 27 h 30"/>
                <a:gd name="T22" fmla="*/ 8 w 13"/>
                <a:gd name="T23" fmla="*/ 29 h 30"/>
                <a:gd name="T24" fmla="*/ 7 w 13"/>
                <a:gd name="T25" fmla="*/ 30 h 30"/>
                <a:gd name="T26" fmla="*/ 6 w 13"/>
                <a:gd name="T27" fmla="*/ 28 h 30"/>
                <a:gd name="T28" fmla="*/ 6 w 13"/>
                <a:gd name="T29" fmla="*/ 26 h 30"/>
                <a:gd name="T30" fmla="*/ 1 w 13"/>
                <a:gd name="T31" fmla="*/ 20 h 30"/>
                <a:gd name="T32" fmla="*/ 0 w 13"/>
                <a:gd name="T33" fmla="*/ 18 h 30"/>
                <a:gd name="T34" fmla="*/ 1 w 13"/>
                <a:gd name="T35" fmla="*/ 17 h 30"/>
                <a:gd name="T36" fmla="*/ 2 w 13"/>
                <a:gd name="T37" fmla="*/ 18 h 30"/>
                <a:gd name="T38" fmla="*/ 6 w 13"/>
                <a:gd name="T39" fmla="*/ 22 h 30"/>
                <a:gd name="T40" fmla="*/ 6 w 13"/>
                <a:gd name="T41" fmla="*/ 16 h 30"/>
                <a:gd name="T42" fmla="*/ 0 w 13"/>
                <a:gd name="T43" fmla="*/ 5 h 30"/>
                <a:gd name="T44" fmla="*/ 6 w 13"/>
                <a:gd name="T45" fmla="*/ 2 h 30"/>
                <a:gd name="T46" fmla="*/ 6 w 13"/>
                <a:gd name="T47" fmla="*/ 1 h 30"/>
                <a:gd name="T48" fmla="*/ 7 w 13"/>
                <a:gd name="T49" fmla="*/ 1 h 30"/>
                <a:gd name="T50" fmla="*/ 6 w 13"/>
                <a:gd name="T51" fmla="*/ 12 h 30"/>
                <a:gd name="T52" fmla="*/ 6 w 13"/>
                <a:gd name="T53" fmla="*/ 6 h 30"/>
                <a:gd name="T54" fmla="*/ 3 w 13"/>
                <a:gd name="T55" fmla="*/ 7 h 30"/>
                <a:gd name="T56" fmla="*/ 6 w 13"/>
                <a:gd name="T57" fmla="*/ 12 h 30"/>
                <a:gd name="T58" fmla="*/ 8 w 13"/>
                <a:gd name="T59" fmla="*/ 18 h 30"/>
                <a:gd name="T60" fmla="*/ 8 w 13"/>
                <a:gd name="T61" fmla="*/ 24 h 30"/>
                <a:gd name="T62" fmla="*/ 10 w 13"/>
                <a:gd name="T63" fmla="*/ 22 h 30"/>
                <a:gd name="T64" fmla="*/ 8 w 13"/>
                <a:gd name="T65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30">
                  <a:moveTo>
                    <a:pt x="7" y="1"/>
                  </a:moveTo>
                  <a:cubicBezTo>
                    <a:pt x="7" y="1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5"/>
                    <a:pt x="10" y="6"/>
                    <a:pt x="11" y="8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9"/>
                    <a:pt x="8" y="8"/>
                    <a:pt x="8" y="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7"/>
                    <a:pt x="13" y="20"/>
                    <a:pt x="13" y="24"/>
                  </a:cubicBezTo>
                  <a:cubicBezTo>
                    <a:pt x="13" y="28"/>
                    <a:pt x="11" y="29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4"/>
                    <a:pt x="2" y="22"/>
                    <a:pt x="1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7"/>
                    <a:pt x="0" y="16"/>
                    <a:pt x="1" y="17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0"/>
                    <a:pt x="4" y="21"/>
                    <a:pt x="6" y="2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2"/>
                    <a:pt x="0" y="9"/>
                    <a:pt x="0" y="5"/>
                  </a:cubicBezTo>
                  <a:cubicBezTo>
                    <a:pt x="0" y="2"/>
                    <a:pt x="2" y="0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7" y="1"/>
                  </a:cubicBezTo>
                  <a:close/>
                  <a:moveTo>
                    <a:pt x="6" y="12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4" y="5"/>
                    <a:pt x="3" y="5"/>
                    <a:pt x="3" y="7"/>
                  </a:cubicBezTo>
                  <a:cubicBezTo>
                    <a:pt x="3" y="8"/>
                    <a:pt x="4" y="10"/>
                    <a:pt x="6" y="12"/>
                  </a:cubicBezTo>
                  <a:close/>
                  <a:moveTo>
                    <a:pt x="8" y="18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10" y="24"/>
                    <a:pt x="10" y="22"/>
                  </a:cubicBezTo>
                  <a:cubicBezTo>
                    <a:pt x="10" y="21"/>
                    <a:pt x="9" y="20"/>
                    <a:pt x="8" y="18"/>
                  </a:cubicBez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iS1íḍê">
              <a:extLst>
                <a:ext uri="{FF2B5EF4-FFF2-40B4-BE49-F238E27FC236}">
                  <a16:creationId xmlns:a16="http://schemas.microsoft.com/office/drawing/2014/main" id="{E00EFA89-C300-41D4-8BC1-C9BB01755F8F}"/>
                </a:ext>
              </a:extLst>
            </p:cNvPr>
            <p:cNvSpPr/>
            <p:nvPr/>
          </p:nvSpPr>
          <p:spPr bwMode="auto">
            <a:xfrm>
              <a:off x="5864225" y="3000375"/>
              <a:ext cx="41275" cy="95250"/>
            </a:xfrm>
            <a:custGeom>
              <a:avLst/>
              <a:gdLst>
                <a:gd name="T0" fmla="*/ 7 w 13"/>
                <a:gd name="T1" fmla="*/ 1 h 30"/>
                <a:gd name="T2" fmla="*/ 8 w 13"/>
                <a:gd name="T3" fmla="*/ 3 h 30"/>
                <a:gd name="T4" fmla="*/ 8 w 13"/>
                <a:gd name="T5" fmla="*/ 3 h 30"/>
                <a:gd name="T6" fmla="*/ 11 w 13"/>
                <a:gd name="T7" fmla="*/ 8 h 30"/>
                <a:gd name="T8" fmla="*/ 12 w 13"/>
                <a:gd name="T9" fmla="*/ 10 h 30"/>
                <a:gd name="T10" fmla="*/ 11 w 13"/>
                <a:gd name="T11" fmla="*/ 11 h 30"/>
                <a:gd name="T12" fmla="*/ 10 w 13"/>
                <a:gd name="T13" fmla="*/ 10 h 30"/>
                <a:gd name="T14" fmla="*/ 8 w 13"/>
                <a:gd name="T15" fmla="*/ 7 h 30"/>
                <a:gd name="T16" fmla="*/ 8 w 13"/>
                <a:gd name="T17" fmla="*/ 13 h 30"/>
                <a:gd name="T18" fmla="*/ 13 w 13"/>
                <a:gd name="T19" fmla="*/ 23 h 30"/>
                <a:gd name="T20" fmla="*/ 8 w 13"/>
                <a:gd name="T21" fmla="*/ 27 h 30"/>
                <a:gd name="T22" fmla="*/ 8 w 13"/>
                <a:gd name="T23" fmla="*/ 29 h 30"/>
                <a:gd name="T24" fmla="*/ 7 w 13"/>
                <a:gd name="T25" fmla="*/ 29 h 30"/>
                <a:gd name="T26" fmla="*/ 6 w 13"/>
                <a:gd name="T27" fmla="*/ 27 h 30"/>
                <a:gd name="T28" fmla="*/ 6 w 13"/>
                <a:gd name="T29" fmla="*/ 25 h 30"/>
                <a:gd name="T30" fmla="*/ 1 w 13"/>
                <a:gd name="T31" fmla="*/ 20 h 30"/>
                <a:gd name="T32" fmla="*/ 0 w 13"/>
                <a:gd name="T33" fmla="*/ 18 h 30"/>
                <a:gd name="T34" fmla="*/ 1 w 13"/>
                <a:gd name="T35" fmla="*/ 17 h 30"/>
                <a:gd name="T36" fmla="*/ 2 w 13"/>
                <a:gd name="T37" fmla="*/ 17 h 30"/>
                <a:gd name="T38" fmla="*/ 6 w 13"/>
                <a:gd name="T39" fmla="*/ 22 h 30"/>
                <a:gd name="T40" fmla="*/ 6 w 13"/>
                <a:gd name="T41" fmla="*/ 15 h 30"/>
                <a:gd name="T42" fmla="*/ 0 w 13"/>
                <a:gd name="T43" fmla="*/ 5 h 30"/>
                <a:gd name="T44" fmla="*/ 6 w 13"/>
                <a:gd name="T45" fmla="*/ 2 h 30"/>
                <a:gd name="T46" fmla="*/ 6 w 13"/>
                <a:gd name="T47" fmla="*/ 1 h 30"/>
                <a:gd name="T48" fmla="*/ 7 w 13"/>
                <a:gd name="T49" fmla="*/ 1 h 30"/>
                <a:gd name="T50" fmla="*/ 6 w 13"/>
                <a:gd name="T51" fmla="*/ 11 h 30"/>
                <a:gd name="T52" fmla="*/ 6 w 13"/>
                <a:gd name="T53" fmla="*/ 5 h 30"/>
                <a:gd name="T54" fmla="*/ 3 w 13"/>
                <a:gd name="T55" fmla="*/ 7 h 30"/>
                <a:gd name="T56" fmla="*/ 6 w 13"/>
                <a:gd name="T57" fmla="*/ 11 h 30"/>
                <a:gd name="T58" fmla="*/ 8 w 13"/>
                <a:gd name="T59" fmla="*/ 17 h 30"/>
                <a:gd name="T60" fmla="*/ 8 w 13"/>
                <a:gd name="T61" fmla="*/ 23 h 30"/>
                <a:gd name="T62" fmla="*/ 10 w 13"/>
                <a:gd name="T63" fmla="*/ 22 h 30"/>
                <a:gd name="T64" fmla="*/ 8 w 13"/>
                <a:gd name="T65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30">
                  <a:moveTo>
                    <a:pt x="7" y="1"/>
                  </a:moveTo>
                  <a:cubicBezTo>
                    <a:pt x="7" y="1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5"/>
                    <a:pt x="10" y="6"/>
                    <a:pt x="11" y="8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9"/>
                    <a:pt x="8" y="8"/>
                    <a:pt x="8" y="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7"/>
                    <a:pt x="13" y="20"/>
                    <a:pt x="13" y="23"/>
                  </a:cubicBezTo>
                  <a:cubicBezTo>
                    <a:pt x="13" y="27"/>
                    <a:pt x="11" y="28"/>
                    <a:pt x="8" y="27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30"/>
                    <a:pt x="7" y="29"/>
                  </a:cubicBezTo>
                  <a:cubicBezTo>
                    <a:pt x="6" y="29"/>
                    <a:pt x="6" y="28"/>
                    <a:pt x="6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4"/>
                    <a:pt x="2" y="22"/>
                    <a:pt x="1" y="20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0" y="17"/>
                    <a:pt x="0" y="16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9"/>
                    <a:pt x="4" y="21"/>
                    <a:pt x="6" y="2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2"/>
                    <a:pt x="0" y="9"/>
                    <a:pt x="0" y="5"/>
                  </a:cubicBezTo>
                  <a:cubicBezTo>
                    <a:pt x="0" y="2"/>
                    <a:pt x="2" y="0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7" y="1"/>
                  </a:cubicBezTo>
                  <a:close/>
                  <a:moveTo>
                    <a:pt x="6" y="11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4" y="5"/>
                    <a:pt x="3" y="5"/>
                    <a:pt x="3" y="7"/>
                  </a:cubicBezTo>
                  <a:cubicBezTo>
                    <a:pt x="3" y="8"/>
                    <a:pt x="4" y="9"/>
                    <a:pt x="6" y="11"/>
                  </a:cubicBezTo>
                  <a:close/>
                  <a:moveTo>
                    <a:pt x="8" y="17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10" y="23"/>
                    <a:pt x="10" y="22"/>
                  </a:cubicBezTo>
                  <a:cubicBezTo>
                    <a:pt x="10" y="20"/>
                    <a:pt x="9" y="19"/>
                    <a:pt x="8" y="17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2" name="îšḷíḋe">
              <a:extLst>
                <a:ext uri="{FF2B5EF4-FFF2-40B4-BE49-F238E27FC236}">
                  <a16:creationId xmlns:a16="http://schemas.microsoft.com/office/drawing/2014/main" id="{7E0906AB-BF34-4169-88EB-1436D50BCC2F}"/>
                </a:ext>
              </a:extLst>
            </p:cNvPr>
            <p:cNvSpPr/>
            <p:nvPr/>
          </p:nvSpPr>
          <p:spPr bwMode="auto">
            <a:xfrm>
              <a:off x="5921375" y="3524250"/>
              <a:ext cx="187325" cy="279400"/>
            </a:xfrm>
            <a:custGeom>
              <a:avLst/>
              <a:gdLst>
                <a:gd name="T0" fmla="*/ 118 w 118"/>
                <a:gd name="T1" fmla="*/ 106 h 176"/>
                <a:gd name="T2" fmla="*/ 0 w 118"/>
                <a:gd name="T3" fmla="*/ 176 h 176"/>
                <a:gd name="T4" fmla="*/ 0 w 118"/>
                <a:gd name="T5" fmla="*/ 70 h 176"/>
                <a:gd name="T6" fmla="*/ 118 w 118"/>
                <a:gd name="T7" fmla="*/ 0 h 176"/>
                <a:gd name="T8" fmla="*/ 118 w 118"/>
                <a:gd name="T9" fmla="*/ 10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76">
                  <a:moveTo>
                    <a:pt x="118" y="106"/>
                  </a:moveTo>
                  <a:lnTo>
                    <a:pt x="0" y="176"/>
                  </a:lnTo>
                  <a:lnTo>
                    <a:pt x="0" y="70"/>
                  </a:lnTo>
                  <a:lnTo>
                    <a:pt x="118" y="0"/>
                  </a:lnTo>
                  <a:lnTo>
                    <a:pt x="118" y="106"/>
                  </a:lnTo>
                  <a:close/>
                </a:path>
              </a:pathLst>
            </a:custGeom>
            <a:solidFill>
              <a:srgbClr val="F47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î$líďè">
              <a:extLst>
                <a:ext uri="{FF2B5EF4-FFF2-40B4-BE49-F238E27FC236}">
                  <a16:creationId xmlns:a16="http://schemas.microsoft.com/office/drawing/2014/main" id="{29AB5844-667F-4F11-BA35-24D9CF89C8AC}"/>
                </a:ext>
              </a:extLst>
            </p:cNvPr>
            <p:cNvSpPr/>
            <p:nvPr/>
          </p:nvSpPr>
          <p:spPr bwMode="auto">
            <a:xfrm>
              <a:off x="5630863" y="3460750"/>
              <a:ext cx="290513" cy="342900"/>
            </a:xfrm>
            <a:custGeom>
              <a:avLst/>
              <a:gdLst>
                <a:gd name="T0" fmla="*/ 0 w 183"/>
                <a:gd name="T1" fmla="*/ 108 h 216"/>
                <a:gd name="T2" fmla="*/ 183 w 183"/>
                <a:gd name="T3" fmla="*/ 216 h 216"/>
                <a:gd name="T4" fmla="*/ 183 w 183"/>
                <a:gd name="T5" fmla="*/ 110 h 216"/>
                <a:gd name="T6" fmla="*/ 0 w 183"/>
                <a:gd name="T7" fmla="*/ 0 h 216"/>
                <a:gd name="T8" fmla="*/ 0 w 183"/>
                <a:gd name="T9" fmla="*/ 10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16">
                  <a:moveTo>
                    <a:pt x="0" y="108"/>
                  </a:moveTo>
                  <a:lnTo>
                    <a:pt x="183" y="216"/>
                  </a:lnTo>
                  <a:lnTo>
                    <a:pt x="183" y="110"/>
                  </a:lnTo>
                  <a:lnTo>
                    <a:pt x="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4CA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4" name="î$lîḋè">
              <a:extLst>
                <a:ext uri="{FF2B5EF4-FFF2-40B4-BE49-F238E27FC236}">
                  <a16:creationId xmlns:a16="http://schemas.microsoft.com/office/drawing/2014/main" id="{42613820-1BC6-428D-B374-013B422B23AB}"/>
                </a:ext>
              </a:extLst>
            </p:cNvPr>
            <p:cNvSpPr/>
            <p:nvPr/>
          </p:nvSpPr>
          <p:spPr bwMode="auto">
            <a:xfrm>
              <a:off x="5640388" y="3578225"/>
              <a:ext cx="38100" cy="66675"/>
            </a:xfrm>
            <a:custGeom>
              <a:avLst/>
              <a:gdLst>
                <a:gd name="T0" fmla="*/ 0 w 24"/>
                <a:gd name="T1" fmla="*/ 28 h 42"/>
                <a:gd name="T2" fmla="*/ 24 w 24"/>
                <a:gd name="T3" fmla="*/ 42 h 42"/>
                <a:gd name="T4" fmla="*/ 24 w 24"/>
                <a:gd name="T5" fmla="*/ 14 h 42"/>
                <a:gd name="T6" fmla="*/ 0 w 24"/>
                <a:gd name="T7" fmla="*/ 0 h 42"/>
                <a:gd name="T8" fmla="*/ 0 w 24"/>
                <a:gd name="T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0" y="28"/>
                  </a:moveTo>
                  <a:lnTo>
                    <a:pt x="24" y="42"/>
                  </a:lnTo>
                  <a:lnTo>
                    <a:pt x="24" y="14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46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5" name="ïṧľïḋe">
              <a:extLst>
                <a:ext uri="{FF2B5EF4-FFF2-40B4-BE49-F238E27FC236}">
                  <a16:creationId xmlns:a16="http://schemas.microsoft.com/office/drawing/2014/main" id="{93CC7D4C-4855-4E45-970E-CF2E0B688F0B}"/>
                </a:ext>
              </a:extLst>
            </p:cNvPr>
            <p:cNvSpPr/>
            <p:nvPr/>
          </p:nvSpPr>
          <p:spPr bwMode="auto">
            <a:xfrm>
              <a:off x="5934075" y="3673475"/>
              <a:ext cx="60325" cy="107950"/>
            </a:xfrm>
            <a:custGeom>
              <a:avLst/>
              <a:gdLst>
                <a:gd name="T0" fmla="*/ 38 w 38"/>
                <a:gd name="T1" fmla="*/ 44 h 68"/>
                <a:gd name="T2" fmla="*/ 0 w 38"/>
                <a:gd name="T3" fmla="*/ 68 h 68"/>
                <a:gd name="T4" fmla="*/ 0 w 38"/>
                <a:gd name="T5" fmla="*/ 22 h 68"/>
                <a:gd name="T6" fmla="*/ 38 w 38"/>
                <a:gd name="T7" fmla="*/ 0 h 68"/>
                <a:gd name="T8" fmla="*/ 38 w 38"/>
                <a:gd name="T9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38" y="44"/>
                  </a:moveTo>
                  <a:lnTo>
                    <a:pt x="0" y="68"/>
                  </a:lnTo>
                  <a:lnTo>
                    <a:pt x="0" y="22"/>
                  </a:lnTo>
                  <a:lnTo>
                    <a:pt x="38" y="0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A52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6" name="ï$lîdê">
              <a:extLst>
                <a:ext uri="{FF2B5EF4-FFF2-40B4-BE49-F238E27FC236}">
                  <a16:creationId xmlns:a16="http://schemas.microsoft.com/office/drawing/2014/main" id="{9B99E673-DDD1-48D6-B35A-157BF1D88C30}"/>
                </a:ext>
              </a:extLst>
            </p:cNvPr>
            <p:cNvSpPr/>
            <p:nvPr/>
          </p:nvSpPr>
          <p:spPr bwMode="auto">
            <a:xfrm>
              <a:off x="6003925" y="3705225"/>
              <a:ext cx="22225" cy="38100"/>
            </a:xfrm>
            <a:custGeom>
              <a:avLst/>
              <a:gdLst>
                <a:gd name="T0" fmla="*/ 14 w 14"/>
                <a:gd name="T1" fmla="*/ 16 h 24"/>
                <a:gd name="T2" fmla="*/ 0 w 14"/>
                <a:gd name="T3" fmla="*/ 24 h 24"/>
                <a:gd name="T4" fmla="*/ 0 w 14"/>
                <a:gd name="T5" fmla="*/ 8 h 24"/>
                <a:gd name="T6" fmla="*/ 14 w 14"/>
                <a:gd name="T7" fmla="*/ 0 h 24"/>
                <a:gd name="T8" fmla="*/ 14 w 1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16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14" y="0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A521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7" name="íšḷiḓè">
              <a:extLst>
                <a:ext uri="{FF2B5EF4-FFF2-40B4-BE49-F238E27FC236}">
                  <a16:creationId xmlns:a16="http://schemas.microsoft.com/office/drawing/2014/main" id="{00ED8F8F-CECF-479B-86D7-84D0B763DB3D}"/>
                </a:ext>
              </a:extLst>
            </p:cNvPr>
            <p:cNvSpPr/>
            <p:nvPr/>
          </p:nvSpPr>
          <p:spPr bwMode="auto">
            <a:xfrm>
              <a:off x="5688013" y="3638550"/>
              <a:ext cx="12700" cy="22225"/>
            </a:xfrm>
            <a:custGeom>
              <a:avLst/>
              <a:gdLst>
                <a:gd name="T0" fmla="*/ 0 w 8"/>
                <a:gd name="T1" fmla="*/ 10 h 14"/>
                <a:gd name="T2" fmla="*/ 8 w 8"/>
                <a:gd name="T3" fmla="*/ 14 h 14"/>
                <a:gd name="T4" fmla="*/ 8 w 8"/>
                <a:gd name="T5" fmla="*/ 4 h 14"/>
                <a:gd name="T6" fmla="*/ 0 w 8"/>
                <a:gd name="T7" fmla="*/ 0 h 14"/>
                <a:gd name="T8" fmla="*/ 0 w 8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0" y="10"/>
                  </a:moveTo>
                  <a:lnTo>
                    <a:pt x="8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46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ïŝľiḓè">
              <a:extLst>
                <a:ext uri="{FF2B5EF4-FFF2-40B4-BE49-F238E27FC236}">
                  <a16:creationId xmlns:a16="http://schemas.microsoft.com/office/drawing/2014/main" id="{D1A8B45D-5A18-4813-B641-7FE749FEEC07}"/>
                </a:ext>
              </a:extLst>
            </p:cNvPr>
            <p:cNvSpPr/>
            <p:nvPr/>
          </p:nvSpPr>
          <p:spPr bwMode="auto">
            <a:xfrm>
              <a:off x="5716588" y="3654425"/>
              <a:ext cx="12700" cy="22225"/>
            </a:xfrm>
            <a:custGeom>
              <a:avLst/>
              <a:gdLst>
                <a:gd name="T0" fmla="*/ 0 w 8"/>
                <a:gd name="T1" fmla="*/ 10 h 14"/>
                <a:gd name="T2" fmla="*/ 8 w 8"/>
                <a:gd name="T3" fmla="*/ 14 h 14"/>
                <a:gd name="T4" fmla="*/ 8 w 8"/>
                <a:gd name="T5" fmla="*/ 4 h 14"/>
                <a:gd name="T6" fmla="*/ 0 w 8"/>
                <a:gd name="T7" fmla="*/ 0 h 14"/>
                <a:gd name="T8" fmla="*/ 0 w 8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0" y="10"/>
                  </a:moveTo>
                  <a:lnTo>
                    <a:pt x="8" y="14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46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iṧľîḑé">
              <a:extLst>
                <a:ext uri="{FF2B5EF4-FFF2-40B4-BE49-F238E27FC236}">
                  <a16:creationId xmlns:a16="http://schemas.microsoft.com/office/drawing/2014/main" id="{5EA89478-7CC4-4ED0-B5C1-26288A4A17D8}"/>
                </a:ext>
              </a:extLst>
            </p:cNvPr>
            <p:cNvSpPr/>
            <p:nvPr/>
          </p:nvSpPr>
          <p:spPr bwMode="auto">
            <a:xfrm>
              <a:off x="5630863" y="3355975"/>
              <a:ext cx="477838" cy="279400"/>
            </a:xfrm>
            <a:custGeom>
              <a:avLst/>
              <a:gdLst>
                <a:gd name="T0" fmla="*/ 301 w 301"/>
                <a:gd name="T1" fmla="*/ 106 h 176"/>
                <a:gd name="T2" fmla="*/ 183 w 301"/>
                <a:gd name="T3" fmla="*/ 176 h 176"/>
                <a:gd name="T4" fmla="*/ 0 w 301"/>
                <a:gd name="T5" fmla="*/ 66 h 176"/>
                <a:gd name="T6" fmla="*/ 119 w 301"/>
                <a:gd name="T7" fmla="*/ 0 h 176"/>
                <a:gd name="T8" fmla="*/ 301 w 301"/>
                <a:gd name="T9" fmla="*/ 10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76">
                  <a:moveTo>
                    <a:pt x="301" y="106"/>
                  </a:moveTo>
                  <a:lnTo>
                    <a:pt x="183" y="176"/>
                  </a:lnTo>
                  <a:lnTo>
                    <a:pt x="0" y="66"/>
                  </a:lnTo>
                  <a:lnTo>
                    <a:pt x="119" y="0"/>
                  </a:lnTo>
                  <a:lnTo>
                    <a:pt x="301" y="106"/>
                  </a:lnTo>
                  <a:close/>
                </a:path>
              </a:pathLst>
            </a:custGeom>
            <a:solidFill>
              <a:srgbClr val="F49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0" name="îṡḻïḑé">
              <a:extLst>
                <a:ext uri="{FF2B5EF4-FFF2-40B4-BE49-F238E27FC236}">
                  <a16:creationId xmlns:a16="http://schemas.microsoft.com/office/drawing/2014/main" id="{A8C393A2-8AA9-49FE-BF5A-9557875B8E2E}"/>
                </a:ext>
              </a:extLst>
            </p:cNvPr>
            <p:cNvSpPr/>
            <p:nvPr/>
          </p:nvSpPr>
          <p:spPr bwMode="auto">
            <a:xfrm>
              <a:off x="5630863" y="3355975"/>
              <a:ext cx="477838" cy="279400"/>
            </a:xfrm>
            <a:custGeom>
              <a:avLst/>
              <a:gdLst>
                <a:gd name="T0" fmla="*/ 301 w 301"/>
                <a:gd name="T1" fmla="*/ 106 h 176"/>
                <a:gd name="T2" fmla="*/ 183 w 301"/>
                <a:gd name="T3" fmla="*/ 176 h 176"/>
                <a:gd name="T4" fmla="*/ 0 w 301"/>
                <a:gd name="T5" fmla="*/ 66 h 176"/>
                <a:gd name="T6" fmla="*/ 119 w 301"/>
                <a:gd name="T7" fmla="*/ 0 h 176"/>
                <a:gd name="T8" fmla="*/ 301 w 301"/>
                <a:gd name="T9" fmla="*/ 10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76">
                  <a:moveTo>
                    <a:pt x="301" y="106"/>
                  </a:moveTo>
                  <a:lnTo>
                    <a:pt x="183" y="176"/>
                  </a:lnTo>
                  <a:lnTo>
                    <a:pt x="0" y="66"/>
                  </a:lnTo>
                  <a:lnTo>
                    <a:pt x="119" y="0"/>
                  </a:lnTo>
                  <a:lnTo>
                    <a:pt x="301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1" name="íṧļíḍê">
              <a:extLst>
                <a:ext uri="{FF2B5EF4-FFF2-40B4-BE49-F238E27FC236}">
                  <a16:creationId xmlns:a16="http://schemas.microsoft.com/office/drawing/2014/main" id="{1FC2A41B-F6AB-437A-9E7C-3AF357FA0C2A}"/>
                </a:ext>
              </a:extLst>
            </p:cNvPr>
            <p:cNvSpPr/>
            <p:nvPr/>
          </p:nvSpPr>
          <p:spPr bwMode="auto">
            <a:xfrm>
              <a:off x="5716588" y="3394075"/>
              <a:ext cx="315913" cy="190500"/>
            </a:xfrm>
            <a:custGeom>
              <a:avLst/>
              <a:gdLst>
                <a:gd name="T0" fmla="*/ 0 w 199"/>
                <a:gd name="T1" fmla="*/ 12 h 120"/>
                <a:gd name="T2" fmla="*/ 181 w 199"/>
                <a:gd name="T3" fmla="*/ 120 h 120"/>
                <a:gd name="T4" fmla="*/ 199 w 199"/>
                <a:gd name="T5" fmla="*/ 110 h 120"/>
                <a:gd name="T6" fmla="*/ 18 w 199"/>
                <a:gd name="T7" fmla="*/ 0 h 120"/>
                <a:gd name="T8" fmla="*/ 0 w 199"/>
                <a:gd name="T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20">
                  <a:moveTo>
                    <a:pt x="0" y="12"/>
                  </a:moveTo>
                  <a:lnTo>
                    <a:pt x="181" y="120"/>
                  </a:lnTo>
                  <a:lnTo>
                    <a:pt x="199" y="11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E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2" name="ïş1iďe">
              <a:extLst>
                <a:ext uri="{FF2B5EF4-FFF2-40B4-BE49-F238E27FC236}">
                  <a16:creationId xmlns:a16="http://schemas.microsoft.com/office/drawing/2014/main" id="{91575E16-2B09-44C4-AAE8-60BD667AE0C3}"/>
                </a:ext>
              </a:extLst>
            </p:cNvPr>
            <p:cNvSpPr/>
            <p:nvPr/>
          </p:nvSpPr>
          <p:spPr bwMode="auto">
            <a:xfrm>
              <a:off x="5716588" y="3394075"/>
              <a:ext cx="315913" cy="190500"/>
            </a:xfrm>
            <a:custGeom>
              <a:avLst/>
              <a:gdLst>
                <a:gd name="T0" fmla="*/ 0 w 199"/>
                <a:gd name="T1" fmla="*/ 12 h 120"/>
                <a:gd name="T2" fmla="*/ 181 w 199"/>
                <a:gd name="T3" fmla="*/ 120 h 120"/>
                <a:gd name="T4" fmla="*/ 199 w 199"/>
                <a:gd name="T5" fmla="*/ 110 h 120"/>
                <a:gd name="T6" fmla="*/ 18 w 199"/>
                <a:gd name="T7" fmla="*/ 0 h 120"/>
                <a:gd name="T8" fmla="*/ 0 w 199"/>
                <a:gd name="T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20">
                  <a:moveTo>
                    <a:pt x="0" y="12"/>
                  </a:moveTo>
                  <a:lnTo>
                    <a:pt x="181" y="120"/>
                  </a:lnTo>
                  <a:lnTo>
                    <a:pt x="199" y="110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" name="îŝľïḓè">
              <a:extLst>
                <a:ext uri="{FF2B5EF4-FFF2-40B4-BE49-F238E27FC236}">
                  <a16:creationId xmlns:a16="http://schemas.microsoft.com/office/drawing/2014/main" id="{50B74D62-FB49-42E3-8400-9F5878CD7C80}"/>
                </a:ext>
              </a:extLst>
            </p:cNvPr>
            <p:cNvSpPr/>
            <p:nvPr/>
          </p:nvSpPr>
          <p:spPr bwMode="auto">
            <a:xfrm>
              <a:off x="6003925" y="3568700"/>
              <a:ext cx="28575" cy="79375"/>
            </a:xfrm>
            <a:custGeom>
              <a:avLst/>
              <a:gdLst>
                <a:gd name="T0" fmla="*/ 0 w 18"/>
                <a:gd name="T1" fmla="*/ 10 h 50"/>
                <a:gd name="T2" fmla="*/ 0 w 18"/>
                <a:gd name="T3" fmla="*/ 48 h 50"/>
                <a:gd name="T4" fmla="*/ 2 w 18"/>
                <a:gd name="T5" fmla="*/ 50 h 50"/>
                <a:gd name="T6" fmla="*/ 4 w 18"/>
                <a:gd name="T7" fmla="*/ 46 h 50"/>
                <a:gd name="T8" fmla="*/ 6 w 18"/>
                <a:gd name="T9" fmla="*/ 48 h 50"/>
                <a:gd name="T10" fmla="*/ 8 w 18"/>
                <a:gd name="T11" fmla="*/ 42 h 50"/>
                <a:gd name="T12" fmla="*/ 10 w 18"/>
                <a:gd name="T13" fmla="*/ 44 h 50"/>
                <a:gd name="T14" fmla="*/ 14 w 18"/>
                <a:gd name="T15" fmla="*/ 40 h 50"/>
                <a:gd name="T16" fmla="*/ 16 w 18"/>
                <a:gd name="T17" fmla="*/ 42 h 50"/>
                <a:gd name="T18" fmla="*/ 18 w 18"/>
                <a:gd name="T19" fmla="*/ 38 h 50"/>
                <a:gd name="T20" fmla="*/ 18 w 18"/>
                <a:gd name="T21" fmla="*/ 0 h 50"/>
                <a:gd name="T22" fmla="*/ 0 w 18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50">
                  <a:moveTo>
                    <a:pt x="0" y="10"/>
                  </a:moveTo>
                  <a:lnTo>
                    <a:pt x="0" y="48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42"/>
                  </a:lnTo>
                  <a:lnTo>
                    <a:pt x="18" y="38"/>
                  </a:lnTo>
                  <a:lnTo>
                    <a:pt x="1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4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4" name="ïṥ1ïďé">
              <a:extLst>
                <a:ext uri="{FF2B5EF4-FFF2-40B4-BE49-F238E27FC236}">
                  <a16:creationId xmlns:a16="http://schemas.microsoft.com/office/drawing/2014/main" id="{0EC7BD86-342F-4517-82A8-E3B886661012}"/>
                </a:ext>
              </a:extLst>
            </p:cNvPr>
            <p:cNvSpPr/>
            <p:nvPr/>
          </p:nvSpPr>
          <p:spPr bwMode="auto">
            <a:xfrm>
              <a:off x="6003925" y="3568700"/>
              <a:ext cx="28575" cy="15875"/>
            </a:xfrm>
            <a:custGeom>
              <a:avLst/>
              <a:gdLst>
                <a:gd name="T0" fmla="*/ 0 w 9"/>
                <a:gd name="T1" fmla="*/ 5 h 5"/>
                <a:gd name="T2" fmla="*/ 9 w 9"/>
                <a:gd name="T3" fmla="*/ 0 h 5"/>
                <a:gd name="T4" fmla="*/ 0 w 9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4" y="2"/>
                    <a:pt x="0" y="5"/>
                  </a:cubicBezTo>
                  <a:close/>
                </a:path>
              </a:pathLst>
            </a:custGeom>
            <a:solidFill>
              <a:srgbClr val="FF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5" name="îṡļîďé">
              <a:extLst>
                <a:ext uri="{FF2B5EF4-FFF2-40B4-BE49-F238E27FC236}">
                  <a16:creationId xmlns:a16="http://schemas.microsoft.com/office/drawing/2014/main" id="{4C71485D-D4DA-4E4A-9AF0-8D986C89F6E1}"/>
                </a:ext>
              </a:extLst>
            </p:cNvPr>
            <p:cNvSpPr/>
            <p:nvPr/>
          </p:nvSpPr>
          <p:spPr bwMode="auto">
            <a:xfrm>
              <a:off x="5826125" y="3422650"/>
              <a:ext cx="146050" cy="82550"/>
            </a:xfrm>
            <a:custGeom>
              <a:avLst/>
              <a:gdLst>
                <a:gd name="T0" fmla="*/ 13 w 46"/>
                <a:gd name="T1" fmla="*/ 0 h 26"/>
                <a:gd name="T2" fmla="*/ 10 w 46"/>
                <a:gd name="T3" fmla="*/ 0 h 26"/>
                <a:gd name="T4" fmla="*/ 0 w 46"/>
                <a:gd name="T5" fmla="*/ 6 h 26"/>
                <a:gd name="T6" fmla="*/ 32 w 46"/>
                <a:gd name="T7" fmla="*/ 26 h 26"/>
                <a:gd name="T8" fmla="*/ 32 w 46"/>
                <a:gd name="T9" fmla="*/ 26 h 26"/>
                <a:gd name="T10" fmla="*/ 39 w 46"/>
                <a:gd name="T11" fmla="*/ 10 h 26"/>
                <a:gd name="T12" fmla="*/ 13 w 4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6">
                  <a:moveTo>
                    <a:pt x="13" y="0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4" y="1"/>
                    <a:pt x="1" y="3"/>
                    <a:pt x="0" y="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2" y="24"/>
                    <a:pt x="46" y="17"/>
                    <a:pt x="39" y="10"/>
                  </a:cubicBezTo>
                  <a:cubicBezTo>
                    <a:pt x="34" y="4"/>
                    <a:pt x="23" y="0"/>
                    <a:pt x="13" y="0"/>
                  </a:cubicBezTo>
                </a:path>
              </a:pathLst>
            </a:custGeom>
            <a:solidFill>
              <a:srgbClr val="F18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6" name="iṥliḓê">
              <a:extLst>
                <a:ext uri="{FF2B5EF4-FFF2-40B4-BE49-F238E27FC236}">
                  <a16:creationId xmlns:a16="http://schemas.microsoft.com/office/drawing/2014/main" id="{DC2C857E-6859-4962-A2AA-FF9AFFFFE9B3}"/>
                </a:ext>
              </a:extLst>
            </p:cNvPr>
            <p:cNvSpPr/>
            <p:nvPr/>
          </p:nvSpPr>
          <p:spPr bwMode="auto">
            <a:xfrm>
              <a:off x="5822950" y="3441700"/>
              <a:ext cx="104775" cy="63500"/>
            </a:xfrm>
            <a:custGeom>
              <a:avLst/>
              <a:gdLst>
                <a:gd name="T0" fmla="*/ 1 w 33"/>
                <a:gd name="T1" fmla="*/ 0 h 20"/>
                <a:gd name="T2" fmla="*/ 4 w 33"/>
                <a:gd name="T3" fmla="*/ 9 h 20"/>
                <a:gd name="T4" fmla="*/ 30 w 33"/>
                <a:gd name="T5" fmla="*/ 20 h 20"/>
                <a:gd name="T6" fmla="*/ 33 w 33"/>
                <a:gd name="T7" fmla="*/ 20 h 20"/>
                <a:gd name="T8" fmla="*/ 1 w 3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1" y="0"/>
                  </a:moveTo>
                  <a:cubicBezTo>
                    <a:pt x="0" y="3"/>
                    <a:pt x="1" y="6"/>
                    <a:pt x="4" y="9"/>
                  </a:cubicBezTo>
                  <a:cubicBezTo>
                    <a:pt x="9" y="16"/>
                    <a:pt x="20" y="20"/>
                    <a:pt x="30" y="20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ïṡľíḍé">
              <a:extLst>
                <a:ext uri="{FF2B5EF4-FFF2-40B4-BE49-F238E27FC236}">
                  <a16:creationId xmlns:a16="http://schemas.microsoft.com/office/drawing/2014/main" id="{11FBDE73-9ABF-4E88-802D-06401F9A718D}"/>
                </a:ext>
              </a:extLst>
            </p:cNvPr>
            <p:cNvSpPr/>
            <p:nvPr/>
          </p:nvSpPr>
          <p:spPr bwMode="auto">
            <a:xfrm>
              <a:off x="5748338" y="3155950"/>
              <a:ext cx="246063" cy="342900"/>
            </a:xfrm>
            <a:custGeom>
              <a:avLst/>
              <a:gdLst>
                <a:gd name="T0" fmla="*/ 77 w 77"/>
                <a:gd name="T1" fmla="*/ 70 h 108"/>
                <a:gd name="T2" fmla="*/ 41 w 77"/>
                <a:gd name="T3" fmla="*/ 98 h 108"/>
                <a:gd name="T4" fmla="*/ 4 w 77"/>
                <a:gd name="T5" fmla="*/ 32 h 108"/>
                <a:gd name="T6" fmla="*/ 18 w 77"/>
                <a:gd name="T7" fmla="*/ 3 h 108"/>
                <a:gd name="T8" fmla="*/ 41 w 77"/>
                <a:gd name="T9" fmla="*/ 5 h 108"/>
                <a:gd name="T10" fmla="*/ 77 w 77"/>
                <a:gd name="T11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08">
                  <a:moveTo>
                    <a:pt x="77" y="70"/>
                  </a:moveTo>
                  <a:cubicBezTo>
                    <a:pt x="77" y="96"/>
                    <a:pt x="61" y="108"/>
                    <a:pt x="41" y="98"/>
                  </a:cubicBezTo>
                  <a:cubicBezTo>
                    <a:pt x="20" y="87"/>
                    <a:pt x="4" y="58"/>
                    <a:pt x="4" y="32"/>
                  </a:cubicBezTo>
                  <a:cubicBezTo>
                    <a:pt x="4" y="17"/>
                    <a:pt x="0" y="11"/>
                    <a:pt x="18" y="3"/>
                  </a:cubicBezTo>
                  <a:cubicBezTo>
                    <a:pt x="24" y="0"/>
                    <a:pt x="32" y="0"/>
                    <a:pt x="41" y="5"/>
                  </a:cubicBezTo>
                  <a:cubicBezTo>
                    <a:pt x="61" y="15"/>
                    <a:pt x="77" y="45"/>
                    <a:pt x="77" y="70"/>
                  </a:cubicBez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8" name="íšḷíďê">
              <a:extLst>
                <a:ext uri="{FF2B5EF4-FFF2-40B4-BE49-F238E27FC236}">
                  <a16:creationId xmlns:a16="http://schemas.microsoft.com/office/drawing/2014/main" id="{12360A23-F463-4941-983F-F6D646B36594}"/>
                </a:ext>
              </a:extLst>
            </p:cNvPr>
            <p:cNvSpPr/>
            <p:nvPr/>
          </p:nvSpPr>
          <p:spPr bwMode="auto">
            <a:xfrm>
              <a:off x="5745163" y="3146425"/>
              <a:ext cx="233363" cy="361950"/>
            </a:xfrm>
            <a:custGeom>
              <a:avLst/>
              <a:gdLst>
                <a:gd name="T0" fmla="*/ 73 w 73"/>
                <a:gd name="T1" fmla="*/ 76 h 114"/>
                <a:gd name="T2" fmla="*/ 36 w 73"/>
                <a:gd name="T3" fmla="*/ 104 h 114"/>
                <a:gd name="T4" fmla="*/ 0 w 73"/>
                <a:gd name="T5" fmla="*/ 38 h 114"/>
                <a:gd name="T6" fmla="*/ 36 w 73"/>
                <a:gd name="T7" fmla="*/ 11 h 114"/>
                <a:gd name="T8" fmla="*/ 73 w 73"/>
                <a:gd name="T9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4">
                  <a:moveTo>
                    <a:pt x="73" y="76"/>
                  </a:moveTo>
                  <a:cubicBezTo>
                    <a:pt x="73" y="102"/>
                    <a:pt x="56" y="114"/>
                    <a:pt x="36" y="104"/>
                  </a:cubicBezTo>
                  <a:cubicBezTo>
                    <a:pt x="16" y="93"/>
                    <a:pt x="0" y="64"/>
                    <a:pt x="0" y="38"/>
                  </a:cubicBezTo>
                  <a:cubicBezTo>
                    <a:pt x="0" y="12"/>
                    <a:pt x="16" y="0"/>
                    <a:pt x="36" y="11"/>
                  </a:cubicBezTo>
                  <a:cubicBezTo>
                    <a:pt x="56" y="21"/>
                    <a:pt x="73" y="51"/>
                    <a:pt x="73" y="76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9" name="išļíďe">
              <a:extLst>
                <a:ext uri="{FF2B5EF4-FFF2-40B4-BE49-F238E27FC236}">
                  <a16:creationId xmlns:a16="http://schemas.microsoft.com/office/drawing/2014/main" id="{E585A902-63CF-407C-832E-08F957B81175}"/>
                </a:ext>
              </a:extLst>
            </p:cNvPr>
            <p:cNvSpPr/>
            <p:nvPr/>
          </p:nvSpPr>
          <p:spPr bwMode="auto">
            <a:xfrm>
              <a:off x="5745163" y="3146425"/>
              <a:ext cx="233363" cy="244475"/>
            </a:xfrm>
            <a:custGeom>
              <a:avLst/>
              <a:gdLst>
                <a:gd name="T0" fmla="*/ 36 w 73"/>
                <a:gd name="T1" fmla="*/ 11 h 77"/>
                <a:gd name="T2" fmla="*/ 73 w 73"/>
                <a:gd name="T3" fmla="*/ 77 h 77"/>
                <a:gd name="T4" fmla="*/ 73 w 73"/>
                <a:gd name="T5" fmla="*/ 76 h 77"/>
                <a:gd name="T6" fmla="*/ 36 w 73"/>
                <a:gd name="T7" fmla="*/ 11 h 77"/>
                <a:gd name="T8" fmla="*/ 0 w 73"/>
                <a:gd name="T9" fmla="*/ 38 h 77"/>
                <a:gd name="T10" fmla="*/ 0 w 73"/>
                <a:gd name="T11" fmla="*/ 38 h 77"/>
                <a:gd name="T12" fmla="*/ 36 w 73"/>
                <a:gd name="T13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7">
                  <a:moveTo>
                    <a:pt x="36" y="11"/>
                  </a:moveTo>
                  <a:cubicBezTo>
                    <a:pt x="56" y="22"/>
                    <a:pt x="73" y="51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51"/>
                    <a:pt x="56" y="21"/>
                    <a:pt x="36" y="11"/>
                  </a:cubicBezTo>
                  <a:cubicBezTo>
                    <a:pt x="16" y="0"/>
                    <a:pt x="0" y="12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3"/>
                    <a:pt x="16" y="1"/>
                    <a:pt x="36" y="11"/>
                  </a:cubicBez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îṡḻiḓe">
              <a:extLst>
                <a:ext uri="{FF2B5EF4-FFF2-40B4-BE49-F238E27FC236}">
                  <a16:creationId xmlns:a16="http://schemas.microsoft.com/office/drawing/2014/main" id="{4BB0896E-F4A8-469F-968B-954DE67E0D69}"/>
                </a:ext>
              </a:extLst>
            </p:cNvPr>
            <p:cNvSpPr/>
            <p:nvPr/>
          </p:nvSpPr>
          <p:spPr bwMode="auto">
            <a:xfrm>
              <a:off x="5773738" y="3197225"/>
              <a:ext cx="173038" cy="266700"/>
            </a:xfrm>
            <a:custGeom>
              <a:avLst/>
              <a:gdLst>
                <a:gd name="T0" fmla="*/ 54 w 54"/>
                <a:gd name="T1" fmla="*/ 56 h 84"/>
                <a:gd name="T2" fmla="*/ 27 w 54"/>
                <a:gd name="T3" fmla="*/ 76 h 84"/>
                <a:gd name="T4" fmla="*/ 0 w 54"/>
                <a:gd name="T5" fmla="*/ 28 h 84"/>
                <a:gd name="T6" fmla="*/ 27 w 54"/>
                <a:gd name="T7" fmla="*/ 8 h 84"/>
                <a:gd name="T8" fmla="*/ 54 w 54"/>
                <a:gd name="T9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4">
                  <a:moveTo>
                    <a:pt x="54" y="56"/>
                  </a:moveTo>
                  <a:cubicBezTo>
                    <a:pt x="54" y="75"/>
                    <a:pt x="42" y="84"/>
                    <a:pt x="27" y="76"/>
                  </a:cubicBezTo>
                  <a:cubicBezTo>
                    <a:pt x="12" y="69"/>
                    <a:pt x="0" y="47"/>
                    <a:pt x="0" y="28"/>
                  </a:cubicBezTo>
                  <a:cubicBezTo>
                    <a:pt x="0" y="9"/>
                    <a:pt x="12" y="0"/>
                    <a:pt x="27" y="8"/>
                  </a:cubicBezTo>
                  <a:cubicBezTo>
                    <a:pt x="42" y="15"/>
                    <a:pt x="54" y="37"/>
                    <a:pt x="54" y="56"/>
                  </a:cubicBez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í$1ídè">
              <a:extLst>
                <a:ext uri="{FF2B5EF4-FFF2-40B4-BE49-F238E27FC236}">
                  <a16:creationId xmlns:a16="http://schemas.microsoft.com/office/drawing/2014/main" id="{3D7765AD-7AC9-4F60-9D6A-13069AD2EE23}"/>
                </a:ext>
              </a:extLst>
            </p:cNvPr>
            <p:cNvSpPr/>
            <p:nvPr/>
          </p:nvSpPr>
          <p:spPr bwMode="auto">
            <a:xfrm>
              <a:off x="5773738" y="3197225"/>
              <a:ext cx="173038" cy="180975"/>
            </a:xfrm>
            <a:custGeom>
              <a:avLst/>
              <a:gdLst>
                <a:gd name="T0" fmla="*/ 27 w 54"/>
                <a:gd name="T1" fmla="*/ 9 h 57"/>
                <a:gd name="T2" fmla="*/ 54 w 54"/>
                <a:gd name="T3" fmla="*/ 57 h 57"/>
                <a:gd name="T4" fmla="*/ 54 w 54"/>
                <a:gd name="T5" fmla="*/ 56 h 57"/>
                <a:gd name="T6" fmla="*/ 27 w 54"/>
                <a:gd name="T7" fmla="*/ 8 h 57"/>
                <a:gd name="T8" fmla="*/ 0 w 54"/>
                <a:gd name="T9" fmla="*/ 28 h 57"/>
                <a:gd name="T10" fmla="*/ 0 w 54"/>
                <a:gd name="T11" fmla="*/ 28 h 57"/>
                <a:gd name="T12" fmla="*/ 27 w 54"/>
                <a:gd name="T13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7">
                  <a:moveTo>
                    <a:pt x="27" y="9"/>
                  </a:moveTo>
                  <a:cubicBezTo>
                    <a:pt x="42" y="17"/>
                    <a:pt x="54" y="38"/>
                    <a:pt x="54" y="57"/>
                  </a:cubicBezTo>
                  <a:cubicBezTo>
                    <a:pt x="54" y="57"/>
                    <a:pt x="54" y="57"/>
                    <a:pt x="54" y="56"/>
                  </a:cubicBezTo>
                  <a:cubicBezTo>
                    <a:pt x="54" y="37"/>
                    <a:pt x="42" y="15"/>
                    <a:pt x="27" y="8"/>
                  </a:cubicBezTo>
                  <a:cubicBezTo>
                    <a:pt x="12" y="0"/>
                    <a:pt x="0" y="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10"/>
                    <a:pt x="13" y="2"/>
                    <a:pt x="27" y="9"/>
                  </a:cubicBezTo>
                  <a:close/>
                </a:path>
              </a:pathLst>
            </a:custGeom>
            <a:solidFill>
              <a:srgbClr val="FFF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ïṣḻîďè">
              <a:extLst>
                <a:ext uri="{FF2B5EF4-FFF2-40B4-BE49-F238E27FC236}">
                  <a16:creationId xmlns:a16="http://schemas.microsoft.com/office/drawing/2014/main" id="{E5961D96-9DD0-4AE8-8DA0-7DDA11A362DC}"/>
                </a:ext>
              </a:extLst>
            </p:cNvPr>
            <p:cNvSpPr/>
            <p:nvPr/>
          </p:nvSpPr>
          <p:spPr bwMode="auto">
            <a:xfrm>
              <a:off x="5822950" y="3251200"/>
              <a:ext cx="66675" cy="161925"/>
            </a:xfrm>
            <a:custGeom>
              <a:avLst/>
              <a:gdLst>
                <a:gd name="T0" fmla="*/ 11 w 21"/>
                <a:gd name="T1" fmla="*/ 1 h 51"/>
                <a:gd name="T2" fmla="*/ 13 w 21"/>
                <a:gd name="T3" fmla="*/ 4 h 51"/>
                <a:gd name="T4" fmla="*/ 13 w 21"/>
                <a:gd name="T5" fmla="*/ 6 h 51"/>
                <a:gd name="T6" fmla="*/ 19 w 21"/>
                <a:gd name="T7" fmla="*/ 13 h 51"/>
                <a:gd name="T8" fmla="*/ 20 w 21"/>
                <a:gd name="T9" fmla="*/ 16 h 51"/>
                <a:gd name="T10" fmla="*/ 18 w 21"/>
                <a:gd name="T11" fmla="*/ 18 h 51"/>
                <a:gd name="T12" fmla="*/ 17 w 21"/>
                <a:gd name="T13" fmla="*/ 17 h 51"/>
                <a:gd name="T14" fmla="*/ 12 w 21"/>
                <a:gd name="T15" fmla="*/ 11 h 51"/>
                <a:gd name="T16" fmla="*/ 12 w 21"/>
                <a:gd name="T17" fmla="*/ 23 h 51"/>
                <a:gd name="T18" fmla="*/ 21 w 21"/>
                <a:gd name="T19" fmla="*/ 40 h 51"/>
                <a:gd name="T20" fmla="*/ 13 w 21"/>
                <a:gd name="T21" fmla="*/ 46 h 51"/>
                <a:gd name="T22" fmla="*/ 13 w 21"/>
                <a:gd name="T23" fmla="*/ 49 h 51"/>
                <a:gd name="T24" fmla="*/ 11 w 21"/>
                <a:gd name="T25" fmla="*/ 50 h 51"/>
                <a:gd name="T26" fmla="*/ 9 w 21"/>
                <a:gd name="T27" fmla="*/ 47 h 51"/>
                <a:gd name="T28" fmla="*/ 9 w 21"/>
                <a:gd name="T29" fmla="*/ 43 h 51"/>
                <a:gd name="T30" fmla="*/ 1 w 21"/>
                <a:gd name="T31" fmla="*/ 33 h 51"/>
                <a:gd name="T32" fmla="*/ 0 w 21"/>
                <a:gd name="T33" fmla="*/ 30 h 51"/>
                <a:gd name="T34" fmla="*/ 2 w 21"/>
                <a:gd name="T35" fmla="*/ 28 h 51"/>
                <a:gd name="T36" fmla="*/ 3 w 21"/>
                <a:gd name="T37" fmla="*/ 30 h 51"/>
                <a:gd name="T38" fmla="*/ 9 w 21"/>
                <a:gd name="T39" fmla="*/ 37 h 51"/>
                <a:gd name="T40" fmla="*/ 9 w 21"/>
                <a:gd name="T41" fmla="*/ 26 h 51"/>
                <a:gd name="T42" fmla="*/ 0 w 21"/>
                <a:gd name="T43" fmla="*/ 9 h 51"/>
                <a:gd name="T44" fmla="*/ 9 w 21"/>
                <a:gd name="T45" fmla="*/ 3 h 51"/>
                <a:gd name="T46" fmla="*/ 9 w 21"/>
                <a:gd name="T47" fmla="*/ 2 h 51"/>
                <a:gd name="T48" fmla="*/ 11 w 21"/>
                <a:gd name="T49" fmla="*/ 1 h 51"/>
                <a:gd name="T50" fmla="*/ 9 w 21"/>
                <a:gd name="T51" fmla="*/ 19 h 51"/>
                <a:gd name="T52" fmla="*/ 9 w 21"/>
                <a:gd name="T53" fmla="*/ 9 h 51"/>
                <a:gd name="T54" fmla="*/ 5 w 21"/>
                <a:gd name="T55" fmla="*/ 11 h 51"/>
                <a:gd name="T56" fmla="*/ 9 w 21"/>
                <a:gd name="T57" fmla="*/ 19 h 51"/>
                <a:gd name="T58" fmla="*/ 12 w 21"/>
                <a:gd name="T59" fmla="*/ 29 h 51"/>
                <a:gd name="T60" fmla="*/ 12 w 21"/>
                <a:gd name="T61" fmla="*/ 40 h 51"/>
                <a:gd name="T62" fmla="*/ 17 w 21"/>
                <a:gd name="T63" fmla="*/ 37 h 51"/>
                <a:gd name="T64" fmla="*/ 12 w 21"/>
                <a:gd name="T65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51">
                  <a:moveTo>
                    <a:pt x="11" y="1"/>
                  </a:moveTo>
                  <a:cubicBezTo>
                    <a:pt x="12" y="1"/>
                    <a:pt x="13" y="3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7" y="10"/>
                    <a:pt x="19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0" y="18"/>
                    <a:pt x="19" y="19"/>
                    <a:pt x="18" y="18"/>
                  </a:cubicBezTo>
                  <a:cubicBezTo>
                    <a:pt x="18" y="18"/>
                    <a:pt x="17" y="17"/>
                    <a:pt x="17" y="17"/>
                  </a:cubicBezTo>
                  <a:cubicBezTo>
                    <a:pt x="15" y="15"/>
                    <a:pt x="14" y="13"/>
                    <a:pt x="12" y="1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9" y="29"/>
                    <a:pt x="21" y="34"/>
                    <a:pt x="21" y="40"/>
                  </a:cubicBezTo>
                  <a:cubicBezTo>
                    <a:pt x="21" y="46"/>
                    <a:pt x="18" y="48"/>
                    <a:pt x="13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1"/>
                    <a:pt x="12" y="51"/>
                    <a:pt x="11" y="50"/>
                  </a:cubicBezTo>
                  <a:cubicBezTo>
                    <a:pt x="10" y="50"/>
                    <a:pt x="9" y="48"/>
                    <a:pt x="9" y="4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6" y="41"/>
                    <a:pt x="3" y="38"/>
                    <a:pt x="1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28"/>
                    <a:pt x="1" y="27"/>
                    <a:pt x="2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5" y="33"/>
                    <a:pt x="7" y="35"/>
                    <a:pt x="9" y="3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3" y="20"/>
                    <a:pt x="0" y="15"/>
                    <a:pt x="0" y="9"/>
                  </a:cubicBezTo>
                  <a:cubicBezTo>
                    <a:pt x="0" y="3"/>
                    <a:pt x="4" y="1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1" y="1"/>
                  </a:cubicBezTo>
                  <a:close/>
                  <a:moveTo>
                    <a:pt x="9" y="1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" y="8"/>
                    <a:pt x="5" y="9"/>
                    <a:pt x="5" y="11"/>
                  </a:cubicBezTo>
                  <a:cubicBezTo>
                    <a:pt x="5" y="14"/>
                    <a:pt x="6" y="16"/>
                    <a:pt x="9" y="19"/>
                  </a:cubicBezTo>
                  <a:close/>
                  <a:moveTo>
                    <a:pt x="12" y="29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5" y="41"/>
                    <a:pt x="17" y="40"/>
                    <a:pt x="17" y="37"/>
                  </a:cubicBezTo>
                  <a:cubicBezTo>
                    <a:pt x="17" y="35"/>
                    <a:pt x="16" y="33"/>
                    <a:pt x="12" y="29"/>
                  </a:cubicBezTo>
                  <a:close/>
                </a:path>
              </a:pathLst>
            </a:custGeom>
            <a:solidFill>
              <a:srgbClr val="F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iṡ1íḑê">
              <a:extLst>
                <a:ext uri="{FF2B5EF4-FFF2-40B4-BE49-F238E27FC236}">
                  <a16:creationId xmlns:a16="http://schemas.microsoft.com/office/drawing/2014/main" id="{70A0F737-F879-43BC-B0B0-C56C28E15DD9}"/>
                </a:ext>
              </a:extLst>
            </p:cNvPr>
            <p:cNvSpPr/>
            <p:nvPr/>
          </p:nvSpPr>
          <p:spPr bwMode="auto">
            <a:xfrm>
              <a:off x="5822950" y="3251200"/>
              <a:ext cx="66675" cy="158750"/>
            </a:xfrm>
            <a:custGeom>
              <a:avLst/>
              <a:gdLst>
                <a:gd name="T0" fmla="*/ 11 w 21"/>
                <a:gd name="T1" fmla="*/ 1 h 50"/>
                <a:gd name="T2" fmla="*/ 13 w 21"/>
                <a:gd name="T3" fmla="*/ 4 h 50"/>
                <a:gd name="T4" fmla="*/ 13 w 21"/>
                <a:gd name="T5" fmla="*/ 5 h 50"/>
                <a:gd name="T6" fmla="*/ 19 w 21"/>
                <a:gd name="T7" fmla="*/ 12 h 50"/>
                <a:gd name="T8" fmla="*/ 20 w 21"/>
                <a:gd name="T9" fmla="*/ 16 h 50"/>
                <a:gd name="T10" fmla="*/ 18 w 21"/>
                <a:gd name="T11" fmla="*/ 18 h 50"/>
                <a:gd name="T12" fmla="*/ 17 w 21"/>
                <a:gd name="T13" fmla="*/ 16 h 50"/>
                <a:gd name="T14" fmla="*/ 12 w 21"/>
                <a:gd name="T15" fmla="*/ 11 h 50"/>
                <a:gd name="T16" fmla="*/ 12 w 21"/>
                <a:gd name="T17" fmla="*/ 22 h 50"/>
                <a:gd name="T18" fmla="*/ 21 w 21"/>
                <a:gd name="T19" fmla="*/ 39 h 50"/>
                <a:gd name="T20" fmla="*/ 13 w 21"/>
                <a:gd name="T21" fmla="*/ 45 h 50"/>
                <a:gd name="T22" fmla="*/ 13 w 21"/>
                <a:gd name="T23" fmla="*/ 48 h 50"/>
                <a:gd name="T24" fmla="*/ 11 w 21"/>
                <a:gd name="T25" fmla="*/ 49 h 50"/>
                <a:gd name="T26" fmla="*/ 9 w 21"/>
                <a:gd name="T27" fmla="*/ 46 h 50"/>
                <a:gd name="T28" fmla="*/ 9 w 21"/>
                <a:gd name="T29" fmla="*/ 42 h 50"/>
                <a:gd name="T30" fmla="*/ 1 w 21"/>
                <a:gd name="T31" fmla="*/ 33 h 50"/>
                <a:gd name="T32" fmla="*/ 0 w 21"/>
                <a:gd name="T33" fmla="*/ 29 h 50"/>
                <a:gd name="T34" fmla="*/ 2 w 21"/>
                <a:gd name="T35" fmla="*/ 28 h 50"/>
                <a:gd name="T36" fmla="*/ 3 w 21"/>
                <a:gd name="T37" fmla="*/ 29 h 50"/>
                <a:gd name="T38" fmla="*/ 9 w 21"/>
                <a:gd name="T39" fmla="*/ 37 h 50"/>
                <a:gd name="T40" fmla="*/ 9 w 21"/>
                <a:gd name="T41" fmla="*/ 26 h 50"/>
                <a:gd name="T42" fmla="*/ 0 w 21"/>
                <a:gd name="T43" fmla="*/ 9 h 50"/>
                <a:gd name="T44" fmla="*/ 9 w 21"/>
                <a:gd name="T45" fmla="*/ 3 h 50"/>
                <a:gd name="T46" fmla="*/ 9 w 21"/>
                <a:gd name="T47" fmla="*/ 2 h 50"/>
                <a:gd name="T48" fmla="*/ 11 w 21"/>
                <a:gd name="T49" fmla="*/ 1 h 50"/>
                <a:gd name="T50" fmla="*/ 9 w 21"/>
                <a:gd name="T51" fmla="*/ 19 h 50"/>
                <a:gd name="T52" fmla="*/ 9 w 21"/>
                <a:gd name="T53" fmla="*/ 9 h 50"/>
                <a:gd name="T54" fmla="*/ 5 w 21"/>
                <a:gd name="T55" fmla="*/ 11 h 50"/>
                <a:gd name="T56" fmla="*/ 9 w 21"/>
                <a:gd name="T57" fmla="*/ 19 h 50"/>
                <a:gd name="T58" fmla="*/ 12 w 21"/>
                <a:gd name="T59" fmla="*/ 29 h 50"/>
                <a:gd name="T60" fmla="*/ 12 w 21"/>
                <a:gd name="T61" fmla="*/ 39 h 50"/>
                <a:gd name="T62" fmla="*/ 17 w 21"/>
                <a:gd name="T63" fmla="*/ 37 h 50"/>
                <a:gd name="T64" fmla="*/ 12 w 21"/>
                <a:gd name="T65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50">
                  <a:moveTo>
                    <a:pt x="11" y="1"/>
                  </a:moveTo>
                  <a:cubicBezTo>
                    <a:pt x="12" y="1"/>
                    <a:pt x="13" y="3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7"/>
                    <a:pt x="17" y="10"/>
                    <a:pt x="19" y="12"/>
                  </a:cubicBezTo>
                  <a:cubicBezTo>
                    <a:pt x="20" y="13"/>
                    <a:pt x="20" y="15"/>
                    <a:pt x="20" y="16"/>
                  </a:cubicBezTo>
                  <a:cubicBezTo>
                    <a:pt x="20" y="18"/>
                    <a:pt x="19" y="18"/>
                    <a:pt x="18" y="18"/>
                  </a:cubicBezTo>
                  <a:cubicBezTo>
                    <a:pt x="18" y="17"/>
                    <a:pt x="17" y="17"/>
                    <a:pt x="17" y="16"/>
                  </a:cubicBezTo>
                  <a:cubicBezTo>
                    <a:pt x="15" y="14"/>
                    <a:pt x="14" y="13"/>
                    <a:pt x="12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9" y="28"/>
                    <a:pt x="21" y="33"/>
                    <a:pt x="21" y="39"/>
                  </a:cubicBezTo>
                  <a:cubicBezTo>
                    <a:pt x="21" y="45"/>
                    <a:pt x="18" y="47"/>
                    <a:pt x="13" y="45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2" y="50"/>
                    <a:pt x="11" y="49"/>
                  </a:cubicBezTo>
                  <a:cubicBezTo>
                    <a:pt x="10" y="49"/>
                    <a:pt x="9" y="47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6" y="40"/>
                    <a:pt x="3" y="37"/>
                    <a:pt x="1" y="33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8"/>
                    <a:pt x="1" y="27"/>
                    <a:pt x="2" y="28"/>
                  </a:cubicBezTo>
                  <a:cubicBezTo>
                    <a:pt x="2" y="28"/>
                    <a:pt x="3" y="29"/>
                    <a:pt x="3" y="29"/>
                  </a:cubicBezTo>
                  <a:cubicBezTo>
                    <a:pt x="5" y="32"/>
                    <a:pt x="7" y="35"/>
                    <a:pt x="9" y="3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3" y="20"/>
                    <a:pt x="0" y="15"/>
                    <a:pt x="0" y="9"/>
                  </a:cubicBezTo>
                  <a:cubicBezTo>
                    <a:pt x="0" y="3"/>
                    <a:pt x="4" y="1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1" y="1"/>
                  </a:cubicBezTo>
                  <a:close/>
                  <a:moveTo>
                    <a:pt x="9" y="1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" y="8"/>
                    <a:pt x="5" y="9"/>
                    <a:pt x="5" y="11"/>
                  </a:cubicBezTo>
                  <a:cubicBezTo>
                    <a:pt x="5" y="14"/>
                    <a:pt x="6" y="15"/>
                    <a:pt x="9" y="19"/>
                  </a:cubicBezTo>
                  <a:close/>
                  <a:moveTo>
                    <a:pt x="12" y="2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5" y="40"/>
                    <a:pt x="17" y="39"/>
                    <a:pt x="17" y="37"/>
                  </a:cubicBezTo>
                  <a:cubicBezTo>
                    <a:pt x="17" y="34"/>
                    <a:pt x="16" y="32"/>
                    <a:pt x="12" y="29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4" name="îśľîḍe">
              <a:extLst>
                <a:ext uri="{FF2B5EF4-FFF2-40B4-BE49-F238E27FC236}">
                  <a16:creationId xmlns:a16="http://schemas.microsoft.com/office/drawing/2014/main" id="{EAD8A46E-5102-4F96-87D6-D1317028F2DB}"/>
                </a:ext>
              </a:extLst>
            </p:cNvPr>
            <p:cNvSpPr/>
            <p:nvPr/>
          </p:nvSpPr>
          <p:spPr bwMode="auto">
            <a:xfrm>
              <a:off x="4860925" y="2344738"/>
              <a:ext cx="155575" cy="142875"/>
            </a:xfrm>
            <a:custGeom>
              <a:avLst/>
              <a:gdLst>
                <a:gd name="T0" fmla="*/ 45 w 49"/>
                <a:gd name="T1" fmla="*/ 45 h 45"/>
                <a:gd name="T2" fmla="*/ 41 w 49"/>
                <a:gd name="T3" fmla="*/ 41 h 45"/>
                <a:gd name="T4" fmla="*/ 23 w 49"/>
                <a:gd name="T5" fmla="*/ 10 h 45"/>
                <a:gd name="T6" fmla="*/ 13 w 49"/>
                <a:gd name="T7" fmla="*/ 9 h 45"/>
                <a:gd name="T8" fmla="*/ 8 w 49"/>
                <a:gd name="T9" fmla="*/ 22 h 45"/>
                <a:gd name="T10" fmla="*/ 4 w 49"/>
                <a:gd name="T11" fmla="*/ 26 h 45"/>
                <a:gd name="T12" fmla="*/ 0 w 49"/>
                <a:gd name="T13" fmla="*/ 22 h 45"/>
                <a:gd name="T14" fmla="*/ 8 w 49"/>
                <a:gd name="T15" fmla="*/ 3 h 45"/>
                <a:gd name="T16" fmla="*/ 26 w 49"/>
                <a:gd name="T17" fmla="*/ 3 h 45"/>
                <a:gd name="T18" fmla="*/ 49 w 49"/>
                <a:gd name="T19" fmla="*/ 41 h 45"/>
                <a:gd name="T20" fmla="*/ 45 w 49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45">
                  <a:moveTo>
                    <a:pt x="45" y="45"/>
                  </a:moveTo>
                  <a:cubicBezTo>
                    <a:pt x="43" y="45"/>
                    <a:pt x="41" y="43"/>
                    <a:pt x="41" y="41"/>
                  </a:cubicBezTo>
                  <a:cubicBezTo>
                    <a:pt x="41" y="29"/>
                    <a:pt x="32" y="14"/>
                    <a:pt x="23" y="10"/>
                  </a:cubicBezTo>
                  <a:cubicBezTo>
                    <a:pt x="20" y="8"/>
                    <a:pt x="16" y="7"/>
                    <a:pt x="13" y="9"/>
                  </a:cubicBezTo>
                  <a:cubicBezTo>
                    <a:pt x="9" y="11"/>
                    <a:pt x="8" y="16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3"/>
                    <a:pt x="3" y="6"/>
                    <a:pt x="8" y="3"/>
                  </a:cubicBezTo>
                  <a:cubicBezTo>
                    <a:pt x="13" y="0"/>
                    <a:pt x="20" y="0"/>
                    <a:pt x="26" y="3"/>
                  </a:cubicBezTo>
                  <a:cubicBezTo>
                    <a:pt x="39" y="9"/>
                    <a:pt x="49" y="26"/>
                    <a:pt x="49" y="41"/>
                  </a:cubicBezTo>
                  <a:cubicBezTo>
                    <a:pt x="49" y="43"/>
                    <a:pt x="47" y="45"/>
                    <a:pt x="45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5" name="iṧļíḍè">
              <a:extLst>
                <a:ext uri="{FF2B5EF4-FFF2-40B4-BE49-F238E27FC236}">
                  <a16:creationId xmlns:a16="http://schemas.microsoft.com/office/drawing/2014/main" id="{76575CE9-2A5C-4110-B0D8-ACD040175C49}"/>
                </a:ext>
              </a:extLst>
            </p:cNvPr>
            <p:cNvSpPr/>
            <p:nvPr/>
          </p:nvSpPr>
          <p:spPr bwMode="auto">
            <a:xfrm>
              <a:off x="4681538" y="2392363"/>
              <a:ext cx="309563" cy="715963"/>
            </a:xfrm>
            <a:custGeom>
              <a:avLst/>
              <a:gdLst>
                <a:gd name="T0" fmla="*/ 0 w 195"/>
                <a:gd name="T1" fmla="*/ 334 h 451"/>
                <a:gd name="T2" fmla="*/ 195 w 195"/>
                <a:gd name="T3" fmla="*/ 451 h 451"/>
                <a:gd name="T4" fmla="*/ 195 w 195"/>
                <a:gd name="T5" fmla="*/ 116 h 451"/>
                <a:gd name="T6" fmla="*/ 0 w 195"/>
                <a:gd name="T7" fmla="*/ 0 h 451"/>
                <a:gd name="T8" fmla="*/ 0 w 195"/>
                <a:gd name="T9" fmla="*/ 33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451">
                  <a:moveTo>
                    <a:pt x="0" y="334"/>
                  </a:moveTo>
                  <a:lnTo>
                    <a:pt x="195" y="451"/>
                  </a:lnTo>
                  <a:lnTo>
                    <a:pt x="195" y="116"/>
                  </a:lnTo>
                  <a:lnTo>
                    <a:pt x="0" y="0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6" name="išḷíḋe">
              <a:extLst>
                <a:ext uri="{FF2B5EF4-FFF2-40B4-BE49-F238E27FC236}">
                  <a16:creationId xmlns:a16="http://schemas.microsoft.com/office/drawing/2014/main" id="{FECCDB79-71E5-4E4E-8855-573612896F6F}"/>
                </a:ext>
              </a:extLst>
            </p:cNvPr>
            <p:cNvSpPr/>
            <p:nvPr/>
          </p:nvSpPr>
          <p:spPr bwMode="auto">
            <a:xfrm>
              <a:off x="4991100" y="2516188"/>
              <a:ext cx="104775" cy="592138"/>
            </a:xfrm>
            <a:custGeom>
              <a:avLst/>
              <a:gdLst>
                <a:gd name="T0" fmla="*/ 66 w 66"/>
                <a:gd name="T1" fmla="*/ 331 h 373"/>
                <a:gd name="T2" fmla="*/ 0 w 66"/>
                <a:gd name="T3" fmla="*/ 373 h 373"/>
                <a:gd name="T4" fmla="*/ 0 w 66"/>
                <a:gd name="T5" fmla="*/ 38 h 373"/>
                <a:gd name="T6" fmla="*/ 66 w 66"/>
                <a:gd name="T7" fmla="*/ 0 h 373"/>
                <a:gd name="T8" fmla="*/ 66 w 66"/>
                <a:gd name="T9" fmla="*/ 33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3">
                  <a:moveTo>
                    <a:pt x="66" y="331"/>
                  </a:moveTo>
                  <a:lnTo>
                    <a:pt x="0" y="373"/>
                  </a:lnTo>
                  <a:lnTo>
                    <a:pt x="0" y="38"/>
                  </a:lnTo>
                  <a:lnTo>
                    <a:pt x="66" y="0"/>
                  </a:lnTo>
                  <a:lnTo>
                    <a:pt x="66" y="331"/>
                  </a:lnTo>
                  <a:close/>
                </a:path>
              </a:pathLst>
            </a:custGeom>
            <a:solidFill>
              <a:srgbClr val="FF5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7" name="îšḷíḑè">
              <a:extLst>
                <a:ext uri="{FF2B5EF4-FFF2-40B4-BE49-F238E27FC236}">
                  <a16:creationId xmlns:a16="http://schemas.microsoft.com/office/drawing/2014/main" id="{7D024A8A-D5FA-4A89-975B-89FFE0A8B286}"/>
                </a:ext>
              </a:extLst>
            </p:cNvPr>
            <p:cNvSpPr/>
            <p:nvPr/>
          </p:nvSpPr>
          <p:spPr bwMode="auto">
            <a:xfrm>
              <a:off x="4991100" y="2516188"/>
              <a:ext cx="104775" cy="592138"/>
            </a:xfrm>
            <a:custGeom>
              <a:avLst/>
              <a:gdLst>
                <a:gd name="T0" fmla="*/ 66 w 66"/>
                <a:gd name="T1" fmla="*/ 331 h 373"/>
                <a:gd name="T2" fmla="*/ 0 w 66"/>
                <a:gd name="T3" fmla="*/ 373 h 373"/>
                <a:gd name="T4" fmla="*/ 0 w 66"/>
                <a:gd name="T5" fmla="*/ 38 h 373"/>
                <a:gd name="T6" fmla="*/ 66 w 66"/>
                <a:gd name="T7" fmla="*/ 0 h 373"/>
                <a:gd name="T8" fmla="*/ 66 w 66"/>
                <a:gd name="T9" fmla="*/ 33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3">
                  <a:moveTo>
                    <a:pt x="66" y="331"/>
                  </a:moveTo>
                  <a:lnTo>
                    <a:pt x="0" y="373"/>
                  </a:lnTo>
                  <a:lnTo>
                    <a:pt x="0" y="38"/>
                  </a:lnTo>
                  <a:lnTo>
                    <a:pt x="66" y="0"/>
                  </a:lnTo>
                  <a:lnTo>
                    <a:pt x="66" y="331"/>
                  </a:lnTo>
                  <a:close/>
                </a:path>
              </a:pathLst>
            </a:custGeom>
            <a:solidFill>
              <a:srgbClr val="068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8" name="iṣ1iḋé">
              <a:extLst>
                <a:ext uri="{FF2B5EF4-FFF2-40B4-BE49-F238E27FC236}">
                  <a16:creationId xmlns:a16="http://schemas.microsoft.com/office/drawing/2014/main" id="{5159FE56-4B9E-4A14-AD90-56429CB1551C}"/>
                </a:ext>
              </a:extLst>
            </p:cNvPr>
            <p:cNvSpPr/>
            <p:nvPr/>
          </p:nvSpPr>
          <p:spPr bwMode="auto">
            <a:xfrm>
              <a:off x="5041900" y="2516188"/>
              <a:ext cx="53975" cy="560388"/>
            </a:xfrm>
            <a:custGeom>
              <a:avLst/>
              <a:gdLst>
                <a:gd name="T0" fmla="*/ 0 w 34"/>
                <a:gd name="T1" fmla="*/ 18 h 353"/>
                <a:gd name="T2" fmla="*/ 34 w 34"/>
                <a:gd name="T3" fmla="*/ 0 h 353"/>
                <a:gd name="T4" fmla="*/ 34 w 34"/>
                <a:gd name="T5" fmla="*/ 331 h 353"/>
                <a:gd name="T6" fmla="*/ 0 w 34"/>
                <a:gd name="T7" fmla="*/ 353 h 353"/>
                <a:gd name="T8" fmla="*/ 0 w 34"/>
                <a:gd name="T9" fmla="*/ 1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3">
                  <a:moveTo>
                    <a:pt x="0" y="18"/>
                  </a:moveTo>
                  <a:lnTo>
                    <a:pt x="34" y="0"/>
                  </a:lnTo>
                  <a:lnTo>
                    <a:pt x="34" y="331"/>
                  </a:lnTo>
                  <a:lnTo>
                    <a:pt x="0" y="35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9" name="ïṡḷïḋè">
              <a:extLst>
                <a:ext uri="{FF2B5EF4-FFF2-40B4-BE49-F238E27FC236}">
                  <a16:creationId xmlns:a16="http://schemas.microsoft.com/office/drawing/2014/main" id="{EA9A94F3-4C7F-4650-967C-53510BF6F9BF}"/>
                </a:ext>
              </a:extLst>
            </p:cNvPr>
            <p:cNvSpPr/>
            <p:nvPr/>
          </p:nvSpPr>
          <p:spPr bwMode="auto">
            <a:xfrm>
              <a:off x="4681538" y="2332038"/>
              <a:ext cx="414338" cy="244475"/>
            </a:xfrm>
            <a:custGeom>
              <a:avLst/>
              <a:gdLst>
                <a:gd name="T0" fmla="*/ 0 w 261"/>
                <a:gd name="T1" fmla="*/ 38 h 154"/>
                <a:gd name="T2" fmla="*/ 195 w 261"/>
                <a:gd name="T3" fmla="*/ 154 h 154"/>
                <a:gd name="T4" fmla="*/ 261 w 261"/>
                <a:gd name="T5" fmla="*/ 116 h 154"/>
                <a:gd name="T6" fmla="*/ 65 w 261"/>
                <a:gd name="T7" fmla="*/ 0 h 154"/>
                <a:gd name="T8" fmla="*/ 0 w 261"/>
                <a:gd name="T9" fmla="*/ 3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4">
                  <a:moveTo>
                    <a:pt x="0" y="38"/>
                  </a:moveTo>
                  <a:lnTo>
                    <a:pt x="195" y="154"/>
                  </a:lnTo>
                  <a:lnTo>
                    <a:pt x="261" y="116"/>
                  </a:lnTo>
                  <a:lnTo>
                    <a:pt x="6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6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0" name="îṣḷïḋè">
              <a:extLst>
                <a:ext uri="{FF2B5EF4-FFF2-40B4-BE49-F238E27FC236}">
                  <a16:creationId xmlns:a16="http://schemas.microsoft.com/office/drawing/2014/main" id="{093CECC3-CE4A-4FB9-8E55-1CF812FA23DB}"/>
                </a:ext>
              </a:extLst>
            </p:cNvPr>
            <p:cNvSpPr/>
            <p:nvPr/>
          </p:nvSpPr>
          <p:spPr bwMode="auto">
            <a:xfrm>
              <a:off x="4784725" y="2332038"/>
              <a:ext cx="292100" cy="238125"/>
            </a:xfrm>
            <a:custGeom>
              <a:avLst/>
              <a:gdLst>
                <a:gd name="T0" fmla="*/ 0 w 184"/>
                <a:gd name="T1" fmla="*/ 0 h 150"/>
                <a:gd name="T2" fmla="*/ 0 w 184"/>
                <a:gd name="T3" fmla="*/ 72 h 150"/>
                <a:gd name="T4" fmla="*/ 130 w 184"/>
                <a:gd name="T5" fmla="*/ 150 h 150"/>
                <a:gd name="T6" fmla="*/ 184 w 184"/>
                <a:gd name="T7" fmla="*/ 114 h 150"/>
                <a:gd name="T8" fmla="*/ 174 w 184"/>
                <a:gd name="T9" fmla="*/ 104 h 150"/>
                <a:gd name="T10" fmla="*/ 0 w 184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50">
                  <a:moveTo>
                    <a:pt x="0" y="0"/>
                  </a:moveTo>
                  <a:lnTo>
                    <a:pt x="0" y="72"/>
                  </a:lnTo>
                  <a:lnTo>
                    <a:pt x="130" y="150"/>
                  </a:lnTo>
                  <a:lnTo>
                    <a:pt x="184" y="114"/>
                  </a:lnTo>
                  <a:lnTo>
                    <a:pt x="174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5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1" name="ïṩlîḑê">
              <a:extLst>
                <a:ext uri="{FF2B5EF4-FFF2-40B4-BE49-F238E27FC236}">
                  <a16:creationId xmlns:a16="http://schemas.microsoft.com/office/drawing/2014/main" id="{F9ACBB1D-C212-4899-A789-6A689DD4CAB5}"/>
                </a:ext>
              </a:extLst>
            </p:cNvPr>
            <p:cNvSpPr/>
            <p:nvPr/>
          </p:nvSpPr>
          <p:spPr bwMode="auto">
            <a:xfrm>
              <a:off x="4784725" y="2332038"/>
              <a:ext cx="292100" cy="238125"/>
            </a:xfrm>
            <a:custGeom>
              <a:avLst/>
              <a:gdLst>
                <a:gd name="T0" fmla="*/ 0 w 184"/>
                <a:gd name="T1" fmla="*/ 0 h 150"/>
                <a:gd name="T2" fmla="*/ 0 w 184"/>
                <a:gd name="T3" fmla="*/ 72 h 150"/>
                <a:gd name="T4" fmla="*/ 130 w 184"/>
                <a:gd name="T5" fmla="*/ 150 h 150"/>
                <a:gd name="T6" fmla="*/ 184 w 184"/>
                <a:gd name="T7" fmla="*/ 114 h 150"/>
                <a:gd name="T8" fmla="*/ 174 w 184"/>
                <a:gd name="T9" fmla="*/ 10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50">
                  <a:moveTo>
                    <a:pt x="0" y="0"/>
                  </a:moveTo>
                  <a:lnTo>
                    <a:pt x="0" y="72"/>
                  </a:lnTo>
                  <a:lnTo>
                    <a:pt x="130" y="150"/>
                  </a:lnTo>
                  <a:lnTo>
                    <a:pt x="184" y="114"/>
                  </a:lnTo>
                  <a:lnTo>
                    <a:pt x="174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2" name="îṧlïḑé">
              <a:extLst>
                <a:ext uri="{FF2B5EF4-FFF2-40B4-BE49-F238E27FC236}">
                  <a16:creationId xmlns:a16="http://schemas.microsoft.com/office/drawing/2014/main" id="{149E3E5B-D94B-4003-B38B-4918120EB1AD}"/>
                </a:ext>
              </a:extLst>
            </p:cNvPr>
            <p:cNvSpPr/>
            <p:nvPr/>
          </p:nvSpPr>
          <p:spPr bwMode="auto">
            <a:xfrm>
              <a:off x="4681538" y="2332038"/>
              <a:ext cx="414338" cy="244475"/>
            </a:xfrm>
            <a:custGeom>
              <a:avLst/>
              <a:gdLst>
                <a:gd name="T0" fmla="*/ 65 w 261"/>
                <a:gd name="T1" fmla="*/ 10 h 154"/>
                <a:gd name="T2" fmla="*/ 245 w 261"/>
                <a:gd name="T3" fmla="*/ 116 h 154"/>
                <a:gd name="T4" fmla="*/ 195 w 261"/>
                <a:gd name="T5" fmla="*/ 144 h 154"/>
                <a:gd name="T6" fmla="*/ 16 w 261"/>
                <a:gd name="T7" fmla="*/ 38 h 154"/>
                <a:gd name="T8" fmla="*/ 65 w 261"/>
                <a:gd name="T9" fmla="*/ 10 h 154"/>
                <a:gd name="T10" fmla="*/ 65 w 261"/>
                <a:gd name="T11" fmla="*/ 0 h 154"/>
                <a:gd name="T12" fmla="*/ 0 w 261"/>
                <a:gd name="T13" fmla="*/ 38 h 154"/>
                <a:gd name="T14" fmla="*/ 195 w 261"/>
                <a:gd name="T15" fmla="*/ 154 h 154"/>
                <a:gd name="T16" fmla="*/ 261 w 261"/>
                <a:gd name="T17" fmla="*/ 116 h 154"/>
                <a:gd name="T18" fmla="*/ 65 w 261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54">
                  <a:moveTo>
                    <a:pt x="65" y="10"/>
                  </a:moveTo>
                  <a:lnTo>
                    <a:pt x="245" y="116"/>
                  </a:lnTo>
                  <a:lnTo>
                    <a:pt x="195" y="144"/>
                  </a:lnTo>
                  <a:lnTo>
                    <a:pt x="16" y="38"/>
                  </a:lnTo>
                  <a:lnTo>
                    <a:pt x="65" y="10"/>
                  </a:lnTo>
                  <a:close/>
                  <a:moveTo>
                    <a:pt x="65" y="0"/>
                  </a:moveTo>
                  <a:lnTo>
                    <a:pt x="0" y="38"/>
                  </a:lnTo>
                  <a:lnTo>
                    <a:pt x="195" y="154"/>
                  </a:lnTo>
                  <a:lnTo>
                    <a:pt x="261" y="1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8A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3" name="iṡļiḑê">
              <a:extLst>
                <a:ext uri="{FF2B5EF4-FFF2-40B4-BE49-F238E27FC236}">
                  <a16:creationId xmlns:a16="http://schemas.microsoft.com/office/drawing/2014/main" id="{5BF6BC21-7EAE-4CB4-92C7-D8F156FF21C7}"/>
                </a:ext>
              </a:extLst>
            </p:cNvPr>
            <p:cNvSpPr/>
            <p:nvPr/>
          </p:nvSpPr>
          <p:spPr bwMode="auto">
            <a:xfrm>
              <a:off x="4681538" y="2332038"/>
              <a:ext cx="414338" cy="244475"/>
            </a:xfrm>
            <a:custGeom>
              <a:avLst/>
              <a:gdLst>
                <a:gd name="T0" fmla="*/ 65 w 261"/>
                <a:gd name="T1" fmla="*/ 10 h 154"/>
                <a:gd name="T2" fmla="*/ 245 w 261"/>
                <a:gd name="T3" fmla="*/ 116 h 154"/>
                <a:gd name="T4" fmla="*/ 195 w 261"/>
                <a:gd name="T5" fmla="*/ 144 h 154"/>
                <a:gd name="T6" fmla="*/ 16 w 261"/>
                <a:gd name="T7" fmla="*/ 38 h 154"/>
                <a:gd name="T8" fmla="*/ 65 w 261"/>
                <a:gd name="T9" fmla="*/ 10 h 154"/>
                <a:gd name="T10" fmla="*/ 65 w 261"/>
                <a:gd name="T11" fmla="*/ 0 h 154"/>
                <a:gd name="T12" fmla="*/ 0 w 261"/>
                <a:gd name="T13" fmla="*/ 38 h 154"/>
                <a:gd name="T14" fmla="*/ 195 w 261"/>
                <a:gd name="T15" fmla="*/ 154 h 154"/>
                <a:gd name="T16" fmla="*/ 261 w 261"/>
                <a:gd name="T17" fmla="*/ 116 h 154"/>
                <a:gd name="T18" fmla="*/ 65 w 261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54">
                  <a:moveTo>
                    <a:pt x="65" y="10"/>
                  </a:moveTo>
                  <a:lnTo>
                    <a:pt x="245" y="116"/>
                  </a:lnTo>
                  <a:lnTo>
                    <a:pt x="195" y="144"/>
                  </a:lnTo>
                  <a:lnTo>
                    <a:pt x="16" y="38"/>
                  </a:lnTo>
                  <a:lnTo>
                    <a:pt x="65" y="10"/>
                  </a:lnTo>
                  <a:moveTo>
                    <a:pt x="65" y="0"/>
                  </a:moveTo>
                  <a:lnTo>
                    <a:pt x="0" y="38"/>
                  </a:lnTo>
                  <a:lnTo>
                    <a:pt x="195" y="154"/>
                  </a:lnTo>
                  <a:lnTo>
                    <a:pt x="261" y="116"/>
                  </a:lnTo>
                  <a:lnTo>
                    <a:pt x="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4" name="iSļiḋe">
              <a:extLst>
                <a:ext uri="{FF2B5EF4-FFF2-40B4-BE49-F238E27FC236}">
                  <a16:creationId xmlns:a16="http://schemas.microsoft.com/office/drawing/2014/main" id="{69EFE82F-1789-4FE3-9DCE-E036C6B59208}"/>
                </a:ext>
              </a:extLst>
            </p:cNvPr>
            <p:cNvSpPr/>
            <p:nvPr/>
          </p:nvSpPr>
          <p:spPr bwMode="auto">
            <a:xfrm>
              <a:off x="4765675" y="2401888"/>
              <a:ext cx="155575" cy="146050"/>
            </a:xfrm>
            <a:custGeom>
              <a:avLst/>
              <a:gdLst>
                <a:gd name="T0" fmla="*/ 45 w 49"/>
                <a:gd name="T1" fmla="*/ 46 h 46"/>
                <a:gd name="T2" fmla="*/ 41 w 49"/>
                <a:gd name="T3" fmla="*/ 42 h 46"/>
                <a:gd name="T4" fmla="*/ 23 w 49"/>
                <a:gd name="T5" fmla="*/ 10 h 46"/>
                <a:gd name="T6" fmla="*/ 13 w 49"/>
                <a:gd name="T7" fmla="*/ 10 h 46"/>
                <a:gd name="T8" fmla="*/ 8 w 49"/>
                <a:gd name="T9" fmla="*/ 22 h 46"/>
                <a:gd name="T10" fmla="*/ 4 w 49"/>
                <a:gd name="T11" fmla="*/ 26 h 46"/>
                <a:gd name="T12" fmla="*/ 0 w 49"/>
                <a:gd name="T13" fmla="*/ 22 h 46"/>
                <a:gd name="T14" fmla="*/ 9 w 49"/>
                <a:gd name="T15" fmla="*/ 3 h 46"/>
                <a:gd name="T16" fmla="*/ 26 w 49"/>
                <a:gd name="T17" fmla="*/ 3 h 46"/>
                <a:gd name="T18" fmla="*/ 49 w 49"/>
                <a:gd name="T19" fmla="*/ 42 h 46"/>
                <a:gd name="T20" fmla="*/ 45 w 49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46">
                  <a:moveTo>
                    <a:pt x="45" y="46"/>
                  </a:moveTo>
                  <a:cubicBezTo>
                    <a:pt x="43" y="46"/>
                    <a:pt x="41" y="44"/>
                    <a:pt x="41" y="42"/>
                  </a:cubicBezTo>
                  <a:cubicBezTo>
                    <a:pt x="41" y="29"/>
                    <a:pt x="33" y="15"/>
                    <a:pt x="23" y="10"/>
                  </a:cubicBezTo>
                  <a:cubicBezTo>
                    <a:pt x="20" y="9"/>
                    <a:pt x="16" y="8"/>
                    <a:pt x="13" y="10"/>
                  </a:cubicBezTo>
                  <a:cubicBezTo>
                    <a:pt x="10" y="12"/>
                    <a:pt x="8" y="16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4"/>
                    <a:pt x="3" y="7"/>
                    <a:pt x="9" y="3"/>
                  </a:cubicBezTo>
                  <a:cubicBezTo>
                    <a:pt x="14" y="0"/>
                    <a:pt x="20" y="0"/>
                    <a:pt x="26" y="3"/>
                  </a:cubicBezTo>
                  <a:cubicBezTo>
                    <a:pt x="39" y="9"/>
                    <a:pt x="49" y="26"/>
                    <a:pt x="49" y="42"/>
                  </a:cubicBezTo>
                  <a:cubicBezTo>
                    <a:pt x="49" y="44"/>
                    <a:pt x="47" y="46"/>
                    <a:pt x="4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5" name="îsļíḓé">
              <a:extLst>
                <a:ext uri="{FF2B5EF4-FFF2-40B4-BE49-F238E27FC236}">
                  <a16:creationId xmlns:a16="http://schemas.microsoft.com/office/drawing/2014/main" id="{EA109BD8-130B-453B-ACA4-50FB7169B32C}"/>
                </a:ext>
              </a:extLst>
            </p:cNvPr>
            <p:cNvSpPr/>
            <p:nvPr/>
          </p:nvSpPr>
          <p:spPr bwMode="auto">
            <a:xfrm>
              <a:off x="5060950" y="2665413"/>
              <a:ext cx="177800" cy="161925"/>
            </a:xfrm>
            <a:custGeom>
              <a:avLst/>
              <a:gdLst>
                <a:gd name="T0" fmla="*/ 5 w 56"/>
                <a:gd name="T1" fmla="*/ 51 h 51"/>
                <a:gd name="T2" fmla="*/ 0 w 56"/>
                <a:gd name="T3" fmla="*/ 47 h 51"/>
                <a:gd name="T4" fmla="*/ 26 w 56"/>
                <a:gd name="T5" fmla="*/ 3 h 51"/>
                <a:gd name="T6" fmla="*/ 46 w 56"/>
                <a:gd name="T7" fmla="*/ 3 h 51"/>
                <a:gd name="T8" fmla="*/ 56 w 56"/>
                <a:gd name="T9" fmla="*/ 25 h 51"/>
                <a:gd name="T10" fmla="*/ 52 w 56"/>
                <a:gd name="T11" fmla="*/ 29 h 51"/>
                <a:gd name="T12" fmla="*/ 47 w 56"/>
                <a:gd name="T13" fmla="*/ 25 h 51"/>
                <a:gd name="T14" fmla="*/ 41 w 56"/>
                <a:gd name="T15" fmla="*/ 11 h 51"/>
                <a:gd name="T16" fmla="*/ 30 w 56"/>
                <a:gd name="T17" fmla="*/ 11 h 51"/>
                <a:gd name="T18" fmla="*/ 9 w 56"/>
                <a:gd name="T19" fmla="*/ 47 h 51"/>
                <a:gd name="T20" fmla="*/ 5 w 56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1">
                  <a:moveTo>
                    <a:pt x="5" y="51"/>
                  </a:moveTo>
                  <a:cubicBezTo>
                    <a:pt x="2" y="51"/>
                    <a:pt x="0" y="49"/>
                    <a:pt x="0" y="47"/>
                  </a:cubicBezTo>
                  <a:cubicBezTo>
                    <a:pt x="0" y="29"/>
                    <a:pt x="12" y="10"/>
                    <a:pt x="26" y="3"/>
                  </a:cubicBezTo>
                  <a:cubicBezTo>
                    <a:pt x="34" y="0"/>
                    <a:pt x="41" y="0"/>
                    <a:pt x="46" y="3"/>
                  </a:cubicBezTo>
                  <a:cubicBezTo>
                    <a:pt x="53" y="7"/>
                    <a:pt x="56" y="15"/>
                    <a:pt x="56" y="25"/>
                  </a:cubicBezTo>
                  <a:cubicBezTo>
                    <a:pt x="56" y="27"/>
                    <a:pt x="54" y="29"/>
                    <a:pt x="52" y="29"/>
                  </a:cubicBezTo>
                  <a:cubicBezTo>
                    <a:pt x="49" y="29"/>
                    <a:pt x="47" y="27"/>
                    <a:pt x="47" y="25"/>
                  </a:cubicBezTo>
                  <a:cubicBezTo>
                    <a:pt x="47" y="18"/>
                    <a:pt x="45" y="13"/>
                    <a:pt x="41" y="11"/>
                  </a:cubicBezTo>
                  <a:cubicBezTo>
                    <a:pt x="38" y="8"/>
                    <a:pt x="33" y="10"/>
                    <a:pt x="30" y="11"/>
                  </a:cubicBezTo>
                  <a:cubicBezTo>
                    <a:pt x="19" y="16"/>
                    <a:pt x="9" y="33"/>
                    <a:pt x="9" y="47"/>
                  </a:cubicBezTo>
                  <a:cubicBezTo>
                    <a:pt x="9" y="49"/>
                    <a:pt x="7" y="51"/>
                    <a:pt x="5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6" name="íṧļíḑe">
              <a:extLst>
                <a:ext uri="{FF2B5EF4-FFF2-40B4-BE49-F238E27FC236}">
                  <a16:creationId xmlns:a16="http://schemas.microsoft.com/office/drawing/2014/main" id="{8A094850-B9CD-4578-9EA9-3ACD08B0088D}"/>
                </a:ext>
              </a:extLst>
            </p:cNvPr>
            <p:cNvSpPr/>
            <p:nvPr/>
          </p:nvSpPr>
          <p:spPr bwMode="auto">
            <a:xfrm>
              <a:off x="5089525" y="2719388"/>
              <a:ext cx="350838" cy="814388"/>
            </a:xfrm>
            <a:custGeom>
              <a:avLst/>
              <a:gdLst>
                <a:gd name="T0" fmla="*/ 221 w 221"/>
                <a:gd name="T1" fmla="*/ 381 h 513"/>
                <a:gd name="T2" fmla="*/ 0 w 221"/>
                <a:gd name="T3" fmla="*/ 513 h 513"/>
                <a:gd name="T4" fmla="*/ 0 w 221"/>
                <a:gd name="T5" fmla="*/ 133 h 513"/>
                <a:gd name="T6" fmla="*/ 221 w 221"/>
                <a:gd name="T7" fmla="*/ 0 h 513"/>
                <a:gd name="T8" fmla="*/ 221 w 221"/>
                <a:gd name="T9" fmla="*/ 38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13">
                  <a:moveTo>
                    <a:pt x="221" y="381"/>
                  </a:moveTo>
                  <a:lnTo>
                    <a:pt x="0" y="513"/>
                  </a:lnTo>
                  <a:lnTo>
                    <a:pt x="0" y="133"/>
                  </a:lnTo>
                  <a:lnTo>
                    <a:pt x="221" y="0"/>
                  </a:lnTo>
                  <a:lnTo>
                    <a:pt x="221" y="381"/>
                  </a:lnTo>
                  <a:close/>
                </a:path>
              </a:pathLst>
            </a:custGeom>
            <a:solidFill>
              <a:srgbClr val="FF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7" name="iṩ1iḍè">
              <a:extLst>
                <a:ext uri="{FF2B5EF4-FFF2-40B4-BE49-F238E27FC236}">
                  <a16:creationId xmlns:a16="http://schemas.microsoft.com/office/drawing/2014/main" id="{01F3AA4D-D0B9-46F4-B218-AFA4C6F4163B}"/>
                </a:ext>
              </a:extLst>
            </p:cNvPr>
            <p:cNvSpPr/>
            <p:nvPr/>
          </p:nvSpPr>
          <p:spPr bwMode="auto">
            <a:xfrm>
              <a:off x="4972050" y="2862263"/>
              <a:ext cx="117475" cy="671513"/>
            </a:xfrm>
            <a:custGeom>
              <a:avLst/>
              <a:gdLst>
                <a:gd name="T0" fmla="*/ 0 w 74"/>
                <a:gd name="T1" fmla="*/ 377 h 423"/>
                <a:gd name="T2" fmla="*/ 74 w 74"/>
                <a:gd name="T3" fmla="*/ 423 h 423"/>
                <a:gd name="T4" fmla="*/ 74 w 74"/>
                <a:gd name="T5" fmla="*/ 43 h 423"/>
                <a:gd name="T6" fmla="*/ 0 w 74"/>
                <a:gd name="T7" fmla="*/ 0 h 423"/>
                <a:gd name="T8" fmla="*/ 0 w 74"/>
                <a:gd name="T9" fmla="*/ 37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23">
                  <a:moveTo>
                    <a:pt x="0" y="377"/>
                  </a:moveTo>
                  <a:lnTo>
                    <a:pt x="74" y="423"/>
                  </a:lnTo>
                  <a:lnTo>
                    <a:pt x="74" y="43"/>
                  </a:lnTo>
                  <a:lnTo>
                    <a:pt x="0" y="0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FF5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8" name="íSḷïḓê">
              <a:extLst>
                <a:ext uri="{FF2B5EF4-FFF2-40B4-BE49-F238E27FC236}">
                  <a16:creationId xmlns:a16="http://schemas.microsoft.com/office/drawing/2014/main" id="{5F26A69B-08DD-43E6-99D4-DCBA816ABFE2}"/>
                </a:ext>
              </a:extLst>
            </p:cNvPr>
            <p:cNvSpPr/>
            <p:nvPr/>
          </p:nvSpPr>
          <p:spPr bwMode="auto">
            <a:xfrm>
              <a:off x="4972050" y="2862263"/>
              <a:ext cx="117475" cy="671513"/>
            </a:xfrm>
            <a:custGeom>
              <a:avLst/>
              <a:gdLst>
                <a:gd name="T0" fmla="*/ 0 w 74"/>
                <a:gd name="T1" fmla="*/ 377 h 423"/>
                <a:gd name="T2" fmla="*/ 74 w 74"/>
                <a:gd name="T3" fmla="*/ 423 h 423"/>
                <a:gd name="T4" fmla="*/ 74 w 74"/>
                <a:gd name="T5" fmla="*/ 43 h 423"/>
                <a:gd name="T6" fmla="*/ 0 w 74"/>
                <a:gd name="T7" fmla="*/ 0 h 423"/>
                <a:gd name="T8" fmla="*/ 0 w 74"/>
                <a:gd name="T9" fmla="*/ 37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23">
                  <a:moveTo>
                    <a:pt x="0" y="377"/>
                  </a:moveTo>
                  <a:lnTo>
                    <a:pt x="74" y="423"/>
                  </a:lnTo>
                  <a:lnTo>
                    <a:pt x="74" y="43"/>
                  </a:lnTo>
                  <a:lnTo>
                    <a:pt x="0" y="0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FF5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9" name="ïṡ1ïďe">
              <a:extLst>
                <a:ext uri="{FF2B5EF4-FFF2-40B4-BE49-F238E27FC236}">
                  <a16:creationId xmlns:a16="http://schemas.microsoft.com/office/drawing/2014/main" id="{1A971D1F-F6B6-4717-848D-B786A4334230}"/>
                </a:ext>
              </a:extLst>
            </p:cNvPr>
            <p:cNvSpPr/>
            <p:nvPr/>
          </p:nvSpPr>
          <p:spPr bwMode="auto">
            <a:xfrm>
              <a:off x="4972050" y="2862263"/>
              <a:ext cx="57150" cy="633413"/>
            </a:xfrm>
            <a:custGeom>
              <a:avLst/>
              <a:gdLst>
                <a:gd name="T0" fmla="*/ 36 w 36"/>
                <a:gd name="T1" fmla="*/ 20 h 399"/>
                <a:gd name="T2" fmla="*/ 0 w 36"/>
                <a:gd name="T3" fmla="*/ 0 h 399"/>
                <a:gd name="T4" fmla="*/ 0 w 36"/>
                <a:gd name="T5" fmla="*/ 377 h 399"/>
                <a:gd name="T6" fmla="*/ 36 w 36"/>
                <a:gd name="T7" fmla="*/ 399 h 399"/>
                <a:gd name="T8" fmla="*/ 36 w 36"/>
                <a:gd name="T9" fmla="*/ 2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9">
                  <a:moveTo>
                    <a:pt x="36" y="20"/>
                  </a:moveTo>
                  <a:lnTo>
                    <a:pt x="0" y="0"/>
                  </a:lnTo>
                  <a:lnTo>
                    <a:pt x="0" y="377"/>
                  </a:lnTo>
                  <a:lnTo>
                    <a:pt x="36" y="399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DD3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0" name="ïṧliďè">
              <a:extLst>
                <a:ext uri="{FF2B5EF4-FFF2-40B4-BE49-F238E27FC236}">
                  <a16:creationId xmlns:a16="http://schemas.microsoft.com/office/drawing/2014/main" id="{89511B6E-6A85-4664-B4C8-3FE8F58E2CD3}"/>
                </a:ext>
              </a:extLst>
            </p:cNvPr>
            <p:cNvSpPr/>
            <p:nvPr/>
          </p:nvSpPr>
          <p:spPr bwMode="auto">
            <a:xfrm>
              <a:off x="4972050" y="2652713"/>
              <a:ext cx="468313" cy="277813"/>
            </a:xfrm>
            <a:custGeom>
              <a:avLst/>
              <a:gdLst>
                <a:gd name="T0" fmla="*/ 295 w 295"/>
                <a:gd name="T1" fmla="*/ 42 h 175"/>
                <a:gd name="T2" fmla="*/ 74 w 295"/>
                <a:gd name="T3" fmla="*/ 175 h 175"/>
                <a:gd name="T4" fmla="*/ 0 w 295"/>
                <a:gd name="T5" fmla="*/ 132 h 175"/>
                <a:gd name="T6" fmla="*/ 223 w 295"/>
                <a:gd name="T7" fmla="*/ 0 h 175"/>
                <a:gd name="T8" fmla="*/ 295 w 295"/>
                <a:gd name="T9" fmla="*/ 4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75">
                  <a:moveTo>
                    <a:pt x="295" y="42"/>
                  </a:moveTo>
                  <a:lnTo>
                    <a:pt x="74" y="175"/>
                  </a:lnTo>
                  <a:lnTo>
                    <a:pt x="0" y="132"/>
                  </a:lnTo>
                  <a:lnTo>
                    <a:pt x="223" y="0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AB0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1" name="íṩḻîḍê">
              <a:extLst>
                <a:ext uri="{FF2B5EF4-FFF2-40B4-BE49-F238E27FC236}">
                  <a16:creationId xmlns:a16="http://schemas.microsoft.com/office/drawing/2014/main" id="{F8C9074F-E6BF-4FAA-9F6B-A77C7F4A543F}"/>
                </a:ext>
              </a:extLst>
            </p:cNvPr>
            <p:cNvSpPr/>
            <p:nvPr/>
          </p:nvSpPr>
          <p:spPr bwMode="auto">
            <a:xfrm>
              <a:off x="4991100" y="2652713"/>
              <a:ext cx="334963" cy="266700"/>
            </a:xfrm>
            <a:custGeom>
              <a:avLst/>
              <a:gdLst>
                <a:gd name="T0" fmla="*/ 211 w 211"/>
                <a:gd name="T1" fmla="*/ 0 h 168"/>
                <a:gd name="T2" fmla="*/ 211 w 211"/>
                <a:gd name="T3" fmla="*/ 80 h 168"/>
                <a:gd name="T4" fmla="*/ 62 w 211"/>
                <a:gd name="T5" fmla="*/ 168 h 168"/>
                <a:gd name="T6" fmla="*/ 0 w 211"/>
                <a:gd name="T7" fmla="*/ 130 h 168"/>
                <a:gd name="T8" fmla="*/ 12 w 211"/>
                <a:gd name="T9" fmla="*/ 118 h 168"/>
                <a:gd name="T10" fmla="*/ 211 w 211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68">
                  <a:moveTo>
                    <a:pt x="211" y="0"/>
                  </a:moveTo>
                  <a:lnTo>
                    <a:pt x="211" y="80"/>
                  </a:lnTo>
                  <a:lnTo>
                    <a:pt x="62" y="168"/>
                  </a:lnTo>
                  <a:lnTo>
                    <a:pt x="0" y="130"/>
                  </a:lnTo>
                  <a:lnTo>
                    <a:pt x="12" y="11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79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2" name="iṧḷíde">
              <a:extLst>
                <a:ext uri="{FF2B5EF4-FFF2-40B4-BE49-F238E27FC236}">
                  <a16:creationId xmlns:a16="http://schemas.microsoft.com/office/drawing/2014/main" id="{CC0C1C82-6871-42BE-9E1E-510ED1412B52}"/>
                </a:ext>
              </a:extLst>
            </p:cNvPr>
            <p:cNvSpPr/>
            <p:nvPr/>
          </p:nvSpPr>
          <p:spPr bwMode="auto">
            <a:xfrm>
              <a:off x="4991100" y="2652713"/>
              <a:ext cx="334963" cy="266700"/>
            </a:xfrm>
            <a:custGeom>
              <a:avLst/>
              <a:gdLst>
                <a:gd name="T0" fmla="*/ 211 w 211"/>
                <a:gd name="T1" fmla="*/ 0 h 168"/>
                <a:gd name="T2" fmla="*/ 211 w 211"/>
                <a:gd name="T3" fmla="*/ 80 h 168"/>
                <a:gd name="T4" fmla="*/ 62 w 211"/>
                <a:gd name="T5" fmla="*/ 168 h 168"/>
                <a:gd name="T6" fmla="*/ 0 w 211"/>
                <a:gd name="T7" fmla="*/ 130 h 168"/>
                <a:gd name="T8" fmla="*/ 12 w 211"/>
                <a:gd name="T9" fmla="*/ 1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68">
                  <a:moveTo>
                    <a:pt x="211" y="0"/>
                  </a:moveTo>
                  <a:lnTo>
                    <a:pt x="211" y="80"/>
                  </a:lnTo>
                  <a:lnTo>
                    <a:pt x="62" y="168"/>
                  </a:lnTo>
                  <a:lnTo>
                    <a:pt x="0" y="130"/>
                  </a:lnTo>
                  <a:lnTo>
                    <a:pt x="12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3" name="îşļiḑe">
              <a:extLst>
                <a:ext uri="{FF2B5EF4-FFF2-40B4-BE49-F238E27FC236}">
                  <a16:creationId xmlns:a16="http://schemas.microsoft.com/office/drawing/2014/main" id="{BAFE5BD4-274A-4998-8F4C-5F06E9D28718}"/>
                </a:ext>
              </a:extLst>
            </p:cNvPr>
            <p:cNvSpPr/>
            <p:nvPr/>
          </p:nvSpPr>
          <p:spPr bwMode="auto">
            <a:xfrm>
              <a:off x="4972050" y="2652713"/>
              <a:ext cx="468313" cy="277813"/>
            </a:xfrm>
            <a:custGeom>
              <a:avLst/>
              <a:gdLst>
                <a:gd name="T0" fmla="*/ 223 w 295"/>
                <a:gd name="T1" fmla="*/ 10 h 175"/>
                <a:gd name="T2" fmla="*/ 279 w 295"/>
                <a:gd name="T3" fmla="*/ 42 h 175"/>
                <a:gd name="T4" fmla="*/ 74 w 295"/>
                <a:gd name="T5" fmla="*/ 164 h 175"/>
                <a:gd name="T6" fmla="*/ 18 w 295"/>
                <a:gd name="T7" fmla="*/ 132 h 175"/>
                <a:gd name="T8" fmla="*/ 223 w 295"/>
                <a:gd name="T9" fmla="*/ 10 h 175"/>
                <a:gd name="T10" fmla="*/ 223 w 295"/>
                <a:gd name="T11" fmla="*/ 0 h 175"/>
                <a:gd name="T12" fmla="*/ 0 w 295"/>
                <a:gd name="T13" fmla="*/ 132 h 175"/>
                <a:gd name="T14" fmla="*/ 74 w 295"/>
                <a:gd name="T15" fmla="*/ 175 h 175"/>
                <a:gd name="T16" fmla="*/ 295 w 295"/>
                <a:gd name="T17" fmla="*/ 42 h 175"/>
                <a:gd name="T18" fmla="*/ 223 w 295"/>
                <a:gd name="T1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175">
                  <a:moveTo>
                    <a:pt x="223" y="10"/>
                  </a:moveTo>
                  <a:lnTo>
                    <a:pt x="279" y="42"/>
                  </a:lnTo>
                  <a:lnTo>
                    <a:pt x="74" y="164"/>
                  </a:lnTo>
                  <a:lnTo>
                    <a:pt x="18" y="132"/>
                  </a:lnTo>
                  <a:lnTo>
                    <a:pt x="223" y="10"/>
                  </a:lnTo>
                  <a:close/>
                  <a:moveTo>
                    <a:pt x="223" y="0"/>
                  </a:moveTo>
                  <a:lnTo>
                    <a:pt x="0" y="132"/>
                  </a:lnTo>
                  <a:lnTo>
                    <a:pt x="74" y="175"/>
                  </a:lnTo>
                  <a:lnTo>
                    <a:pt x="295" y="42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7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4" name="íṣľîḍè">
              <a:extLst>
                <a:ext uri="{FF2B5EF4-FFF2-40B4-BE49-F238E27FC236}">
                  <a16:creationId xmlns:a16="http://schemas.microsoft.com/office/drawing/2014/main" id="{77754DA5-8345-45C8-8C60-F43ED0D2835D}"/>
                </a:ext>
              </a:extLst>
            </p:cNvPr>
            <p:cNvSpPr/>
            <p:nvPr/>
          </p:nvSpPr>
          <p:spPr bwMode="auto">
            <a:xfrm>
              <a:off x="4972050" y="2652713"/>
              <a:ext cx="468313" cy="277813"/>
            </a:xfrm>
            <a:custGeom>
              <a:avLst/>
              <a:gdLst>
                <a:gd name="T0" fmla="*/ 223 w 295"/>
                <a:gd name="T1" fmla="*/ 10 h 175"/>
                <a:gd name="T2" fmla="*/ 279 w 295"/>
                <a:gd name="T3" fmla="*/ 42 h 175"/>
                <a:gd name="T4" fmla="*/ 74 w 295"/>
                <a:gd name="T5" fmla="*/ 164 h 175"/>
                <a:gd name="T6" fmla="*/ 18 w 295"/>
                <a:gd name="T7" fmla="*/ 132 h 175"/>
                <a:gd name="T8" fmla="*/ 223 w 295"/>
                <a:gd name="T9" fmla="*/ 10 h 175"/>
                <a:gd name="T10" fmla="*/ 223 w 295"/>
                <a:gd name="T11" fmla="*/ 0 h 175"/>
                <a:gd name="T12" fmla="*/ 0 w 295"/>
                <a:gd name="T13" fmla="*/ 132 h 175"/>
                <a:gd name="T14" fmla="*/ 74 w 295"/>
                <a:gd name="T15" fmla="*/ 175 h 175"/>
                <a:gd name="T16" fmla="*/ 295 w 295"/>
                <a:gd name="T17" fmla="*/ 42 h 175"/>
                <a:gd name="T18" fmla="*/ 223 w 295"/>
                <a:gd name="T1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175">
                  <a:moveTo>
                    <a:pt x="223" y="10"/>
                  </a:moveTo>
                  <a:lnTo>
                    <a:pt x="279" y="42"/>
                  </a:lnTo>
                  <a:lnTo>
                    <a:pt x="74" y="164"/>
                  </a:lnTo>
                  <a:lnTo>
                    <a:pt x="18" y="132"/>
                  </a:lnTo>
                  <a:lnTo>
                    <a:pt x="223" y="10"/>
                  </a:lnTo>
                  <a:moveTo>
                    <a:pt x="223" y="0"/>
                  </a:moveTo>
                  <a:lnTo>
                    <a:pt x="0" y="132"/>
                  </a:lnTo>
                  <a:lnTo>
                    <a:pt x="74" y="175"/>
                  </a:lnTo>
                  <a:lnTo>
                    <a:pt x="295" y="42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5" name="íṩḻíḑé">
              <a:extLst>
                <a:ext uri="{FF2B5EF4-FFF2-40B4-BE49-F238E27FC236}">
                  <a16:creationId xmlns:a16="http://schemas.microsoft.com/office/drawing/2014/main" id="{9F4EFDEA-909B-4AF8-A5D2-5A31CCCF3F55}"/>
                </a:ext>
              </a:extLst>
            </p:cNvPr>
            <p:cNvSpPr/>
            <p:nvPr/>
          </p:nvSpPr>
          <p:spPr bwMode="auto">
            <a:xfrm>
              <a:off x="5168900" y="2728913"/>
              <a:ext cx="179388" cy="165100"/>
            </a:xfrm>
            <a:custGeom>
              <a:avLst/>
              <a:gdLst>
                <a:gd name="T0" fmla="*/ 5 w 56"/>
                <a:gd name="T1" fmla="*/ 52 h 52"/>
                <a:gd name="T2" fmla="*/ 0 w 56"/>
                <a:gd name="T3" fmla="*/ 48 h 52"/>
                <a:gd name="T4" fmla="*/ 26 w 56"/>
                <a:gd name="T5" fmla="*/ 4 h 52"/>
                <a:gd name="T6" fmla="*/ 46 w 56"/>
                <a:gd name="T7" fmla="*/ 4 h 52"/>
                <a:gd name="T8" fmla="*/ 56 w 56"/>
                <a:gd name="T9" fmla="*/ 26 h 52"/>
                <a:gd name="T10" fmla="*/ 51 w 56"/>
                <a:gd name="T11" fmla="*/ 30 h 52"/>
                <a:gd name="T12" fmla="*/ 47 w 56"/>
                <a:gd name="T13" fmla="*/ 26 h 52"/>
                <a:gd name="T14" fmla="*/ 41 w 56"/>
                <a:gd name="T15" fmla="*/ 12 h 52"/>
                <a:gd name="T16" fmla="*/ 30 w 56"/>
                <a:gd name="T17" fmla="*/ 12 h 52"/>
                <a:gd name="T18" fmla="*/ 9 w 56"/>
                <a:gd name="T19" fmla="*/ 48 h 52"/>
                <a:gd name="T20" fmla="*/ 5 w 56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5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30"/>
                    <a:pt x="11" y="11"/>
                    <a:pt x="26" y="4"/>
                  </a:cubicBezTo>
                  <a:cubicBezTo>
                    <a:pt x="33" y="0"/>
                    <a:pt x="40" y="1"/>
                    <a:pt x="46" y="4"/>
                  </a:cubicBezTo>
                  <a:cubicBezTo>
                    <a:pt x="52" y="8"/>
                    <a:pt x="56" y="16"/>
                    <a:pt x="56" y="26"/>
                  </a:cubicBezTo>
                  <a:cubicBezTo>
                    <a:pt x="56" y="28"/>
                    <a:pt x="54" y="30"/>
                    <a:pt x="51" y="30"/>
                  </a:cubicBezTo>
                  <a:cubicBezTo>
                    <a:pt x="49" y="30"/>
                    <a:pt x="47" y="28"/>
                    <a:pt x="47" y="26"/>
                  </a:cubicBezTo>
                  <a:cubicBezTo>
                    <a:pt x="47" y="19"/>
                    <a:pt x="45" y="14"/>
                    <a:pt x="41" y="12"/>
                  </a:cubicBezTo>
                  <a:cubicBezTo>
                    <a:pt x="37" y="9"/>
                    <a:pt x="33" y="11"/>
                    <a:pt x="30" y="12"/>
                  </a:cubicBezTo>
                  <a:cubicBezTo>
                    <a:pt x="19" y="17"/>
                    <a:pt x="9" y="34"/>
                    <a:pt x="9" y="48"/>
                  </a:cubicBezTo>
                  <a:cubicBezTo>
                    <a:pt x="9" y="50"/>
                    <a:pt x="7" y="52"/>
                    <a:pt x="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6" name="ïşļîḓê">
              <a:extLst>
                <a:ext uri="{FF2B5EF4-FFF2-40B4-BE49-F238E27FC236}">
                  <a16:creationId xmlns:a16="http://schemas.microsoft.com/office/drawing/2014/main" id="{790E2D1E-0A62-482B-80D2-B0785DBDA9FC}"/>
                </a:ext>
              </a:extLst>
            </p:cNvPr>
            <p:cNvSpPr/>
            <p:nvPr/>
          </p:nvSpPr>
          <p:spPr bwMode="auto">
            <a:xfrm>
              <a:off x="7713663" y="4529138"/>
              <a:ext cx="190500" cy="174625"/>
            </a:xfrm>
            <a:custGeom>
              <a:avLst/>
              <a:gdLst>
                <a:gd name="T0" fmla="*/ 55 w 60"/>
                <a:gd name="T1" fmla="*/ 55 h 55"/>
                <a:gd name="T2" fmla="*/ 50 w 60"/>
                <a:gd name="T3" fmla="*/ 50 h 55"/>
                <a:gd name="T4" fmla="*/ 28 w 60"/>
                <a:gd name="T5" fmla="*/ 12 h 55"/>
                <a:gd name="T6" fmla="*/ 16 w 60"/>
                <a:gd name="T7" fmla="*/ 12 h 55"/>
                <a:gd name="T8" fmla="*/ 10 w 60"/>
                <a:gd name="T9" fmla="*/ 26 h 55"/>
                <a:gd name="T10" fmla="*/ 5 w 60"/>
                <a:gd name="T11" fmla="*/ 31 h 55"/>
                <a:gd name="T12" fmla="*/ 0 w 60"/>
                <a:gd name="T13" fmla="*/ 26 h 55"/>
                <a:gd name="T14" fmla="*/ 11 w 60"/>
                <a:gd name="T15" fmla="*/ 4 h 55"/>
                <a:gd name="T16" fmla="*/ 32 w 60"/>
                <a:gd name="T17" fmla="*/ 3 h 55"/>
                <a:gd name="T18" fmla="*/ 60 w 60"/>
                <a:gd name="T19" fmla="*/ 50 h 55"/>
                <a:gd name="T20" fmla="*/ 55 w 60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55">
                  <a:moveTo>
                    <a:pt x="55" y="55"/>
                  </a:moveTo>
                  <a:cubicBezTo>
                    <a:pt x="52" y="55"/>
                    <a:pt x="50" y="52"/>
                    <a:pt x="50" y="50"/>
                  </a:cubicBezTo>
                  <a:cubicBezTo>
                    <a:pt x="50" y="35"/>
                    <a:pt x="40" y="18"/>
                    <a:pt x="28" y="12"/>
                  </a:cubicBezTo>
                  <a:cubicBezTo>
                    <a:pt x="25" y="10"/>
                    <a:pt x="20" y="9"/>
                    <a:pt x="16" y="12"/>
                  </a:cubicBezTo>
                  <a:cubicBezTo>
                    <a:pt x="12" y="14"/>
                    <a:pt x="10" y="20"/>
                    <a:pt x="10" y="26"/>
                  </a:cubicBezTo>
                  <a:cubicBezTo>
                    <a:pt x="10" y="29"/>
                    <a:pt x="8" y="31"/>
                    <a:pt x="5" y="31"/>
                  </a:cubicBezTo>
                  <a:cubicBezTo>
                    <a:pt x="3" y="31"/>
                    <a:pt x="0" y="29"/>
                    <a:pt x="0" y="26"/>
                  </a:cubicBezTo>
                  <a:cubicBezTo>
                    <a:pt x="0" y="16"/>
                    <a:pt x="4" y="8"/>
                    <a:pt x="11" y="4"/>
                  </a:cubicBezTo>
                  <a:cubicBezTo>
                    <a:pt x="17" y="0"/>
                    <a:pt x="24" y="0"/>
                    <a:pt x="32" y="3"/>
                  </a:cubicBezTo>
                  <a:cubicBezTo>
                    <a:pt x="47" y="11"/>
                    <a:pt x="60" y="31"/>
                    <a:pt x="60" y="50"/>
                  </a:cubicBezTo>
                  <a:cubicBezTo>
                    <a:pt x="60" y="52"/>
                    <a:pt x="57" y="55"/>
                    <a:pt x="5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7" name="íŝļïďê">
              <a:extLst>
                <a:ext uri="{FF2B5EF4-FFF2-40B4-BE49-F238E27FC236}">
                  <a16:creationId xmlns:a16="http://schemas.microsoft.com/office/drawing/2014/main" id="{41A00EA2-EB0D-4AF7-9F2C-3C828D39D97E}"/>
                </a:ext>
              </a:extLst>
            </p:cNvPr>
            <p:cNvSpPr/>
            <p:nvPr/>
          </p:nvSpPr>
          <p:spPr bwMode="auto">
            <a:xfrm>
              <a:off x="7500938" y="4586288"/>
              <a:ext cx="374650" cy="862013"/>
            </a:xfrm>
            <a:custGeom>
              <a:avLst/>
              <a:gdLst>
                <a:gd name="T0" fmla="*/ 0 w 236"/>
                <a:gd name="T1" fmla="*/ 404 h 543"/>
                <a:gd name="T2" fmla="*/ 236 w 236"/>
                <a:gd name="T3" fmla="*/ 543 h 543"/>
                <a:gd name="T4" fmla="*/ 236 w 236"/>
                <a:gd name="T5" fmla="*/ 140 h 543"/>
                <a:gd name="T6" fmla="*/ 0 w 236"/>
                <a:gd name="T7" fmla="*/ 0 h 543"/>
                <a:gd name="T8" fmla="*/ 0 w 236"/>
                <a:gd name="T9" fmla="*/ 40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543">
                  <a:moveTo>
                    <a:pt x="0" y="404"/>
                  </a:moveTo>
                  <a:lnTo>
                    <a:pt x="236" y="543"/>
                  </a:lnTo>
                  <a:lnTo>
                    <a:pt x="236" y="140"/>
                  </a:lnTo>
                  <a:lnTo>
                    <a:pt x="0" y="0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0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8" name="iślïḋê">
              <a:extLst>
                <a:ext uri="{FF2B5EF4-FFF2-40B4-BE49-F238E27FC236}">
                  <a16:creationId xmlns:a16="http://schemas.microsoft.com/office/drawing/2014/main" id="{CD3629FF-9F94-4CB1-9879-77B906D747E0}"/>
                </a:ext>
              </a:extLst>
            </p:cNvPr>
            <p:cNvSpPr/>
            <p:nvPr/>
          </p:nvSpPr>
          <p:spPr bwMode="auto">
            <a:xfrm>
              <a:off x="7875588" y="4735513"/>
              <a:ext cx="122238" cy="712788"/>
            </a:xfrm>
            <a:custGeom>
              <a:avLst/>
              <a:gdLst>
                <a:gd name="T0" fmla="*/ 77 w 77"/>
                <a:gd name="T1" fmla="*/ 399 h 449"/>
                <a:gd name="T2" fmla="*/ 0 w 77"/>
                <a:gd name="T3" fmla="*/ 449 h 449"/>
                <a:gd name="T4" fmla="*/ 0 w 77"/>
                <a:gd name="T5" fmla="*/ 46 h 449"/>
                <a:gd name="T6" fmla="*/ 77 w 77"/>
                <a:gd name="T7" fmla="*/ 0 h 449"/>
                <a:gd name="T8" fmla="*/ 77 w 77"/>
                <a:gd name="T9" fmla="*/ 39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9">
                  <a:moveTo>
                    <a:pt x="77" y="399"/>
                  </a:moveTo>
                  <a:lnTo>
                    <a:pt x="0" y="449"/>
                  </a:lnTo>
                  <a:lnTo>
                    <a:pt x="0" y="46"/>
                  </a:lnTo>
                  <a:lnTo>
                    <a:pt x="77" y="0"/>
                  </a:lnTo>
                  <a:lnTo>
                    <a:pt x="77" y="399"/>
                  </a:lnTo>
                  <a:close/>
                </a:path>
              </a:pathLst>
            </a:custGeom>
            <a:solidFill>
              <a:srgbClr val="FF5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9" name="îṧ1ïďè">
              <a:extLst>
                <a:ext uri="{FF2B5EF4-FFF2-40B4-BE49-F238E27FC236}">
                  <a16:creationId xmlns:a16="http://schemas.microsoft.com/office/drawing/2014/main" id="{54FE232B-6192-4540-A849-98C50D175B78}"/>
                </a:ext>
              </a:extLst>
            </p:cNvPr>
            <p:cNvSpPr/>
            <p:nvPr/>
          </p:nvSpPr>
          <p:spPr bwMode="auto">
            <a:xfrm>
              <a:off x="7875588" y="4735513"/>
              <a:ext cx="122238" cy="712788"/>
            </a:xfrm>
            <a:custGeom>
              <a:avLst/>
              <a:gdLst>
                <a:gd name="T0" fmla="*/ 77 w 77"/>
                <a:gd name="T1" fmla="*/ 399 h 449"/>
                <a:gd name="T2" fmla="*/ 0 w 77"/>
                <a:gd name="T3" fmla="*/ 449 h 449"/>
                <a:gd name="T4" fmla="*/ 0 w 77"/>
                <a:gd name="T5" fmla="*/ 46 h 449"/>
                <a:gd name="T6" fmla="*/ 77 w 77"/>
                <a:gd name="T7" fmla="*/ 0 h 449"/>
                <a:gd name="T8" fmla="*/ 77 w 77"/>
                <a:gd name="T9" fmla="*/ 39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9">
                  <a:moveTo>
                    <a:pt x="77" y="399"/>
                  </a:moveTo>
                  <a:lnTo>
                    <a:pt x="0" y="449"/>
                  </a:lnTo>
                  <a:lnTo>
                    <a:pt x="0" y="46"/>
                  </a:lnTo>
                  <a:lnTo>
                    <a:pt x="77" y="0"/>
                  </a:lnTo>
                  <a:lnTo>
                    <a:pt x="77" y="399"/>
                  </a:lnTo>
                  <a:close/>
                </a:path>
              </a:pathLst>
            </a:custGeom>
            <a:solidFill>
              <a:srgbClr val="068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0" name="iṧḻîḋe">
              <a:extLst>
                <a:ext uri="{FF2B5EF4-FFF2-40B4-BE49-F238E27FC236}">
                  <a16:creationId xmlns:a16="http://schemas.microsoft.com/office/drawing/2014/main" id="{1853117B-0B38-44A9-BBEC-2BBFF31EA74D}"/>
                </a:ext>
              </a:extLst>
            </p:cNvPr>
            <p:cNvSpPr/>
            <p:nvPr/>
          </p:nvSpPr>
          <p:spPr bwMode="auto">
            <a:xfrm>
              <a:off x="7935913" y="4735513"/>
              <a:ext cx="61913" cy="674688"/>
            </a:xfrm>
            <a:custGeom>
              <a:avLst/>
              <a:gdLst>
                <a:gd name="T0" fmla="*/ 0 w 39"/>
                <a:gd name="T1" fmla="*/ 24 h 425"/>
                <a:gd name="T2" fmla="*/ 39 w 39"/>
                <a:gd name="T3" fmla="*/ 0 h 425"/>
                <a:gd name="T4" fmla="*/ 39 w 39"/>
                <a:gd name="T5" fmla="*/ 399 h 425"/>
                <a:gd name="T6" fmla="*/ 0 w 39"/>
                <a:gd name="T7" fmla="*/ 425 h 425"/>
                <a:gd name="T8" fmla="*/ 0 w 39"/>
                <a:gd name="T9" fmla="*/ 2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25">
                  <a:moveTo>
                    <a:pt x="0" y="24"/>
                  </a:moveTo>
                  <a:lnTo>
                    <a:pt x="39" y="0"/>
                  </a:lnTo>
                  <a:lnTo>
                    <a:pt x="39" y="399"/>
                  </a:lnTo>
                  <a:lnTo>
                    <a:pt x="0" y="42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6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1" name="ïŝliḍe">
              <a:extLst>
                <a:ext uri="{FF2B5EF4-FFF2-40B4-BE49-F238E27FC236}">
                  <a16:creationId xmlns:a16="http://schemas.microsoft.com/office/drawing/2014/main" id="{72B9A079-B4E7-4698-A1E8-6058493B52FB}"/>
                </a:ext>
              </a:extLst>
            </p:cNvPr>
            <p:cNvSpPr/>
            <p:nvPr/>
          </p:nvSpPr>
          <p:spPr bwMode="auto">
            <a:xfrm>
              <a:off x="7500938" y="4516438"/>
              <a:ext cx="496888" cy="292100"/>
            </a:xfrm>
            <a:custGeom>
              <a:avLst/>
              <a:gdLst>
                <a:gd name="T0" fmla="*/ 0 w 313"/>
                <a:gd name="T1" fmla="*/ 44 h 184"/>
                <a:gd name="T2" fmla="*/ 236 w 313"/>
                <a:gd name="T3" fmla="*/ 184 h 184"/>
                <a:gd name="T4" fmla="*/ 313 w 313"/>
                <a:gd name="T5" fmla="*/ 138 h 184"/>
                <a:gd name="T6" fmla="*/ 78 w 313"/>
                <a:gd name="T7" fmla="*/ 0 h 184"/>
                <a:gd name="T8" fmla="*/ 0 w 313"/>
                <a:gd name="T9" fmla="*/ 4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84">
                  <a:moveTo>
                    <a:pt x="0" y="44"/>
                  </a:moveTo>
                  <a:lnTo>
                    <a:pt x="236" y="184"/>
                  </a:lnTo>
                  <a:lnTo>
                    <a:pt x="313" y="138"/>
                  </a:lnTo>
                  <a:lnTo>
                    <a:pt x="7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6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2" name="îslîḑê">
              <a:extLst>
                <a:ext uri="{FF2B5EF4-FFF2-40B4-BE49-F238E27FC236}">
                  <a16:creationId xmlns:a16="http://schemas.microsoft.com/office/drawing/2014/main" id="{0D731D0E-FA56-40B3-98C3-5FE0D98E4F2A}"/>
                </a:ext>
              </a:extLst>
            </p:cNvPr>
            <p:cNvSpPr/>
            <p:nvPr/>
          </p:nvSpPr>
          <p:spPr bwMode="auto">
            <a:xfrm>
              <a:off x="7624763" y="4516438"/>
              <a:ext cx="352425" cy="282575"/>
            </a:xfrm>
            <a:custGeom>
              <a:avLst/>
              <a:gdLst>
                <a:gd name="T0" fmla="*/ 0 w 222"/>
                <a:gd name="T1" fmla="*/ 0 h 178"/>
                <a:gd name="T2" fmla="*/ 0 w 222"/>
                <a:gd name="T3" fmla="*/ 84 h 178"/>
                <a:gd name="T4" fmla="*/ 158 w 222"/>
                <a:gd name="T5" fmla="*/ 178 h 178"/>
                <a:gd name="T6" fmla="*/ 222 w 222"/>
                <a:gd name="T7" fmla="*/ 138 h 178"/>
                <a:gd name="T8" fmla="*/ 210 w 222"/>
                <a:gd name="T9" fmla="*/ 124 h 178"/>
                <a:gd name="T10" fmla="*/ 0 w 222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178">
                  <a:moveTo>
                    <a:pt x="0" y="0"/>
                  </a:moveTo>
                  <a:lnTo>
                    <a:pt x="0" y="84"/>
                  </a:lnTo>
                  <a:lnTo>
                    <a:pt x="158" y="178"/>
                  </a:lnTo>
                  <a:lnTo>
                    <a:pt x="222" y="138"/>
                  </a:lnTo>
                  <a:lnTo>
                    <a:pt x="21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5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3" name="îṡḷíḍe">
              <a:extLst>
                <a:ext uri="{FF2B5EF4-FFF2-40B4-BE49-F238E27FC236}">
                  <a16:creationId xmlns:a16="http://schemas.microsoft.com/office/drawing/2014/main" id="{38993197-4B85-4B4F-A52B-9DE885F7158F}"/>
                </a:ext>
              </a:extLst>
            </p:cNvPr>
            <p:cNvSpPr/>
            <p:nvPr/>
          </p:nvSpPr>
          <p:spPr bwMode="auto">
            <a:xfrm>
              <a:off x="7624763" y="4516438"/>
              <a:ext cx="352425" cy="282575"/>
            </a:xfrm>
            <a:custGeom>
              <a:avLst/>
              <a:gdLst>
                <a:gd name="T0" fmla="*/ 0 w 222"/>
                <a:gd name="T1" fmla="*/ 0 h 178"/>
                <a:gd name="T2" fmla="*/ 0 w 222"/>
                <a:gd name="T3" fmla="*/ 84 h 178"/>
                <a:gd name="T4" fmla="*/ 158 w 222"/>
                <a:gd name="T5" fmla="*/ 178 h 178"/>
                <a:gd name="T6" fmla="*/ 222 w 222"/>
                <a:gd name="T7" fmla="*/ 138 h 178"/>
                <a:gd name="T8" fmla="*/ 210 w 222"/>
                <a:gd name="T9" fmla="*/ 1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78">
                  <a:moveTo>
                    <a:pt x="0" y="0"/>
                  </a:moveTo>
                  <a:lnTo>
                    <a:pt x="0" y="84"/>
                  </a:lnTo>
                  <a:lnTo>
                    <a:pt x="158" y="178"/>
                  </a:lnTo>
                  <a:lnTo>
                    <a:pt x="222" y="138"/>
                  </a:lnTo>
                  <a:lnTo>
                    <a:pt x="21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4" name="iṥlïḓê">
              <a:extLst>
                <a:ext uri="{FF2B5EF4-FFF2-40B4-BE49-F238E27FC236}">
                  <a16:creationId xmlns:a16="http://schemas.microsoft.com/office/drawing/2014/main" id="{2CDDB69F-1FE4-457B-96AC-7348C1B2E410}"/>
                </a:ext>
              </a:extLst>
            </p:cNvPr>
            <p:cNvSpPr/>
            <p:nvPr/>
          </p:nvSpPr>
          <p:spPr bwMode="auto">
            <a:xfrm>
              <a:off x="7500938" y="4516438"/>
              <a:ext cx="496888" cy="292100"/>
            </a:xfrm>
            <a:custGeom>
              <a:avLst/>
              <a:gdLst>
                <a:gd name="T0" fmla="*/ 78 w 313"/>
                <a:gd name="T1" fmla="*/ 12 h 184"/>
                <a:gd name="T2" fmla="*/ 294 w 313"/>
                <a:gd name="T3" fmla="*/ 138 h 184"/>
                <a:gd name="T4" fmla="*/ 236 w 313"/>
                <a:gd name="T5" fmla="*/ 172 h 184"/>
                <a:gd name="T6" fmla="*/ 20 w 313"/>
                <a:gd name="T7" fmla="*/ 46 h 184"/>
                <a:gd name="T8" fmla="*/ 78 w 313"/>
                <a:gd name="T9" fmla="*/ 12 h 184"/>
                <a:gd name="T10" fmla="*/ 78 w 313"/>
                <a:gd name="T11" fmla="*/ 0 h 184"/>
                <a:gd name="T12" fmla="*/ 0 w 313"/>
                <a:gd name="T13" fmla="*/ 44 h 184"/>
                <a:gd name="T14" fmla="*/ 236 w 313"/>
                <a:gd name="T15" fmla="*/ 184 h 184"/>
                <a:gd name="T16" fmla="*/ 313 w 313"/>
                <a:gd name="T17" fmla="*/ 138 h 184"/>
                <a:gd name="T18" fmla="*/ 78 w 313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184">
                  <a:moveTo>
                    <a:pt x="78" y="12"/>
                  </a:moveTo>
                  <a:lnTo>
                    <a:pt x="294" y="138"/>
                  </a:lnTo>
                  <a:lnTo>
                    <a:pt x="236" y="172"/>
                  </a:lnTo>
                  <a:lnTo>
                    <a:pt x="20" y="46"/>
                  </a:lnTo>
                  <a:lnTo>
                    <a:pt x="78" y="12"/>
                  </a:lnTo>
                  <a:close/>
                  <a:moveTo>
                    <a:pt x="78" y="0"/>
                  </a:moveTo>
                  <a:lnTo>
                    <a:pt x="0" y="44"/>
                  </a:lnTo>
                  <a:lnTo>
                    <a:pt x="236" y="184"/>
                  </a:lnTo>
                  <a:lnTo>
                    <a:pt x="313" y="13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A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5" name="îS1íḑê">
              <a:extLst>
                <a:ext uri="{FF2B5EF4-FFF2-40B4-BE49-F238E27FC236}">
                  <a16:creationId xmlns:a16="http://schemas.microsoft.com/office/drawing/2014/main" id="{7D7782AB-EDA3-483B-9E5F-3280DB27E608}"/>
                </a:ext>
              </a:extLst>
            </p:cNvPr>
            <p:cNvSpPr/>
            <p:nvPr/>
          </p:nvSpPr>
          <p:spPr bwMode="auto">
            <a:xfrm>
              <a:off x="7500938" y="4516438"/>
              <a:ext cx="496888" cy="292100"/>
            </a:xfrm>
            <a:custGeom>
              <a:avLst/>
              <a:gdLst>
                <a:gd name="T0" fmla="*/ 78 w 313"/>
                <a:gd name="T1" fmla="*/ 12 h 184"/>
                <a:gd name="T2" fmla="*/ 294 w 313"/>
                <a:gd name="T3" fmla="*/ 138 h 184"/>
                <a:gd name="T4" fmla="*/ 236 w 313"/>
                <a:gd name="T5" fmla="*/ 172 h 184"/>
                <a:gd name="T6" fmla="*/ 20 w 313"/>
                <a:gd name="T7" fmla="*/ 46 h 184"/>
                <a:gd name="T8" fmla="*/ 78 w 313"/>
                <a:gd name="T9" fmla="*/ 12 h 184"/>
                <a:gd name="T10" fmla="*/ 78 w 313"/>
                <a:gd name="T11" fmla="*/ 0 h 184"/>
                <a:gd name="T12" fmla="*/ 0 w 313"/>
                <a:gd name="T13" fmla="*/ 44 h 184"/>
                <a:gd name="T14" fmla="*/ 236 w 313"/>
                <a:gd name="T15" fmla="*/ 184 h 184"/>
                <a:gd name="T16" fmla="*/ 313 w 313"/>
                <a:gd name="T17" fmla="*/ 138 h 184"/>
                <a:gd name="T18" fmla="*/ 78 w 313"/>
                <a:gd name="T1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184">
                  <a:moveTo>
                    <a:pt x="78" y="12"/>
                  </a:moveTo>
                  <a:lnTo>
                    <a:pt x="294" y="138"/>
                  </a:lnTo>
                  <a:lnTo>
                    <a:pt x="236" y="172"/>
                  </a:lnTo>
                  <a:lnTo>
                    <a:pt x="20" y="46"/>
                  </a:lnTo>
                  <a:lnTo>
                    <a:pt x="78" y="12"/>
                  </a:lnTo>
                  <a:moveTo>
                    <a:pt x="78" y="0"/>
                  </a:moveTo>
                  <a:lnTo>
                    <a:pt x="0" y="44"/>
                  </a:lnTo>
                  <a:lnTo>
                    <a:pt x="236" y="184"/>
                  </a:lnTo>
                  <a:lnTo>
                    <a:pt x="313" y="138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6" name="išľîďe">
              <a:extLst>
                <a:ext uri="{FF2B5EF4-FFF2-40B4-BE49-F238E27FC236}">
                  <a16:creationId xmlns:a16="http://schemas.microsoft.com/office/drawing/2014/main" id="{65C78AEB-FBAF-4113-BD10-83D51EB7F7F0}"/>
                </a:ext>
              </a:extLst>
            </p:cNvPr>
            <p:cNvSpPr/>
            <p:nvPr/>
          </p:nvSpPr>
          <p:spPr bwMode="auto">
            <a:xfrm>
              <a:off x="7602538" y="4598988"/>
              <a:ext cx="187325" cy="174625"/>
            </a:xfrm>
            <a:custGeom>
              <a:avLst/>
              <a:gdLst>
                <a:gd name="T0" fmla="*/ 54 w 59"/>
                <a:gd name="T1" fmla="*/ 55 h 55"/>
                <a:gd name="T2" fmla="*/ 49 w 59"/>
                <a:gd name="T3" fmla="*/ 50 h 55"/>
                <a:gd name="T4" fmla="*/ 27 w 59"/>
                <a:gd name="T5" fmla="*/ 12 h 55"/>
                <a:gd name="T6" fmla="*/ 15 w 59"/>
                <a:gd name="T7" fmla="*/ 12 h 55"/>
                <a:gd name="T8" fmla="*/ 9 w 59"/>
                <a:gd name="T9" fmla="*/ 27 h 55"/>
                <a:gd name="T10" fmla="*/ 4 w 59"/>
                <a:gd name="T11" fmla="*/ 31 h 55"/>
                <a:gd name="T12" fmla="*/ 0 w 59"/>
                <a:gd name="T13" fmla="*/ 27 h 55"/>
                <a:gd name="T14" fmla="*/ 10 w 59"/>
                <a:gd name="T15" fmla="*/ 4 h 55"/>
                <a:gd name="T16" fmla="*/ 31 w 59"/>
                <a:gd name="T17" fmla="*/ 4 h 55"/>
                <a:gd name="T18" fmla="*/ 59 w 59"/>
                <a:gd name="T19" fmla="*/ 50 h 55"/>
                <a:gd name="T20" fmla="*/ 54 w 59"/>
                <a:gd name="T2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5">
                  <a:moveTo>
                    <a:pt x="54" y="55"/>
                  </a:moveTo>
                  <a:cubicBezTo>
                    <a:pt x="51" y="55"/>
                    <a:pt x="49" y="53"/>
                    <a:pt x="49" y="50"/>
                  </a:cubicBezTo>
                  <a:cubicBezTo>
                    <a:pt x="49" y="35"/>
                    <a:pt x="39" y="18"/>
                    <a:pt x="27" y="12"/>
                  </a:cubicBezTo>
                  <a:cubicBezTo>
                    <a:pt x="24" y="11"/>
                    <a:pt x="19" y="9"/>
                    <a:pt x="15" y="12"/>
                  </a:cubicBezTo>
                  <a:cubicBezTo>
                    <a:pt x="11" y="14"/>
                    <a:pt x="9" y="20"/>
                    <a:pt x="9" y="27"/>
                  </a:cubicBezTo>
                  <a:cubicBezTo>
                    <a:pt x="9" y="29"/>
                    <a:pt x="7" y="31"/>
                    <a:pt x="4" y="31"/>
                  </a:cubicBezTo>
                  <a:cubicBezTo>
                    <a:pt x="2" y="31"/>
                    <a:pt x="0" y="29"/>
                    <a:pt x="0" y="27"/>
                  </a:cubicBezTo>
                  <a:cubicBezTo>
                    <a:pt x="0" y="16"/>
                    <a:pt x="3" y="8"/>
                    <a:pt x="10" y="4"/>
                  </a:cubicBezTo>
                  <a:cubicBezTo>
                    <a:pt x="16" y="0"/>
                    <a:pt x="24" y="0"/>
                    <a:pt x="31" y="4"/>
                  </a:cubicBezTo>
                  <a:cubicBezTo>
                    <a:pt x="47" y="11"/>
                    <a:pt x="59" y="31"/>
                    <a:pt x="59" y="50"/>
                  </a:cubicBezTo>
                  <a:cubicBezTo>
                    <a:pt x="59" y="53"/>
                    <a:pt x="57" y="55"/>
                    <a:pt x="54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7" name="îSḷiḋe">
              <a:extLst>
                <a:ext uri="{FF2B5EF4-FFF2-40B4-BE49-F238E27FC236}">
                  <a16:creationId xmlns:a16="http://schemas.microsoft.com/office/drawing/2014/main" id="{BFB0ECAE-81C4-474D-B953-5D62C246AF95}"/>
                </a:ext>
              </a:extLst>
            </p:cNvPr>
            <p:cNvSpPr/>
            <p:nvPr/>
          </p:nvSpPr>
          <p:spPr bwMode="auto">
            <a:xfrm>
              <a:off x="4102100" y="5270500"/>
              <a:ext cx="812800" cy="4318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  <a:alpha val="35000"/>
                  </a:schemeClr>
                </a:gs>
                <a:gs pos="0">
                  <a:srgbClr val="06E6FF">
                    <a:alpha val="55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8" name="ïSliḋé">
              <a:extLst>
                <a:ext uri="{FF2B5EF4-FFF2-40B4-BE49-F238E27FC236}">
                  <a16:creationId xmlns:a16="http://schemas.microsoft.com/office/drawing/2014/main" id="{6667321D-ACC0-4431-BE50-A55517C73D99}"/>
                </a:ext>
              </a:extLst>
            </p:cNvPr>
            <p:cNvSpPr/>
            <p:nvPr/>
          </p:nvSpPr>
          <p:spPr bwMode="auto">
            <a:xfrm>
              <a:off x="4895850" y="5018088"/>
              <a:ext cx="414338" cy="21907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  <a:alpha val="35000"/>
                  </a:schemeClr>
                </a:gs>
                <a:gs pos="0">
                  <a:srgbClr val="06E6FF">
                    <a:alpha val="55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9" name="îṣlîḍé">
              <a:extLst>
                <a:ext uri="{FF2B5EF4-FFF2-40B4-BE49-F238E27FC236}">
                  <a16:creationId xmlns:a16="http://schemas.microsoft.com/office/drawing/2014/main" id="{CDCB76E6-A585-4B08-B614-E031517FB950}"/>
                </a:ext>
              </a:extLst>
            </p:cNvPr>
            <p:cNvSpPr/>
            <p:nvPr/>
          </p:nvSpPr>
          <p:spPr bwMode="auto">
            <a:xfrm>
              <a:off x="5357813" y="4827588"/>
              <a:ext cx="263525" cy="1397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5000"/>
                    <a:lumOff val="95000"/>
                    <a:alpha val="35000"/>
                  </a:schemeClr>
                </a:gs>
                <a:gs pos="0">
                  <a:srgbClr val="06E6FF">
                    <a:alpha val="55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0" name="ïsḻíḑè">
              <a:extLst>
                <a:ext uri="{FF2B5EF4-FFF2-40B4-BE49-F238E27FC236}">
                  <a16:creationId xmlns:a16="http://schemas.microsoft.com/office/drawing/2014/main" id="{3216C37B-89E1-4613-A9EB-B6CBFF7FF3C1}"/>
                </a:ext>
              </a:extLst>
            </p:cNvPr>
            <p:cNvSpPr/>
            <p:nvPr/>
          </p:nvSpPr>
          <p:spPr bwMode="auto">
            <a:xfrm>
              <a:off x="4313238" y="3416300"/>
              <a:ext cx="304800" cy="304800"/>
            </a:xfrm>
            <a:prstGeom prst="ellipse">
              <a:avLst/>
            </a:prstGeom>
            <a:solidFill>
              <a:srgbClr val="F0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1" name="iśľiḑé">
              <a:extLst>
                <a:ext uri="{FF2B5EF4-FFF2-40B4-BE49-F238E27FC236}">
                  <a16:creationId xmlns:a16="http://schemas.microsoft.com/office/drawing/2014/main" id="{5A5048FE-6AC1-4C9A-9AF6-CDA52820933E}"/>
                </a:ext>
              </a:extLst>
            </p:cNvPr>
            <p:cNvSpPr/>
            <p:nvPr/>
          </p:nvSpPr>
          <p:spPr bwMode="auto">
            <a:xfrm>
              <a:off x="4341813" y="3638550"/>
              <a:ext cx="146050" cy="171450"/>
            </a:xfrm>
            <a:custGeom>
              <a:avLst/>
              <a:gdLst>
                <a:gd name="T0" fmla="*/ 92 w 92"/>
                <a:gd name="T1" fmla="*/ 34 h 108"/>
                <a:gd name="T2" fmla="*/ 92 w 92"/>
                <a:gd name="T3" fmla="*/ 108 h 108"/>
                <a:gd name="T4" fmla="*/ 0 w 92"/>
                <a:gd name="T5" fmla="*/ 72 h 108"/>
                <a:gd name="T6" fmla="*/ 0 w 92"/>
                <a:gd name="T7" fmla="*/ 0 h 108"/>
                <a:gd name="T8" fmla="*/ 46 w 92"/>
                <a:gd name="T9" fmla="*/ 0 h 108"/>
                <a:gd name="T10" fmla="*/ 92 w 92"/>
                <a:gd name="T11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08">
                  <a:moveTo>
                    <a:pt x="92" y="34"/>
                  </a:moveTo>
                  <a:lnTo>
                    <a:pt x="92" y="108"/>
                  </a:lnTo>
                  <a:lnTo>
                    <a:pt x="0" y="7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92" y="34"/>
                  </a:lnTo>
                  <a:close/>
                </a:path>
              </a:pathLst>
            </a:custGeom>
            <a:solidFill>
              <a:srgbClr val="F0B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2" name="íSľîḓè">
              <a:extLst>
                <a:ext uri="{FF2B5EF4-FFF2-40B4-BE49-F238E27FC236}">
                  <a16:creationId xmlns:a16="http://schemas.microsoft.com/office/drawing/2014/main" id="{BBC3103F-C7DB-4B5E-9E1F-1E78C2F288F2}"/>
                </a:ext>
              </a:extLst>
            </p:cNvPr>
            <p:cNvSpPr/>
            <p:nvPr/>
          </p:nvSpPr>
          <p:spPr bwMode="auto">
            <a:xfrm>
              <a:off x="4143375" y="3965575"/>
              <a:ext cx="176213" cy="265113"/>
            </a:xfrm>
            <a:custGeom>
              <a:avLst/>
              <a:gdLst>
                <a:gd name="T0" fmla="*/ 0 w 55"/>
                <a:gd name="T1" fmla="*/ 9 h 83"/>
                <a:gd name="T2" fmla="*/ 55 w 55"/>
                <a:gd name="T3" fmla="*/ 83 h 83"/>
                <a:gd name="T4" fmla="*/ 55 w 55"/>
                <a:gd name="T5" fmla="*/ 58 h 83"/>
                <a:gd name="T6" fmla="*/ 22 w 55"/>
                <a:gd name="T7" fmla="*/ 0 h 83"/>
                <a:gd name="T8" fmla="*/ 0 w 55"/>
                <a:gd name="T9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3">
                  <a:moveTo>
                    <a:pt x="0" y="9"/>
                  </a:moveTo>
                  <a:cubicBezTo>
                    <a:pt x="0" y="9"/>
                    <a:pt x="0" y="65"/>
                    <a:pt x="55" y="83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22" y="55"/>
                    <a:pt x="2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0C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3" name="íşlidé">
              <a:extLst>
                <a:ext uri="{FF2B5EF4-FFF2-40B4-BE49-F238E27FC236}">
                  <a16:creationId xmlns:a16="http://schemas.microsoft.com/office/drawing/2014/main" id="{EBEBA37D-75D1-42B0-853D-A812BE8C4DBA}"/>
                </a:ext>
              </a:extLst>
            </p:cNvPr>
            <p:cNvSpPr/>
            <p:nvPr/>
          </p:nvSpPr>
          <p:spPr bwMode="auto">
            <a:xfrm>
              <a:off x="4143375" y="3965575"/>
              <a:ext cx="80963" cy="141288"/>
            </a:xfrm>
            <a:custGeom>
              <a:avLst/>
              <a:gdLst>
                <a:gd name="T0" fmla="*/ 0 w 25"/>
                <a:gd name="T1" fmla="*/ 9 h 44"/>
                <a:gd name="T2" fmla="*/ 9 w 25"/>
                <a:gd name="T3" fmla="*/ 44 h 44"/>
                <a:gd name="T4" fmla="*/ 25 w 25"/>
                <a:gd name="T5" fmla="*/ 27 h 44"/>
                <a:gd name="T6" fmla="*/ 22 w 25"/>
                <a:gd name="T7" fmla="*/ 0 h 44"/>
                <a:gd name="T8" fmla="*/ 0 w 25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0" y="9"/>
                  </a:moveTo>
                  <a:cubicBezTo>
                    <a:pt x="0" y="9"/>
                    <a:pt x="0" y="25"/>
                    <a:pt x="9" y="44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3" y="20"/>
                    <a:pt x="22" y="11"/>
                    <a:pt x="2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0A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4" name="îṡḷîḓe">
              <a:extLst>
                <a:ext uri="{FF2B5EF4-FFF2-40B4-BE49-F238E27FC236}">
                  <a16:creationId xmlns:a16="http://schemas.microsoft.com/office/drawing/2014/main" id="{CC81F607-2365-47AF-9F40-C6615CD8A9C2}"/>
                </a:ext>
              </a:extLst>
            </p:cNvPr>
            <p:cNvSpPr/>
            <p:nvPr/>
          </p:nvSpPr>
          <p:spPr bwMode="auto">
            <a:xfrm>
              <a:off x="4111625" y="3756025"/>
              <a:ext cx="131763" cy="266700"/>
            </a:xfrm>
            <a:custGeom>
              <a:avLst/>
              <a:gdLst>
                <a:gd name="T0" fmla="*/ 41 w 41"/>
                <a:gd name="T1" fmla="*/ 3 h 84"/>
                <a:gd name="T2" fmla="*/ 0 w 41"/>
                <a:gd name="T3" fmla="*/ 75 h 84"/>
                <a:gd name="T4" fmla="*/ 24 w 41"/>
                <a:gd name="T5" fmla="*/ 84 h 84"/>
                <a:gd name="T6" fmla="*/ 41 w 41"/>
                <a:gd name="T7" fmla="*/ 75 h 84"/>
                <a:gd name="T8" fmla="*/ 41 w 41"/>
                <a:gd name="T9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3"/>
                  </a:moveTo>
                  <a:cubicBezTo>
                    <a:pt x="41" y="3"/>
                    <a:pt x="10" y="0"/>
                    <a:pt x="0" y="75"/>
                  </a:cubicBezTo>
                  <a:cubicBezTo>
                    <a:pt x="0" y="75"/>
                    <a:pt x="4" y="84"/>
                    <a:pt x="24" y="84"/>
                  </a:cubicBezTo>
                  <a:cubicBezTo>
                    <a:pt x="39" y="84"/>
                    <a:pt x="41" y="75"/>
                    <a:pt x="41" y="75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008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5" name="îśļïḓê">
              <a:extLst>
                <a:ext uri="{FF2B5EF4-FFF2-40B4-BE49-F238E27FC236}">
                  <a16:creationId xmlns:a16="http://schemas.microsoft.com/office/drawing/2014/main" id="{CA4CB05A-5B39-45BE-A3AE-318CFAA55C18}"/>
                </a:ext>
              </a:extLst>
            </p:cNvPr>
            <p:cNvSpPr/>
            <p:nvPr/>
          </p:nvSpPr>
          <p:spPr bwMode="auto">
            <a:xfrm>
              <a:off x="4291013" y="5324475"/>
              <a:ext cx="174625" cy="180975"/>
            </a:xfrm>
            <a:custGeom>
              <a:avLst/>
              <a:gdLst>
                <a:gd name="T0" fmla="*/ 3 w 55"/>
                <a:gd name="T1" fmla="*/ 28 h 57"/>
                <a:gd name="T2" fmla="*/ 3 w 55"/>
                <a:gd name="T3" fmla="*/ 44 h 57"/>
                <a:gd name="T4" fmla="*/ 15 w 55"/>
                <a:gd name="T5" fmla="*/ 57 h 57"/>
                <a:gd name="T6" fmla="*/ 31 w 55"/>
                <a:gd name="T7" fmla="*/ 51 h 57"/>
                <a:gd name="T8" fmla="*/ 55 w 55"/>
                <a:gd name="T9" fmla="*/ 8 h 57"/>
                <a:gd name="T10" fmla="*/ 48 w 55"/>
                <a:gd name="T11" fmla="*/ 1 h 57"/>
                <a:gd name="T12" fmla="*/ 19 w 55"/>
                <a:gd name="T13" fmla="*/ 11 h 57"/>
                <a:gd name="T14" fmla="*/ 3 w 55"/>
                <a:gd name="T1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7">
                  <a:moveTo>
                    <a:pt x="3" y="28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3" y="51"/>
                    <a:pt x="8" y="57"/>
                    <a:pt x="15" y="57"/>
                  </a:cubicBezTo>
                  <a:cubicBezTo>
                    <a:pt x="20" y="57"/>
                    <a:pt x="26" y="56"/>
                    <a:pt x="31" y="51"/>
                  </a:cubicBezTo>
                  <a:cubicBezTo>
                    <a:pt x="51" y="34"/>
                    <a:pt x="54" y="17"/>
                    <a:pt x="55" y="8"/>
                  </a:cubicBezTo>
                  <a:cubicBezTo>
                    <a:pt x="55" y="5"/>
                    <a:pt x="52" y="1"/>
                    <a:pt x="48" y="1"/>
                  </a:cubicBezTo>
                  <a:cubicBezTo>
                    <a:pt x="41" y="0"/>
                    <a:pt x="24" y="6"/>
                    <a:pt x="19" y="11"/>
                  </a:cubicBezTo>
                  <a:cubicBezTo>
                    <a:pt x="0" y="30"/>
                    <a:pt x="3" y="28"/>
                    <a:pt x="3" y="28"/>
                  </a:cubicBezTo>
                  <a:close/>
                </a:path>
              </a:pathLst>
            </a:custGeom>
            <a:solidFill>
              <a:srgbClr val="FB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6" name="iśľíḋe">
              <a:extLst>
                <a:ext uri="{FF2B5EF4-FFF2-40B4-BE49-F238E27FC236}">
                  <a16:creationId xmlns:a16="http://schemas.microsoft.com/office/drawing/2014/main" id="{51D8B51A-53A8-428B-AA5F-C218FC169489}"/>
                </a:ext>
              </a:extLst>
            </p:cNvPr>
            <p:cNvSpPr/>
            <p:nvPr/>
          </p:nvSpPr>
          <p:spPr bwMode="auto">
            <a:xfrm>
              <a:off x="4252913" y="4497388"/>
              <a:ext cx="238125" cy="966788"/>
            </a:xfrm>
            <a:custGeom>
              <a:avLst/>
              <a:gdLst>
                <a:gd name="T0" fmla="*/ 0 w 75"/>
                <a:gd name="T1" fmla="*/ 0 h 304"/>
                <a:gd name="T2" fmla="*/ 15 w 75"/>
                <a:gd name="T3" fmla="*/ 288 h 304"/>
                <a:gd name="T4" fmla="*/ 46 w 75"/>
                <a:gd name="T5" fmla="*/ 280 h 304"/>
                <a:gd name="T6" fmla="*/ 56 w 75"/>
                <a:gd name="T7" fmla="*/ 3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04">
                  <a:moveTo>
                    <a:pt x="0" y="0"/>
                  </a:moveTo>
                  <a:cubicBezTo>
                    <a:pt x="0" y="0"/>
                    <a:pt x="24" y="145"/>
                    <a:pt x="15" y="288"/>
                  </a:cubicBezTo>
                  <a:cubicBezTo>
                    <a:pt x="15" y="288"/>
                    <a:pt x="34" y="304"/>
                    <a:pt x="46" y="280"/>
                  </a:cubicBezTo>
                  <a:cubicBezTo>
                    <a:pt x="46" y="280"/>
                    <a:pt x="75" y="147"/>
                    <a:pt x="56" y="33"/>
                  </a:cubicBezTo>
                </a:path>
              </a:pathLst>
            </a:custGeom>
            <a:solidFill>
              <a:srgbClr val="423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7" name="îṥļíḓe">
              <a:extLst>
                <a:ext uri="{FF2B5EF4-FFF2-40B4-BE49-F238E27FC236}">
                  <a16:creationId xmlns:a16="http://schemas.microsoft.com/office/drawing/2014/main" id="{F1917610-AF1F-4AD1-A9CA-C5FAF2815D71}"/>
                </a:ext>
              </a:extLst>
            </p:cNvPr>
            <p:cNvSpPr/>
            <p:nvPr/>
          </p:nvSpPr>
          <p:spPr bwMode="auto">
            <a:xfrm>
              <a:off x="4265613" y="4529138"/>
              <a:ext cx="184150" cy="292100"/>
            </a:xfrm>
            <a:custGeom>
              <a:avLst/>
              <a:gdLst>
                <a:gd name="T0" fmla="*/ 58 w 58"/>
                <a:gd name="T1" fmla="*/ 92 h 92"/>
                <a:gd name="T2" fmla="*/ 0 w 58"/>
                <a:gd name="T3" fmla="*/ 0 h 92"/>
                <a:gd name="T4" fmla="*/ 19 w 58"/>
                <a:gd name="T5" fmla="*/ 4 h 92"/>
                <a:gd name="T6" fmla="*/ 52 w 58"/>
                <a:gd name="T7" fmla="*/ 23 h 92"/>
                <a:gd name="T8" fmla="*/ 58 w 58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cubicBezTo>
                    <a:pt x="12" y="59"/>
                    <a:pt x="0" y="0"/>
                    <a:pt x="0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6" y="46"/>
                    <a:pt x="58" y="69"/>
                    <a:pt x="58" y="92"/>
                  </a:cubicBezTo>
                  <a:close/>
                </a:path>
              </a:pathLst>
            </a:custGeom>
            <a:solidFill>
              <a:srgbClr val="2F2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8" name="işḻïḋè">
              <a:extLst>
                <a:ext uri="{FF2B5EF4-FFF2-40B4-BE49-F238E27FC236}">
                  <a16:creationId xmlns:a16="http://schemas.microsoft.com/office/drawing/2014/main" id="{74434286-4A98-4F95-8374-B1E0C2DEBA11}"/>
                </a:ext>
              </a:extLst>
            </p:cNvPr>
            <p:cNvSpPr/>
            <p:nvPr/>
          </p:nvSpPr>
          <p:spPr bwMode="auto">
            <a:xfrm>
              <a:off x="4459288" y="5438775"/>
              <a:ext cx="319088" cy="130175"/>
            </a:xfrm>
            <a:custGeom>
              <a:avLst/>
              <a:gdLst>
                <a:gd name="T0" fmla="*/ 4 w 100"/>
                <a:gd name="T1" fmla="*/ 7 h 41"/>
                <a:gd name="T2" fmla="*/ 1 w 100"/>
                <a:gd name="T3" fmla="*/ 19 h 41"/>
                <a:gd name="T4" fmla="*/ 18 w 100"/>
                <a:gd name="T5" fmla="*/ 39 h 41"/>
                <a:gd name="T6" fmla="*/ 67 w 100"/>
                <a:gd name="T7" fmla="*/ 37 h 41"/>
                <a:gd name="T8" fmla="*/ 96 w 100"/>
                <a:gd name="T9" fmla="*/ 23 h 41"/>
                <a:gd name="T10" fmla="*/ 94 w 100"/>
                <a:gd name="T11" fmla="*/ 11 h 41"/>
                <a:gd name="T12" fmla="*/ 50 w 100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41">
                  <a:moveTo>
                    <a:pt x="4" y="7"/>
                  </a:moveTo>
                  <a:cubicBezTo>
                    <a:pt x="4" y="7"/>
                    <a:pt x="2" y="12"/>
                    <a:pt x="1" y="19"/>
                  </a:cubicBezTo>
                  <a:cubicBezTo>
                    <a:pt x="0" y="29"/>
                    <a:pt x="8" y="38"/>
                    <a:pt x="18" y="39"/>
                  </a:cubicBezTo>
                  <a:cubicBezTo>
                    <a:pt x="30" y="40"/>
                    <a:pt x="49" y="41"/>
                    <a:pt x="67" y="37"/>
                  </a:cubicBezTo>
                  <a:cubicBezTo>
                    <a:pt x="82" y="34"/>
                    <a:pt x="91" y="28"/>
                    <a:pt x="96" y="23"/>
                  </a:cubicBezTo>
                  <a:cubicBezTo>
                    <a:pt x="100" y="19"/>
                    <a:pt x="98" y="13"/>
                    <a:pt x="94" y="11"/>
                  </a:cubicBezTo>
                  <a:cubicBezTo>
                    <a:pt x="85" y="7"/>
                    <a:pt x="71" y="2"/>
                    <a:pt x="50" y="0"/>
                  </a:cubicBezTo>
                </a:path>
              </a:pathLst>
            </a:custGeom>
            <a:solidFill>
              <a:srgbClr val="FB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9" name="íŝḻíďè">
              <a:extLst>
                <a:ext uri="{FF2B5EF4-FFF2-40B4-BE49-F238E27FC236}">
                  <a16:creationId xmlns:a16="http://schemas.microsoft.com/office/drawing/2014/main" id="{FFEC386B-C186-4054-96B3-5DD62761B8A8}"/>
                </a:ext>
              </a:extLst>
            </p:cNvPr>
            <p:cNvSpPr/>
            <p:nvPr/>
          </p:nvSpPr>
          <p:spPr bwMode="auto">
            <a:xfrm>
              <a:off x="4189413" y="4202113"/>
              <a:ext cx="557213" cy="1319213"/>
            </a:xfrm>
            <a:custGeom>
              <a:avLst/>
              <a:gdLst>
                <a:gd name="T0" fmla="*/ 17 w 175"/>
                <a:gd name="T1" fmla="*/ 52 h 415"/>
                <a:gd name="T2" fmla="*/ 75 w 175"/>
                <a:gd name="T3" fmla="*/ 150 h 415"/>
                <a:gd name="T4" fmla="*/ 89 w 175"/>
                <a:gd name="T5" fmla="*/ 396 h 415"/>
                <a:gd name="T6" fmla="*/ 135 w 175"/>
                <a:gd name="T7" fmla="*/ 396 h 415"/>
                <a:gd name="T8" fmla="*/ 131 w 175"/>
                <a:gd name="T9" fmla="*/ 70 h 415"/>
                <a:gd name="T10" fmla="*/ 17 w 175"/>
                <a:gd name="T11" fmla="*/ 5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15">
                  <a:moveTo>
                    <a:pt x="17" y="52"/>
                  </a:moveTo>
                  <a:cubicBezTo>
                    <a:pt x="17" y="52"/>
                    <a:pt x="0" y="109"/>
                    <a:pt x="75" y="150"/>
                  </a:cubicBezTo>
                  <a:cubicBezTo>
                    <a:pt x="75" y="150"/>
                    <a:pt x="116" y="252"/>
                    <a:pt x="89" y="396"/>
                  </a:cubicBezTo>
                  <a:cubicBezTo>
                    <a:pt x="89" y="396"/>
                    <a:pt x="105" y="415"/>
                    <a:pt x="135" y="396"/>
                  </a:cubicBezTo>
                  <a:cubicBezTo>
                    <a:pt x="135" y="396"/>
                    <a:pt x="175" y="204"/>
                    <a:pt x="131" y="70"/>
                  </a:cubicBezTo>
                  <a:cubicBezTo>
                    <a:pt x="59" y="0"/>
                    <a:pt x="17" y="52"/>
                    <a:pt x="17" y="52"/>
                  </a:cubicBezTo>
                  <a:close/>
                </a:path>
              </a:pathLst>
            </a:custGeom>
            <a:solidFill>
              <a:srgbClr val="1E2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0" name="îṩļíḑe">
              <a:extLst>
                <a:ext uri="{FF2B5EF4-FFF2-40B4-BE49-F238E27FC236}">
                  <a16:creationId xmlns:a16="http://schemas.microsoft.com/office/drawing/2014/main" id="{9D9F9BBA-FFDC-41EB-93B6-09982BA86AD5}"/>
                </a:ext>
              </a:extLst>
            </p:cNvPr>
            <p:cNvSpPr/>
            <p:nvPr/>
          </p:nvSpPr>
          <p:spPr bwMode="auto">
            <a:xfrm>
              <a:off x="4171950" y="3708400"/>
              <a:ext cx="446088" cy="792163"/>
            </a:xfrm>
            <a:custGeom>
              <a:avLst/>
              <a:gdLst>
                <a:gd name="T0" fmla="*/ 53 w 140"/>
                <a:gd name="T1" fmla="*/ 14 h 249"/>
                <a:gd name="T2" fmla="*/ 13 w 140"/>
                <a:gd name="T3" fmla="*/ 32 h 249"/>
                <a:gd name="T4" fmla="*/ 22 w 140"/>
                <a:gd name="T5" fmla="*/ 207 h 249"/>
                <a:gd name="T6" fmla="*/ 76 w 140"/>
                <a:gd name="T7" fmla="*/ 238 h 249"/>
                <a:gd name="T8" fmla="*/ 140 w 140"/>
                <a:gd name="T9" fmla="*/ 220 h 249"/>
                <a:gd name="T10" fmla="*/ 130 w 140"/>
                <a:gd name="T11" fmla="*/ 62 h 249"/>
                <a:gd name="T12" fmla="*/ 92 w 140"/>
                <a:gd name="T13" fmla="*/ 29 h 249"/>
                <a:gd name="T14" fmla="*/ 53 w 140"/>
                <a:gd name="T15" fmla="*/ 1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249">
                  <a:moveTo>
                    <a:pt x="53" y="14"/>
                  </a:moveTo>
                  <a:cubicBezTo>
                    <a:pt x="53" y="14"/>
                    <a:pt x="26" y="0"/>
                    <a:pt x="13" y="32"/>
                  </a:cubicBezTo>
                  <a:cubicBezTo>
                    <a:pt x="0" y="64"/>
                    <a:pt x="22" y="207"/>
                    <a:pt x="22" y="207"/>
                  </a:cubicBezTo>
                  <a:cubicBezTo>
                    <a:pt x="22" y="207"/>
                    <a:pt x="34" y="227"/>
                    <a:pt x="76" y="238"/>
                  </a:cubicBezTo>
                  <a:cubicBezTo>
                    <a:pt x="118" y="249"/>
                    <a:pt x="140" y="220"/>
                    <a:pt x="140" y="220"/>
                  </a:cubicBezTo>
                  <a:cubicBezTo>
                    <a:pt x="140" y="220"/>
                    <a:pt x="131" y="70"/>
                    <a:pt x="130" y="62"/>
                  </a:cubicBezTo>
                  <a:cubicBezTo>
                    <a:pt x="129" y="55"/>
                    <a:pt x="122" y="42"/>
                    <a:pt x="92" y="29"/>
                  </a:cubicBezTo>
                  <a:cubicBezTo>
                    <a:pt x="61" y="17"/>
                    <a:pt x="53" y="14"/>
                    <a:pt x="53" y="14"/>
                  </a:cubicBezTo>
                  <a:close/>
                </a:path>
              </a:pathLst>
            </a:custGeom>
            <a:solidFill>
              <a:srgbClr val="00F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1" name="iṣlîḋè">
              <a:extLst>
                <a:ext uri="{FF2B5EF4-FFF2-40B4-BE49-F238E27FC236}">
                  <a16:creationId xmlns:a16="http://schemas.microsoft.com/office/drawing/2014/main" id="{2C4E6AA6-C8E8-4596-8CE5-A1C3FD4B3CB5}"/>
                </a:ext>
              </a:extLst>
            </p:cNvPr>
            <p:cNvSpPr/>
            <p:nvPr/>
          </p:nvSpPr>
          <p:spPr bwMode="auto">
            <a:xfrm>
              <a:off x="4525963" y="4032250"/>
              <a:ext cx="576263" cy="366713"/>
            </a:xfrm>
            <a:custGeom>
              <a:avLst/>
              <a:gdLst>
                <a:gd name="T0" fmla="*/ 0 w 181"/>
                <a:gd name="T1" fmla="*/ 16 h 115"/>
                <a:gd name="T2" fmla="*/ 120 w 181"/>
                <a:gd name="T3" fmla="*/ 100 h 115"/>
                <a:gd name="T4" fmla="*/ 143 w 181"/>
                <a:gd name="T5" fmla="*/ 115 h 115"/>
                <a:gd name="T6" fmla="*/ 171 w 181"/>
                <a:gd name="T7" fmla="*/ 97 h 115"/>
                <a:gd name="T8" fmla="*/ 181 w 181"/>
                <a:gd name="T9" fmla="*/ 89 h 115"/>
                <a:gd name="T10" fmla="*/ 149 w 181"/>
                <a:gd name="T11" fmla="*/ 83 h 115"/>
                <a:gd name="T12" fmla="*/ 124 w 181"/>
                <a:gd name="T13" fmla="*/ 78 h 115"/>
                <a:gd name="T14" fmla="*/ 31 w 181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15">
                  <a:moveTo>
                    <a:pt x="0" y="16"/>
                  </a:moveTo>
                  <a:cubicBezTo>
                    <a:pt x="0" y="16"/>
                    <a:pt x="40" y="82"/>
                    <a:pt x="120" y="100"/>
                  </a:cubicBezTo>
                  <a:cubicBezTo>
                    <a:pt x="120" y="100"/>
                    <a:pt x="126" y="115"/>
                    <a:pt x="143" y="115"/>
                  </a:cubicBezTo>
                  <a:cubicBezTo>
                    <a:pt x="161" y="115"/>
                    <a:pt x="171" y="97"/>
                    <a:pt x="171" y="97"/>
                  </a:cubicBezTo>
                  <a:cubicBezTo>
                    <a:pt x="171" y="97"/>
                    <a:pt x="175" y="96"/>
                    <a:pt x="181" y="8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3"/>
                    <a:pt x="154" y="68"/>
                    <a:pt x="124" y="78"/>
                  </a:cubicBezTo>
                  <a:cubicBezTo>
                    <a:pt x="124" y="78"/>
                    <a:pt x="72" y="64"/>
                    <a:pt x="31" y="0"/>
                  </a:cubicBezTo>
                </a:path>
              </a:pathLst>
            </a:custGeom>
            <a:solidFill>
              <a:srgbClr val="F0C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2" name="isḷiḍé">
              <a:extLst>
                <a:ext uri="{FF2B5EF4-FFF2-40B4-BE49-F238E27FC236}">
                  <a16:creationId xmlns:a16="http://schemas.microsoft.com/office/drawing/2014/main" id="{61F11A55-946C-4B4B-8919-EF75CC0CF801}"/>
                </a:ext>
              </a:extLst>
            </p:cNvPr>
            <p:cNvSpPr/>
            <p:nvPr/>
          </p:nvSpPr>
          <p:spPr bwMode="auto">
            <a:xfrm>
              <a:off x="4921250" y="4208463"/>
              <a:ext cx="206375" cy="146050"/>
            </a:xfrm>
            <a:custGeom>
              <a:avLst/>
              <a:gdLst>
                <a:gd name="T0" fmla="*/ 0 w 65"/>
                <a:gd name="T1" fmla="*/ 23 h 46"/>
                <a:gd name="T2" fmla="*/ 15 w 65"/>
                <a:gd name="T3" fmla="*/ 14 h 46"/>
                <a:gd name="T4" fmla="*/ 29 w 65"/>
                <a:gd name="T5" fmla="*/ 2 h 46"/>
                <a:gd name="T6" fmla="*/ 34 w 65"/>
                <a:gd name="T7" fmla="*/ 0 h 46"/>
                <a:gd name="T8" fmla="*/ 37 w 65"/>
                <a:gd name="T9" fmla="*/ 6 h 46"/>
                <a:gd name="T10" fmla="*/ 25 w 65"/>
                <a:gd name="T11" fmla="*/ 28 h 46"/>
                <a:gd name="T12" fmla="*/ 59 w 65"/>
                <a:gd name="T13" fmla="*/ 34 h 46"/>
                <a:gd name="T14" fmla="*/ 61 w 65"/>
                <a:gd name="T15" fmla="*/ 42 h 46"/>
                <a:gd name="T16" fmla="*/ 45 w 65"/>
                <a:gd name="T17" fmla="*/ 45 h 46"/>
                <a:gd name="T18" fmla="*/ 26 w 65"/>
                <a:gd name="T19" fmla="*/ 43 h 46"/>
                <a:gd name="T20" fmla="*/ 9 w 65"/>
                <a:gd name="T21" fmla="*/ 37 h 46"/>
                <a:gd name="T22" fmla="*/ 0 w 65"/>
                <a:gd name="T2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46">
                  <a:moveTo>
                    <a:pt x="0" y="23"/>
                  </a:moveTo>
                  <a:cubicBezTo>
                    <a:pt x="0" y="23"/>
                    <a:pt x="8" y="16"/>
                    <a:pt x="15" y="14"/>
                  </a:cubicBezTo>
                  <a:cubicBezTo>
                    <a:pt x="15" y="14"/>
                    <a:pt x="24" y="10"/>
                    <a:pt x="29" y="2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36" y="1"/>
                    <a:pt x="37" y="2"/>
                    <a:pt x="37" y="6"/>
                  </a:cubicBezTo>
                  <a:cubicBezTo>
                    <a:pt x="38" y="13"/>
                    <a:pt x="25" y="28"/>
                    <a:pt x="25" y="28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3" y="34"/>
                    <a:pt x="65" y="40"/>
                    <a:pt x="61" y="42"/>
                  </a:cubicBezTo>
                  <a:cubicBezTo>
                    <a:pt x="58" y="44"/>
                    <a:pt x="53" y="46"/>
                    <a:pt x="45" y="45"/>
                  </a:cubicBezTo>
                  <a:cubicBezTo>
                    <a:pt x="25" y="44"/>
                    <a:pt x="26" y="43"/>
                    <a:pt x="26" y="43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0C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3" name="isļîḍê">
              <a:extLst>
                <a:ext uri="{FF2B5EF4-FFF2-40B4-BE49-F238E27FC236}">
                  <a16:creationId xmlns:a16="http://schemas.microsoft.com/office/drawing/2014/main" id="{59B2CD81-EA87-435F-85CF-E6B83861D4ED}"/>
                </a:ext>
              </a:extLst>
            </p:cNvPr>
            <p:cNvSpPr/>
            <p:nvPr/>
          </p:nvSpPr>
          <p:spPr bwMode="auto">
            <a:xfrm>
              <a:off x="4529138" y="4044950"/>
              <a:ext cx="114300" cy="147638"/>
            </a:xfrm>
            <a:custGeom>
              <a:avLst/>
              <a:gdLst>
                <a:gd name="T0" fmla="*/ 23 w 36"/>
                <a:gd name="T1" fmla="*/ 0 h 46"/>
                <a:gd name="T2" fmla="*/ 0 w 36"/>
                <a:gd name="T3" fmla="*/ 11 h 46"/>
                <a:gd name="T4" fmla="*/ 0 w 36"/>
                <a:gd name="T5" fmla="*/ 12 h 46"/>
                <a:gd name="T6" fmla="*/ 28 w 36"/>
                <a:gd name="T7" fmla="*/ 46 h 46"/>
                <a:gd name="T8" fmla="*/ 36 w 36"/>
                <a:gd name="T9" fmla="*/ 6 h 46"/>
                <a:gd name="T10" fmla="*/ 32 w 36"/>
                <a:gd name="T11" fmla="*/ 0 h 46"/>
                <a:gd name="T12" fmla="*/ 23 w 36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6">
                  <a:moveTo>
                    <a:pt x="2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6"/>
                    <a:pt x="11" y="30"/>
                    <a:pt x="28" y="4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4"/>
                    <a:pt x="33" y="2"/>
                    <a:pt x="32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0A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4" name="iṧ1iḍe">
              <a:extLst>
                <a:ext uri="{FF2B5EF4-FFF2-40B4-BE49-F238E27FC236}">
                  <a16:creationId xmlns:a16="http://schemas.microsoft.com/office/drawing/2014/main" id="{1E207F6A-D88E-4547-AE6E-D49E52CFBA29}"/>
                </a:ext>
              </a:extLst>
            </p:cNvPr>
            <p:cNvSpPr/>
            <p:nvPr/>
          </p:nvSpPr>
          <p:spPr bwMode="auto">
            <a:xfrm>
              <a:off x="4395788" y="3816350"/>
              <a:ext cx="263525" cy="300038"/>
            </a:xfrm>
            <a:custGeom>
              <a:avLst/>
              <a:gdLst>
                <a:gd name="T0" fmla="*/ 10 w 83"/>
                <a:gd name="T1" fmla="*/ 41 h 94"/>
                <a:gd name="T2" fmla="*/ 39 w 83"/>
                <a:gd name="T3" fmla="*/ 93 h 94"/>
                <a:gd name="T4" fmla="*/ 83 w 83"/>
                <a:gd name="T5" fmla="*/ 64 h 94"/>
                <a:gd name="T6" fmla="*/ 45 w 83"/>
                <a:gd name="T7" fmla="*/ 16 h 94"/>
                <a:gd name="T8" fmla="*/ 10 w 83"/>
                <a:gd name="T9" fmla="*/ 4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4">
                  <a:moveTo>
                    <a:pt x="10" y="41"/>
                  </a:moveTo>
                  <a:cubicBezTo>
                    <a:pt x="16" y="55"/>
                    <a:pt x="25" y="72"/>
                    <a:pt x="39" y="93"/>
                  </a:cubicBezTo>
                  <a:cubicBezTo>
                    <a:pt x="39" y="93"/>
                    <a:pt x="72" y="94"/>
                    <a:pt x="83" y="64"/>
                  </a:cubicBezTo>
                  <a:cubicBezTo>
                    <a:pt x="83" y="64"/>
                    <a:pt x="70" y="38"/>
                    <a:pt x="45" y="16"/>
                  </a:cubicBezTo>
                  <a:cubicBezTo>
                    <a:pt x="27" y="0"/>
                    <a:pt x="0" y="19"/>
                    <a:pt x="10" y="41"/>
                  </a:cubicBezTo>
                  <a:close/>
                </a:path>
              </a:pathLst>
            </a:custGeom>
            <a:solidFill>
              <a:srgbClr val="008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5" name="ïşľiḑé">
              <a:extLst>
                <a:ext uri="{FF2B5EF4-FFF2-40B4-BE49-F238E27FC236}">
                  <a16:creationId xmlns:a16="http://schemas.microsoft.com/office/drawing/2014/main" id="{C483D581-0DF4-4270-839B-A476D27C307C}"/>
                </a:ext>
              </a:extLst>
            </p:cNvPr>
            <p:cNvSpPr/>
            <p:nvPr/>
          </p:nvSpPr>
          <p:spPr bwMode="auto">
            <a:xfrm>
              <a:off x="4265613" y="3352800"/>
              <a:ext cx="276225" cy="355600"/>
            </a:xfrm>
            <a:custGeom>
              <a:avLst/>
              <a:gdLst>
                <a:gd name="T0" fmla="*/ 70 w 87"/>
                <a:gd name="T1" fmla="*/ 53 h 112"/>
                <a:gd name="T2" fmla="*/ 72 w 87"/>
                <a:gd name="T3" fmla="*/ 59 h 112"/>
                <a:gd name="T4" fmla="*/ 77 w 87"/>
                <a:gd name="T5" fmla="*/ 52 h 112"/>
                <a:gd name="T6" fmla="*/ 75 w 87"/>
                <a:gd name="T7" fmla="*/ 49 h 112"/>
                <a:gd name="T8" fmla="*/ 75 w 87"/>
                <a:gd name="T9" fmla="*/ 49 h 112"/>
                <a:gd name="T10" fmla="*/ 69 w 87"/>
                <a:gd name="T11" fmla="*/ 26 h 112"/>
                <a:gd name="T12" fmla="*/ 87 w 87"/>
                <a:gd name="T13" fmla="*/ 3 h 112"/>
                <a:gd name="T14" fmla="*/ 19 w 87"/>
                <a:gd name="T15" fmla="*/ 40 h 112"/>
                <a:gd name="T16" fmla="*/ 24 w 87"/>
                <a:gd name="T17" fmla="*/ 96 h 112"/>
                <a:gd name="T18" fmla="*/ 24 w 87"/>
                <a:gd name="T19" fmla="*/ 104 h 112"/>
                <a:gd name="T20" fmla="*/ 46 w 87"/>
                <a:gd name="T21" fmla="*/ 112 h 112"/>
                <a:gd name="T22" fmla="*/ 63 w 87"/>
                <a:gd name="T23" fmla="*/ 86 h 112"/>
                <a:gd name="T24" fmla="*/ 53 w 87"/>
                <a:gd name="T25" fmla="*/ 71 h 112"/>
                <a:gd name="T26" fmla="*/ 70 w 87"/>
                <a:gd name="T27" fmla="*/ 71 h 112"/>
                <a:gd name="T28" fmla="*/ 73 w 87"/>
                <a:gd name="T29" fmla="*/ 82 h 112"/>
                <a:gd name="T30" fmla="*/ 77 w 87"/>
                <a:gd name="T31" fmla="*/ 58 h 112"/>
                <a:gd name="T32" fmla="*/ 70 w 87"/>
                <a:gd name="T33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12">
                  <a:moveTo>
                    <a:pt x="70" y="53"/>
                  </a:moveTo>
                  <a:cubicBezTo>
                    <a:pt x="70" y="53"/>
                    <a:pt x="66" y="58"/>
                    <a:pt x="72" y="59"/>
                  </a:cubicBezTo>
                  <a:cubicBezTo>
                    <a:pt x="71" y="57"/>
                    <a:pt x="79" y="54"/>
                    <a:pt x="77" y="52"/>
                  </a:cubicBezTo>
                  <a:cubicBezTo>
                    <a:pt x="76" y="51"/>
                    <a:pt x="76" y="50"/>
                    <a:pt x="75" y="49"/>
                  </a:cubicBezTo>
                  <a:cubicBezTo>
                    <a:pt x="74" y="48"/>
                    <a:pt x="71" y="45"/>
                    <a:pt x="75" y="49"/>
                  </a:cubicBezTo>
                  <a:cubicBezTo>
                    <a:pt x="69" y="42"/>
                    <a:pt x="66" y="34"/>
                    <a:pt x="69" y="26"/>
                  </a:cubicBezTo>
                  <a:cubicBezTo>
                    <a:pt x="68" y="23"/>
                    <a:pt x="87" y="7"/>
                    <a:pt x="87" y="3"/>
                  </a:cubicBezTo>
                  <a:cubicBezTo>
                    <a:pt x="80" y="2"/>
                    <a:pt x="22" y="0"/>
                    <a:pt x="19" y="40"/>
                  </a:cubicBezTo>
                  <a:cubicBezTo>
                    <a:pt x="19" y="40"/>
                    <a:pt x="0" y="71"/>
                    <a:pt x="24" y="96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63" y="104"/>
                    <a:pt x="63" y="86"/>
                  </a:cubicBezTo>
                  <a:cubicBezTo>
                    <a:pt x="63" y="86"/>
                    <a:pt x="49" y="83"/>
                    <a:pt x="53" y="71"/>
                  </a:cubicBezTo>
                  <a:cubicBezTo>
                    <a:pt x="56" y="63"/>
                    <a:pt x="67" y="62"/>
                    <a:pt x="70" y="7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83" y="70"/>
                    <a:pt x="77" y="58"/>
                  </a:cubicBezTo>
                  <a:lnTo>
                    <a:pt x="70" y="53"/>
                  </a:lnTo>
                  <a:close/>
                </a:path>
              </a:pathLst>
            </a:custGeom>
            <a:solidFill>
              <a:srgbClr val="E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6" name="î$ḻíḋe">
              <a:extLst>
                <a:ext uri="{FF2B5EF4-FFF2-40B4-BE49-F238E27FC236}">
                  <a16:creationId xmlns:a16="http://schemas.microsoft.com/office/drawing/2014/main" id="{1607F243-A37A-4C46-9A79-DF334453A448}"/>
                </a:ext>
              </a:extLst>
            </p:cNvPr>
            <p:cNvSpPr/>
            <p:nvPr/>
          </p:nvSpPr>
          <p:spPr bwMode="auto">
            <a:xfrm>
              <a:off x="4379913" y="3314700"/>
              <a:ext cx="276225" cy="222250"/>
            </a:xfrm>
            <a:custGeom>
              <a:avLst/>
              <a:gdLst>
                <a:gd name="T0" fmla="*/ 41 w 87"/>
                <a:gd name="T1" fmla="*/ 70 h 70"/>
                <a:gd name="T2" fmla="*/ 51 w 87"/>
                <a:gd name="T3" fmla="*/ 60 h 70"/>
                <a:gd name="T4" fmla="*/ 68 w 87"/>
                <a:gd name="T5" fmla="*/ 56 h 70"/>
                <a:gd name="T6" fmla="*/ 79 w 87"/>
                <a:gd name="T7" fmla="*/ 17 h 70"/>
                <a:gd name="T8" fmla="*/ 64 w 87"/>
                <a:gd name="T9" fmla="*/ 21 h 70"/>
                <a:gd name="T10" fmla="*/ 55 w 87"/>
                <a:gd name="T11" fmla="*/ 0 h 70"/>
                <a:gd name="T12" fmla="*/ 51 w 87"/>
                <a:gd name="T13" fmla="*/ 12 h 70"/>
                <a:gd name="T14" fmla="*/ 29 w 87"/>
                <a:gd name="T15" fmla="*/ 16 h 70"/>
                <a:gd name="T16" fmla="*/ 0 w 87"/>
                <a:gd name="T17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0">
                  <a:moveTo>
                    <a:pt x="41" y="70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8" y="61"/>
                    <a:pt x="68" y="56"/>
                  </a:cubicBezTo>
                  <a:cubicBezTo>
                    <a:pt x="68" y="56"/>
                    <a:pt x="87" y="43"/>
                    <a:pt x="79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8" y="7"/>
                    <a:pt x="55" y="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0" y="36"/>
                    <a:pt x="0" y="36"/>
                    <a:pt x="0" y="36"/>
                  </a:cubicBezTo>
                </a:path>
              </a:pathLst>
            </a:custGeom>
            <a:solidFill>
              <a:srgbClr val="E9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7" name="ïṣļíḓe">
              <a:extLst>
                <a:ext uri="{FF2B5EF4-FFF2-40B4-BE49-F238E27FC236}">
                  <a16:creationId xmlns:a16="http://schemas.microsoft.com/office/drawing/2014/main" id="{6BF776B9-D12D-4E24-89B6-EECBA3260CEA}"/>
                </a:ext>
              </a:extLst>
            </p:cNvPr>
            <p:cNvSpPr/>
            <p:nvPr/>
          </p:nvSpPr>
          <p:spPr bwMode="auto">
            <a:xfrm>
              <a:off x="6440487" y="2828926"/>
              <a:ext cx="92075" cy="185738"/>
            </a:xfrm>
            <a:custGeom>
              <a:avLst/>
              <a:gdLst>
                <a:gd name="T0" fmla="*/ 28 w 33"/>
                <a:gd name="T1" fmla="*/ 11 h 66"/>
                <a:gd name="T2" fmla="*/ 27 w 33"/>
                <a:gd name="T3" fmla="*/ 13 h 66"/>
                <a:gd name="T4" fmla="*/ 26 w 33"/>
                <a:gd name="T5" fmla="*/ 12 h 66"/>
                <a:gd name="T6" fmla="*/ 23 w 33"/>
                <a:gd name="T7" fmla="*/ 10 h 66"/>
                <a:gd name="T8" fmla="*/ 15 w 33"/>
                <a:gd name="T9" fmla="*/ 3 h 66"/>
                <a:gd name="T10" fmla="*/ 4 w 33"/>
                <a:gd name="T11" fmla="*/ 1 h 66"/>
                <a:gd name="T12" fmla="*/ 0 w 33"/>
                <a:gd name="T13" fmla="*/ 9 h 66"/>
                <a:gd name="T14" fmla="*/ 2 w 33"/>
                <a:gd name="T15" fmla="*/ 17 h 66"/>
                <a:gd name="T16" fmla="*/ 6 w 33"/>
                <a:gd name="T17" fmla="*/ 24 h 66"/>
                <a:gd name="T18" fmla="*/ 15 w 33"/>
                <a:gd name="T19" fmla="*/ 36 h 66"/>
                <a:gd name="T20" fmla="*/ 22 w 33"/>
                <a:gd name="T21" fmla="*/ 45 h 66"/>
                <a:gd name="T22" fmla="*/ 25 w 33"/>
                <a:gd name="T23" fmla="*/ 51 h 66"/>
                <a:gd name="T24" fmla="*/ 26 w 33"/>
                <a:gd name="T25" fmla="*/ 55 h 66"/>
                <a:gd name="T26" fmla="*/ 24 w 33"/>
                <a:gd name="T27" fmla="*/ 60 h 66"/>
                <a:gd name="T28" fmla="*/ 17 w 33"/>
                <a:gd name="T29" fmla="*/ 59 h 66"/>
                <a:gd name="T30" fmla="*/ 9 w 33"/>
                <a:gd name="T31" fmla="*/ 53 h 66"/>
                <a:gd name="T32" fmla="*/ 5 w 33"/>
                <a:gd name="T33" fmla="*/ 45 h 66"/>
                <a:gd name="T34" fmla="*/ 2 w 33"/>
                <a:gd name="T35" fmla="*/ 35 h 66"/>
                <a:gd name="T36" fmla="*/ 1 w 33"/>
                <a:gd name="T37" fmla="*/ 34 h 66"/>
                <a:gd name="T38" fmla="*/ 1 w 33"/>
                <a:gd name="T39" fmla="*/ 53 h 66"/>
                <a:gd name="T40" fmla="*/ 2 w 33"/>
                <a:gd name="T41" fmla="*/ 54 h 66"/>
                <a:gd name="T42" fmla="*/ 3 w 33"/>
                <a:gd name="T43" fmla="*/ 52 h 66"/>
                <a:gd name="T44" fmla="*/ 4 w 33"/>
                <a:gd name="T45" fmla="*/ 52 h 66"/>
                <a:gd name="T46" fmla="*/ 9 w 33"/>
                <a:gd name="T47" fmla="*/ 56 h 66"/>
                <a:gd name="T48" fmla="*/ 13 w 33"/>
                <a:gd name="T49" fmla="*/ 60 h 66"/>
                <a:gd name="T50" fmla="*/ 17 w 33"/>
                <a:gd name="T51" fmla="*/ 63 h 66"/>
                <a:gd name="T52" fmla="*/ 28 w 33"/>
                <a:gd name="T53" fmla="*/ 64 h 66"/>
                <a:gd name="T54" fmla="*/ 33 w 33"/>
                <a:gd name="T55" fmla="*/ 56 h 66"/>
                <a:gd name="T56" fmla="*/ 31 w 33"/>
                <a:gd name="T57" fmla="*/ 49 h 66"/>
                <a:gd name="T58" fmla="*/ 27 w 33"/>
                <a:gd name="T59" fmla="*/ 41 h 66"/>
                <a:gd name="T60" fmla="*/ 18 w 33"/>
                <a:gd name="T61" fmla="*/ 30 h 66"/>
                <a:gd name="T62" fmla="*/ 8 w 33"/>
                <a:gd name="T63" fmla="*/ 15 h 66"/>
                <a:gd name="T64" fmla="*/ 6 w 33"/>
                <a:gd name="T65" fmla="*/ 10 h 66"/>
                <a:gd name="T66" fmla="*/ 8 w 33"/>
                <a:gd name="T67" fmla="*/ 5 h 66"/>
                <a:gd name="T68" fmla="*/ 15 w 33"/>
                <a:gd name="T69" fmla="*/ 6 h 66"/>
                <a:gd name="T70" fmla="*/ 21 w 33"/>
                <a:gd name="T71" fmla="*/ 12 h 66"/>
                <a:gd name="T72" fmla="*/ 26 w 33"/>
                <a:gd name="T73" fmla="*/ 20 h 66"/>
                <a:gd name="T74" fmla="*/ 28 w 33"/>
                <a:gd name="T75" fmla="*/ 30 h 66"/>
                <a:gd name="T76" fmla="*/ 29 w 33"/>
                <a:gd name="T77" fmla="*/ 31 h 66"/>
                <a:gd name="T78" fmla="*/ 29 w 33"/>
                <a:gd name="T79" fmla="*/ 11 h 66"/>
                <a:gd name="T80" fmla="*/ 28 w 33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66">
                  <a:moveTo>
                    <a:pt x="28" y="11"/>
                  </a:moveTo>
                  <a:cubicBezTo>
                    <a:pt x="28" y="12"/>
                    <a:pt x="27" y="13"/>
                    <a:pt x="27" y="13"/>
                  </a:cubicBezTo>
                  <a:cubicBezTo>
                    <a:pt x="27" y="13"/>
                    <a:pt x="26" y="13"/>
                    <a:pt x="26" y="12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0" y="7"/>
                    <a:pt x="17" y="4"/>
                    <a:pt x="15" y="3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2" y="3"/>
                    <a:pt x="0" y="5"/>
                    <a:pt x="0" y="9"/>
                  </a:cubicBezTo>
                  <a:cubicBezTo>
                    <a:pt x="0" y="12"/>
                    <a:pt x="1" y="14"/>
                    <a:pt x="2" y="17"/>
                  </a:cubicBezTo>
                  <a:cubicBezTo>
                    <a:pt x="3" y="19"/>
                    <a:pt x="4" y="22"/>
                    <a:pt x="6" y="24"/>
                  </a:cubicBezTo>
                  <a:cubicBezTo>
                    <a:pt x="7" y="27"/>
                    <a:pt x="10" y="30"/>
                    <a:pt x="15" y="36"/>
                  </a:cubicBezTo>
                  <a:cubicBezTo>
                    <a:pt x="19" y="41"/>
                    <a:pt x="21" y="44"/>
                    <a:pt x="22" y="45"/>
                  </a:cubicBezTo>
                  <a:cubicBezTo>
                    <a:pt x="24" y="47"/>
                    <a:pt x="25" y="49"/>
                    <a:pt x="25" y="51"/>
                  </a:cubicBezTo>
                  <a:cubicBezTo>
                    <a:pt x="26" y="53"/>
                    <a:pt x="26" y="54"/>
                    <a:pt x="26" y="55"/>
                  </a:cubicBezTo>
                  <a:cubicBezTo>
                    <a:pt x="26" y="58"/>
                    <a:pt x="25" y="60"/>
                    <a:pt x="24" y="60"/>
                  </a:cubicBezTo>
                  <a:cubicBezTo>
                    <a:pt x="22" y="61"/>
                    <a:pt x="20" y="61"/>
                    <a:pt x="17" y="59"/>
                  </a:cubicBezTo>
                  <a:cubicBezTo>
                    <a:pt x="14" y="58"/>
                    <a:pt x="12" y="56"/>
                    <a:pt x="9" y="53"/>
                  </a:cubicBezTo>
                  <a:cubicBezTo>
                    <a:pt x="7" y="50"/>
                    <a:pt x="6" y="48"/>
                    <a:pt x="5" y="45"/>
                  </a:cubicBezTo>
                  <a:cubicBezTo>
                    <a:pt x="4" y="43"/>
                    <a:pt x="3" y="39"/>
                    <a:pt x="2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3" y="52"/>
                    <a:pt x="3" y="52"/>
                  </a:cubicBezTo>
                  <a:cubicBezTo>
                    <a:pt x="3" y="52"/>
                    <a:pt x="4" y="52"/>
                    <a:pt x="4" y="52"/>
                  </a:cubicBezTo>
                  <a:cubicBezTo>
                    <a:pt x="5" y="52"/>
                    <a:pt x="6" y="54"/>
                    <a:pt x="9" y="56"/>
                  </a:cubicBezTo>
                  <a:cubicBezTo>
                    <a:pt x="11" y="58"/>
                    <a:pt x="13" y="59"/>
                    <a:pt x="13" y="60"/>
                  </a:cubicBezTo>
                  <a:cubicBezTo>
                    <a:pt x="15" y="61"/>
                    <a:pt x="16" y="62"/>
                    <a:pt x="17" y="63"/>
                  </a:cubicBezTo>
                  <a:cubicBezTo>
                    <a:pt x="22" y="65"/>
                    <a:pt x="25" y="66"/>
                    <a:pt x="28" y="64"/>
                  </a:cubicBezTo>
                  <a:cubicBezTo>
                    <a:pt x="31" y="63"/>
                    <a:pt x="33" y="60"/>
                    <a:pt x="33" y="56"/>
                  </a:cubicBezTo>
                  <a:cubicBezTo>
                    <a:pt x="33" y="54"/>
                    <a:pt x="32" y="51"/>
                    <a:pt x="31" y="49"/>
                  </a:cubicBezTo>
                  <a:cubicBezTo>
                    <a:pt x="30" y="46"/>
                    <a:pt x="29" y="44"/>
                    <a:pt x="27" y="41"/>
                  </a:cubicBezTo>
                  <a:cubicBezTo>
                    <a:pt x="26" y="39"/>
                    <a:pt x="23" y="35"/>
                    <a:pt x="18" y="30"/>
                  </a:cubicBezTo>
                  <a:cubicBezTo>
                    <a:pt x="13" y="23"/>
                    <a:pt x="9" y="18"/>
                    <a:pt x="8" y="15"/>
                  </a:cubicBezTo>
                  <a:cubicBezTo>
                    <a:pt x="6" y="13"/>
                    <a:pt x="6" y="12"/>
                    <a:pt x="6" y="10"/>
                  </a:cubicBezTo>
                  <a:cubicBezTo>
                    <a:pt x="6" y="8"/>
                    <a:pt x="7" y="6"/>
                    <a:pt x="8" y="5"/>
                  </a:cubicBezTo>
                  <a:cubicBezTo>
                    <a:pt x="10" y="5"/>
                    <a:pt x="12" y="5"/>
                    <a:pt x="15" y="6"/>
                  </a:cubicBezTo>
                  <a:cubicBezTo>
                    <a:pt x="17" y="8"/>
                    <a:pt x="19" y="9"/>
                    <a:pt x="21" y="12"/>
                  </a:cubicBezTo>
                  <a:cubicBezTo>
                    <a:pt x="23" y="14"/>
                    <a:pt x="25" y="17"/>
                    <a:pt x="26" y="20"/>
                  </a:cubicBezTo>
                  <a:cubicBezTo>
                    <a:pt x="27" y="23"/>
                    <a:pt x="28" y="26"/>
                    <a:pt x="28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1"/>
                    <a:pt x="28" y="11"/>
                    <a:pt x="2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8" name="î$lídê">
              <a:extLst>
                <a:ext uri="{FF2B5EF4-FFF2-40B4-BE49-F238E27FC236}">
                  <a16:creationId xmlns:a16="http://schemas.microsoft.com/office/drawing/2014/main" id="{EBB9E69F-AA79-463B-83CD-209BFB25780E}"/>
                </a:ext>
              </a:extLst>
            </p:cNvPr>
            <p:cNvSpPr/>
            <p:nvPr/>
          </p:nvSpPr>
          <p:spPr bwMode="auto">
            <a:xfrm>
              <a:off x="6556374" y="2921001"/>
              <a:ext cx="146050" cy="203200"/>
            </a:xfrm>
            <a:custGeom>
              <a:avLst/>
              <a:gdLst>
                <a:gd name="T0" fmla="*/ 36 w 52"/>
                <a:gd name="T1" fmla="*/ 52 h 72"/>
                <a:gd name="T2" fmla="*/ 38 w 52"/>
                <a:gd name="T3" fmla="*/ 59 h 72"/>
                <a:gd name="T4" fmla="*/ 37 w 52"/>
                <a:gd name="T5" fmla="*/ 60 h 72"/>
                <a:gd name="T6" fmla="*/ 33 w 52"/>
                <a:gd name="T7" fmla="*/ 59 h 72"/>
                <a:gd name="T8" fmla="*/ 33 w 52"/>
                <a:gd name="T9" fmla="*/ 61 h 72"/>
                <a:gd name="T10" fmla="*/ 52 w 52"/>
                <a:gd name="T11" fmla="*/ 72 h 72"/>
                <a:gd name="T12" fmla="*/ 52 w 52"/>
                <a:gd name="T13" fmla="*/ 70 h 72"/>
                <a:gd name="T14" fmla="*/ 47 w 52"/>
                <a:gd name="T15" fmla="*/ 66 h 72"/>
                <a:gd name="T16" fmla="*/ 44 w 52"/>
                <a:gd name="T17" fmla="*/ 56 h 72"/>
                <a:gd name="T18" fmla="*/ 27 w 52"/>
                <a:gd name="T19" fmla="*/ 0 h 72"/>
                <a:gd name="T20" fmla="*/ 26 w 52"/>
                <a:gd name="T21" fmla="*/ 0 h 72"/>
                <a:gd name="T22" fmla="*/ 8 w 52"/>
                <a:gd name="T23" fmla="*/ 36 h 72"/>
                <a:gd name="T24" fmla="*/ 4 w 52"/>
                <a:gd name="T25" fmla="*/ 41 h 72"/>
                <a:gd name="T26" fmla="*/ 0 w 52"/>
                <a:gd name="T27" fmla="*/ 41 h 72"/>
                <a:gd name="T28" fmla="*/ 0 w 52"/>
                <a:gd name="T29" fmla="*/ 42 h 72"/>
                <a:gd name="T30" fmla="*/ 16 w 52"/>
                <a:gd name="T31" fmla="*/ 51 h 72"/>
                <a:gd name="T32" fmla="*/ 16 w 52"/>
                <a:gd name="T33" fmla="*/ 50 h 72"/>
                <a:gd name="T34" fmla="*/ 11 w 52"/>
                <a:gd name="T35" fmla="*/ 46 h 72"/>
                <a:gd name="T36" fmla="*/ 10 w 52"/>
                <a:gd name="T37" fmla="*/ 43 h 72"/>
                <a:gd name="T38" fmla="*/ 11 w 52"/>
                <a:gd name="T39" fmla="*/ 39 h 72"/>
                <a:gd name="T40" fmla="*/ 15 w 52"/>
                <a:gd name="T41" fmla="*/ 32 h 72"/>
                <a:gd name="T42" fmla="*/ 34 w 52"/>
                <a:gd name="T43" fmla="*/ 43 h 72"/>
                <a:gd name="T44" fmla="*/ 36 w 52"/>
                <a:gd name="T45" fmla="*/ 52 h 72"/>
                <a:gd name="T46" fmla="*/ 16 w 52"/>
                <a:gd name="T47" fmla="*/ 29 h 72"/>
                <a:gd name="T48" fmla="*/ 24 w 52"/>
                <a:gd name="T49" fmla="*/ 12 h 72"/>
                <a:gd name="T50" fmla="*/ 33 w 52"/>
                <a:gd name="T51" fmla="*/ 39 h 72"/>
                <a:gd name="T52" fmla="*/ 16 w 52"/>
                <a:gd name="T53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72">
                  <a:moveTo>
                    <a:pt x="36" y="52"/>
                  </a:moveTo>
                  <a:cubicBezTo>
                    <a:pt x="37" y="55"/>
                    <a:pt x="38" y="58"/>
                    <a:pt x="38" y="59"/>
                  </a:cubicBezTo>
                  <a:cubicBezTo>
                    <a:pt x="38" y="60"/>
                    <a:pt x="38" y="60"/>
                    <a:pt x="37" y="60"/>
                  </a:cubicBezTo>
                  <a:cubicBezTo>
                    <a:pt x="36" y="61"/>
                    <a:pt x="35" y="60"/>
                    <a:pt x="33" y="59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0" y="69"/>
                    <a:pt x="49" y="67"/>
                    <a:pt x="47" y="66"/>
                  </a:cubicBezTo>
                  <a:cubicBezTo>
                    <a:pt x="46" y="64"/>
                    <a:pt x="45" y="61"/>
                    <a:pt x="44" y="5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9"/>
                    <a:pt x="6" y="41"/>
                    <a:pt x="4" y="41"/>
                  </a:cubicBezTo>
                  <a:cubicBezTo>
                    <a:pt x="4" y="42"/>
                    <a:pt x="3" y="42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48"/>
                    <a:pt x="12" y="47"/>
                    <a:pt x="11" y="46"/>
                  </a:cubicBezTo>
                  <a:cubicBezTo>
                    <a:pt x="11" y="45"/>
                    <a:pt x="10" y="44"/>
                    <a:pt x="10" y="43"/>
                  </a:cubicBezTo>
                  <a:cubicBezTo>
                    <a:pt x="10" y="42"/>
                    <a:pt x="11" y="40"/>
                    <a:pt x="11" y="3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52"/>
                    <a:pt x="36" y="52"/>
                    <a:pt x="36" y="52"/>
                  </a:cubicBezTo>
                  <a:close/>
                  <a:moveTo>
                    <a:pt x="16" y="29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16" y="29"/>
                    <a:pt x="16" y="29"/>
                    <a:pt x="1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9" name="î$1îḍê">
              <a:extLst>
                <a:ext uri="{FF2B5EF4-FFF2-40B4-BE49-F238E27FC236}">
                  <a16:creationId xmlns:a16="http://schemas.microsoft.com/office/drawing/2014/main" id="{2D781EEF-B7CE-494D-B104-8020E055DD65}"/>
                </a:ext>
              </a:extLst>
            </p:cNvPr>
            <p:cNvSpPr/>
            <p:nvPr/>
          </p:nvSpPr>
          <p:spPr bwMode="auto">
            <a:xfrm>
              <a:off x="6721474" y="2978151"/>
              <a:ext cx="119063" cy="215900"/>
            </a:xfrm>
            <a:custGeom>
              <a:avLst/>
              <a:gdLst>
                <a:gd name="T0" fmla="*/ 37 w 42"/>
                <a:gd name="T1" fmla="*/ 69 h 77"/>
                <a:gd name="T2" fmla="*/ 33 w 42"/>
                <a:gd name="T3" fmla="*/ 70 h 77"/>
                <a:gd name="T4" fmla="*/ 25 w 42"/>
                <a:gd name="T5" fmla="*/ 66 h 77"/>
                <a:gd name="T6" fmla="*/ 21 w 42"/>
                <a:gd name="T7" fmla="*/ 64 h 77"/>
                <a:gd name="T8" fmla="*/ 16 w 42"/>
                <a:gd name="T9" fmla="*/ 61 h 77"/>
                <a:gd name="T10" fmla="*/ 14 w 42"/>
                <a:gd name="T11" fmla="*/ 59 h 77"/>
                <a:gd name="T12" fmla="*/ 14 w 42"/>
                <a:gd name="T13" fmla="*/ 54 h 77"/>
                <a:gd name="T14" fmla="*/ 14 w 42"/>
                <a:gd name="T15" fmla="*/ 19 h 77"/>
                <a:gd name="T16" fmla="*/ 14 w 42"/>
                <a:gd name="T17" fmla="*/ 13 h 77"/>
                <a:gd name="T18" fmla="*/ 16 w 42"/>
                <a:gd name="T19" fmla="*/ 12 h 77"/>
                <a:gd name="T20" fmla="*/ 22 w 42"/>
                <a:gd name="T21" fmla="*/ 14 h 77"/>
                <a:gd name="T22" fmla="*/ 22 w 42"/>
                <a:gd name="T23" fmla="*/ 13 h 77"/>
                <a:gd name="T24" fmla="*/ 0 w 42"/>
                <a:gd name="T25" fmla="*/ 0 h 77"/>
                <a:gd name="T26" fmla="*/ 0 w 42"/>
                <a:gd name="T27" fmla="*/ 2 h 77"/>
                <a:gd name="T28" fmla="*/ 2 w 42"/>
                <a:gd name="T29" fmla="*/ 3 h 77"/>
                <a:gd name="T30" fmla="*/ 6 w 42"/>
                <a:gd name="T31" fmla="*/ 7 h 77"/>
                <a:gd name="T32" fmla="*/ 7 w 42"/>
                <a:gd name="T33" fmla="*/ 14 h 77"/>
                <a:gd name="T34" fmla="*/ 7 w 42"/>
                <a:gd name="T35" fmla="*/ 50 h 77"/>
                <a:gd name="T36" fmla="*/ 6 w 42"/>
                <a:gd name="T37" fmla="*/ 55 h 77"/>
                <a:gd name="T38" fmla="*/ 2 w 42"/>
                <a:gd name="T39" fmla="*/ 55 h 77"/>
                <a:gd name="T40" fmla="*/ 0 w 42"/>
                <a:gd name="T41" fmla="*/ 54 h 77"/>
                <a:gd name="T42" fmla="*/ 0 w 42"/>
                <a:gd name="T43" fmla="*/ 56 h 77"/>
                <a:gd name="T44" fmla="*/ 37 w 42"/>
                <a:gd name="T45" fmla="*/ 77 h 77"/>
                <a:gd name="T46" fmla="*/ 42 w 42"/>
                <a:gd name="T47" fmla="*/ 64 h 77"/>
                <a:gd name="T48" fmla="*/ 40 w 42"/>
                <a:gd name="T49" fmla="*/ 63 h 77"/>
                <a:gd name="T50" fmla="*/ 37 w 42"/>
                <a:gd name="T51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77">
                  <a:moveTo>
                    <a:pt x="37" y="69"/>
                  </a:moveTo>
                  <a:cubicBezTo>
                    <a:pt x="35" y="70"/>
                    <a:pt x="34" y="70"/>
                    <a:pt x="33" y="70"/>
                  </a:cubicBezTo>
                  <a:cubicBezTo>
                    <a:pt x="31" y="70"/>
                    <a:pt x="28" y="68"/>
                    <a:pt x="25" y="66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8" y="63"/>
                    <a:pt x="16" y="61"/>
                    <a:pt x="16" y="61"/>
                  </a:cubicBezTo>
                  <a:cubicBezTo>
                    <a:pt x="15" y="60"/>
                    <a:pt x="15" y="59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5"/>
                    <a:pt x="14" y="13"/>
                    <a:pt x="14" y="13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7" y="12"/>
                    <a:pt x="19" y="13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5" y="5"/>
                    <a:pt x="6" y="7"/>
                  </a:cubicBezTo>
                  <a:cubicBezTo>
                    <a:pt x="6" y="8"/>
                    <a:pt x="7" y="10"/>
                    <a:pt x="7" y="14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3"/>
                    <a:pt x="7" y="55"/>
                    <a:pt x="6" y="55"/>
                  </a:cubicBezTo>
                  <a:cubicBezTo>
                    <a:pt x="5" y="56"/>
                    <a:pt x="4" y="56"/>
                    <a:pt x="2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9" y="66"/>
                    <a:pt x="38" y="68"/>
                    <a:pt x="37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0" name="iSlíḓè">
              <a:extLst>
                <a:ext uri="{FF2B5EF4-FFF2-40B4-BE49-F238E27FC236}">
                  <a16:creationId xmlns:a16="http://schemas.microsoft.com/office/drawing/2014/main" id="{62E7E97E-3212-4E35-A092-A8856D965F2A}"/>
                </a:ext>
              </a:extLst>
            </p:cNvPr>
            <p:cNvSpPr/>
            <p:nvPr/>
          </p:nvSpPr>
          <p:spPr bwMode="auto">
            <a:xfrm>
              <a:off x="6859587" y="3055938"/>
              <a:ext cx="119063" cy="217488"/>
            </a:xfrm>
            <a:custGeom>
              <a:avLst/>
              <a:gdLst>
                <a:gd name="T0" fmla="*/ 27 w 42"/>
                <a:gd name="T1" fmla="*/ 19 h 77"/>
                <a:gd name="T2" fmla="*/ 32 w 42"/>
                <a:gd name="T3" fmla="*/ 22 h 77"/>
                <a:gd name="T4" fmla="*/ 35 w 42"/>
                <a:gd name="T5" fmla="*/ 26 h 77"/>
                <a:gd name="T6" fmla="*/ 37 w 42"/>
                <a:gd name="T7" fmla="*/ 33 h 77"/>
                <a:gd name="T8" fmla="*/ 38 w 42"/>
                <a:gd name="T9" fmla="*/ 34 h 77"/>
                <a:gd name="T10" fmla="*/ 38 w 42"/>
                <a:gd name="T11" fmla="*/ 22 h 77"/>
                <a:gd name="T12" fmla="*/ 0 w 42"/>
                <a:gd name="T13" fmla="*/ 0 h 77"/>
                <a:gd name="T14" fmla="*/ 0 w 42"/>
                <a:gd name="T15" fmla="*/ 2 h 77"/>
                <a:gd name="T16" fmla="*/ 2 w 42"/>
                <a:gd name="T17" fmla="*/ 3 h 77"/>
                <a:gd name="T18" fmla="*/ 6 w 42"/>
                <a:gd name="T19" fmla="*/ 7 h 77"/>
                <a:gd name="T20" fmla="*/ 7 w 42"/>
                <a:gd name="T21" fmla="*/ 14 h 77"/>
                <a:gd name="T22" fmla="*/ 7 w 42"/>
                <a:gd name="T23" fmla="*/ 50 h 77"/>
                <a:gd name="T24" fmla="*/ 7 w 42"/>
                <a:gd name="T25" fmla="*/ 55 h 77"/>
                <a:gd name="T26" fmla="*/ 5 w 42"/>
                <a:gd name="T27" fmla="*/ 56 h 77"/>
                <a:gd name="T28" fmla="*/ 2 w 42"/>
                <a:gd name="T29" fmla="*/ 55 h 77"/>
                <a:gd name="T30" fmla="*/ 0 w 42"/>
                <a:gd name="T31" fmla="*/ 54 h 77"/>
                <a:gd name="T32" fmla="*/ 0 w 42"/>
                <a:gd name="T33" fmla="*/ 56 h 77"/>
                <a:gd name="T34" fmla="*/ 38 w 42"/>
                <a:gd name="T35" fmla="*/ 77 h 77"/>
                <a:gd name="T36" fmla="*/ 42 w 42"/>
                <a:gd name="T37" fmla="*/ 66 h 77"/>
                <a:gd name="T38" fmla="*/ 40 w 42"/>
                <a:gd name="T39" fmla="*/ 65 h 77"/>
                <a:gd name="T40" fmla="*/ 36 w 42"/>
                <a:gd name="T41" fmla="*/ 70 h 77"/>
                <a:gd name="T42" fmla="*/ 32 w 42"/>
                <a:gd name="T43" fmla="*/ 70 h 77"/>
                <a:gd name="T44" fmla="*/ 26 w 42"/>
                <a:gd name="T45" fmla="*/ 68 h 77"/>
                <a:gd name="T46" fmla="*/ 18 w 42"/>
                <a:gd name="T47" fmla="*/ 63 h 77"/>
                <a:gd name="T48" fmla="*/ 15 w 42"/>
                <a:gd name="T49" fmla="*/ 61 h 77"/>
                <a:gd name="T50" fmla="*/ 14 w 42"/>
                <a:gd name="T51" fmla="*/ 59 h 77"/>
                <a:gd name="T52" fmla="*/ 14 w 42"/>
                <a:gd name="T53" fmla="*/ 54 h 77"/>
                <a:gd name="T54" fmla="*/ 14 w 42"/>
                <a:gd name="T55" fmla="*/ 36 h 77"/>
                <a:gd name="T56" fmla="*/ 25 w 42"/>
                <a:gd name="T57" fmla="*/ 42 h 77"/>
                <a:gd name="T58" fmla="*/ 29 w 42"/>
                <a:gd name="T59" fmla="*/ 46 h 77"/>
                <a:gd name="T60" fmla="*/ 31 w 42"/>
                <a:gd name="T61" fmla="*/ 49 h 77"/>
                <a:gd name="T62" fmla="*/ 32 w 42"/>
                <a:gd name="T63" fmla="*/ 55 h 77"/>
                <a:gd name="T64" fmla="*/ 34 w 42"/>
                <a:gd name="T65" fmla="*/ 56 h 77"/>
                <a:gd name="T66" fmla="*/ 34 w 42"/>
                <a:gd name="T67" fmla="*/ 36 h 77"/>
                <a:gd name="T68" fmla="*/ 32 w 42"/>
                <a:gd name="T69" fmla="*/ 36 h 77"/>
                <a:gd name="T70" fmla="*/ 30 w 42"/>
                <a:gd name="T71" fmla="*/ 41 h 77"/>
                <a:gd name="T72" fmla="*/ 25 w 42"/>
                <a:gd name="T73" fmla="*/ 39 h 77"/>
                <a:gd name="T74" fmla="*/ 14 w 42"/>
                <a:gd name="T75" fmla="*/ 33 h 77"/>
                <a:gd name="T76" fmla="*/ 14 w 42"/>
                <a:gd name="T77" fmla="*/ 11 h 77"/>
                <a:gd name="T78" fmla="*/ 27 w 42"/>
                <a:gd name="T79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77">
                  <a:moveTo>
                    <a:pt x="27" y="19"/>
                  </a:moveTo>
                  <a:cubicBezTo>
                    <a:pt x="30" y="20"/>
                    <a:pt x="31" y="21"/>
                    <a:pt x="32" y="22"/>
                  </a:cubicBezTo>
                  <a:cubicBezTo>
                    <a:pt x="34" y="24"/>
                    <a:pt x="34" y="25"/>
                    <a:pt x="35" y="26"/>
                  </a:cubicBezTo>
                  <a:cubicBezTo>
                    <a:pt x="36" y="28"/>
                    <a:pt x="36" y="30"/>
                    <a:pt x="37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4"/>
                    <a:pt x="5" y="5"/>
                    <a:pt x="6" y="7"/>
                  </a:cubicBezTo>
                  <a:cubicBezTo>
                    <a:pt x="7" y="8"/>
                    <a:pt x="7" y="10"/>
                    <a:pt x="7" y="14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3"/>
                    <a:pt x="7" y="54"/>
                    <a:pt x="7" y="55"/>
                  </a:cubicBezTo>
                  <a:cubicBezTo>
                    <a:pt x="6" y="56"/>
                    <a:pt x="6" y="56"/>
                    <a:pt x="5" y="56"/>
                  </a:cubicBezTo>
                  <a:cubicBezTo>
                    <a:pt x="4" y="56"/>
                    <a:pt x="3" y="56"/>
                    <a:pt x="2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7"/>
                    <a:pt x="37" y="69"/>
                    <a:pt x="36" y="70"/>
                  </a:cubicBezTo>
                  <a:cubicBezTo>
                    <a:pt x="35" y="71"/>
                    <a:pt x="33" y="71"/>
                    <a:pt x="32" y="70"/>
                  </a:cubicBezTo>
                  <a:cubicBezTo>
                    <a:pt x="31" y="70"/>
                    <a:pt x="29" y="69"/>
                    <a:pt x="26" y="6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2"/>
                    <a:pt x="16" y="62"/>
                    <a:pt x="15" y="61"/>
                  </a:cubicBezTo>
                  <a:cubicBezTo>
                    <a:pt x="15" y="60"/>
                    <a:pt x="14" y="60"/>
                    <a:pt x="14" y="59"/>
                  </a:cubicBezTo>
                  <a:cubicBezTo>
                    <a:pt x="14" y="58"/>
                    <a:pt x="14" y="57"/>
                    <a:pt x="14" y="54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7" y="43"/>
                    <a:pt x="28" y="45"/>
                    <a:pt x="29" y="46"/>
                  </a:cubicBezTo>
                  <a:cubicBezTo>
                    <a:pt x="30" y="47"/>
                    <a:pt x="31" y="48"/>
                    <a:pt x="31" y="49"/>
                  </a:cubicBezTo>
                  <a:cubicBezTo>
                    <a:pt x="32" y="50"/>
                    <a:pt x="32" y="52"/>
                    <a:pt x="32" y="55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9"/>
                    <a:pt x="31" y="40"/>
                    <a:pt x="30" y="41"/>
                  </a:cubicBezTo>
                  <a:cubicBezTo>
                    <a:pt x="29" y="41"/>
                    <a:pt x="27" y="41"/>
                    <a:pt x="25" y="39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7" y="19"/>
                    <a:pt x="27" y="19"/>
                    <a:pt x="27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 sz="1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5" name="Group 210">
            <a:extLst>
              <a:ext uri="{FF2B5EF4-FFF2-40B4-BE49-F238E27FC236}">
                <a16:creationId xmlns:a16="http://schemas.microsoft.com/office/drawing/2014/main" id="{4A979130-3202-4546-8DEC-4FBF89E685F5}"/>
              </a:ext>
            </a:extLst>
          </p:cNvPr>
          <p:cNvGrpSpPr/>
          <p:nvPr/>
        </p:nvGrpSpPr>
        <p:grpSpPr>
          <a:xfrm>
            <a:off x="5292850" y="3628050"/>
            <a:ext cx="517959" cy="518146"/>
            <a:chOff x="5575299" y="1001130"/>
            <a:chExt cx="518026" cy="518026"/>
          </a:xfrm>
        </p:grpSpPr>
        <p:grpSp>
          <p:nvGrpSpPr>
            <p:cNvPr id="276" name="组合 275">
              <a:extLst>
                <a:ext uri="{FF2B5EF4-FFF2-40B4-BE49-F238E27FC236}">
                  <a16:creationId xmlns:a16="http://schemas.microsoft.com/office/drawing/2014/main" id="{6F163E4F-998D-46B5-8540-BCAD17AB7CB4}"/>
                </a:ext>
              </a:extLst>
            </p:cNvPr>
            <p:cNvGrpSpPr/>
            <p:nvPr/>
          </p:nvGrpSpPr>
          <p:grpSpPr>
            <a:xfrm>
              <a:off x="5575299" y="1001130"/>
              <a:ext cx="518026" cy="518026"/>
              <a:chOff x="4953000" y="-1016000"/>
              <a:chExt cx="1651000" cy="1651000"/>
            </a:xfrm>
          </p:grpSpPr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6D713DBC-FF35-4024-BF99-AD989DE2486E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EAC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44995B93-B4FB-44E1-A2D9-6B4C8368EA97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7" name="Oval 212">
              <a:extLst>
                <a:ext uri="{FF2B5EF4-FFF2-40B4-BE49-F238E27FC236}">
                  <a16:creationId xmlns:a16="http://schemas.microsoft.com/office/drawing/2014/main" id="{E958DDD5-408B-484F-A3E9-8AF944BCB9D2}"/>
                </a:ext>
              </a:extLst>
            </p:cNvPr>
            <p:cNvSpPr/>
            <p:nvPr/>
          </p:nvSpPr>
          <p:spPr>
            <a:xfrm>
              <a:off x="5731457" y="1162244"/>
              <a:ext cx="205710" cy="195796"/>
            </a:xfrm>
            <a:custGeom>
              <a:avLst/>
              <a:gdLst>
                <a:gd name="T0" fmla="*/ 6829 w 6861"/>
                <a:gd name="T1" fmla="*/ 2470 h 6539"/>
                <a:gd name="T2" fmla="*/ 6615 w 6861"/>
                <a:gd name="T3" fmla="*/ 2270 h 6539"/>
                <a:gd name="T4" fmla="*/ 4720 w 6861"/>
                <a:gd name="T5" fmla="*/ 1799 h 6539"/>
                <a:gd name="T6" fmla="*/ 3686 w 6861"/>
                <a:gd name="T7" fmla="*/ 142 h 6539"/>
                <a:gd name="T8" fmla="*/ 3430 w 6861"/>
                <a:gd name="T9" fmla="*/ 0 h 6539"/>
                <a:gd name="T10" fmla="*/ 3175 w 6861"/>
                <a:gd name="T11" fmla="*/ 142 h 6539"/>
                <a:gd name="T12" fmla="*/ 2141 w 6861"/>
                <a:gd name="T13" fmla="*/ 1799 h 6539"/>
                <a:gd name="T14" fmla="*/ 246 w 6861"/>
                <a:gd name="T15" fmla="*/ 2270 h 6539"/>
                <a:gd name="T16" fmla="*/ 32 w 6861"/>
                <a:gd name="T17" fmla="*/ 2470 h 6539"/>
                <a:gd name="T18" fmla="*/ 88 w 6861"/>
                <a:gd name="T19" fmla="*/ 2757 h 6539"/>
                <a:gd name="T20" fmla="*/ 1344 w 6861"/>
                <a:gd name="T21" fmla="*/ 4252 h 6539"/>
                <a:gd name="T22" fmla="*/ 1206 w 6861"/>
                <a:gd name="T23" fmla="*/ 6200 h 6539"/>
                <a:gd name="T24" fmla="*/ 1330 w 6861"/>
                <a:gd name="T25" fmla="*/ 6465 h 6539"/>
                <a:gd name="T26" fmla="*/ 1620 w 6861"/>
                <a:gd name="T27" fmla="*/ 6500 h 6539"/>
                <a:gd name="T28" fmla="*/ 3430 w 6861"/>
                <a:gd name="T29" fmla="*/ 5768 h 6539"/>
                <a:gd name="T30" fmla="*/ 5241 w 6861"/>
                <a:gd name="T31" fmla="*/ 6500 h 6539"/>
                <a:gd name="T32" fmla="*/ 5531 w 6861"/>
                <a:gd name="T33" fmla="*/ 6465 h 6539"/>
                <a:gd name="T34" fmla="*/ 5654 w 6861"/>
                <a:gd name="T35" fmla="*/ 6200 h 6539"/>
                <a:gd name="T36" fmla="*/ 5517 w 6861"/>
                <a:gd name="T37" fmla="*/ 4252 h 6539"/>
                <a:gd name="T38" fmla="*/ 6773 w 6861"/>
                <a:gd name="T39" fmla="*/ 2757 h 6539"/>
                <a:gd name="T40" fmla="*/ 6829 w 6861"/>
                <a:gd name="T41" fmla="*/ 2470 h 6539"/>
                <a:gd name="T42" fmla="*/ 3618 w 6861"/>
                <a:gd name="T43" fmla="*/ 1362 h 6539"/>
                <a:gd name="T44" fmla="*/ 2881 w 6861"/>
                <a:gd name="T45" fmla="*/ 2543 h 6539"/>
                <a:gd name="T46" fmla="*/ 2747 w 6861"/>
                <a:gd name="T47" fmla="*/ 2640 h 6539"/>
                <a:gd name="T48" fmla="*/ 1397 w 6861"/>
                <a:gd name="T49" fmla="*/ 2976 h 6539"/>
                <a:gd name="T50" fmla="*/ 1343 w 6861"/>
                <a:gd name="T51" fmla="*/ 2983 h 6539"/>
                <a:gd name="T52" fmla="*/ 1129 w 6861"/>
                <a:gd name="T53" fmla="*/ 2815 h 6539"/>
                <a:gd name="T54" fmla="*/ 1290 w 6861"/>
                <a:gd name="T55" fmla="*/ 2547 h 6539"/>
                <a:gd name="T56" fmla="*/ 2554 w 6861"/>
                <a:gd name="T57" fmla="*/ 2233 h 6539"/>
                <a:gd name="T58" fmla="*/ 3243 w 6861"/>
                <a:gd name="T59" fmla="*/ 1129 h 6539"/>
                <a:gd name="T60" fmla="*/ 3547 w 6861"/>
                <a:gd name="T61" fmla="*/ 1058 h 6539"/>
                <a:gd name="T62" fmla="*/ 3618 w 6861"/>
                <a:gd name="T63" fmla="*/ 1362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61" h="6539">
                  <a:moveTo>
                    <a:pt x="6829" y="2470"/>
                  </a:moveTo>
                  <a:cubicBezTo>
                    <a:pt x="6797" y="2371"/>
                    <a:pt x="6716" y="2295"/>
                    <a:pt x="6615" y="2270"/>
                  </a:cubicBezTo>
                  <a:lnTo>
                    <a:pt x="4720" y="1799"/>
                  </a:lnTo>
                  <a:lnTo>
                    <a:pt x="3686" y="142"/>
                  </a:lnTo>
                  <a:cubicBezTo>
                    <a:pt x="3631" y="54"/>
                    <a:pt x="3534" y="0"/>
                    <a:pt x="3430" y="0"/>
                  </a:cubicBezTo>
                  <a:cubicBezTo>
                    <a:pt x="3326" y="0"/>
                    <a:pt x="3230" y="54"/>
                    <a:pt x="3175" y="142"/>
                  </a:cubicBezTo>
                  <a:lnTo>
                    <a:pt x="2141" y="1799"/>
                  </a:lnTo>
                  <a:lnTo>
                    <a:pt x="246" y="2270"/>
                  </a:lnTo>
                  <a:cubicBezTo>
                    <a:pt x="145" y="2295"/>
                    <a:pt x="64" y="2371"/>
                    <a:pt x="32" y="2470"/>
                  </a:cubicBezTo>
                  <a:cubicBezTo>
                    <a:pt x="0" y="2568"/>
                    <a:pt x="21" y="2677"/>
                    <a:pt x="88" y="2757"/>
                  </a:cubicBezTo>
                  <a:lnTo>
                    <a:pt x="1344" y="4252"/>
                  </a:lnTo>
                  <a:lnTo>
                    <a:pt x="1206" y="6200"/>
                  </a:lnTo>
                  <a:cubicBezTo>
                    <a:pt x="1199" y="6304"/>
                    <a:pt x="1246" y="6404"/>
                    <a:pt x="1330" y="6465"/>
                  </a:cubicBezTo>
                  <a:cubicBezTo>
                    <a:pt x="1414" y="6526"/>
                    <a:pt x="1524" y="6539"/>
                    <a:pt x="1620" y="6500"/>
                  </a:cubicBezTo>
                  <a:lnTo>
                    <a:pt x="3430" y="5768"/>
                  </a:lnTo>
                  <a:lnTo>
                    <a:pt x="5241" y="6500"/>
                  </a:lnTo>
                  <a:cubicBezTo>
                    <a:pt x="5337" y="6539"/>
                    <a:pt x="5447" y="6526"/>
                    <a:pt x="5531" y="6465"/>
                  </a:cubicBezTo>
                  <a:cubicBezTo>
                    <a:pt x="5615" y="6404"/>
                    <a:pt x="5662" y="6304"/>
                    <a:pt x="5654" y="6200"/>
                  </a:cubicBezTo>
                  <a:lnTo>
                    <a:pt x="5517" y="4252"/>
                  </a:lnTo>
                  <a:lnTo>
                    <a:pt x="6773" y="2757"/>
                  </a:lnTo>
                  <a:cubicBezTo>
                    <a:pt x="6840" y="2677"/>
                    <a:pt x="6861" y="2568"/>
                    <a:pt x="6829" y="2470"/>
                  </a:cubicBezTo>
                  <a:close/>
                  <a:moveTo>
                    <a:pt x="3618" y="1362"/>
                  </a:moveTo>
                  <a:lnTo>
                    <a:pt x="2881" y="2543"/>
                  </a:lnTo>
                  <a:cubicBezTo>
                    <a:pt x="2851" y="2591"/>
                    <a:pt x="2803" y="2626"/>
                    <a:pt x="2747" y="2640"/>
                  </a:cubicBezTo>
                  <a:lnTo>
                    <a:pt x="1397" y="2976"/>
                  </a:lnTo>
                  <a:cubicBezTo>
                    <a:pt x="1379" y="2980"/>
                    <a:pt x="1361" y="2983"/>
                    <a:pt x="1343" y="2983"/>
                  </a:cubicBezTo>
                  <a:cubicBezTo>
                    <a:pt x="1244" y="2983"/>
                    <a:pt x="1154" y="2915"/>
                    <a:pt x="1129" y="2815"/>
                  </a:cubicBezTo>
                  <a:cubicBezTo>
                    <a:pt x="1100" y="2697"/>
                    <a:pt x="1172" y="2577"/>
                    <a:pt x="1290" y="2547"/>
                  </a:cubicBezTo>
                  <a:lnTo>
                    <a:pt x="2554" y="2233"/>
                  </a:lnTo>
                  <a:lnTo>
                    <a:pt x="3243" y="1129"/>
                  </a:lnTo>
                  <a:cubicBezTo>
                    <a:pt x="3308" y="1025"/>
                    <a:pt x="3444" y="994"/>
                    <a:pt x="3547" y="1058"/>
                  </a:cubicBezTo>
                  <a:cubicBezTo>
                    <a:pt x="3651" y="1123"/>
                    <a:pt x="3682" y="1259"/>
                    <a:pt x="3618" y="13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5" name="Group 215">
            <a:extLst>
              <a:ext uri="{FF2B5EF4-FFF2-40B4-BE49-F238E27FC236}">
                <a16:creationId xmlns:a16="http://schemas.microsoft.com/office/drawing/2014/main" id="{73217412-E010-4C57-96C7-902E7AB52764}"/>
              </a:ext>
            </a:extLst>
          </p:cNvPr>
          <p:cNvGrpSpPr/>
          <p:nvPr/>
        </p:nvGrpSpPr>
        <p:grpSpPr>
          <a:xfrm>
            <a:off x="5292850" y="2407349"/>
            <a:ext cx="517959" cy="518146"/>
            <a:chOff x="6300536" y="1001130"/>
            <a:chExt cx="518026" cy="518026"/>
          </a:xfrm>
        </p:grpSpPr>
        <p:grpSp>
          <p:nvGrpSpPr>
            <p:cNvPr id="266" name="组合 265">
              <a:extLst>
                <a:ext uri="{FF2B5EF4-FFF2-40B4-BE49-F238E27FC236}">
                  <a16:creationId xmlns:a16="http://schemas.microsoft.com/office/drawing/2014/main" id="{D414FCDE-0E36-4EBE-BCDE-FA26F141A06E}"/>
                </a:ext>
              </a:extLst>
            </p:cNvPr>
            <p:cNvGrpSpPr/>
            <p:nvPr/>
          </p:nvGrpSpPr>
          <p:grpSpPr>
            <a:xfrm>
              <a:off x="6300536" y="1001130"/>
              <a:ext cx="518026" cy="518026"/>
              <a:chOff x="4953000" y="-1016000"/>
              <a:chExt cx="1651000" cy="1651000"/>
            </a:xfrm>
          </p:grpSpPr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5BECBE6D-A663-4FE2-A47A-6D5087862AA7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2A99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4ACA7E85-6594-44B0-B2DE-51EC65914D5C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33B6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7" name="Oval 217">
              <a:extLst>
                <a:ext uri="{FF2B5EF4-FFF2-40B4-BE49-F238E27FC236}">
                  <a16:creationId xmlns:a16="http://schemas.microsoft.com/office/drawing/2014/main" id="{10857296-092F-410F-8C69-CC75BA88EE35}"/>
                </a:ext>
              </a:extLst>
            </p:cNvPr>
            <p:cNvSpPr/>
            <p:nvPr/>
          </p:nvSpPr>
          <p:spPr>
            <a:xfrm>
              <a:off x="6465745" y="1157288"/>
              <a:ext cx="187606" cy="20571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0" name="Group 220">
            <a:extLst>
              <a:ext uri="{FF2B5EF4-FFF2-40B4-BE49-F238E27FC236}">
                <a16:creationId xmlns:a16="http://schemas.microsoft.com/office/drawing/2014/main" id="{C4483485-7C9C-4447-9461-47D65B48AC16}"/>
              </a:ext>
            </a:extLst>
          </p:cNvPr>
          <p:cNvGrpSpPr/>
          <p:nvPr/>
        </p:nvGrpSpPr>
        <p:grpSpPr>
          <a:xfrm>
            <a:off x="5292850" y="4848749"/>
            <a:ext cx="517959" cy="518146"/>
            <a:chOff x="7025774" y="1001130"/>
            <a:chExt cx="518026" cy="518026"/>
          </a:xfrm>
        </p:grpSpPr>
        <p:grpSp>
          <p:nvGrpSpPr>
            <p:cNvPr id="281" name="组合 280">
              <a:extLst>
                <a:ext uri="{FF2B5EF4-FFF2-40B4-BE49-F238E27FC236}">
                  <a16:creationId xmlns:a16="http://schemas.microsoft.com/office/drawing/2014/main" id="{E44E648D-EEC1-4371-8732-956080B0B758}"/>
                </a:ext>
              </a:extLst>
            </p:cNvPr>
            <p:cNvGrpSpPr/>
            <p:nvPr/>
          </p:nvGrpSpPr>
          <p:grpSpPr>
            <a:xfrm>
              <a:off x="7025774" y="1001130"/>
              <a:ext cx="518026" cy="518026"/>
              <a:chOff x="4953000" y="-1016000"/>
              <a:chExt cx="1651000" cy="1651000"/>
            </a:xfrm>
          </p:grpSpPr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30390C29-B4F8-412D-83FA-3E0E5033B0DA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1232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1E8F997A-D0D9-4E40-88E8-3B57236A971B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1741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2" name="Oval 222">
              <a:extLst>
                <a:ext uri="{FF2B5EF4-FFF2-40B4-BE49-F238E27FC236}">
                  <a16:creationId xmlns:a16="http://schemas.microsoft.com/office/drawing/2014/main" id="{8EE61D44-FEDB-46BF-A5E6-D4AAE25D88B3}"/>
                </a:ext>
              </a:extLst>
            </p:cNvPr>
            <p:cNvSpPr/>
            <p:nvPr/>
          </p:nvSpPr>
          <p:spPr>
            <a:xfrm>
              <a:off x="7181932" y="1157443"/>
              <a:ext cx="205710" cy="205399"/>
            </a:xfrm>
            <a:custGeom>
              <a:avLst/>
              <a:gdLst>
                <a:gd name="connsiteX0" fmla="*/ 278498 w 607639"/>
                <a:gd name="connsiteY0" fmla="*/ 505578 h 606722"/>
                <a:gd name="connsiteX1" fmla="*/ 253131 w 607639"/>
                <a:gd name="connsiteY1" fmla="*/ 530820 h 606722"/>
                <a:gd name="connsiteX2" fmla="*/ 278498 w 607639"/>
                <a:gd name="connsiteY2" fmla="*/ 556150 h 606722"/>
                <a:gd name="connsiteX3" fmla="*/ 506351 w 607639"/>
                <a:gd name="connsiteY3" fmla="*/ 556150 h 606722"/>
                <a:gd name="connsiteX4" fmla="*/ 531629 w 607639"/>
                <a:gd name="connsiteY4" fmla="*/ 530820 h 606722"/>
                <a:gd name="connsiteX5" fmla="*/ 506351 w 607639"/>
                <a:gd name="connsiteY5" fmla="*/ 505578 h 606722"/>
                <a:gd name="connsiteX6" fmla="*/ 126566 w 607639"/>
                <a:gd name="connsiteY6" fmla="*/ 505578 h 606722"/>
                <a:gd name="connsiteX7" fmla="*/ 101288 w 607639"/>
                <a:gd name="connsiteY7" fmla="*/ 530820 h 606722"/>
                <a:gd name="connsiteX8" fmla="*/ 126566 w 607639"/>
                <a:gd name="connsiteY8" fmla="*/ 556150 h 606722"/>
                <a:gd name="connsiteX9" fmla="*/ 177210 w 607639"/>
                <a:gd name="connsiteY9" fmla="*/ 556150 h 606722"/>
                <a:gd name="connsiteX10" fmla="*/ 202576 w 607639"/>
                <a:gd name="connsiteY10" fmla="*/ 530820 h 606722"/>
                <a:gd name="connsiteX11" fmla="*/ 177210 w 607639"/>
                <a:gd name="connsiteY11" fmla="*/ 505578 h 606722"/>
                <a:gd name="connsiteX12" fmla="*/ 0 w 607639"/>
                <a:gd name="connsiteY12" fmla="*/ 455006 h 606722"/>
                <a:gd name="connsiteX13" fmla="*/ 607639 w 607639"/>
                <a:gd name="connsiteY13" fmla="*/ 455006 h 606722"/>
                <a:gd name="connsiteX14" fmla="*/ 607639 w 607639"/>
                <a:gd name="connsiteY14" fmla="*/ 581392 h 606722"/>
                <a:gd name="connsiteX15" fmla="*/ 582273 w 607639"/>
                <a:gd name="connsiteY15" fmla="*/ 606722 h 606722"/>
                <a:gd name="connsiteX16" fmla="*/ 25278 w 607639"/>
                <a:gd name="connsiteY16" fmla="*/ 606722 h 606722"/>
                <a:gd name="connsiteX17" fmla="*/ 0 w 607639"/>
                <a:gd name="connsiteY17" fmla="*/ 581392 h 606722"/>
                <a:gd name="connsiteX18" fmla="*/ 253118 w 607639"/>
                <a:gd name="connsiteY18" fmla="*/ 173662 h 606722"/>
                <a:gd name="connsiteX19" fmla="*/ 334127 w 607639"/>
                <a:gd name="connsiteY19" fmla="*/ 227503 h 606722"/>
                <a:gd name="connsiteX20" fmla="*/ 253118 w 607639"/>
                <a:gd name="connsiteY20" fmla="*/ 281345 h 606722"/>
                <a:gd name="connsiteX21" fmla="*/ 215927 w 607639"/>
                <a:gd name="connsiteY21" fmla="*/ 104075 h 606722"/>
                <a:gd name="connsiteX22" fmla="*/ 202576 w 607639"/>
                <a:gd name="connsiteY22" fmla="*/ 126384 h 606722"/>
                <a:gd name="connsiteX23" fmla="*/ 202576 w 607639"/>
                <a:gd name="connsiteY23" fmla="*/ 328669 h 606722"/>
                <a:gd name="connsiteX24" fmla="*/ 215927 w 607639"/>
                <a:gd name="connsiteY24" fmla="*/ 350977 h 606722"/>
                <a:gd name="connsiteX25" fmla="*/ 227854 w 607639"/>
                <a:gd name="connsiteY25" fmla="*/ 353910 h 606722"/>
                <a:gd name="connsiteX26" fmla="*/ 241917 w 607639"/>
                <a:gd name="connsiteY26" fmla="*/ 349644 h 606722"/>
                <a:gd name="connsiteX27" fmla="*/ 393849 w 607639"/>
                <a:gd name="connsiteY27" fmla="*/ 248590 h 606722"/>
                <a:gd name="connsiteX28" fmla="*/ 405063 w 607639"/>
                <a:gd name="connsiteY28" fmla="*/ 227526 h 606722"/>
                <a:gd name="connsiteX29" fmla="*/ 393849 w 607639"/>
                <a:gd name="connsiteY29" fmla="*/ 206462 h 606722"/>
                <a:gd name="connsiteX30" fmla="*/ 241917 w 607639"/>
                <a:gd name="connsiteY30" fmla="*/ 105409 h 606722"/>
                <a:gd name="connsiteX31" fmla="*/ 215927 w 607639"/>
                <a:gd name="connsiteY31" fmla="*/ 104075 h 606722"/>
                <a:gd name="connsiteX32" fmla="*/ 25278 w 607639"/>
                <a:gd name="connsiteY32" fmla="*/ 0 h 606722"/>
                <a:gd name="connsiteX33" fmla="*/ 582273 w 607639"/>
                <a:gd name="connsiteY33" fmla="*/ 0 h 606722"/>
                <a:gd name="connsiteX34" fmla="*/ 607639 w 607639"/>
                <a:gd name="connsiteY34" fmla="*/ 25241 h 606722"/>
                <a:gd name="connsiteX35" fmla="*/ 607639 w 607639"/>
                <a:gd name="connsiteY35" fmla="*/ 404481 h 606722"/>
                <a:gd name="connsiteX36" fmla="*/ 0 w 607639"/>
                <a:gd name="connsiteY36" fmla="*/ 404481 h 606722"/>
                <a:gd name="connsiteX37" fmla="*/ 0 w 607639"/>
                <a:gd name="connsiteY37" fmla="*/ 25241 h 606722"/>
                <a:gd name="connsiteX38" fmla="*/ 25278 w 607639"/>
                <a:gd name="connsiteY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7639" h="606722">
                  <a:moveTo>
                    <a:pt x="278498" y="505578"/>
                  </a:moveTo>
                  <a:cubicBezTo>
                    <a:pt x="264524" y="505578"/>
                    <a:pt x="253131" y="516866"/>
                    <a:pt x="253131" y="530820"/>
                  </a:cubicBezTo>
                  <a:cubicBezTo>
                    <a:pt x="253131" y="544774"/>
                    <a:pt x="264524" y="556150"/>
                    <a:pt x="278498" y="556150"/>
                  </a:cubicBezTo>
                  <a:lnTo>
                    <a:pt x="506351" y="556150"/>
                  </a:lnTo>
                  <a:cubicBezTo>
                    <a:pt x="520325" y="556150"/>
                    <a:pt x="531629" y="544774"/>
                    <a:pt x="531629" y="530820"/>
                  </a:cubicBezTo>
                  <a:cubicBezTo>
                    <a:pt x="531629" y="516866"/>
                    <a:pt x="520325" y="505578"/>
                    <a:pt x="506351" y="505578"/>
                  </a:cubicBezTo>
                  <a:close/>
                  <a:moveTo>
                    <a:pt x="126566" y="505578"/>
                  </a:moveTo>
                  <a:cubicBezTo>
                    <a:pt x="112592" y="505578"/>
                    <a:pt x="101288" y="516866"/>
                    <a:pt x="101288" y="530820"/>
                  </a:cubicBezTo>
                  <a:cubicBezTo>
                    <a:pt x="101288" y="544774"/>
                    <a:pt x="112592" y="556150"/>
                    <a:pt x="126566" y="556150"/>
                  </a:cubicBezTo>
                  <a:lnTo>
                    <a:pt x="177210" y="556150"/>
                  </a:lnTo>
                  <a:cubicBezTo>
                    <a:pt x="191184" y="556150"/>
                    <a:pt x="202576" y="544774"/>
                    <a:pt x="202576" y="530820"/>
                  </a:cubicBezTo>
                  <a:cubicBezTo>
                    <a:pt x="202576" y="516866"/>
                    <a:pt x="191184" y="505578"/>
                    <a:pt x="177210" y="505578"/>
                  </a:cubicBezTo>
                  <a:close/>
                  <a:moveTo>
                    <a:pt x="0" y="455006"/>
                  </a:moveTo>
                  <a:lnTo>
                    <a:pt x="607639" y="455006"/>
                  </a:lnTo>
                  <a:lnTo>
                    <a:pt x="607639" y="581392"/>
                  </a:lnTo>
                  <a:cubicBezTo>
                    <a:pt x="607639" y="595346"/>
                    <a:pt x="596336" y="606722"/>
                    <a:pt x="582273" y="606722"/>
                  </a:cubicBezTo>
                  <a:lnTo>
                    <a:pt x="25278" y="606722"/>
                  </a:lnTo>
                  <a:cubicBezTo>
                    <a:pt x="11304" y="606722"/>
                    <a:pt x="0" y="595346"/>
                    <a:pt x="0" y="581392"/>
                  </a:cubicBezTo>
                  <a:close/>
                  <a:moveTo>
                    <a:pt x="253118" y="173662"/>
                  </a:moveTo>
                  <a:lnTo>
                    <a:pt x="334127" y="227503"/>
                  </a:lnTo>
                  <a:lnTo>
                    <a:pt x="253118" y="281345"/>
                  </a:lnTo>
                  <a:close/>
                  <a:moveTo>
                    <a:pt x="215927" y="104075"/>
                  </a:moveTo>
                  <a:cubicBezTo>
                    <a:pt x="207650" y="108519"/>
                    <a:pt x="202576" y="117052"/>
                    <a:pt x="202576" y="126384"/>
                  </a:cubicBezTo>
                  <a:lnTo>
                    <a:pt x="202576" y="328669"/>
                  </a:lnTo>
                  <a:cubicBezTo>
                    <a:pt x="202576" y="338001"/>
                    <a:pt x="207650" y="346533"/>
                    <a:pt x="215927" y="350977"/>
                  </a:cubicBezTo>
                  <a:cubicBezTo>
                    <a:pt x="219665" y="352932"/>
                    <a:pt x="223759" y="353910"/>
                    <a:pt x="227854" y="353910"/>
                  </a:cubicBezTo>
                  <a:cubicBezTo>
                    <a:pt x="232749" y="353910"/>
                    <a:pt x="237644" y="352488"/>
                    <a:pt x="241917" y="349644"/>
                  </a:cubicBezTo>
                  <a:lnTo>
                    <a:pt x="393849" y="248590"/>
                  </a:lnTo>
                  <a:cubicBezTo>
                    <a:pt x="400880" y="243880"/>
                    <a:pt x="405063" y="235969"/>
                    <a:pt x="405063" y="227526"/>
                  </a:cubicBezTo>
                  <a:cubicBezTo>
                    <a:pt x="405063" y="219083"/>
                    <a:pt x="400880" y="211173"/>
                    <a:pt x="393849" y="206462"/>
                  </a:cubicBezTo>
                  <a:lnTo>
                    <a:pt x="241917" y="105409"/>
                  </a:lnTo>
                  <a:cubicBezTo>
                    <a:pt x="234173" y="100165"/>
                    <a:pt x="224116" y="99720"/>
                    <a:pt x="215927" y="104075"/>
                  </a:cubicBezTo>
                  <a:close/>
                  <a:moveTo>
                    <a:pt x="25278" y="0"/>
                  </a:moveTo>
                  <a:lnTo>
                    <a:pt x="582273" y="0"/>
                  </a:lnTo>
                  <a:cubicBezTo>
                    <a:pt x="596336" y="0"/>
                    <a:pt x="607639" y="11287"/>
                    <a:pt x="607639" y="25241"/>
                  </a:cubicBezTo>
                  <a:lnTo>
                    <a:pt x="607639" y="404481"/>
                  </a:lnTo>
                  <a:lnTo>
                    <a:pt x="0" y="404481"/>
                  </a:lnTo>
                  <a:lnTo>
                    <a:pt x="0" y="25241"/>
                  </a:lnTo>
                  <a:cubicBezTo>
                    <a:pt x="0" y="11287"/>
                    <a:pt x="11304" y="0"/>
                    <a:pt x="252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7" name="组合 226">
            <a:extLst>
              <a:ext uri="{FF2B5EF4-FFF2-40B4-BE49-F238E27FC236}">
                <a16:creationId xmlns:a16="http://schemas.microsoft.com/office/drawing/2014/main" id="{940613A1-EF9A-41E0-B6A2-A23BCDFF6AAD}"/>
              </a:ext>
            </a:extLst>
          </p:cNvPr>
          <p:cNvGrpSpPr/>
          <p:nvPr/>
        </p:nvGrpSpPr>
        <p:grpSpPr>
          <a:xfrm>
            <a:off x="5995685" y="2394158"/>
            <a:ext cx="2073212" cy="817320"/>
            <a:chOff x="845175" y="5121881"/>
            <a:chExt cx="2073482" cy="817130"/>
          </a:xfrm>
        </p:grpSpPr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60308C0E-180A-4E72-93CB-93560F4FEFE3}"/>
                </a:ext>
              </a:extLst>
            </p:cNvPr>
            <p:cNvSpPr/>
            <p:nvPr/>
          </p:nvSpPr>
          <p:spPr bwMode="auto">
            <a:xfrm>
              <a:off x="845175" y="5441746"/>
              <a:ext cx="2073482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29" name="文本框 228">
              <a:extLst>
                <a:ext uri="{FF2B5EF4-FFF2-40B4-BE49-F238E27FC236}">
                  <a16:creationId xmlns:a16="http://schemas.microsoft.com/office/drawing/2014/main" id="{7EBA2757-742F-4450-A3CE-C03592942993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0" name="组合 229">
            <a:extLst>
              <a:ext uri="{FF2B5EF4-FFF2-40B4-BE49-F238E27FC236}">
                <a16:creationId xmlns:a16="http://schemas.microsoft.com/office/drawing/2014/main" id="{78ED9C89-E345-4C9D-96C4-E9EAC3FB61F7}"/>
              </a:ext>
            </a:extLst>
          </p:cNvPr>
          <p:cNvGrpSpPr/>
          <p:nvPr/>
        </p:nvGrpSpPr>
        <p:grpSpPr>
          <a:xfrm>
            <a:off x="5995685" y="3614857"/>
            <a:ext cx="2073212" cy="817320"/>
            <a:chOff x="845175" y="5121881"/>
            <a:chExt cx="2073482" cy="817130"/>
          </a:xfrm>
        </p:grpSpPr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id="{D61931D1-66DB-4939-B5FE-1C889DB7DF71}"/>
                </a:ext>
              </a:extLst>
            </p:cNvPr>
            <p:cNvSpPr/>
            <p:nvPr/>
          </p:nvSpPr>
          <p:spPr bwMode="auto">
            <a:xfrm>
              <a:off x="845175" y="5441746"/>
              <a:ext cx="2073482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32" name="文本框 231">
              <a:extLst>
                <a:ext uri="{FF2B5EF4-FFF2-40B4-BE49-F238E27FC236}">
                  <a16:creationId xmlns:a16="http://schemas.microsoft.com/office/drawing/2014/main" id="{9CCCB5FA-8768-4191-99AA-2D549A6A76B6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3" name="组合 232">
            <a:extLst>
              <a:ext uri="{FF2B5EF4-FFF2-40B4-BE49-F238E27FC236}">
                <a16:creationId xmlns:a16="http://schemas.microsoft.com/office/drawing/2014/main" id="{2AC2662F-3A79-46E8-B418-83A233B91150}"/>
              </a:ext>
            </a:extLst>
          </p:cNvPr>
          <p:cNvGrpSpPr/>
          <p:nvPr/>
        </p:nvGrpSpPr>
        <p:grpSpPr>
          <a:xfrm>
            <a:off x="5995685" y="4835558"/>
            <a:ext cx="2073212" cy="817320"/>
            <a:chOff x="845175" y="5121881"/>
            <a:chExt cx="2073482" cy="817130"/>
          </a:xfrm>
        </p:grpSpPr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557F3812-D798-46C2-AEA1-707AB578E6A4}"/>
                </a:ext>
              </a:extLst>
            </p:cNvPr>
            <p:cNvSpPr/>
            <p:nvPr/>
          </p:nvSpPr>
          <p:spPr bwMode="auto">
            <a:xfrm>
              <a:off x="845175" y="5441746"/>
              <a:ext cx="2073482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35" name="文本框 234">
              <a:extLst>
                <a:ext uri="{FF2B5EF4-FFF2-40B4-BE49-F238E27FC236}">
                  <a16:creationId xmlns:a16="http://schemas.microsoft.com/office/drawing/2014/main" id="{1166D1BC-4D90-4FB0-99C8-85F9CC16DB23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5" name="Group 235">
            <a:extLst>
              <a:ext uri="{FF2B5EF4-FFF2-40B4-BE49-F238E27FC236}">
                <a16:creationId xmlns:a16="http://schemas.microsoft.com/office/drawing/2014/main" id="{25CCA86A-7A3B-420A-B404-D4CA2A2EA767}"/>
              </a:ext>
            </a:extLst>
          </p:cNvPr>
          <p:cNvGrpSpPr/>
          <p:nvPr/>
        </p:nvGrpSpPr>
        <p:grpSpPr>
          <a:xfrm>
            <a:off x="8081687" y="3628050"/>
            <a:ext cx="517959" cy="518146"/>
            <a:chOff x="5575299" y="1001130"/>
            <a:chExt cx="518026" cy="518026"/>
          </a:xfrm>
        </p:grpSpPr>
        <p:grpSp>
          <p:nvGrpSpPr>
            <p:cNvPr id="286" name="组合 285">
              <a:extLst>
                <a:ext uri="{FF2B5EF4-FFF2-40B4-BE49-F238E27FC236}">
                  <a16:creationId xmlns:a16="http://schemas.microsoft.com/office/drawing/2014/main" id="{8A6F7E61-86FB-4962-87FC-B1AB86A89B1F}"/>
                </a:ext>
              </a:extLst>
            </p:cNvPr>
            <p:cNvGrpSpPr/>
            <p:nvPr/>
          </p:nvGrpSpPr>
          <p:grpSpPr>
            <a:xfrm>
              <a:off x="5575299" y="1001130"/>
              <a:ext cx="518026" cy="518026"/>
              <a:chOff x="4953000" y="-1016000"/>
              <a:chExt cx="1651000" cy="1651000"/>
            </a:xfrm>
          </p:grpSpPr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23B35632-10F4-440C-9544-9FE47AA7A2DE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EAC7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3E29999C-B1DE-456C-9EAB-8C9A034AF113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F5E3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7" name="Oval 237">
              <a:extLst>
                <a:ext uri="{FF2B5EF4-FFF2-40B4-BE49-F238E27FC236}">
                  <a16:creationId xmlns:a16="http://schemas.microsoft.com/office/drawing/2014/main" id="{42E41A3F-3594-483D-97CB-68C2321A57E2}"/>
                </a:ext>
              </a:extLst>
            </p:cNvPr>
            <p:cNvSpPr/>
            <p:nvPr/>
          </p:nvSpPr>
          <p:spPr>
            <a:xfrm>
              <a:off x="5748479" y="1157288"/>
              <a:ext cx="171664" cy="205710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0" name="Group 240">
            <a:extLst>
              <a:ext uri="{FF2B5EF4-FFF2-40B4-BE49-F238E27FC236}">
                <a16:creationId xmlns:a16="http://schemas.microsoft.com/office/drawing/2014/main" id="{7E69D55A-66D9-4038-AF5C-C1883955EE78}"/>
              </a:ext>
            </a:extLst>
          </p:cNvPr>
          <p:cNvGrpSpPr/>
          <p:nvPr/>
        </p:nvGrpSpPr>
        <p:grpSpPr>
          <a:xfrm>
            <a:off x="8081687" y="2407349"/>
            <a:ext cx="517959" cy="518146"/>
            <a:chOff x="6300536" y="1001130"/>
            <a:chExt cx="518026" cy="518026"/>
          </a:xfrm>
        </p:grpSpPr>
        <p:grpSp>
          <p:nvGrpSpPr>
            <p:cNvPr id="271" name="组合 270">
              <a:extLst>
                <a:ext uri="{FF2B5EF4-FFF2-40B4-BE49-F238E27FC236}">
                  <a16:creationId xmlns:a16="http://schemas.microsoft.com/office/drawing/2014/main" id="{CD3A3E5A-2B60-4FD5-A0EA-0469460DBDCE}"/>
                </a:ext>
              </a:extLst>
            </p:cNvPr>
            <p:cNvGrpSpPr/>
            <p:nvPr/>
          </p:nvGrpSpPr>
          <p:grpSpPr>
            <a:xfrm>
              <a:off x="6300536" y="1001130"/>
              <a:ext cx="518026" cy="518026"/>
              <a:chOff x="4953000" y="-1016000"/>
              <a:chExt cx="1651000" cy="1651000"/>
            </a:xfrm>
          </p:grpSpPr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E2A1B3BE-F6FA-4905-BD2C-FA6C413C09D8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2A99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88858671-08AE-4287-8E1C-5C6D67B02C94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33B6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2" name="Oval 242">
              <a:extLst>
                <a:ext uri="{FF2B5EF4-FFF2-40B4-BE49-F238E27FC236}">
                  <a16:creationId xmlns:a16="http://schemas.microsoft.com/office/drawing/2014/main" id="{B3546FBE-922C-4627-AB23-A714B979F2B2}"/>
                </a:ext>
              </a:extLst>
            </p:cNvPr>
            <p:cNvSpPr/>
            <p:nvPr/>
          </p:nvSpPr>
          <p:spPr>
            <a:xfrm>
              <a:off x="6456694" y="1157455"/>
              <a:ext cx="205710" cy="205374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0" name="Group 245">
            <a:extLst>
              <a:ext uri="{FF2B5EF4-FFF2-40B4-BE49-F238E27FC236}">
                <a16:creationId xmlns:a16="http://schemas.microsoft.com/office/drawing/2014/main" id="{BB745641-45CE-4FCD-A5CE-4DEEB36CA79B}"/>
              </a:ext>
            </a:extLst>
          </p:cNvPr>
          <p:cNvGrpSpPr/>
          <p:nvPr/>
        </p:nvGrpSpPr>
        <p:grpSpPr>
          <a:xfrm>
            <a:off x="8081687" y="4848749"/>
            <a:ext cx="517959" cy="518146"/>
            <a:chOff x="7025774" y="1001130"/>
            <a:chExt cx="518026" cy="518026"/>
          </a:xfrm>
        </p:grpSpPr>
        <p:grpSp>
          <p:nvGrpSpPr>
            <p:cNvPr id="291" name="组合 290">
              <a:extLst>
                <a:ext uri="{FF2B5EF4-FFF2-40B4-BE49-F238E27FC236}">
                  <a16:creationId xmlns:a16="http://schemas.microsoft.com/office/drawing/2014/main" id="{9E9D33AF-2A8A-4D97-95EF-A23A58335E23}"/>
                </a:ext>
              </a:extLst>
            </p:cNvPr>
            <p:cNvGrpSpPr/>
            <p:nvPr/>
          </p:nvGrpSpPr>
          <p:grpSpPr>
            <a:xfrm>
              <a:off x="7025774" y="1001130"/>
              <a:ext cx="518026" cy="518026"/>
              <a:chOff x="4953000" y="-1016000"/>
              <a:chExt cx="1651000" cy="1651000"/>
            </a:xfrm>
          </p:grpSpPr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F0DCA422-C5F8-4C28-8D9F-729101ADABD5}"/>
                  </a:ext>
                </a:extLst>
              </p:cNvPr>
              <p:cNvSpPr/>
              <p:nvPr/>
            </p:nvSpPr>
            <p:spPr>
              <a:xfrm>
                <a:off x="4953000" y="-1016000"/>
                <a:ext cx="1651000" cy="1651000"/>
              </a:xfrm>
              <a:prstGeom prst="ellipse">
                <a:avLst/>
              </a:prstGeom>
              <a:solidFill>
                <a:srgbClr val="1232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42179808-8601-4162-9219-DBB1FB8B7785}"/>
                  </a:ext>
                </a:extLst>
              </p:cNvPr>
              <p:cNvSpPr/>
              <p:nvPr/>
            </p:nvSpPr>
            <p:spPr>
              <a:xfrm>
                <a:off x="4953000" y="-1015999"/>
                <a:ext cx="1143000" cy="1354205"/>
              </a:xfrm>
              <a:custGeom>
                <a:avLst/>
                <a:gdLst>
                  <a:gd name="connsiteX0" fmla="*/ 825500 w 1143000"/>
                  <a:gd name="connsiteY0" fmla="*/ 0 h 1354205"/>
                  <a:gd name="connsiteX1" fmla="*/ 909903 w 1143000"/>
                  <a:gd name="connsiteY1" fmla="*/ 4262 h 1354205"/>
                  <a:gd name="connsiteX2" fmla="*/ 955916 w 1143000"/>
                  <a:gd name="connsiteY2" fmla="*/ 11285 h 1354205"/>
                  <a:gd name="connsiteX3" fmla="*/ 1002018 w 1143000"/>
                  <a:gd name="connsiteY3" fmla="*/ 67160 h 1354205"/>
                  <a:gd name="connsiteX4" fmla="*/ 1143000 w 1143000"/>
                  <a:gd name="connsiteY4" fmla="*/ 528705 h 1354205"/>
                  <a:gd name="connsiteX5" fmla="*/ 317500 w 1143000"/>
                  <a:gd name="connsiteY5" fmla="*/ 1354205 h 1354205"/>
                  <a:gd name="connsiteX6" fmla="*/ 233098 w 1143000"/>
                  <a:gd name="connsiteY6" fmla="*/ 1349943 h 1354205"/>
                  <a:gd name="connsiteX7" fmla="*/ 187084 w 1143000"/>
                  <a:gd name="connsiteY7" fmla="*/ 1342921 h 1354205"/>
                  <a:gd name="connsiteX8" fmla="*/ 140983 w 1143000"/>
                  <a:gd name="connsiteY8" fmla="*/ 1287045 h 1354205"/>
                  <a:gd name="connsiteX9" fmla="*/ 0 w 1143000"/>
                  <a:gd name="connsiteY9" fmla="*/ 825500 h 1354205"/>
                  <a:gd name="connsiteX10" fmla="*/ 825500 w 1143000"/>
                  <a:gd name="connsiteY10" fmla="*/ 0 h 13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0" h="1354205">
                    <a:moveTo>
                      <a:pt x="825500" y="0"/>
                    </a:moveTo>
                    <a:cubicBezTo>
                      <a:pt x="853995" y="0"/>
                      <a:pt x="882152" y="1444"/>
                      <a:pt x="909903" y="4262"/>
                    </a:cubicBezTo>
                    <a:lnTo>
                      <a:pt x="955916" y="11285"/>
                    </a:lnTo>
                    <a:lnTo>
                      <a:pt x="1002018" y="67160"/>
                    </a:lnTo>
                    <a:cubicBezTo>
                      <a:pt x="1091027" y="198911"/>
                      <a:pt x="1143000" y="357738"/>
                      <a:pt x="1143000" y="528705"/>
                    </a:cubicBezTo>
                    <a:cubicBezTo>
                      <a:pt x="1143000" y="984616"/>
                      <a:pt x="773411" y="1354205"/>
                      <a:pt x="317500" y="1354205"/>
                    </a:cubicBezTo>
                    <a:cubicBezTo>
                      <a:pt x="289006" y="1354205"/>
                      <a:pt x="260849" y="1352761"/>
                      <a:pt x="233098" y="1349943"/>
                    </a:cubicBezTo>
                    <a:lnTo>
                      <a:pt x="187084" y="1342921"/>
                    </a:lnTo>
                    <a:lnTo>
                      <a:pt x="140983" y="1287045"/>
                    </a:lnTo>
                    <a:cubicBezTo>
                      <a:pt x="51974" y="1155294"/>
                      <a:pt x="0" y="996467"/>
                      <a:pt x="0" y="825500"/>
                    </a:cubicBezTo>
                    <a:cubicBezTo>
                      <a:pt x="0" y="369589"/>
                      <a:pt x="369589" y="0"/>
                      <a:pt x="825500" y="0"/>
                    </a:cubicBezTo>
                    <a:close/>
                  </a:path>
                </a:pathLst>
              </a:custGeom>
              <a:solidFill>
                <a:srgbClr val="1741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2" name="Oval 247">
              <a:extLst>
                <a:ext uri="{FF2B5EF4-FFF2-40B4-BE49-F238E27FC236}">
                  <a16:creationId xmlns:a16="http://schemas.microsoft.com/office/drawing/2014/main" id="{25F080FB-CB2F-44B5-999D-4633D03D1889}"/>
                </a:ext>
              </a:extLst>
            </p:cNvPr>
            <p:cNvSpPr/>
            <p:nvPr/>
          </p:nvSpPr>
          <p:spPr>
            <a:xfrm>
              <a:off x="7191267" y="1157288"/>
              <a:ext cx="187038" cy="205710"/>
            </a:xfrm>
            <a:custGeom>
              <a:avLst/>
              <a:gdLst>
                <a:gd name="connsiteX0" fmla="*/ 458312 w 547887"/>
                <a:gd name="connsiteY0" fmla="*/ 414273 h 602581"/>
                <a:gd name="connsiteX1" fmla="*/ 543041 w 547887"/>
                <a:gd name="connsiteY1" fmla="*/ 498842 h 602581"/>
                <a:gd name="connsiteX2" fmla="*/ 547349 w 547887"/>
                <a:gd name="connsiteY2" fmla="*/ 514609 h 602581"/>
                <a:gd name="connsiteX3" fmla="*/ 534424 w 547887"/>
                <a:gd name="connsiteY3" fmla="*/ 526076 h 602581"/>
                <a:gd name="connsiteX4" fmla="*/ 481289 w 547887"/>
                <a:gd name="connsiteY4" fmla="*/ 536109 h 602581"/>
                <a:gd name="connsiteX5" fmla="*/ 471236 w 547887"/>
                <a:gd name="connsiteY5" fmla="*/ 589144 h 602581"/>
                <a:gd name="connsiteX6" fmla="*/ 459748 w 547887"/>
                <a:gd name="connsiteY6" fmla="*/ 602044 h 602581"/>
                <a:gd name="connsiteX7" fmla="*/ 443951 w 547887"/>
                <a:gd name="connsiteY7" fmla="*/ 597744 h 602581"/>
                <a:gd name="connsiteX8" fmla="*/ 333372 w 547887"/>
                <a:gd name="connsiteY8" fmla="*/ 487375 h 602581"/>
                <a:gd name="connsiteX9" fmla="*/ 341989 w 547887"/>
                <a:gd name="connsiteY9" fmla="*/ 480208 h 602581"/>
                <a:gd name="connsiteX10" fmla="*/ 347733 w 547887"/>
                <a:gd name="connsiteY10" fmla="*/ 477341 h 602581"/>
                <a:gd name="connsiteX11" fmla="*/ 396560 w 547887"/>
                <a:gd name="connsiteY11" fmla="*/ 484508 h 602581"/>
                <a:gd name="connsiteX12" fmla="*/ 433898 w 547887"/>
                <a:gd name="connsiteY12" fmla="*/ 475908 h 602581"/>
                <a:gd name="connsiteX13" fmla="*/ 454003 w 547887"/>
                <a:gd name="connsiteY13" fmla="*/ 442941 h 602581"/>
                <a:gd name="connsiteX14" fmla="*/ 88068 w 547887"/>
                <a:gd name="connsiteY14" fmla="*/ 414273 h 602581"/>
                <a:gd name="connsiteX15" fmla="*/ 92373 w 547887"/>
                <a:gd name="connsiteY15" fmla="*/ 442941 h 602581"/>
                <a:gd name="connsiteX16" fmla="*/ 112462 w 547887"/>
                <a:gd name="connsiteY16" fmla="*/ 475908 h 602581"/>
                <a:gd name="connsiteX17" fmla="*/ 149770 w 547887"/>
                <a:gd name="connsiteY17" fmla="*/ 484508 h 602581"/>
                <a:gd name="connsiteX18" fmla="*/ 198558 w 547887"/>
                <a:gd name="connsiteY18" fmla="*/ 477341 h 602581"/>
                <a:gd name="connsiteX19" fmla="*/ 205732 w 547887"/>
                <a:gd name="connsiteY19" fmla="*/ 480208 h 602581"/>
                <a:gd name="connsiteX20" fmla="*/ 212907 w 547887"/>
                <a:gd name="connsiteY20" fmla="*/ 487375 h 602581"/>
                <a:gd name="connsiteX21" fmla="*/ 103853 w 547887"/>
                <a:gd name="connsiteY21" fmla="*/ 597744 h 602581"/>
                <a:gd name="connsiteX22" fmla="*/ 86633 w 547887"/>
                <a:gd name="connsiteY22" fmla="*/ 602044 h 602581"/>
                <a:gd name="connsiteX23" fmla="*/ 76589 w 547887"/>
                <a:gd name="connsiteY23" fmla="*/ 589144 h 602581"/>
                <a:gd name="connsiteX24" fmla="*/ 66545 w 547887"/>
                <a:gd name="connsiteY24" fmla="*/ 536109 h 602581"/>
                <a:gd name="connsiteX25" fmla="*/ 12017 w 547887"/>
                <a:gd name="connsiteY25" fmla="*/ 526076 h 602581"/>
                <a:gd name="connsiteX26" fmla="*/ 538 w 547887"/>
                <a:gd name="connsiteY26" fmla="*/ 514609 h 602581"/>
                <a:gd name="connsiteX27" fmla="*/ 4843 w 547887"/>
                <a:gd name="connsiteY27" fmla="*/ 498842 h 602581"/>
                <a:gd name="connsiteX28" fmla="*/ 273945 w 547887"/>
                <a:gd name="connsiteY28" fmla="*/ 94487 h 602581"/>
                <a:gd name="connsiteX29" fmla="*/ 428321 w 547887"/>
                <a:gd name="connsiteY29" fmla="*/ 249322 h 602581"/>
                <a:gd name="connsiteX30" fmla="*/ 273945 w 547887"/>
                <a:gd name="connsiteY30" fmla="*/ 404157 h 602581"/>
                <a:gd name="connsiteX31" fmla="*/ 119569 w 547887"/>
                <a:gd name="connsiteY31" fmla="*/ 249322 h 602581"/>
                <a:gd name="connsiteX32" fmla="*/ 273945 w 547887"/>
                <a:gd name="connsiteY32" fmla="*/ 94487 h 602581"/>
                <a:gd name="connsiteX33" fmla="*/ 273254 w 547887"/>
                <a:gd name="connsiteY33" fmla="*/ 68790 h 602581"/>
                <a:gd name="connsiteX34" fmla="*/ 92381 w 547887"/>
                <a:gd name="connsiteY34" fmla="*/ 249364 h 602581"/>
                <a:gd name="connsiteX35" fmla="*/ 273254 w 547887"/>
                <a:gd name="connsiteY35" fmla="*/ 431371 h 602581"/>
                <a:gd name="connsiteX36" fmla="*/ 454127 w 547887"/>
                <a:gd name="connsiteY36" fmla="*/ 249364 h 602581"/>
                <a:gd name="connsiteX37" fmla="*/ 273254 w 547887"/>
                <a:gd name="connsiteY37" fmla="*/ 68790 h 602581"/>
                <a:gd name="connsiteX38" fmla="*/ 273254 w 547887"/>
                <a:gd name="connsiteY38" fmla="*/ 0 h 602581"/>
                <a:gd name="connsiteX39" fmla="*/ 293351 w 547887"/>
                <a:gd name="connsiteY39" fmla="*/ 8599 h 602581"/>
                <a:gd name="connsiteX40" fmla="*/ 327803 w 547887"/>
                <a:gd name="connsiteY40" fmla="*/ 42994 h 602581"/>
                <a:gd name="connsiteX41" fmla="*/ 353642 w 547887"/>
                <a:gd name="connsiteY41" fmla="*/ 51592 h 602581"/>
                <a:gd name="connsiteX42" fmla="*/ 399578 w 547887"/>
                <a:gd name="connsiteY42" fmla="*/ 42994 h 602581"/>
                <a:gd name="connsiteX43" fmla="*/ 422546 w 547887"/>
                <a:gd name="connsiteY43" fmla="*/ 48726 h 602581"/>
                <a:gd name="connsiteX44" fmla="*/ 434030 w 547887"/>
                <a:gd name="connsiteY44" fmla="*/ 68790 h 602581"/>
                <a:gd name="connsiteX45" fmla="*/ 441207 w 547887"/>
                <a:gd name="connsiteY45" fmla="*/ 114650 h 602581"/>
                <a:gd name="connsiteX46" fmla="*/ 456998 w 547887"/>
                <a:gd name="connsiteY46" fmla="*/ 137580 h 602581"/>
                <a:gd name="connsiteX47" fmla="*/ 500063 w 547887"/>
                <a:gd name="connsiteY47" fmla="*/ 157644 h 602581"/>
                <a:gd name="connsiteX48" fmla="*/ 514418 w 547887"/>
                <a:gd name="connsiteY48" fmla="*/ 174841 h 602581"/>
                <a:gd name="connsiteX49" fmla="*/ 512983 w 547887"/>
                <a:gd name="connsiteY49" fmla="*/ 197771 h 602581"/>
                <a:gd name="connsiteX50" fmla="*/ 491450 w 547887"/>
                <a:gd name="connsiteY50" fmla="*/ 240765 h 602581"/>
                <a:gd name="connsiteX51" fmla="*/ 491450 w 547887"/>
                <a:gd name="connsiteY51" fmla="*/ 267994 h 602581"/>
                <a:gd name="connsiteX52" fmla="*/ 512983 w 547887"/>
                <a:gd name="connsiteY52" fmla="*/ 309555 h 602581"/>
                <a:gd name="connsiteX53" fmla="*/ 514418 w 547887"/>
                <a:gd name="connsiteY53" fmla="*/ 332485 h 602581"/>
                <a:gd name="connsiteX54" fmla="*/ 500063 w 547887"/>
                <a:gd name="connsiteY54" fmla="*/ 349683 h 602581"/>
                <a:gd name="connsiteX55" fmla="*/ 456998 w 547887"/>
                <a:gd name="connsiteY55" fmla="*/ 371180 h 602581"/>
                <a:gd name="connsiteX56" fmla="*/ 441207 w 547887"/>
                <a:gd name="connsiteY56" fmla="*/ 392676 h 602581"/>
                <a:gd name="connsiteX57" fmla="*/ 434030 w 547887"/>
                <a:gd name="connsiteY57" fmla="*/ 439970 h 602581"/>
                <a:gd name="connsiteX58" fmla="*/ 422546 w 547887"/>
                <a:gd name="connsiteY58" fmla="*/ 460034 h 602581"/>
                <a:gd name="connsiteX59" fmla="*/ 399578 w 547887"/>
                <a:gd name="connsiteY59" fmla="*/ 464333 h 602581"/>
                <a:gd name="connsiteX60" fmla="*/ 352207 w 547887"/>
                <a:gd name="connsiteY60" fmla="*/ 457168 h 602581"/>
                <a:gd name="connsiteX61" fmla="*/ 327803 w 547887"/>
                <a:gd name="connsiteY61" fmla="*/ 465766 h 602581"/>
                <a:gd name="connsiteX62" fmla="*/ 293351 w 547887"/>
                <a:gd name="connsiteY62" fmla="*/ 500161 h 602581"/>
                <a:gd name="connsiteX63" fmla="*/ 273254 w 547887"/>
                <a:gd name="connsiteY63" fmla="*/ 508760 h 602581"/>
                <a:gd name="connsiteX64" fmla="*/ 253157 w 547887"/>
                <a:gd name="connsiteY64" fmla="*/ 500161 h 602581"/>
                <a:gd name="connsiteX65" fmla="*/ 220141 w 547887"/>
                <a:gd name="connsiteY65" fmla="*/ 465766 h 602581"/>
                <a:gd name="connsiteX66" fmla="*/ 194301 w 547887"/>
                <a:gd name="connsiteY66" fmla="*/ 457168 h 602581"/>
                <a:gd name="connsiteX67" fmla="*/ 146930 w 547887"/>
                <a:gd name="connsiteY67" fmla="*/ 464333 h 602581"/>
                <a:gd name="connsiteX68" fmla="*/ 125397 w 547887"/>
                <a:gd name="connsiteY68" fmla="*/ 460034 h 602581"/>
                <a:gd name="connsiteX69" fmla="*/ 112478 w 547887"/>
                <a:gd name="connsiteY69" fmla="*/ 439970 h 602581"/>
                <a:gd name="connsiteX70" fmla="*/ 105301 w 547887"/>
                <a:gd name="connsiteY70" fmla="*/ 392676 h 602581"/>
                <a:gd name="connsiteX71" fmla="*/ 89510 w 547887"/>
                <a:gd name="connsiteY71" fmla="*/ 371180 h 602581"/>
                <a:gd name="connsiteX72" fmla="*/ 47881 w 547887"/>
                <a:gd name="connsiteY72" fmla="*/ 349683 h 602581"/>
                <a:gd name="connsiteX73" fmla="*/ 32090 w 547887"/>
                <a:gd name="connsiteY73" fmla="*/ 332485 h 602581"/>
                <a:gd name="connsiteX74" fmla="*/ 33525 w 547887"/>
                <a:gd name="connsiteY74" fmla="*/ 309555 h 602581"/>
                <a:gd name="connsiteX75" fmla="*/ 56493 w 547887"/>
                <a:gd name="connsiteY75" fmla="*/ 267994 h 602581"/>
                <a:gd name="connsiteX76" fmla="*/ 56493 w 547887"/>
                <a:gd name="connsiteY76" fmla="*/ 240765 h 602581"/>
                <a:gd name="connsiteX77" fmla="*/ 33525 w 547887"/>
                <a:gd name="connsiteY77" fmla="*/ 197771 h 602581"/>
                <a:gd name="connsiteX78" fmla="*/ 32090 w 547887"/>
                <a:gd name="connsiteY78" fmla="*/ 176274 h 602581"/>
                <a:gd name="connsiteX79" fmla="*/ 47881 w 547887"/>
                <a:gd name="connsiteY79" fmla="*/ 157644 h 602581"/>
                <a:gd name="connsiteX80" fmla="*/ 89510 w 547887"/>
                <a:gd name="connsiteY80" fmla="*/ 137580 h 602581"/>
                <a:gd name="connsiteX81" fmla="*/ 105301 w 547887"/>
                <a:gd name="connsiteY81" fmla="*/ 114650 h 602581"/>
                <a:gd name="connsiteX82" fmla="*/ 112478 w 547887"/>
                <a:gd name="connsiteY82" fmla="*/ 68790 h 602581"/>
                <a:gd name="connsiteX83" fmla="*/ 125397 w 547887"/>
                <a:gd name="connsiteY83" fmla="*/ 48726 h 602581"/>
                <a:gd name="connsiteX84" fmla="*/ 146930 w 547887"/>
                <a:gd name="connsiteY84" fmla="*/ 42994 h 602581"/>
                <a:gd name="connsiteX85" fmla="*/ 194301 w 547887"/>
                <a:gd name="connsiteY85" fmla="*/ 51592 h 602581"/>
                <a:gd name="connsiteX86" fmla="*/ 220141 w 547887"/>
                <a:gd name="connsiteY86" fmla="*/ 42994 h 602581"/>
                <a:gd name="connsiteX87" fmla="*/ 253157 w 547887"/>
                <a:gd name="connsiteY87" fmla="*/ 8599 h 602581"/>
                <a:gd name="connsiteX88" fmla="*/ 273254 w 547887"/>
                <a:gd name="connsiteY88" fmla="*/ 0 h 60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47887" h="602581">
                  <a:moveTo>
                    <a:pt x="458312" y="414273"/>
                  </a:moveTo>
                  <a:lnTo>
                    <a:pt x="543041" y="498842"/>
                  </a:lnTo>
                  <a:cubicBezTo>
                    <a:pt x="547349" y="503142"/>
                    <a:pt x="548785" y="508875"/>
                    <a:pt x="547349" y="514609"/>
                  </a:cubicBezTo>
                  <a:cubicBezTo>
                    <a:pt x="544477" y="520342"/>
                    <a:pt x="540168" y="524642"/>
                    <a:pt x="534424" y="526076"/>
                  </a:cubicBezTo>
                  <a:lnTo>
                    <a:pt x="481289" y="536109"/>
                  </a:lnTo>
                  <a:lnTo>
                    <a:pt x="471236" y="589144"/>
                  </a:lnTo>
                  <a:cubicBezTo>
                    <a:pt x="469800" y="594877"/>
                    <a:pt x="465492" y="600611"/>
                    <a:pt x="459748" y="602044"/>
                  </a:cubicBezTo>
                  <a:cubicBezTo>
                    <a:pt x="454003" y="603477"/>
                    <a:pt x="448259" y="602044"/>
                    <a:pt x="443951" y="597744"/>
                  </a:cubicBezTo>
                  <a:lnTo>
                    <a:pt x="333372" y="487375"/>
                  </a:lnTo>
                  <a:lnTo>
                    <a:pt x="341989" y="480208"/>
                  </a:lnTo>
                  <a:cubicBezTo>
                    <a:pt x="343425" y="477341"/>
                    <a:pt x="344861" y="477341"/>
                    <a:pt x="347733" y="477341"/>
                  </a:cubicBezTo>
                  <a:lnTo>
                    <a:pt x="396560" y="484508"/>
                  </a:lnTo>
                  <a:cubicBezTo>
                    <a:pt x="409485" y="487375"/>
                    <a:pt x="423845" y="484508"/>
                    <a:pt x="433898" y="475908"/>
                  </a:cubicBezTo>
                  <a:cubicBezTo>
                    <a:pt x="445387" y="468741"/>
                    <a:pt x="452567" y="455841"/>
                    <a:pt x="454003" y="442941"/>
                  </a:cubicBezTo>
                  <a:close/>
                  <a:moveTo>
                    <a:pt x="88068" y="414273"/>
                  </a:moveTo>
                  <a:lnTo>
                    <a:pt x="92373" y="442941"/>
                  </a:lnTo>
                  <a:cubicBezTo>
                    <a:pt x="95243" y="455841"/>
                    <a:pt x="102418" y="468741"/>
                    <a:pt x="112462" y="475908"/>
                  </a:cubicBezTo>
                  <a:cubicBezTo>
                    <a:pt x="123942" y="484508"/>
                    <a:pt x="136856" y="487375"/>
                    <a:pt x="149770" y="484508"/>
                  </a:cubicBezTo>
                  <a:lnTo>
                    <a:pt x="198558" y="477341"/>
                  </a:lnTo>
                  <a:cubicBezTo>
                    <a:pt x="201428" y="477341"/>
                    <a:pt x="204297" y="477341"/>
                    <a:pt x="205732" y="480208"/>
                  </a:cubicBezTo>
                  <a:lnTo>
                    <a:pt x="212907" y="487375"/>
                  </a:lnTo>
                  <a:lnTo>
                    <a:pt x="103853" y="597744"/>
                  </a:lnTo>
                  <a:cubicBezTo>
                    <a:pt x="99548" y="602044"/>
                    <a:pt x="92373" y="603477"/>
                    <a:pt x="86633" y="602044"/>
                  </a:cubicBezTo>
                  <a:cubicBezTo>
                    <a:pt x="82329" y="600611"/>
                    <a:pt x="78024" y="594877"/>
                    <a:pt x="76589" y="589144"/>
                  </a:cubicBezTo>
                  <a:lnTo>
                    <a:pt x="66545" y="536109"/>
                  </a:lnTo>
                  <a:lnTo>
                    <a:pt x="12017" y="526076"/>
                  </a:lnTo>
                  <a:cubicBezTo>
                    <a:pt x="6278" y="524642"/>
                    <a:pt x="1973" y="520342"/>
                    <a:pt x="538" y="514609"/>
                  </a:cubicBezTo>
                  <a:cubicBezTo>
                    <a:pt x="-897" y="508875"/>
                    <a:pt x="538" y="503142"/>
                    <a:pt x="4843" y="498842"/>
                  </a:cubicBezTo>
                  <a:close/>
                  <a:moveTo>
                    <a:pt x="273945" y="94487"/>
                  </a:moveTo>
                  <a:cubicBezTo>
                    <a:pt x="359205" y="94487"/>
                    <a:pt x="428321" y="163809"/>
                    <a:pt x="428321" y="249322"/>
                  </a:cubicBezTo>
                  <a:cubicBezTo>
                    <a:pt x="428321" y="334835"/>
                    <a:pt x="359205" y="404157"/>
                    <a:pt x="273945" y="404157"/>
                  </a:cubicBezTo>
                  <a:cubicBezTo>
                    <a:pt x="188685" y="404157"/>
                    <a:pt x="119569" y="334835"/>
                    <a:pt x="119569" y="249322"/>
                  </a:cubicBezTo>
                  <a:cubicBezTo>
                    <a:pt x="119569" y="163809"/>
                    <a:pt x="188685" y="94487"/>
                    <a:pt x="273945" y="94487"/>
                  </a:cubicBezTo>
                  <a:close/>
                  <a:moveTo>
                    <a:pt x="273254" y="68790"/>
                  </a:moveTo>
                  <a:cubicBezTo>
                    <a:pt x="174205" y="68790"/>
                    <a:pt x="92381" y="150478"/>
                    <a:pt x="92381" y="249364"/>
                  </a:cubicBezTo>
                  <a:cubicBezTo>
                    <a:pt x="92381" y="349683"/>
                    <a:pt x="174205" y="429938"/>
                    <a:pt x="273254" y="431371"/>
                  </a:cubicBezTo>
                  <a:cubicBezTo>
                    <a:pt x="373739" y="429938"/>
                    <a:pt x="454127" y="349683"/>
                    <a:pt x="454127" y="249364"/>
                  </a:cubicBezTo>
                  <a:cubicBezTo>
                    <a:pt x="454127" y="150478"/>
                    <a:pt x="373739" y="68790"/>
                    <a:pt x="273254" y="68790"/>
                  </a:cubicBezTo>
                  <a:close/>
                  <a:moveTo>
                    <a:pt x="273254" y="0"/>
                  </a:moveTo>
                  <a:cubicBezTo>
                    <a:pt x="281867" y="0"/>
                    <a:pt x="289045" y="2866"/>
                    <a:pt x="293351" y="8599"/>
                  </a:cubicBezTo>
                  <a:lnTo>
                    <a:pt x="327803" y="42994"/>
                  </a:lnTo>
                  <a:cubicBezTo>
                    <a:pt x="333545" y="48726"/>
                    <a:pt x="343593" y="53025"/>
                    <a:pt x="353642" y="51592"/>
                  </a:cubicBezTo>
                  <a:lnTo>
                    <a:pt x="399578" y="42994"/>
                  </a:lnTo>
                  <a:cubicBezTo>
                    <a:pt x="408191" y="41560"/>
                    <a:pt x="415369" y="44427"/>
                    <a:pt x="422546" y="48726"/>
                  </a:cubicBezTo>
                  <a:cubicBezTo>
                    <a:pt x="428288" y="53025"/>
                    <a:pt x="432595" y="60191"/>
                    <a:pt x="434030" y="68790"/>
                  </a:cubicBezTo>
                  <a:lnTo>
                    <a:pt x="441207" y="114650"/>
                  </a:lnTo>
                  <a:cubicBezTo>
                    <a:pt x="442643" y="124682"/>
                    <a:pt x="448385" y="133281"/>
                    <a:pt x="456998" y="137580"/>
                  </a:cubicBezTo>
                  <a:lnTo>
                    <a:pt x="500063" y="157644"/>
                  </a:lnTo>
                  <a:cubicBezTo>
                    <a:pt x="507241" y="161943"/>
                    <a:pt x="512983" y="167676"/>
                    <a:pt x="514418" y="174841"/>
                  </a:cubicBezTo>
                  <a:cubicBezTo>
                    <a:pt x="517289" y="183440"/>
                    <a:pt x="517289" y="192039"/>
                    <a:pt x="512983" y="197771"/>
                  </a:cubicBezTo>
                  <a:lnTo>
                    <a:pt x="491450" y="240765"/>
                  </a:lnTo>
                  <a:cubicBezTo>
                    <a:pt x="487143" y="249364"/>
                    <a:pt x="487143" y="259396"/>
                    <a:pt x="491450" y="267994"/>
                  </a:cubicBezTo>
                  <a:lnTo>
                    <a:pt x="512983" y="309555"/>
                  </a:lnTo>
                  <a:cubicBezTo>
                    <a:pt x="515853" y="316721"/>
                    <a:pt x="517289" y="325320"/>
                    <a:pt x="514418" y="332485"/>
                  </a:cubicBezTo>
                  <a:cubicBezTo>
                    <a:pt x="512983" y="339651"/>
                    <a:pt x="507241" y="346816"/>
                    <a:pt x="500063" y="349683"/>
                  </a:cubicBezTo>
                  <a:lnTo>
                    <a:pt x="456998" y="371180"/>
                  </a:lnTo>
                  <a:cubicBezTo>
                    <a:pt x="448385" y="375479"/>
                    <a:pt x="442643" y="384078"/>
                    <a:pt x="441207" y="392676"/>
                  </a:cubicBezTo>
                  <a:lnTo>
                    <a:pt x="434030" y="439970"/>
                  </a:lnTo>
                  <a:cubicBezTo>
                    <a:pt x="432595" y="448569"/>
                    <a:pt x="428288" y="455735"/>
                    <a:pt x="422546" y="460034"/>
                  </a:cubicBezTo>
                  <a:cubicBezTo>
                    <a:pt x="415369" y="464333"/>
                    <a:pt x="408191" y="465766"/>
                    <a:pt x="399578" y="464333"/>
                  </a:cubicBezTo>
                  <a:lnTo>
                    <a:pt x="352207" y="457168"/>
                  </a:lnTo>
                  <a:cubicBezTo>
                    <a:pt x="343593" y="455735"/>
                    <a:pt x="333545" y="458601"/>
                    <a:pt x="327803" y="465766"/>
                  </a:cubicBezTo>
                  <a:lnTo>
                    <a:pt x="293351" y="500161"/>
                  </a:lnTo>
                  <a:cubicBezTo>
                    <a:pt x="289045" y="504461"/>
                    <a:pt x="281867" y="507327"/>
                    <a:pt x="273254" y="508760"/>
                  </a:cubicBezTo>
                  <a:cubicBezTo>
                    <a:pt x="266077" y="507327"/>
                    <a:pt x="258899" y="504461"/>
                    <a:pt x="253157" y="500161"/>
                  </a:cubicBezTo>
                  <a:lnTo>
                    <a:pt x="220141" y="465766"/>
                  </a:lnTo>
                  <a:cubicBezTo>
                    <a:pt x="212963" y="458601"/>
                    <a:pt x="202915" y="455735"/>
                    <a:pt x="194301" y="457168"/>
                  </a:cubicBezTo>
                  <a:lnTo>
                    <a:pt x="146930" y="464333"/>
                  </a:lnTo>
                  <a:cubicBezTo>
                    <a:pt x="139753" y="465766"/>
                    <a:pt x="131139" y="464333"/>
                    <a:pt x="125397" y="460034"/>
                  </a:cubicBezTo>
                  <a:cubicBezTo>
                    <a:pt x="118220" y="455735"/>
                    <a:pt x="113913" y="448569"/>
                    <a:pt x="112478" y="439970"/>
                  </a:cubicBezTo>
                  <a:lnTo>
                    <a:pt x="105301" y="392676"/>
                  </a:lnTo>
                  <a:cubicBezTo>
                    <a:pt x="103865" y="384078"/>
                    <a:pt x="98123" y="375479"/>
                    <a:pt x="89510" y="371180"/>
                  </a:cubicBezTo>
                  <a:lnTo>
                    <a:pt x="47881" y="349683"/>
                  </a:lnTo>
                  <a:cubicBezTo>
                    <a:pt x="40703" y="346816"/>
                    <a:pt x="34961" y="339651"/>
                    <a:pt x="32090" y="332485"/>
                  </a:cubicBezTo>
                  <a:cubicBezTo>
                    <a:pt x="29219" y="325320"/>
                    <a:pt x="30655" y="316721"/>
                    <a:pt x="33525" y="309555"/>
                  </a:cubicBezTo>
                  <a:lnTo>
                    <a:pt x="56493" y="267994"/>
                  </a:lnTo>
                  <a:cubicBezTo>
                    <a:pt x="60800" y="259396"/>
                    <a:pt x="60800" y="249364"/>
                    <a:pt x="56493" y="240765"/>
                  </a:cubicBezTo>
                  <a:lnTo>
                    <a:pt x="33525" y="197771"/>
                  </a:lnTo>
                  <a:cubicBezTo>
                    <a:pt x="30655" y="192039"/>
                    <a:pt x="29219" y="183440"/>
                    <a:pt x="32090" y="176274"/>
                  </a:cubicBezTo>
                  <a:cubicBezTo>
                    <a:pt x="34961" y="167676"/>
                    <a:pt x="40703" y="161943"/>
                    <a:pt x="47881" y="157644"/>
                  </a:cubicBezTo>
                  <a:lnTo>
                    <a:pt x="89510" y="137580"/>
                  </a:lnTo>
                  <a:cubicBezTo>
                    <a:pt x="98123" y="133281"/>
                    <a:pt x="103865" y="124682"/>
                    <a:pt x="105301" y="114650"/>
                  </a:cubicBezTo>
                  <a:lnTo>
                    <a:pt x="112478" y="68790"/>
                  </a:lnTo>
                  <a:cubicBezTo>
                    <a:pt x="113913" y="60191"/>
                    <a:pt x="118220" y="53025"/>
                    <a:pt x="125397" y="48726"/>
                  </a:cubicBezTo>
                  <a:cubicBezTo>
                    <a:pt x="131139" y="44427"/>
                    <a:pt x="139753" y="41560"/>
                    <a:pt x="146930" y="42994"/>
                  </a:cubicBezTo>
                  <a:lnTo>
                    <a:pt x="194301" y="51592"/>
                  </a:lnTo>
                  <a:cubicBezTo>
                    <a:pt x="202915" y="53025"/>
                    <a:pt x="212963" y="48726"/>
                    <a:pt x="220141" y="42994"/>
                  </a:cubicBezTo>
                  <a:lnTo>
                    <a:pt x="253157" y="8599"/>
                  </a:lnTo>
                  <a:cubicBezTo>
                    <a:pt x="258899" y="2866"/>
                    <a:pt x="266077" y="0"/>
                    <a:pt x="2732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1" name="组合 250">
            <a:extLst>
              <a:ext uri="{FF2B5EF4-FFF2-40B4-BE49-F238E27FC236}">
                <a16:creationId xmlns:a16="http://schemas.microsoft.com/office/drawing/2014/main" id="{59C9D473-2C0E-446F-8AF7-F4C9ED6E5946}"/>
              </a:ext>
            </a:extLst>
          </p:cNvPr>
          <p:cNvGrpSpPr/>
          <p:nvPr/>
        </p:nvGrpSpPr>
        <p:grpSpPr>
          <a:xfrm>
            <a:off x="8784521" y="2394158"/>
            <a:ext cx="2073212" cy="817320"/>
            <a:chOff x="845175" y="5121881"/>
            <a:chExt cx="2073482" cy="817130"/>
          </a:xfrm>
        </p:grpSpPr>
        <p:sp>
          <p:nvSpPr>
            <p:cNvPr id="252" name="矩形 251">
              <a:extLst>
                <a:ext uri="{FF2B5EF4-FFF2-40B4-BE49-F238E27FC236}">
                  <a16:creationId xmlns:a16="http://schemas.microsoft.com/office/drawing/2014/main" id="{779BCD70-6945-4170-9C7C-6020D3360637}"/>
                </a:ext>
              </a:extLst>
            </p:cNvPr>
            <p:cNvSpPr/>
            <p:nvPr/>
          </p:nvSpPr>
          <p:spPr bwMode="auto">
            <a:xfrm>
              <a:off x="845175" y="5441746"/>
              <a:ext cx="2073482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53" name="文本框 252">
              <a:extLst>
                <a:ext uri="{FF2B5EF4-FFF2-40B4-BE49-F238E27FC236}">
                  <a16:creationId xmlns:a16="http://schemas.microsoft.com/office/drawing/2014/main" id="{137F1006-1FCD-4BAF-8739-23CD6910191D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4" name="组合 253">
            <a:extLst>
              <a:ext uri="{FF2B5EF4-FFF2-40B4-BE49-F238E27FC236}">
                <a16:creationId xmlns:a16="http://schemas.microsoft.com/office/drawing/2014/main" id="{727F54E7-64B8-4FB8-A76D-CFFE75243455}"/>
              </a:ext>
            </a:extLst>
          </p:cNvPr>
          <p:cNvGrpSpPr/>
          <p:nvPr/>
        </p:nvGrpSpPr>
        <p:grpSpPr>
          <a:xfrm>
            <a:off x="8784521" y="3614857"/>
            <a:ext cx="2073212" cy="817320"/>
            <a:chOff x="845175" y="5121881"/>
            <a:chExt cx="2073482" cy="817130"/>
          </a:xfrm>
        </p:grpSpPr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9D265136-E203-41B4-91EA-789F2ADE755E}"/>
                </a:ext>
              </a:extLst>
            </p:cNvPr>
            <p:cNvSpPr/>
            <p:nvPr/>
          </p:nvSpPr>
          <p:spPr bwMode="auto">
            <a:xfrm>
              <a:off x="845175" y="5441746"/>
              <a:ext cx="2073482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56" name="文本框 255">
              <a:extLst>
                <a:ext uri="{FF2B5EF4-FFF2-40B4-BE49-F238E27FC236}">
                  <a16:creationId xmlns:a16="http://schemas.microsoft.com/office/drawing/2014/main" id="{41B83FB9-9549-4F78-8C60-8AEEC20DDA7D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7" name="组合 256">
            <a:extLst>
              <a:ext uri="{FF2B5EF4-FFF2-40B4-BE49-F238E27FC236}">
                <a16:creationId xmlns:a16="http://schemas.microsoft.com/office/drawing/2014/main" id="{08528D44-721E-467B-9A2A-CD472DFF9877}"/>
              </a:ext>
            </a:extLst>
          </p:cNvPr>
          <p:cNvGrpSpPr/>
          <p:nvPr/>
        </p:nvGrpSpPr>
        <p:grpSpPr>
          <a:xfrm>
            <a:off x="8784521" y="4835558"/>
            <a:ext cx="2073212" cy="817320"/>
            <a:chOff x="845175" y="5121881"/>
            <a:chExt cx="2073482" cy="817130"/>
          </a:xfrm>
        </p:grpSpPr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2A18028C-F4FB-482D-950F-8E94F8D82708}"/>
                </a:ext>
              </a:extLst>
            </p:cNvPr>
            <p:cNvSpPr/>
            <p:nvPr/>
          </p:nvSpPr>
          <p:spPr bwMode="auto">
            <a:xfrm>
              <a:off x="845175" y="5441746"/>
              <a:ext cx="2073482" cy="4972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14000"/>
                </a:lnSpc>
                <a:defRPr/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259" name="文本框 258">
              <a:extLst>
                <a:ext uri="{FF2B5EF4-FFF2-40B4-BE49-F238E27FC236}">
                  <a16:creationId xmlns:a16="http://schemas.microsoft.com/office/drawing/2014/main" id="{E1F75223-A91C-4F59-96EB-B38C0F2DB79A}"/>
                </a:ext>
              </a:extLst>
            </p:cNvPr>
            <p:cNvSpPr txBox="1"/>
            <p:nvPr/>
          </p:nvSpPr>
          <p:spPr>
            <a:xfrm>
              <a:off x="845177" y="5121881"/>
              <a:ext cx="1844860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  <a:ea typeface="微软雅黑"/>
                  <a:cs typeface="Segoe UI Light" panose="020B0502040204020203" pitchFamily="34" charset="0"/>
                </a:defRPr>
              </a:lvl1pPr>
            </a:lstStyle>
            <a:p>
              <a:pPr defTabSz="457200"/>
              <a:r>
                <a:rPr lang="en-US" altLang="zh-CN" sz="1800" spc="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0" name="文本框 259">
            <a:extLst>
              <a:ext uri="{FF2B5EF4-FFF2-40B4-BE49-F238E27FC236}">
                <a16:creationId xmlns:a16="http://schemas.microsoft.com/office/drawing/2014/main" id="{70DB629C-12E5-4C71-8723-C09E923FBF46}"/>
              </a:ext>
            </a:extLst>
          </p:cNvPr>
          <p:cNvSpPr txBox="1"/>
          <p:nvPr/>
        </p:nvSpPr>
        <p:spPr>
          <a:xfrm>
            <a:off x="4768593" y="392649"/>
            <a:ext cx="269327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ctr" defTabSz="457200"/>
            <a:r>
              <a:rPr lang="en-US" altLang="zh-CN" sz="2800" spc="0" dirty="0">
                <a:solidFill>
                  <a:srgbClr val="000000">
                    <a:lumMod val="85000"/>
                    <a:lumOff val="15000"/>
                  </a:srgbClr>
                </a:solidFill>
                <a:cs typeface="+mn-ea"/>
                <a:sym typeface="+mn-lt"/>
              </a:rPr>
              <a:t>Add title text</a:t>
            </a:r>
            <a:endParaRPr lang="zh-CN" altLang="en-US" sz="2800" spc="0" dirty="0">
              <a:solidFill>
                <a:srgbClr val="000000">
                  <a:lumMod val="85000"/>
                  <a:lumOff val="1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61" name="矩形 260">
            <a:extLst>
              <a:ext uri="{FF2B5EF4-FFF2-40B4-BE49-F238E27FC236}">
                <a16:creationId xmlns:a16="http://schemas.microsoft.com/office/drawing/2014/main" id="{993C1771-DA02-4569-9E28-70430A1E8326}"/>
              </a:ext>
            </a:extLst>
          </p:cNvPr>
          <p:cNvSpPr/>
          <p:nvPr/>
        </p:nvSpPr>
        <p:spPr bwMode="auto">
          <a:xfrm>
            <a:off x="3367624" y="992585"/>
            <a:ext cx="5495211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>
              <a:defRPr/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F40FCB73-196B-4EF8-9C0D-EE733D714379}"/>
              </a:ext>
            </a:extLst>
          </p:cNvPr>
          <p:cNvGrpSpPr/>
          <p:nvPr/>
        </p:nvGrpSpPr>
        <p:grpSpPr>
          <a:xfrm rot="5400000">
            <a:off x="6060986" y="795465"/>
            <a:ext cx="68440" cy="355755"/>
            <a:chOff x="11210699" y="1898510"/>
            <a:chExt cx="180000" cy="936000"/>
          </a:xfrm>
        </p:grpSpPr>
        <p:sp>
          <p:nvSpPr>
            <p:cNvPr id="263" name="矩形: 圆角 262">
              <a:extLst>
                <a:ext uri="{FF2B5EF4-FFF2-40B4-BE49-F238E27FC236}">
                  <a16:creationId xmlns:a16="http://schemas.microsoft.com/office/drawing/2014/main" id="{CB32BED2-9C39-4127-B438-CDECE31FE554}"/>
                </a:ext>
              </a:extLst>
            </p:cNvPr>
            <p:cNvSpPr/>
            <p:nvPr/>
          </p:nvSpPr>
          <p:spPr>
            <a:xfrm>
              <a:off x="11210699" y="1898510"/>
              <a:ext cx="180000" cy="936000"/>
            </a:xfrm>
            <a:prstGeom prst="roundRect">
              <a:avLst>
                <a:gd name="adj" fmla="val 50000"/>
              </a:avLst>
            </a:prstGeom>
            <a:solidFill>
              <a:srgbClr val="2A9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BC26811D-9C35-4985-BEEF-4EEDC3E728BE}"/>
                </a:ext>
              </a:extLst>
            </p:cNvPr>
            <p:cNvSpPr/>
            <p:nvPr/>
          </p:nvSpPr>
          <p:spPr>
            <a:xfrm>
              <a:off x="11210699" y="1898667"/>
              <a:ext cx="90000" cy="849688"/>
            </a:xfrm>
            <a:custGeom>
              <a:avLst/>
              <a:gdLst>
                <a:gd name="connsiteX0" fmla="*/ 89224 w 90000"/>
                <a:gd name="connsiteY0" fmla="*/ 0 h 849688"/>
                <a:gd name="connsiteX1" fmla="*/ 90000 w 90000"/>
                <a:gd name="connsiteY1" fmla="*/ 3845 h 849688"/>
                <a:gd name="connsiteX2" fmla="*/ 90000 w 90000"/>
                <a:gd name="connsiteY2" fmla="*/ 759845 h 849688"/>
                <a:gd name="connsiteX3" fmla="*/ 35032 w 90000"/>
                <a:gd name="connsiteY3" fmla="*/ 842773 h 849688"/>
                <a:gd name="connsiteX4" fmla="*/ 776 w 90000"/>
                <a:gd name="connsiteY4" fmla="*/ 849688 h 849688"/>
                <a:gd name="connsiteX5" fmla="*/ 0 w 90000"/>
                <a:gd name="connsiteY5" fmla="*/ 845843 h 849688"/>
                <a:gd name="connsiteX6" fmla="*/ 0 w 90000"/>
                <a:gd name="connsiteY6" fmla="*/ 89843 h 849688"/>
                <a:gd name="connsiteX7" fmla="*/ 54968 w 90000"/>
                <a:gd name="connsiteY7" fmla="*/ 6916 h 84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00" h="849688">
                  <a:moveTo>
                    <a:pt x="89224" y="0"/>
                  </a:moveTo>
                  <a:lnTo>
                    <a:pt x="90000" y="3845"/>
                  </a:lnTo>
                  <a:lnTo>
                    <a:pt x="90000" y="759845"/>
                  </a:lnTo>
                  <a:cubicBezTo>
                    <a:pt x="90000" y="797125"/>
                    <a:pt x="67335" y="829110"/>
                    <a:pt x="35032" y="842773"/>
                  </a:cubicBezTo>
                  <a:lnTo>
                    <a:pt x="776" y="849688"/>
                  </a:lnTo>
                  <a:lnTo>
                    <a:pt x="0" y="845843"/>
                  </a:lnTo>
                  <a:lnTo>
                    <a:pt x="0" y="89843"/>
                  </a:lnTo>
                  <a:cubicBezTo>
                    <a:pt x="0" y="52564"/>
                    <a:pt x="22665" y="20578"/>
                    <a:pt x="54968" y="6916"/>
                  </a:cubicBezTo>
                  <a:close/>
                </a:path>
              </a:pathLst>
            </a:custGeom>
            <a:solidFill>
              <a:srgbClr val="33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18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5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916e851c-8dcb-41ea-87d2-0a5dfebc5c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cc136b3d-14e0-477a-9086-004015a27de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5c93778-4992-4037-bc54-55cba7df10d9"/>
</p:tagLst>
</file>

<file path=ppt/theme/theme1.xml><?xml version="1.0" encoding="utf-8"?>
<a:theme xmlns:a="http://schemas.openxmlformats.org/drawingml/2006/main" name="www.ggslide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ifondfq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1408</Words>
  <Application>Microsoft Office PowerPoint</Application>
  <PresentationFormat>自定义</PresentationFormat>
  <Paragraphs>249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Helvetica Light</vt:lpstr>
      <vt:lpstr>微软雅黑</vt:lpstr>
      <vt:lpstr>Arial</vt:lpstr>
      <vt:lpstr>Calibri</vt:lpstr>
      <vt:lpstr>Helvetica</vt:lpstr>
      <vt:lpstr>www.ggslide.com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PPT背景图片</dc:title>
  <dc:creator>第一PPT</dc:creator>
  <cp:keywords>www.1ppt.com</cp:keywords>
  <dc:description>www.1ppt.com</dc:description>
  <cp:lastModifiedBy>之灵</cp:lastModifiedBy>
  <cp:revision>10</cp:revision>
  <dcterms:created xsi:type="dcterms:W3CDTF">2019-12-24T09:15:27Z</dcterms:created>
  <dcterms:modified xsi:type="dcterms:W3CDTF">2022-08-31T09:05:58Z</dcterms:modified>
</cp:coreProperties>
</file>