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2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5" r:id="rId2"/>
  </p:sldMasterIdLst>
  <p:notesMasterIdLst>
    <p:notesMasterId r:id="rId31"/>
  </p:notesMasterIdLst>
  <p:sldIdLst>
    <p:sldId id="288" r:id="rId3"/>
    <p:sldId id="289" r:id="rId4"/>
    <p:sldId id="290" r:id="rId5"/>
    <p:sldId id="299" r:id="rId6"/>
    <p:sldId id="302" r:id="rId7"/>
    <p:sldId id="306" r:id="rId8"/>
    <p:sldId id="315" r:id="rId9"/>
    <p:sldId id="310" r:id="rId10"/>
    <p:sldId id="291" r:id="rId11"/>
    <p:sldId id="303" r:id="rId12"/>
    <p:sldId id="319" r:id="rId13"/>
    <p:sldId id="305" r:id="rId14"/>
    <p:sldId id="297" r:id="rId15"/>
    <p:sldId id="304" r:id="rId16"/>
    <p:sldId id="314" r:id="rId17"/>
    <p:sldId id="292" r:id="rId18"/>
    <p:sldId id="308" r:id="rId19"/>
    <p:sldId id="320" r:id="rId20"/>
    <p:sldId id="317" r:id="rId21"/>
    <p:sldId id="298" r:id="rId22"/>
    <p:sldId id="293" r:id="rId23"/>
    <p:sldId id="300" r:id="rId24"/>
    <p:sldId id="309" r:id="rId25"/>
    <p:sldId id="311" r:id="rId26"/>
    <p:sldId id="313" r:id="rId27"/>
    <p:sldId id="318" r:id="rId28"/>
    <p:sldId id="321" r:id="rId29"/>
    <p:sldId id="316" r:id="rId30"/>
  </p:sldIdLst>
  <p:sldSz cx="9144000" cy="5143500" type="screen16x9"/>
  <p:notesSz cx="6858000" cy="9144000"/>
  <p:custDataLst>
    <p:tags r:id="rId32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8CFE"/>
    <a:srgbClr val="55375F"/>
    <a:srgbClr val="442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56" autoAdjust="0"/>
    <p:restoredTop sz="94660"/>
  </p:normalViewPr>
  <p:slideViewPr>
    <p:cSldViewPr snapToGrid="0">
      <p:cViewPr varScale="1">
        <p:scale>
          <a:sx n="89" d="100"/>
          <a:sy n="89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04E8BE76-29C8-41AB-8544-889D89FA4F96}" type="datetimeFigureOut">
              <a:rPr lang="zh-CN" altLang="en-US" smtClean="0"/>
              <a:pPr/>
              <a:t>2022/9/1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793AD677-048F-409F-AACD-0A0B5EF61C8C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236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印品黑体" panose="00000500000000000000" pitchFamily="2" charset="-122"/>
        <a:ea typeface="印品黑体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印品黑体" panose="00000500000000000000" pitchFamily="2" charset="-122"/>
                <a:ea typeface="宋体" panose="02010600030101010101" pitchFamily="2" charset="-122"/>
              </a:rPr>
              <a:pPr/>
              <a:t>1</a:t>
            </a:fld>
            <a:endParaRPr lang="zh-CN" altLang="en-US" sz="1200" dirty="0">
              <a:latin typeface="印品黑体" panose="00000500000000000000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119912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10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76946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11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0578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12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7480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13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01980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14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08212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15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15202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印品黑体" panose="00000500000000000000" pitchFamily="2" charset="-122"/>
                <a:ea typeface="宋体" panose="02010600030101010101" pitchFamily="2" charset="-122"/>
              </a:rPr>
              <a:pPr/>
              <a:t>16</a:t>
            </a:fld>
            <a:endParaRPr lang="zh-CN" altLang="en-US" sz="1200" dirty="0">
              <a:latin typeface="印品黑体" panose="00000500000000000000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61380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17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499820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18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97304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68090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印品黑体" panose="00000500000000000000" pitchFamily="2" charset="-122"/>
                <a:ea typeface="宋体" panose="02010600030101010101" pitchFamily="2" charset="-122"/>
              </a:rPr>
              <a:pPr/>
              <a:t>2</a:t>
            </a:fld>
            <a:endParaRPr lang="zh-CN" altLang="en-US" sz="1200" dirty="0">
              <a:latin typeface="印品黑体" panose="00000500000000000000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513071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46397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印品黑体" panose="00000500000000000000" pitchFamily="2" charset="-122"/>
                <a:ea typeface="宋体" panose="02010600030101010101" pitchFamily="2" charset="-122"/>
              </a:rPr>
              <a:pPr/>
              <a:t>21</a:t>
            </a:fld>
            <a:endParaRPr lang="zh-CN" altLang="en-US" sz="1200" dirty="0">
              <a:latin typeface="印品黑体" panose="00000500000000000000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9476669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22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31828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23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3701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24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16950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25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405587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26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36629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27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097316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734D7E-DDC1-43BA-BA84-4A1CFE3D341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 panose="00000500000000000000" pitchFamily="2" charset="-122"/>
                <a:ea typeface="宋体" panose="02010600030101010101" pitchFamily="2" charset="-122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印品黑体" panose="00000500000000000000" pitchFamily="2" charset="-122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1962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印品黑体" panose="00000500000000000000" pitchFamily="2" charset="-122"/>
                <a:ea typeface="宋体" panose="02010600030101010101" pitchFamily="2" charset="-122"/>
              </a:rPr>
              <a:pPr/>
              <a:t>3</a:t>
            </a:fld>
            <a:endParaRPr lang="zh-CN" altLang="en-US" sz="1200" dirty="0">
              <a:latin typeface="印品黑体" panose="00000500000000000000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88292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66019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6400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706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263391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AD677-048F-409F-AACD-0A0B5EF61C8C}" type="slidenum">
              <a:rPr lang="zh-CN" altLang="en-US" smtClean="0"/>
              <a:pPr/>
              <a:t>8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61352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/>
          </a:p>
        </p:txBody>
      </p:sp>
      <p:sp>
        <p:nvSpPr>
          <p:cNvPr id="122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anose="02000000000000000000" pitchFamily="2" charset="-122"/>
                <a:ea typeface="方正正黑简体" panose="02000000000000000000" pitchFamily="2" charset="-122"/>
              </a:defRPr>
            </a:lvl9pPr>
          </a:lstStyle>
          <a:p>
            <a:fld id="{8E734D7E-DDC1-43BA-BA84-4A1CFE3D3418}" type="slidenum">
              <a:rPr lang="zh-CN" altLang="en-US" sz="1200">
                <a:latin typeface="印品黑体" panose="00000500000000000000" pitchFamily="2" charset="-122"/>
                <a:ea typeface="宋体" panose="02010600030101010101" pitchFamily="2" charset="-122"/>
              </a:rPr>
              <a:pPr/>
              <a:t>9</a:t>
            </a:fld>
            <a:endParaRPr lang="zh-CN" altLang="en-US" sz="1200" dirty="0">
              <a:latin typeface="印品黑体" panose="00000500000000000000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6289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374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0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82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846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464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01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7471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28118"/>
          <a:stretch/>
        </p:blipFill>
        <p:spPr>
          <a:xfrm>
            <a:off x="0" y="0"/>
            <a:ext cx="6613203" cy="638628"/>
          </a:xfrm>
          <a:prstGeom prst="rect">
            <a:avLst/>
          </a:prstGeom>
        </p:spPr>
      </p:pic>
      <p:sp>
        <p:nvSpPr>
          <p:cNvPr id="3" name="五边形 2"/>
          <p:cNvSpPr/>
          <p:nvPr userDrawn="1"/>
        </p:nvSpPr>
        <p:spPr>
          <a:xfrm flipH="1">
            <a:off x="2162629" y="145142"/>
            <a:ext cx="6981370" cy="493485"/>
          </a:xfrm>
          <a:prstGeom prst="homePlate">
            <a:avLst/>
          </a:prstGeom>
          <a:solidFill>
            <a:srgbClr val="2E8C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印品黑体" panose="00000500000000000000" pitchFamily="2" charset="-122"/>
              <a:ea typeface="印品黑体" panose="00000500000000000000" pitchFamily="2" charset="-122"/>
            </a:endParaRPr>
          </a:p>
        </p:txBody>
      </p:sp>
      <p:sp>
        <p:nvSpPr>
          <p:cNvPr id="4" name="文本框 3"/>
          <p:cNvSpPr txBox="1"/>
          <p:nvPr userDrawn="1"/>
        </p:nvSpPr>
        <p:spPr>
          <a:xfrm>
            <a:off x="5881567" y="203198"/>
            <a:ext cx="17855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0" dirty="0">
                <a:solidFill>
                  <a:schemeClr val="bg1"/>
                </a:solidFill>
                <a:latin typeface="+mj-ea"/>
                <a:ea typeface="+mj-ea"/>
              </a:rPr>
              <a:t>Add title text</a:t>
            </a:r>
            <a:endParaRPr lang="zh-CN" altLang="en-US" sz="2000" b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9174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4624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50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201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6103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632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3024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01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122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1087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825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197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418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11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970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79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z="1800" smtClean="0">
                <a:solidFill>
                  <a:prstClr val="black"/>
                </a:solidFill>
              </a:rPr>
              <a:pPr defTabSz="914400"/>
              <a:t>2022/9/1</a:t>
            </a:fld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z="1800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3885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z="1800" smtClean="0">
                <a:solidFill>
                  <a:prstClr val="black"/>
                </a:solidFill>
              </a:rPr>
              <a:pPr defTabSz="914400"/>
              <a:t>2022/9/1</a:t>
            </a:fld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 sz="180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z="1800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9394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471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15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9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865983" y="5013761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95164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9057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0428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7975-6AF7-4301-9DC5-87C074AA59D1}" type="datetimeFigureOut">
              <a:rPr lang="zh-CN" altLang="en-US" smtClean="0"/>
              <a:t>2022/9/1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987A4-0198-42B4-AAAE-EDBADA4485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686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ACA37975-6AF7-4301-9DC5-87C074AA59D1}" type="datetimeFigureOut">
              <a:rPr lang="zh-CN" altLang="en-US" smtClean="0"/>
              <a:pPr/>
              <a:t>2022/9/1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印品黑体" panose="00000500000000000000" pitchFamily="2" charset="-122"/>
                <a:ea typeface="印品黑体" panose="00000500000000000000" pitchFamily="2" charset="-122"/>
              </a:defRPr>
            </a:lvl1pPr>
          </a:lstStyle>
          <a:p>
            <a:fld id="{D27987A4-0198-42B4-AAAE-EDBADA4485A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1859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94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5" r:id="rId14"/>
    <p:sldLayoutId id="2147483676" r:id="rId15"/>
    <p:sldLayoutId id="2147483677" r:id="rId16"/>
    <p:sldLayoutId id="2147483678" r:id="rId17"/>
    <p:sldLayoutId id="2147483680" r:id="rId18"/>
    <p:sldLayoutId id="2147483681" r:id="rId19"/>
    <p:sldLayoutId id="2147483682" r:id="rId20"/>
    <p:sldLayoutId id="2147483683" r:id="rId21"/>
    <p:sldLayoutId id="2147483684" r:id="rId22"/>
    <p:sldLayoutId id="2147483686" r:id="rId23"/>
    <p:sldLayoutId id="2147483687" r:id="rId24"/>
    <p:sldLayoutId id="2147483688" r:id="rId25"/>
    <p:sldLayoutId id="2147483689" r:id="rId26"/>
    <p:sldLayoutId id="2147483691" r:id="rId27"/>
    <p:sldLayoutId id="2147483692" r:id="rId28"/>
    <p:sldLayoutId id="2147483693" r:id="rId29"/>
  </p:sldLayoutIdLst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印品黑体" panose="00000500000000000000" pitchFamily="2" charset="-122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印品黑体" panose="00000500000000000000" pitchFamily="2" charset="-122"/>
          <a:ea typeface="印品黑体" panose="00000500000000000000" pitchFamily="2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789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11" Type="http://schemas.openxmlformats.org/officeDocument/2006/relationships/image" Target="../media/image3.jpeg"/><Relationship Id="rId5" Type="http://schemas.openxmlformats.org/officeDocument/2006/relationships/tags" Target="../tags/tag36.xml"/><Relationship Id="rId10" Type="http://schemas.openxmlformats.org/officeDocument/2006/relationships/notesSlide" Target="../notesSlides/notesSlide16.xml"/><Relationship Id="rId4" Type="http://schemas.openxmlformats.org/officeDocument/2006/relationships/tags" Target="../tags/tag35.xml"/><Relationship Id="rId9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image" Target="../media/image3.jpeg"/><Relationship Id="rId2" Type="http://schemas.openxmlformats.org/officeDocument/2006/relationships/tags" Target="../tags/tag3.xml"/><Relationship Id="rId16" Type="http://schemas.openxmlformats.org/officeDocument/2006/relationships/notesSlide" Target="../notesSlides/notesSlide2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slideLayout" Target="../slideLayouts/slideLayout8.xml"/><Relationship Id="rId10" Type="http://schemas.openxmlformats.org/officeDocument/2006/relationships/tags" Target="../tags/tag11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3" Type="http://schemas.openxmlformats.org/officeDocument/2006/relationships/tags" Target="../tags/tag42.xml"/><Relationship Id="rId7" Type="http://schemas.openxmlformats.org/officeDocument/2006/relationships/tags" Target="../tags/tag46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11" Type="http://schemas.openxmlformats.org/officeDocument/2006/relationships/image" Target="../media/image3.jpeg"/><Relationship Id="rId5" Type="http://schemas.openxmlformats.org/officeDocument/2006/relationships/tags" Target="../tags/tag44.xml"/><Relationship Id="rId10" Type="http://schemas.openxmlformats.org/officeDocument/2006/relationships/notesSlide" Target="../notesSlides/notesSlide21.xml"/><Relationship Id="rId4" Type="http://schemas.openxmlformats.org/officeDocument/2006/relationships/tags" Target="../tags/tag43.xml"/><Relationship Id="rId9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ggslide.com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image" Target="../media/image3.jpeg"/><Relationship Id="rId5" Type="http://schemas.openxmlformats.org/officeDocument/2006/relationships/tags" Target="../tags/tag20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19.xml"/><Relationship Id="rId9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11" Type="http://schemas.openxmlformats.org/officeDocument/2006/relationships/image" Target="../media/image3.jpeg"/><Relationship Id="rId5" Type="http://schemas.openxmlformats.org/officeDocument/2006/relationships/tags" Target="../tags/tag28.xml"/><Relationship Id="rId10" Type="http://schemas.openxmlformats.org/officeDocument/2006/relationships/notesSlide" Target="../notesSlides/notesSlide9.xml"/><Relationship Id="rId4" Type="http://schemas.openxmlformats.org/officeDocument/2006/relationships/tags" Target="../tags/tag27.xml"/><Relationship Id="rId9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4514" y="0"/>
            <a:ext cx="6613203" cy="5152571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67832" y="1371130"/>
            <a:ext cx="4639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2E8CFE"/>
                </a:solidFill>
                <a:cs typeface="+mn-ea"/>
                <a:sym typeface="+mn-lt"/>
              </a:rPr>
              <a:t>FREE PPT TEMPLATES</a:t>
            </a:r>
            <a:endParaRPr lang="zh-CN" altLang="en-US" sz="3200" b="1" dirty="0">
              <a:solidFill>
                <a:srgbClr val="2E8CFE"/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82300" y="2031624"/>
            <a:ext cx="3610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n-US" altLang="zh-CN" sz="1600" dirty="0">
                <a:solidFill>
                  <a:srgbClr val="2E8CFE"/>
                </a:solidFill>
                <a:cs typeface="+mn-ea"/>
                <a:sym typeface="+mn-lt"/>
              </a:rPr>
              <a:t>Report </a:t>
            </a:r>
            <a:r>
              <a:rPr lang="zh-CN" altLang="en-US" sz="1600" dirty="0">
                <a:solidFill>
                  <a:srgbClr val="2E8CFE"/>
                </a:solidFill>
                <a:cs typeface="+mn-ea"/>
                <a:sym typeface="+mn-lt"/>
              </a:rPr>
              <a:t>：</a:t>
            </a:r>
            <a:r>
              <a:rPr lang="en-US" altLang="zh-CN" sz="1600" dirty="0">
                <a:solidFill>
                  <a:srgbClr val="2E8CFE"/>
                </a:solidFill>
                <a:cs typeface="+mn-ea"/>
                <a:sym typeface="+mn-lt"/>
              </a:rPr>
              <a:t>ggslide.com  Time</a:t>
            </a:r>
            <a:r>
              <a:rPr lang="zh-CN" altLang="en-US" sz="1600" dirty="0">
                <a:solidFill>
                  <a:srgbClr val="2E8CFE"/>
                </a:solidFill>
                <a:cs typeface="+mn-ea"/>
                <a:sym typeface="+mn-lt"/>
              </a:rPr>
              <a:t>：</a:t>
            </a:r>
            <a:r>
              <a:rPr lang="en-US" altLang="zh-CN" sz="1600" dirty="0">
                <a:solidFill>
                  <a:srgbClr val="2E8CFE"/>
                </a:solidFill>
                <a:cs typeface="+mn-ea"/>
                <a:sym typeface="+mn-lt"/>
              </a:rPr>
              <a:t>202X</a:t>
            </a:r>
            <a:endParaRPr lang="zh-CN" altLang="en-US" sz="1600" dirty="0">
              <a:solidFill>
                <a:srgbClr val="2E8CFE"/>
              </a:solidFill>
              <a:cs typeface="+mn-ea"/>
              <a:sym typeface="+mn-lt"/>
            </a:endParaRPr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DA3066BF-7AE7-3D1A-1C98-1EA4646915FF}"/>
              </a:ext>
            </a:extLst>
          </p:cNvPr>
          <p:cNvSpPr/>
          <p:nvPr/>
        </p:nvSpPr>
        <p:spPr>
          <a:xfrm>
            <a:off x="7355087" y="288496"/>
            <a:ext cx="1253656" cy="352465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2E8C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>
                    <a:lumMod val="75000"/>
                  </a:schemeClr>
                </a:solidFill>
              </a:rPr>
              <a:t>LOGO</a:t>
            </a:r>
            <a:endParaRPr lang="ko-KR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63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5288512" y="2000841"/>
            <a:ext cx="3276780" cy="882150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4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4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27" name="Line 6"/>
          <p:cNvSpPr>
            <a:spLocks noChangeShapeType="1"/>
          </p:cNvSpPr>
          <p:nvPr/>
        </p:nvSpPr>
        <p:spPr bwMode="auto">
          <a:xfrm>
            <a:off x="1034900" y="1183382"/>
            <a:ext cx="3512964" cy="0"/>
          </a:xfrm>
          <a:prstGeom prst="line">
            <a:avLst/>
          </a:prstGeom>
          <a:noFill/>
          <a:ln w="5" cap="flat">
            <a:solidFill>
              <a:srgbClr val="0070C0">
                <a:alpha val="60000"/>
              </a:srgb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8" name="Line 7"/>
          <p:cNvSpPr>
            <a:spLocks noChangeShapeType="1"/>
          </p:cNvSpPr>
          <p:nvPr/>
        </p:nvSpPr>
        <p:spPr bwMode="auto">
          <a:xfrm>
            <a:off x="1034900" y="1518514"/>
            <a:ext cx="3512964" cy="0"/>
          </a:xfrm>
          <a:prstGeom prst="line">
            <a:avLst/>
          </a:prstGeom>
          <a:noFill/>
          <a:ln w="5" cap="flat">
            <a:solidFill>
              <a:srgbClr val="0070C0">
                <a:alpha val="60000"/>
              </a:srgb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9" name="Line 8"/>
          <p:cNvSpPr>
            <a:spLocks noChangeShapeType="1"/>
          </p:cNvSpPr>
          <p:nvPr/>
        </p:nvSpPr>
        <p:spPr bwMode="auto">
          <a:xfrm>
            <a:off x="1034900" y="1845759"/>
            <a:ext cx="3512964" cy="0"/>
          </a:xfrm>
          <a:prstGeom prst="line">
            <a:avLst/>
          </a:prstGeom>
          <a:noFill/>
          <a:ln w="5" cap="flat">
            <a:solidFill>
              <a:srgbClr val="0070C0">
                <a:alpha val="60000"/>
              </a:srgb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1034900" y="2180891"/>
            <a:ext cx="3512964" cy="0"/>
          </a:xfrm>
          <a:prstGeom prst="line">
            <a:avLst/>
          </a:prstGeom>
          <a:noFill/>
          <a:ln w="5" cap="flat">
            <a:solidFill>
              <a:srgbClr val="0070C0">
                <a:alpha val="60000"/>
              </a:srgb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>
            <a:off x="1034900" y="2516021"/>
            <a:ext cx="3512964" cy="0"/>
          </a:xfrm>
          <a:prstGeom prst="line">
            <a:avLst/>
          </a:prstGeom>
          <a:noFill/>
          <a:ln w="5" cap="flat">
            <a:solidFill>
              <a:srgbClr val="0070C0">
                <a:alpha val="60000"/>
              </a:srgb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1034900" y="2851153"/>
            <a:ext cx="3512964" cy="0"/>
          </a:xfrm>
          <a:prstGeom prst="line">
            <a:avLst/>
          </a:prstGeom>
          <a:noFill/>
          <a:ln w="5" cap="flat">
            <a:solidFill>
              <a:srgbClr val="0070C0">
                <a:alpha val="60000"/>
              </a:srgb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1034900" y="3178399"/>
            <a:ext cx="3512964" cy="0"/>
          </a:xfrm>
          <a:prstGeom prst="line">
            <a:avLst/>
          </a:prstGeom>
          <a:noFill/>
          <a:ln w="5" cap="flat">
            <a:solidFill>
              <a:srgbClr val="0070C0">
                <a:alpha val="60000"/>
              </a:srgb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>
            <a:off x="1034900" y="3513530"/>
            <a:ext cx="3512964" cy="0"/>
          </a:xfrm>
          <a:prstGeom prst="line">
            <a:avLst/>
          </a:prstGeom>
          <a:noFill/>
          <a:ln w="5" cap="flat">
            <a:solidFill>
              <a:srgbClr val="0070C0">
                <a:alpha val="60000"/>
              </a:srgb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2877561" y="1377762"/>
            <a:ext cx="343017" cy="213576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36" name="Rectangle 16"/>
          <p:cNvSpPr>
            <a:spLocks noChangeArrowheads="1"/>
          </p:cNvSpPr>
          <p:nvPr/>
        </p:nvSpPr>
        <p:spPr bwMode="auto">
          <a:xfrm>
            <a:off x="2352709" y="2145406"/>
            <a:ext cx="346960" cy="136812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37" name="Rectangle 19"/>
          <p:cNvSpPr>
            <a:spLocks noChangeArrowheads="1"/>
          </p:cNvSpPr>
          <p:nvPr/>
        </p:nvSpPr>
        <p:spPr bwMode="auto">
          <a:xfrm>
            <a:off x="1839685" y="1608595"/>
            <a:ext cx="335132" cy="190493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38" name="Rectangle 21"/>
          <p:cNvSpPr>
            <a:spLocks noChangeArrowheads="1"/>
          </p:cNvSpPr>
          <p:nvPr/>
        </p:nvSpPr>
        <p:spPr bwMode="auto">
          <a:xfrm>
            <a:off x="1314833" y="1941473"/>
            <a:ext cx="346960" cy="157205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3606" y="2043518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262626"/>
                </a:solidFill>
                <a:cs typeface="+mn-ea"/>
                <a:sym typeface="+mn-lt"/>
              </a:rPr>
              <a:t>400</a:t>
            </a:r>
            <a:endParaRPr lang="zh-CN" altLang="en-US" sz="105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63606" y="1710640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262626"/>
                </a:solidFill>
                <a:cs typeface="+mn-ea"/>
                <a:sym typeface="+mn-lt"/>
              </a:rPr>
              <a:t>500</a:t>
            </a:r>
            <a:endParaRPr lang="zh-CN" altLang="en-US" sz="105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63606" y="1377761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262626"/>
                </a:solidFill>
                <a:cs typeface="+mn-ea"/>
                <a:sym typeface="+mn-lt"/>
              </a:rPr>
              <a:t>600</a:t>
            </a:r>
            <a:endParaRPr lang="zh-CN" altLang="en-US" sz="105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63606" y="1044883"/>
            <a:ext cx="42511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262626"/>
                </a:solidFill>
                <a:cs typeface="+mn-ea"/>
                <a:sym typeface="+mn-lt"/>
              </a:rPr>
              <a:t>900</a:t>
            </a:r>
            <a:endParaRPr lang="zh-CN" altLang="en-US" sz="105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284409" y="3633782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262626"/>
                </a:solidFill>
                <a:cs typeface="+mn-ea"/>
                <a:sym typeface="+mn-lt"/>
              </a:rPr>
              <a:t>Title</a:t>
            </a:r>
            <a:endParaRPr lang="zh-CN" altLang="en-US" sz="105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04925" y="3633782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262626"/>
                </a:solidFill>
                <a:cs typeface="+mn-ea"/>
                <a:sym typeface="+mn-lt"/>
              </a:rPr>
              <a:t>Title</a:t>
            </a:r>
            <a:endParaRPr lang="zh-CN" altLang="en-US" sz="105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25441" y="3633782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262626"/>
                </a:solidFill>
                <a:cs typeface="+mn-ea"/>
                <a:sym typeface="+mn-lt"/>
              </a:rPr>
              <a:t>Title</a:t>
            </a:r>
            <a:endParaRPr lang="zh-CN" altLang="en-US" sz="105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845957" y="3633782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262626"/>
                </a:solidFill>
                <a:cs typeface="+mn-ea"/>
                <a:sym typeface="+mn-lt"/>
              </a:rPr>
              <a:t>Title</a:t>
            </a:r>
            <a:endParaRPr lang="zh-CN" altLang="en-US" sz="105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51" name="Rectangle 14"/>
          <p:cNvSpPr>
            <a:spLocks noChangeArrowheads="1"/>
          </p:cNvSpPr>
          <p:nvPr/>
        </p:nvSpPr>
        <p:spPr bwMode="auto">
          <a:xfrm>
            <a:off x="3398471" y="2043519"/>
            <a:ext cx="343017" cy="147001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366472" y="3633782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262626"/>
                </a:solidFill>
                <a:cs typeface="+mn-ea"/>
                <a:sym typeface="+mn-lt"/>
              </a:rPr>
              <a:t>Title</a:t>
            </a:r>
            <a:endParaRPr lang="zh-CN" altLang="en-US" sz="105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53" name="Rectangle 14"/>
          <p:cNvSpPr>
            <a:spLocks noChangeArrowheads="1"/>
          </p:cNvSpPr>
          <p:nvPr/>
        </p:nvSpPr>
        <p:spPr bwMode="auto">
          <a:xfrm>
            <a:off x="3919381" y="1710640"/>
            <a:ext cx="343017" cy="180289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886987" y="3633782"/>
            <a:ext cx="45878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>
                <a:solidFill>
                  <a:srgbClr val="262626"/>
                </a:solidFill>
                <a:cs typeface="+mn-ea"/>
                <a:sym typeface="+mn-lt"/>
              </a:rPr>
              <a:t>Title</a:t>
            </a:r>
            <a:endParaRPr lang="zh-CN" altLang="en-US" sz="1050" dirty="0">
              <a:solidFill>
                <a:srgbClr val="26262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8763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4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4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40"/>
                            </p:stCondLst>
                            <p:childTnLst>
                              <p:par>
                                <p:cTn id="6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4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540"/>
                            </p:stCondLst>
                            <p:childTnLst>
                              <p:par>
                                <p:cTn id="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4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4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4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 animBg="1"/>
      <p:bldP spid="52" grpId="0"/>
      <p:bldP spid="53" grpId="0" animBg="1"/>
      <p:bldP spid="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242021" y="1768469"/>
            <a:ext cx="2832942" cy="1626370"/>
            <a:chOff x="3242021" y="1768469"/>
            <a:chExt cx="2832942" cy="1626370"/>
          </a:xfrm>
        </p:grpSpPr>
        <p:sp>
          <p:nvSpPr>
            <p:cNvPr id="20482" name="Freeform 5@|5FFC:16777215|FBC:16777215|LFC:10921638|LBC:16777215"/>
            <p:cNvSpPr>
              <a:spLocks/>
            </p:cNvSpPr>
            <p:nvPr/>
          </p:nvSpPr>
          <p:spPr bwMode="auto">
            <a:xfrm rot="16200000">
              <a:off x="4004517" y="1291552"/>
              <a:ext cx="1306523" cy="2563069"/>
            </a:xfrm>
            <a:custGeom>
              <a:avLst/>
              <a:gdLst>
                <a:gd name="T0" fmla="*/ 0 w 1594"/>
                <a:gd name="T1" fmla="*/ 2147483647 h 3017"/>
                <a:gd name="T2" fmla="*/ 1323674005 w 1594"/>
                <a:gd name="T3" fmla="*/ 1346154057 h 3017"/>
                <a:gd name="T4" fmla="*/ 0 w 1594"/>
                <a:gd name="T5" fmla="*/ 0 h 30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594" h="3017">
                  <a:moveTo>
                    <a:pt x="0" y="3017"/>
                  </a:moveTo>
                  <a:cubicBezTo>
                    <a:pt x="880" y="3017"/>
                    <a:pt x="1594" y="2342"/>
                    <a:pt x="1594" y="1509"/>
                  </a:cubicBezTo>
                  <a:cubicBezTo>
                    <a:pt x="1594" y="676"/>
                    <a:pt x="880" y="0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rgbClr val="44546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0483" name="Oval 2@|1FFC:16777215|FBC:16777215|LFC:14657585|LBC:16777215"/>
            <p:cNvSpPr>
              <a:spLocks noChangeArrowheads="1"/>
            </p:cNvSpPr>
            <p:nvPr/>
          </p:nvSpPr>
          <p:spPr bwMode="auto">
            <a:xfrm>
              <a:off x="4512847" y="1768469"/>
              <a:ext cx="271300" cy="2727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17ADFA"/>
              </a:solidFill>
              <a:round/>
              <a:headEnd/>
              <a:tailEnd/>
            </a:ln>
          </p:spPr>
          <p:txBody>
            <a:bodyPr anchor="ctr"/>
            <a:lstStyle>
              <a:lvl1pPr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96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484" name="Oval 3@|1FFC:16777215|FBC:16777215|LFC:1554685|LBC:16777215"/>
            <p:cNvSpPr>
              <a:spLocks noChangeArrowheads="1"/>
            </p:cNvSpPr>
            <p:nvPr/>
          </p:nvSpPr>
          <p:spPr bwMode="auto">
            <a:xfrm>
              <a:off x="5536646" y="2258236"/>
              <a:ext cx="271300" cy="2727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17ADFA"/>
              </a:solidFill>
              <a:round/>
              <a:headEnd/>
              <a:tailEnd/>
            </a:ln>
          </p:spPr>
          <p:txBody>
            <a:bodyPr anchor="ctr"/>
            <a:lstStyle>
              <a:lvl1pPr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96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485" name="Oval 4@|1FFC:16777215|FBC:16777215|LFC:4308095|LBC:16777215"/>
            <p:cNvSpPr>
              <a:spLocks noChangeArrowheads="1"/>
            </p:cNvSpPr>
            <p:nvPr/>
          </p:nvSpPr>
          <p:spPr bwMode="auto">
            <a:xfrm>
              <a:off x="3242021" y="3122112"/>
              <a:ext cx="269872" cy="272727"/>
            </a:xfrm>
            <a:prstGeom prst="ellipse">
              <a:avLst/>
            </a:prstGeom>
            <a:solidFill>
              <a:srgbClr val="F5F5F5"/>
            </a:solidFill>
            <a:ln w="76200">
              <a:solidFill>
                <a:srgbClr val="17ADFA"/>
              </a:solidFill>
              <a:round/>
              <a:headEnd/>
              <a:tailEnd/>
            </a:ln>
          </p:spPr>
          <p:txBody>
            <a:bodyPr anchor="ctr"/>
            <a:lstStyle>
              <a:lvl1pPr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96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486" name="Oval 5@|1FFC:16777215|FBC:16777215|LFC:4308095|LBC:16777215"/>
            <p:cNvSpPr>
              <a:spLocks noChangeArrowheads="1"/>
            </p:cNvSpPr>
            <p:nvPr/>
          </p:nvSpPr>
          <p:spPr bwMode="auto">
            <a:xfrm>
              <a:off x="5803663" y="3122112"/>
              <a:ext cx="271300" cy="272727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17ADFA"/>
              </a:solidFill>
              <a:round/>
              <a:headEnd/>
              <a:tailEnd/>
            </a:ln>
          </p:spPr>
          <p:txBody>
            <a:bodyPr anchor="ctr"/>
            <a:lstStyle>
              <a:lvl1pPr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96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487" name="Oval 6@|1FFC:16777215|FBC:16777215|LFC:1554685|LBC:16777215"/>
            <p:cNvSpPr>
              <a:spLocks noChangeArrowheads="1"/>
            </p:cNvSpPr>
            <p:nvPr/>
          </p:nvSpPr>
          <p:spPr bwMode="auto">
            <a:xfrm>
              <a:off x="3511893" y="2258236"/>
              <a:ext cx="271300" cy="272728"/>
            </a:xfrm>
            <a:prstGeom prst="ellipse">
              <a:avLst/>
            </a:prstGeom>
            <a:solidFill>
              <a:srgbClr val="FFFFFF"/>
            </a:solidFill>
            <a:ln w="76200">
              <a:solidFill>
                <a:srgbClr val="17ADFA"/>
              </a:solidFill>
              <a:round/>
              <a:headEnd/>
              <a:tailEnd/>
            </a:ln>
          </p:spPr>
          <p:txBody>
            <a:bodyPr anchor="ctr"/>
            <a:lstStyle>
              <a:lvl1pPr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96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787477" y="2276798"/>
            <a:ext cx="1773443" cy="1786295"/>
            <a:chOff x="3787477" y="2276798"/>
            <a:chExt cx="1773443" cy="1786295"/>
          </a:xfrm>
        </p:grpSpPr>
        <p:sp>
          <p:nvSpPr>
            <p:cNvPr id="20496" name="Oval 54@|1FFC:2381804|FBC:16777215|LFC:16777215|LBC:16777215"/>
            <p:cNvSpPr>
              <a:spLocks noChangeArrowheads="1"/>
            </p:cNvSpPr>
            <p:nvPr/>
          </p:nvSpPr>
          <p:spPr bwMode="auto">
            <a:xfrm>
              <a:off x="3787477" y="2276798"/>
              <a:ext cx="1773443" cy="1786295"/>
            </a:xfrm>
            <a:prstGeom prst="ellipse">
              <a:avLst/>
            </a:pr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6842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42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96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0497" name="Freeform 61@|5FFC:16777215|FBC:16777215|LFC:16777215|LBC:16777215"/>
            <p:cNvSpPr>
              <a:spLocks noEditPoints="1"/>
            </p:cNvSpPr>
            <p:nvPr/>
          </p:nvSpPr>
          <p:spPr bwMode="auto">
            <a:xfrm>
              <a:off x="4288667" y="2863663"/>
              <a:ext cx="782486" cy="613994"/>
            </a:xfrm>
            <a:custGeom>
              <a:avLst/>
              <a:gdLst>
                <a:gd name="T0" fmla="*/ 2147483647 w 106"/>
                <a:gd name="T1" fmla="*/ 744044801 h 83"/>
                <a:gd name="T2" fmla="*/ 2147483647 w 106"/>
                <a:gd name="T3" fmla="*/ 744044801 h 83"/>
                <a:gd name="T4" fmla="*/ 2147483647 w 106"/>
                <a:gd name="T5" fmla="*/ 2147483647 h 83"/>
                <a:gd name="T6" fmla="*/ 1279762107 w 106"/>
                <a:gd name="T7" fmla="*/ 1826301505 h 83"/>
                <a:gd name="T8" fmla="*/ 1279762107 w 106"/>
                <a:gd name="T9" fmla="*/ 1758655834 h 83"/>
                <a:gd name="T10" fmla="*/ 2147483647 w 106"/>
                <a:gd name="T11" fmla="*/ 2147483647 h 83"/>
                <a:gd name="T12" fmla="*/ 2147483647 w 106"/>
                <a:gd name="T13" fmla="*/ 2147483647 h 83"/>
                <a:gd name="T14" fmla="*/ 2147483647 w 106"/>
                <a:gd name="T15" fmla="*/ 1826301505 h 83"/>
                <a:gd name="T16" fmla="*/ 2147483647 w 106"/>
                <a:gd name="T17" fmla="*/ 744044801 h 83"/>
                <a:gd name="T18" fmla="*/ 2147483647 w 106"/>
                <a:gd name="T19" fmla="*/ 744044801 h 83"/>
                <a:gd name="T20" fmla="*/ 1010340233 w 106"/>
                <a:gd name="T21" fmla="*/ 1961584620 h 83"/>
                <a:gd name="T22" fmla="*/ 67355468 w 106"/>
                <a:gd name="T23" fmla="*/ 2147483647 h 83"/>
                <a:gd name="T24" fmla="*/ 67355468 w 106"/>
                <a:gd name="T25" fmla="*/ 2147483647 h 83"/>
                <a:gd name="T26" fmla="*/ 2147483647 w 106"/>
                <a:gd name="T27" fmla="*/ 2147483647 h 83"/>
                <a:gd name="T28" fmla="*/ 2147483647 w 106"/>
                <a:gd name="T29" fmla="*/ 2147483647 h 83"/>
                <a:gd name="T30" fmla="*/ 2147483647 w 106"/>
                <a:gd name="T31" fmla="*/ 1082248479 h 83"/>
                <a:gd name="T32" fmla="*/ 2147483647 w 106"/>
                <a:gd name="T33" fmla="*/ 1217531595 h 83"/>
                <a:gd name="T34" fmla="*/ 2147483647 w 106"/>
                <a:gd name="T35" fmla="*/ 1691018389 h 83"/>
                <a:gd name="T36" fmla="*/ 2147483647 w 106"/>
                <a:gd name="T37" fmla="*/ 541124239 h 83"/>
                <a:gd name="T38" fmla="*/ 2147483647 w 106"/>
                <a:gd name="T39" fmla="*/ 0 h 83"/>
                <a:gd name="T40" fmla="*/ 2147483647 w 106"/>
                <a:gd name="T41" fmla="*/ 1082248479 h 83"/>
                <a:gd name="T42" fmla="*/ 2147483647 w 106"/>
                <a:gd name="T43" fmla="*/ 2147483647 h 83"/>
                <a:gd name="T44" fmla="*/ 2147483647 w 106"/>
                <a:gd name="T45" fmla="*/ 2147483647 h 83"/>
                <a:gd name="T46" fmla="*/ 2147483647 w 106"/>
                <a:gd name="T47" fmla="*/ 2147483647 h 83"/>
                <a:gd name="T48" fmla="*/ 2147483647 w 106"/>
                <a:gd name="T49" fmla="*/ 2147483647 h 83"/>
                <a:gd name="T50" fmla="*/ 2147483647 w 106"/>
                <a:gd name="T51" fmla="*/ 1961584620 h 83"/>
                <a:gd name="T52" fmla="*/ 2147483647 w 106"/>
                <a:gd name="T53" fmla="*/ 473486794 h 83"/>
                <a:gd name="T54" fmla="*/ 2147483647 w 106"/>
                <a:gd name="T55" fmla="*/ 0 h 83"/>
                <a:gd name="T56" fmla="*/ 0 w 106"/>
                <a:gd name="T57" fmla="*/ 1149894149 h 83"/>
                <a:gd name="T58" fmla="*/ 942984765 w 106"/>
                <a:gd name="T59" fmla="*/ 1691018389 h 83"/>
                <a:gd name="T60" fmla="*/ 2147483647 w 106"/>
                <a:gd name="T61" fmla="*/ 608769910 h 83"/>
                <a:gd name="T62" fmla="*/ 2147483647 w 106"/>
                <a:gd name="T63" fmla="*/ 473486794 h 83"/>
                <a:gd name="T64" fmla="*/ 2147483647 w 106"/>
                <a:gd name="T65" fmla="*/ 2147483647 h 83"/>
                <a:gd name="T66" fmla="*/ 2147483647 w 106"/>
                <a:gd name="T67" fmla="*/ 2147483647 h 83"/>
                <a:gd name="T68" fmla="*/ 2147483647 w 106"/>
                <a:gd name="T69" fmla="*/ 2147483647 h 83"/>
                <a:gd name="T70" fmla="*/ 2147483647 w 106"/>
                <a:gd name="T71" fmla="*/ 2147483647 h 83"/>
                <a:gd name="T72" fmla="*/ 2147483647 w 106"/>
                <a:gd name="T73" fmla="*/ 2147483647 h 83"/>
                <a:gd name="T74" fmla="*/ 2147483647 w 106"/>
                <a:gd name="T75" fmla="*/ 2147483647 h 83"/>
                <a:gd name="T76" fmla="*/ 2147483647 w 106"/>
                <a:gd name="T77" fmla="*/ 2147483647 h 83"/>
                <a:gd name="T78" fmla="*/ 2147483647 w 106"/>
                <a:gd name="T79" fmla="*/ 2147483647 h 83"/>
                <a:gd name="T80" fmla="*/ 1145051170 w 106"/>
                <a:gd name="T81" fmla="*/ 2147483647 h 83"/>
                <a:gd name="T82" fmla="*/ 2147483647 w 106"/>
                <a:gd name="T83" fmla="*/ 2147483647 h 83"/>
                <a:gd name="T84" fmla="*/ 2147483647 w 106"/>
                <a:gd name="T85" fmla="*/ 2147483647 h 83"/>
                <a:gd name="T86" fmla="*/ 2147483647 w 106"/>
                <a:gd name="T87" fmla="*/ 2147483647 h 83"/>
                <a:gd name="T88" fmla="*/ 2147483647 w 106"/>
                <a:gd name="T89" fmla="*/ 2147483647 h 83"/>
                <a:gd name="T90" fmla="*/ 1145051170 w 106"/>
                <a:gd name="T91" fmla="*/ 2147483647 h 83"/>
                <a:gd name="T92" fmla="*/ 1077695701 w 106"/>
                <a:gd name="T93" fmla="*/ 2147483647 h 83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06" h="83">
                  <a:moveTo>
                    <a:pt x="19" y="26"/>
                  </a:moveTo>
                  <a:cubicBezTo>
                    <a:pt x="50" y="11"/>
                    <a:pt x="50" y="11"/>
                    <a:pt x="50" y="11"/>
                  </a:cubicBezTo>
                  <a:cubicBezTo>
                    <a:pt x="50" y="11"/>
                    <a:pt x="51" y="11"/>
                    <a:pt x="51" y="11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1" y="42"/>
                    <a:pt x="51" y="43"/>
                    <a:pt x="51" y="43"/>
                  </a:cubicBezTo>
                  <a:cubicBezTo>
                    <a:pt x="51" y="43"/>
                    <a:pt x="50" y="43"/>
                    <a:pt x="50" y="43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6"/>
                    <a:pt x="19" y="26"/>
                    <a:pt x="19" y="26"/>
                  </a:cubicBezTo>
                  <a:close/>
                  <a:moveTo>
                    <a:pt x="55" y="11"/>
                  </a:moveTo>
                  <a:cubicBezTo>
                    <a:pt x="55" y="42"/>
                    <a:pt x="55" y="42"/>
                    <a:pt x="55" y="42"/>
                  </a:cubicBezTo>
                  <a:cubicBezTo>
                    <a:pt x="55" y="42"/>
                    <a:pt x="55" y="43"/>
                    <a:pt x="55" y="43"/>
                  </a:cubicBezTo>
                  <a:cubicBezTo>
                    <a:pt x="55" y="43"/>
                    <a:pt x="56" y="43"/>
                    <a:pt x="56" y="43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7" y="26"/>
                    <a:pt x="87" y="26"/>
                    <a:pt x="87" y="26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56" y="11"/>
                    <a:pt x="55" y="11"/>
                    <a:pt x="55" y="11"/>
                  </a:cubicBezTo>
                  <a:cubicBezTo>
                    <a:pt x="55" y="11"/>
                    <a:pt x="55" y="11"/>
                    <a:pt x="55" y="11"/>
                  </a:cubicBezTo>
                  <a:close/>
                  <a:moveTo>
                    <a:pt x="48" y="45"/>
                  </a:moveTo>
                  <a:cubicBezTo>
                    <a:pt x="15" y="29"/>
                    <a:pt x="15" y="29"/>
                    <a:pt x="15" y="29"/>
                  </a:cubicBezTo>
                  <a:cubicBezTo>
                    <a:pt x="15" y="29"/>
                    <a:pt x="15" y="29"/>
                    <a:pt x="14" y="29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1" y="36"/>
                    <a:pt x="0" y="36"/>
                    <a:pt x="0" y="36"/>
                  </a:cubicBezTo>
                  <a:cubicBezTo>
                    <a:pt x="0" y="37"/>
                    <a:pt x="1" y="37"/>
                    <a:pt x="1" y="37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4"/>
                    <a:pt x="34" y="54"/>
                    <a:pt x="34" y="53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47"/>
                    <a:pt x="48" y="46"/>
                    <a:pt x="48" y="46"/>
                  </a:cubicBezTo>
                  <a:cubicBezTo>
                    <a:pt x="48" y="45"/>
                    <a:pt x="48" y="45"/>
                    <a:pt x="48" y="45"/>
                  </a:cubicBezTo>
                  <a:close/>
                  <a:moveTo>
                    <a:pt x="105" y="16"/>
                  </a:moveTo>
                  <a:cubicBezTo>
                    <a:pt x="105" y="17"/>
                    <a:pt x="106" y="17"/>
                    <a:pt x="106" y="17"/>
                  </a:cubicBezTo>
                  <a:cubicBezTo>
                    <a:pt x="106" y="18"/>
                    <a:pt x="105" y="18"/>
                    <a:pt x="105" y="18"/>
                  </a:cubicBezTo>
                  <a:cubicBezTo>
                    <a:pt x="92" y="25"/>
                    <a:pt x="92" y="25"/>
                    <a:pt x="92" y="25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58" y="8"/>
                    <a:pt x="58" y="8"/>
                    <a:pt x="58" y="8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105" y="16"/>
                    <a:pt x="105" y="16"/>
                    <a:pt x="105" y="16"/>
                  </a:cubicBezTo>
                  <a:close/>
                  <a:moveTo>
                    <a:pt x="105" y="35"/>
                  </a:moveTo>
                  <a:cubicBezTo>
                    <a:pt x="105" y="36"/>
                    <a:pt x="106" y="36"/>
                    <a:pt x="106" y="36"/>
                  </a:cubicBezTo>
                  <a:cubicBezTo>
                    <a:pt x="106" y="37"/>
                    <a:pt x="105" y="37"/>
                    <a:pt x="105" y="37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2" y="54"/>
                    <a:pt x="72" y="54"/>
                    <a:pt x="72" y="53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47"/>
                    <a:pt x="58" y="46"/>
                    <a:pt x="58" y="46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91" y="29"/>
                    <a:pt x="91" y="29"/>
                    <a:pt x="92" y="29"/>
                  </a:cubicBezTo>
                  <a:cubicBezTo>
                    <a:pt x="105" y="35"/>
                    <a:pt x="105" y="35"/>
                    <a:pt x="105" y="35"/>
                  </a:cubicBezTo>
                  <a:close/>
                  <a:moveTo>
                    <a:pt x="48" y="7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4" y="0"/>
                    <a:pt x="33" y="0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7"/>
                    <a:pt x="0" y="17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7"/>
                    <a:pt x="48" y="7"/>
                    <a:pt x="48" y="7"/>
                  </a:cubicBezTo>
                  <a:close/>
                  <a:moveTo>
                    <a:pt x="55" y="50"/>
                  </a:moveTo>
                  <a:cubicBezTo>
                    <a:pt x="55" y="82"/>
                    <a:pt x="55" y="82"/>
                    <a:pt x="55" y="82"/>
                  </a:cubicBezTo>
                  <a:cubicBezTo>
                    <a:pt x="55" y="82"/>
                    <a:pt x="55" y="83"/>
                    <a:pt x="55" y="83"/>
                  </a:cubicBezTo>
                  <a:cubicBezTo>
                    <a:pt x="55" y="83"/>
                    <a:pt x="56" y="83"/>
                    <a:pt x="56" y="83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90" y="50"/>
                    <a:pt x="89" y="49"/>
                    <a:pt x="89" y="49"/>
                  </a:cubicBezTo>
                  <a:cubicBezTo>
                    <a:pt x="89" y="49"/>
                    <a:pt x="89" y="49"/>
                    <a:pt x="88" y="49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2" y="57"/>
                    <a:pt x="72" y="57"/>
                    <a:pt x="72" y="57"/>
                  </a:cubicBezTo>
                  <a:cubicBezTo>
                    <a:pt x="72" y="57"/>
                    <a:pt x="72" y="57"/>
                    <a:pt x="72" y="57"/>
                  </a:cubicBezTo>
                  <a:cubicBezTo>
                    <a:pt x="71" y="57"/>
                    <a:pt x="71" y="57"/>
                    <a:pt x="71" y="57"/>
                  </a:cubicBezTo>
                  <a:cubicBezTo>
                    <a:pt x="56" y="49"/>
                    <a:pt x="56" y="49"/>
                    <a:pt x="56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5" y="49"/>
                    <a:pt x="55" y="50"/>
                    <a:pt x="55" y="50"/>
                  </a:cubicBezTo>
                  <a:close/>
                  <a:moveTo>
                    <a:pt x="16" y="50"/>
                  </a:moveTo>
                  <a:cubicBezTo>
                    <a:pt x="16" y="50"/>
                    <a:pt x="17" y="49"/>
                    <a:pt x="17" y="49"/>
                  </a:cubicBezTo>
                  <a:cubicBezTo>
                    <a:pt x="17" y="49"/>
                    <a:pt x="17" y="49"/>
                    <a:pt x="18" y="49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0" y="49"/>
                    <a:pt x="51" y="49"/>
                    <a:pt x="51" y="49"/>
                  </a:cubicBezTo>
                  <a:cubicBezTo>
                    <a:pt x="51" y="49"/>
                    <a:pt x="51" y="50"/>
                    <a:pt x="51" y="50"/>
                  </a:cubicBezTo>
                  <a:cubicBezTo>
                    <a:pt x="51" y="82"/>
                    <a:pt x="51" y="82"/>
                    <a:pt x="51" y="82"/>
                  </a:cubicBezTo>
                  <a:cubicBezTo>
                    <a:pt x="51" y="82"/>
                    <a:pt x="51" y="83"/>
                    <a:pt x="51" y="83"/>
                  </a:cubicBezTo>
                  <a:cubicBezTo>
                    <a:pt x="51" y="83"/>
                    <a:pt x="50" y="83"/>
                    <a:pt x="50" y="83"/>
                  </a:cubicBezTo>
                  <a:cubicBezTo>
                    <a:pt x="17" y="66"/>
                    <a:pt x="17" y="66"/>
                    <a:pt x="17" y="66"/>
                  </a:cubicBezTo>
                  <a:cubicBezTo>
                    <a:pt x="17" y="66"/>
                    <a:pt x="16" y="66"/>
                    <a:pt x="16" y="65"/>
                  </a:cubicBezTo>
                  <a:lnTo>
                    <a:pt x="16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51435" tIns="25718" rIns="51435" bIns="25718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873629" y="1958378"/>
            <a:ext cx="2354597" cy="677515"/>
            <a:chOff x="5873629" y="1958378"/>
            <a:chExt cx="2354597" cy="677515"/>
          </a:xfrm>
        </p:grpSpPr>
        <p:cxnSp>
          <p:nvCxnSpPr>
            <p:cNvPr id="20492" name="Straight Connector 80@|9FFC:0|FBC:0|LFC:9868950|LBC:16777215"/>
            <p:cNvCxnSpPr>
              <a:cxnSpLocks noChangeShapeType="1"/>
            </p:cNvCxnSpPr>
            <p:nvPr/>
          </p:nvCxnSpPr>
          <p:spPr bwMode="auto">
            <a:xfrm flipV="1">
              <a:off x="5873629" y="2118302"/>
              <a:ext cx="264161" cy="179915"/>
            </a:xfrm>
            <a:prstGeom prst="line">
              <a:avLst/>
            </a:prstGeom>
            <a:noFill/>
            <a:ln w="12700">
              <a:solidFill>
                <a:srgbClr val="ADBACA"/>
              </a:solidFill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3" name="Straight Connector 81@|9FFC:0|FBC:0|LFC:9868950|LBC:16777215"/>
            <p:cNvCxnSpPr>
              <a:cxnSpLocks noChangeShapeType="1"/>
            </p:cNvCxnSpPr>
            <p:nvPr/>
          </p:nvCxnSpPr>
          <p:spPr bwMode="auto">
            <a:xfrm>
              <a:off x="6140645" y="2118302"/>
              <a:ext cx="406949" cy="0"/>
            </a:xfrm>
            <a:prstGeom prst="line">
              <a:avLst/>
            </a:prstGeom>
            <a:noFill/>
            <a:ln w="12700">
              <a:solidFill>
                <a:srgbClr val="ADBACA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8" name="TextBox 13"/>
            <p:cNvSpPr txBox="1">
              <a:spLocks noChangeArrowheads="1"/>
            </p:cNvSpPr>
            <p:nvPr/>
          </p:nvSpPr>
          <p:spPr bwMode="auto">
            <a:xfrm>
              <a:off x="6651831" y="1958378"/>
              <a:ext cx="15763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20499" name="TextBox 13"/>
            <p:cNvSpPr txBox="1">
              <a:spLocks noChangeArrowheads="1"/>
            </p:cNvSpPr>
            <p:nvPr/>
          </p:nvSpPr>
          <p:spPr bwMode="auto">
            <a:xfrm>
              <a:off x="6654687" y="2151145"/>
              <a:ext cx="1573539" cy="484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153495" y="2856524"/>
            <a:ext cx="2331752" cy="677514"/>
            <a:chOff x="6153495" y="2856524"/>
            <a:chExt cx="2331752" cy="677514"/>
          </a:xfrm>
        </p:grpSpPr>
        <p:cxnSp>
          <p:nvCxnSpPr>
            <p:cNvPr id="20494" name="Straight Connector 83@|9FFC:0|FBC:0|LFC:9868950|LBC:16777215"/>
            <p:cNvCxnSpPr>
              <a:cxnSpLocks noChangeShapeType="1"/>
            </p:cNvCxnSpPr>
            <p:nvPr/>
          </p:nvCxnSpPr>
          <p:spPr bwMode="auto">
            <a:xfrm flipV="1">
              <a:off x="6153495" y="3022159"/>
              <a:ext cx="264161" cy="179915"/>
            </a:xfrm>
            <a:prstGeom prst="line">
              <a:avLst/>
            </a:prstGeom>
            <a:noFill/>
            <a:ln w="12700">
              <a:solidFill>
                <a:srgbClr val="ADBACA"/>
              </a:solidFill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5" name="Straight Connector 84@|9FFC:0|FBC:0|LFC:9868950|LBC:16777215"/>
            <p:cNvCxnSpPr>
              <a:cxnSpLocks noChangeShapeType="1"/>
            </p:cNvCxnSpPr>
            <p:nvPr/>
          </p:nvCxnSpPr>
          <p:spPr bwMode="auto">
            <a:xfrm>
              <a:off x="6420512" y="3022159"/>
              <a:ext cx="405522" cy="0"/>
            </a:xfrm>
            <a:prstGeom prst="line">
              <a:avLst/>
            </a:prstGeom>
            <a:noFill/>
            <a:ln w="12700">
              <a:solidFill>
                <a:srgbClr val="ADBACA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0" name="TextBox 13"/>
            <p:cNvSpPr txBox="1">
              <a:spLocks noChangeArrowheads="1"/>
            </p:cNvSpPr>
            <p:nvPr/>
          </p:nvSpPr>
          <p:spPr bwMode="auto">
            <a:xfrm>
              <a:off x="6908852" y="2856524"/>
              <a:ext cx="1576394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20501" name="TextBox 13"/>
            <p:cNvSpPr txBox="1">
              <a:spLocks noChangeArrowheads="1"/>
            </p:cNvSpPr>
            <p:nvPr/>
          </p:nvSpPr>
          <p:spPr bwMode="auto">
            <a:xfrm>
              <a:off x="6911708" y="3049290"/>
              <a:ext cx="1573539" cy="484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878857" y="1958378"/>
            <a:ext cx="2555930" cy="677515"/>
            <a:chOff x="878857" y="1958378"/>
            <a:chExt cx="2555930" cy="677515"/>
          </a:xfrm>
        </p:grpSpPr>
        <p:cxnSp>
          <p:nvCxnSpPr>
            <p:cNvPr id="20490" name="Straight Connector 77@|9FFC:0|FBC:0|LFC:9868950|LBC:16777215"/>
            <p:cNvCxnSpPr>
              <a:cxnSpLocks noChangeShapeType="1"/>
            </p:cNvCxnSpPr>
            <p:nvPr/>
          </p:nvCxnSpPr>
          <p:spPr bwMode="auto">
            <a:xfrm flipH="1" flipV="1">
              <a:off x="3170627" y="2118302"/>
              <a:ext cx="264160" cy="179915"/>
            </a:xfrm>
            <a:prstGeom prst="line">
              <a:avLst/>
            </a:prstGeom>
            <a:noFill/>
            <a:ln w="12700">
              <a:solidFill>
                <a:srgbClr val="ADBACA"/>
              </a:solidFill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1" name="Straight Connector 78@|9FFC:0|FBC:0|LFC:9868950|LBC:16777215"/>
            <p:cNvCxnSpPr>
              <a:cxnSpLocks noChangeShapeType="1"/>
            </p:cNvCxnSpPr>
            <p:nvPr/>
          </p:nvCxnSpPr>
          <p:spPr bwMode="auto">
            <a:xfrm flipH="1">
              <a:off x="2762249" y="2118302"/>
              <a:ext cx="405522" cy="0"/>
            </a:xfrm>
            <a:prstGeom prst="line">
              <a:avLst/>
            </a:prstGeom>
            <a:noFill/>
            <a:ln w="12700">
              <a:solidFill>
                <a:srgbClr val="ADBACA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2" name="TextBox 13"/>
            <p:cNvSpPr txBox="1">
              <a:spLocks noChangeArrowheads="1"/>
            </p:cNvSpPr>
            <p:nvPr/>
          </p:nvSpPr>
          <p:spPr bwMode="auto">
            <a:xfrm>
              <a:off x="878857" y="1958378"/>
              <a:ext cx="157782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20503" name="TextBox 13"/>
            <p:cNvSpPr txBox="1">
              <a:spLocks noChangeArrowheads="1"/>
            </p:cNvSpPr>
            <p:nvPr/>
          </p:nvSpPr>
          <p:spPr bwMode="auto">
            <a:xfrm>
              <a:off x="881714" y="2151145"/>
              <a:ext cx="1574967" cy="484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878857" y="2853669"/>
            <a:ext cx="2273206" cy="677512"/>
            <a:chOff x="878857" y="2853669"/>
            <a:chExt cx="2273206" cy="677512"/>
          </a:xfrm>
        </p:grpSpPr>
        <p:cxnSp>
          <p:nvCxnSpPr>
            <p:cNvPr id="20488" name="Straight Connector 74@|9FFC:0|FBC:0|LFC:9868950|LBC:16777215"/>
            <p:cNvCxnSpPr>
              <a:cxnSpLocks noChangeShapeType="1"/>
            </p:cNvCxnSpPr>
            <p:nvPr/>
          </p:nvCxnSpPr>
          <p:spPr bwMode="auto">
            <a:xfrm flipH="1" flipV="1">
              <a:off x="2889331" y="3022159"/>
              <a:ext cx="262732" cy="179915"/>
            </a:xfrm>
            <a:prstGeom prst="line">
              <a:avLst/>
            </a:prstGeom>
            <a:noFill/>
            <a:ln w="12700">
              <a:solidFill>
                <a:srgbClr val="ADBACA"/>
              </a:solidFill>
              <a:round/>
              <a:headEnd type="oval" w="sm" len="sm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89" name="Straight Connector 75@|9FFC:0|FBC:0|LFC:9868950|LBC:16777215"/>
            <p:cNvCxnSpPr>
              <a:cxnSpLocks noChangeShapeType="1"/>
            </p:cNvCxnSpPr>
            <p:nvPr/>
          </p:nvCxnSpPr>
          <p:spPr bwMode="auto">
            <a:xfrm flipH="1">
              <a:off x="2479527" y="3022159"/>
              <a:ext cx="406949" cy="0"/>
            </a:xfrm>
            <a:prstGeom prst="line">
              <a:avLst/>
            </a:prstGeom>
            <a:noFill/>
            <a:ln w="12700">
              <a:solidFill>
                <a:srgbClr val="ADBACA"/>
              </a:solidFill>
              <a:round/>
              <a:headEnd/>
              <a:tailEnd type="oval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4" name="TextBox 13"/>
            <p:cNvSpPr txBox="1">
              <a:spLocks noChangeArrowheads="1"/>
            </p:cNvSpPr>
            <p:nvPr/>
          </p:nvSpPr>
          <p:spPr bwMode="auto">
            <a:xfrm>
              <a:off x="878857" y="2853669"/>
              <a:ext cx="157782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20505" name="TextBox 13"/>
            <p:cNvSpPr txBox="1">
              <a:spLocks noChangeArrowheads="1"/>
            </p:cNvSpPr>
            <p:nvPr/>
          </p:nvSpPr>
          <p:spPr bwMode="auto">
            <a:xfrm>
              <a:off x="881714" y="3046433"/>
              <a:ext cx="1574967" cy="484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sp>
        <p:nvSpPr>
          <p:cNvPr id="20506" name="TextBox 13"/>
          <p:cNvSpPr txBox="1">
            <a:spLocks noChangeArrowheads="1"/>
          </p:cNvSpPr>
          <p:nvPr/>
        </p:nvSpPr>
        <p:spPr bwMode="auto">
          <a:xfrm>
            <a:off x="3858872" y="1190172"/>
            <a:ext cx="15778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1200" b="1" dirty="0">
                <a:solidFill>
                  <a:srgbClr val="445469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</a:p>
        </p:txBody>
      </p:sp>
      <p:sp>
        <p:nvSpPr>
          <p:cNvPr id="20507" name="TextBox 13"/>
          <p:cNvSpPr txBox="1">
            <a:spLocks noChangeArrowheads="1"/>
          </p:cNvSpPr>
          <p:nvPr/>
        </p:nvSpPr>
        <p:spPr bwMode="auto">
          <a:xfrm>
            <a:off x="3757552" y="1382938"/>
            <a:ext cx="201190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zh-CN" sz="1050" dirty="0">
                <a:solidFill>
                  <a:srgbClr val="445469"/>
                </a:solidFill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94652" y="4870525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38669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6" grpId="0"/>
      <p:bldP spid="2050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2719551" y="918492"/>
            <a:ext cx="3704899" cy="2199868"/>
            <a:chOff x="3646934" y="1340768"/>
            <a:chExt cx="4939865" cy="2933157"/>
          </a:xfrm>
          <a:solidFill>
            <a:srgbClr val="00B0F0"/>
          </a:solidFill>
        </p:grpSpPr>
        <p:sp>
          <p:nvSpPr>
            <p:cNvPr id="7" name="Freeform 11"/>
            <p:cNvSpPr>
              <a:spLocks/>
            </p:cNvSpPr>
            <p:nvPr/>
          </p:nvSpPr>
          <p:spPr bwMode="auto">
            <a:xfrm>
              <a:off x="5689646" y="1340768"/>
              <a:ext cx="854441" cy="1340794"/>
            </a:xfrm>
            <a:custGeom>
              <a:avLst/>
              <a:gdLst>
                <a:gd name="T0" fmla="*/ 136 w 272"/>
                <a:gd name="T1" fmla="*/ 0 h 427"/>
                <a:gd name="T2" fmla="*/ 272 w 272"/>
                <a:gd name="T3" fmla="*/ 136 h 427"/>
                <a:gd name="T4" fmla="*/ 255 w 272"/>
                <a:gd name="T5" fmla="*/ 201 h 427"/>
                <a:gd name="T6" fmla="*/ 139 w 272"/>
                <a:gd name="T7" fmla="*/ 427 h 427"/>
                <a:gd name="T8" fmla="*/ 19 w 272"/>
                <a:gd name="T9" fmla="*/ 206 h 427"/>
                <a:gd name="T10" fmla="*/ 13 w 272"/>
                <a:gd name="T11" fmla="*/ 195 h 427"/>
                <a:gd name="T12" fmla="*/ 13 w 272"/>
                <a:gd name="T13" fmla="*/ 195 h 427"/>
                <a:gd name="T14" fmla="*/ 0 w 272"/>
                <a:gd name="T15" fmla="*/ 136 h 427"/>
                <a:gd name="T16" fmla="*/ 136 w 272"/>
                <a:gd name="T17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2" h="427">
                  <a:moveTo>
                    <a:pt x="136" y="0"/>
                  </a:moveTo>
                  <a:cubicBezTo>
                    <a:pt x="211" y="0"/>
                    <a:pt x="272" y="61"/>
                    <a:pt x="272" y="136"/>
                  </a:cubicBezTo>
                  <a:cubicBezTo>
                    <a:pt x="272" y="160"/>
                    <a:pt x="266" y="182"/>
                    <a:pt x="255" y="201"/>
                  </a:cubicBezTo>
                  <a:cubicBezTo>
                    <a:pt x="139" y="427"/>
                    <a:pt x="139" y="427"/>
                    <a:pt x="139" y="427"/>
                  </a:cubicBezTo>
                  <a:cubicBezTo>
                    <a:pt x="19" y="206"/>
                    <a:pt x="19" y="206"/>
                    <a:pt x="19" y="206"/>
                  </a:cubicBezTo>
                  <a:cubicBezTo>
                    <a:pt x="17" y="203"/>
                    <a:pt x="15" y="199"/>
                    <a:pt x="13" y="195"/>
                  </a:cubicBezTo>
                  <a:cubicBezTo>
                    <a:pt x="13" y="195"/>
                    <a:pt x="13" y="195"/>
                    <a:pt x="13" y="195"/>
                  </a:cubicBezTo>
                  <a:cubicBezTo>
                    <a:pt x="5" y="177"/>
                    <a:pt x="0" y="157"/>
                    <a:pt x="0" y="136"/>
                  </a:cubicBezTo>
                  <a:cubicBezTo>
                    <a:pt x="0" y="61"/>
                    <a:pt x="61" y="0"/>
                    <a:pt x="136" y="0"/>
                  </a:cubicBez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135000" rIns="68580" bIns="3429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30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3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7247334" y="3420813"/>
              <a:ext cx="1339465" cy="853112"/>
            </a:xfrm>
            <a:custGeom>
              <a:avLst/>
              <a:gdLst>
                <a:gd name="T0" fmla="*/ 427 w 427"/>
                <a:gd name="T1" fmla="*/ 136 h 272"/>
                <a:gd name="T2" fmla="*/ 291 w 427"/>
                <a:gd name="T3" fmla="*/ 272 h 272"/>
                <a:gd name="T4" fmla="*/ 226 w 427"/>
                <a:gd name="T5" fmla="*/ 255 h 272"/>
                <a:gd name="T6" fmla="*/ 0 w 427"/>
                <a:gd name="T7" fmla="*/ 139 h 272"/>
                <a:gd name="T8" fmla="*/ 221 w 427"/>
                <a:gd name="T9" fmla="*/ 19 h 272"/>
                <a:gd name="T10" fmla="*/ 232 w 427"/>
                <a:gd name="T11" fmla="*/ 13 h 272"/>
                <a:gd name="T12" fmla="*/ 232 w 427"/>
                <a:gd name="T13" fmla="*/ 13 h 272"/>
                <a:gd name="T14" fmla="*/ 291 w 427"/>
                <a:gd name="T15" fmla="*/ 0 h 272"/>
                <a:gd name="T16" fmla="*/ 427 w 427"/>
                <a:gd name="T17" fmla="*/ 13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7" h="272">
                  <a:moveTo>
                    <a:pt x="427" y="136"/>
                  </a:moveTo>
                  <a:cubicBezTo>
                    <a:pt x="427" y="211"/>
                    <a:pt x="366" y="272"/>
                    <a:pt x="291" y="272"/>
                  </a:cubicBezTo>
                  <a:cubicBezTo>
                    <a:pt x="268" y="272"/>
                    <a:pt x="246" y="266"/>
                    <a:pt x="226" y="255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221" y="19"/>
                    <a:pt x="221" y="19"/>
                    <a:pt x="221" y="19"/>
                  </a:cubicBezTo>
                  <a:cubicBezTo>
                    <a:pt x="225" y="17"/>
                    <a:pt x="228" y="15"/>
                    <a:pt x="232" y="13"/>
                  </a:cubicBezTo>
                  <a:cubicBezTo>
                    <a:pt x="232" y="13"/>
                    <a:pt x="232" y="13"/>
                    <a:pt x="232" y="13"/>
                  </a:cubicBezTo>
                  <a:cubicBezTo>
                    <a:pt x="250" y="4"/>
                    <a:pt x="270" y="0"/>
                    <a:pt x="291" y="0"/>
                  </a:cubicBezTo>
                  <a:cubicBezTo>
                    <a:pt x="366" y="0"/>
                    <a:pt x="427" y="61"/>
                    <a:pt x="427" y="136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378000" tIns="35100" rIns="6858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30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3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3646934" y="3420813"/>
              <a:ext cx="1340795" cy="853112"/>
            </a:xfrm>
            <a:custGeom>
              <a:avLst/>
              <a:gdLst>
                <a:gd name="T0" fmla="*/ 0 w 427"/>
                <a:gd name="T1" fmla="*/ 136 h 272"/>
                <a:gd name="T2" fmla="*/ 136 w 427"/>
                <a:gd name="T3" fmla="*/ 272 h 272"/>
                <a:gd name="T4" fmla="*/ 201 w 427"/>
                <a:gd name="T5" fmla="*/ 255 h 272"/>
                <a:gd name="T6" fmla="*/ 427 w 427"/>
                <a:gd name="T7" fmla="*/ 139 h 272"/>
                <a:gd name="T8" fmla="*/ 207 w 427"/>
                <a:gd name="T9" fmla="*/ 19 h 272"/>
                <a:gd name="T10" fmla="*/ 195 w 427"/>
                <a:gd name="T11" fmla="*/ 13 h 272"/>
                <a:gd name="T12" fmla="*/ 195 w 427"/>
                <a:gd name="T13" fmla="*/ 13 h 272"/>
                <a:gd name="T14" fmla="*/ 136 w 427"/>
                <a:gd name="T15" fmla="*/ 0 h 272"/>
                <a:gd name="T16" fmla="*/ 0 w 427"/>
                <a:gd name="T17" fmla="*/ 13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7" h="272">
                  <a:moveTo>
                    <a:pt x="0" y="136"/>
                  </a:moveTo>
                  <a:cubicBezTo>
                    <a:pt x="0" y="211"/>
                    <a:pt x="61" y="272"/>
                    <a:pt x="136" y="272"/>
                  </a:cubicBezTo>
                  <a:cubicBezTo>
                    <a:pt x="160" y="272"/>
                    <a:pt x="182" y="266"/>
                    <a:pt x="201" y="255"/>
                  </a:cubicBezTo>
                  <a:cubicBezTo>
                    <a:pt x="427" y="139"/>
                    <a:pt x="427" y="139"/>
                    <a:pt x="427" y="139"/>
                  </a:cubicBezTo>
                  <a:cubicBezTo>
                    <a:pt x="207" y="19"/>
                    <a:pt x="207" y="19"/>
                    <a:pt x="207" y="19"/>
                  </a:cubicBezTo>
                  <a:cubicBezTo>
                    <a:pt x="203" y="17"/>
                    <a:pt x="199" y="15"/>
                    <a:pt x="195" y="13"/>
                  </a:cubicBezTo>
                  <a:cubicBezTo>
                    <a:pt x="195" y="13"/>
                    <a:pt x="195" y="13"/>
                    <a:pt x="195" y="13"/>
                  </a:cubicBezTo>
                  <a:cubicBezTo>
                    <a:pt x="177" y="4"/>
                    <a:pt x="157" y="0"/>
                    <a:pt x="136" y="0"/>
                  </a:cubicBezTo>
                  <a:cubicBezTo>
                    <a:pt x="61" y="0"/>
                    <a:pt x="0" y="61"/>
                    <a:pt x="0" y="136"/>
                  </a:cubicBez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7500" tIns="35100" rIns="378000" bIns="3429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sz="30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3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826176" y="2052619"/>
            <a:ext cx="1491650" cy="1491648"/>
            <a:chOff x="5072992" y="2642531"/>
            <a:chExt cx="1988866" cy="1988864"/>
          </a:xfrm>
        </p:grpSpPr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072992" y="2642531"/>
              <a:ext cx="1988866" cy="1988864"/>
            </a:xfrm>
            <a:prstGeom prst="ellipse">
              <a:avLst/>
            </a:prstGeom>
            <a:solidFill>
              <a:srgbClr val="00B0F0"/>
            </a:solidFill>
            <a:ln w="1905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>
                <a:lnSpc>
                  <a:spcPct val="120000"/>
                </a:lnSpc>
              </a:pPr>
              <a:endParaRPr lang="zh-CN" altLang="en-US" sz="900" kern="0" dirty="0">
                <a:solidFill>
                  <a:srgbClr val="4D4D4D"/>
                </a:solidFill>
                <a:cs typeface="+mn-ea"/>
                <a:sym typeface="+mn-lt"/>
              </a:endParaRPr>
            </a:p>
          </p:txBody>
        </p:sp>
        <p:sp>
          <p:nvSpPr>
            <p:cNvPr id="17" name="Oval 19"/>
            <p:cNvSpPr>
              <a:spLocks noChangeArrowheads="1"/>
            </p:cNvSpPr>
            <p:nvPr/>
          </p:nvSpPr>
          <p:spPr bwMode="auto">
            <a:xfrm>
              <a:off x="5459899" y="3047171"/>
              <a:ext cx="1215050" cy="1179584"/>
            </a:xfrm>
            <a:prstGeom prst="ellipse">
              <a:avLst/>
            </a:prstGeom>
            <a:solidFill>
              <a:srgbClr val="0070C0"/>
            </a:solidFill>
            <a:ln w="3175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/>
              <a:r>
                <a:rPr lang="en-US" altLang="zh-CN" sz="1800" kern="0" dirty="0">
                  <a:solidFill>
                    <a:schemeClr val="bg1"/>
                  </a:solidFill>
                  <a:cs typeface="+mn-ea"/>
                  <a:sym typeface="+mn-lt"/>
                </a:rPr>
                <a:t>Add title</a:t>
              </a:r>
              <a:endParaRPr lang="zh-CN" altLang="en-US" sz="1800" kern="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16689" y="1443221"/>
            <a:ext cx="3409488" cy="525964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60295" y="1096973"/>
            <a:ext cx="1765882" cy="325858"/>
          </a:xfrm>
          <a:prstGeom prst="rect">
            <a:avLst/>
          </a:prstGeom>
          <a:noFill/>
        </p:spPr>
        <p:txBody>
          <a:bodyPr wrap="square" lIns="68567" tIns="0" rIns="68567" bIns="0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zh-CN" sz="160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343292" y="1477946"/>
            <a:ext cx="3314572" cy="525964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defRPr sz="1100">
                <a:solidFill>
                  <a:srgbClr val="262626"/>
                </a:solidFill>
                <a:cs typeface="+mn-ea"/>
              </a:defRPr>
            </a:lvl1pPr>
          </a:lstStyle>
          <a:p>
            <a:r>
              <a:rPr lang="en-US" altLang="zh-CN" sz="1200" dirty="0">
                <a:sym typeface="+mn-lt"/>
              </a:rPr>
              <a:t>Click here to add text content, such as keywords, some brief introductions, etc.</a:t>
            </a:r>
            <a:endParaRPr lang="zh-CN" altLang="en-US" sz="1200" dirty="0">
              <a:sym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31717" y="1096973"/>
            <a:ext cx="1890886" cy="325858"/>
          </a:xfrm>
          <a:prstGeom prst="rect">
            <a:avLst/>
          </a:prstGeom>
          <a:noFill/>
        </p:spPr>
        <p:txBody>
          <a:bodyPr wrap="square" lIns="68567" tIns="0" rIns="68567" bIns="0" rtlCol="0" anchor="t">
            <a:spAutoFit/>
          </a:bodyPr>
          <a:lstStyle>
            <a:defPPr>
              <a:defRPr lang="zh-CN"/>
            </a:defPPr>
            <a:lvl1pPr algn="r">
              <a:lnSpc>
                <a:spcPct val="150000"/>
              </a:lnSpc>
              <a:defRPr sz="1600">
                <a:solidFill>
                  <a:srgbClr val="0070C0"/>
                </a:solidFill>
                <a:cs typeface="+mn-ea"/>
              </a:defRPr>
            </a:lvl1pPr>
          </a:lstStyle>
          <a:p>
            <a:pPr algn="l"/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03933" y="3936815"/>
            <a:ext cx="3801026" cy="525964"/>
          </a:xfrm>
          <a:prstGeom prst="rect">
            <a:avLst/>
          </a:prstGeom>
          <a:noFill/>
        </p:spPr>
        <p:txBody>
          <a:bodyPr wrap="square" lIns="68567" tIns="34283" rIns="68567" bIns="34283" rtlCol="0">
            <a:spAutoFit/>
          </a:bodyPr>
          <a:lstStyle>
            <a:defPPr>
              <a:defRPr lang="zh-CN"/>
            </a:defPPr>
            <a:lvl1pPr algn="just">
              <a:lnSpc>
                <a:spcPct val="130000"/>
              </a:lnSpc>
              <a:defRPr sz="1100">
                <a:solidFill>
                  <a:srgbClr val="262626"/>
                </a:solidFill>
                <a:cs typeface="+mn-ea"/>
              </a:defRPr>
            </a:lvl1pPr>
          </a:lstStyle>
          <a:p>
            <a:pPr algn="l"/>
            <a:r>
              <a:rPr lang="en-US" altLang="zh-CN" sz="1200" dirty="0">
                <a:sym typeface="+mn-lt"/>
              </a:rPr>
              <a:t>Click here to add text content, such as keywords, some brief introductions, etc.</a:t>
            </a:r>
            <a:endParaRPr lang="zh-CN" altLang="en-US" sz="1200" dirty="0">
              <a:sym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612862" y="3578992"/>
            <a:ext cx="1955038" cy="325858"/>
          </a:xfrm>
          <a:prstGeom prst="rect">
            <a:avLst/>
          </a:prstGeom>
          <a:noFill/>
        </p:spPr>
        <p:txBody>
          <a:bodyPr wrap="square" lIns="68567" tIns="0" rIns="68567" bIns="0" rtlCol="0" anchor="t">
            <a:spAutoFit/>
          </a:bodyPr>
          <a:lstStyle>
            <a:defPPr>
              <a:defRPr lang="zh-CN"/>
            </a:defPPr>
            <a:lvl1pPr algn="r">
              <a:lnSpc>
                <a:spcPct val="150000"/>
              </a:lnSpc>
              <a:defRPr sz="1600">
                <a:solidFill>
                  <a:srgbClr val="0070C0"/>
                </a:solidFill>
                <a:cs typeface="+mn-ea"/>
              </a:defRPr>
            </a:lvl1pPr>
          </a:lstStyle>
          <a:p>
            <a:pPr algn="ctr"/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556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 flipV="1">
            <a:off x="9000" y="2675744"/>
            <a:ext cx="9126000" cy="4643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153" tIns="38576" rIns="77153" bIns="38576" anchor="ctr"/>
          <a:lstStyle/>
          <a:p>
            <a:pPr algn="ctr">
              <a:defRPr/>
            </a:pP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3493305" y="2387158"/>
            <a:ext cx="519113" cy="519113"/>
          </a:xfrm>
          <a:prstGeom prst="ellipse">
            <a:avLst/>
          </a:prstGeom>
          <a:solidFill>
            <a:srgbClr val="FFFFFF">
              <a:alpha val="60000"/>
            </a:srgbClr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599396" y="2387158"/>
            <a:ext cx="519113" cy="519113"/>
          </a:xfrm>
          <a:prstGeom prst="ellipse">
            <a:avLst/>
          </a:prstGeom>
          <a:solidFill>
            <a:srgbClr val="FFFFFF">
              <a:alpha val="60000"/>
            </a:srgbClr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5704296" y="2387158"/>
            <a:ext cx="519113" cy="519113"/>
          </a:xfrm>
          <a:prstGeom prst="ellipse">
            <a:avLst/>
          </a:prstGeom>
          <a:solidFill>
            <a:srgbClr val="FFFFFF">
              <a:alpha val="60000"/>
            </a:srgbClr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3550455" y="2444308"/>
            <a:ext cx="404813" cy="404813"/>
          </a:xfrm>
          <a:prstGeom prst="ellipse">
            <a:avLst/>
          </a:prstGeom>
          <a:solidFill>
            <a:srgbClr val="0070C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013" dirty="0">
                <a:cs typeface="+mn-ea"/>
                <a:sym typeface="+mn-lt"/>
              </a:rPr>
              <a:t>2</a:t>
            </a: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656546" y="2444308"/>
            <a:ext cx="404813" cy="404813"/>
          </a:xfrm>
          <a:prstGeom prst="ellipse">
            <a:avLst/>
          </a:prstGeom>
          <a:solidFill>
            <a:srgbClr val="0070C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013" dirty="0">
                <a:cs typeface="+mn-ea"/>
                <a:sym typeface="+mn-lt"/>
              </a:rPr>
              <a:t>3</a:t>
            </a: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8" name="椭圆 17"/>
          <p:cNvSpPr/>
          <p:nvPr/>
        </p:nvSpPr>
        <p:spPr>
          <a:xfrm>
            <a:off x="5760255" y="2444308"/>
            <a:ext cx="404813" cy="404813"/>
          </a:xfrm>
          <a:prstGeom prst="ellipse">
            <a:avLst/>
          </a:prstGeom>
          <a:solidFill>
            <a:srgbClr val="0070C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013" dirty="0">
                <a:cs typeface="+mn-ea"/>
                <a:sym typeface="+mn-lt"/>
              </a:rPr>
              <a:t>4</a:t>
            </a: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1" name="任意多边形 20"/>
          <p:cNvSpPr/>
          <p:nvPr/>
        </p:nvSpPr>
        <p:spPr>
          <a:xfrm flipH="1" flipV="1">
            <a:off x="3969555" y="2858646"/>
            <a:ext cx="251222" cy="1088231"/>
          </a:xfrm>
          <a:custGeom>
            <a:avLst/>
            <a:gdLst>
              <a:gd name="connsiteX0" fmla="*/ 0 w 333829"/>
              <a:gd name="connsiteY0" fmla="*/ 0 h 1451429"/>
              <a:gd name="connsiteX1" fmla="*/ 0 w 333829"/>
              <a:gd name="connsiteY1" fmla="*/ 1117600 h 1451429"/>
              <a:gd name="connsiteX2" fmla="*/ 333829 w 333829"/>
              <a:gd name="connsiteY2" fmla="*/ 1451429 h 145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829" h="1451429">
                <a:moveTo>
                  <a:pt x="0" y="0"/>
                </a:moveTo>
                <a:lnTo>
                  <a:pt x="0" y="1117600"/>
                </a:lnTo>
                <a:lnTo>
                  <a:pt x="333829" y="1451429"/>
                </a:lnTo>
              </a:path>
            </a:pathLst>
          </a:custGeom>
          <a:noFill/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2" name="矩形 24"/>
          <p:cNvSpPr>
            <a:spLocks noChangeArrowheads="1"/>
          </p:cNvSpPr>
          <p:nvPr/>
        </p:nvSpPr>
        <p:spPr bwMode="auto">
          <a:xfrm>
            <a:off x="2376668" y="3280127"/>
            <a:ext cx="1851254" cy="95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r>
              <a:rPr lang="zh-CN" altLang="en-US" sz="1100" dirty="0">
                <a:solidFill>
                  <a:srgbClr val="262626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23" name="任意多边形 22"/>
          <p:cNvSpPr/>
          <p:nvPr/>
        </p:nvSpPr>
        <p:spPr>
          <a:xfrm flipH="1" flipV="1">
            <a:off x="6146019" y="2858646"/>
            <a:ext cx="250031" cy="1088231"/>
          </a:xfrm>
          <a:custGeom>
            <a:avLst/>
            <a:gdLst>
              <a:gd name="connsiteX0" fmla="*/ 0 w 333829"/>
              <a:gd name="connsiteY0" fmla="*/ 0 h 1451429"/>
              <a:gd name="connsiteX1" fmla="*/ 0 w 333829"/>
              <a:gd name="connsiteY1" fmla="*/ 1117600 h 1451429"/>
              <a:gd name="connsiteX2" fmla="*/ 333829 w 333829"/>
              <a:gd name="connsiteY2" fmla="*/ 1451429 h 145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829" h="1451429">
                <a:moveTo>
                  <a:pt x="0" y="0"/>
                </a:moveTo>
                <a:lnTo>
                  <a:pt x="0" y="1117600"/>
                </a:lnTo>
                <a:lnTo>
                  <a:pt x="333829" y="1451429"/>
                </a:lnTo>
              </a:path>
            </a:pathLst>
          </a:custGeom>
          <a:noFill/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5" name="任意多边形 24"/>
          <p:cNvSpPr/>
          <p:nvPr/>
        </p:nvSpPr>
        <p:spPr>
          <a:xfrm>
            <a:off x="4506528" y="1270353"/>
            <a:ext cx="250031" cy="1088231"/>
          </a:xfrm>
          <a:custGeom>
            <a:avLst/>
            <a:gdLst>
              <a:gd name="connsiteX0" fmla="*/ 0 w 333829"/>
              <a:gd name="connsiteY0" fmla="*/ 0 h 1451429"/>
              <a:gd name="connsiteX1" fmla="*/ 0 w 333829"/>
              <a:gd name="connsiteY1" fmla="*/ 1117600 h 1451429"/>
              <a:gd name="connsiteX2" fmla="*/ 333829 w 333829"/>
              <a:gd name="connsiteY2" fmla="*/ 1451429 h 145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829" h="1451429">
                <a:moveTo>
                  <a:pt x="0" y="0"/>
                </a:moveTo>
                <a:lnTo>
                  <a:pt x="0" y="1117600"/>
                </a:lnTo>
                <a:lnTo>
                  <a:pt x="333829" y="1451429"/>
                </a:lnTo>
              </a:path>
            </a:pathLst>
          </a:custGeom>
          <a:noFill/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27" name="矩形 30"/>
          <p:cNvSpPr>
            <a:spLocks noChangeArrowheads="1"/>
          </p:cNvSpPr>
          <p:nvPr/>
        </p:nvSpPr>
        <p:spPr bwMode="auto">
          <a:xfrm>
            <a:off x="4527958" y="1271543"/>
            <a:ext cx="2025254" cy="95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r>
              <a:rPr lang="zh-CN" altLang="en-US" sz="1100" dirty="0">
                <a:solidFill>
                  <a:srgbClr val="262626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28" name="矩形 31"/>
          <p:cNvSpPr>
            <a:spLocks noChangeArrowheads="1"/>
          </p:cNvSpPr>
          <p:nvPr/>
        </p:nvSpPr>
        <p:spPr bwMode="auto">
          <a:xfrm>
            <a:off x="4506527" y="3280127"/>
            <a:ext cx="1815704" cy="95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>
              <a:lnSpc>
                <a:spcPct val="130000"/>
              </a:lnSpc>
            </a:pPr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r>
              <a:rPr lang="zh-CN" altLang="en-US" sz="1100" dirty="0">
                <a:solidFill>
                  <a:srgbClr val="262626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38" name="椭圆 37"/>
          <p:cNvSpPr/>
          <p:nvPr/>
        </p:nvSpPr>
        <p:spPr>
          <a:xfrm>
            <a:off x="2469537" y="2387158"/>
            <a:ext cx="519113" cy="519113"/>
          </a:xfrm>
          <a:prstGeom prst="ellipse">
            <a:avLst/>
          </a:prstGeom>
          <a:solidFill>
            <a:srgbClr val="FFFFFF">
              <a:alpha val="60000"/>
            </a:srgbClr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2526687" y="2444308"/>
            <a:ext cx="404813" cy="404813"/>
          </a:xfrm>
          <a:prstGeom prst="ellipse">
            <a:avLst/>
          </a:prstGeom>
          <a:solidFill>
            <a:srgbClr val="0070C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sz="1013" dirty="0">
                <a:cs typeface="+mn-ea"/>
                <a:sym typeface="+mn-lt"/>
              </a:rPr>
              <a:t>1</a:t>
            </a: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40" name="任意多边形 39"/>
          <p:cNvSpPr/>
          <p:nvPr/>
        </p:nvSpPr>
        <p:spPr>
          <a:xfrm>
            <a:off x="2376669" y="1270353"/>
            <a:ext cx="250031" cy="1088231"/>
          </a:xfrm>
          <a:custGeom>
            <a:avLst/>
            <a:gdLst>
              <a:gd name="connsiteX0" fmla="*/ 0 w 333829"/>
              <a:gd name="connsiteY0" fmla="*/ 0 h 1451429"/>
              <a:gd name="connsiteX1" fmla="*/ 0 w 333829"/>
              <a:gd name="connsiteY1" fmla="*/ 1117600 h 1451429"/>
              <a:gd name="connsiteX2" fmla="*/ 333829 w 333829"/>
              <a:gd name="connsiteY2" fmla="*/ 1451429 h 1451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829" h="1451429">
                <a:moveTo>
                  <a:pt x="0" y="0"/>
                </a:moveTo>
                <a:lnTo>
                  <a:pt x="0" y="1117600"/>
                </a:lnTo>
                <a:lnTo>
                  <a:pt x="333829" y="1451429"/>
                </a:lnTo>
              </a:path>
            </a:pathLst>
          </a:custGeom>
          <a:noFill/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41" name="矩形 30"/>
          <p:cNvSpPr>
            <a:spLocks noChangeArrowheads="1"/>
          </p:cNvSpPr>
          <p:nvPr/>
        </p:nvSpPr>
        <p:spPr bwMode="auto">
          <a:xfrm>
            <a:off x="2398099" y="1271543"/>
            <a:ext cx="2025254" cy="9511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r>
              <a:rPr lang="zh-CN" altLang="en-US" sz="1100" dirty="0">
                <a:solidFill>
                  <a:srgbClr val="262626"/>
                </a:solidFill>
                <a:cs typeface="+mn-ea"/>
                <a:sym typeface="+mn-lt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73458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288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800"/>
                            </p:stCondLst>
                            <p:childTnLst>
                              <p:par>
                                <p:cTn id="30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28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28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1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6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1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3" grpId="0" animBg="1"/>
      <p:bldP spid="16" grpId="0" animBg="1"/>
      <p:bldP spid="17" grpId="0" animBg="1"/>
      <p:bldP spid="18" grpId="0" animBg="1"/>
      <p:bldP spid="21" grpId="0" animBg="1"/>
      <p:bldP spid="22" grpId="0"/>
      <p:bldP spid="23" grpId="0" animBg="1"/>
      <p:bldP spid="25" grpId="0" animBg="1"/>
      <p:bldP spid="27" grpId="0"/>
      <p:bldP spid="28" grpId="0"/>
      <p:bldP spid="38" grpId="0" animBg="1"/>
      <p:bldP spid="39" grpId="0" animBg="1"/>
      <p:bldP spid="40" grpId="0" animBg="1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4"/>
          <p:cNvSpPr>
            <a:spLocks/>
          </p:cNvSpPr>
          <p:nvPr/>
        </p:nvSpPr>
        <p:spPr bwMode="auto">
          <a:xfrm>
            <a:off x="2021310" y="1002662"/>
            <a:ext cx="306185" cy="303451"/>
          </a:xfrm>
          <a:custGeom>
            <a:avLst/>
            <a:gdLst>
              <a:gd name="T0" fmla="*/ 40 w 142"/>
              <a:gd name="T1" fmla="*/ 0 h 141"/>
              <a:gd name="T2" fmla="*/ 102 w 142"/>
              <a:gd name="T3" fmla="*/ 0 h 141"/>
              <a:gd name="T4" fmla="*/ 142 w 142"/>
              <a:gd name="T5" fmla="*/ 40 h 141"/>
              <a:gd name="T6" fmla="*/ 142 w 142"/>
              <a:gd name="T7" fmla="*/ 101 h 141"/>
              <a:gd name="T8" fmla="*/ 102 w 142"/>
              <a:gd name="T9" fmla="*/ 141 h 141"/>
              <a:gd name="T10" fmla="*/ 40 w 142"/>
              <a:gd name="T11" fmla="*/ 141 h 141"/>
              <a:gd name="T12" fmla="*/ 0 w 142"/>
              <a:gd name="T13" fmla="*/ 101 h 141"/>
              <a:gd name="T14" fmla="*/ 0 w 142"/>
              <a:gd name="T15" fmla="*/ 40 h 141"/>
              <a:gd name="T16" fmla="*/ 40 w 142"/>
              <a:gd name="T17" fmla="*/ 0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" h="141">
                <a:moveTo>
                  <a:pt x="40" y="0"/>
                </a:moveTo>
                <a:cubicBezTo>
                  <a:pt x="102" y="0"/>
                  <a:pt x="102" y="0"/>
                  <a:pt x="102" y="0"/>
                </a:cubicBezTo>
                <a:cubicBezTo>
                  <a:pt x="124" y="0"/>
                  <a:pt x="142" y="18"/>
                  <a:pt x="142" y="40"/>
                </a:cubicBezTo>
                <a:cubicBezTo>
                  <a:pt x="142" y="101"/>
                  <a:pt x="142" y="101"/>
                  <a:pt x="142" y="101"/>
                </a:cubicBezTo>
                <a:cubicBezTo>
                  <a:pt x="142" y="123"/>
                  <a:pt x="124" y="141"/>
                  <a:pt x="102" y="141"/>
                </a:cubicBezTo>
                <a:cubicBezTo>
                  <a:pt x="40" y="141"/>
                  <a:pt x="40" y="141"/>
                  <a:pt x="40" y="141"/>
                </a:cubicBezTo>
                <a:cubicBezTo>
                  <a:pt x="18" y="141"/>
                  <a:pt x="0" y="123"/>
                  <a:pt x="0" y="10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18"/>
                  <a:pt x="18" y="0"/>
                  <a:pt x="40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>
            <a:off x="2021310" y="1582226"/>
            <a:ext cx="306185" cy="303451"/>
          </a:xfrm>
          <a:custGeom>
            <a:avLst/>
            <a:gdLst>
              <a:gd name="T0" fmla="*/ 40 w 142"/>
              <a:gd name="T1" fmla="*/ 0 h 141"/>
              <a:gd name="T2" fmla="*/ 102 w 142"/>
              <a:gd name="T3" fmla="*/ 0 h 141"/>
              <a:gd name="T4" fmla="*/ 142 w 142"/>
              <a:gd name="T5" fmla="*/ 40 h 141"/>
              <a:gd name="T6" fmla="*/ 142 w 142"/>
              <a:gd name="T7" fmla="*/ 101 h 141"/>
              <a:gd name="T8" fmla="*/ 102 w 142"/>
              <a:gd name="T9" fmla="*/ 141 h 141"/>
              <a:gd name="T10" fmla="*/ 40 w 142"/>
              <a:gd name="T11" fmla="*/ 141 h 141"/>
              <a:gd name="T12" fmla="*/ 0 w 142"/>
              <a:gd name="T13" fmla="*/ 101 h 141"/>
              <a:gd name="T14" fmla="*/ 0 w 142"/>
              <a:gd name="T15" fmla="*/ 40 h 141"/>
              <a:gd name="T16" fmla="*/ 40 w 142"/>
              <a:gd name="T17" fmla="*/ 0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" h="141">
                <a:moveTo>
                  <a:pt x="40" y="0"/>
                </a:moveTo>
                <a:cubicBezTo>
                  <a:pt x="102" y="0"/>
                  <a:pt x="102" y="0"/>
                  <a:pt x="102" y="0"/>
                </a:cubicBezTo>
                <a:cubicBezTo>
                  <a:pt x="124" y="0"/>
                  <a:pt x="142" y="18"/>
                  <a:pt x="142" y="40"/>
                </a:cubicBezTo>
                <a:cubicBezTo>
                  <a:pt x="142" y="101"/>
                  <a:pt x="142" y="101"/>
                  <a:pt x="142" y="101"/>
                </a:cubicBezTo>
                <a:cubicBezTo>
                  <a:pt x="142" y="123"/>
                  <a:pt x="124" y="141"/>
                  <a:pt x="102" y="141"/>
                </a:cubicBezTo>
                <a:cubicBezTo>
                  <a:pt x="40" y="141"/>
                  <a:pt x="40" y="141"/>
                  <a:pt x="40" y="141"/>
                </a:cubicBezTo>
                <a:cubicBezTo>
                  <a:pt x="18" y="141"/>
                  <a:pt x="0" y="123"/>
                  <a:pt x="0" y="10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18"/>
                  <a:pt x="18" y="0"/>
                  <a:pt x="40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1" name="Freeform 16"/>
          <p:cNvSpPr>
            <a:spLocks/>
          </p:cNvSpPr>
          <p:nvPr/>
        </p:nvSpPr>
        <p:spPr bwMode="auto">
          <a:xfrm>
            <a:off x="2021310" y="2154499"/>
            <a:ext cx="306185" cy="303451"/>
          </a:xfrm>
          <a:custGeom>
            <a:avLst/>
            <a:gdLst>
              <a:gd name="T0" fmla="*/ 40 w 142"/>
              <a:gd name="T1" fmla="*/ 0 h 141"/>
              <a:gd name="T2" fmla="*/ 102 w 142"/>
              <a:gd name="T3" fmla="*/ 0 h 141"/>
              <a:gd name="T4" fmla="*/ 142 w 142"/>
              <a:gd name="T5" fmla="*/ 40 h 141"/>
              <a:gd name="T6" fmla="*/ 142 w 142"/>
              <a:gd name="T7" fmla="*/ 101 h 141"/>
              <a:gd name="T8" fmla="*/ 102 w 142"/>
              <a:gd name="T9" fmla="*/ 141 h 141"/>
              <a:gd name="T10" fmla="*/ 40 w 142"/>
              <a:gd name="T11" fmla="*/ 141 h 141"/>
              <a:gd name="T12" fmla="*/ 0 w 142"/>
              <a:gd name="T13" fmla="*/ 101 h 141"/>
              <a:gd name="T14" fmla="*/ 0 w 142"/>
              <a:gd name="T15" fmla="*/ 40 h 141"/>
              <a:gd name="T16" fmla="*/ 40 w 142"/>
              <a:gd name="T17" fmla="*/ 0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" h="141">
                <a:moveTo>
                  <a:pt x="40" y="0"/>
                </a:moveTo>
                <a:cubicBezTo>
                  <a:pt x="102" y="0"/>
                  <a:pt x="102" y="0"/>
                  <a:pt x="102" y="0"/>
                </a:cubicBezTo>
                <a:cubicBezTo>
                  <a:pt x="124" y="0"/>
                  <a:pt x="142" y="18"/>
                  <a:pt x="142" y="40"/>
                </a:cubicBezTo>
                <a:cubicBezTo>
                  <a:pt x="142" y="101"/>
                  <a:pt x="142" y="101"/>
                  <a:pt x="142" y="101"/>
                </a:cubicBezTo>
                <a:cubicBezTo>
                  <a:pt x="142" y="123"/>
                  <a:pt x="124" y="141"/>
                  <a:pt x="102" y="141"/>
                </a:cubicBezTo>
                <a:cubicBezTo>
                  <a:pt x="40" y="141"/>
                  <a:pt x="40" y="141"/>
                  <a:pt x="40" y="141"/>
                </a:cubicBezTo>
                <a:cubicBezTo>
                  <a:pt x="18" y="141"/>
                  <a:pt x="0" y="123"/>
                  <a:pt x="0" y="10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18"/>
                  <a:pt x="18" y="0"/>
                  <a:pt x="40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3" name="Freeform 17"/>
          <p:cNvSpPr>
            <a:spLocks/>
          </p:cNvSpPr>
          <p:nvPr/>
        </p:nvSpPr>
        <p:spPr bwMode="auto">
          <a:xfrm>
            <a:off x="2021310" y="2701829"/>
            <a:ext cx="306185" cy="303451"/>
          </a:xfrm>
          <a:custGeom>
            <a:avLst/>
            <a:gdLst>
              <a:gd name="T0" fmla="*/ 40 w 142"/>
              <a:gd name="T1" fmla="*/ 0 h 141"/>
              <a:gd name="T2" fmla="*/ 102 w 142"/>
              <a:gd name="T3" fmla="*/ 0 h 141"/>
              <a:gd name="T4" fmla="*/ 142 w 142"/>
              <a:gd name="T5" fmla="*/ 40 h 141"/>
              <a:gd name="T6" fmla="*/ 142 w 142"/>
              <a:gd name="T7" fmla="*/ 101 h 141"/>
              <a:gd name="T8" fmla="*/ 102 w 142"/>
              <a:gd name="T9" fmla="*/ 141 h 141"/>
              <a:gd name="T10" fmla="*/ 40 w 142"/>
              <a:gd name="T11" fmla="*/ 141 h 141"/>
              <a:gd name="T12" fmla="*/ 0 w 142"/>
              <a:gd name="T13" fmla="*/ 101 h 141"/>
              <a:gd name="T14" fmla="*/ 0 w 142"/>
              <a:gd name="T15" fmla="*/ 40 h 141"/>
              <a:gd name="T16" fmla="*/ 40 w 142"/>
              <a:gd name="T17" fmla="*/ 0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" h="141">
                <a:moveTo>
                  <a:pt x="40" y="0"/>
                </a:moveTo>
                <a:cubicBezTo>
                  <a:pt x="102" y="0"/>
                  <a:pt x="102" y="0"/>
                  <a:pt x="102" y="0"/>
                </a:cubicBezTo>
                <a:cubicBezTo>
                  <a:pt x="124" y="0"/>
                  <a:pt x="142" y="18"/>
                  <a:pt x="142" y="40"/>
                </a:cubicBezTo>
                <a:cubicBezTo>
                  <a:pt x="142" y="101"/>
                  <a:pt x="142" y="101"/>
                  <a:pt x="142" y="101"/>
                </a:cubicBezTo>
                <a:cubicBezTo>
                  <a:pt x="142" y="123"/>
                  <a:pt x="124" y="141"/>
                  <a:pt x="102" y="141"/>
                </a:cubicBezTo>
                <a:cubicBezTo>
                  <a:pt x="40" y="141"/>
                  <a:pt x="40" y="141"/>
                  <a:pt x="40" y="141"/>
                </a:cubicBezTo>
                <a:cubicBezTo>
                  <a:pt x="18" y="141"/>
                  <a:pt x="0" y="123"/>
                  <a:pt x="0" y="10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18"/>
                  <a:pt x="18" y="0"/>
                  <a:pt x="40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4" name="Freeform 18"/>
          <p:cNvSpPr>
            <a:spLocks noEditPoints="1"/>
          </p:cNvSpPr>
          <p:nvPr/>
        </p:nvSpPr>
        <p:spPr bwMode="auto">
          <a:xfrm>
            <a:off x="2075838" y="1635385"/>
            <a:ext cx="197132" cy="197132"/>
          </a:xfrm>
          <a:custGeom>
            <a:avLst/>
            <a:gdLst>
              <a:gd name="T0" fmla="*/ 142 w 285"/>
              <a:gd name="T1" fmla="*/ 142 h 285"/>
              <a:gd name="T2" fmla="*/ 285 w 285"/>
              <a:gd name="T3" fmla="*/ 142 h 285"/>
              <a:gd name="T4" fmla="*/ 142 w 285"/>
              <a:gd name="T5" fmla="*/ 0 h 285"/>
              <a:gd name="T6" fmla="*/ 142 w 285"/>
              <a:gd name="T7" fmla="*/ 142 h 285"/>
              <a:gd name="T8" fmla="*/ 124 w 285"/>
              <a:gd name="T9" fmla="*/ 160 h 285"/>
              <a:gd name="T10" fmla="*/ 284 w 285"/>
              <a:gd name="T11" fmla="*/ 160 h 285"/>
              <a:gd name="T12" fmla="*/ 142 w 285"/>
              <a:gd name="T13" fmla="*/ 285 h 285"/>
              <a:gd name="T14" fmla="*/ 0 w 285"/>
              <a:gd name="T15" fmla="*/ 142 h 285"/>
              <a:gd name="T16" fmla="*/ 124 w 285"/>
              <a:gd name="T17" fmla="*/ 1 h 285"/>
              <a:gd name="T18" fmla="*/ 124 w 285"/>
              <a:gd name="T19" fmla="*/ 160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85" h="285">
                <a:moveTo>
                  <a:pt x="142" y="142"/>
                </a:moveTo>
                <a:cubicBezTo>
                  <a:pt x="285" y="142"/>
                  <a:pt x="285" y="142"/>
                  <a:pt x="285" y="142"/>
                </a:cubicBezTo>
                <a:cubicBezTo>
                  <a:pt x="285" y="63"/>
                  <a:pt x="221" y="0"/>
                  <a:pt x="142" y="0"/>
                </a:cubicBezTo>
                <a:cubicBezTo>
                  <a:pt x="142" y="142"/>
                  <a:pt x="142" y="142"/>
                  <a:pt x="142" y="142"/>
                </a:cubicBezTo>
                <a:close/>
                <a:moveTo>
                  <a:pt x="124" y="160"/>
                </a:moveTo>
                <a:cubicBezTo>
                  <a:pt x="284" y="160"/>
                  <a:pt x="284" y="160"/>
                  <a:pt x="284" y="160"/>
                </a:cubicBezTo>
                <a:cubicBezTo>
                  <a:pt x="275" y="230"/>
                  <a:pt x="215" y="285"/>
                  <a:pt x="142" y="285"/>
                </a:cubicBezTo>
                <a:cubicBezTo>
                  <a:pt x="63" y="285"/>
                  <a:pt x="0" y="221"/>
                  <a:pt x="0" y="142"/>
                </a:cubicBezTo>
                <a:cubicBezTo>
                  <a:pt x="0" y="70"/>
                  <a:pt x="54" y="10"/>
                  <a:pt x="124" y="1"/>
                </a:cubicBezTo>
                <a:lnTo>
                  <a:pt x="124" y="1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5" name="Freeform 19"/>
          <p:cNvSpPr>
            <a:spLocks noEditPoints="1"/>
          </p:cNvSpPr>
          <p:nvPr/>
        </p:nvSpPr>
        <p:spPr bwMode="auto">
          <a:xfrm>
            <a:off x="2070012" y="2200895"/>
            <a:ext cx="208784" cy="210659"/>
          </a:xfrm>
          <a:custGeom>
            <a:avLst/>
            <a:gdLst>
              <a:gd name="T0" fmla="*/ 248 w 283"/>
              <a:gd name="T1" fmla="*/ 143 h 285"/>
              <a:gd name="T2" fmla="*/ 247 w 283"/>
              <a:gd name="T3" fmla="*/ 123 h 285"/>
              <a:gd name="T4" fmla="*/ 283 w 283"/>
              <a:gd name="T5" fmla="*/ 102 h 285"/>
              <a:gd name="T6" fmla="*/ 247 w 283"/>
              <a:gd name="T7" fmla="*/ 40 h 285"/>
              <a:gd name="T8" fmla="*/ 211 w 283"/>
              <a:gd name="T9" fmla="*/ 61 h 285"/>
              <a:gd name="T10" fmla="*/ 177 w 283"/>
              <a:gd name="T11" fmla="*/ 42 h 285"/>
              <a:gd name="T12" fmla="*/ 177 w 283"/>
              <a:gd name="T13" fmla="*/ 0 h 285"/>
              <a:gd name="T14" fmla="*/ 106 w 283"/>
              <a:gd name="T15" fmla="*/ 0 h 285"/>
              <a:gd name="T16" fmla="*/ 106 w 283"/>
              <a:gd name="T17" fmla="*/ 42 h 285"/>
              <a:gd name="T18" fmla="*/ 72 w 283"/>
              <a:gd name="T19" fmla="*/ 61 h 285"/>
              <a:gd name="T20" fmla="*/ 36 w 283"/>
              <a:gd name="T21" fmla="*/ 40 h 285"/>
              <a:gd name="T22" fmla="*/ 0 w 283"/>
              <a:gd name="T23" fmla="*/ 102 h 285"/>
              <a:gd name="T24" fmla="*/ 36 w 283"/>
              <a:gd name="T25" fmla="*/ 123 h 285"/>
              <a:gd name="T26" fmla="*/ 34 w 283"/>
              <a:gd name="T27" fmla="*/ 143 h 285"/>
              <a:gd name="T28" fmla="*/ 36 w 283"/>
              <a:gd name="T29" fmla="*/ 162 h 285"/>
              <a:gd name="T30" fmla="*/ 0 w 283"/>
              <a:gd name="T31" fmla="*/ 183 h 285"/>
              <a:gd name="T32" fmla="*/ 36 w 283"/>
              <a:gd name="T33" fmla="*/ 245 h 285"/>
              <a:gd name="T34" fmla="*/ 72 w 283"/>
              <a:gd name="T35" fmla="*/ 224 h 285"/>
              <a:gd name="T36" fmla="*/ 106 w 283"/>
              <a:gd name="T37" fmla="*/ 243 h 285"/>
              <a:gd name="T38" fmla="*/ 106 w 283"/>
              <a:gd name="T39" fmla="*/ 285 h 285"/>
              <a:gd name="T40" fmla="*/ 177 w 283"/>
              <a:gd name="T41" fmla="*/ 285 h 285"/>
              <a:gd name="T42" fmla="*/ 177 w 283"/>
              <a:gd name="T43" fmla="*/ 243 h 285"/>
              <a:gd name="T44" fmla="*/ 211 w 283"/>
              <a:gd name="T45" fmla="*/ 224 h 285"/>
              <a:gd name="T46" fmla="*/ 247 w 283"/>
              <a:gd name="T47" fmla="*/ 245 h 285"/>
              <a:gd name="T48" fmla="*/ 283 w 283"/>
              <a:gd name="T49" fmla="*/ 183 h 285"/>
              <a:gd name="T50" fmla="*/ 247 w 283"/>
              <a:gd name="T51" fmla="*/ 162 h 285"/>
              <a:gd name="T52" fmla="*/ 248 w 283"/>
              <a:gd name="T53" fmla="*/ 143 h 285"/>
              <a:gd name="T54" fmla="*/ 248 w 283"/>
              <a:gd name="T55" fmla="*/ 143 h 285"/>
              <a:gd name="T56" fmla="*/ 141 w 283"/>
              <a:gd name="T57" fmla="*/ 86 h 285"/>
              <a:gd name="T58" fmla="*/ 198 w 283"/>
              <a:gd name="T59" fmla="*/ 143 h 285"/>
              <a:gd name="T60" fmla="*/ 141 w 283"/>
              <a:gd name="T61" fmla="*/ 199 h 285"/>
              <a:gd name="T62" fmla="*/ 85 w 283"/>
              <a:gd name="T63" fmla="*/ 143 h 285"/>
              <a:gd name="T64" fmla="*/ 141 w 283"/>
              <a:gd name="T65" fmla="*/ 86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83" h="285">
                <a:moveTo>
                  <a:pt x="248" y="143"/>
                </a:moveTo>
                <a:cubicBezTo>
                  <a:pt x="248" y="136"/>
                  <a:pt x="248" y="129"/>
                  <a:pt x="247" y="123"/>
                </a:cubicBezTo>
                <a:cubicBezTo>
                  <a:pt x="283" y="102"/>
                  <a:pt x="283" y="102"/>
                  <a:pt x="283" y="102"/>
                </a:cubicBezTo>
                <a:cubicBezTo>
                  <a:pt x="247" y="40"/>
                  <a:pt x="247" y="40"/>
                  <a:pt x="247" y="40"/>
                </a:cubicBezTo>
                <a:cubicBezTo>
                  <a:pt x="211" y="61"/>
                  <a:pt x="211" y="61"/>
                  <a:pt x="211" y="61"/>
                </a:cubicBezTo>
                <a:cubicBezTo>
                  <a:pt x="201" y="53"/>
                  <a:pt x="190" y="46"/>
                  <a:pt x="177" y="42"/>
                </a:cubicBezTo>
                <a:cubicBezTo>
                  <a:pt x="177" y="0"/>
                  <a:pt x="177" y="0"/>
                  <a:pt x="177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106" y="42"/>
                  <a:pt x="106" y="42"/>
                  <a:pt x="106" y="42"/>
                </a:cubicBezTo>
                <a:cubicBezTo>
                  <a:pt x="93" y="46"/>
                  <a:pt x="82" y="53"/>
                  <a:pt x="72" y="61"/>
                </a:cubicBezTo>
                <a:cubicBezTo>
                  <a:pt x="36" y="40"/>
                  <a:pt x="36" y="40"/>
                  <a:pt x="36" y="40"/>
                </a:cubicBezTo>
                <a:cubicBezTo>
                  <a:pt x="0" y="102"/>
                  <a:pt x="0" y="102"/>
                  <a:pt x="0" y="102"/>
                </a:cubicBezTo>
                <a:cubicBezTo>
                  <a:pt x="36" y="123"/>
                  <a:pt x="36" y="123"/>
                  <a:pt x="36" y="123"/>
                </a:cubicBezTo>
                <a:cubicBezTo>
                  <a:pt x="35" y="129"/>
                  <a:pt x="34" y="136"/>
                  <a:pt x="34" y="143"/>
                </a:cubicBezTo>
                <a:cubicBezTo>
                  <a:pt x="34" y="149"/>
                  <a:pt x="35" y="156"/>
                  <a:pt x="36" y="162"/>
                </a:cubicBezTo>
                <a:cubicBezTo>
                  <a:pt x="0" y="183"/>
                  <a:pt x="0" y="183"/>
                  <a:pt x="0" y="183"/>
                </a:cubicBezTo>
                <a:cubicBezTo>
                  <a:pt x="36" y="245"/>
                  <a:pt x="36" y="245"/>
                  <a:pt x="36" y="245"/>
                </a:cubicBezTo>
                <a:cubicBezTo>
                  <a:pt x="72" y="224"/>
                  <a:pt x="72" y="224"/>
                  <a:pt x="72" y="224"/>
                </a:cubicBezTo>
                <a:cubicBezTo>
                  <a:pt x="82" y="232"/>
                  <a:pt x="93" y="239"/>
                  <a:pt x="106" y="243"/>
                </a:cubicBezTo>
                <a:cubicBezTo>
                  <a:pt x="106" y="285"/>
                  <a:pt x="106" y="285"/>
                  <a:pt x="106" y="285"/>
                </a:cubicBezTo>
                <a:cubicBezTo>
                  <a:pt x="177" y="285"/>
                  <a:pt x="177" y="285"/>
                  <a:pt x="177" y="285"/>
                </a:cubicBezTo>
                <a:cubicBezTo>
                  <a:pt x="177" y="243"/>
                  <a:pt x="177" y="243"/>
                  <a:pt x="177" y="243"/>
                </a:cubicBezTo>
                <a:cubicBezTo>
                  <a:pt x="190" y="239"/>
                  <a:pt x="201" y="232"/>
                  <a:pt x="211" y="224"/>
                </a:cubicBezTo>
                <a:cubicBezTo>
                  <a:pt x="247" y="245"/>
                  <a:pt x="247" y="245"/>
                  <a:pt x="247" y="245"/>
                </a:cubicBezTo>
                <a:cubicBezTo>
                  <a:pt x="283" y="183"/>
                  <a:pt x="283" y="183"/>
                  <a:pt x="283" y="183"/>
                </a:cubicBezTo>
                <a:cubicBezTo>
                  <a:pt x="247" y="162"/>
                  <a:pt x="247" y="162"/>
                  <a:pt x="247" y="162"/>
                </a:cubicBezTo>
                <a:cubicBezTo>
                  <a:pt x="248" y="156"/>
                  <a:pt x="248" y="149"/>
                  <a:pt x="248" y="143"/>
                </a:cubicBezTo>
                <a:cubicBezTo>
                  <a:pt x="248" y="143"/>
                  <a:pt x="248" y="143"/>
                  <a:pt x="248" y="143"/>
                </a:cubicBezTo>
                <a:close/>
                <a:moveTo>
                  <a:pt x="141" y="86"/>
                </a:moveTo>
                <a:cubicBezTo>
                  <a:pt x="173" y="86"/>
                  <a:pt x="198" y="111"/>
                  <a:pt x="198" y="143"/>
                </a:cubicBezTo>
                <a:cubicBezTo>
                  <a:pt x="198" y="174"/>
                  <a:pt x="173" y="199"/>
                  <a:pt x="141" y="199"/>
                </a:cubicBezTo>
                <a:cubicBezTo>
                  <a:pt x="110" y="199"/>
                  <a:pt x="85" y="174"/>
                  <a:pt x="85" y="143"/>
                </a:cubicBezTo>
                <a:cubicBezTo>
                  <a:pt x="85" y="111"/>
                  <a:pt x="110" y="86"/>
                  <a:pt x="141" y="8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6" name="Freeform 20"/>
          <p:cNvSpPr>
            <a:spLocks/>
          </p:cNvSpPr>
          <p:nvPr/>
        </p:nvSpPr>
        <p:spPr bwMode="auto">
          <a:xfrm>
            <a:off x="2061830" y="1053683"/>
            <a:ext cx="225146" cy="201407"/>
          </a:xfrm>
          <a:custGeom>
            <a:avLst/>
            <a:gdLst>
              <a:gd name="T0" fmla="*/ 248 w 257"/>
              <a:gd name="T1" fmla="*/ 193 h 230"/>
              <a:gd name="T2" fmla="*/ 231 w 257"/>
              <a:gd name="T3" fmla="*/ 178 h 230"/>
              <a:gd name="T4" fmla="*/ 188 w 257"/>
              <a:gd name="T5" fmla="*/ 161 h 230"/>
              <a:gd name="T6" fmla="*/ 186 w 257"/>
              <a:gd name="T7" fmla="*/ 160 h 230"/>
              <a:gd name="T8" fmla="*/ 186 w 257"/>
              <a:gd name="T9" fmla="*/ 160 h 230"/>
              <a:gd name="T10" fmla="*/ 169 w 257"/>
              <a:gd name="T11" fmla="*/ 148 h 230"/>
              <a:gd name="T12" fmla="*/ 169 w 257"/>
              <a:gd name="T13" fmla="*/ 148 h 230"/>
              <a:gd name="T14" fmla="*/ 169 w 257"/>
              <a:gd name="T15" fmla="*/ 148 h 230"/>
              <a:gd name="T16" fmla="*/ 169 w 257"/>
              <a:gd name="T17" fmla="*/ 147 h 230"/>
              <a:gd name="T18" fmla="*/ 168 w 257"/>
              <a:gd name="T19" fmla="*/ 147 h 230"/>
              <a:gd name="T20" fmla="*/ 168 w 257"/>
              <a:gd name="T21" fmla="*/ 147 h 230"/>
              <a:gd name="T22" fmla="*/ 168 w 257"/>
              <a:gd name="T23" fmla="*/ 147 h 230"/>
              <a:gd name="T24" fmla="*/ 168 w 257"/>
              <a:gd name="T25" fmla="*/ 147 h 230"/>
              <a:gd name="T26" fmla="*/ 165 w 257"/>
              <a:gd name="T27" fmla="*/ 145 h 230"/>
              <a:gd name="T28" fmla="*/ 165 w 257"/>
              <a:gd name="T29" fmla="*/ 145 h 230"/>
              <a:gd name="T30" fmla="*/ 165 w 257"/>
              <a:gd name="T31" fmla="*/ 145 h 230"/>
              <a:gd name="T32" fmla="*/ 165 w 257"/>
              <a:gd name="T33" fmla="*/ 145 h 230"/>
              <a:gd name="T34" fmla="*/ 165 w 257"/>
              <a:gd name="T35" fmla="*/ 145 h 230"/>
              <a:gd name="T36" fmla="*/ 165 w 257"/>
              <a:gd name="T37" fmla="*/ 145 h 230"/>
              <a:gd name="T38" fmla="*/ 165 w 257"/>
              <a:gd name="T39" fmla="*/ 145 h 230"/>
              <a:gd name="T40" fmla="*/ 163 w 257"/>
              <a:gd name="T41" fmla="*/ 144 h 230"/>
              <a:gd name="T42" fmla="*/ 160 w 257"/>
              <a:gd name="T43" fmla="*/ 134 h 230"/>
              <a:gd name="T44" fmla="*/ 159 w 257"/>
              <a:gd name="T45" fmla="*/ 132 h 230"/>
              <a:gd name="T46" fmla="*/ 159 w 257"/>
              <a:gd name="T47" fmla="*/ 123 h 230"/>
              <a:gd name="T48" fmla="*/ 161 w 257"/>
              <a:gd name="T49" fmla="*/ 121 h 230"/>
              <a:gd name="T50" fmla="*/ 165 w 257"/>
              <a:gd name="T51" fmla="*/ 108 h 230"/>
              <a:gd name="T52" fmla="*/ 172 w 257"/>
              <a:gd name="T53" fmla="*/ 96 h 230"/>
              <a:gd name="T54" fmla="*/ 175 w 257"/>
              <a:gd name="T55" fmla="*/ 72 h 230"/>
              <a:gd name="T56" fmla="*/ 172 w 257"/>
              <a:gd name="T57" fmla="*/ 74 h 230"/>
              <a:gd name="T58" fmla="*/ 174 w 257"/>
              <a:gd name="T59" fmla="*/ 56 h 230"/>
              <a:gd name="T60" fmla="*/ 169 w 257"/>
              <a:gd name="T61" fmla="*/ 21 h 230"/>
              <a:gd name="T62" fmla="*/ 155 w 257"/>
              <a:gd name="T63" fmla="*/ 9 h 230"/>
              <a:gd name="T64" fmla="*/ 146 w 257"/>
              <a:gd name="T65" fmla="*/ 4 h 230"/>
              <a:gd name="T66" fmla="*/ 104 w 257"/>
              <a:gd name="T67" fmla="*/ 4 h 230"/>
              <a:gd name="T68" fmla="*/ 83 w 257"/>
              <a:gd name="T69" fmla="*/ 19 h 230"/>
              <a:gd name="T70" fmla="*/ 77 w 257"/>
              <a:gd name="T71" fmla="*/ 56 h 230"/>
              <a:gd name="T72" fmla="*/ 80 w 257"/>
              <a:gd name="T73" fmla="*/ 69 h 230"/>
              <a:gd name="T74" fmla="*/ 80 w 257"/>
              <a:gd name="T75" fmla="*/ 72 h 230"/>
              <a:gd name="T76" fmla="*/ 79 w 257"/>
              <a:gd name="T77" fmla="*/ 72 h 230"/>
              <a:gd name="T78" fmla="*/ 82 w 257"/>
              <a:gd name="T79" fmla="*/ 96 h 230"/>
              <a:gd name="T80" fmla="*/ 89 w 257"/>
              <a:gd name="T81" fmla="*/ 108 h 230"/>
              <a:gd name="T82" fmla="*/ 93 w 257"/>
              <a:gd name="T83" fmla="*/ 121 h 230"/>
              <a:gd name="T84" fmla="*/ 95 w 257"/>
              <a:gd name="T85" fmla="*/ 124 h 230"/>
              <a:gd name="T86" fmla="*/ 96 w 257"/>
              <a:gd name="T87" fmla="*/ 130 h 230"/>
              <a:gd name="T88" fmla="*/ 97 w 257"/>
              <a:gd name="T89" fmla="*/ 134 h 230"/>
              <a:gd name="T90" fmla="*/ 95 w 257"/>
              <a:gd name="T91" fmla="*/ 134 h 230"/>
              <a:gd name="T92" fmla="*/ 91 w 257"/>
              <a:gd name="T93" fmla="*/ 145 h 230"/>
              <a:gd name="T94" fmla="*/ 91 w 257"/>
              <a:gd name="T95" fmla="*/ 144 h 230"/>
              <a:gd name="T96" fmla="*/ 87 w 257"/>
              <a:gd name="T97" fmla="*/ 147 h 230"/>
              <a:gd name="T98" fmla="*/ 69 w 257"/>
              <a:gd name="T99" fmla="*/ 159 h 230"/>
              <a:gd name="T100" fmla="*/ 69 w 257"/>
              <a:gd name="T101" fmla="*/ 159 h 230"/>
              <a:gd name="T102" fmla="*/ 69 w 257"/>
              <a:gd name="T103" fmla="*/ 160 h 230"/>
              <a:gd name="T104" fmla="*/ 69 w 257"/>
              <a:gd name="T105" fmla="*/ 160 h 230"/>
              <a:gd name="T106" fmla="*/ 67 w 257"/>
              <a:gd name="T107" fmla="*/ 161 h 230"/>
              <a:gd name="T108" fmla="*/ 24 w 257"/>
              <a:gd name="T109" fmla="*/ 178 h 230"/>
              <a:gd name="T110" fmla="*/ 8 w 257"/>
              <a:gd name="T111" fmla="*/ 193 h 230"/>
              <a:gd name="T112" fmla="*/ 0 w 257"/>
              <a:gd name="T113" fmla="*/ 230 h 230"/>
              <a:gd name="T114" fmla="*/ 257 w 257"/>
              <a:gd name="T115" fmla="*/ 230 h 230"/>
              <a:gd name="T116" fmla="*/ 248 w 257"/>
              <a:gd name="T117" fmla="*/ 193 h 2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57" h="230">
                <a:moveTo>
                  <a:pt x="248" y="193"/>
                </a:moveTo>
                <a:cubicBezTo>
                  <a:pt x="248" y="182"/>
                  <a:pt x="240" y="181"/>
                  <a:pt x="231" y="178"/>
                </a:cubicBezTo>
                <a:cubicBezTo>
                  <a:pt x="188" y="161"/>
                  <a:pt x="188" y="161"/>
                  <a:pt x="188" y="161"/>
                </a:cubicBezTo>
                <a:cubicBezTo>
                  <a:pt x="187" y="160"/>
                  <a:pt x="187" y="160"/>
                  <a:pt x="186" y="160"/>
                </a:cubicBezTo>
                <a:cubicBezTo>
                  <a:pt x="186" y="160"/>
                  <a:pt x="186" y="160"/>
                  <a:pt x="186" y="160"/>
                </a:cubicBezTo>
                <a:cubicBezTo>
                  <a:pt x="178" y="156"/>
                  <a:pt x="172" y="151"/>
                  <a:pt x="169" y="148"/>
                </a:cubicBezTo>
                <a:cubicBezTo>
                  <a:pt x="169" y="148"/>
                  <a:pt x="169" y="148"/>
                  <a:pt x="169" y="148"/>
                </a:cubicBezTo>
                <a:cubicBezTo>
                  <a:pt x="169" y="148"/>
                  <a:pt x="169" y="148"/>
                  <a:pt x="169" y="148"/>
                </a:cubicBezTo>
                <a:cubicBezTo>
                  <a:pt x="169" y="148"/>
                  <a:pt x="169" y="147"/>
                  <a:pt x="169" y="147"/>
                </a:cubicBezTo>
                <a:cubicBezTo>
                  <a:pt x="168" y="147"/>
                  <a:pt x="168" y="147"/>
                  <a:pt x="168" y="147"/>
                </a:cubicBezTo>
                <a:cubicBezTo>
                  <a:pt x="168" y="147"/>
                  <a:pt x="168" y="147"/>
                  <a:pt x="168" y="147"/>
                </a:cubicBezTo>
                <a:cubicBezTo>
                  <a:pt x="168" y="147"/>
                  <a:pt x="168" y="147"/>
                  <a:pt x="168" y="147"/>
                </a:cubicBezTo>
                <a:cubicBezTo>
                  <a:pt x="168" y="147"/>
                  <a:pt x="168" y="147"/>
                  <a:pt x="168" y="147"/>
                </a:cubicBezTo>
                <a:cubicBezTo>
                  <a:pt x="167" y="145"/>
                  <a:pt x="166" y="144"/>
                  <a:pt x="165" y="145"/>
                </a:cubicBezTo>
                <a:cubicBezTo>
                  <a:pt x="165" y="145"/>
                  <a:pt x="165" y="145"/>
                  <a:pt x="165" y="145"/>
                </a:cubicBezTo>
                <a:cubicBezTo>
                  <a:pt x="165" y="145"/>
                  <a:pt x="165" y="145"/>
                  <a:pt x="165" y="145"/>
                </a:cubicBezTo>
                <a:cubicBezTo>
                  <a:pt x="165" y="145"/>
                  <a:pt x="165" y="145"/>
                  <a:pt x="165" y="145"/>
                </a:cubicBezTo>
                <a:cubicBezTo>
                  <a:pt x="165" y="145"/>
                  <a:pt x="165" y="145"/>
                  <a:pt x="165" y="145"/>
                </a:cubicBezTo>
                <a:cubicBezTo>
                  <a:pt x="165" y="145"/>
                  <a:pt x="165" y="145"/>
                  <a:pt x="165" y="145"/>
                </a:cubicBezTo>
                <a:cubicBezTo>
                  <a:pt x="165" y="145"/>
                  <a:pt x="165" y="145"/>
                  <a:pt x="165" y="145"/>
                </a:cubicBezTo>
                <a:cubicBezTo>
                  <a:pt x="164" y="145"/>
                  <a:pt x="164" y="145"/>
                  <a:pt x="163" y="144"/>
                </a:cubicBezTo>
                <a:cubicBezTo>
                  <a:pt x="162" y="140"/>
                  <a:pt x="160" y="134"/>
                  <a:pt x="160" y="134"/>
                </a:cubicBezTo>
                <a:cubicBezTo>
                  <a:pt x="160" y="132"/>
                  <a:pt x="158" y="136"/>
                  <a:pt x="159" y="132"/>
                </a:cubicBezTo>
                <a:cubicBezTo>
                  <a:pt x="159" y="123"/>
                  <a:pt x="159" y="123"/>
                  <a:pt x="159" y="123"/>
                </a:cubicBezTo>
                <a:cubicBezTo>
                  <a:pt x="160" y="123"/>
                  <a:pt x="161" y="122"/>
                  <a:pt x="161" y="121"/>
                </a:cubicBezTo>
                <a:cubicBezTo>
                  <a:pt x="164" y="118"/>
                  <a:pt x="164" y="110"/>
                  <a:pt x="165" y="108"/>
                </a:cubicBezTo>
                <a:cubicBezTo>
                  <a:pt x="167" y="106"/>
                  <a:pt x="170" y="105"/>
                  <a:pt x="172" y="96"/>
                </a:cubicBezTo>
                <a:cubicBezTo>
                  <a:pt x="175" y="86"/>
                  <a:pt x="179" y="72"/>
                  <a:pt x="175" y="72"/>
                </a:cubicBezTo>
                <a:cubicBezTo>
                  <a:pt x="174" y="72"/>
                  <a:pt x="173" y="73"/>
                  <a:pt x="172" y="74"/>
                </a:cubicBezTo>
                <a:cubicBezTo>
                  <a:pt x="173" y="70"/>
                  <a:pt x="174" y="62"/>
                  <a:pt x="174" y="56"/>
                </a:cubicBezTo>
                <a:cubicBezTo>
                  <a:pt x="175" y="48"/>
                  <a:pt x="173" y="29"/>
                  <a:pt x="169" y="21"/>
                </a:cubicBezTo>
                <a:cubicBezTo>
                  <a:pt x="166" y="17"/>
                  <a:pt x="161" y="12"/>
                  <a:pt x="155" y="9"/>
                </a:cubicBezTo>
                <a:cubicBezTo>
                  <a:pt x="152" y="7"/>
                  <a:pt x="149" y="5"/>
                  <a:pt x="146" y="4"/>
                </a:cubicBezTo>
                <a:cubicBezTo>
                  <a:pt x="138" y="0"/>
                  <a:pt x="112" y="2"/>
                  <a:pt x="104" y="4"/>
                </a:cubicBezTo>
                <a:cubicBezTo>
                  <a:pt x="94" y="6"/>
                  <a:pt x="87" y="12"/>
                  <a:pt x="83" y="19"/>
                </a:cubicBezTo>
                <a:cubicBezTo>
                  <a:pt x="78" y="27"/>
                  <a:pt x="76" y="49"/>
                  <a:pt x="77" y="56"/>
                </a:cubicBezTo>
                <a:cubicBezTo>
                  <a:pt x="77" y="60"/>
                  <a:pt x="79" y="66"/>
                  <a:pt x="80" y="69"/>
                </a:cubicBezTo>
                <a:cubicBezTo>
                  <a:pt x="80" y="71"/>
                  <a:pt x="80" y="71"/>
                  <a:pt x="80" y="72"/>
                </a:cubicBezTo>
                <a:cubicBezTo>
                  <a:pt x="80" y="72"/>
                  <a:pt x="80" y="72"/>
                  <a:pt x="79" y="72"/>
                </a:cubicBezTo>
                <a:cubicBezTo>
                  <a:pt x="76" y="72"/>
                  <a:pt x="79" y="86"/>
                  <a:pt x="82" y="96"/>
                </a:cubicBezTo>
                <a:cubicBezTo>
                  <a:pt x="85" y="105"/>
                  <a:pt x="87" y="106"/>
                  <a:pt x="89" y="108"/>
                </a:cubicBezTo>
                <a:cubicBezTo>
                  <a:pt x="90" y="110"/>
                  <a:pt x="90" y="118"/>
                  <a:pt x="93" y="121"/>
                </a:cubicBezTo>
                <a:cubicBezTo>
                  <a:pt x="94" y="122"/>
                  <a:pt x="94" y="123"/>
                  <a:pt x="95" y="124"/>
                </a:cubicBezTo>
                <a:cubicBezTo>
                  <a:pt x="96" y="130"/>
                  <a:pt x="96" y="130"/>
                  <a:pt x="96" y="130"/>
                </a:cubicBezTo>
                <a:cubicBezTo>
                  <a:pt x="97" y="134"/>
                  <a:pt x="97" y="134"/>
                  <a:pt x="97" y="134"/>
                </a:cubicBezTo>
                <a:cubicBezTo>
                  <a:pt x="96" y="133"/>
                  <a:pt x="95" y="132"/>
                  <a:pt x="95" y="134"/>
                </a:cubicBezTo>
                <a:cubicBezTo>
                  <a:pt x="94" y="137"/>
                  <a:pt x="93" y="141"/>
                  <a:pt x="91" y="145"/>
                </a:cubicBezTo>
                <a:cubicBezTo>
                  <a:pt x="91" y="144"/>
                  <a:pt x="91" y="144"/>
                  <a:pt x="91" y="144"/>
                </a:cubicBezTo>
                <a:cubicBezTo>
                  <a:pt x="90" y="143"/>
                  <a:pt x="88" y="144"/>
                  <a:pt x="87" y="147"/>
                </a:cubicBezTo>
                <a:cubicBezTo>
                  <a:pt x="85" y="150"/>
                  <a:pt x="78" y="155"/>
                  <a:pt x="69" y="159"/>
                </a:cubicBezTo>
                <a:cubicBezTo>
                  <a:pt x="69" y="159"/>
                  <a:pt x="69" y="159"/>
                  <a:pt x="69" y="159"/>
                </a:cubicBezTo>
                <a:cubicBezTo>
                  <a:pt x="69" y="160"/>
                  <a:pt x="69" y="160"/>
                  <a:pt x="69" y="160"/>
                </a:cubicBezTo>
                <a:cubicBezTo>
                  <a:pt x="69" y="160"/>
                  <a:pt x="69" y="160"/>
                  <a:pt x="69" y="160"/>
                </a:cubicBezTo>
                <a:cubicBezTo>
                  <a:pt x="69" y="160"/>
                  <a:pt x="68" y="160"/>
                  <a:pt x="67" y="161"/>
                </a:cubicBezTo>
                <a:cubicBezTo>
                  <a:pt x="24" y="178"/>
                  <a:pt x="24" y="178"/>
                  <a:pt x="24" y="178"/>
                </a:cubicBezTo>
                <a:cubicBezTo>
                  <a:pt x="15" y="181"/>
                  <a:pt x="8" y="182"/>
                  <a:pt x="8" y="193"/>
                </a:cubicBezTo>
                <a:cubicBezTo>
                  <a:pt x="0" y="230"/>
                  <a:pt x="0" y="230"/>
                  <a:pt x="0" y="230"/>
                </a:cubicBezTo>
                <a:cubicBezTo>
                  <a:pt x="257" y="230"/>
                  <a:pt x="257" y="230"/>
                  <a:pt x="257" y="230"/>
                </a:cubicBezTo>
                <a:cubicBezTo>
                  <a:pt x="248" y="193"/>
                  <a:pt x="248" y="193"/>
                  <a:pt x="248" y="19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7" name="Freeform 21"/>
          <p:cNvSpPr>
            <a:spLocks noEditPoints="1"/>
          </p:cNvSpPr>
          <p:nvPr/>
        </p:nvSpPr>
        <p:spPr bwMode="auto">
          <a:xfrm>
            <a:off x="2076152" y="2755302"/>
            <a:ext cx="196504" cy="196504"/>
          </a:xfrm>
          <a:custGeom>
            <a:avLst/>
            <a:gdLst>
              <a:gd name="T0" fmla="*/ 278 w 288"/>
              <a:gd name="T1" fmla="*/ 11 h 288"/>
              <a:gd name="T2" fmla="*/ 278 w 288"/>
              <a:gd name="T3" fmla="*/ 48 h 288"/>
              <a:gd name="T4" fmla="*/ 265 w 288"/>
              <a:gd name="T5" fmla="*/ 61 h 288"/>
              <a:gd name="T6" fmla="*/ 227 w 288"/>
              <a:gd name="T7" fmla="*/ 23 h 288"/>
              <a:gd name="T8" fmla="*/ 240 w 288"/>
              <a:gd name="T9" fmla="*/ 11 h 288"/>
              <a:gd name="T10" fmla="*/ 278 w 288"/>
              <a:gd name="T11" fmla="*/ 11 h 288"/>
              <a:gd name="T12" fmla="*/ 89 w 288"/>
              <a:gd name="T13" fmla="*/ 162 h 288"/>
              <a:gd name="T14" fmla="*/ 89 w 288"/>
              <a:gd name="T15" fmla="*/ 162 h 288"/>
              <a:gd name="T16" fmla="*/ 76 w 288"/>
              <a:gd name="T17" fmla="*/ 212 h 288"/>
              <a:gd name="T18" fmla="*/ 126 w 288"/>
              <a:gd name="T19" fmla="*/ 200 h 288"/>
              <a:gd name="T20" fmla="*/ 253 w 288"/>
              <a:gd name="T21" fmla="*/ 74 h 288"/>
              <a:gd name="T22" fmla="*/ 215 w 288"/>
              <a:gd name="T23" fmla="*/ 36 h 288"/>
              <a:gd name="T24" fmla="*/ 89 w 288"/>
              <a:gd name="T25" fmla="*/ 162 h 288"/>
              <a:gd name="T26" fmla="*/ 214 w 288"/>
              <a:gd name="T27" fmla="*/ 137 h 288"/>
              <a:gd name="T28" fmla="*/ 214 w 288"/>
              <a:gd name="T29" fmla="*/ 137 h 288"/>
              <a:gd name="T30" fmla="*/ 214 w 288"/>
              <a:gd name="T31" fmla="*/ 252 h 288"/>
              <a:gd name="T32" fmla="*/ 36 w 288"/>
              <a:gd name="T33" fmla="*/ 252 h 288"/>
              <a:gd name="T34" fmla="*/ 36 w 288"/>
              <a:gd name="T35" fmla="*/ 74 h 288"/>
              <a:gd name="T36" fmla="*/ 151 w 288"/>
              <a:gd name="T37" fmla="*/ 74 h 288"/>
              <a:gd name="T38" fmla="*/ 187 w 288"/>
              <a:gd name="T39" fmla="*/ 38 h 288"/>
              <a:gd name="T40" fmla="*/ 0 w 288"/>
              <a:gd name="T41" fmla="*/ 38 h 288"/>
              <a:gd name="T42" fmla="*/ 0 w 288"/>
              <a:gd name="T43" fmla="*/ 288 h 288"/>
              <a:gd name="T44" fmla="*/ 250 w 288"/>
              <a:gd name="T45" fmla="*/ 288 h 288"/>
              <a:gd name="T46" fmla="*/ 250 w 288"/>
              <a:gd name="T47" fmla="*/ 101 h 288"/>
              <a:gd name="T48" fmla="*/ 214 w 288"/>
              <a:gd name="T49" fmla="*/ 137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88" h="288">
                <a:moveTo>
                  <a:pt x="278" y="11"/>
                </a:moveTo>
                <a:cubicBezTo>
                  <a:pt x="288" y="21"/>
                  <a:pt x="288" y="38"/>
                  <a:pt x="278" y="48"/>
                </a:cubicBezTo>
                <a:cubicBezTo>
                  <a:pt x="265" y="61"/>
                  <a:pt x="265" y="61"/>
                  <a:pt x="265" y="61"/>
                </a:cubicBezTo>
                <a:cubicBezTo>
                  <a:pt x="227" y="23"/>
                  <a:pt x="227" y="23"/>
                  <a:pt x="227" y="23"/>
                </a:cubicBezTo>
                <a:cubicBezTo>
                  <a:pt x="240" y="11"/>
                  <a:pt x="240" y="11"/>
                  <a:pt x="240" y="11"/>
                </a:cubicBezTo>
                <a:cubicBezTo>
                  <a:pt x="250" y="0"/>
                  <a:pt x="267" y="0"/>
                  <a:pt x="278" y="11"/>
                </a:cubicBezTo>
                <a:close/>
                <a:moveTo>
                  <a:pt x="89" y="162"/>
                </a:moveTo>
                <a:cubicBezTo>
                  <a:pt x="89" y="162"/>
                  <a:pt x="89" y="162"/>
                  <a:pt x="89" y="162"/>
                </a:cubicBezTo>
                <a:cubicBezTo>
                  <a:pt x="76" y="212"/>
                  <a:pt x="76" y="212"/>
                  <a:pt x="76" y="212"/>
                </a:cubicBezTo>
                <a:cubicBezTo>
                  <a:pt x="126" y="200"/>
                  <a:pt x="126" y="200"/>
                  <a:pt x="126" y="200"/>
                </a:cubicBezTo>
                <a:cubicBezTo>
                  <a:pt x="253" y="74"/>
                  <a:pt x="253" y="74"/>
                  <a:pt x="253" y="74"/>
                </a:cubicBezTo>
                <a:cubicBezTo>
                  <a:pt x="215" y="36"/>
                  <a:pt x="215" y="36"/>
                  <a:pt x="215" y="36"/>
                </a:cubicBezTo>
                <a:cubicBezTo>
                  <a:pt x="89" y="162"/>
                  <a:pt x="89" y="162"/>
                  <a:pt x="89" y="162"/>
                </a:cubicBezTo>
                <a:close/>
                <a:moveTo>
                  <a:pt x="214" y="137"/>
                </a:moveTo>
                <a:cubicBezTo>
                  <a:pt x="214" y="137"/>
                  <a:pt x="214" y="137"/>
                  <a:pt x="214" y="137"/>
                </a:cubicBezTo>
                <a:cubicBezTo>
                  <a:pt x="214" y="252"/>
                  <a:pt x="214" y="252"/>
                  <a:pt x="214" y="252"/>
                </a:cubicBezTo>
                <a:cubicBezTo>
                  <a:pt x="36" y="252"/>
                  <a:pt x="36" y="252"/>
                  <a:pt x="36" y="252"/>
                </a:cubicBezTo>
                <a:cubicBezTo>
                  <a:pt x="36" y="74"/>
                  <a:pt x="36" y="74"/>
                  <a:pt x="36" y="74"/>
                </a:cubicBezTo>
                <a:cubicBezTo>
                  <a:pt x="151" y="74"/>
                  <a:pt x="151" y="74"/>
                  <a:pt x="151" y="74"/>
                </a:cubicBezTo>
                <a:cubicBezTo>
                  <a:pt x="187" y="38"/>
                  <a:pt x="187" y="38"/>
                  <a:pt x="187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288"/>
                  <a:pt x="0" y="288"/>
                  <a:pt x="0" y="288"/>
                </a:cubicBezTo>
                <a:cubicBezTo>
                  <a:pt x="250" y="288"/>
                  <a:pt x="250" y="288"/>
                  <a:pt x="250" y="288"/>
                </a:cubicBezTo>
                <a:cubicBezTo>
                  <a:pt x="250" y="101"/>
                  <a:pt x="250" y="101"/>
                  <a:pt x="250" y="101"/>
                </a:cubicBezTo>
                <a:lnTo>
                  <a:pt x="214" y="13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2373552" y="1003187"/>
            <a:ext cx="3761695" cy="3024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2410841" y="1039637"/>
            <a:ext cx="2864673" cy="2295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CN" sz="1050" dirty="0">
                <a:cs typeface="+mn-ea"/>
                <a:sym typeface="+mn-lt"/>
              </a:rPr>
              <a:t>54531.94</a:t>
            </a:r>
            <a:endParaRPr lang="zh-CN" altLang="en-US" sz="1050" dirty="0">
              <a:cs typeface="+mn-ea"/>
              <a:sym typeface="+mn-lt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2373552" y="1569575"/>
            <a:ext cx="3761695" cy="3024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2410841" y="1606025"/>
            <a:ext cx="2162595" cy="2295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CN" sz="1050" dirty="0">
                <a:cs typeface="+mn-ea"/>
                <a:sym typeface="+mn-lt"/>
              </a:rPr>
              <a:t>41586.23</a:t>
            </a:r>
            <a:endParaRPr lang="zh-CN" altLang="en-US" sz="1050" dirty="0">
              <a:cs typeface="+mn-ea"/>
              <a:sym typeface="+mn-lt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2373552" y="2135964"/>
            <a:ext cx="3761695" cy="3024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2410841" y="2172414"/>
            <a:ext cx="1568529" cy="2295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CN" sz="1050" dirty="0">
                <a:cs typeface="+mn-ea"/>
                <a:sym typeface="+mn-lt"/>
              </a:rPr>
              <a:t>39668.99</a:t>
            </a:r>
            <a:endParaRPr lang="zh-CN" altLang="en-US" sz="1050" dirty="0">
              <a:cs typeface="+mn-ea"/>
              <a:sym typeface="+mn-lt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2373552" y="2702354"/>
            <a:ext cx="3761695" cy="302400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2410841" y="2738804"/>
            <a:ext cx="3246287" cy="2295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zh-CN" sz="1050" dirty="0">
                <a:cs typeface="+mn-ea"/>
                <a:sym typeface="+mn-lt"/>
              </a:rPr>
              <a:t>64149.63</a:t>
            </a:r>
            <a:endParaRPr lang="zh-CN" altLang="en-US" sz="1050" dirty="0">
              <a:cs typeface="+mn-ea"/>
              <a:sym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852071" y="3449603"/>
            <a:ext cx="5787328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</a:t>
            </a:r>
            <a:r>
              <a:rPr lang="en-US" altLang="zh-CN" sz="1200" dirty="0" err="1">
                <a:solidFill>
                  <a:srgbClr val="262626"/>
                </a:solidFill>
                <a:cs typeface="+mn-ea"/>
                <a:sym typeface="+mn-lt"/>
              </a:rPr>
              <a:t>etc.Click</a:t>
            </a: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 here to add text content, such as keywords, some brief introductions, etc.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736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1063312" y="1567669"/>
            <a:ext cx="1059718" cy="1060472"/>
          </a:xfrm>
          <a:prstGeom prst="ellipse">
            <a:avLst/>
          </a:prstGeom>
          <a:solidFill>
            <a:srgbClr val="0070C0"/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2817185" y="1832504"/>
            <a:ext cx="530425" cy="530048"/>
          </a:xfrm>
          <a:prstGeom prst="ellipse">
            <a:avLst/>
          </a:prstGeom>
          <a:solidFill>
            <a:srgbClr val="00B0F0"/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4041763" y="1567669"/>
            <a:ext cx="1059341" cy="1060472"/>
          </a:xfrm>
          <a:prstGeom prst="ellipse">
            <a:avLst/>
          </a:prstGeom>
          <a:solidFill>
            <a:srgbClr val="0070C0"/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5796391" y="1832504"/>
            <a:ext cx="529293" cy="530048"/>
          </a:xfrm>
          <a:prstGeom prst="ellipse">
            <a:avLst/>
          </a:prstGeom>
          <a:solidFill>
            <a:srgbClr val="00B0F0"/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020971" y="1567669"/>
            <a:ext cx="1059718" cy="1060472"/>
          </a:xfrm>
          <a:prstGeom prst="ellipse">
            <a:avLst/>
          </a:prstGeom>
          <a:solidFill>
            <a:srgbClr val="0070C0"/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2418800" y="2046033"/>
            <a:ext cx="102614" cy="103369"/>
          </a:xfrm>
          <a:prstGeom prst="ellipse">
            <a:avLst/>
          </a:prstGeom>
          <a:solidFill>
            <a:srgbClr val="0070C0">
              <a:alpha val="40000"/>
            </a:srgbClr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4" name="Oval 12"/>
          <p:cNvSpPr>
            <a:spLocks noChangeArrowheads="1"/>
          </p:cNvSpPr>
          <p:nvPr/>
        </p:nvSpPr>
        <p:spPr bwMode="auto">
          <a:xfrm>
            <a:off x="3643379" y="2046033"/>
            <a:ext cx="102237" cy="103369"/>
          </a:xfrm>
          <a:prstGeom prst="ellipse">
            <a:avLst/>
          </a:prstGeom>
          <a:solidFill>
            <a:srgbClr val="0070C0">
              <a:alpha val="40000"/>
            </a:srgbClr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5" name="Oval 13"/>
          <p:cNvSpPr>
            <a:spLocks noChangeArrowheads="1"/>
          </p:cNvSpPr>
          <p:nvPr/>
        </p:nvSpPr>
        <p:spPr bwMode="auto">
          <a:xfrm>
            <a:off x="5397252" y="2046033"/>
            <a:ext cx="103369" cy="103369"/>
          </a:xfrm>
          <a:prstGeom prst="ellipse">
            <a:avLst/>
          </a:prstGeom>
          <a:solidFill>
            <a:srgbClr val="0070C0">
              <a:alpha val="40000"/>
            </a:srgbClr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6" name="Oval 14"/>
          <p:cNvSpPr>
            <a:spLocks noChangeArrowheads="1"/>
          </p:cNvSpPr>
          <p:nvPr/>
        </p:nvSpPr>
        <p:spPr bwMode="auto">
          <a:xfrm>
            <a:off x="6621455" y="2046033"/>
            <a:ext cx="103746" cy="103369"/>
          </a:xfrm>
          <a:prstGeom prst="ellipse">
            <a:avLst/>
          </a:prstGeom>
          <a:solidFill>
            <a:srgbClr val="0070C0">
              <a:alpha val="40000"/>
            </a:srgbClr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1592605" y="2702838"/>
            <a:ext cx="0" cy="374618"/>
          </a:xfrm>
          <a:prstGeom prst="line">
            <a:avLst/>
          </a:prstGeom>
          <a:noFill/>
          <a:ln w="4" cap="flat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3082774" y="2422159"/>
            <a:ext cx="0" cy="228995"/>
          </a:xfrm>
          <a:prstGeom prst="line">
            <a:avLst/>
          </a:prstGeom>
          <a:noFill/>
          <a:ln w="4" cap="flat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4571811" y="2702838"/>
            <a:ext cx="0" cy="374618"/>
          </a:xfrm>
          <a:prstGeom prst="line">
            <a:avLst/>
          </a:prstGeom>
          <a:noFill/>
          <a:ln w="4" cap="flat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20" name="Line 18"/>
          <p:cNvSpPr>
            <a:spLocks noChangeShapeType="1"/>
          </p:cNvSpPr>
          <p:nvPr/>
        </p:nvSpPr>
        <p:spPr bwMode="auto">
          <a:xfrm>
            <a:off x="6061226" y="2422159"/>
            <a:ext cx="0" cy="228995"/>
          </a:xfrm>
          <a:prstGeom prst="line">
            <a:avLst/>
          </a:prstGeom>
          <a:noFill/>
          <a:ln w="4" cap="flat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1" name="Line 19"/>
          <p:cNvSpPr>
            <a:spLocks noChangeShapeType="1"/>
          </p:cNvSpPr>
          <p:nvPr/>
        </p:nvSpPr>
        <p:spPr bwMode="auto">
          <a:xfrm>
            <a:off x="7550264" y="2702838"/>
            <a:ext cx="0" cy="374618"/>
          </a:xfrm>
          <a:prstGeom prst="line">
            <a:avLst/>
          </a:prstGeom>
          <a:noFill/>
          <a:ln w="4" cap="flat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200" dirty="0">
              <a:cs typeface="+mn-ea"/>
              <a:sym typeface="+mn-lt"/>
            </a:endParaRPr>
          </a:p>
        </p:txBody>
      </p:sp>
      <p:sp>
        <p:nvSpPr>
          <p:cNvPr id="25" name="Freeform 24"/>
          <p:cNvSpPr>
            <a:spLocks noEditPoints="1"/>
          </p:cNvSpPr>
          <p:nvPr/>
        </p:nvSpPr>
        <p:spPr bwMode="auto">
          <a:xfrm>
            <a:off x="2936783" y="1951915"/>
            <a:ext cx="291227" cy="291227"/>
          </a:xfrm>
          <a:custGeom>
            <a:avLst/>
            <a:gdLst>
              <a:gd name="T0" fmla="*/ 919 w 1838"/>
              <a:gd name="T1" fmla="*/ 0 h 1838"/>
              <a:gd name="T2" fmla="*/ 0 w 1838"/>
              <a:gd name="T3" fmla="*/ 919 h 1838"/>
              <a:gd name="T4" fmla="*/ 919 w 1838"/>
              <a:gd name="T5" fmla="*/ 1838 h 1838"/>
              <a:gd name="T6" fmla="*/ 1838 w 1838"/>
              <a:gd name="T7" fmla="*/ 919 h 1838"/>
              <a:gd name="T8" fmla="*/ 919 w 1838"/>
              <a:gd name="T9" fmla="*/ 0 h 1838"/>
              <a:gd name="T10" fmla="*/ 919 w 1838"/>
              <a:gd name="T11" fmla="*/ 1608 h 1838"/>
              <a:gd name="T12" fmla="*/ 919 w 1838"/>
              <a:gd name="T13" fmla="*/ 1608 h 1838"/>
              <a:gd name="T14" fmla="*/ 230 w 1838"/>
              <a:gd name="T15" fmla="*/ 919 h 1838"/>
              <a:gd name="T16" fmla="*/ 919 w 1838"/>
              <a:gd name="T17" fmla="*/ 230 h 1838"/>
              <a:gd name="T18" fmla="*/ 1608 w 1838"/>
              <a:gd name="T19" fmla="*/ 919 h 1838"/>
              <a:gd name="T20" fmla="*/ 919 w 1838"/>
              <a:gd name="T21" fmla="*/ 1608 h 1838"/>
              <a:gd name="T22" fmla="*/ 1493 w 1838"/>
              <a:gd name="T23" fmla="*/ 919 h 1838"/>
              <a:gd name="T24" fmla="*/ 1493 w 1838"/>
              <a:gd name="T25" fmla="*/ 919 h 1838"/>
              <a:gd name="T26" fmla="*/ 1378 w 1838"/>
              <a:gd name="T27" fmla="*/ 1034 h 1838"/>
              <a:gd name="T28" fmla="*/ 919 w 1838"/>
              <a:gd name="T29" fmla="*/ 1034 h 1838"/>
              <a:gd name="T30" fmla="*/ 804 w 1838"/>
              <a:gd name="T31" fmla="*/ 919 h 1838"/>
              <a:gd name="T32" fmla="*/ 804 w 1838"/>
              <a:gd name="T33" fmla="*/ 460 h 1838"/>
              <a:gd name="T34" fmla="*/ 919 w 1838"/>
              <a:gd name="T35" fmla="*/ 345 h 1838"/>
              <a:gd name="T36" fmla="*/ 1034 w 1838"/>
              <a:gd name="T37" fmla="*/ 460 h 1838"/>
              <a:gd name="T38" fmla="*/ 1034 w 1838"/>
              <a:gd name="T39" fmla="*/ 804 h 1838"/>
              <a:gd name="T40" fmla="*/ 1378 w 1838"/>
              <a:gd name="T41" fmla="*/ 804 h 1838"/>
              <a:gd name="T42" fmla="*/ 1493 w 1838"/>
              <a:gd name="T43" fmla="*/ 919 h 1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838" h="1838">
                <a:moveTo>
                  <a:pt x="919" y="0"/>
                </a:moveTo>
                <a:cubicBezTo>
                  <a:pt x="411" y="0"/>
                  <a:pt x="0" y="412"/>
                  <a:pt x="0" y="919"/>
                </a:cubicBezTo>
                <a:cubicBezTo>
                  <a:pt x="0" y="1427"/>
                  <a:pt x="411" y="1838"/>
                  <a:pt x="919" y="1838"/>
                </a:cubicBezTo>
                <a:cubicBezTo>
                  <a:pt x="1426" y="1838"/>
                  <a:pt x="1838" y="1427"/>
                  <a:pt x="1838" y="919"/>
                </a:cubicBezTo>
                <a:cubicBezTo>
                  <a:pt x="1838" y="412"/>
                  <a:pt x="1426" y="0"/>
                  <a:pt x="919" y="0"/>
                </a:cubicBezTo>
                <a:close/>
                <a:moveTo>
                  <a:pt x="919" y="1608"/>
                </a:moveTo>
                <a:cubicBezTo>
                  <a:pt x="919" y="1608"/>
                  <a:pt x="919" y="1608"/>
                  <a:pt x="919" y="1608"/>
                </a:cubicBezTo>
                <a:cubicBezTo>
                  <a:pt x="539" y="1608"/>
                  <a:pt x="230" y="1299"/>
                  <a:pt x="230" y="919"/>
                </a:cubicBezTo>
                <a:cubicBezTo>
                  <a:pt x="230" y="539"/>
                  <a:pt x="539" y="230"/>
                  <a:pt x="919" y="230"/>
                </a:cubicBezTo>
                <a:cubicBezTo>
                  <a:pt x="1299" y="230"/>
                  <a:pt x="1608" y="539"/>
                  <a:pt x="1608" y="919"/>
                </a:cubicBezTo>
                <a:cubicBezTo>
                  <a:pt x="1608" y="1299"/>
                  <a:pt x="1299" y="1608"/>
                  <a:pt x="919" y="1608"/>
                </a:cubicBezTo>
                <a:close/>
                <a:moveTo>
                  <a:pt x="1493" y="919"/>
                </a:moveTo>
                <a:cubicBezTo>
                  <a:pt x="1493" y="919"/>
                  <a:pt x="1493" y="919"/>
                  <a:pt x="1493" y="919"/>
                </a:cubicBezTo>
                <a:cubicBezTo>
                  <a:pt x="1493" y="983"/>
                  <a:pt x="1442" y="1034"/>
                  <a:pt x="1378" y="1034"/>
                </a:cubicBezTo>
                <a:cubicBezTo>
                  <a:pt x="919" y="1034"/>
                  <a:pt x="919" y="1034"/>
                  <a:pt x="919" y="1034"/>
                </a:cubicBezTo>
                <a:cubicBezTo>
                  <a:pt x="856" y="1034"/>
                  <a:pt x="804" y="983"/>
                  <a:pt x="804" y="919"/>
                </a:cubicBezTo>
                <a:cubicBezTo>
                  <a:pt x="804" y="460"/>
                  <a:pt x="804" y="460"/>
                  <a:pt x="804" y="460"/>
                </a:cubicBezTo>
                <a:cubicBezTo>
                  <a:pt x="804" y="396"/>
                  <a:pt x="856" y="345"/>
                  <a:pt x="919" y="345"/>
                </a:cubicBezTo>
                <a:cubicBezTo>
                  <a:pt x="982" y="345"/>
                  <a:pt x="1034" y="396"/>
                  <a:pt x="1034" y="460"/>
                </a:cubicBezTo>
                <a:cubicBezTo>
                  <a:pt x="1034" y="804"/>
                  <a:pt x="1034" y="804"/>
                  <a:pt x="1034" y="804"/>
                </a:cubicBezTo>
                <a:cubicBezTo>
                  <a:pt x="1378" y="804"/>
                  <a:pt x="1378" y="804"/>
                  <a:pt x="1378" y="804"/>
                </a:cubicBezTo>
                <a:cubicBezTo>
                  <a:pt x="1442" y="804"/>
                  <a:pt x="1493" y="856"/>
                  <a:pt x="1493" y="919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1423162" y="1791325"/>
            <a:ext cx="340018" cy="613161"/>
          </a:xfrm>
          <a:custGeom>
            <a:avLst/>
            <a:gdLst>
              <a:gd name="T0" fmla="*/ 604 w 637"/>
              <a:gd name="T1" fmla="*/ 610 h 1149"/>
              <a:gd name="T2" fmla="*/ 604 w 637"/>
              <a:gd name="T3" fmla="*/ 610 h 1149"/>
              <a:gd name="T4" fmla="*/ 637 w 637"/>
              <a:gd name="T5" fmla="*/ 739 h 1149"/>
              <a:gd name="T6" fmla="*/ 569 w 637"/>
              <a:gd name="T7" fmla="*/ 929 h 1149"/>
              <a:gd name="T8" fmla="*/ 373 w 637"/>
              <a:gd name="T9" fmla="*/ 1019 h 1149"/>
              <a:gd name="T10" fmla="*/ 373 w 637"/>
              <a:gd name="T11" fmla="*/ 1149 h 1149"/>
              <a:gd name="T12" fmla="*/ 264 w 637"/>
              <a:gd name="T13" fmla="*/ 1149 h 1149"/>
              <a:gd name="T14" fmla="*/ 264 w 637"/>
              <a:gd name="T15" fmla="*/ 1019 h 1149"/>
              <a:gd name="T16" fmla="*/ 0 w 637"/>
              <a:gd name="T17" fmla="*/ 771 h 1149"/>
              <a:gd name="T18" fmla="*/ 168 w 637"/>
              <a:gd name="T19" fmla="*/ 728 h 1149"/>
              <a:gd name="T20" fmla="*/ 323 w 637"/>
              <a:gd name="T21" fmla="*/ 870 h 1149"/>
              <a:gd name="T22" fmla="*/ 413 w 637"/>
              <a:gd name="T23" fmla="*/ 839 h 1149"/>
              <a:gd name="T24" fmla="*/ 442 w 637"/>
              <a:gd name="T25" fmla="*/ 766 h 1149"/>
              <a:gd name="T26" fmla="*/ 413 w 637"/>
              <a:gd name="T27" fmla="*/ 698 h 1149"/>
              <a:gd name="T28" fmla="*/ 284 w 637"/>
              <a:gd name="T29" fmla="*/ 640 h 1149"/>
              <a:gd name="T30" fmla="*/ 144 w 637"/>
              <a:gd name="T31" fmla="*/ 578 h 1149"/>
              <a:gd name="T32" fmla="*/ 62 w 637"/>
              <a:gd name="T33" fmla="*/ 493 h 1149"/>
              <a:gd name="T34" fmla="*/ 31 w 637"/>
              <a:gd name="T35" fmla="*/ 366 h 1149"/>
              <a:gd name="T36" fmla="*/ 87 w 637"/>
              <a:gd name="T37" fmla="*/ 194 h 1149"/>
              <a:gd name="T38" fmla="*/ 264 w 637"/>
              <a:gd name="T39" fmla="*/ 101 h 1149"/>
              <a:gd name="T40" fmla="*/ 264 w 637"/>
              <a:gd name="T41" fmla="*/ 0 h 1149"/>
              <a:gd name="T42" fmla="*/ 373 w 637"/>
              <a:gd name="T43" fmla="*/ 0 h 1149"/>
              <a:gd name="T44" fmla="*/ 373 w 637"/>
              <a:gd name="T45" fmla="*/ 101 h 1149"/>
              <a:gd name="T46" fmla="*/ 609 w 637"/>
              <a:gd name="T47" fmla="*/ 307 h 1149"/>
              <a:gd name="T48" fmla="*/ 459 w 637"/>
              <a:gd name="T49" fmla="*/ 369 h 1149"/>
              <a:gd name="T50" fmla="*/ 323 w 637"/>
              <a:gd name="T51" fmla="*/ 242 h 1149"/>
              <a:gd name="T52" fmla="*/ 250 w 637"/>
              <a:gd name="T53" fmla="*/ 270 h 1149"/>
              <a:gd name="T54" fmla="*/ 222 w 637"/>
              <a:gd name="T55" fmla="*/ 339 h 1149"/>
              <a:gd name="T56" fmla="*/ 249 w 637"/>
              <a:gd name="T57" fmla="*/ 402 h 1149"/>
              <a:gd name="T58" fmla="*/ 364 w 637"/>
              <a:gd name="T59" fmla="*/ 456 h 1149"/>
              <a:gd name="T60" fmla="*/ 516 w 637"/>
              <a:gd name="T61" fmla="*/ 523 h 1149"/>
              <a:gd name="T62" fmla="*/ 604 w 637"/>
              <a:gd name="T63" fmla="*/ 610 h 1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37" h="1149">
                <a:moveTo>
                  <a:pt x="604" y="610"/>
                </a:moveTo>
                <a:cubicBezTo>
                  <a:pt x="604" y="610"/>
                  <a:pt x="604" y="610"/>
                  <a:pt x="604" y="610"/>
                </a:cubicBezTo>
                <a:cubicBezTo>
                  <a:pt x="626" y="647"/>
                  <a:pt x="637" y="690"/>
                  <a:pt x="637" y="739"/>
                </a:cubicBezTo>
                <a:cubicBezTo>
                  <a:pt x="637" y="815"/>
                  <a:pt x="614" y="879"/>
                  <a:pt x="569" y="929"/>
                </a:cubicBezTo>
                <a:cubicBezTo>
                  <a:pt x="523" y="980"/>
                  <a:pt x="458" y="1010"/>
                  <a:pt x="373" y="1019"/>
                </a:cubicBezTo>
                <a:cubicBezTo>
                  <a:pt x="373" y="1149"/>
                  <a:pt x="373" y="1149"/>
                  <a:pt x="373" y="1149"/>
                </a:cubicBezTo>
                <a:cubicBezTo>
                  <a:pt x="264" y="1149"/>
                  <a:pt x="264" y="1149"/>
                  <a:pt x="264" y="1149"/>
                </a:cubicBezTo>
                <a:cubicBezTo>
                  <a:pt x="264" y="1019"/>
                  <a:pt x="264" y="1019"/>
                  <a:pt x="264" y="1019"/>
                </a:cubicBezTo>
                <a:cubicBezTo>
                  <a:pt x="122" y="1005"/>
                  <a:pt x="34" y="922"/>
                  <a:pt x="0" y="771"/>
                </a:cubicBezTo>
                <a:cubicBezTo>
                  <a:pt x="168" y="728"/>
                  <a:pt x="168" y="728"/>
                  <a:pt x="168" y="728"/>
                </a:cubicBezTo>
                <a:cubicBezTo>
                  <a:pt x="184" y="822"/>
                  <a:pt x="235" y="870"/>
                  <a:pt x="323" y="870"/>
                </a:cubicBezTo>
                <a:cubicBezTo>
                  <a:pt x="364" y="870"/>
                  <a:pt x="394" y="860"/>
                  <a:pt x="413" y="839"/>
                </a:cubicBezTo>
                <a:cubicBezTo>
                  <a:pt x="432" y="819"/>
                  <a:pt x="442" y="795"/>
                  <a:pt x="442" y="766"/>
                </a:cubicBezTo>
                <a:cubicBezTo>
                  <a:pt x="442" y="736"/>
                  <a:pt x="432" y="714"/>
                  <a:pt x="413" y="698"/>
                </a:cubicBezTo>
                <a:cubicBezTo>
                  <a:pt x="394" y="683"/>
                  <a:pt x="351" y="664"/>
                  <a:pt x="284" y="640"/>
                </a:cubicBezTo>
                <a:cubicBezTo>
                  <a:pt x="225" y="619"/>
                  <a:pt x="178" y="599"/>
                  <a:pt x="144" y="578"/>
                </a:cubicBezTo>
                <a:cubicBezTo>
                  <a:pt x="111" y="558"/>
                  <a:pt x="83" y="530"/>
                  <a:pt x="62" y="493"/>
                </a:cubicBezTo>
                <a:cubicBezTo>
                  <a:pt x="41" y="457"/>
                  <a:pt x="31" y="414"/>
                  <a:pt x="31" y="366"/>
                </a:cubicBezTo>
                <a:cubicBezTo>
                  <a:pt x="31" y="302"/>
                  <a:pt x="50" y="245"/>
                  <a:pt x="87" y="194"/>
                </a:cubicBezTo>
                <a:cubicBezTo>
                  <a:pt x="125" y="143"/>
                  <a:pt x="184" y="112"/>
                  <a:pt x="264" y="101"/>
                </a:cubicBezTo>
                <a:cubicBezTo>
                  <a:pt x="264" y="0"/>
                  <a:pt x="264" y="0"/>
                  <a:pt x="264" y="0"/>
                </a:cubicBezTo>
                <a:cubicBezTo>
                  <a:pt x="373" y="0"/>
                  <a:pt x="373" y="0"/>
                  <a:pt x="373" y="0"/>
                </a:cubicBezTo>
                <a:cubicBezTo>
                  <a:pt x="373" y="101"/>
                  <a:pt x="373" y="101"/>
                  <a:pt x="373" y="101"/>
                </a:cubicBezTo>
                <a:cubicBezTo>
                  <a:pt x="494" y="115"/>
                  <a:pt x="573" y="184"/>
                  <a:pt x="609" y="307"/>
                </a:cubicBezTo>
                <a:cubicBezTo>
                  <a:pt x="459" y="369"/>
                  <a:pt x="459" y="369"/>
                  <a:pt x="459" y="369"/>
                </a:cubicBezTo>
                <a:cubicBezTo>
                  <a:pt x="430" y="284"/>
                  <a:pt x="385" y="242"/>
                  <a:pt x="323" y="242"/>
                </a:cubicBezTo>
                <a:cubicBezTo>
                  <a:pt x="293" y="242"/>
                  <a:pt x="268" y="252"/>
                  <a:pt x="250" y="270"/>
                </a:cubicBezTo>
                <a:cubicBezTo>
                  <a:pt x="231" y="289"/>
                  <a:pt x="222" y="312"/>
                  <a:pt x="222" y="339"/>
                </a:cubicBezTo>
                <a:cubicBezTo>
                  <a:pt x="222" y="366"/>
                  <a:pt x="231" y="387"/>
                  <a:pt x="249" y="402"/>
                </a:cubicBezTo>
                <a:cubicBezTo>
                  <a:pt x="267" y="416"/>
                  <a:pt x="305" y="435"/>
                  <a:pt x="364" y="456"/>
                </a:cubicBezTo>
                <a:cubicBezTo>
                  <a:pt x="428" y="480"/>
                  <a:pt x="479" y="502"/>
                  <a:pt x="516" y="523"/>
                </a:cubicBezTo>
                <a:cubicBezTo>
                  <a:pt x="552" y="544"/>
                  <a:pt x="582" y="573"/>
                  <a:pt x="604" y="61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7" name="Freeform 26"/>
          <p:cNvSpPr>
            <a:spLocks noEditPoints="1"/>
          </p:cNvSpPr>
          <p:nvPr/>
        </p:nvSpPr>
        <p:spPr bwMode="auto">
          <a:xfrm>
            <a:off x="4287621" y="1822565"/>
            <a:ext cx="567626" cy="550680"/>
          </a:xfrm>
          <a:custGeom>
            <a:avLst/>
            <a:gdLst>
              <a:gd name="T0" fmla="*/ 1687 w 1687"/>
              <a:gd name="T1" fmla="*/ 89 h 1637"/>
              <a:gd name="T2" fmla="*/ 1598 w 1687"/>
              <a:gd name="T3" fmla="*/ 0 h 1637"/>
              <a:gd name="T4" fmla="*/ 959 w 1687"/>
              <a:gd name="T5" fmla="*/ 0 h 1637"/>
              <a:gd name="T6" fmla="*/ 869 w 1687"/>
              <a:gd name="T7" fmla="*/ 89 h 1637"/>
              <a:gd name="T8" fmla="*/ 869 w 1687"/>
              <a:gd name="T9" fmla="*/ 755 h 1637"/>
              <a:gd name="T10" fmla="*/ 920 w 1687"/>
              <a:gd name="T11" fmla="*/ 755 h 1637"/>
              <a:gd name="T12" fmla="*/ 920 w 1687"/>
              <a:gd name="T13" fmla="*/ 190 h 1637"/>
              <a:gd name="T14" fmla="*/ 1636 w 1687"/>
              <a:gd name="T15" fmla="*/ 190 h 1637"/>
              <a:gd name="T16" fmla="*/ 1636 w 1687"/>
              <a:gd name="T17" fmla="*/ 1214 h 1637"/>
              <a:gd name="T18" fmla="*/ 1535 w 1687"/>
              <a:gd name="T19" fmla="*/ 1214 h 1637"/>
              <a:gd name="T20" fmla="*/ 1535 w 1687"/>
              <a:gd name="T21" fmla="*/ 1469 h 1637"/>
              <a:gd name="T22" fmla="*/ 1598 w 1687"/>
              <a:gd name="T23" fmla="*/ 1469 h 1637"/>
              <a:gd name="T24" fmla="*/ 1687 w 1687"/>
              <a:gd name="T25" fmla="*/ 1380 h 1637"/>
              <a:gd name="T26" fmla="*/ 1687 w 1687"/>
              <a:gd name="T27" fmla="*/ 89 h 1637"/>
              <a:gd name="T28" fmla="*/ 1687 w 1687"/>
              <a:gd name="T29" fmla="*/ 89 h 1637"/>
              <a:gd name="T30" fmla="*/ 1548 w 1687"/>
              <a:gd name="T31" fmla="*/ 108 h 1637"/>
              <a:gd name="T32" fmla="*/ 1548 w 1687"/>
              <a:gd name="T33" fmla="*/ 108 h 1637"/>
              <a:gd name="T34" fmla="*/ 1008 w 1687"/>
              <a:gd name="T35" fmla="*/ 108 h 1637"/>
              <a:gd name="T36" fmla="*/ 990 w 1687"/>
              <a:gd name="T37" fmla="*/ 89 h 1637"/>
              <a:gd name="T38" fmla="*/ 1008 w 1687"/>
              <a:gd name="T39" fmla="*/ 71 h 1637"/>
              <a:gd name="T40" fmla="*/ 1548 w 1687"/>
              <a:gd name="T41" fmla="*/ 71 h 1637"/>
              <a:gd name="T42" fmla="*/ 1567 w 1687"/>
              <a:gd name="T43" fmla="*/ 89 h 1637"/>
              <a:gd name="T44" fmla="*/ 1548 w 1687"/>
              <a:gd name="T45" fmla="*/ 108 h 1637"/>
              <a:gd name="T46" fmla="*/ 1470 w 1687"/>
              <a:gd name="T47" fmla="*/ 1548 h 1637"/>
              <a:gd name="T48" fmla="*/ 1381 w 1687"/>
              <a:gd name="T49" fmla="*/ 1637 h 1637"/>
              <a:gd name="T50" fmla="*/ 89 w 1687"/>
              <a:gd name="T51" fmla="*/ 1637 h 1637"/>
              <a:gd name="T52" fmla="*/ 0 w 1687"/>
              <a:gd name="T53" fmla="*/ 1548 h 1637"/>
              <a:gd name="T54" fmla="*/ 0 w 1687"/>
              <a:gd name="T55" fmla="*/ 908 h 1637"/>
              <a:gd name="T56" fmla="*/ 89 w 1687"/>
              <a:gd name="T57" fmla="*/ 819 h 1637"/>
              <a:gd name="T58" fmla="*/ 1381 w 1687"/>
              <a:gd name="T59" fmla="*/ 819 h 1637"/>
              <a:gd name="T60" fmla="*/ 1470 w 1687"/>
              <a:gd name="T61" fmla="*/ 908 h 1637"/>
              <a:gd name="T62" fmla="*/ 1470 w 1687"/>
              <a:gd name="T63" fmla="*/ 1548 h 1637"/>
              <a:gd name="T64" fmla="*/ 1399 w 1687"/>
              <a:gd name="T65" fmla="*/ 958 h 1637"/>
              <a:gd name="T66" fmla="*/ 1399 w 1687"/>
              <a:gd name="T67" fmla="*/ 958 h 1637"/>
              <a:gd name="T68" fmla="*/ 1399 w 1687"/>
              <a:gd name="T69" fmla="*/ 1498 h 1637"/>
              <a:gd name="T70" fmla="*/ 1380 w 1687"/>
              <a:gd name="T71" fmla="*/ 1517 h 1637"/>
              <a:gd name="T72" fmla="*/ 1362 w 1687"/>
              <a:gd name="T73" fmla="*/ 1498 h 1637"/>
              <a:gd name="T74" fmla="*/ 1362 w 1687"/>
              <a:gd name="T75" fmla="*/ 958 h 1637"/>
              <a:gd name="T76" fmla="*/ 1380 w 1687"/>
              <a:gd name="T77" fmla="*/ 939 h 1637"/>
              <a:gd name="T78" fmla="*/ 1399 w 1687"/>
              <a:gd name="T79" fmla="*/ 958 h 1637"/>
              <a:gd name="T80" fmla="*/ 65 w 1687"/>
              <a:gd name="T81" fmla="*/ 1228 h 1637"/>
              <a:gd name="T82" fmla="*/ 118 w 1687"/>
              <a:gd name="T83" fmla="*/ 1282 h 1637"/>
              <a:gd name="T84" fmla="*/ 172 w 1687"/>
              <a:gd name="T85" fmla="*/ 1228 h 1637"/>
              <a:gd name="T86" fmla="*/ 118 w 1687"/>
              <a:gd name="T87" fmla="*/ 1174 h 1637"/>
              <a:gd name="T88" fmla="*/ 65 w 1687"/>
              <a:gd name="T89" fmla="*/ 1228 h 1637"/>
              <a:gd name="T90" fmla="*/ 65 w 1687"/>
              <a:gd name="T91" fmla="*/ 1228 h 1637"/>
              <a:gd name="T92" fmla="*/ 255 w 1687"/>
              <a:gd name="T93" fmla="*/ 870 h 1637"/>
              <a:gd name="T94" fmla="*/ 255 w 1687"/>
              <a:gd name="T95" fmla="*/ 870 h 1637"/>
              <a:gd name="T96" fmla="*/ 1280 w 1687"/>
              <a:gd name="T97" fmla="*/ 870 h 1637"/>
              <a:gd name="T98" fmla="*/ 1280 w 1687"/>
              <a:gd name="T99" fmla="*/ 1586 h 1637"/>
              <a:gd name="T100" fmla="*/ 255 w 1687"/>
              <a:gd name="T101" fmla="*/ 1586 h 1637"/>
              <a:gd name="T102" fmla="*/ 255 w 1687"/>
              <a:gd name="T103" fmla="*/ 870 h 16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687" h="1637">
                <a:moveTo>
                  <a:pt x="1687" y="89"/>
                </a:moveTo>
                <a:cubicBezTo>
                  <a:pt x="1687" y="40"/>
                  <a:pt x="1647" y="0"/>
                  <a:pt x="1598" y="0"/>
                </a:cubicBezTo>
                <a:cubicBezTo>
                  <a:pt x="959" y="0"/>
                  <a:pt x="959" y="0"/>
                  <a:pt x="959" y="0"/>
                </a:cubicBezTo>
                <a:cubicBezTo>
                  <a:pt x="909" y="0"/>
                  <a:pt x="869" y="40"/>
                  <a:pt x="869" y="89"/>
                </a:cubicBezTo>
                <a:cubicBezTo>
                  <a:pt x="869" y="755"/>
                  <a:pt x="869" y="755"/>
                  <a:pt x="869" y="755"/>
                </a:cubicBezTo>
                <a:cubicBezTo>
                  <a:pt x="920" y="755"/>
                  <a:pt x="920" y="755"/>
                  <a:pt x="920" y="755"/>
                </a:cubicBezTo>
                <a:cubicBezTo>
                  <a:pt x="920" y="190"/>
                  <a:pt x="920" y="190"/>
                  <a:pt x="920" y="190"/>
                </a:cubicBezTo>
                <a:cubicBezTo>
                  <a:pt x="1636" y="190"/>
                  <a:pt x="1636" y="190"/>
                  <a:pt x="1636" y="190"/>
                </a:cubicBezTo>
                <a:cubicBezTo>
                  <a:pt x="1636" y="1214"/>
                  <a:pt x="1636" y="1214"/>
                  <a:pt x="1636" y="1214"/>
                </a:cubicBezTo>
                <a:cubicBezTo>
                  <a:pt x="1535" y="1214"/>
                  <a:pt x="1535" y="1214"/>
                  <a:pt x="1535" y="1214"/>
                </a:cubicBezTo>
                <a:cubicBezTo>
                  <a:pt x="1535" y="1469"/>
                  <a:pt x="1535" y="1469"/>
                  <a:pt x="1535" y="1469"/>
                </a:cubicBezTo>
                <a:cubicBezTo>
                  <a:pt x="1598" y="1469"/>
                  <a:pt x="1598" y="1469"/>
                  <a:pt x="1598" y="1469"/>
                </a:cubicBezTo>
                <a:cubicBezTo>
                  <a:pt x="1647" y="1469"/>
                  <a:pt x="1687" y="1430"/>
                  <a:pt x="1687" y="1380"/>
                </a:cubicBezTo>
                <a:cubicBezTo>
                  <a:pt x="1687" y="89"/>
                  <a:pt x="1687" y="89"/>
                  <a:pt x="1687" y="89"/>
                </a:cubicBezTo>
                <a:cubicBezTo>
                  <a:pt x="1687" y="89"/>
                  <a:pt x="1687" y="89"/>
                  <a:pt x="1687" y="89"/>
                </a:cubicBezTo>
                <a:close/>
                <a:moveTo>
                  <a:pt x="1548" y="108"/>
                </a:moveTo>
                <a:cubicBezTo>
                  <a:pt x="1548" y="108"/>
                  <a:pt x="1548" y="108"/>
                  <a:pt x="1548" y="108"/>
                </a:cubicBezTo>
                <a:cubicBezTo>
                  <a:pt x="1008" y="108"/>
                  <a:pt x="1008" y="108"/>
                  <a:pt x="1008" y="108"/>
                </a:cubicBezTo>
                <a:cubicBezTo>
                  <a:pt x="998" y="108"/>
                  <a:pt x="990" y="100"/>
                  <a:pt x="990" y="89"/>
                </a:cubicBezTo>
                <a:cubicBezTo>
                  <a:pt x="990" y="79"/>
                  <a:pt x="998" y="71"/>
                  <a:pt x="1008" y="71"/>
                </a:cubicBezTo>
                <a:cubicBezTo>
                  <a:pt x="1548" y="71"/>
                  <a:pt x="1548" y="71"/>
                  <a:pt x="1548" y="71"/>
                </a:cubicBezTo>
                <a:cubicBezTo>
                  <a:pt x="1558" y="71"/>
                  <a:pt x="1567" y="79"/>
                  <a:pt x="1567" y="89"/>
                </a:cubicBezTo>
                <a:cubicBezTo>
                  <a:pt x="1567" y="100"/>
                  <a:pt x="1558" y="108"/>
                  <a:pt x="1548" y="108"/>
                </a:cubicBezTo>
                <a:close/>
                <a:moveTo>
                  <a:pt x="1470" y="1548"/>
                </a:moveTo>
                <a:cubicBezTo>
                  <a:pt x="1470" y="1597"/>
                  <a:pt x="1430" y="1637"/>
                  <a:pt x="1381" y="1637"/>
                </a:cubicBezTo>
                <a:cubicBezTo>
                  <a:pt x="89" y="1637"/>
                  <a:pt x="89" y="1637"/>
                  <a:pt x="89" y="1637"/>
                </a:cubicBezTo>
                <a:cubicBezTo>
                  <a:pt x="40" y="1637"/>
                  <a:pt x="0" y="1597"/>
                  <a:pt x="0" y="1548"/>
                </a:cubicBezTo>
                <a:cubicBezTo>
                  <a:pt x="0" y="908"/>
                  <a:pt x="0" y="908"/>
                  <a:pt x="0" y="908"/>
                </a:cubicBezTo>
                <a:cubicBezTo>
                  <a:pt x="0" y="859"/>
                  <a:pt x="40" y="819"/>
                  <a:pt x="89" y="819"/>
                </a:cubicBezTo>
                <a:cubicBezTo>
                  <a:pt x="1381" y="819"/>
                  <a:pt x="1381" y="819"/>
                  <a:pt x="1381" y="819"/>
                </a:cubicBezTo>
                <a:cubicBezTo>
                  <a:pt x="1430" y="819"/>
                  <a:pt x="1470" y="859"/>
                  <a:pt x="1470" y="908"/>
                </a:cubicBezTo>
                <a:cubicBezTo>
                  <a:pt x="1470" y="1548"/>
                  <a:pt x="1470" y="1548"/>
                  <a:pt x="1470" y="1548"/>
                </a:cubicBezTo>
                <a:close/>
                <a:moveTo>
                  <a:pt x="1399" y="958"/>
                </a:moveTo>
                <a:cubicBezTo>
                  <a:pt x="1399" y="958"/>
                  <a:pt x="1399" y="958"/>
                  <a:pt x="1399" y="958"/>
                </a:cubicBezTo>
                <a:cubicBezTo>
                  <a:pt x="1399" y="1498"/>
                  <a:pt x="1399" y="1498"/>
                  <a:pt x="1399" y="1498"/>
                </a:cubicBezTo>
                <a:cubicBezTo>
                  <a:pt x="1399" y="1508"/>
                  <a:pt x="1391" y="1517"/>
                  <a:pt x="1380" y="1517"/>
                </a:cubicBezTo>
                <a:cubicBezTo>
                  <a:pt x="1370" y="1517"/>
                  <a:pt x="1362" y="1508"/>
                  <a:pt x="1362" y="1498"/>
                </a:cubicBezTo>
                <a:cubicBezTo>
                  <a:pt x="1362" y="958"/>
                  <a:pt x="1362" y="958"/>
                  <a:pt x="1362" y="958"/>
                </a:cubicBezTo>
                <a:cubicBezTo>
                  <a:pt x="1362" y="948"/>
                  <a:pt x="1370" y="939"/>
                  <a:pt x="1380" y="939"/>
                </a:cubicBezTo>
                <a:cubicBezTo>
                  <a:pt x="1391" y="939"/>
                  <a:pt x="1399" y="948"/>
                  <a:pt x="1399" y="958"/>
                </a:cubicBezTo>
                <a:close/>
                <a:moveTo>
                  <a:pt x="65" y="1228"/>
                </a:moveTo>
                <a:cubicBezTo>
                  <a:pt x="65" y="1258"/>
                  <a:pt x="88" y="1282"/>
                  <a:pt x="118" y="1282"/>
                </a:cubicBezTo>
                <a:cubicBezTo>
                  <a:pt x="148" y="1282"/>
                  <a:pt x="172" y="1258"/>
                  <a:pt x="172" y="1228"/>
                </a:cubicBezTo>
                <a:cubicBezTo>
                  <a:pt x="172" y="1198"/>
                  <a:pt x="148" y="1174"/>
                  <a:pt x="118" y="1174"/>
                </a:cubicBezTo>
                <a:cubicBezTo>
                  <a:pt x="88" y="1174"/>
                  <a:pt x="65" y="1198"/>
                  <a:pt x="65" y="1228"/>
                </a:cubicBezTo>
                <a:cubicBezTo>
                  <a:pt x="65" y="1228"/>
                  <a:pt x="65" y="1228"/>
                  <a:pt x="65" y="1228"/>
                </a:cubicBezTo>
                <a:close/>
                <a:moveTo>
                  <a:pt x="255" y="870"/>
                </a:moveTo>
                <a:cubicBezTo>
                  <a:pt x="255" y="870"/>
                  <a:pt x="255" y="870"/>
                  <a:pt x="255" y="870"/>
                </a:cubicBezTo>
                <a:cubicBezTo>
                  <a:pt x="1280" y="870"/>
                  <a:pt x="1280" y="870"/>
                  <a:pt x="1280" y="870"/>
                </a:cubicBezTo>
                <a:cubicBezTo>
                  <a:pt x="1280" y="1586"/>
                  <a:pt x="1280" y="1586"/>
                  <a:pt x="1280" y="1586"/>
                </a:cubicBezTo>
                <a:cubicBezTo>
                  <a:pt x="255" y="1586"/>
                  <a:pt x="255" y="1586"/>
                  <a:pt x="255" y="1586"/>
                </a:cubicBezTo>
                <a:lnTo>
                  <a:pt x="255" y="87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8" name="Freeform 27"/>
          <p:cNvSpPr>
            <a:spLocks noEditPoints="1"/>
          </p:cNvSpPr>
          <p:nvPr/>
        </p:nvSpPr>
        <p:spPr bwMode="auto">
          <a:xfrm>
            <a:off x="5919753" y="1956243"/>
            <a:ext cx="282571" cy="282571"/>
          </a:xfrm>
          <a:custGeom>
            <a:avLst/>
            <a:gdLst>
              <a:gd name="T0" fmla="*/ 1723 w 1838"/>
              <a:gd name="T1" fmla="*/ 0 h 1838"/>
              <a:gd name="T2" fmla="*/ 115 w 1838"/>
              <a:gd name="T3" fmla="*/ 0 h 1838"/>
              <a:gd name="T4" fmla="*/ 0 w 1838"/>
              <a:gd name="T5" fmla="*/ 115 h 1838"/>
              <a:gd name="T6" fmla="*/ 0 w 1838"/>
              <a:gd name="T7" fmla="*/ 1321 h 1838"/>
              <a:gd name="T8" fmla="*/ 115 w 1838"/>
              <a:gd name="T9" fmla="*/ 1436 h 1838"/>
              <a:gd name="T10" fmla="*/ 1723 w 1838"/>
              <a:gd name="T11" fmla="*/ 1436 h 1838"/>
              <a:gd name="T12" fmla="*/ 1838 w 1838"/>
              <a:gd name="T13" fmla="*/ 1321 h 1838"/>
              <a:gd name="T14" fmla="*/ 1838 w 1838"/>
              <a:gd name="T15" fmla="*/ 115 h 1838"/>
              <a:gd name="T16" fmla="*/ 1723 w 1838"/>
              <a:gd name="T17" fmla="*/ 0 h 1838"/>
              <a:gd name="T18" fmla="*/ 1723 w 1838"/>
              <a:gd name="T19" fmla="*/ 1034 h 1838"/>
              <a:gd name="T20" fmla="*/ 1723 w 1838"/>
              <a:gd name="T21" fmla="*/ 1034 h 1838"/>
              <a:gd name="T22" fmla="*/ 1608 w 1838"/>
              <a:gd name="T23" fmla="*/ 1149 h 1838"/>
              <a:gd name="T24" fmla="*/ 230 w 1838"/>
              <a:gd name="T25" fmla="*/ 1149 h 1838"/>
              <a:gd name="T26" fmla="*/ 115 w 1838"/>
              <a:gd name="T27" fmla="*/ 1034 h 1838"/>
              <a:gd name="T28" fmla="*/ 115 w 1838"/>
              <a:gd name="T29" fmla="*/ 230 h 1838"/>
              <a:gd name="T30" fmla="*/ 230 w 1838"/>
              <a:gd name="T31" fmla="*/ 115 h 1838"/>
              <a:gd name="T32" fmla="*/ 1608 w 1838"/>
              <a:gd name="T33" fmla="*/ 115 h 1838"/>
              <a:gd name="T34" fmla="*/ 1723 w 1838"/>
              <a:gd name="T35" fmla="*/ 230 h 1838"/>
              <a:gd name="T36" fmla="*/ 1723 w 1838"/>
              <a:gd name="T37" fmla="*/ 1034 h 1838"/>
              <a:gd name="T38" fmla="*/ 1034 w 1838"/>
              <a:gd name="T39" fmla="*/ 1493 h 1838"/>
              <a:gd name="T40" fmla="*/ 1034 w 1838"/>
              <a:gd name="T41" fmla="*/ 1493 h 1838"/>
              <a:gd name="T42" fmla="*/ 1091 w 1838"/>
              <a:gd name="T43" fmla="*/ 1551 h 1838"/>
              <a:gd name="T44" fmla="*/ 1091 w 1838"/>
              <a:gd name="T45" fmla="*/ 1608 h 1838"/>
              <a:gd name="T46" fmla="*/ 1137 w 1838"/>
              <a:gd name="T47" fmla="*/ 1700 h 1838"/>
              <a:gd name="T48" fmla="*/ 1275 w 1838"/>
              <a:gd name="T49" fmla="*/ 1804 h 1838"/>
              <a:gd name="T50" fmla="*/ 1264 w 1838"/>
              <a:gd name="T51" fmla="*/ 1838 h 1838"/>
              <a:gd name="T52" fmla="*/ 574 w 1838"/>
              <a:gd name="T53" fmla="*/ 1838 h 1838"/>
              <a:gd name="T54" fmla="*/ 563 w 1838"/>
              <a:gd name="T55" fmla="*/ 1804 h 1838"/>
              <a:gd name="T56" fmla="*/ 701 w 1838"/>
              <a:gd name="T57" fmla="*/ 1700 h 1838"/>
              <a:gd name="T58" fmla="*/ 747 w 1838"/>
              <a:gd name="T59" fmla="*/ 1608 h 1838"/>
              <a:gd name="T60" fmla="*/ 747 w 1838"/>
              <a:gd name="T61" fmla="*/ 1551 h 1838"/>
              <a:gd name="T62" fmla="*/ 804 w 1838"/>
              <a:gd name="T63" fmla="*/ 1493 h 1838"/>
              <a:gd name="T64" fmla="*/ 1034 w 1838"/>
              <a:gd name="T65" fmla="*/ 1493 h 1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838" h="1838">
                <a:moveTo>
                  <a:pt x="1723" y="0"/>
                </a:moveTo>
                <a:cubicBezTo>
                  <a:pt x="115" y="0"/>
                  <a:pt x="115" y="0"/>
                  <a:pt x="115" y="0"/>
                </a:cubicBezTo>
                <a:cubicBezTo>
                  <a:pt x="52" y="0"/>
                  <a:pt x="0" y="52"/>
                  <a:pt x="0" y="115"/>
                </a:cubicBezTo>
                <a:cubicBezTo>
                  <a:pt x="0" y="1321"/>
                  <a:pt x="0" y="1321"/>
                  <a:pt x="0" y="1321"/>
                </a:cubicBezTo>
                <a:cubicBezTo>
                  <a:pt x="0" y="1385"/>
                  <a:pt x="52" y="1436"/>
                  <a:pt x="115" y="1436"/>
                </a:cubicBezTo>
                <a:cubicBezTo>
                  <a:pt x="1723" y="1436"/>
                  <a:pt x="1723" y="1436"/>
                  <a:pt x="1723" y="1436"/>
                </a:cubicBezTo>
                <a:cubicBezTo>
                  <a:pt x="1786" y="1436"/>
                  <a:pt x="1838" y="1385"/>
                  <a:pt x="1838" y="1321"/>
                </a:cubicBezTo>
                <a:cubicBezTo>
                  <a:pt x="1838" y="115"/>
                  <a:pt x="1838" y="115"/>
                  <a:pt x="1838" y="115"/>
                </a:cubicBezTo>
                <a:cubicBezTo>
                  <a:pt x="1838" y="52"/>
                  <a:pt x="1786" y="0"/>
                  <a:pt x="1723" y="0"/>
                </a:cubicBezTo>
                <a:close/>
                <a:moveTo>
                  <a:pt x="1723" y="1034"/>
                </a:moveTo>
                <a:cubicBezTo>
                  <a:pt x="1723" y="1034"/>
                  <a:pt x="1723" y="1034"/>
                  <a:pt x="1723" y="1034"/>
                </a:cubicBezTo>
                <a:cubicBezTo>
                  <a:pt x="1723" y="1098"/>
                  <a:pt x="1671" y="1149"/>
                  <a:pt x="1608" y="1149"/>
                </a:cubicBezTo>
                <a:cubicBezTo>
                  <a:pt x="230" y="1149"/>
                  <a:pt x="230" y="1149"/>
                  <a:pt x="230" y="1149"/>
                </a:cubicBezTo>
                <a:cubicBezTo>
                  <a:pt x="166" y="1149"/>
                  <a:pt x="115" y="1098"/>
                  <a:pt x="115" y="1034"/>
                </a:cubicBezTo>
                <a:cubicBezTo>
                  <a:pt x="115" y="230"/>
                  <a:pt x="115" y="230"/>
                  <a:pt x="115" y="230"/>
                </a:cubicBezTo>
                <a:cubicBezTo>
                  <a:pt x="115" y="167"/>
                  <a:pt x="167" y="115"/>
                  <a:pt x="230" y="115"/>
                </a:cubicBezTo>
                <a:cubicBezTo>
                  <a:pt x="1608" y="115"/>
                  <a:pt x="1608" y="115"/>
                  <a:pt x="1608" y="115"/>
                </a:cubicBezTo>
                <a:cubicBezTo>
                  <a:pt x="1671" y="115"/>
                  <a:pt x="1723" y="167"/>
                  <a:pt x="1723" y="230"/>
                </a:cubicBezTo>
                <a:cubicBezTo>
                  <a:pt x="1723" y="1034"/>
                  <a:pt x="1723" y="1034"/>
                  <a:pt x="1723" y="1034"/>
                </a:cubicBezTo>
                <a:close/>
                <a:moveTo>
                  <a:pt x="1034" y="1493"/>
                </a:moveTo>
                <a:cubicBezTo>
                  <a:pt x="1034" y="1493"/>
                  <a:pt x="1034" y="1493"/>
                  <a:pt x="1034" y="1493"/>
                </a:cubicBezTo>
                <a:cubicBezTo>
                  <a:pt x="1065" y="1493"/>
                  <a:pt x="1091" y="1519"/>
                  <a:pt x="1091" y="1551"/>
                </a:cubicBezTo>
                <a:cubicBezTo>
                  <a:pt x="1091" y="1608"/>
                  <a:pt x="1091" y="1608"/>
                  <a:pt x="1091" y="1608"/>
                </a:cubicBezTo>
                <a:cubicBezTo>
                  <a:pt x="1091" y="1640"/>
                  <a:pt x="1112" y="1681"/>
                  <a:pt x="1137" y="1700"/>
                </a:cubicBezTo>
                <a:cubicBezTo>
                  <a:pt x="1275" y="1804"/>
                  <a:pt x="1275" y="1804"/>
                  <a:pt x="1275" y="1804"/>
                </a:cubicBezTo>
                <a:cubicBezTo>
                  <a:pt x="1300" y="1823"/>
                  <a:pt x="1295" y="1838"/>
                  <a:pt x="1264" y="1838"/>
                </a:cubicBezTo>
                <a:cubicBezTo>
                  <a:pt x="574" y="1838"/>
                  <a:pt x="574" y="1838"/>
                  <a:pt x="574" y="1838"/>
                </a:cubicBezTo>
                <a:cubicBezTo>
                  <a:pt x="543" y="1838"/>
                  <a:pt x="538" y="1823"/>
                  <a:pt x="563" y="1804"/>
                </a:cubicBezTo>
                <a:cubicBezTo>
                  <a:pt x="701" y="1700"/>
                  <a:pt x="701" y="1700"/>
                  <a:pt x="701" y="1700"/>
                </a:cubicBezTo>
                <a:cubicBezTo>
                  <a:pt x="726" y="1681"/>
                  <a:pt x="747" y="1640"/>
                  <a:pt x="747" y="1608"/>
                </a:cubicBezTo>
                <a:cubicBezTo>
                  <a:pt x="747" y="1551"/>
                  <a:pt x="747" y="1551"/>
                  <a:pt x="747" y="1551"/>
                </a:cubicBezTo>
                <a:cubicBezTo>
                  <a:pt x="747" y="1519"/>
                  <a:pt x="773" y="1493"/>
                  <a:pt x="804" y="1493"/>
                </a:cubicBezTo>
                <a:lnTo>
                  <a:pt x="1034" y="149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9" name="Freeform 28"/>
          <p:cNvSpPr>
            <a:spLocks noEditPoints="1"/>
          </p:cNvSpPr>
          <p:nvPr/>
        </p:nvSpPr>
        <p:spPr bwMode="auto">
          <a:xfrm>
            <a:off x="7352934" y="1780952"/>
            <a:ext cx="395790" cy="633906"/>
          </a:xfrm>
          <a:custGeom>
            <a:avLst/>
            <a:gdLst>
              <a:gd name="T0" fmla="*/ 804 w 1148"/>
              <a:gd name="T1" fmla="*/ 1493 h 1838"/>
              <a:gd name="T2" fmla="*/ 746 w 1148"/>
              <a:gd name="T3" fmla="*/ 1551 h 1838"/>
              <a:gd name="T4" fmla="*/ 402 w 1148"/>
              <a:gd name="T5" fmla="*/ 1551 h 1838"/>
              <a:gd name="T6" fmla="*/ 344 w 1148"/>
              <a:gd name="T7" fmla="*/ 1493 h 1838"/>
              <a:gd name="T8" fmla="*/ 402 w 1148"/>
              <a:gd name="T9" fmla="*/ 1436 h 1838"/>
              <a:gd name="T10" fmla="*/ 746 w 1148"/>
              <a:gd name="T11" fmla="*/ 1436 h 1838"/>
              <a:gd name="T12" fmla="*/ 804 w 1148"/>
              <a:gd name="T13" fmla="*/ 1493 h 1838"/>
              <a:gd name="T14" fmla="*/ 746 w 1148"/>
              <a:gd name="T15" fmla="*/ 1608 h 1838"/>
              <a:gd name="T16" fmla="*/ 746 w 1148"/>
              <a:gd name="T17" fmla="*/ 1608 h 1838"/>
              <a:gd name="T18" fmla="*/ 402 w 1148"/>
              <a:gd name="T19" fmla="*/ 1608 h 1838"/>
              <a:gd name="T20" fmla="*/ 344 w 1148"/>
              <a:gd name="T21" fmla="*/ 1666 h 1838"/>
              <a:gd name="T22" fmla="*/ 402 w 1148"/>
              <a:gd name="T23" fmla="*/ 1723 h 1838"/>
              <a:gd name="T24" fmla="*/ 516 w 1148"/>
              <a:gd name="T25" fmla="*/ 1838 h 1838"/>
              <a:gd name="T26" fmla="*/ 631 w 1148"/>
              <a:gd name="T27" fmla="*/ 1838 h 1838"/>
              <a:gd name="T28" fmla="*/ 746 w 1148"/>
              <a:gd name="T29" fmla="*/ 1723 h 1838"/>
              <a:gd name="T30" fmla="*/ 804 w 1148"/>
              <a:gd name="T31" fmla="*/ 1666 h 1838"/>
              <a:gd name="T32" fmla="*/ 746 w 1148"/>
              <a:gd name="T33" fmla="*/ 1608 h 1838"/>
              <a:gd name="T34" fmla="*/ 574 w 1148"/>
              <a:gd name="T35" fmla="*/ 115 h 1838"/>
              <a:gd name="T36" fmla="*/ 574 w 1148"/>
              <a:gd name="T37" fmla="*/ 115 h 1838"/>
              <a:gd name="T38" fmla="*/ 1033 w 1148"/>
              <a:gd name="T39" fmla="*/ 575 h 1838"/>
              <a:gd name="T40" fmla="*/ 803 w 1148"/>
              <a:gd name="T41" fmla="*/ 970 h 1838"/>
              <a:gd name="T42" fmla="*/ 746 w 1148"/>
              <a:gd name="T43" fmla="*/ 1003 h 1838"/>
              <a:gd name="T44" fmla="*/ 746 w 1148"/>
              <a:gd name="T45" fmla="*/ 1264 h 1838"/>
              <a:gd name="T46" fmla="*/ 402 w 1148"/>
              <a:gd name="T47" fmla="*/ 1264 h 1838"/>
              <a:gd name="T48" fmla="*/ 402 w 1148"/>
              <a:gd name="T49" fmla="*/ 1003 h 1838"/>
              <a:gd name="T50" fmla="*/ 345 w 1148"/>
              <a:gd name="T51" fmla="*/ 970 h 1838"/>
              <a:gd name="T52" fmla="*/ 115 w 1148"/>
              <a:gd name="T53" fmla="*/ 575 h 1838"/>
              <a:gd name="T54" fmla="*/ 574 w 1148"/>
              <a:gd name="T55" fmla="*/ 115 h 1838"/>
              <a:gd name="T56" fmla="*/ 574 w 1148"/>
              <a:gd name="T57" fmla="*/ 0 h 1838"/>
              <a:gd name="T58" fmla="*/ 574 w 1148"/>
              <a:gd name="T59" fmla="*/ 0 h 1838"/>
              <a:gd name="T60" fmla="*/ 0 w 1148"/>
              <a:gd name="T61" fmla="*/ 575 h 1838"/>
              <a:gd name="T62" fmla="*/ 287 w 1148"/>
              <a:gd name="T63" fmla="*/ 1069 h 1838"/>
              <a:gd name="T64" fmla="*/ 287 w 1148"/>
              <a:gd name="T65" fmla="*/ 1264 h 1838"/>
              <a:gd name="T66" fmla="*/ 402 w 1148"/>
              <a:gd name="T67" fmla="*/ 1379 h 1838"/>
              <a:gd name="T68" fmla="*/ 746 w 1148"/>
              <a:gd name="T69" fmla="*/ 1379 h 1838"/>
              <a:gd name="T70" fmla="*/ 861 w 1148"/>
              <a:gd name="T71" fmla="*/ 1264 h 1838"/>
              <a:gd name="T72" fmla="*/ 861 w 1148"/>
              <a:gd name="T73" fmla="*/ 1069 h 1838"/>
              <a:gd name="T74" fmla="*/ 1148 w 1148"/>
              <a:gd name="T75" fmla="*/ 575 h 1838"/>
              <a:gd name="T76" fmla="*/ 574 w 1148"/>
              <a:gd name="T77" fmla="*/ 0 h 1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48" h="1838">
                <a:moveTo>
                  <a:pt x="804" y="1493"/>
                </a:moveTo>
                <a:cubicBezTo>
                  <a:pt x="804" y="1525"/>
                  <a:pt x="778" y="1551"/>
                  <a:pt x="746" y="1551"/>
                </a:cubicBezTo>
                <a:cubicBezTo>
                  <a:pt x="402" y="1551"/>
                  <a:pt x="402" y="1551"/>
                  <a:pt x="402" y="1551"/>
                </a:cubicBezTo>
                <a:cubicBezTo>
                  <a:pt x="370" y="1551"/>
                  <a:pt x="344" y="1525"/>
                  <a:pt x="344" y="1493"/>
                </a:cubicBezTo>
                <a:cubicBezTo>
                  <a:pt x="344" y="1462"/>
                  <a:pt x="370" y="1436"/>
                  <a:pt x="402" y="1436"/>
                </a:cubicBezTo>
                <a:cubicBezTo>
                  <a:pt x="746" y="1436"/>
                  <a:pt x="746" y="1436"/>
                  <a:pt x="746" y="1436"/>
                </a:cubicBezTo>
                <a:cubicBezTo>
                  <a:pt x="778" y="1436"/>
                  <a:pt x="804" y="1462"/>
                  <a:pt x="804" y="1493"/>
                </a:cubicBezTo>
                <a:close/>
                <a:moveTo>
                  <a:pt x="746" y="1608"/>
                </a:moveTo>
                <a:cubicBezTo>
                  <a:pt x="746" y="1608"/>
                  <a:pt x="746" y="1608"/>
                  <a:pt x="746" y="1608"/>
                </a:cubicBezTo>
                <a:cubicBezTo>
                  <a:pt x="402" y="1608"/>
                  <a:pt x="402" y="1608"/>
                  <a:pt x="402" y="1608"/>
                </a:cubicBezTo>
                <a:cubicBezTo>
                  <a:pt x="370" y="1608"/>
                  <a:pt x="344" y="1634"/>
                  <a:pt x="344" y="1666"/>
                </a:cubicBezTo>
                <a:cubicBezTo>
                  <a:pt x="344" y="1697"/>
                  <a:pt x="370" y="1723"/>
                  <a:pt x="402" y="1723"/>
                </a:cubicBezTo>
                <a:cubicBezTo>
                  <a:pt x="402" y="1787"/>
                  <a:pt x="453" y="1838"/>
                  <a:pt x="516" y="1838"/>
                </a:cubicBezTo>
                <a:cubicBezTo>
                  <a:pt x="631" y="1838"/>
                  <a:pt x="631" y="1838"/>
                  <a:pt x="631" y="1838"/>
                </a:cubicBezTo>
                <a:cubicBezTo>
                  <a:pt x="695" y="1838"/>
                  <a:pt x="746" y="1787"/>
                  <a:pt x="746" y="1723"/>
                </a:cubicBezTo>
                <a:cubicBezTo>
                  <a:pt x="778" y="1723"/>
                  <a:pt x="804" y="1697"/>
                  <a:pt x="804" y="1666"/>
                </a:cubicBezTo>
                <a:cubicBezTo>
                  <a:pt x="804" y="1634"/>
                  <a:pt x="778" y="1608"/>
                  <a:pt x="746" y="1608"/>
                </a:cubicBezTo>
                <a:close/>
                <a:moveTo>
                  <a:pt x="574" y="115"/>
                </a:moveTo>
                <a:cubicBezTo>
                  <a:pt x="574" y="115"/>
                  <a:pt x="574" y="115"/>
                  <a:pt x="574" y="115"/>
                </a:cubicBezTo>
                <a:cubicBezTo>
                  <a:pt x="827" y="115"/>
                  <a:pt x="1033" y="321"/>
                  <a:pt x="1033" y="575"/>
                </a:cubicBezTo>
                <a:cubicBezTo>
                  <a:pt x="1033" y="738"/>
                  <a:pt x="947" y="886"/>
                  <a:pt x="803" y="970"/>
                </a:cubicBezTo>
                <a:cubicBezTo>
                  <a:pt x="746" y="1003"/>
                  <a:pt x="746" y="1003"/>
                  <a:pt x="746" y="1003"/>
                </a:cubicBezTo>
                <a:cubicBezTo>
                  <a:pt x="746" y="1264"/>
                  <a:pt x="746" y="1264"/>
                  <a:pt x="746" y="1264"/>
                </a:cubicBezTo>
                <a:cubicBezTo>
                  <a:pt x="402" y="1264"/>
                  <a:pt x="402" y="1264"/>
                  <a:pt x="402" y="1264"/>
                </a:cubicBezTo>
                <a:cubicBezTo>
                  <a:pt x="402" y="1003"/>
                  <a:pt x="402" y="1003"/>
                  <a:pt x="402" y="1003"/>
                </a:cubicBezTo>
                <a:cubicBezTo>
                  <a:pt x="345" y="970"/>
                  <a:pt x="345" y="970"/>
                  <a:pt x="345" y="970"/>
                </a:cubicBezTo>
                <a:cubicBezTo>
                  <a:pt x="200" y="886"/>
                  <a:pt x="115" y="738"/>
                  <a:pt x="115" y="575"/>
                </a:cubicBezTo>
                <a:cubicBezTo>
                  <a:pt x="115" y="321"/>
                  <a:pt x="321" y="115"/>
                  <a:pt x="574" y="115"/>
                </a:cubicBezTo>
                <a:close/>
                <a:moveTo>
                  <a:pt x="574" y="0"/>
                </a:moveTo>
                <a:cubicBezTo>
                  <a:pt x="574" y="0"/>
                  <a:pt x="574" y="0"/>
                  <a:pt x="574" y="0"/>
                </a:cubicBezTo>
                <a:cubicBezTo>
                  <a:pt x="257" y="0"/>
                  <a:pt x="0" y="258"/>
                  <a:pt x="0" y="575"/>
                </a:cubicBezTo>
                <a:cubicBezTo>
                  <a:pt x="0" y="787"/>
                  <a:pt x="116" y="970"/>
                  <a:pt x="287" y="1069"/>
                </a:cubicBezTo>
                <a:cubicBezTo>
                  <a:pt x="287" y="1264"/>
                  <a:pt x="287" y="1264"/>
                  <a:pt x="287" y="1264"/>
                </a:cubicBezTo>
                <a:cubicBezTo>
                  <a:pt x="287" y="1327"/>
                  <a:pt x="338" y="1379"/>
                  <a:pt x="402" y="1379"/>
                </a:cubicBezTo>
                <a:cubicBezTo>
                  <a:pt x="746" y="1379"/>
                  <a:pt x="746" y="1379"/>
                  <a:pt x="746" y="1379"/>
                </a:cubicBezTo>
                <a:cubicBezTo>
                  <a:pt x="810" y="1379"/>
                  <a:pt x="861" y="1327"/>
                  <a:pt x="861" y="1264"/>
                </a:cubicBezTo>
                <a:cubicBezTo>
                  <a:pt x="861" y="1069"/>
                  <a:pt x="861" y="1069"/>
                  <a:pt x="861" y="1069"/>
                </a:cubicBezTo>
                <a:cubicBezTo>
                  <a:pt x="1032" y="970"/>
                  <a:pt x="1148" y="787"/>
                  <a:pt x="1148" y="575"/>
                </a:cubicBezTo>
                <a:cubicBezTo>
                  <a:pt x="1148" y="258"/>
                  <a:pt x="891" y="0"/>
                  <a:pt x="574" y="0"/>
                </a:cubicBez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979599" y="3148465"/>
            <a:ext cx="1227142" cy="41819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34" name="矩形 33"/>
          <p:cNvSpPr/>
          <p:nvPr/>
        </p:nvSpPr>
        <p:spPr>
          <a:xfrm>
            <a:off x="979598" y="3545164"/>
            <a:ext cx="12271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2467356" y="2676386"/>
            <a:ext cx="1227142" cy="41819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36" name="矩形 35"/>
          <p:cNvSpPr/>
          <p:nvPr/>
        </p:nvSpPr>
        <p:spPr>
          <a:xfrm>
            <a:off x="2467355" y="3073086"/>
            <a:ext cx="12271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3958240" y="3148464"/>
            <a:ext cx="1227142" cy="41819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38" name="矩形 37"/>
          <p:cNvSpPr/>
          <p:nvPr/>
        </p:nvSpPr>
        <p:spPr>
          <a:xfrm>
            <a:off x="3958239" y="3545164"/>
            <a:ext cx="12271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446186" y="2676386"/>
            <a:ext cx="1227142" cy="41819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40" name="矩形 39"/>
          <p:cNvSpPr/>
          <p:nvPr/>
        </p:nvSpPr>
        <p:spPr>
          <a:xfrm>
            <a:off x="5446185" y="3073086"/>
            <a:ext cx="12271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966093" y="3148464"/>
            <a:ext cx="1227142" cy="41819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42" name="矩形 41"/>
          <p:cNvSpPr/>
          <p:nvPr/>
        </p:nvSpPr>
        <p:spPr>
          <a:xfrm>
            <a:off x="6966091" y="3545164"/>
            <a:ext cx="12271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100" dirty="0">
              <a:solidFill>
                <a:srgbClr val="26262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164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"/>
                            </p:stCondLst>
                            <p:childTnLst>
                              <p:par>
                                <p:cTn id="6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4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900"/>
                            </p:stCondLst>
                            <p:childTnLst>
                              <p:par>
                                <p:cTn id="10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4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90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4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5" grpId="0" animBg="1"/>
      <p:bldP spid="26" grpId="0" animBg="1"/>
      <p:bldP spid="27" grpId="0" animBg="1"/>
      <p:bldP spid="28" grpId="0" animBg="1"/>
      <p:bldP spid="29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4513" y="2322286"/>
            <a:ext cx="3632604" cy="2830285"/>
          </a:xfrm>
          <a:prstGeom prst="rect">
            <a:avLst/>
          </a:prstGeom>
        </p:spPr>
      </p:pic>
      <p:cxnSp>
        <p:nvCxnSpPr>
          <p:cNvPr id="10" name="直接连接符 9"/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18091" y="0"/>
            <a:ext cx="0" cy="1816894"/>
          </a:xfrm>
          <a:prstGeom prst="line">
            <a:avLst/>
          </a:prstGeom>
          <a:ln>
            <a:solidFill>
              <a:srgbClr val="0099EE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2"/>
            </p:custDataLst>
          </p:nvPr>
        </p:nvCxnSpPr>
        <p:spPr>
          <a:xfrm flipH="1">
            <a:off x="3618091" y="3336131"/>
            <a:ext cx="0" cy="1809750"/>
          </a:xfrm>
          <a:prstGeom prst="line">
            <a:avLst/>
          </a:prstGeom>
          <a:ln>
            <a:solidFill>
              <a:srgbClr val="0099EE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>
            <p:custDataLst>
              <p:tags r:id="rId3"/>
            </p:custDataLst>
          </p:nvPr>
        </p:nvSpPr>
        <p:spPr>
          <a:xfrm>
            <a:off x="4690174" y="1954174"/>
            <a:ext cx="3468723" cy="736223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ctr"/>
            <a:r>
              <a:rPr lang="en-US" altLang="zh-CN" sz="3300" b="1" dirty="0">
                <a:gradFill flip="none" rotWithShape="1">
                  <a:gsLst>
                    <a:gs pos="0">
                      <a:srgbClr val="0070C0"/>
                    </a:gs>
                    <a:gs pos="50000">
                      <a:srgbClr val="00B0F0"/>
                    </a:gs>
                    <a:gs pos="55000">
                      <a:srgbClr val="00B0F0"/>
                    </a:gs>
                    <a:gs pos="100000">
                      <a:srgbClr val="0070C0"/>
                    </a:gs>
                  </a:gsLst>
                  <a:lin ang="5400000" scaled="1"/>
                  <a:tileRect/>
                </a:gradFill>
                <a:cs typeface="+mn-ea"/>
                <a:sym typeface="+mn-lt"/>
              </a:rPr>
              <a:t>Part Three</a:t>
            </a:r>
            <a:endParaRPr lang="zh-CN" altLang="en-US" sz="3300" b="1" dirty="0">
              <a:gradFill flip="none" rotWithShape="1">
                <a:gsLst>
                  <a:gs pos="0">
                    <a:srgbClr val="0070C0"/>
                  </a:gs>
                  <a:gs pos="50000">
                    <a:srgbClr val="00B0F0"/>
                  </a:gs>
                  <a:gs pos="55000">
                    <a:srgbClr val="00B0F0"/>
                  </a:gs>
                  <a:gs pos="100000">
                    <a:srgbClr val="0070C0"/>
                  </a:gs>
                </a:gsLst>
                <a:lin ang="5400000" scaled="1"/>
                <a:tileRect/>
              </a:gradFill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>
            <p:custDataLst>
              <p:tags r:id="rId4"/>
            </p:custDataLst>
          </p:nvPr>
        </p:nvSpPr>
        <p:spPr>
          <a:xfrm>
            <a:off x="4766374" y="2865681"/>
            <a:ext cx="3307556" cy="47045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cxnSp>
        <p:nvCxnSpPr>
          <p:cNvPr id="29" name="直接连接符 28"/>
          <p:cNvCxnSpPr/>
          <p:nvPr>
            <p:custDataLst>
              <p:tags r:id="rId5"/>
            </p:custDataLst>
          </p:nvPr>
        </p:nvCxnSpPr>
        <p:spPr>
          <a:xfrm>
            <a:off x="4766373" y="3336131"/>
            <a:ext cx="3307556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cxnSp>
        <p:nvCxnSpPr>
          <p:cNvPr id="30" name="直接连接符 29"/>
          <p:cNvCxnSpPr/>
          <p:nvPr>
            <p:custDataLst>
              <p:tags r:id="rId6"/>
            </p:custDataLst>
          </p:nvPr>
        </p:nvCxnSpPr>
        <p:spPr>
          <a:xfrm>
            <a:off x="4766372" y="2872826"/>
            <a:ext cx="1485000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cxnSp>
        <p:nvCxnSpPr>
          <p:cNvPr id="31" name="直接连接符 30"/>
          <p:cNvCxnSpPr/>
          <p:nvPr>
            <p:custDataLst>
              <p:tags r:id="rId7"/>
            </p:custDataLst>
          </p:nvPr>
        </p:nvCxnSpPr>
        <p:spPr>
          <a:xfrm>
            <a:off x="6588929" y="2872826"/>
            <a:ext cx="1485000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sp>
        <p:nvSpPr>
          <p:cNvPr id="32" name="菱形 31"/>
          <p:cNvSpPr/>
          <p:nvPr>
            <p:custDataLst>
              <p:tags r:id="rId8"/>
            </p:custDataLst>
          </p:nvPr>
        </p:nvSpPr>
        <p:spPr>
          <a:xfrm>
            <a:off x="6320138" y="2772813"/>
            <a:ext cx="200025" cy="200025"/>
          </a:xfrm>
          <a:prstGeom prst="diamond">
            <a:avLst/>
          </a:prstGeom>
          <a:solidFill>
            <a:srgbClr val="2E8CF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1A3846BD-82A5-81BD-659D-D4BD3BF5A5D1}"/>
              </a:ext>
            </a:extLst>
          </p:cNvPr>
          <p:cNvSpPr txBox="1"/>
          <p:nvPr/>
        </p:nvSpPr>
        <p:spPr>
          <a:xfrm>
            <a:off x="1974843" y="2253347"/>
            <a:ext cx="29029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826344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15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/>
          </p:cNvSpPr>
          <p:nvPr/>
        </p:nvSpPr>
        <p:spPr bwMode="auto">
          <a:xfrm>
            <a:off x="1511876" y="2145151"/>
            <a:ext cx="517344" cy="1720729"/>
          </a:xfrm>
          <a:custGeom>
            <a:avLst/>
            <a:gdLst/>
            <a:ahLst/>
            <a:cxnLst/>
            <a:rect l="l" t="t" r="r" b="b"/>
            <a:pathLst>
              <a:path w="689792" h="2294305">
                <a:moveTo>
                  <a:pt x="437721" y="335982"/>
                </a:moveTo>
                <a:cubicBezTo>
                  <a:pt x="437721" y="335982"/>
                  <a:pt x="479409" y="342902"/>
                  <a:pt x="486357" y="349822"/>
                </a:cubicBezTo>
                <a:cubicBezTo>
                  <a:pt x="500253" y="349822"/>
                  <a:pt x="534992" y="356742"/>
                  <a:pt x="555836" y="377501"/>
                </a:cubicBezTo>
                <a:cubicBezTo>
                  <a:pt x="576672" y="391335"/>
                  <a:pt x="611391" y="384427"/>
                  <a:pt x="611420" y="384421"/>
                </a:cubicBezTo>
                <a:cubicBezTo>
                  <a:pt x="611420" y="384421"/>
                  <a:pt x="667003" y="405181"/>
                  <a:pt x="673951" y="412101"/>
                </a:cubicBezTo>
                <a:cubicBezTo>
                  <a:pt x="673951" y="419021"/>
                  <a:pt x="673951" y="474380"/>
                  <a:pt x="680899" y="515899"/>
                </a:cubicBezTo>
                <a:cubicBezTo>
                  <a:pt x="680899" y="515899"/>
                  <a:pt x="673951" y="654296"/>
                  <a:pt x="673951" y="744254"/>
                </a:cubicBezTo>
                <a:cubicBezTo>
                  <a:pt x="673951" y="819087"/>
                  <a:pt x="678759" y="802939"/>
                  <a:pt x="680899" y="799613"/>
                </a:cubicBezTo>
                <a:cubicBezTo>
                  <a:pt x="680899" y="813453"/>
                  <a:pt x="694795" y="931091"/>
                  <a:pt x="687847" y="944931"/>
                </a:cubicBezTo>
                <a:cubicBezTo>
                  <a:pt x="680899" y="965690"/>
                  <a:pt x="625316" y="1145607"/>
                  <a:pt x="618368" y="1159447"/>
                </a:cubicBezTo>
                <a:cubicBezTo>
                  <a:pt x="618368" y="1166365"/>
                  <a:pt x="618368" y="1214787"/>
                  <a:pt x="618368" y="1214806"/>
                </a:cubicBezTo>
                <a:cubicBezTo>
                  <a:pt x="597539" y="1235550"/>
                  <a:pt x="590586" y="1249384"/>
                  <a:pt x="590576" y="1249405"/>
                </a:cubicBezTo>
                <a:cubicBezTo>
                  <a:pt x="590576" y="1311684"/>
                  <a:pt x="583628" y="1408562"/>
                  <a:pt x="583628" y="1450081"/>
                </a:cubicBezTo>
                <a:cubicBezTo>
                  <a:pt x="590576" y="1505440"/>
                  <a:pt x="576680" y="1623078"/>
                  <a:pt x="583628" y="1685357"/>
                </a:cubicBezTo>
                <a:cubicBezTo>
                  <a:pt x="590576" y="1740716"/>
                  <a:pt x="590576" y="1982911"/>
                  <a:pt x="583628" y="2059030"/>
                </a:cubicBezTo>
                <a:cubicBezTo>
                  <a:pt x="583628" y="2121309"/>
                  <a:pt x="583628" y="2117416"/>
                  <a:pt x="583628" y="2121308"/>
                </a:cubicBezTo>
                <a:cubicBezTo>
                  <a:pt x="576687" y="2142048"/>
                  <a:pt x="583614" y="2148975"/>
                  <a:pt x="583628" y="2148988"/>
                </a:cubicBezTo>
                <a:cubicBezTo>
                  <a:pt x="583628" y="2148988"/>
                  <a:pt x="583628" y="2162828"/>
                  <a:pt x="583628" y="2183587"/>
                </a:cubicBezTo>
                <a:cubicBezTo>
                  <a:pt x="583628" y="2204334"/>
                  <a:pt x="569750" y="2204347"/>
                  <a:pt x="569732" y="2204347"/>
                </a:cubicBezTo>
                <a:cubicBezTo>
                  <a:pt x="569732" y="2204347"/>
                  <a:pt x="569732" y="2204347"/>
                  <a:pt x="590576" y="2266626"/>
                </a:cubicBezTo>
                <a:cubicBezTo>
                  <a:pt x="590576" y="2266626"/>
                  <a:pt x="590576" y="2266626"/>
                  <a:pt x="591444" y="2266626"/>
                </a:cubicBezTo>
                <a:lnTo>
                  <a:pt x="597524" y="2266626"/>
                </a:lnTo>
                <a:cubicBezTo>
                  <a:pt x="597524" y="2266626"/>
                  <a:pt x="597524" y="2266626"/>
                  <a:pt x="597524" y="2287385"/>
                </a:cubicBezTo>
                <a:cubicBezTo>
                  <a:pt x="576680" y="2294305"/>
                  <a:pt x="562784" y="2294305"/>
                  <a:pt x="521096" y="2294305"/>
                </a:cubicBezTo>
                <a:cubicBezTo>
                  <a:pt x="486373" y="2294305"/>
                  <a:pt x="458591" y="2287392"/>
                  <a:pt x="458565" y="2287385"/>
                </a:cubicBezTo>
                <a:cubicBezTo>
                  <a:pt x="458565" y="2287385"/>
                  <a:pt x="458565" y="2287385"/>
                  <a:pt x="458565" y="2266626"/>
                </a:cubicBezTo>
                <a:cubicBezTo>
                  <a:pt x="458565" y="2266626"/>
                  <a:pt x="458565" y="2266626"/>
                  <a:pt x="458565" y="2265761"/>
                </a:cubicBezTo>
                <a:lnTo>
                  <a:pt x="458565" y="2259706"/>
                </a:lnTo>
                <a:cubicBezTo>
                  <a:pt x="458565" y="2259706"/>
                  <a:pt x="458565" y="2259706"/>
                  <a:pt x="465513" y="2232026"/>
                </a:cubicBezTo>
                <a:cubicBezTo>
                  <a:pt x="465513" y="2232026"/>
                  <a:pt x="465513" y="2232026"/>
                  <a:pt x="465513" y="2231161"/>
                </a:cubicBezTo>
                <a:lnTo>
                  <a:pt x="465513" y="2225106"/>
                </a:lnTo>
                <a:cubicBezTo>
                  <a:pt x="465513" y="2225106"/>
                  <a:pt x="465513" y="2225106"/>
                  <a:pt x="464644" y="2224241"/>
                </a:cubicBezTo>
                <a:lnTo>
                  <a:pt x="458565" y="2218187"/>
                </a:lnTo>
                <a:cubicBezTo>
                  <a:pt x="458565" y="2218187"/>
                  <a:pt x="458565" y="2218187"/>
                  <a:pt x="457696" y="2218187"/>
                </a:cubicBezTo>
                <a:lnTo>
                  <a:pt x="451617" y="2218187"/>
                </a:lnTo>
                <a:cubicBezTo>
                  <a:pt x="444669" y="2211267"/>
                  <a:pt x="465513" y="2197427"/>
                  <a:pt x="451617" y="2190507"/>
                </a:cubicBezTo>
                <a:cubicBezTo>
                  <a:pt x="437721" y="2190507"/>
                  <a:pt x="430773" y="2155908"/>
                  <a:pt x="430773" y="2135148"/>
                </a:cubicBezTo>
                <a:cubicBezTo>
                  <a:pt x="430773" y="2107469"/>
                  <a:pt x="409929" y="1941392"/>
                  <a:pt x="402981" y="1872193"/>
                </a:cubicBezTo>
                <a:cubicBezTo>
                  <a:pt x="389085" y="1796075"/>
                  <a:pt x="396033" y="1650757"/>
                  <a:pt x="389085" y="1588479"/>
                </a:cubicBezTo>
                <a:cubicBezTo>
                  <a:pt x="382139" y="1533131"/>
                  <a:pt x="361302" y="1429364"/>
                  <a:pt x="361294" y="1429322"/>
                </a:cubicBezTo>
                <a:cubicBezTo>
                  <a:pt x="361294" y="1429322"/>
                  <a:pt x="340450" y="1574639"/>
                  <a:pt x="340450" y="1602318"/>
                </a:cubicBezTo>
                <a:cubicBezTo>
                  <a:pt x="340450" y="1629998"/>
                  <a:pt x="291814" y="1886033"/>
                  <a:pt x="291814" y="1920632"/>
                </a:cubicBezTo>
                <a:cubicBezTo>
                  <a:pt x="291814" y="1955232"/>
                  <a:pt x="319606" y="2135148"/>
                  <a:pt x="319606" y="2162828"/>
                </a:cubicBezTo>
                <a:cubicBezTo>
                  <a:pt x="319606" y="2183587"/>
                  <a:pt x="326554" y="2225106"/>
                  <a:pt x="326554" y="2232026"/>
                </a:cubicBezTo>
                <a:cubicBezTo>
                  <a:pt x="326554" y="2238937"/>
                  <a:pt x="333483" y="2245848"/>
                  <a:pt x="333502" y="2245866"/>
                </a:cubicBezTo>
                <a:cubicBezTo>
                  <a:pt x="333502" y="2245866"/>
                  <a:pt x="333502" y="2245866"/>
                  <a:pt x="333502" y="2266626"/>
                </a:cubicBezTo>
                <a:cubicBezTo>
                  <a:pt x="333502" y="2266626"/>
                  <a:pt x="333502" y="2266626"/>
                  <a:pt x="243178" y="2280465"/>
                </a:cubicBezTo>
                <a:cubicBezTo>
                  <a:pt x="243178" y="2280465"/>
                  <a:pt x="243178" y="2280465"/>
                  <a:pt x="243178" y="2259706"/>
                </a:cubicBezTo>
                <a:cubicBezTo>
                  <a:pt x="243178" y="2259706"/>
                  <a:pt x="180647" y="2280465"/>
                  <a:pt x="111167" y="2287385"/>
                </a:cubicBezTo>
                <a:cubicBezTo>
                  <a:pt x="41707" y="2287385"/>
                  <a:pt x="23" y="2273554"/>
                  <a:pt x="0" y="2273546"/>
                </a:cubicBezTo>
                <a:cubicBezTo>
                  <a:pt x="0" y="2273546"/>
                  <a:pt x="0" y="2273546"/>
                  <a:pt x="0" y="2272681"/>
                </a:cubicBezTo>
                <a:lnTo>
                  <a:pt x="0" y="2266626"/>
                </a:lnTo>
                <a:cubicBezTo>
                  <a:pt x="0" y="2266626"/>
                  <a:pt x="0" y="2266626"/>
                  <a:pt x="868" y="2266626"/>
                </a:cubicBezTo>
                <a:lnTo>
                  <a:pt x="6948" y="2266626"/>
                </a:lnTo>
                <a:cubicBezTo>
                  <a:pt x="6948" y="2266626"/>
                  <a:pt x="6948" y="2245866"/>
                  <a:pt x="13896" y="2245866"/>
                </a:cubicBezTo>
                <a:cubicBezTo>
                  <a:pt x="20844" y="2238946"/>
                  <a:pt x="69479" y="2245866"/>
                  <a:pt x="90323" y="2238946"/>
                </a:cubicBezTo>
                <a:cubicBezTo>
                  <a:pt x="111159" y="2232029"/>
                  <a:pt x="145879" y="2211283"/>
                  <a:pt x="145907" y="2211267"/>
                </a:cubicBezTo>
                <a:cubicBezTo>
                  <a:pt x="145907" y="2211267"/>
                  <a:pt x="145907" y="2211267"/>
                  <a:pt x="145038" y="2210402"/>
                </a:cubicBezTo>
                <a:lnTo>
                  <a:pt x="138959" y="2204347"/>
                </a:lnTo>
                <a:cubicBezTo>
                  <a:pt x="138959" y="2204347"/>
                  <a:pt x="145907" y="2197427"/>
                  <a:pt x="152855" y="2197427"/>
                </a:cubicBezTo>
                <a:cubicBezTo>
                  <a:pt x="152855" y="2190507"/>
                  <a:pt x="152855" y="2169748"/>
                  <a:pt x="145907" y="2162828"/>
                </a:cubicBezTo>
                <a:cubicBezTo>
                  <a:pt x="132011" y="2148988"/>
                  <a:pt x="166751" y="2128228"/>
                  <a:pt x="152855" y="2114389"/>
                </a:cubicBezTo>
                <a:cubicBezTo>
                  <a:pt x="145907" y="2107469"/>
                  <a:pt x="138959" y="2079789"/>
                  <a:pt x="138959" y="2045190"/>
                </a:cubicBezTo>
                <a:cubicBezTo>
                  <a:pt x="138959" y="2003671"/>
                  <a:pt x="145907" y="1713036"/>
                  <a:pt x="138959" y="1664597"/>
                </a:cubicBezTo>
                <a:cubicBezTo>
                  <a:pt x="132011" y="1616158"/>
                  <a:pt x="132011" y="1498520"/>
                  <a:pt x="125063" y="1429322"/>
                </a:cubicBezTo>
                <a:cubicBezTo>
                  <a:pt x="118116" y="1360132"/>
                  <a:pt x="111169" y="1201007"/>
                  <a:pt x="111167" y="1200966"/>
                </a:cubicBezTo>
                <a:cubicBezTo>
                  <a:pt x="111167" y="1200966"/>
                  <a:pt x="111167" y="1200966"/>
                  <a:pt x="90323" y="1194046"/>
                </a:cubicBezTo>
                <a:cubicBezTo>
                  <a:pt x="90323" y="1194046"/>
                  <a:pt x="76427" y="1194046"/>
                  <a:pt x="76427" y="1180206"/>
                </a:cubicBezTo>
                <a:cubicBezTo>
                  <a:pt x="69479" y="1166366"/>
                  <a:pt x="62531" y="1069488"/>
                  <a:pt x="69479" y="1034889"/>
                </a:cubicBezTo>
                <a:cubicBezTo>
                  <a:pt x="76427" y="1000290"/>
                  <a:pt x="55584" y="854972"/>
                  <a:pt x="62531" y="778854"/>
                </a:cubicBezTo>
                <a:cubicBezTo>
                  <a:pt x="76427" y="695815"/>
                  <a:pt x="41688" y="522819"/>
                  <a:pt x="41688" y="502059"/>
                </a:cubicBezTo>
                <a:cubicBezTo>
                  <a:pt x="48636" y="481299"/>
                  <a:pt x="55584" y="474380"/>
                  <a:pt x="55584" y="453620"/>
                </a:cubicBezTo>
                <a:cubicBezTo>
                  <a:pt x="62531" y="432860"/>
                  <a:pt x="55584" y="405181"/>
                  <a:pt x="76427" y="391341"/>
                </a:cubicBezTo>
                <a:cubicBezTo>
                  <a:pt x="83371" y="391341"/>
                  <a:pt x="97253" y="391341"/>
                  <a:pt x="97271" y="391341"/>
                </a:cubicBezTo>
                <a:cubicBezTo>
                  <a:pt x="97271" y="391341"/>
                  <a:pt x="97271" y="391341"/>
                  <a:pt x="159803" y="370581"/>
                </a:cubicBezTo>
                <a:cubicBezTo>
                  <a:pt x="159803" y="370581"/>
                  <a:pt x="173699" y="363662"/>
                  <a:pt x="180647" y="363662"/>
                </a:cubicBezTo>
                <a:cubicBezTo>
                  <a:pt x="194543" y="356742"/>
                  <a:pt x="229282" y="342902"/>
                  <a:pt x="236230" y="342902"/>
                </a:cubicBezTo>
                <a:cubicBezTo>
                  <a:pt x="250121" y="335985"/>
                  <a:pt x="257069" y="356726"/>
                  <a:pt x="257074" y="356742"/>
                </a:cubicBezTo>
                <a:cubicBezTo>
                  <a:pt x="257074" y="356742"/>
                  <a:pt x="243178" y="356742"/>
                  <a:pt x="236230" y="356742"/>
                </a:cubicBezTo>
                <a:cubicBezTo>
                  <a:pt x="236230" y="363662"/>
                  <a:pt x="264022" y="412101"/>
                  <a:pt x="277918" y="460540"/>
                </a:cubicBezTo>
                <a:cubicBezTo>
                  <a:pt x="291810" y="508963"/>
                  <a:pt x="312644" y="557386"/>
                  <a:pt x="312658" y="557418"/>
                </a:cubicBezTo>
                <a:cubicBezTo>
                  <a:pt x="312658" y="557418"/>
                  <a:pt x="333502" y="502059"/>
                  <a:pt x="333502" y="495139"/>
                </a:cubicBezTo>
                <a:cubicBezTo>
                  <a:pt x="340444" y="495139"/>
                  <a:pt x="347386" y="488231"/>
                  <a:pt x="347398" y="488219"/>
                </a:cubicBezTo>
                <a:cubicBezTo>
                  <a:pt x="347398" y="488219"/>
                  <a:pt x="347398" y="488219"/>
                  <a:pt x="345661" y="488219"/>
                </a:cubicBezTo>
                <a:lnTo>
                  <a:pt x="333502" y="488219"/>
                </a:lnTo>
                <a:cubicBezTo>
                  <a:pt x="333502" y="488219"/>
                  <a:pt x="319606" y="474380"/>
                  <a:pt x="326554" y="467460"/>
                </a:cubicBezTo>
                <a:cubicBezTo>
                  <a:pt x="326554" y="460540"/>
                  <a:pt x="347398" y="425940"/>
                  <a:pt x="354346" y="425940"/>
                </a:cubicBezTo>
                <a:cubicBezTo>
                  <a:pt x="361290" y="419024"/>
                  <a:pt x="375176" y="460499"/>
                  <a:pt x="375189" y="460540"/>
                </a:cubicBezTo>
                <a:cubicBezTo>
                  <a:pt x="375189" y="467455"/>
                  <a:pt x="368250" y="481282"/>
                  <a:pt x="368242" y="481299"/>
                </a:cubicBezTo>
                <a:cubicBezTo>
                  <a:pt x="368242" y="481299"/>
                  <a:pt x="368242" y="508979"/>
                  <a:pt x="375189" y="529738"/>
                </a:cubicBezTo>
                <a:cubicBezTo>
                  <a:pt x="375189" y="550489"/>
                  <a:pt x="375189" y="564326"/>
                  <a:pt x="375189" y="564338"/>
                </a:cubicBezTo>
                <a:cubicBezTo>
                  <a:pt x="375189" y="564338"/>
                  <a:pt x="409929" y="522819"/>
                  <a:pt x="416877" y="508979"/>
                </a:cubicBezTo>
                <a:cubicBezTo>
                  <a:pt x="423825" y="495139"/>
                  <a:pt x="458565" y="419021"/>
                  <a:pt x="458565" y="384421"/>
                </a:cubicBezTo>
                <a:cubicBezTo>
                  <a:pt x="465509" y="342926"/>
                  <a:pt x="437754" y="335990"/>
                  <a:pt x="437721" y="335982"/>
                </a:cubicBezTo>
                <a:close/>
                <a:moveTo>
                  <a:pt x="337948" y="198"/>
                </a:moveTo>
                <a:cubicBezTo>
                  <a:pt x="363221" y="1594"/>
                  <a:pt x="382444" y="10005"/>
                  <a:pt x="391237" y="14708"/>
                </a:cubicBezTo>
                <a:cubicBezTo>
                  <a:pt x="393386" y="15193"/>
                  <a:pt x="395440" y="15806"/>
                  <a:pt x="397115" y="17369"/>
                </a:cubicBezTo>
                <a:cubicBezTo>
                  <a:pt x="399547" y="15061"/>
                  <a:pt x="412661" y="4582"/>
                  <a:pt x="431367" y="10780"/>
                </a:cubicBezTo>
                <a:cubicBezTo>
                  <a:pt x="445272" y="24600"/>
                  <a:pt x="466128" y="52241"/>
                  <a:pt x="466128" y="79882"/>
                </a:cubicBezTo>
                <a:cubicBezTo>
                  <a:pt x="459176" y="107523"/>
                  <a:pt x="466128" y="121344"/>
                  <a:pt x="466128" y="121344"/>
                </a:cubicBezTo>
                <a:lnTo>
                  <a:pt x="460045" y="115297"/>
                </a:lnTo>
                <a:cubicBezTo>
                  <a:pt x="459172" y="114449"/>
                  <a:pt x="457585" y="120759"/>
                  <a:pt x="455937" y="128101"/>
                </a:cubicBezTo>
                <a:cubicBezTo>
                  <a:pt x="460991" y="129268"/>
                  <a:pt x="465039" y="139860"/>
                  <a:pt x="465039" y="150452"/>
                </a:cubicBezTo>
                <a:cubicBezTo>
                  <a:pt x="465039" y="164332"/>
                  <a:pt x="465039" y="185152"/>
                  <a:pt x="465039" y="192093"/>
                </a:cubicBezTo>
                <a:cubicBezTo>
                  <a:pt x="458087" y="199033"/>
                  <a:pt x="451135" y="205973"/>
                  <a:pt x="451135" y="205973"/>
                </a:cubicBezTo>
                <a:lnTo>
                  <a:pt x="447659" y="198165"/>
                </a:lnTo>
                <a:cubicBezTo>
                  <a:pt x="445921" y="197298"/>
                  <a:pt x="444183" y="199033"/>
                  <a:pt x="444183" y="205973"/>
                </a:cubicBezTo>
                <a:cubicBezTo>
                  <a:pt x="444183" y="212913"/>
                  <a:pt x="437230" y="233734"/>
                  <a:pt x="437230" y="247614"/>
                </a:cubicBezTo>
                <a:cubicBezTo>
                  <a:pt x="430278" y="261494"/>
                  <a:pt x="423326" y="275375"/>
                  <a:pt x="423326" y="275375"/>
                </a:cubicBezTo>
                <a:cubicBezTo>
                  <a:pt x="423306" y="275395"/>
                  <a:pt x="416374" y="282345"/>
                  <a:pt x="416374" y="303135"/>
                </a:cubicBezTo>
                <a:cubicBezTo>
                  <a:pt x="416374" y="323956"/>
                  <a:pt x="360757" y="344776"/>
                  <a:pt x="360757" y="344776"/>
                </a:cubicBezTo>
                <a:cubicBezTo>
                  <a:pt x="360720" y="344769"/>
                  <a:pt x="291235" y="330890"/>
                  <a:pt x="291235" y="310075"/>
                </a:cubicBezTo>
                <a:cubicBezTo>
                  <a:pt x="291235" y="282315"/>
                  <a:pt x="284283" y="289255"/>
                  <a:pt x="284283" y="289255"/>
                </a:cubicBezTo>
                <a:cubicBezTo>
                  <a:pt x="284274" y="289236"/>
                  <a:pt x="277326" y="275361"/>
                  <a:pt x="270379" y="254554"/>
                </a:cubicBezTo>
                <a:cubicBezTo>
                  <a:pt x="263427" y="233734"/>
                  <a:pt x="256475" y="212913"/>
                  <a:pt x="256475" y="212913"/>
                </a:cubicBezTo>
                <a:cubicBezTo>
                  <a:pt x="256461" y="212940"/>
                  <a:pt x="249523" y="226787"/>
                  <a:pt x="249523" y="219853"/>
                </a:cubicBezTo>
                <a:cubicBezTo>
                  <a:pt x="242570" y="205973"/>
                  <a:pt x="242570" y="185152"/>
                  <a:pt x="235618" y="171272"/>
                </a:cubicBezTo>
                <a:cubicBezTo>
                  <a:pt x="228666" y="157392"/>
                  <a:pt x="235618" y="143511"/>
                  <a:pt x="242570" y="143511"/>
                </a:cubicBezTo>
                <a:lnTo>
                  <a:pt x="244451" y="142712"/>
                </a:lnTo>
                <a:cubicBezTo>
                  <a:pt x="244244" y="142093"/>
                  <a:pt x="243955" y="142075"/>
                  <a:pt x="243660" y="142075"/>
                </a:cubicBezTo>
                <a:lnTo>
                  <a:pt x="231493" y="139483"/>
                </a:lnTo>
                <a:cubicBezTo>
                  <a:pt x="229755" y="142050"/>
                  <a:pt x="229761" y="128254"/>
                  <a:pt x="236707" y="128254"/>
                </a:cubicBezTo>
                <a:cubicBezTo>
                  <a:pt x="243660" y="128254"/>
                  <a:pt x="243660" y="114434"/>
                  <a:pt x="243660" y="114434"/>
                </a:cubicBezTo>
                <a:cubicBezTo>
                  <a:pt x="243647" y="114447"/>
                  <a:pt x="236701" y="121344"/>
                  <a:pt x="229755" y="121344"/>
                </a:cubicBezTo>
                <a:cubicBezTo>
                  <a:pt x="229738" y="121344"/>
                  <a:pt x="222803" y="121344"/>
                  <a:pt x="222803" y="121344"/>
                </a:cubicBezTo>
                <a:cubicBezTo>
                  <a:pt x="222818" y="121336"/>
                  <a:pt x="236707" y="114422"/>
                  <a:pt x="236707" y="93703"/>
                </a:cubicBezTo>
                <a:cubicBezTo>
                  <a:pt x="236707" y="72972"/>
                  <a:pt x="243660" y="24600"/>
                  <a:pt x="299277" y="3869"/>
                </a:cubicBezTo>
                <a:cubicBezTo>
                  <a:pt x="313181" y="414"/>
                  <a:pt x="326216" y="-450"/>
                  <a:pt x="337948" y="198"/>
                </a:cubicBezTo>
                <a:close/>
              </a:path>
            </a:pathLst>
          </a:custGeom>
          <a:solidFill>
            <a:srgbClr val="0070C0">
              <a:alpha val="60000"/>
            </a:srgbClr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125320" y="2145151"/>
            <a:ext cx="515161" cy="1720729"/>
          </a:xfrm>
          <a:custGeom>
            <a:avLst/>
            <a:gdLst/>
            <a:ahLst/>
            <a:cxnLst/>
            <a:rect l="l" t="t" r="r" b="b"/>
            <a:pathLst>
              <a:path w="686881" h="2294305">
                <a:moveTo>
                  <a:pt x="435874" y="335982"/>
                </a:moveTo>
                <a:cubicBezTo>
                  <a:pt x="435874" y="335982"/>
                  <a:pt x="477386" y="342902"/>
                  <a:pt x="491223" y="349822"/>
                </a:cubicBezTo>
                <a:cubicBezTo>
                  <a:pt x="498141" y="349822"/>
                  <a:pt x="539653" y="356742"/>
                  <a:pt x="553491" y="377501"/>
                </a:cubicBezTo>
                <a:cubicBezTo>
                  <a:pt x="574238" y="391336"/>
                  <a:pt x="615725" y="384427"/>
                  <a:pt x="615758" y="384421"/>
                </a:cubicBezTo>
                <a:cubicBezTo>
                  <a:pt x="615758" y="384421"/>
                  <a:pt x="664189" y="405181"/>
                  <a:pt x="671107" y="412101"/>
                </a:cubicBezTo>
                <a:cubicBezTo>
                  <a:pt x="671107" y="419021"/>
                  <a:pt x="671107" y="474380"/>
                  <a:pt x="678026" y="515899"/>
                </a:cubicBezTo>
                <a:cubicBezTo>
                  <a:pt x="678026" y="515899"/>
                  <a:pt x="671107" y="654296"/>
                  <a:pt x="671107" y="744254"/>
                </a:cubicBezTo>
                <a:cubicBezTo>
                  <a:pt x="671107" y="819075"/>
                  <a:pt x="675893" y="802944"/>
                  <a:pt x="678026" y="799613"/>
                </a:cubicBezTo>
                <a:cubicBezTo>
                  <a:pt x="678026" y="813453"/>
                  <a:pt x="691863" y="931091"/>
                  <a:pt x="684945" y="944931"/>
                </a:cubicBezTo>
                <a:cubicBezTo>
                  <a:pt x="678026" y="965690"/>
                  <a:pt x="622677" y="1145607"/>
                  <a:pt x="615758" y="1159447"/>
                </a:cubicBezTo>
                <a:cubicBezTo>
                  <a:pt x="615758" y="1166365"/>
                  <a:pt x="615758" y="1214787"/>
                  <a:pt x="615758" y="1214806"/>
                </a:cubicBezTo>
                <a:cubicBezTo>
                  <a:pt x="595017" y="1235550"/>
                  <a:pt x="588094" y="1249385"/>
                  <a:pt x="588084" y="1249405"/>
                </a:cubicBezTo>
                <a:cubicBezTo>
                  <a:pt x="588084" y="1311684"/>
                  <a:pt x="581165" y="1408562"/>
                  <a:pt x="581165" y="1450081"/>
                </a:cubicBezTo>
                <a:cubicBezTo>
                  <a:pt x="588084" y="1505440"/>
                  <a:pt x="574246" y="1623078"/>
                  <a:pt x="581165" y="1685357"/>
                </a:cubicBezTo>
                <a:cubicBezTo>
                  <a:pt x="595002" y="1740716"/>
                  <a:pt x="588084" y="1982911"/>
                  <a:pt x="581165" y="2059030"/>
                </a:cubicBezTo>
                <a:cubicBezTo>
                  <a:pt x="581165" y="2121309"/>
                  <a:pt x="581165" y="2117416"/>
                  <a:pt x="581165" y="2121308"/>
                </a:cubicBezTo>
                <a:cubicBezTo>
                  <a:pt x="581165" y="2142040"/>
                  <a:pt x="581165" y="2148969"/>
                  <a:pt x="581165" y="2148988"/>
                </a:cubicBezTo>
                <a:cubicBezTo>
                  <a:pt x="581165" y="2148988"/>
                  <a:pt x="588084" y="2162828"/>
                  <a:pt x="581165" y="2183587"/>
                </a:cubicBezTo>
                <a:cubicBezTo>
                  <a:pt x="581165" y="2204311"/>
                  <a:pt x="574270" y="2204347"/>
                  <a:pt x="574246" y="2204347"/>
                </a:cubicBezTo>
                <a:cubicBezTo>
                  <a:pt x="574246" y="2204347"/>
                  <a:pt x="574246" y="2204347"/>
                  <a:pt x="588084" y="2266626"/>
                </a:cubicBezTo>
                <a:cubicBezTo>
                  <a:pt x="588084" y="2266626"/>
                  <a:pt x="588084" y="2266626"/>
                  <a:pt x="588948" y="2266626"/>
                </a:cubicBezTo>
                <a:lnTo>
                  <a:pt x="595002" y="2266626"/>
                </a:lnTo>
                <a:cubicBezTo>
                  <a:pt x="595002" y="2266626"/>
                  <a:pt x="595002" y="2266626"/>
                  <a:pt x="595002" y="2287385"/>
                </a:cubicBezTo>
                <a:cubicBezTo>
                  <a:pt x="574246" y="2294305"/>
                  <a:pt x="560409" y="2294305"/>
                  <a:pt x="525816" y="2294305"/>
                </a:cubicBezTo>
                <a:cubicBezTo>
                  <a:pt x="484328" y="2294305"/>
                  <a:pt x="456662" y="2287393"/>
                  <a:pt x="456630" y="2287385"/>
                </a:cubicBezTo>
                <a:cubicBezTo>
                  <a:pt x="456630" y="2287385"/>
                  <a:pt x="456630" y="2287385"/>
                  <a:pt x="456630" y="2266626"/>
                </a:cubicBezTo>
                <a:cubicBezTo>
                  <a:pt x="456630" y="2266626"/>
                  <a:pt x="456630" y="2266626"/>
                  <a:pt x="457494" y="2265761"/>
                </a:cubicBezTo>
                <a:lnTo>
                  <a:pt x="463548" y="2259706"/>
                </a:lnTo>
                <a:cubicBezTo>
                  <a:pt x="463548" y="2259706"/>
                  <a:pt x="463548" y="2259706"/>
                  <a:pt x="463548" y="2232026"/>
                </a:cubicBezTo>
                <a:cubicBezTo>
                  <a:pt x="463548" y="2232026"/>
                  <a:pt x="463548" y="2232026"/>
                  <a:pt x="463548" y="2231161"/>
                </a:cubicBezTo>
                <a:lnTo>
                  <a:pt x="463548" y="2225106"/>
                </a:lnTo>
                <a:cubicBezTo>
                  <a:pt x="463548" y="2225106"/>
                  <a:pt x="463548" y="2225106"/>
                  <a:pt x="462684" y="2224241"/>
                </a:cubicBezTo>
                <a:lnTo>
                  <a:pt x="456630" y="2218187"/>
                </a:lnTo>
                <a:cubicBezTo>
                  <a:pt x="456630" y="2218187"/>
                  <a:pt x="456630" y="2218187"/>
                  <a:pt x="455765" y="2218187"/>
                </a:cubicBezTo>
                <a:lnTo>
                  <a:pt x="449711" y="2218187"/>
                </a:lnTo>
                <a:cubicBezTo>
                  <a:pt x="449711" y="2211267"/>
                  <a:pt x="463548" y="2197427"/>
                  <a:pt x="449711" y="2190507"/>
                </a:cubicBezTo>
                <a:cubicBezTo>
                  <a:pt x="435874" y="2190507"/>
                  <a:pt x="428955" y="2155908"/>
                  <a:pt x="428955" y="2135148"/>
                </a:cubicBezTo>
                <a:cubicBezTo>
                  <a:pt x="428955" y="2107469"/>
                  <a:pt x="408199" y="1941392"/>
                  <a:pt x="401281" y="1872193"/>
                </a:cubicBezTo>
                <a:cubicBezTo>
                  <a:pt x="387443" y="1796075"/>
                  <a:pt x="394362" y="1650757"/>
                  <a:pt x="387443" y="1588479"/>
                </a:cubicBezTo>
                <a:cubicBezTo>
                  <a:pt x="380526" y="1533130"/>
                  <a:pt x="366693" y="1429361"/>
                  <a:pt x="366688" y="1429322"/>
                </a:cubicBezTo>
                <a:cubicBezTo>
                  <a:pt x="366688" y="1429322"/>
                  <a:pt x="339013" y="1574639"/>
                  <a:pt x="339013" y="1602318"/>
                </a:cubicBezTo>
                <a:cubicBezTo>
                  <a:pt x="339013" y="1629998"/>
                  <a:pt x="290583" y="1886033"/>
                  <a:pt x="290583" y="1920632"/>
                </a:cubicBezTo>
                <a:cubicBezTo>
                  <a:pt x="290583" y="1955232"/>
                  <a:pt x="318257" y="2135148"/>
                  <a:pt x="325176" y="2162828"/>
                </a:cubicBezTo>
                <a:cubicBezTo>
                  <a:pt x="325176" y="2183587"/>
                  <a:pt x="325176" y="2225106"/>
                  <a:pt x="325176" y="2232026"/>
                </a:cubicBezTo>
                <a:cubicBezTo>
                  <a:pt x="325176" y="2238938"/>
                  <a:pt x="332077" y="2245849"/>
                  <a:pt x="332094" y="2245866"/>
                </a:cubicBezTo>
                <a:cubicBezTo>
                  <a:pt x="332094" y="2245866"/>
                  <a:pt x="332094" y="2245866"/>
                  <a:pt x="332094" y="2266626"/>
                </a:cubicBezTo>
                <a:cubicBezTo>
                  <a:pt x="332094" y="2266626"/>
                  <a:pt x="332094" y="2266626"/>
                  <a:pt x="249071" y="2280465"/>
                </a:cubicBezTo>
                <a:cubicBezTo>
                  <a:pt x="249071" y="2280465"/>
                  <a:pt x="249071" y="2280465"/>
                  <a:pt x="249071" y="2259706"/>
                </a:cubicBezTo>
                <a:cubicBezTo>
                  <a:pt x="249071" y="2259706"/>
                  <a:pt x="179884" y="2280465"/>
                  <a:pt x="110698" y="2287385"/>
                </a:cubicBezTo>
                <a:cubicBezTo>
                  <a:pt x="41531" y="2287385"/>
                  <a:pt x="23" y="2273554"/>
                  <a:pt x="0" y="2273546"/>
                </a:cubicBezTo>
                <a:cubicBezTo>
                  <a:pt x="0" y="2273546"/>
                  <a:pt x="0" y="2273546"/>
                  <a:pt x="0" y="2272681"/>
                </a:cubicBezTo>
                <a:lnTo>
                  <a:pt x="0" y="2266626"/>
                </a:lnTo>
                <a:cubicBezTo>
                  <a:pt x="0" y="2266626"/>
                  <a:pt x="0" y="2266626"/>
                  <a:pt x="865" y="2266626"/>
                </a:cubicBezTo>
                <a:lnTo>
                  <a:pt x="6919" y="2266626"/>
                </a:lnTo>
                <a:cubicBezTo>
                  <a:pt x="6919" y="2266626"/>
                  <a:pt x="6919" y="2245866"/>
                  <a:pt x="13837" y="2245866"/>
                </a:cubicBezTo>
                <a:cubicBezTo>
                  <a:pt x="27674" y="2238946"/>
                  <a:pt x="69186" y="2245866"/>
                  <a:pt x="96861" y="2238946"/>
                </a:cubicBezTo>
                <a:cubicBezTo>
                  <a:pt x="117608" y="2232029"/>
                  <a:pt x="145267" y="2211285"/>
                  <a:pt x="145291" y="2211267"/>
                </a:cubicBezTo>
                <a:cubicBezTo>
                  <a:pt x="145291" y="2211267"/>
                  <a:pt x="145291" y="2211267"/>
                  <a:pt x="144426" y="2210402"/>
                </a:cubicBezTo>
                <a:lnTo>
                  <a:pt x="138372" y="2204347"/>
                </a:lnTo>
                <a:cubicBezTo>
                  <a:pt x="138372" y="2204347"/>
                  <a:pt x="145291" y="2197427"/>
                  <a:pt x="152210" y="2197427"/>
                </a:cubicBezTo>
                <a:cubicBezTo>
                  <a:pt x="159128" y="2190507"/>
                  <a:pt x="152210" y="2169748"/>
                  <a:pt x="145291" y="2162828"/>
                </a:cubicBezTo>
                <a:cubicBezTo>
                  <a:pt x="138372" y="2148988"/>
                  <a:pt x="166047" y="2128228"/>
                  <a:pt x="152210" y="2114389"/>
                </a:cubicBezTo>
                <a:cubicBezTo>
                  <a:pt x="145291" y="2107469"/>
                  <a:pt x="138372" y="2079789"/>
                  <a:pt x="138372" y="2045190"/>
                </a:cubicBezTo>
                <a:cubicBezTo>
                  <a:pt x="138372" y="2003671"/>
                  <a:pt x="145291" y="1713036"/>
                  <a:pt x="138372" y="1664597"/>
                </a:cubicBezTo>
                <a:cubicBezTo>
                  <a:pt x="131454" y="1616158"/>
                  <a:pt x="131454" y="1498520"/>
                  <a:pt x="124535" y="1429322"/>
                </a:cubicBezTo>
                <a:cubicBezTo>
                  <a:pt x="117618" y="1360132"/>
                  <a:pt x="110700" y="1201009"/>
                  <a:pt x="110698" y="1200966"/>
                </a:cubicBezTo>
                <a:cubicBezTo>
                  <a:pt x="110698" y="1200966"/>
                  <a:pt x="110698" y="1200966"/>
                  <a:pt x="89942" y="1194046"/>
                </a:cubicBezTo>
                <a:cubicBezTo>
                  <a:pt x="89942" y="1194046"/>
                  <a:pt x="76105" y="1194046"/>
                  <a:pt x="76105" y="1180206"/>
                </a:cubicBezTo>
                <a:cubicBezTo>
                  <a:pt x="69186" y="1166366"/>
                  <a:pt x="62268" y="1069488"/>
                  <a:pt x="69186" y="1034889"/>
                </a:cubicBezTo>
                <a:cubicBezTo>
                  <a:pt x="76105" y="1000290"/>
                  <a:pt x="55349" y="854972"/>
                  <a:pt x="69186" y="778854"/>
                </a:cubicBezTo>
                <a:cubicBezTo>
                  <a:pt x="76105" y="695815"/>
                  <a:pt x="41512" y="522819"/>
                  <a:pt x="48430" y="502059"/>
                </a:cubicBezTo>
                <a:cubicBezTo>
                  <a:pt x="48430" y="481299"/>
                  <a:pt x="55349" y="474380"/>
                  <a:pt x="62268" y="453620"/>
                </a:cubicBezTo>
                <a:cubicBezTo>
                  <a:pt x="62268" y="432860"/>
                  <a:pt x="62268" y="405181"/>
                  <a:pt x="76105" y="391341"/>
                </a:cubicBezTo>
                <a:cubicBezTo>
                  <a:pt x="83019" y="391341"/>
                  <a:pt x="96845" y="391341"/>
                  <a:pt x="96861" y="391341"/>
                </a:cubicBezTo>
                <a:cubicBezTo>
                  <a:pt x="96861" y="391341"/>
                  <a:pt x="96861" y="391341"/>
                  <a:pt x="166047" y="370581"/>
                </a:cubicBezTo>
                <a:cubicBezTo>
                  <a:pt x="166047" y="370581"/>
                  <a:pt x="172966" y="363662"/>
                  <a:pt x="186803" y="363662"/>
                </a:cubicBezTo>
                <a:cubicBezTo>
                  <a:pt x="193722" y="356742"/>
                  <a:pt x="228315" y="342902"/>
                  <a:pt x="242152" y="342902"/>
                </a:cubicBezTo>
                <a:cubicBezTo>
                  <a:pt x="249066" y="335987"/>
                  <a:pt x="255980" y="356712"/>
                  <a:pt x="255989" y="356742"/>
                </a:cubicBezTo>
                <a:cubicBezTo>
                  <a:pt x="255989" y="356742"/>
                  <a:pt x="242175" y="356742"/>
                  <a:pt x="242152" y="356742"/>
                </a:cubicBezTo>
                <a:cubicBezTo>
                  <a:pt x="235234" y="363662"/>
                  <a:pt x="262908" y="412101"/>
                  <a:pt x="276745" y="460540"/>
                </a:cubicBezTo>
                <a:cubicBezTo>
                  <a:pt x="290578" y="508961"/>
                  <a:pt x="311323" y="557383"/>
                  <a:pt x="311338" y="557418"/>
                </a:cubicBezTo>
                <a:cubicBezTo>
                  <a:pt x="311338" y="557418"/>
                  <a:pt x="332094" y="502059"/>
                  <a:pt x="339013" y="495139"/>
                </a:cubicBezTo>
                <a:cubicBezTo>
                  <a:pt x="339013" y="495139"/>
                  <a:pt x="352827" y="488231"/>
                  <a:pt x="352850" y="488219"/>
                </a:cubicBezTo>
                <a:cubicBezTo>
                  <a:pt x="352850" y="488219"/>
                  <a:pt x="352850" y="488219"/>
                  <a:pt x="332094" y="488219"/>
                </a:cubicBezTo>
                <a:cubicBezTo>
                  <a:pt x="332094" y="488219"/>
                  <a:pt x="325176" y="474380"/>
                  <a:pt x="325176" y="467460"/>
                </a:cubicBezTo>
                <a:cubicBezTo>
                  <a:pt x="325176" y="460540"/>
                  <a:pt x="345932" y="425940"/>
                  <a:pt x="352850" y="425940"/>
                </a:cubicBezTo>
                <a:cubicBezTo>
                  <a:pt x="359765" y="419024"/>
                  <a:pt x="380503" y="460497"/>
                  <a:pt x="380525" y="460540"/>
                </a:cubicBezTo>
                <a:cubicBezTo>
                  <a:pt x="380525" y="467456"/>
                  <a:pt x="366703" y="481284"/>
                  <a:pt x="366688" y="481299"/>
                </a:cubicBezTo>
                <a:cubicBezTo>
                  <a:pt x="366688" y="481299"/>
                  <a:pt x="373606" y="508979"/>
                  <a:pt x="373606" y="529738"/>
                </a:cubicBezTo>
                <a:cubicBezTo>
                  <a:pt x="373606" y="550488"/>
                  <a:pt x="380518" y="564325"/>
                  <a:pt x="380525" y="564338"/>
                </a:cubicBezTo>
                <a:cubicBezTo>
                  <a:pt x="380525" y="564338"/>
                  <a:pt x="408199" y="522819"/>
                  <a:pt x="415118" y="508979"/>
                </a:cubicBezTo>
                <a:cubicBezTo>
                  <a:pt x="422037" y="495139"/>
                  <a:pt x="456630" y="419021"/>
                  <a:pt x="463548" y="384421"/>
                </a:cubicBezTo>
                <a:cubicBezTo>
                  <a:pt x="463548" y="342921"/>
                  <a:pt x="435899" y="335988"/>
                  <a:pt x="435874" y="335982"/>
                </a:cubicBezTo>
                <a:close/>
                <a:moveTo>
                  <a:pt x="337948" y="198"/>
                </a:moveTo>
                <a:cubicBezTo>
                  <a:pt x="363174" y="1591"/>
                  <a:pt x="382373" y="9973"/>
                  <a:pt x="391189" y="14681"/>
                </a:cubicBezTo>
                <a:cubicBezTo>
                  <a:pt x="393415" y="15113"/>
                  <a:pt x="395535" y="15727"/>
                  <a:pt x="397298" y="17253"/>
                </a:cubicBezTo>
                <a:cubicBezTo>
                  <a:pt x="400070" y="14651"/>
                  <a:pt x="413032" y="4705"/>
                  <a:pt x="431367" y="10780"/>
                </a:cubicBezTo>
                <a:cubicBezTo>
                  <a:pt x="452224" y="24600"/>
                  <a:pt x="466128" y="52241"/>
                  <a:pt x="466128" y="79882"/>
                </a:cubicBezTo>
                <a:cubicBezTo>
                  <a:pt x="459176" y="107523"/>
                  <a:pt x="466128" y="121344"/>
                  <a:pt x="466128" y="121344"/>
                </a:cubicBezTo>
                <a:lnTo>
                  <a:pt x="460045" y="115297"/>
                </a:lnTo>
                <a:cubicBezTo>
                  <a:pt x="459171" y="114454"/>
                  <a:pt x="456916" y="123419"/>
                  <a:pt x="455017" y="132418"/>
                </a:cubicBezTo>
                <a:cubicBezTo>
                  <a:pt x="456113" y="131603"/>
                  <a:pt x="457100" y="130617"/>
                  <a:pt x="458088" y="129631"/>
                </a:cubicBezTo>
                <a:cubicBezTo>
                  <a:pt x="461129" y="129631"/>
                  <a:pt x="465040" y="140041"/>
                  <a:pt x="465040" y="150452"/>
                </a:cubicBezTo>
                <a:cubicBezTo>
                  <a:pt x="465040" y="164332"/>
                  <a:pt x="465040" y="185152"/>
                  <a:pt x="465040" y="192093"/>
                </a:cubicBezTo>
                <a:cubicBezTo>
                  <a:pt x="458088" y="199033"/>
                  <a:pt x="451136" y="205973"/>
                  <a:pt x="451136" y="205973"/>
                </a:cubicBezTo>
                <a:lnTo>
                  <a:pt x="447660" y="198165"/>
                </a:lnTo>
                <a:cubicBezTo>
                  <a:pt x="445922" y="197298"/>
                  <a:pt x="444184" y="199033"/>
                  <a:pt x="444184" y="205973"/>
                </a:cubicBezTo>
                <a:cubicBezTo>
                  <a:pt x="444184" y="212913"/>
                  <a:pt x="437231" y="233734"/>
                  <a:pt x="437231" y="247614"/>
                </a:cubicBezTo>
                <a:cubicBezTo>
                  <a:pt x="430279" y="261494"/>
                  <a:pt x="423327" y="275375"/>
                  <a:pt x="423327" y="275375"/>
                </a:cubicBezTo>
                <a:cubicBezTo>
                  <a:pt x="423306" y="275395"/>
                  <a:pt x="416375" y="282346"/>
                  <a:pt x="416375" y="303135"/>
                </a:cubicBezTo>
                <a:cubicBezTo>
                  <a:pt x="416375" y="323956"/>
                  <a:pt x="360758" y="344776"/>
                  <a:pt x="360758" y="344776"/>
                </a:cubicBezTo>
                <a:cubicBezTo>
                  <a:pt x="360715" y="344768"/>
                  <a:pt x="291236" y="330890"/>
                  <a:pt x="291236" y="310075"/>
                </a:cubicBezTo>
                <a:cubicBezTo>
                  <a:pt x="291236" y="296195"/>
                  <a:pt x="291236" y="290990"/>
                  <a:pt x="291236" y="289255"/>
                </a:cubicBezTo>
                <a:cubicBezTo>
                  <a:pt x="291221" y="289239"/>
                  <a:pt x="277328" y="275363"/>
                  <a:pt x="270380" y="254554"/>
                </a:cubicBezTo>
                <a:cubicBezTo>
                  <a:pt x="263428" y="233734"/>
                  <a:pt x="263428" y="212913"/>
                  <a:pt x="263428" y="212913"/>
                </a:cubicBezTo>
                <a:cubicBezTo>
                  <a:pt x="263414" y="212942"/>
                  <a:pt x="256468" y="226786"/>
                  <a:pt x="249524" y="219853"/>
                </a:cubicBezTo>
                <a:cubicBezTo>
                  <a:pt x="242571" y="205973"/>
                  <a:pt x="242571" y="185152"/>
                  <a:pt x="235619" y="171272"/>
                </a:cubicBezTo>
                <a:cubicBezTo>
                  <a:pt x="228667" y="157392"/>
                  <a:pt x="235619" y="143511"/>
                  <a:pt x="242571" y="143511"/>
                </a:cubicBezTo>
                <a:lnTo>
                  <a:pt x="244562" y="142802"/>
                </a:lnTo>
                <a:cubicBezTo>
                  <a:pt x="244335" y="142100"/>
                  <a:pt x="244001" y="142075"/>
                  <a:pt x="243660" y="142075"/>
                </a:cubicBezTo>
                <a:cubicBezTo>
                  <a:pt x="236707" y="135164"/>
                  <a:pt x="229755" y="142075"/>
                  <a:pt x="229755" y="142075"/>
                </a:cubicBezTo>
                <a:cubicBezTo>
                  <a:pt x="229755" y="142038"/>
                  <a:pt x="229764" y="128254"/>
                  <a:pt x="236707" y="128254"/>
                </a:cubicBezTo>
                <a:cubicBezTo>
                  <a:pt x="243660" y="128254"/>
                  <a:pt x="243660" y="114434"/>
                  <a:pt x="243660" y="114434"/>
                </a:cubicBezTo>
                <a:cubicBezTo>
                  <a:pt x="243647" y="114447"/>
                  <a:pt x="236701" y="121344"/>
                  <a:pt x="229755" y="121344"/>
                </a:cubicBezTo>
                <a:cubicBezTo>
                  <a:pt x="229730" y="121344"/>
                  <a:pt x="222803" y="121344"/>
                  <a:pt x="222803" y="121344"/>
                </a:cubicBezTo>
                <a:cubicBezTo>
                  <a:pt x="222831" y="121330"/>
                  <a:pt x="236707" y="114412"/>
                  <a:pt x="236707" y="93703"/>
                </a:cubicBezTo>
                <a:cubicBezTo>
                  <a:pt x="236707" y="72972"/>
                  <a:pt x="243660" y="24600"/>
                  <a:pt x="299277" y="3869"/>
                </a:cubicBezTo>
                <a:cubicBezTo>
                  <a:pt x="313181" y="414"/>
                  <a:pt x="326216" y="-450"/>
                  <a:pt x="337948" y="198"/>
                </a:cubicBezTo>
                <a:close/>
              </a:path>
            </a:pathLst>
          </a:custGeom>
          <a:solidFill>
            <a:srgbClr val="0070C0">
              <a:alpha val="60000"/>
            </a:srgbClr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1" name="Freeform 12"/>
          <p:cNvSpPr>
            <a:spLocks/>
          </p:cNvSpPr>
          <p:nvPr/>
        </p:nvSpPr>
        <p:spPr bwMode="auto">
          <a:xfrm>
            <a:off x="2738761" y="2145151"/>
            <a:ext cx="521352" cy="1720729"/>
          </a:xfrm>
          <a:custGeom>
            <a:avLst/>
            <a:gdLst/>
            <a:ahLst/>
            <a:cxnLst/>
            <a:rect l="l" t="t" r="r" b="b"/>
            <a:pathLst>
              <a:path w="695136" h="2294305">
                <a:moveTo>
                  <a:pt x="443981" y="335982"/>
                </a:moveTo>
                <a:cubicBezTo>
                  <a:pt x="443981" y="335982"/>
                  <a:pt x="478667" y="342902"/>
                  <a:pt x="492542" y="349822"/>
                </a:cubicBezTo>
                <a:cubicBezTo>
                  <a:pt x="499479" y="349822"/>
                  <a:pt x="541102" y="356742"/>
                  <a:pt x="561914" y="377501"/>
                </a:cubicBezTo>
                <a:cubicBezTo>
                  <a:pt x="575781" y="391334"/>
                  <a:pt x="617369" y="384428"/>
                  <a:pt x="617412" y="384421"/>
                </a:cubicBezTo>
                <a:cubicBezTo>
                  <a:pt x="617412" y="384421"/>
                  <a:pt x="665972" y="405181"/>
                  <a:pt x="672909" y="412101"/>
                </a:cubicBezTo>
                <a:cubicBezTo>
                  <a:pt x="679847" y="419021"/>
                  <a:pt x="672909" y="474380"/>
                  <a:pt x="679847" y="515899"/>
                </a:cubicBezTo>
                <a:cubicBezTo>
                  <a:pt x="679847" y="515899"/>
                  <a:pt x="679847" y="654296"/>
                  <a:pt x="679847" y="744254"/>
                </a:cubicBezTo>
                <a:cubicBezTo>
                  <a:pt x="679847" y="778235"/>
                  <a:pt x="679847" y="793455"/>
                  <a:pt x="679847" y="799613"/>
                </a:cubicBezTo>
                <a:cubicBezTo>
                  <a:pt x="679847" y="813453"/>
                  <a:pt x="700658" y="931091"/>
                  <a:pt x="693721" y="944931"/>
                </a:cubicBezTo>
                <a:cubicBezTo>
                  <a:pt x="686784" y="965690"/>
                  <a:pt x="624349" y="1145607"/>
                  <a:pt x="624349" y="1159447"/>
                </a:cubicBezTo>
                <a:cubicBezTo>
                  <a:pt x="617412" y="1166366"/>
                  <a:pt x="624349" y="1214806"/>
                  <a:pt x="617412" y="1214806"/>
                </a:cubicBezTo>
                <a:cubicBezTo>
                  <a:pt x="596615" y="1235550"/>
                  <a:pt x="589673" y="1249384"/>
                  <a:pt x="589663" y="1249405"/>
                </a:cubicBezTo>
                <a:cubicBezTo>
                  <a:pt x="596600" y="1311684"/>
                  <a:pt x="582726" y="1408562"/>
                  <a:pt x="589663" y="1450081"/>
                </a:cubicBezTo>
                <a:cubicBezTo>
                  <a:pt x="589663" y="1505440"/>
                  <a:pt x="575788" y="1623078"/>
                  <a:pt x="582726" y="1685357"/>
                </a:cubicBezTo>
                <a:cubicBezTo>
                  <a:pt x="596600" y="1740716"/>
                  <a:pt x="589663" y="1982911"/>
                  <a:pt x="589663" y="2059030"/>
                </a:cubicBezTo>
                <a:cubicBezTo>
                  <a:pt x="584460" y="2121309"/>
                  <a:pt x="587061" y="2117416"/>
                  <a:pt x="582726" y="2121308"/>
                </a:cubicBezTo>
                <a:cubicBezTo>
                  <a:pt x="582726" y="2142040"/>
                  <a:pt x="582726" y="2148969"/>
                  <a:pt x="582726" y="2148988"/>
                </a:cubicBezTo>
                <a:cubicBezTo>
                  <a:pt x="582726" y="2148988"/>
                  <a:pt x="589663" y="2162828"/>
                  <a:pt x="589663" y="2183587"/>
                </a:cubicBezTo>
                <a:cubicBezTo>
                  <a:pt x="582733" y="2204326"/>
                  <a:pt x="575802" y="2204347"/>
                  <a:pt x="575788" y="2204347"/>
                </a:cubicBezTo>
                <a:cubicBezTo>
                  <a:pt x="575788" y="2204347"/>
                  <a:pt x="575788" y="2204347"/>
                  <a:pt x="589663" y="2266626"/>
                </a:cubicBezTo>
                <a:cubicBezTo>
                  <a:pt x="589663" y="2266626"/>
                  <a:pt x="589663" y="2266626"/>
                  <a:pt x="590530" y="2266626"/>
                </a:cubicBezTo>
                <a:lnTo>
                  <a:pt x="596600" y="2266626"/>
                </a:lnTo>
                <a:cubicBezTo>
                  <a:pt x="596600" y="2266626"/>
                  <a:pt x="596600" y="2266626"/>
                  <a:pt x="596600" y="2287385"/>
                </a:cubicBezTo>
                <a:cubicBezTo>
                  <a:pt x="575788" y="2294305"/>
                  <a:pt x="561914" y="2294305"/>
                  <a:pt x="527228" y="2294305"/>
                </a:cubicBezTo>
                <a:cubicBezTo>
                  <a:pt x="485624" y="2294305"/>
                  <a:pt x="457881" y="2287392"/>
                  <a:pt x="457856" y="2287385"/>
                </a:cubicBezTo>
                <a:cubicBezTo>
                  <a:pt x="457856" y="2287385"/>
                  <a:pt x="457856" y="2287385"/>
                  <a:pt x="457856" y="2266626"/>
                </a:cubicBezTo>
                <a:cubicBezTo>
                  <a:pt x="457856" y="2266626"/>
                  <a:pt x="457856" y="2266626"/>
                  <a:pt x="458723" y="2265761"/>
                </a:cubicBezTo>
                <a:lnTo>
                  <a:pt x="464793" y="2259706"/>
                </a:lnTo>
                <a:cubicBezTo>
                  <a:pt x="464793" y="2259706"/>
                  <a:pt x="464793" y="2259706"/>
                  <a:pt x="464793" y="2232026"/>
                </a:cubicBezTo>
                <a:cubicBezTo>
                  <a:pt x="464793" y="2232026"/>
                  <a:pt x="464793" y="2232026"/>
                  <a:pt x="464793" y="2231161"/>
                </a:cubicBezTo>
                <a:lnTo>
                  <a:pt x="464793" y="2225106"/>
                </a:lnTo>
                <a:cubicBezTo>
                  <a:pt x="464793" y="2225106"/>
                  <a:pt x="464793" y="2225106"/>
                  <a:pt x="463926" y="2224241"/>
                </a:cubicBezTo>
                <a:lnTo>
                  <a:pt x="457856" y="2218187"/>
                </a:lnTo>
                <a:cubicBezTo>
                  <a:pt x="457856" y="2218187"/>
                  <a:pt x="457856" y="2218187"/>
                  <a:pt x="456989" y="2218187"/>
                </a:cubicBezTo>
                <a:lnTo>
                  <a:pt x="450919" y="2218187"/>
                </a:lnTo>
                <a:cubicBezTo>
                  <a:pt x="450919" y="2211267"/>
                  <a:pt x="471730" y="2197427"/>
                  <a:pt x="457856" y="2190507"/>
                </a:cubicBezTo>
                <a:cubicBezTo>
                  <a:pt x="443981" y="2190507"/>
                  <a:pt x="437044" y="2155908"/>
                  <a:pt x="437044" y="2135148"/>
                </a:cubicBezTo>
                <a:cubicBezTo>
                  <a:pt x="437044" y="2107469"/>
                  <a:pt x="416233" y="1941392"/>
                  <a:pt x="402358" y="1872193"/>
                </a:cubicBezTo>
                <a:cubicBezTo>
                  <a:pt x="388484" y="1796075"/>
                  <a:pt x="402358" y="1650757"/>
                  <a:pt x="388484" y="1588479"/>
                </a:cubicBezTo>
                <a:cubicBezTo>
                  <a:pt x="381548" y="1533131"/>
                  <a:pt x="367678" y="1429363"/>
                  <a:pt x="367672" y="1429322"/>
                </a:cubicBezTo>
                <a:cubicBezTo>
                  <a:pt x="367672" y="1429322"/>
                  <a:pt x="339923" y="1574639"/>
                  <a:pt x="339923" y="1602318"/>
                </a:cubicBezTo>
                <a:cubicBezTo>
                  <a:pt x="339923" y="1629998"/>
                  <a:pt x="291363" y="1886033"/>
                  <a:pt x="291363" y="1920632"/>
                </a:cubicBezTo>
                <a:cubicBezTo>
                  <a:pt x="291363" y="1955232"/>
                  <a:pt x="319112" y="2135148"/>
                  <a:pt x="326049" y="2162828"/>
                </a:cubicBezTo>
                <a:cubicBezTo>
                  <a:pt x="326049" y="2183587"/>
                  <a:pt x="326049" y="2225106"/>
                  <a:pt x="326049" y="2232026"/>
                </a:cubicBezTo>
                <a:cubicBezTo>
                  <a:pt x="326049" y="2238937"/>
                  <a:pt x="332968" y="2245848"/>
                  <a:pt x="332986" y="2245866"/>
                </a:cubicBezTo>
                <a:cubicBezTo>
                  <a:pt x="332986" y="2245866"/>
                  <a:pt x="332986" y="2245866"/>
                  <a:pt x="332986" y="2266626"/>
                </a:cubicBezTo>
                <a:cubicBezTo>
                  <a:pt x="332986" y="2266626"/>
                  <a:pt x="332986" y="2266626"/>
                  <a:pt x="249740" y="2280465"/>
                </a:cubicBezTo>
                <a:cubicBezTo>
                  <a:pt x="249740" y="2280465"/>
                  <a:pt x="249740" y="2280465"/>
                  <a:pt x="249740" y="2259706"/>
                </a:cubicBezTo>
                <a:cubicBezTo>
                  <a:pt x="249740" y="2259706"/>
                  <a:pt x="180367" y="2280465"/>
                  <a:pt x="110995" y="2287385"/>
                </a:cubicBezTo>
                <a:cubicBezTo>
                  <a:pt x="48584" y="2287385"/>
                  <a:pt x="37" y="2273556"/>
                  <a:pt x="0" y="2273546"/>
                </a:cubicBezTo>
                <a:cubicBezTo>
                  <a:pt x="0" y="2273546"/>
                  <a:pt x="0" y="2273546"/>
                  <a:pt x="0" y="2272681"/>
                </a:cubicBezTo>
                <a:lnTo>
                  <a:pt x="0" y="2266626"/>
                </a:lnTo>
                <a:cubicBezTo>
                  <a:pt x="0" y="2266626"/>
                  <a:pt x="0" y="2266626"/>
                  <a:pt x="867" y="2266626"/>
                </a:cubicBezTo>
                <a:lnTo>
                  <a:pt x="6937" y="2266626"/>
                </a:lnTo>
                <a:cubicBezTo>
                  <a:pt x="6937" y="2266626"/>
                  <a:pt x="6937" y="2245866"/>
                  <a:pt x="13874" y="2245866"/>
                </a:cubicBezTo>
                <a:cubicBezTo>
                  <a:pt x="27749" y="2238946"/>
                  <a:pt x="76309" y="2245866"/>
                  <a:pt x="97121" y="2238946"/>
                </a:cubicBezTo>
                <a:cubicBezTo>
                  <a:pt x="117922" y="2232030"/>
                  <a:pt x="145654" y="2211287"/>
                  <a:pt x="145681" y="2211267"/>
                </a:cubicBezTo>
                <a:cubicBezTo>
                  <a:pt x="145681" y="2211267"/>
                  <a:pt x="145681" y="2211267"/>
                  <a:pt x="144814" y="2210402"/>
                </a:cubicBezTo>
                <a:lnTo>
                  <a:pt x="138744" y="2204347"/>
                </a:lnTo>
                <a:cubicBezTo>
                  <a:pt x="138744" y="2204347"/>
                  <a:pt x="145681" y="2197427"/>
                  <a:pt x="152618" y="2197427"/>
                </a:cubicBezTo>
                <a:cubicBezTo>
                  <a:pt x="159556" y="2190507"/>
                  <a:pt x="152618" y="2169748"/>
                  <a:pt x="145681" y="2162828"/>
                </a:cubicBezTo>
                <a:cubicBezTo>
                  <a:pt x="138744" y="2148988"/>
                  <a:pt x="166493" y="2128228"/>
                  <a:pt x="159556" y="2114389"/>
                </a:cubicBezTo>
                <a:cubicBezTo>
                  <a:pt x="145681" y="2107469"/>
                  <a:pt x="138744" y="2079789"/>
                  <a:pt x="138744" y="2045190"/>
                </a:cubicBezTo>
                <a:cubicBezTo>
                  <a:pt x="145681" y="2003671"/>
                  <a:pt x="145681" y="1713036"/>
                  <a:pt x="138744" y="1664597"/>
                </a:cubicBezTo>
                <a:cubicBezTo>
                  <a:pt x="131807" y="1616158"/>
                  <a:pt x="138744" y="1498520"/>
                  <a:pt x="124870" y="1429322"/>
                </a:cubicBezTo>
                <a:cubicBezTo>
                  <a:pt x="117933" y="1360132"/>
                  <a:pt x="110997" y="1201008"/>
                  <a:pt x="110995" y="1200966"/>
                </a:cubicBezTo>
                <a:cubicBezTo>
                  <a:pt x="110995" y="1200966"/>
                  <a:pt x="110995" y="1200966"/>
                  <a:pt x="90184" y="1194046"/>
                </a:cubicBezTo>
                <a:cubicBezTo>
                  <a:pt x="90184" y="1194046"/>
                  <a:pt x="83246" y="1194046"/>
                  <a:pt x="76309" y="1180206"/>
                </a:cubicBezTo>
                <a:cubicBezTo>
                  <a:pt x="69372" y="1166366"/>
                  <a:pt x="69372" y="1069488"/>
                  <a:pt x="69372" y="1034889"/>
                </a:cubicBezTo>
                <a:cubicBezTo>
                  <a:pt x="76309" y="1000290"/>
                  <a:pt x="62435" y="854972"/>
                  <a:pt x="69372" y="778854"/>
                </a:cubicBezTo>
                <a:cubicBezTo>
                  <a:pt x="76309" y="695815"/>
                  <a:pt x="41623" y="522819"/>
                  <a:pt x="48560" y="502059"/>
                </a:cubicBezTo>
                <a:cubicBezTo>
                  <a:pt x="48560" y="481299"/>
                  <a:pt x="62435" y="474380"/>
                  <a:pt x="62435" y="453620"/>
                </a:cubicBezTo>
                <a:cubicBezTo>
                  <a:pt x="62435" y="432860"/>
                  <a:pt x="62435" y="405181"/>
                  <a:pt x="76309" y="391341"/>
                </a:cubicBezTo>
                <a:cubicBezTo>
                  <a:pt x="83240" y="391341"/>
                  <a:pt x="97097" y="391341"/>
                  <a:pt x="97121" y="391341"/>
                </a:cubicBezTo>
                <a:cubicBezTo>
                  <a:pt x="97121" y="391341"/>
                  <a:pt x="97121" y="391341"/>
                  <a:pt x="166493" y="370581"/>
                </a:cubicBezTo>
                <a:cubicBezTo>
                  <a:pt x="166493" y="370581"/>
                  <a:pt x="173430" y="363662"/>
                  <a:pt x="187304" y="363662"/>
                </a:cubicBezTo>
                <a:cubicBezTo>
                  <a:pt x="201179" y="356742"/>
                  <a:pt x="228928" y="342902"/>
                  <a:pt x="242802" y="342902"/>
                </a:cubicBezTo>
                <a:cubicBezTo>
                  <a:pt x="249735" y="335987"/>
                  <a:pt x="256667" y="356712"/>
                  <a:pt x="256677" y="356742"/>
                </a:cubicBezTo>
                <a:cubicBezTo>
                  <a:pt x="256677" y="356742"/>
                  <a:pt x="242830" y="356742"/>
                  <a:pt x="242802" y="356742"/>
                </a:cubicBezTo>
                <a:cubicBezTo>
                  <a:pt x="235865" y="363662"/>
                  <a:pt x="263614" y="412101"/>
                  <a:pt x="277488" y="460540"/>
                </a:cubicBezTo>
                <a:cubicBezTo>
                  <a:pt x="291359" y="508964"/>
                  <a:pt x="319095" y="557388"/>
                  <a:pt x="319112" y="557418"/>
                </a:cubicBezTo>
                <a:cubicBezTo>
                  <a:pt x="319112" y="557418"/>
                  <a:pt x="332986" y="502059"/>
                  <a:pt x="339923" y="495139"/>
                </a:cubicBezTo>
                <a:cubicBezTo>
                  <a:pt x="346852" y="495139"/>
                  <a:pt x="353780" y="488236"/>
                  <a:pt x="353798" y="488219"/>
                </a:cubicBezTo>
                <a:cubicBezTo>
                  <a:pt x="353798" y="488219"/>
                  <a:pt x="353798" y="488219"/>
                  <a:pt x="352063" y="488219"/>
                </a:cubicBezTo>
                <a:lnTo>
                  <a:pt x="339923" y="488219"/>
                </a:lnTo>
                <a:cubicBezTo>
                  <a:pt x="339923" y="488219"/>
                  <a:pt x="326049" y="474380"/>
                  <a:pt x="326049" y="467460"/>
                </a:cubicBezTo>
                <a:cubicBezTo>
                  <a:pt x="326049" y="460540"/>
                  <a:pt x="353798" y="425940"/>
                  <a:pt x="360735" y="425940"/>
                </a:cubicBezTo>
                <a:cubicBezTo>
                  <a:pt x="367669" y="419024"/>
                  <a:pt x="381533" y="460498"/>
                  <a:pt x="381547" y="460540"/>
                </a:cubicBezTo>
                <a:cubicBezTo>
                  <a:pt x="381547" y="467455"/>
                  <a:pt x="367691" y="481280"/>
                  <a:pt x="367672" y="481299"/>
                </a:cubicBezTo>
                <a:cubicBezTo>
                  <a:pt x="367672" y="481299"/>
                  <a:pt x="374609" y="508979"/>
                  <a:pt x="374609" y="529738"/>
                </a:cubicBezTo>
                <a:cubicBezTo>
                  <a:pt x="374609" y="550480"/>
                  <a:pt x="381535" y="564314"/>
                  <a:pt x="381547" y="564338"/>
                </a:cubicBezTo>
                <a:cubicBezTo>
                  <a:pt x="381547" y="564338"/>
                  <a:pt x="409295" y="522819"/>
                  <a:pt x="416233" y="508979"/>
                </a:cubicBezTo>
                <a:cubicBezTo>
                  <a:pt x="423170" y="495139"/>
                  <a:pt x="464793" y="419021"/>
                  <a:pt x="464793" y="384421"/>
                </a:cubicBezTo>
                <a:cubicBezTo>
                  <a:pt x="464793" y="342929"/>
                  <a:pt x="444009" y="335991"/>
                  <a:pt x="443981" y="335982"/>
                </a:cubicBezTo>
                <a:close/>
                <a:moveTo>
                  <a:pt x="344369" y="198"/>
                </a:moveTo>
                <a:cubicBezTo>
                  <a:pt x="379411" y="2142"/>
                  <a:pt x="402773" y="17690"/>
                  <a:pt x="402773" y="17690"/>
                </a:cubicBezTo>
                <a:cubicBezTo>
                  <a:pt x="402787" y="17662"/>
                  <a:pt x="409716" y="3877"/>
                  <a:pt x="430461" y="10780"/>
                </a:cubicBezTo>
                <a:cubicBezTo>
                  <a:pt x="451226" y="24600"/>
                  <a:pt x="471992" y="52241"/>
                  <a:pt x="465070" y="79882"/>
                </a:cubicBezTo>
                <a:cubicBezTo>
                  <a:pt x="458148" y="107523"/>
                  <a:pt x="471992" y="121344"/>
                  <a:pt x="471992" y="121344"/>
                </a:cubicBezTo>
                <a:lnTo>
                  <a:pt x="459879" y="115297"/>
                </a:lnTo>
                <a:cubicBezTo>
                  <a:pt x="458142" y="114458"/>
                  <a:pt x="455156" y="126386"/>
                  <a:pt x="453160" y="136534"/>
                </a:cubicBezTo>
                <a:cubicBezTo>
                  <a:pt x="453947" y="134555"/>
                  <a:pt x="455545" y="132093"/>
                  <a:pt x="458023" y="129631"/>
                </a:cubicBezTo>
                <a:cubicBezTo>
                  <a:pt x="461078" y="129631"/>
                  <a:pt x="465007" y="140041"/>
                  <a:pt x="465007" y="150452"/>
                </a:cubicBezTo>
                <a:cubicBezTo>
                  <a:pt x="465007" y="164332"/>
                  <a:pt x="465007" y="185152"/>
                  <a:pt x="465007" y="192093"/>
                </a:cubicBezTo>
                <a:cubicBezTo>
                  <a:pt x="465007" y="199033"/>
                  <a:pt x="451039" y="205973"/>
                  <a:pt x="451039" y="205973"/>
                </a:cubicBezTo>
                <a:lnTo>
                  <a:pt x="447546" y="198165"/>
                </a:lnTo>
                <a:cubicBezTo>
                  <a:pt x="445800" y="197298"/>
                  <a:pt x="444054" y="199033"/>
                  <a:pt x="444054" y="205973"/>
                </a:cubicBezTo>
                <a:cubicBezTo>
                  <a:pt x="444054" y="212913"/>
                  <a:pt x="437070" y="233734"/>
                  <a:pt x="437070" y="247614"/>
                </a:cubicBezTo>
                <a:cubicBezTo>
                  <a:pt x="430086" y="261494"/>
                  <a:pt x="423102" y="275375"/>
                  <a:pt x="423102" y="275375"/>
                </a:cubicBezTo>
                <a:cubicBezTo>
                  <a:pt x="423102" y="275399"/>
                  <a:pt x="423102" y="282351"/>
                  <a:pt x="423102" y="303135"/>
                </a:cubicBezTo>
                <a:cubicBezTo>
                  <a:pt x="423102" y="323956"/>
                  <a:pt x="360244" y="344776"/>
                  <a:pt x="360244" y="344776"/>
                </a:cubicBezTo>
                <a:cubicBezTo>
                  <a:pt x="360190" y="344765"/>
                  <a:pt x="290403" y="330888"/>
                  <a:pt x="290403" y="310075"/>
                </a:cubicBezTo>
                <a:cubicBezTo>
                  <a:pt x="290403" y="296195"/>
                  <a:pt x="290403" y="290990"/>
                  <a:pt x="290403" y="289255"/>
                </a:cubicBezTo>
                <a:cubicBezTo>
                  <a:pt x="290386" y="289238"/>
                  <a:pt x="276430" y="275362"/>
                  <a:pt x="269450" y="254554"/>
                </a:cubicBezTo>
                <a:cubicBezTo>
                  <a:pt x="262466" y="233734"/>
                  <a:pt x="262466" y="212913"/>
                  <a:pt x="262466" y="212913"/>
                </a:cubicBezTo>
                <a:cubicBezTo>
                  <a:pt x="262452" y="212941"/>
                  <a:pt x="255474" y="226786"/>
                  <a:pt x="248497" y="219853"/>
                </a:cubicBezTo>
                <a:cubicBezTo>
                  <a:pt x="241513" y="205973"/>
                  <a:pt x="241513" y="185152"/>
                  <a:pt x="234529" y="171272"/>
                </a:cubicBezTo>
                <a:cubicBezTo>
                  <a:pt x="234529" y="157392"/>
                  <a:pt x="234529" y="143511"/>
                  <a:pt x="241513" y="143511"/>
                </a:cubicBezTo>
                <a:lnTo>
                  <a:pt x="244469" y="142804"/>
                </a:lnTo>
                <a:cubicBezTo>
                  <a:pt x="244244" y="142100"/>
                  <a:pt x="243910" y="142075"/>
                  <a:pt x="243569" y="142075"/>
                </a:cubicBezTo>
                <a:cubicBezTo>
                  <a:pt x="236647" y="135164"/>
                  <a:pt x="229725" y="142075"/>
                  <a:pt x="229725" y="142075"/>
                </a:cubicBezTo>
                <a:cubicBezTo>
                  <a:pt x="229725" y="142038"/>
                  <a:pt x="229734" y="128254"/>
                  <a:pt x="236647" y="128254"/>
                </a:cubicBezTo>
                <a:cubicBezTo>
                  <a:pt x="243569" y="128254"/>
                  <a:pt x="243569" y="114434"/>
                  <a:pt x="243569" y="114434"/>
                </a:cubicBezTo>
                <a:cubicBezTo>
                  <a:pt x="243553" y="114449"/>
                  <a:pt x="236647" y="121344"/>
                  <a:pt x="236647" y="121344"/>
                </a:cubicBezTo>
                <a:cubicBezTo>
                  <a:pt x="229725" y="121344"/>
                  <a:pt x="222803" y="121344"/>
                  <a:pt x="222803" y="121344"/>
                </a:cubicBezTo>
                <a:cubicBezTo>
                  <a:pt x="222834" y="121328"/>
                  <a:pt x="236647" y="114410"/>
                  <a:pt x="236647" y="93703"/>
                </a:cubicBezTo>
                <a:cubicBezTo>
                  <a:pt x="236647" y="72972"/>
                  <a:pt x="250491" y="24600"/>
                  <a:pt x="305866" y="3869"/>
                </a:cubicBezTo>
                <a:cubicBezTo>
                  <a:pt x="319710" y="414"/>
                  <a:pt x="332689" y="-450"/>
                  <a:pt x="344369" y="198"/>
                </a:cubicBezTo>
                <a:close/>
              </a:path>
            </a:pathLst>
          </a:custGeom>
          <a:solidFill>
            <a:srgbClr val="0070C0">
              <a:alpha val="60000"/>
            </a:srgbClr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3" name="Freeform 15"/>
          <p:cNvSpPr>
            <a:spLocks/>
          </p:cNvSpPr>
          <p:nvPr/>
        </p:nvSpPr>
        <p:spPr bwMode="auto">
          <a:xfrm>
            <a:off x="3352203" y="2145151"/>
            <a:ext cx="519564" cy="1720729"/>
          </a:xfrm>
          <a:custGeom>
            <a:avLst/>
            <a:gdLst/>
            <a:ahLst/>
            <a:cxnLst/>
            <a:rect l="l" t="t" r="r" b="b"/>
            <a:pathLst>
              <a:path w="692752" h="2294305">
                <a:moveTo>
                  <a:pt x="442124" y="335982"/>
                </a:moveTo>
                <a:cubicBezTo>
                  <a:pt x="442124" y="335982"/>
                  <a:pt x="476665" y="342902"/>
                  <a:pt x="490481" y="349822"/>
                </a:cubicBezTo>
                <a:cubicBezTo>
                  <a:pt x="504297" y="349822"/>
                  <a:pt x="538838" y="356742"/>
                  <a:pt x="559563" y="377501"/>
                </a:cubicBezTo>
                <a:cubicBezTo>
                  <a:pt x="580277" y="391335"/>
                  <a:pt x="614796" y="384428"/>
                  <a:pt x="614828" y="384421"/>
                </a:cubicBezTo>
                <a:cubicBezTo>
                  <a:pt x="614828" y="384421"/>
                  <a:pt x="670094" y="405181"/>
                  <a:pt x="670094" y="412101"/>
                </a:cubicBezTo>
                <a:cubicBezTo>
                  <a:pt x="677002" y="419021"/>
                  <a:pt x="670094" y="474380"/>
                  <a:pt x="677002" y="515899"/>
                </a:cubicBezTo>
                <a:cubicBezTo>
                  <a:pt x="677002" y="515899"/>
                  <a:pt x="677002" y="654296"/>
                  <a:pt x="677002" y="744254"/>
                </a:cubicBezTo>
                <a:cubicBezTo>
                  <a:pt x="677002" y="819070"/>
                  <a:pt x="681780" y="802946"/>
                  <a:pt x="683910" y="799613"/>
                </a:cubicBezTo>
                <a:cubicBezTo>
                  <a:pt x="683910" y="813453"/>
                  <a:pt x="697726" y="931091"/>
                  <a:pt x="690818" y="944931"/>
                </a:cubicBezTo>
                <a:cubicBezTo>
                  <a:pt x="683910" y="965690"/>
                  <a:pt x="628644" y="1145607"/>
                  <a:pt x="621736" y="1159447"/>
                </a:cubicBezTo>
                <a:cubicBezTo>
                  <a:pt x="614828" y="1166366"/>
                  <a:pt x="621736" y="1214806"/>
                  <a:pt x="614828" y="1214806"/>
                </a:cubicBezTo>
                <a:cubicBezTo>
                  <a:pt x="594127" y="1235541"/>
                  <a:pt x="594104" y="1249373"/>
                  <a:pt x="594104" y="1249405"/>
                </a:cubicBezTo>
                <a:cubicBezTo>
                  <a:pt x="594104" y="1249405"/>
                  <a:pt x="594104" y="1249405"/>
                  <a:pt x="593240" y="1249405"/>
                </a:cubicBezTo>
                <a:lnTo>
                  <a:pt x="587195" y="1249405"/>
                </a:lnTo>
                <a:cubicBezTo>
                  <a:pt x="594104" y="1311684"/>
                  <a:pt x="580287" y="1408562"/>
                  <a:pt x="587195" y="1450081"/>
                </a:cubicBezTo>
                <a:cubicBezTo>
                  <a:pt x="587195" y="1505440"/>
                  <a:pt x="573379" y="1623078"/>
                  <a:pt x="587195" y="1685357"/>
                </a:cubicBezTo>
                <a:cubicBezTo>
                  <a:pt x="594104" y="1740716"/>
                  <a:pt x="587195" y="1982911"/>
                  <a:pt x="587195" y="2059030"/>
                </a:cubicBezTo>
                <a:cubicBezTo>
                  <a:pt x="582014" y="2121309"/>
                  <a:pt x="584605" y="2117416"/>
                  <a:pt x="580287" y="2121308"/>
                </a:cubicBezTo>
                <a:cubicBezTo>
                  <a:pt x="580287" y="2142043"/>
                  <a:pt x="587179" y="2148972"/>
                  <a:pt x="587195" y="2148988"/>
                </a:cubicBezTo>
                <a:cubicBezTo>
                  <a:pt x="587195" y="2148988"/>
                  <a:pt x="587195" y="2162828"/>
                  <a:pt x="587195" y="2183587"/>
                </a:cubicBezTo>
                <a:cubicBezTo>
                  <a:pt x="580296" y="2204321"/>
                  <a:pt x="573396" y="2204347"/>
                  <a:pt x="573379" y="2204347"/>
                </a:cubicBezTo>
                <a:cubicBezTo>
                  <a:pt x="573379" y="2204347"/>
                  <a:pt x="573379" y="2204347"/>
                  <a:pt x="594104" y="2266626"/>
                </a:cubicBezTo>
                <a:cubicBezTo>
                  <a:pt x="594104" y="2266626"/>
                  <a:pt x="594104" y="2266626"/>
                  <a:pt x="594967" y="2266626"/>
                </a:cubicBezTo>
                <a:lnTo>
                  <a:pt x="601012" y="2266626"/>
                </a:lnTo>
                <a:cubicBezTo>
                  <a:pt x="601012" y="2266626"/>
                  <a:pt x="601012" y="2266626"/>
                  <a:pt x="601012" y="2287385"/>
                </a:cubicBezTo>
                <a:cubicBezTo>
                  <a:pt x="573379" y="2294305"/>
                  <a:pt x="559563" y="2294305"/>
                  <a:pt x="525022" y="2294305"/>
                </a:cubicBezTo>
                <a:cubicBezTo>
                  <a:pt x="490499" y="2294305"/>
                  <a:pt x="455978" y="2287393"/>
                  <a:pt x="455940" y="2287385"/>
                </a:cubicBezTo>
                <a:cubicBezTo>
                  <a:pt x="455940" y="2287385"/>
                  <a:pt x="455940" y="2287385"/>
                  <a:pt x="455940" y="2266626"/>
                </a:cubicBezTo>
                <a:cubicBezTo>
                  <a:pt x="455940" y="2266626"/>
                  <a:pt x="455940" y="2266626"/>
                  <a:pt x="456804" y="2265761"/>
                </a:cubicBezTo>
                <a:lnTo>
                  <a:pt x="462848" y="2259706"/>
                </a:lnTo>
                <a:cubicBezTo>
                  <a:pt x="462848" y="2259706"/>
                  <a:pt x="462848" y="2259706"/>
                  <a:pt x="462848" y="2232026"/>
                </a:cubicBezTo>
                <a:cubicBezTo>
                  <a:pt x="462848" y="2232026"/>
                  <a:pt x="462848" y="2232026"/>
                  <a:pt x="462848" y="2231161"/>
                </a:cubicBezTo>
                <a:lnTo>
                  <a:pt x="462848" y="2225106"/>
                </a:lnTo>
                <a:cubicBezTo>
                  <a:pt x="462848" y="2225106"/>
                  <a:pt x="462848" y="2225106"/>
                  <a:pt x="462848" y="2224241"/>
                </a:cubicBezTo>
                <a:lnTo>
                  <a:pt x="462848" y="2218187"/>
                </a:lnTo>
                <a:cubicBezTo>
                  <a:pt x="462848" y="2218187"/>
                  <a:pt x="455961" y="2218187"/>
                  <a:pt x="455940" y="2218187"/>
                </a:cubicBezTo>
                <a:cubicBezTo>
                  <a:pt x="449032" y="2211267"/>
                  <a:pt x="469756" y="2197427"/>
                  <a:pt x="455940" y="2190507"/>
                </a:cubicBezTo>
                <a:cubicBezTo>
                  <a:pt x="442124" y="2190507"/>
                  <a:pt x="435215" y="2155908"/>
                  <a:pt x="435215" y="2135148"/>
                </a:cubicBezTo>
                <a:cubicBezTo>
                  <a:pt x="435215" y="2107469"/>
                  <a:pt x="414491" y="1941392"/>
                  <a:pt x="400675" y="1872193"/>
                </a:cubicBezTo>
                <a:cubicBezTo>
                  <a:pt x="393766" y="1796075"/>
                  <a:pt x="400675" y="1650757"/>
                  <a:pt x="393766" y="1588479"/>
                </a:cubicBezTo>
                <a:cubicBezTo>
                  <a:pt x="386860" y="1533131"/>
                  <a:pt x="366142" y="1429364"/>
                  <a:pt x="366134" y="1429322"/>
                </a:cubicBezTo>
                <a:cubicBezTo>
                  <a:pt x="366134" y="1429322"/>
                  <a:pt x="345409" y="1574639"/>
                  <a:pt x="338501" y="1602318"/>
                </a:cubicBezTo>
                <a:cubicBezTo>
                  <a:pt x="338501" y="1629998"/>
                  <a:pt x="290144" y="1886033"/>
                  <a:pt x="290144" y="1920632"/>
                </a:cubicBezTo>
                <a:cubicBezTo>
                  <a:pt x="290144" y="1955232"/>
                  <a:pt x="324685" y="2135148"/>
                  <a:pt x="324685" y="2162828"/>
                </a:cubicBezTo>
                <a:cubicBezTo>
                  <a:pt x="324685" y="2183587"/>
                  <a:pt x="331593" y="2225106"/>
                  <a:pt x="331593" y="2232026"/>
                </a:cubicBezTo>
                <a:cubicBezTo>
                  <a:pt x="331593" y="2238936"/>
                  <a:pt x="331593" y="2245846"/>
                  <a:pt x="331593" y="2245866"/>
                </a:cubicBezTo>
                <a:cubicBezTo>
                  <a:pt x="331593" y="2245866"/>
                  <a:pt x="331593" y="2245866"/>
                  <a:pt x="338501" y="2266626"/>
                </a:cubicBezTo>
                <a:cubicBezTo>
                  <a:pt x="338501" y="2266626"/>
                  <a:pt x="338501" y="2266626"/>
                  <a:pt x="248695" y="2280465"/>
                </a:cubicBezTo>
                <a:cubicBezTo>
                  <a:pt x="248695" y="2280465"/>
                  <a:pt x="248695" y="2280465"/>
                  <a:pt x="248695" y="2259706"/>
                </a:cubicBezTo>
                <a:cubicBezTo>
                  <a:pt x="248695" y="2259706"/>
                  <a:pt x="179612" y="2280465"/>
                  <a:pt x="117439" y="2287385"/>
                </a:cubicBezTo>
                <a:cubicBezTo>
                  <a:pt x="48375" y="2287385"/>
                  <a:pt x="26" y="2273553"/>
                  <a:pt x="0" y="2273546"/>
                </a:cubicBezTo>
                <a:cubicBezTo>
                  <a:pt x="0" y="2273546"/>
                  <a:pt x="0" y="2273546"/>
                  <a:pt x="0" y="2272681"/>
                </a:cubicBezTo>
                <a:lnTo>
                  <a:pt x="0" y="2266626"/>
                </a:lnTo>
                <a:cubicBezTo>
                  <a:pt x="0" y="2266626"/>
                  <a:pt x="0" y="2266626"/>
                  <a:pt x="863" y="2266626"/>
                </a:cubicBezTo>
                <a:lnTo>
                  <a:pt x="6908" y="2266626"/>
                </a:lnTo>
                <a:cubicBezTo>
                  <a:pt x="6908" y="2266626"/>
                  <a:pt x="6908" y="2245866"/>
                  <a:pt x="20724" y="2245866"/>
                </a:cubicBezTo>
                <a:cubicBezTo>
                  <a:pt x="27632" y="2238946"/>
                  <a:pt x="75990" y="2245866"/>
                  <a:pt x="96714" y="2238946"/>
                </a:cubicBezTo>
                <a:cubicBezTo>
                  <a:pt x="117430" y="2232029"/>
                  <a:pt x="145049" y="2211284"/>
                  <a:pt x="145072" y="2211267"/>
                </a:cubicBezTo>
                <a:cubicBezTo>
                  <a:pt x="145072" y="2211267"/>
                  <a:pt x="145072" y="2211267"/>
                  <a:pt x="145072" y="2210402"/>
                </a:cubicBezTo>
                <a:lnTo>
                  <a:pt x="145072" y="2204347"/>
                </a:lnTo>
                <a:cubicBezTo>
                  <a:pt x="145072" y="2204347"/>
                  <a:pt x="145072" y="2197427"/>
                  <a:pt x="151980" y="2197427"/>
                </a:cubicBezTo>
                <a:cubicBezTo>
                  <a:pt x="158888" y="2190507"/>
                  <a:pt x="151980" y="2169748"/>
                  <a:pt x="145072" y="2162828"/>
                </a:cubicBezTo>
                <a:cubicBezTo>
                  <a:pt x="138163" y="2148988"/>
                  <a:pt x="165796" y="2128228"/>
                  <a:pt x="158888" y="2114389"/>
                </a:cubicBezTo>
                <a:cubicBezTo>
                  <a:pt x="145072" y="2107469"/>
                  <a:pt x="138163" y="2079789"/>
                  <a:pt x="145072" y="2045190"/>
                </a:cubicBezTo>
                <a:cubicBezTo>
                  <a:pt x="145072" y="2003671"/>
                  <a:pt x="151980" y="1713036"/>
                  <a:pt x="138163" y="1664597"/>
                </a:cubicBezTo>
                <a:cubicBezTo>
                  <a:pt x="131255" y="1616158"/>
                  <a:pt x="138163" y="1498520"/>
                  <a:pt x="131255" y="1429322"/>
                </a:cubicBezTo>
                <a:cubicBezTo>
                  <a:pt x="117441" y="1360132"/>
                  <a:pt x="110533" y="1201008"/>
                  <a:pt x="110531" y="1200966"/>
                </a:cubicBezTo>
                <a:cubicBezTo>
                  <a:pt x="110531" y="1200966"/>
                  <a:pt x="110531" y="1200966"/>
                  <a:pt x="108804" y="1200101"/>
                </a:cubicBezTo>
                <a:lnTo>
                  <a:pt x="96714" y="1194046"/>
                </a:lnTo>
                <a:cubicBezTo>
                  <a:pt x="96714" y="1194046"/>
                  <a:pt x="82898" y="1194046"/>
                  <a:pt x="75990" y="1180206"/>
                </a:cubicBezTo>
                <a:cubicBezTo>
                  <a:pt x="75990" y="1166366"/>
                  <a:pt x="69082" y="1069488"/>
                  <a:pt x="75990" y="1034889"/>
                </a:cubicBezTo>
                <a:cubicBezTo>
                  <a:pt x="75990" y="1000290"/>
                  <a:pt x="62173" y="854972"/>
                  <a:pt x="69082" y="778854"/>
                </a:cubicBezTo>
                <a:cubicBezTo>
                  <a:pt x="75990" y="695815"/>
                  <a:pt x="48357" y="522819"/>
                  <a:pt x="48357" y="502059"/>
                </a:cubicBezTo>
                <a:cubicBezTo>
                  <a:pt x="48357" y="481299"/>
                  <a:pt x="62173" y="474380"/>
                  <a:pt x="62173" y="453620"/>
                </a:cubicBezTo>
                <a:cubicBezTo>
                  <a:pt x="62173" y="432860"/>
                  <a:pt x="62173" y="405181"/>
                  <a:pt x="75990" y="391341"/>
                </a:cubicBezTo>
                <a:cubicBezTo>
                  <a:pt x="82892" y="391341"/>
                  <a:pt x="103591" y="391341"/>
                  <a:pt x="103622" y="391341"/>
                </a:cubicBezTo>
                <a:cubicBezTo>
                  <a:pt x="103622" y="391341"/>
                  <a:pt x="103622" y="391341"/>
                  <a:pt x="165796" y="370581"/>
                </a:cubicBezTo>
                <a:cubicBezTo>
                  <a:pt x="165796" y="370581"/>
                  <a:pt x="172704" y="363662"/>
                  <a:pt x="186521" y="363662"/>
                </a:cubicBezTo>
                <a:cubicBezTo>
                  <a:pt x="200337" y="356742"/>
                  <a:pt x="227970" y="342902"/>
                  <a:pt x="241786" y="342902"/>
                </a:cubicBezTo>
                <a:cubicBezTo>
                  <a:pt x="255594" y="335987"/>
                  <a:pt x="255603" y="356714"/>
                  <a:pt x="255603" y="356742"/>
                </a:cubicBezTo>
                <a:cubicBezTo>
                  <a:pt x="255603" y="356742"/>
                  <a:pt x="248695" y="356742"/>
                  <a:pt x="241786" y="356742"/>
                </a:cubicBezTo>
                <a:cubicBezTo>
                  <a:pt x="234878" y="363662"/>
                  <a:pt x="262511" y="412101"/>
                  <a:pt x="276327" y="460540"/>
                </a:cubicBezTo>
                <a:cubicBezTo>
                  <a:pt x="290140" y="508964"/>
                  <a:pt x="317760" y="557389"/>
                  <a:pt x="317776" y="557418"/>
                </a:cubicBezTo>
                <a:cubicBezTo>
                  <a:pt x="317776" y="557418"/>
                  <a:pt x="331593" y="502059"/>
                  <a:pt x="338501" y="495139"/>
                </a:cubicBezTo>
                <a:cubicBezTo>
                  <a:pt x="345400" y="495139"/>
                  <a:pt x="352298" y="488238"/>
                  <a:pt x="352317" y="488219"/>
                </a:cubicBezTo>
                <a:cubicBezTo>
                  <a:pt x="352317" y="488219"/>
                  <a:pt x="352317" y="488219"/>
                  <a:pt x="350590" y="488219"/>
                </a:cubicBezTo>
                <a:lnTo>
                  <a:pt x="338501" y="488219"/>
                </a:lnTo>
                <a:cubicBezTo>
                  <a:pt x="338501" y="488219"/>
                  <a:pt x="324685" y="474380"/>
                  <a:pt x="324685" y="467460"/>
                </a:cubicBezTo>
                <a:cubicBezTo>
                  <a:pt x="331593" y="460540"/>
                  <a:pt x="352317" y="425940"/>
                  <a:pt x="359226" y="425940"/>
                </a:cubicBezTo>
                <a:cubicBezTo>
                  <a:pt x="366130" y="419024"/>
                  <a:pt x="379937" y="460499"/>
                  <a:pt x="379950" y="460540"/>
                </a:cubicBezTo>
                <a:cubicBezTo>
                  <a:pt x="379950" y="467455"/>
                  <a:pt x="366152" y="481281"/>
                  <a:pt x="366134" y="481299"/>
                </a:cubicBezTo>
                <a:cubicBezTo>
                  <a:pt x="366134" y="481299"/>
                  <a:pt x="373042" y="508979"/>
                  <a:pt x="373042" y="529738"/>
                </a:cubicBezTo>
                <a:cubicBezTo>
                  <a:pt x="373042" y="550481"/>
                  <a:pt x="379939" y="564315"/>
                  <a:pt x="379950" y="564338"/>
                </a:cubicBezTo>
                <a:cubicBezTo>
                  <a:pt x="379950" y="564338"/>
                  <a:pt x="414491" y="522819"/>
                  <a:pt x="414491" y="508979"/>
                </a:cubicBezTo>
                <a:cubicBezTo>
                  <a:pt x="421399" y="495139"/>
                  <a:pt x="462848" y="419021"/>
                  <a:pt x="462848" y="384421"/>
                </a:cubicBezTo>
                <a:cubicBezTo>
                  <a:pt x="462848" y="342940"/>
                  <a:pt x="442162" y="335995"/>
                  <a:pt x="442124" y="335982"/>
                </a:cubicBezTo>
                <a:close/>
                <a:moveTo>
                  <a:pt x="342424" y="198"/>
                </a:moveTo>
                <a:cubicBezTo>
                  <a:pt x="377195" y="2142"/>
                  <a:pt x="400376" y="17690"/>
                  <a:pt x="400376" y="17690"/>
                </a:cubicBezTo>
                <a:cubicBezTo>
                  <a:pt x="400391" y="17660"/>
                  <a:pt x="407266" y="3877"/>
                  <a:pt x="427849" y="10780"/>
                </a:cubicBezTo>
                <a:cubicBezTo>
                  <a:pt x="448454" y="24600"/>
                  <a:pt x="469059" y="52241"/>
                  <a:pt x="462191" y="79882"/>
                </a:cubicBezTo>
                <a:cubicBezTo>
                  <a:pt x="462191" y="107523"/>
                  <a:pt x="469059" y="121344"/>
                  <a:pt x="469059" y="121344"/>
                </a:cubicBezTo>
                <a:lnTo>
                  <a:pt x="463049" y="115297"/>
                </a:lnTo>
                <a:cubicBezTo>
                  <a:pt x="462178" y="114458"/>
                  <a:pt x="458443" y="121976"/>
                  <a:pt x="454898" y="130155"/>
                </a:cubicBezTo>
                <a:cubicBezTo>
                  <a:pt x="454967" y="129933"/>
                  <a:pt x="455113" y="129782"/>
                  <a:pt x="455263" y="129631"/>
                </a:cubicBezTo>
                <a:cubicBezTo>
                  <a:pt x="462161" y="122691"/>
                  <a:pt x="462161" y="136571"/>
                  <a:pt x="462161" y="150452"/>
                </a:cubicBezTo>
                <a:cubicBezTo>
                  <a:pt x="462161" y="164332"/>
                  <a:pt x="462161" y="185152"/>
                  <a:pt x="462161" y="192093"/>
                </a:cubicBezTo>
                <a:cubicBezTo>
                  <a:pt x="462161" y="199033"/>
                  <a:pt x="455263" y="205973"/>
                  <a:pt x="448365" y="205973"/>
                </a:cubicBezTo>
                <a:lnTo>
                  <a:pt x="444916" y="198165"/>
                </a:lnTo>
                <a:cubicBezTo>
                  <a:pt x="443192" y="197298"/>
                  <a:pt x="441467" y="199033"/>
                  <a:pt x="441467" y="205973"/>
                </a:cubicBezTo>
                <a:cubicBezTo>
                  <a:pt x="441467" y="212913"/>
                  <a:pt x="441467" y="233734"/>
                  <a:pt x="434570" y="247614"/>
                </a:cubicBezTo>
                <a:cubicBezTo>
                  <a:pt x="434570" y="261494"/>
                  <a:pt x="420774" y="275375"/>
                  <a:pt x="420774" y="275375"/>
                </a:cubicBezTo>
                <a:cubicBezTo>
                  <a:pt x="420774" y="275399"/>
                  <a:pt x="420774" y="282351"/>
                  <a:pt x="420774" y="303135"/>
                </a:cubicBezTo>
                <a:cubicBezTo>
                  <a:pt x="420774" y="323956"/>
                  <a:pt x="358692" y="344776"/>
                  <a:pt x="358692" y="344776"/>
                </a:cubicBezTo>
                <a:cubicBezTo>
                  <a:pt x="358639" y="344765"/>
                  <a:pt x="289713" y="330888"/>
                  <a:pt x="289713" y="310075"/>
                </a:cubicBezTo>
                <a:cubicBezTo>
                  <a:pt x="289713" y="296195"/>
                  <a:pt x="289713" y="290990"/>
                  <a:pt x="289713" y="289255"/>
                </a:cubicBezTo>
                <a:cubicBezTo>
                  <a:pt x="289683" y="289225"/>
                  <a:pt x="275909" y="275353"/>
                  <a:pt x="269019" y="254554"/>
                </a:cubicBezTo>
                <a:cubicBezTo>
                  <a:pt x="262121" y="233734"/>
                  <a:pt x="262121" y="212913"/>
                  <a:pt x="262121" y="212913"/>
                </a:cubicBezTo>
                <a:cubicBezTo>
                  <a:pt x="262107" y="212943"/>
                  <a:pt x="255216" y="226786"/>
                  <a:pt x="248325" y="219853"/>
                </a:cubicBezTo>
                <a:cubicBezTo>
                  <a:pt x="241427" y="205973"/>
                  <a:pt x="241427" y="185152"/>
                  <a:pt x="241427" y="171272"/>
                </a:cubicBezTo>
                <a:cubicBezTo>
                  <a:pt x="234529" y="157392"/>
                  <a:pt x="241427" y="143511"/>
                  <a:pt x="248325" y="143511"/>
                </a:cubicBezTo>
                <a:lnTo>
                  <a:pt x="249874" y="142848"/>
                </a:lnTo>
                <a:cubicBezTo>
                  <a:pt x="249856" y="142150"/>
                  <a:pt x="249563" y="142075"/>
                  <a:pt x="249271" y="142075"/>
                </a:cubicBezTo>
                <a:lnTo>
                  <a:pt x="237252" y="139483"/>
                </a:lnTo>
                <a:cubicBezTo>
                  <a:pt x="235520" y="142046"/>
                  <a:pt x="228673" y="128254"/>
                  <a:pt x="235535" y="128254"/>
                </a:cubicBezTo>
                <a:cubicBezTo>
                  <a:pt x="242403" y="128254"/>
                  <a:pt x="242403" y="114434"/>
                  <a:pt x="242403" y="114434"/>
                </a:cubicBezTo>
                <a:cubicBezTo>
                  <a:pt x="242386" y="114451"/>
                  <a:pt x="235535" y="121344"/>
                  <a:pt x="235535" y="121344"/>
                </a:cubicBezTo>
                <a:lnTo>
                  <a:pt x="229524" y="121344"/>
                </a:lnTo>
                <a:cubicBezTo>
                  <a:pt x="228695" y="121329"/>
                  <a:pt x="242403" y="114412"/>
                  <a:pt x="242403" y="93703"/>
                </a:cubicBezTo>
                <a:cubicBezTo>
                  <a:pt x="242403" y="72972"/>
                  <a:pt x="249271" y="24600"/>
                  <a:pt x="304218" y="3869"/>
                </a:cubicBezTo>
                <a:cubicBezTo>
                  <a:pt x="317955" y="414"/>
                  <a:pt x="330833" y="-450"/>
                  <a:pt x="342424" y="198"/>
                </a:cubicBezTo>
                <a:close/>
              </a:path>
            </a:pathLst>
          </a:custGeom>
          <a:solidFill>
            <a:srgbClr val="0070C0">
              <a:alpha val="60000"/>
            </a:srgbClr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4" name="Freeform 18"/>
          <p:cNvSpPr>
            <a:spLocks/>
          </p:cNvSpPr>
          <p:nvPr/>
        </p:nvSpPr>
        <p:spPr bwMode="auto">
          <a:xfrm>
            <a:off x="3970041" y="2145151"/>
            <a:ext cx="515161" cy="1720729"/>
          </a:xfrm>
          <a:custGeom>
            <a:avLst/>
            <a:gdLst/>
            <a:ahLst/>
            <a:cxnLst/>
            <a:rect l="l" t="t" r="r" b="b"/>
            <a:pathLst>
              <a:path w="686881" h="2294305">
                <a:moveTo>
                  <a:pt x="435874" y="335982"/>
                </a:moveTo>
                <a:cubicBezTo>
                  <a:pt x="435874" y="335982"/>
                  <a:pt x="477386" y="342902"/>
                  <a:pt x="484304" y="349822"/>
                </a:cubicBezTo>
                <a:cubicBezTo>
                  <a:pt x="498142" y="349822"/>
                  <a:pt x="532735" y="356742"/>
                  <a:pt x="553491" y="377501"/>
                </a:cubicBezTo>
                <a:cubicBezTo>
                  <a:pt x="574237" y="391335"/>
                  <a:pt x="608809" y="384427"/>
                  <a:pt x="608840" y="384421"/>
                </a:cubicBezTo>
                <a:cubicBezTo>
                  <a:pt x="608840" y="384421"/>
                  <a:pt x="664189" y="405181"/>
                  <a:pt x="664189" y="412101"/>
                </a:cubicBezTo>
                <a:cubicBezTo>
                  <a:pt x="671107" y="419021"/>
                  <a:pt x="671107" y="474380"/>
                  <a:pt x="671107" y="515899"/>
                </a:cubicBezTo>
                <a:cubicBezTo>
                  <a:pt x="671107" y="515899"/>
                  <a:pt x="671107" y="654296"/>
                  <a:pt x="671107" y="744254"/>
                </a:cubicBezTo>
                <a:cubicBezTo>
                  <a:pt x="671107" y="819075"/>
                  <a:pt x="675894" y="802944"/>
                  <a:pt x="678026" y="799613"/>
                </a:cubicBezTo>
                <a:cubicBezTo>
                  <a:pt x="678026" y="813453"/>
                  <a:pt x="691863" y="931091"/>
                  <a:pt x="684945" y="944931"/>
                </a:cubicBezTo>
                <a:cubicBezTo>
                  <a:pt x="678026" y="965690"/>
                  <a:pt x="622677" y="1145607"/>
                  <a:pt x="615758" y="1159447"/>
                </a:cubicBezTo>
                <a:cubicBezTo>
                  <a:pt x="615758" y="1166366"/>
                  <a:pt x="615758" y="1214806"/>
                  <a:pt x="608840" y="1214806"/>
                </a:cubicBezTo>
                <a:cubicBezTo>
                  <a:pt x="595017" y="1235543"/>
                  <a:pt x="588099" y="1249375"/>
                  <a:pt x="588084" y="1249405"/>
                </a:cubicBezTo>
                <a:cubicBezTo>
                  <a:pt x="588084" y="1311684"/>
                  <a:pt x="581165" y="1408562"/>
                  <a:pt x="581165" y="1450081"/>
                </a:cubicBezTo>
                <a:cubicBezTo>
                  <a:pt x="581165" y="1505440"/>
                  <a:pt x="567328" y="1623078"/>
                  <a:pt x="581165" y="1685357"/>
                </a:cubicBezTo>
                <a:cubicBezTo>
                  <a:pt x="588084" y="1740716"/>
                  <a:pt x="588084" y="1982911"/>
                  <a:pt x="581165" y="2059030"/>
                </a:cubicBezTo>
                <a:cubicBezTo>
                  <a:pt x="575976" y="2121309"/>
                  <a:pt x="578571" y="2117416"/>
                  <a:pt x="581165" y="2121308"/>
                </a:cubicBezTo>
                <a:cubicBezTo>
                  <a:pt x="574254" y="2142044"/>
                  <a:pt x="581149" y="2148972"/>
                  <a:pt x="581165" y="2148988"/>
                </a:cubicBezTo>
                <a:cubicBezTo>
                  <a:pt x="581165" y="2148988"/>
                  <a:pt x="581165" y="2162828"/>
                  <a:pt x="581165" y="2183587"/>
                </a:cubicBezTo>
                <a:cubicBezTo>
                  <a:pt x="574254" y="2204322"/>
                  <a:pt x="567344" y="2204347"/>
                  <a:pt x="567328" y="2204347"/>
                </a:cubicBezTo>
                <a:cubicBezTo>
                  <a:pt x="567328" y="2204347"/>
                  <a:pt x="567328" y="2204347"/>
                  <a:pt x="588084" y="2266626"/>
                </a:cubicBezTo>
                <a:cubicBezTo>
                  <a:pt x="588084" y="2266626"/>
                  <a:pt x="588084" y="2266626"/>
                  <a:pt x="588949" y="2266626"/>
                </a:cubicBezTo>
                <a:lnTo>
                  <a:pt x="595002" y="2266626"/>
                </a:lnTo>
                <a:cubicBezTo>
                  <a:pt x="595002" y="2266626"/>
                  <a:pt x="595002" y="2266626"/>
                  <a:pt x="595002" y="2287385"/>
                </a:cubicBezTo>
                <a:cubicBezTo>
                  <a:pt x="567328" y="2294305"/>
                  <a:pt x="553491" y="2294305"/>
                  <a:pt x="518897" y="2294305"/>
                </a:cubicBezTo>
                <a:cubicBezTo>
                  <a:pt x="484319" y="2294305"/>
                  <a:pt x="456653" y="2287391"/>
                  <a:pt x="456630" y="2287385"/>
                </a:cubicBezTo>
                <a:cubicBezTo>
                  <a:pt x="456630" y="2287385"/>
                  <a:pt x="456630" y="2287385"/>
                  <a:pt x="456630" y="2266626"/>
                </a:cubicBezTo>
                <a:cubicBezTo>
                  <a:pt x="456630" y="2266626"/>
                  <a:pt x="456630" y="2266626"/>
                  <a:pt x="456630" y="2265761"/>
                </a:cubicBezTo>
                <a:lnTo>
                  <a:pt x="456630" y="2259706"/>
                </a:lnTo>
                <a:cubicBezTo>
                  <a:pt x="456630" y="2259706"/>
                  <a:pt x="456630" y="2259706"/>
                  <a:pt x="463548" y="2232026"/>
                </a:cubicBezTo>
                <a:cubicBezTo>
                  <a:pt x="463548" y="2232026"/>
                  <a:pt x="463548" y="2232026"/>
                  <a:pt x="462683" y="2231161"/>
                </a:cubicBezTo>
                <a:lnTo>
                  <a:pt x="456630" y="2225106"/>
                </a:lnTo>
                <a:cubicBezTo>
                  <a:pt x="456630" y="2225106"/>
                  <a:pt x="456630" y="2225106"/>
                  <a:pt x="456630" y="2224241"/>
                </a:cubicBezTo>
                <a:lnTo>
                  <a:pt x="456630" y="2218187"/>
                </a:lnTo>
                <a:cubicBezTo>
                  <a:pt x="456630" y="2218187"/>
                  <a:pt x="456630" y="2218187"/>
                  <a:pt x="455765" y="2218187"/>
                </a:cubicBezTo>
                <a:lnTo>
                  <a:pt x="449711" y="2218187"/>
                </a:lnTo>
                <a:cubicBezTo>
                  <a:pt x="442793" y="2211267"/>
                  <a:pt x="463548" y="2197427"/>
                  <a:pt x="449711" y="2190507"/>
                </a:cubicBezTo>
                <a:cubicBezTo>
                  <a:pt x="435874" y="2190507"/>
                  <a:pt x="428955" y="2155908"/>
                  <a:pt x="428955" y="2135148"/>
                </a:cubicBezTo>
                <a:cubicBezTo>
                  <a:pt x="428955" y="2107469"/>
                  <a:pt x="408199" y="1941392"/>
                  <a:pt x="394362" y="1872193"/>
                </a:cubicBezTo>
                <a:cubicBezTo>
                  <a:pt x="387444" y="1796075"/>
                  <a:pt x="394362" y="1650757"/>
                  <a:pt x="387444" y="1588479"/>
                </a:cubicBezTo>
                <a:cubicBezTo>
                  <a:pt x="380526" y="1533130"/>
                  <a:pt x="359777" y="1429360"/>
                  <a:pt x="359769" y="1429322"/>
                </a:cubicBezTo>
                <a:cubicBezTo>
                  <a:pt x="359769" y="1429322"/>
                  <a:pt x="339013" y="1574639"/>
                  <a:pt x="339013" y="1602318"/>
                </a:cubicBezTo>
                <a:cubicBezTo>
                  <a:pt x="332094" y="1629998"/>
                  <a:pt x="290583" y="1886033"/>
                  <a:pt x="290583" y="1920632"/>
                </a:cubicBezTo>
                <a:cubicBezTo>
                  <a:pt x="290583" y="1955232"/>
                  <a:pt x="318257" y="2135148"/>
                  <a:pt x="318257" y="2162828"/>
                </a:cubicBezTo>
                <a:cubicBezTo>
                  <a:pt x="318257" y="2183587"/>
                  <a:pt x="325176" y="2225106"/>
                  <a:pt x="325176" y="2232026"/>
                </a:cubicBezTo>
                <a:cubicBezTo>
                  <a:pt x="325176" y="2238937"/>
                  <a:pt x="332076" y="2245848"/>
                  <a:pt x="332094" y="2245866"/>
                </a:cubicBezTo>
                <a:cubicBezTo>
                  <a:pt x="332094" y="2245866"/>
                  <a:pt x="332094" y="2245866"/>
                  <a:pt x="332094" y="2266626"/>
                </a:cubicBezTo>
                <a:cubicBezTo>
                  <a:pt x="332094" y="2266626"/>
                  <a:pt x="332094" y="2266626"/>
                  <a:pt x="242152" y="2280465"/>
                </a:cubicBezTo>
                <a:cubicBezTo>
                  <a:pt x="242152" y="2280465"/>
                  <a:pt x="242152" y="2280465"/>
                  <a:pt x="242152" y="2259706"/>
                </a:cubicBezTo>
                <a:cubicBezTo>
                  <a:pt x="242152" y="2259706"/>
                  <a:pt x="172966" y="2280465"/>
                  <a:pt x="110698" y="2287385"/>
                </a:cubicBezTo>
                <a:cubicBezTo>
                  <a:pt x="41550" y="2287385"/>
                  <a:pt x="45" y="2273561"/>
                  <a:pt x="0" y="2273546"/>
                </a:cubicBezTo>
                <a:cubicBezTo>
                  <a:pt x="0" y="2273546"/>
                  <a:pt x="0" y="2273546"/>
                  <a:pt x="0" y="2272681"/>
                </a:cubicBezTo>
                <a:lnTo>
                  <a:pt x="0" y="2266626"/>
                </a:lnTo>
                <a:cubicBezTo>
                  <a:pt x="0" y="2266626"/>
                  <a:pt x="0" y="2266626"/>
                  <a:pt x="865" y="2266626"/>
                </a:cubicBezTo>
                <a:lnTo>
                  <a:pt x="6918" y="2266626"/>
                </a:lnTo>
                <a:cubicBezTo>
                  <a:pt x="6918" y="2266626"/>
                  <a:pt x="0" y="2245866"/>
                  <a:pt x="13837" y="2245866"/>
                </a:cubicBezTo>
                <a:cubicBezTo>
                  <a:pt x="20756" y="2238946"/>
                  <a:pt x="69186" y="2245866"/>
                  <a:pt x="89942" y="2238946"/>
                </a:cubicBezTo>
                <a:cubicBezTo>
                  <a:pt x="110688" y="2232030"/>
                  <a:pt x="145257" y="2211287"/>
                  <a:pt x="145291" y="2211267"/>
                </a:cubicBezTo>
                <a:cubicBezTo>
                  <a:pt x="145291" y="2211267"/>
                  <a:pt x="145291" y="2211267"/>
                  <a:pt x="144426" y="2210402"/>
                </a:cubicBezTo>
                <a:lnTo>
                  <a:pt x="138372" y="2204347"/>
                </a:lnTo>
                <a:cubicBezTo>
                  <a:pt x="138372" y="2204347"/>
                  <a:pt x="145270" y="2197448"/>
                  <a:pt x="145291" y="2197427"/>
                </a:cubicBezTo>
                <a:cubicBezTo>
                  <a:pt x="152210" y="2190507"/>
                  <a:pt x="145291" y="2169748"/>
                  <a:pt x="138372" y="2162828"/>
                </a:cubicBezTo>
                <a:cubicBezTo>
                  <a:pt x="131454" y="2148988"/>
                  <a:pt x="159128" y="2128228"/>
                  <a:pt x="152210" y="2114389"/>
                </a:cubicBezTo>
                <a:cubicBezTo>
                  <a:pt x="138372" y="2107469"/>
                  <a:pt x="138372" y="2079789"/>
                  <a:pt x="138372" y="2045190"/>
                </a:cubicBezTo>
                <a:cubicBezTo>
                  <a:pt x="138372" y="2003671"/>
                  <a:pt x="145291" y="1713036"/>
                  <a:pt x="138372" y="1664597"/>
                </a:cubicBezTo>
                <a:cubicBezTo>
                  <a:pt x="124535" y="1616158"/>
                  <a:pt x="131454" y="1498520"/>
                  <a:pt x="124535" y="1429322"/>
                </a:cubicBezTo>
                <a:cubicBezTo>
                  <a:pt x="117617" y="1360132"/>
                  <a:pt x="110700" y="1201007"/>
                  <a:pt x="110698" y="1200966"/>
                </a:cubicBezTo>
                <a:cubicBezTo>
                  <a:pt x="110698" y="1200966"/>
                  <a:pt x="110698" y="1200966"/>
                  <a:pt x="89942" y="1194046"/>
                </a:cubicBezTo>
                <a:cubicBezTo>
                  <a:pt x="89942" y="1194046"/>
                  <a:pt x="76105" y="1194046"/>
                  <a:pt x="69186" y="1180206"/>
                </a:cubicBezTo>
                <a:cubicBezTo>
                  <a:pt x="69186" y="1166366"/>
                  <a:pt x="62267" y="1069488"/>
                  <a:pt x="69186" y="1034889"/>
                </a:cubicBezTo>
                <a:cubicBezTo>
                  <a:pt x="76105" y="1000290"/>
                  <a:pt x="55349" y="854972"/>
                  <a:pt x="62267" y="778854"/>
                </a:cubicBezTo>
                <a:cubicBezTo>
                  <a:pt x="69186" y="695815"/>
                  <a:pt x="41512" y="522819"/>
                  <a:pt x="41512" y="502059"/>
                </a:cubicBezTo>
                <a:cubicBezTo>
                  <a:pt x="48430" y="481299"/>
                  <a:pt x="55349" y="474380"/>
                  <a:pt x="55349" y="453620"/>
                </a:cubicBezTo>
                <a:cubicBezTo>
                  <a:pt x="55349" y="432860"/>
                  <a:pt x="55349" y="405181"/>
                  <a:pt x="76105" y="391341"/>
                </a:cubicBezTo>
                <a:cubicBezTo>
                  <a:pt x="83019" y="391341"/>
                  <a:pt x="96845" y="391341"/>
                  <a:pt x="96861" y="391341"/>
                </a:cubicBezTo>
                <a:cubicBezTo>
                  <a:pt x="96861" y="391341"/>
                  <a:pt x="96861" y="391341"/>
                  <a:pt x="159128" y="370581"/>
                </a:cubicBezTo>
                <a:cubicBezTo>
                  <a:pt x="159128" y="370581"/>
                  <a:pt x="166047" y="363662"/>
                  <a:pt x="179884" y="363662"/>
                </a:cubicBezTo>
                <a:cubicBezTo>
                  <a:pt x="193721" y="356742"/>
                  <a:pt x="228315" y="342902"/>
                  <a:pt x="235234" y="342902"/>
                </a:cubicBezTo>
                <a:cubicBezTo>
                  <a:pt x="249062" y="335987"/>
                  <a:pt x="249071" y="356714"/>
                  <a:pt x="249071" y="356742"/>
                </a:cubicBezTo>
                <a:cubicBezTo>
                  <a:pt x="249071" y="356742"/>
                  <a:pt x="242152" y="356742"/>
                  <a:pt x="235234" y="356742"/>
                </a:cubicBezTo>
                <a:cubicBezTo>
                  <a:pt x="235234" y="363662"/>
                  <a:pt x="255990" y="412101"/>
                  <a:pt x="269827" y="460540"/>
                </a:cubicBezTo>
                <a:cubicBezTo>
                  <a:pt x="283659" y="508962"/>
                  <a:pt x="311319" y="557384"/>
                  <a:pt x="311339" y="557418"/>
                </a:cubicBezTo>
                <a:cubicBezTo>
                  <a:pt x="311339" y="557418"/>
                  <a:pt x="325176" y="502059"/>
                  <a:pt x="332094" y="495139"/>
                </a:cubicBezTo>
                <a:cubicBezTo>
                  <a:pt x="339004" y="495139"/>
                  <a:pt x="345914" y="488237"/>
                  <a:pt x="345932" y="488219"/>
                </a:cubicBezTo>
                <a:cubicBezTo>
                  <a:pt x="345932" y="488219"/>
                  <a:pt x="345932" y="488219"/>
                  <a:pt x="344202" y="488219"/>
                </a:cubicBezTo>
                <a:lnTo>
                  <a:pt x="332094" y="488219"/>
                </a:lnTo>
                <a:cubicBezTo>
                  <a:pt x="332094" y="488219"/>
                  <a:pt x="318257" y="474380"/>
                  <a:pt x="325176" y="467460"/>
                </a:cubicBezTo>
                <a:cubicBezTo>
                  <a:pt x="325176" y="460540"/>
                  <a:pt x="345932" y="425940"/>
                  <a:pt x="352850" y="425940"/>
                </a:cubicBezTo>
                <a:cubicBezTo>
                  <a:pt x="359766" y="419024"/>
                  <a:pt x="373592" y="460498"/>
                  <a:pt x="373606" y="460540"/>
                </a:cubicBezTo>
                <a:cubicBezTo>
                  <a:pt x="373606" y="467455"/>
                  <a:pt x="366697" y="481282"/>
                  <a:pt x="366688" y="481299"/>
                </a:cubicBezTo>
                <a:cubicBezTo>
                  <a:pt x="366688" y="481299"/>
                  <a:pt x="366688" y="508979"/>
                  <a:pt x="366688" y="529738"/>
                </a:cubicBezTo>
                <a:cubicBezTo>
                  <a:pt x="373600" y="550480"/>
                  <a:pt x="373606" y="564313"/>
                  <a:pt x="373606" y="564338"/>
                </a:cubicBezTo>
                <a:cubicBezTo>
                  <a:pt x="373606" y="564338"/>
                  <a:pt x="408199" y="522819"/>
                  <a:pt x="415118" y="508979"/>
                </a:cubicBezTo>
                <a:cubicBezTo>
                  <a:pt x="415118" y="495139"/>
                  <a:pt x="456630" y="419021"/>
                  <a:pt x="456630" y="384421"/>
                </a:cubicBezTo>
                <a:cubicBezTo>
                  <a:pt x="463546" y="342916"/>
                  <a:pt x="435893" y="335987"/>
                  <a:pt x="435874" y="335982"/>
                </a:cubicBezTo>
                <a:close/>
                <a:moveTo>
                  <a:pt x="336562" y="198"/>
                </a:moveTo>
                <a:cubicBezTo>
                  <a:pt x="361201" y="1576"/>
                  <a:pt x="380021" y="9785"/>
                  <a:pt x="388864" y="14513"/>
                </a:cubicBezTo>
                <a:cubicBezTo>
                  <a:pt x="391432" y="14653"/>
                  <a:pt x="393800" y="15305"/>
                  <a:pt x="395838" y="16757"/>
                </a:cubicBezTo>
                <a:cubicBezTo>
                  <a:pt x="399328" y="13483"/>
                  <a:pt x="410657" y="5081"/>
                  <a:pt x="421987" y="10780"/>
                </a:cubicBezTo>
                <a:cubicBezTo>
                  <a:pt x="442592" y="24600"/>
                  <a:pt x="463197" y="52241"/>
                  <a:pt x="456329" y="79882"/>
                </a:cubicBezTo>
                <a:cubicBezTo>
                  <a:pt x="456329" y="107523"/>
                  <a:pt x="463197" y="121344"/>
                  <a:pt x="463197" y="121344"/>
                </a:cubicBezTo>
                <a:lnTo>
                  <a:pt x="457187" y="115297"/>
                </a:lnTo>
                <a:cubicBezTo>
                  <a:pt x="456316" y="114459"/>
                  <a:pt x="450016" y="127139"/>
                  <a:pt x="446036" y="137496"/>
                </a:cubicBezTo>
                <a:cubicBezTo>
                  <a:pt x="448973" y="137373"/>
                  <a:pt x="451136" y="133502"/>
                  <a:pt x="451136" y="129631"/>
                </a:cubicBezTo>
                <a:cubicBezTo>
                  <a:pt x="458088" y="122691"/>
                  <a:pt x="465040" y="136571"/>
                  <a:pt x="465040" y="150452"/>
                </a:cubicBezTo>
                <a:cubicBezTo>
                  <a:pt x="465040" y="164332"/>
                  <a:pt x="465040" y="185152"/>
                  <a:pt x="458088" y="192093"/>
                </a:cubicBezTo>
                <a:cubicBezTo>
                  <a:pt x="458088" y="199033"/>
                  <a:pt x="451136" y="205973"/>
                  <a:pt x="451136" y="205973"/>
                </a:cubicBezTo>
                <a:lnTo>
                  <a:pt x="445053" y="198165"/>
                </a:lnTo>
                <a:cubicBezTo>
                  <a:pt x="444184" y="197298"/>
                  <a:pt x="444184" y="199033"/>
                  <a:pt x="444184" y="205973"/>
                </a:cubicBezTo>
                <a:cubicBezTo>
                  <a:pt x="444184" y="212913"/>
                  <a:pt x="437232" y="233734"/>
                  <a:pt x="430279" y="247614"/>
                </a:cubicBezTo>
                <a:cubicBezTo>
                  <a:pt x="430279" y="261494"/>
                  <a:pt x="416375" y="275375"/>
                  <a:pt x="416375" y="275375"/>
                </a:cubicBezTo>
                <a:cubicBezTo>
                  <a:pt x="416375" y="275399"/>
                  <a:pt x="416375" y="282351"/>
                  <a:pt x="416375" y="303135"/>
                </a:cubicBezTo>
                <a:cubicBezTo>
                  <a:pt x="416375" y="323956"/>
                  <a:pt x="360758" y="344776"/>
                  <a:pt x="360758" y="344776"/>
                </a:cubicBezTo>
                <a:cubicBezTo>
                  <a:pt x="360703" y="344766"/>
                  <a:pt x="284284" y="330888"/>
                  <a:pt x="284284" y="310075"/>
                </a:cubicBezTo>
                <a:cubicBezTo>
                  <a:pt x="284284" y="296195"/>
                  <a:pt x="284284" y="290990"/>
                  <a:pt x="284284" y="289255"/>
                </a:cubicBezTo>
                <a:cubicBezTo>
                  <a:pt x="284257" y="289227"/>
                  <a:pt x="270380" y="275354"/>
                  <a:pt x="270380" y="254554"/>
                </a:cubicBezTo>
                <a:cubicBezTo>
                  <a:pt x="263428" y="233734"/>
                  <a:pt x="256476" y="212913"/>
                  <a:pt x="256476" y="212913"/>
                </a:cubicBezTo>
                <a:cubicBezTo>
                  <a:pt x="256461" y="212942"/>
                  <a:pt x="249517" y="226786"/>
                  <a:pt x="242572" y="219853"/>
                </a:cubicBezTo>
                <a:cubicBezTo>
                  <a:pt x="242572" y="205973"/>
                  <a:pt x="235619" y="185152"/>
                  <a:pt x="235619" y="171272"/>
                </a:cubicBezTo>
                <a:cubicBezTo>
                  <a:pt x="228667" y="157392"/>
                  <a:pt x="235619" y="143511"/>
                  <a:pt x="242572" y="143511"/>
                </a:cubicBezTo>
                <a:lnTo>
                  <a:pt x="244042" y="142887"/>
                </a:lnTo>
                <a:cubicBezTo>
                  <a:pt x="244028" y="142159"/>
                  <a:pt x="243719" y="142075"/>
                  <a:pt x="243409" y="142075"/>
                </a:cubicBezTo>
                <a:lnTo>
                  <a:pt x="231390" y="139483"/>
                </a:lnTo>
                <a:cubicBezTo>
                  <a:pt x="229673" y="142039"/>
                  <a:pt x="229682" y="128254"/>
                  <a:pt x="236541" y="128254"/>
                </a:cubicBezTo>
                <a:cubicBezTo>
                  <a:pt x="236556" y="128223"/>
                  <a:pt x="243409" y="114434"/>
                  <a:pt x="243409" y="114434"/>
                </a:cubicBezTo>
                <a:cubicBezTo>
                  <a:pt x="243386" y="114457"/>
                  <a:pt x="236529" y="121344"/>
                  <a:pt x="229673" y="121344"/>
                </a:cubicBezTo>
                <a:cubicBezTo>
                  <a:pt x="229647" y="121344"/>
                  <a:pt x="222804" y="121344"/>
                  <a:pt x="222804" y="121344"/>
                </a:cubicBezTo>
                <a:cubicBezTo>
                  <a:pt x="222833" y="121329"/>
                  <a:pt x="236541" y="114412"/>
                  <a:pt x="236541" y="93703"/>
                </a:cubicBezTo>
                <a:cubicBezTo>
                  <a:pt x="236541" y="72972"/>
                  <a:pt x="243409" y="24600"/>
                  <a:pt x="298356" y="3869"/>
                </a:cubicBezTo>
                <a:cubicBezTo>
                  <a:pt x="312093" y="414"/>
                  <a:pt x="324971" y="-450"/>
                  <a:pt x="336562" y="198"/>
                </a:cubicBezTo>
                <a:close/>
              </a:path>
            </a:pathLst>
          </a:custGeom>
          <a:solidFill>
            <a:srgbClr val="0070C0">
              <a:alpha val="60000"/>
            </a:srgbClr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5" name="Freeform 21"/>
          <p:cNvSpPr>
            <a:spLocks/>
          </p:cNvSpPr>
          <p:nvPr/>
        </p:nvSpPr>
        <p:spPr bwMode="auto">
          <a:xfrm>
            <a:off x="4583484" y="2145151"/>
            <a:ext cx="515161" cy="1720729"/>
          </a:xfrm>
          <a:custGeom>
            <a:avLst/>
            <a:gdLst/>
            <a:ahLst/>
            <a:cxnLst/>
            <a:rect l="l" t="t" r="r" b="b"/>
            <a:pathLst>
              <a:path w="686881" h="2294305">
                <a:moveTo>
                  <a:pt x="435874" y="335982"/>
                </a:moveTo>
                <a:cubicBezTo>
                  <a:pt x="435874" y="335982"/>
                  <a:pt x="477386" y="342902"/>
                  <a:pt x="484304" y="349822"/>
                </a:cubicBezTo>
                <a:cubicBezTo>
                  <a:pt x="498142" y="349822"/>
                  <a:pt x="532735" y="356742"/>
                  <a:pt x="553491" y="377501"/>
                </a:cubicBezTo>
                <a:cubicBezTo>
                  <a:pt x="574236" y="391334"/>
                  <a:pt x="615716" y="384428"/>
                  <a:pt x="615758" y="384421"/>
                </a:cubicBezTo>
                <a:cubicBezTo>
                  <a:pt x="615758" y="384421"/>
                  <a:pt x="664189" y="405181"/>
                  <a:pt x="671107" y="412101"/>
                </a:cubicBezTo>
                <a:cubicBezTo>
                  <a:pt x="671107" y="419021"/>
                  <a:pt x="671107" y="474380"/>
                  <a:pt x="678026" y="515899"/>
                </a:cubicBezTo>
                <a:cubicBezTo>
                  <a:pt x="678026" y="515899"/>
                  <a:pt x="671107" y="654296"/>
                  <a:pt x="671107" y="744254"/>
                </a:cubicBezTo>
                <a:cubicBezTo>
                  <a:pt x="671107" y="819075"/>
                  <a:pt x="675894" y="802944"/>
                  <a:pt x="678026" y="799613"/>
                </a:cubicBezTo>
                <a:cubicBezTo>
                  <a:pt x="678026" y="813453"/>
                  <a:pt x="691863" y="931091"/>
                  <a:pt x="684945" y="944931"/>
                </a:cubicBezTo>
                <a:cubicBezTo>
                  <a:pt x="678026" y="965690"/>
                  <a:pt x="622677" y="1145607"/>
                  <a:pt x="615758" y="1159447"/>
                </a:cubicBezTo>
                <a:cubicBezTo>
                  <a:pt x="615758" y="1166364"/>
                  <a:pt x="615758" y="1214767"/>
                  <a:pt x="615758" y="1214806"/>
                </a:cubicBezTo>
                <a:cubicBezTo>
                  <a:pt x="595026" y="1235541"/>
                  <a:pt x="588100" y="1249373"/>
                  <a:pt x="588084" y="1249405"/>
                </a:cubicBezTo>
                <a:cubicBezTo>
                  <a:pt x="588084" y="1311684"/>
                  <a:pt x="581165" y="1408562"/>
                  <a:pt x="581165" y="1450081"/>
                </a:cubicBezTo>
                <a:cubicBezTo>
                  <a:pt x="588084" y="1505440"/>
                  <a:pt x="574246" y="1623078"/>
                  <a:pt x="581165" y="1685357"/>
                </a:cubicBezTo>
                <a:cubicBezTo>
                  <a:pt x="595002" y="1740716"/>
                  <a:pt x="588084" y="1982911"/>
                  <a:pt x="581165" y="2059030"/>
                </a:cubicBezTo>
                <a:cubicBezTo>
                  <a:pt x="581165" y="2121309"/>
                  <a:pt x="581165" y="2117416"/>
                  <a:pt x="581165" y="2121308"/>
                </a:cubicBezTo>
                <a:cubicBezTo>
                  <a:pt x="574254" y="2142044"/>
                  <a:pt x="581149" y="2148972"/>
                  <a:pt x="581165" y="2148988"/>
                </a:cubicBezTo>
                <a:cubicBezTo>
                  <a:pt x="581165" y="2148988"/>
                  <a:pt x="581165" y="2162828"/>
                  <a:pt x="581165" y="2183587"/>
                </a:cubicBezTo>
                <a:cubicBezTo>
                  <a:pt x="581165" y="2204331"/>
                  <a:pt x="567349" y="2204347"/>
                  <a:pt x="567328" y="2204347"/>
                </a:cubicBezTo>
                <a:cubicBezTo>
                  <a:pt x="567328" y="2204347"/>
                  <a:pt x="567328" y="2204347"/>
                  <a:pt x="588084" y="2266626"/>
                </a:cubicBezTo>
                <a:cubicBezTo>
                  <a:pt x="588084" y="2266626"/>
                  <a:pt x="588084" y="2266626"/>
                  <a:pt x="588949" y="2266626"/>
                </a:cubicBezTo>
                <a:lnTo>
                  <a:pt x="595002" y="2266626"/>
                </a:lnTo>
                <a:cubicBezTo>
                  <a:pt x="595002" y="2266626"/>
                  <a:pt x="595002" y="2266626"/>
                  <a:pt x="595002" y="2287385"/>
                </a:cubicBezTo>
                <a:cubicBezTo>
                  <a:pt x="574246" y="2294305"/>
                  <a:pt x="560409" y="2294305"/>
                  <a:pt x="518897" y="2294305"/>
                </a:cubicBezTo>
                <a:cubicBezTo>
                  <a:pt x="484319" y="2294305"/>
                  <a:pt x="456653" y="2287391"/>
                  <a:pt x="456630" y="2287385"/>
                </a:cubicBezTo>
                <a:cubicBezTo>
                  <a:pt x="456630" y="2287385"/>
                  <a:pt x="456630" y="2287385"/>
                  <a:pt x="456630" y="2266626"/>
                </a:cubicBezTo>
                <a:cubicBezTo>
                  <a:pt x="456630" y="2266626"/>
                  <a:pt x="456630" y="2266626"/>
                  <a:pt x="456630" y="2265761"/>
                </a:cubicBezTo>
                <a:lnTo>
                  <a:pt x="456630" y="2259706"/>
                </a:lnTo>
                <a:cubicBezTo>
                  <a:pt x="456630" y="2259706"/>
                  <a:pt x="456630" y="2259706"/>
                  <a:pt x="463548" y="2232026"/>
                </a:cubicBezTo>
                <a:cubicBezTo>
                  <a:pt x="463548" y="2232026"/>
                  <a:pt x="463548" y="2232026"/>
                  <a:pt x="463548" y="2231161"/>
                </a:cubicBezTo>
                <a:lnTo>
                  <a:pt x="463548" y="2225106"/>
                </a:lnTo>
                <a:cubicBezTo>
                  <a:pt x="463548" y="2225106"/>
                  <a:pt x="463548" y="2225106"/>
                  <a:pt x="462683" y="2224241"/>
                </a:cubicBezTo>
                <a:lnTo>
                  <a:pt x="456630" y="2218187"/>
                </a:lnTo>
                <a:cubicBezTo>
                  <a:pt x="456630" y="2218187"/>
                  <a:pt x="456630" y="2218187"/>
                  <a:pt x="455765" y="2218187"/>
                </a:cubicBezTo>
                <a:lnTo>
                  <a:pt x="449711" y="2218187"/>
                </a:lnTo>
                <a:cubicBezTo>
                  <a:pt x="442793" y="2211267"/>
                  <a:pt x="463548" y="2197427"/>
                  <a:pt x="449711" y="2190507"/>
                </a:cubicBezTo>
                <a:cubicBezTo>
                  <a:pt x="435874" y="2190507"/>
                  <a:pt x="428955" y="2155908"/>
                  <a:pt x="428955" y="2135148"/>
                </a:cubicBezTo>
                <a:cubicBezTo>
                  <a:pt x="428955" y="2107469"/>
                  <a:pt x="408199" y="1941392"/>
                  <a:pt x="401281" y="1872193"/>
                </a:cubicBezTo>
                <a:cubicBezTo>
                  <a:pt x="387444" y="1796075"/>
                  <a:pt x="394362" y="1650757"/>
                  <a:pt x="387444" y="1588479"/>
                </a:cubicBezTo>
                <a:cubicBezTo>
                  <a:pt x="380526" y="1533130"/>
                  <a:pt x="359777" y="1429360"/>
                  <a:pt x="359769" y="1429322"/>
                </a:cubicBezTo>
                <a:cubicBezTo>
                  <a:pt x="359769" y="1429322"/>
                  <a:pt x="339013" y="1574639"/>
                  <a:pt x="339013" y="1602318"/>
                </a:cubicBezTo>
                <a:cubicBezTo>
                  <a:pt x="339013" y="1629998"/>
                  <a:pt x="290583" y="1886033"/>
                  <a:pt x="290583" y="1920632"/>
                </a:cubicBezTo>
                <a:cubicBezTo>
                  <a:pt x="290583" y="1955232"/>
                  <a:pt x="318257" y="2135148"/>
                  <a:pt x="318257" y="2162828"/>
                </a:cubicBezTo>
                <a:cubicBezTo>
                  <a:pt x="325176" y="2183587"/>
                  <a:pt x="325176" y="2225106"/>
                  <a:pt x="325176" y="2232026"/>
                </a:cubicBezTo>
                <a:cubicBezTo>
                  <a:pt x="325176" y="2238937"/>
                  <a:pt x="332076" y="2245848"/>
                  <a:pt x="332094" y="2245866"/>
                </a:cubicBezTo>
                <a:cubicBezTo>
                  <a:pt x="332094" y="2245866"/>
                  <a:pt x="332094" y="2245866"/>
                  <a:pt x="332094" y="2266626"/>
                </a:cubicBezTo>
                <a:cubicBezTo>
                  <a:pt x="332094" y="2266626"/>
                  <a:pt x="332094" y="2266626"/>
                  <a:pt x="242152" y="2280465"/>
                </a:cubicBezTo>
                <a:cubicBezTo>
                  <a:pt x="242152" y="2280465"/>
                  <a:pt x="242152" y="2280465"/>
                  <a:pt x="242152" y="2259706"/>
                </a:cubicBezTo>
                <a:cubicBezTo>
                  <a:pt x="242152" y="2259706"/>
                  <a:pt x="179884" y="2280465"/>
                  <a:pt x="110698" y="2287385"/>
                </a:cubicBezTo>
                <a:cubicBezTo>
                  <a:pt x="41550" y="2287385"/>
                  <a:pt x="45" y="2273561"/>
                  <a:pt x="0" y="2273546"/>
                </a:cubicBezTo>
                <a:cubicBezTo>
                  <a:pt x="0" y="2273546"/>
                  <a:pt x="0" y="2273546"/>
                  <a:pt x="0" y="2272681"/>
                </a:cubicBezTo>
                <a:lnTo>
                  <a:pt x="0" y="2266626"/>
                </a:lnTo>
                <a:cubicBezTo>
                  <a:pt x="0" y="2266626"/>
                  <a:pt x="0" y="2266626"/>
                  <a:pt x="865" y="2266626"/>
                </a:cubicBezTo>
                <a:lnTo>
                  <a:pt x="6918" y="2266626"/>
                </a:lnTo>
                <a:cubicBezTo>
                  <a:pt x="6918" y="2266626"/>
                  <a:pt x="6918" y="2245866"/>
                  <a:pt x="13837" y="2245866"/>
                </a:cubicBezTo>
                <a:cubicBezTo>
                  <a:pt x="20756" y="2238946"/>
                  <a:pt x="69186" y="2245866"/>
                  <a:pt x="89942" y="2238946"/>
                </a:cubicBezTo>
                <a:cubicBezTo>
                  <a:pt x="110688" y="2232030"/>
                  <a:pt x="145257" y="2211287"/>
                  <a:pt x="145291" y="2211267"/>
                </a:cubicBezTo>
                <a:cubicBezTo>
                  <a:pt x="145291" y="2211267"/>
                  <a:pt x="145291" y="2211267"/>
                  <a:pt x="144426" y="2210402"/>
                </a:cubicBezTo>
                <a:lnTo>
                  <a:pt x="138372" y="2204347"/>
                </a:lnTo>
                <a:cubicBezTo>
                  <a:pt x="138372" y="2204347"/>
                  <a:pt x="145291" y="2197427"/>
                  <a:pt x="152210" y="2197427"/>
                </a:cubicBezTo>
                <a:cubicBezTo>
                  <a:pt x="152210" y="2190507"/>
                  <a:pt x="152210" y="2169748"/>
                  <a:pt x="145291" y="2162828"/>
                </a:cubicBezTo>
                <a:cubicBezTo>
                  <a:pt x="131454" y="2148988"/>
                  <a:pt x="166047" y="2128228"/>
                  <a:pt x="152210" y="2114389"/>
                </a:cubicBezTo>
                <a:cubicBezTo>
                  <a:pt x="145291" y="2107469"/>
                  <a:pt x="138372" y="2079789"/>
                  <a:pt x="138372" y="2045190"/>
                </a:cubicBezTo>
                <a:cubicBezTo>
                  <a:pt x="138372" y="2003671"/>
                  <a:pt x="145291" y="1713036"/>
                  <a:pt x="138372" y="1664597"/>
                </a:cubicBezTo>
                <a:cubicBezTo>
                  <a:pt x="131454" y="1616158"/>
                  <a:pt x="131454" y="1498520"/>
                  <a:pt x="124535" y="1429322"/>
                </a:cubicBezTo>
                <a:cubicBezTo>
                  <a:pt x="117617" y="1360132"/>
                  <a:pt x="110700" y="1201007"/>
                  <a:pt x="110698" y="1200966"/>
                </a:cubicBezTo>
                <a:cubicBezTo>
                  <a:pt x="110698" y="1200966"/>
                  <a:pt x="110698" y="1200966"/>
                  <a:pt x="89942" y="1194046"/>
                </a:cubicBezTo>
                <a:cubicBezTo>
                  <a:pt x="89942" y="1194046"/>
                  <a:pt x="76105" y="1194046"/>
                  <a:pt x="76105" y="1180206"/>
                </a:cubicBezTo>
                <a:cubicBezTo>
                  <a:pt x="69186" y="1166366"/>
                  <a:pt x="62267" y="1069488"/>
                  <a:pt x="69186" y="1034889"/>
                </a:cubicBezTo>
                <a:cubicBezTo>
                  <a:pt x="76105" y="1000290"/>
                  <a:pt x="55349" y="854972"/>
                  <a:pt x="62267" y="778854"/>
                </a:cubicBezTo>
                <a:cubicBezTo>
                  <a:pt x="76105" y="695815"/>
                  <a:pt x="41512" y="522819"/>
                  <a:pt x="41512" y="502059"/>
                </a:cubicBezTo>
                <a:cubicBezTo>
                  <a:pt x="48430" y="481299"/>
                  <a:pt x="55349" y="474380"/>
                  <a:pt x="55349" y="453620"/>
                </a:cubicBezTo>
                <a:cubicBezTo>
                  <a:pt x="62267" y="432860"/>
                  <a:pt x="55349" y="405181"/>
                  <a:pt x="76105" y="391341"/>
                </a:cubicBezTo>
                <a:cubicBezTo>
                  <a:pt x="83019" y="391341"/>
                  <a:pt x="96845" y="391341"/>
                  <a:pt x="96861" y="391341"/>
                </a:cubicBezTo>
                <a:cubicBezTo>
                  <a:pt x="96861" y="391341"/>
                  <a:pt x="96861" y="391341"/>
                  <a:pt x="159128" y="370581"/>
                </a:cubicBezTo>
                <a:cubicBezTo>
                  <a:pt x="159128" y="370581"/>
                  <a:pt x="172966" y="363662"/>
                  <a:pt x="179884" y="363662"/>
                </a:cubicBezTo>
                <a:cubicBezTo>
                  <a:pt x="193721" y="356742"/>
                  <a:pt x="228315" y="342902"/>
                  <a:pt x="235234" y="342902"/>
                </a:cubicBezTo>
                <a:cubicBezTo>
                  <a:pt x="249061" y="335987"/>
                  <a:pt x="255980" y="356712"/>
                  <a:pt x="255990" y="356742"/>
                </a:cubicBezTo>
                <a:cubicBezTo>
                  <a:pt x="255990" y="356742"/>
                  <a:pt x="242152" y="356742"/>
                  <a:pt x="235234" y="356742"/>
                </a:cubicBezTo>
                <a:cubicBezTo>
                  <a:pt x="235234" y="363662"/>
                  <a:pt x="262908" y="412101"/>
                  <a:pt x="276745" y="460540"/>
                </a:cubicBezTo>
                <a:cubicBezTo>
                  <a:pt x="290575" y="508953"/>
                  <a:pt x="311317" y="557367"/>
                  <a:pt x="311339" y="557418"/>
                </a:cubicBezTo>
                <a:cubicBezTo>
                  <a:pt x="311339" y="557418"/>
                  <a:pt x="332094" y="502059"/>
                  <a:pt x="332094" y="495139"/>
                </a:cubicBezTo>
                <a:cubicBezTo>
                  <a:pt x="339004" y="495139"/>
                  <a:pt x="345914" y="488237"/>
                  <a:pt x="345932" y="488219"/>
                </a:cubicBezTo>
                <a:cubicBezTo>
                  <a:pt x="345932" y="488219"/>
                  <a:pt x="345932" y="488219"/>
                  <a:pt x="344202" y="488219"/>
                </a:cubicBezTo>
                <a:lnTo>
                  <a:pt x="332094" y="488219"/>
                </a:lnTo>
                <a:cubicBezTo>
                  <a:pt x="332094" y="488219"/>
                  <a:pt x="325176" y="474380"/>
                  <a:pt x="325176" y="467460"/>
                </a:cubicBezTo>
                <a:cubicBezTo>
                  <a:pt x="325176" y="460540"/>
                  <a:pt x="345932" y="425940"/>
                  <a:pt x="352850" y="425940"/>
                </a:cubicBezTo>
                <a:cubicBezTo>
                  <a:pt x="359766" y="419024"/>
                  <a:pt x="373592" y="460498"/>
                  <a:pt x="373606" y="460540"/>
                </a:cubicBezTo>
                <a:cubicBezTo>
                  <a:pt x="373606" y="467455"/>
                  <a:pt x="366697" y="481282"/>
                  <a:pt x="366688" y="481299"/>
                </a:cubicBezTo>
                <a:cubicBezTo>
                  <a:pt x="366688" y="481299"/>
                  <a:pt x="366688" y="508979"/>
                  <a:pt x="373606" y="529738"/>
                </a:cubicBezTo>
                <a:cubicBezTo>
                  <a:pt x="373606" y="550480"/>
                  <a:pt x="373606" y="564314"/>
                  <a:pt x="373606" y="564338"/>
                </a:cubicBezTo>
                <a:cubicBezTo>
                  <a:pt x="373606" y="564338"/>
                  <a:pt x="408199" y="522819"/>
                  <a:pt x="415118" y="508979"/>
                </a:cubicBezTo>
                <a:cubicBezTo>
                  <a:pt x="422037" y="495139"/>
                  <a:pt x="456630" y="419021"/>
                  <a:pt x="463548" y="384421"/>
                </a:cubicBezTo>
                <a:cubicBezTo>
                  <a:pt x="463548" y="342917"/>
                  <a:pt x="435894" y="335987"/>
                  <a:pt x="435874" y="335982"/>
                </a:cubicBezTo>
                <a:close/>
                <a:moveTo>
                  <a:pt x="335015" y="198"/>
                </a:moveTo>
                <a:cubicBezTo>
                  <a:pt x="360124" y="1585"/>
                  <a:pt x="379262" y="9896"/>
                  <a:pt x="388134" y="14613"/>
                </a:cubicBezTo>
                <a:cubicBezTo>
                  <a:pt x="390504" y="14935"/>
                  <a:pt x="392722" y="15581"/>
                  <a:pt x="394574" y="17121"/>
                </a:cubicBezTo>
                <a:cubicBezTo>
                  <a:pt x="397664" y="14255"/>
                  <a:pt x="410471" y="4828"/>
                  <a:pt x="428435" y="10780"/>
                </a:cubicBezTo>
                <a:cubicBezTo>
                  <a:pt x="449291" y="24600"/>
                  <a:pt x="463195" y="52241"/>
                  <a:pt x="463195" y="79882"/>
                </a:cubicBezTo>
                <a:cubicBezTo>
                  <a:pt x="456243" y="107523"/>
                  <a:pt x="463195" y="121344"/>
                  <a:pt x="463195" y="121344"/>
                </a:cubicBezTo>
                <a:lnTo>
                  <a:pt x="457112" y="115297"/>
                </a:lnTo>
                <a:cubicBezTo>
                  <a:pt x="456237" y="114459"/>
                  <a:pt x="454641" y="120804"/>
                  <a:pt x="452988" y="128169"/>
                </a:cubicBezTo>
                <a:cubicBezTo>
                  <a:pt x="458087" y="128994"/>
                  <a:pt x="462191" y="139723"/>
                  <a:pt x="462191" y="150452"/>
                </a:cubicBezTo>
                <a:cubicBezTo>
                  <a:pt x="462191" y="164332"/>
                  <a:pt x="462191" y="185152"/>
                  <a:pt x="462191" y="192093"/>
                </a:cubicBezTo>
                <a:cubicBezTo>
                  <a:pt x="455323" y="199033"/>
                  <a:pt x="448454" y="205973"/>
                  <a:pt x="448454" y="205973"/>
                </a:cubicBezTo>
                <a:lnTo>
                  <a:pt x="445020" y="198165"/>
                </a:lnTo>
                <a:cubicBezTo>
                  <a:pt x="443303" y="197298"/>
                  <a:pt x="441586" y="199033"/>
                  <a:pt x="441586" y="205973"/>
                </a:cubicBezTo>
                <a:cubicBezTo>
                  <a:pt x="441586" y="212913"/>
                  <a:pt x="434717" y="233734"/>
                  <a:pt x="434717" y="247614"/>
                </a:cubicBezTo>
                <a:cubicBezTo>
                  <a:pt x="427849" y="261494"/>
                  <a:pt x="420981" y="275375"/>
                  <a:pt x="420981" y="275375"/>
                </a:cubicBezTo>
                <a:cubicBezTo>
                  <a:pt x="420960" y="275396"/>
                  <a:pt x="414112" y="282346"/>
                  <a:pt x="414112" y="303135"/>
                </a:cubicBezTo>
                <a:cubicBezTo>
                  <a:pt x="414112" y="323956"/>
                  <a:pt x="359165" y="344776"/>
                  <a:pt x="359165" y="344776"/>
                </a:cubicBezTo>
                <a:cubicBezTo>
                  <a:pt x="359113" y="344765"/>
                  <a:pt x="290482" y="330888"/>
                  <a:pt x="290482" y="310075"/>
                </a:cubicBezTo>
                <a:cubicBezTo>
                  <a:pt x="290482" y="282315"/>
                  <a:pt x="283613" y="289255"/>
                  <a:pt x="283613" y="289255"/>
                </a:cubicBezTo>
                <a:cubicBezTo>
                  <a:pt x="283597" y="289223"/>
                  <a:pt x="276737" y="275350"/>
                  <a:pt x="269876" y="254554"/>
                </a:cubicBezTo>
                <a:cubicBezTo>
                  <a:pt x="263008" y="233734"/>
                  <a:pt x="256140" y="212913"/>
                  <a:pt x="256140" y="212913"/>
                </a:cubicBezTo>
                <a:cubicBezTo>
                  <a:pt x="256127" y="212939"/>
                  <a:pt x="249271" y="226787"/>
                  <a:pt x="249271" y="219853"/>
                </a:cubicBezTo>
                <a:cubicBezTo>
                  <a:pt x="242403" y="205973"/>
                  <a:pt x="242403" y="185152"/>
                  <a:pt x="235535" y="171272"/>
                </a:cubicBezTo>
                <a:cubicBezTo>
                  <a:pt x="228666" y="157392"/>
                  <a:pt x="235535" y="143511"/>
                  <a:pt x="242403" y="143511"/>
                </a:cubicBezTo>
                <a:lnTo>
                  <a:pt x="242472" y="143481"/>
                </a:lnTo>
                <a:cubicBezTo>
                  <a:pt x="242167" y="142192"/>
                  <a:pt x="241466" y="142075"/>
                  <a:pt x="240727" y="142075"/>
                </a:cubicBezTo>
                <a:lnTo>
                  <a:pt x="228560" y="139483"/>
                </a:lnTo>
                <a:cubicBezTo>
                  <a:pt x="226822" y="142038"/>
                  <a:pt x="226831" y="128254"/>
                  <a:pt x="233775" y="128254"/>
                </a:cubicBezTo>
                <a:cubicBezTo>
                  <a:pt x="240727" y="128254"/>
                  <a:pt x="240727" y="114434"/>
                  <a:pt x="240727" y="114434"/>
                </a:cubicBezTo>
                <a:cubicBezTo>
                  <a:pt x="240705" y="114455"/>
                  <a:pt x="233764" y="121344"/>
                  <a:pt x="226822" y="121344"/>
                </a:cubicBezTo>
                <a:cubicBezTo>
                  <a:pt x="226794" y="121344"/>
                  <a:pt x="219870" y="121344"/>
                  <a:pt x="219870" y="121344"/>
                </a:cubicBezTo>
                <a:cubicBezTo>
                  <a:pt x="219899" y="121329"/>
                  <a:pt x="233775" y="114412"/>
                  <a:pt x="233775" y="93703"/>
                </a:cubicBezTo>
                <a:cubicBezTo>
                  <a:pt x="233775" y="72972"/>
                  <a:pt x="240727" y="24600"/>
                  <a:pt x="296344" y="3869"/>
                </a:cubicBezTo>
                <a:cubicBezTo>
                  <a:pt x="310248" y="414"/>
                  <a:pt x="323283" y="-450"/>
                  <a:pt x="335015" y="198"/>
                </a:cubicBezTo>
                <a:close/>
              </a:path>
            </a:pathLst>
          </a:custGeom>
          <a:solidFill>
            <a:srgbClr val="0070C0">
              <a:alpha val="60000"/>
            </a:srgbClr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6" name="Freeform 24"/>
          <p:cNvSpPr>
            <a:spLocks/>
          </p:cNvSpPr>
          <p:nvPr/>
        </p:nvSpPr>
        <p:spPr bwMode="auto">
          <a:xfrm>
            <a:off x="5194726" y="2145151"/>
            <a:ext cx="517344" cy="1720729"/>
          </a:xfrm>
          <a:custGeom>
            <a:avLst/>
            <a:gdLst/>
            <a:ahLst/>
            <a:cxnLst/>
            <a:rect l="l" t="t" r="r" b="b"/>
            <a:pathLst>
              <a:path w="689792" h="2294305">
                <a:moveTo>
                  <a:pt x="437721" y="335982"/>
                </a:moveTo>
                <a:cubicBezTo>
                  <a:pt x="437721" y="335982"/>
                  <a:pt x="479409" y="342902"/>
                  <a:pt x="493305" y="349822"/>
                </a:cubicBezTo>
                <a:cubicBezTo>
                  <a:pt x="500253" y="349822"/>
                  <a:pt x="541940" y="356742"/>
                  <a:pt x="555836" y="377501"/>
                </a:cubicBezTo>
                <a:cubicBezTo>
                  <a:pt x="576671" y="391335"/>
                  <a:pt x="618329" y="384428"/>
                  <a:pt x="618368" y="384421"/>
                </a:cubicBezTo>
                <a:cubicBezTo>
                  <a:pt x="618368" y="384421"/>
                  <a:pt x="667003" y="405181"/>
                  <a:pt x="673951" y="412101"/>
                </a:cubicBezTo>
                <a:cubicBezTo>
                  <a:pt x="673951" y="419021"/>
                  <a:pt x="673951" y="474380"/>
                  <a:pt x="680899" y="515899"/>
                </a:cubicBezTo>
                <a:cubicBezTo>
                  <a:pt x="680899" y="515899"/>
                  <a:pt x="673951" y="654296"/>
                  <a:pt x="673951" y="744254"/>
                </a:cubicBezTo>
                <a:cubicBezTo>
                  <a:pt x="673951" y="819087"/>
                  <a:pt x="678759" y="802939"/>
                  <a:pt x="680899" y="799613"/>
                </a:cubicBezTo>
                <a:cubicBezTo>
                  <a:pt x="680899" y="813453"/>
                  <a:pt x="694795" y="931091"/>
                  <a:pt x="687847" y="944931"/>
                </a:cubicBezTo>
                <a:cubicBezTo>
                  <a:pt x="680899" y="965690"/>
                  <a:pt x="625316" y="1145607"/>
                  <a:pt x="618368" y="1159447"/>
                </a:cubicBezTo>
                <a:cubicBezTo>
                  <a:pt x="618368" y="1166364"/>
                  <a:pt x="618368" y="1214767"/>
                  <a:pt x="618368" y="1214806"/>
                </a:cubicBezTo>
                <a:cubicBezTo>
                  <a:pt x="597547" y="1235542"/>
                  <a:pt x="590592" y="1249374"/>
                  <a:pt x="590576" y="1249405"/>
                </a:cubicBezTo>
                <a:cubicBezTo>
                  <a:pt x="590576" y="1311684"/>
                  <a:pt x="583628" y="1408562"/>
                  <a:pt x="583628" y="1450081"/>
                </a:cubicBezTo>
                <a:cubicBezTo>
                  <a:pt x="590576" y="1505440"/>
                  <a:pt x="576680" y="1623078"/>
                  <a:pt x="583628" y="1685357"/>
                </a:cubicBezTo>
                <a:cubicBezTo>
                  <a:pt x="597524" y="1740716"/>
                  <a:pt x="590576" y="1982911"/>
                  <a:pt x="583628" y="2059030"/>
                </a:cubicBezTo>
                <a:cubicBezTo>
                  <a:pt x="583628" y="2121309"/>
                  <a:pt x="583628" y="2117416"/>
                  <a:pt x="583628" y="2121308"/>
                </a:cubicBezTo>
                <a:cubicBezTo>
                  <a:pt x="583628" y="2142040"/>
                  <a:pt x="583628" y="2148969"/>
                  <a:pt x="583628" y="2148988"/>
                </a:cubicBezTo>
                <a:cubicBezTo>
                  <a:pt x="583628" y="2148988"/>
                  <a:pt x="590576" y="2162828"/>
                  <a:pt x="590576" y="2183587"/>
                </a:cubicBezTo>
                <a:cubicBezTo>
                  <a:pt x="583642" y="2204305"/>
                  <a:pt x="576708" y="2204347"/>
                  <a:pt x="576680" y="2204347"/>
                </a:cubicBezTo>
                <a:cubicBezTo>
                  <a:pt x="576680" y="2204347"/>
                  <a:pt x="576680" y="2204347"/>
                  <a:pt x="590576" y="2266626"/>
                </a:cubicBezTo>
                <a:cubicBezTo>
                  <a:pt x="590576" y="2266626"/>
                  <a:pt x="590576" y="2266626"/>
                  <a:pt x="591445" y="2266626"/>
                </a:cubicBezTo>
                <a:lnTo>
                  <a:pt x="597524" y="2266626"/>
                </a:lnTo>
                <a:cubicBezTo>
                  <a:pt x="597524" y="2266626"/>
                  <a:pt x="597524" y="2266626"/>
                  <a:pt x="597524" y="2287385"/>
                </a:cubicBezTo>
                <a:cubicBezTo>
                  <a:pt x="576680" y="2294305"/>
                  <a:pt x="562784" y="2294305"/>
                  <a:pt x="528044" y="2294305"/>
                </a:cubicBezTo>
                <a:cubicBezTo>
                  <a:pt x="486380" y="2294305"/>
                  <a:pt x="458596" y="2287393"/>
                  <a:pt x="458565" y="2287385"/>
                </a:cubicBezTo>
                <a:cubicBezTo>
                  <a:pt x="458565" y="2287385"/>
                  <a:pt x="458565" y="2287385"/>
                  <a:pt x="458565" y="2266626"/>
                </a:cubicBezTo>
                <a:cubicBezTo>
                  <a:pt x="458565" y="2266626"/>
                  <a:pt x="458565" y="2266626"/>
                  <a:pt x="459433" y="2265761"/>
                </a:cubicBezTo>
                <a:lnTo>
                  <a:pt x="465513" y="2259706"/>
                </a:lnTo>
                <a:cubicBezTo>
                  <a:pt x="465513" y="2259706"/>
                  <a:pt x="465513" y="2259706"/>
                  <a:pt x="465513" y="2232026"/>
                </a:cubicBezTo>
                <a:cubicBezTo>
                  <a:pt x="465513" y="2232026"/>
                  <a:pt x="465513" y="2232026"/>
                  <a:pt x="465513" y="2231161"/>
                </a:cubicBezTo>
                <a:lnTo>
                  <a:pt x="465513" y="2225106"/>
                </a:lnTo>
                <a:cubicBezTo>
                  <a:pt x="465513" y="2225106"/>
                  <a:pt x="465513" y="2225106"/>
                  <a:pt x="464644" y="2224241"/>
                </a:cubicBezTo>
                <a:lnTo>
                  <a:pt x="458565" y="2218187"/>
                </a:lnTo>
                <a:cubicBezTo>
                  <a:pt x="458565" y="2218187"/>
                  <a:pt x="458565" y="2218187"/>
                  <a:pt x="457696" y="2218187"/>
                </a:cubicBezTo>
                <a:lnTo>
                  <a:pt x="451617" y="2218187"/>
                </a:lnTo>
                <a:cubicBezTo>
                  <a:pt x="451617" y="2211267"/>
                  <a:pt x="465513" y="2197427"/>
                  <a:pt x="451617" y="2190507"/>
                </a:cubicBezTo>
                <a:cubicBezTo>
                  <a:pt x="437721" y="2190507"/>
                  <a:pt x="430773" y="2155908"/>
                  <a:pt x="430773" y="2135148"/>
                </a:cubicBezTo>
                <a:cubicBezTo>
                  <a:pt x="430773" y="2107469"/>
                  <a:pt x="409929" y="1941392"/>
                  <a:pt x="402981" y="1872193"/>
                </a:cubicBezTo>
                <a:cubicBezTo>
                  <a:pt x="389085" y="1796075"/>
                  <a:pt x="396033" y="1650757"/>
                  <a:pt x="389085" y="1588479"/>
                </a:cubicBezTo>
                <a:cubicBezTo>
                  <a:pt x="382139" y="1533130"/>
                  <a:pt x="368247" y="1429362"/>
                  <a:pt x="368242" y="1429322"/>
                </a:cubicBezTo>
                <a:cubicBezTo>
                  <a:pt x="368242" y="1429322"/>
                  <a:pt x="340450" y="1574639"/>
                  <a:pt x="340450" y="1602318"/>
                </a:cubicBezTo>
                <a:cubicBezTo>
                  <a:pt x="340450" y="1629998"/>
                  <a:pt x="291814" y="1886033"/>
                  <a:pt x="291814" y="1920632"/>
                </a:cubicBezTo>
                <a:cubicBezTo>
                  <a:pt x="291814" y="1955232"/>
                  <a:pt x="319606" y="2135148"/>
                  <a:pt x="326554" y="2162828"/>
                </a:cubicBezTo>
                <a:cubicBezTo>
                  <a:pt x="326554" y="2183587"/>
                  <a:pt x="326554" y="2225106"/>
                  <a:pt x="326554" y="2232026"/>
                </a:cubicBezTo>
                <a:cubicBezTo>
                  <a:pt x="326554" y="2238937"/>
                  <a:pt x="333483" y="2245848"/>
                  <a:pt x="333502" y="2245866"/>
                </a:cubicBezTo>
                <a:cubicBezTo>
                  <a:pt x="333502" y="2245866"/>
                  <a:pt x="333502" y="2245866"/>
                  <a:pt x="333502" y="2266626"/>
                </a:cubicBezTo>
                <a:cubicBezTo>
                  <a:pt x="333502" y="2266626"/>
                  <a:pt x="333502" y="2266626"/>
                  <a:pt x="250126" y="2280465"/>
                </a:cubicBezTo>
                <a:cubicBezTo>
                  <a:pt x="250126" y="2280465"/>
                  <a:pt x="250126" y="2280465"/>
                  <a:pt x="250126" y="2259706"/>
                </a:cubicBezTo>
                <a:cubicBezTo>
                  <a:pt x="250126" y="2259706"/>
                  <a:pt x="180646" y="2280465"/>
                  <a:pt x="111167" y="2287385"/>
                </a:cubicBezTo>
                <a:cubicBezTo>
                  <a:pt x="41722" y="2287385"/>
                  <a:pt x="41" y="2273560"/>
                  <a:pt x="0" y="2273546"/>
                </a:cubicBezTo>
                <a:cubicBezTo>
                  <a:pt x="0" y="2273546"/>
                  <a:pt x="0" y="2273546"/>
                  <a:pt x="0" y="2272681"/>
                </a:cubicBezTo>
                <a:lnTo>
                  <a:pt x="0" y="2266626"/>
                </a:lnTo>
                <a:cubicBezTo>
                  <a:pt x="0" y="2266626"/>
                  <a:pt x="0" y="2266626"/>
                  <a:pt x="868" y="2266626"/>
                </a:cubicBezTo>
                <a:lnTo>
                  <a:pt x="6948" y="2266626"/>
                </a:lnTo>
                <a:cubicBezTo>
                  <a:pt x="6948" y="2266626"/>
                  <a:pt x="6948" y="2245866"/>
                  <a:pt x="13896" y="2245866"/>
                </a:cubicBezTo>
                <a:cubicBezTo>
                  <a:pt x="27792" y="2238946"/>
                  <a:pt x="69479" y="2245866"/>
                  <a:pt x="97271" y="2238946"/>
                </a:cubicBezTo>
                <a:cubicBezTo>
                  <a:pt x="118106" y="2232029"/>
                  <a:pt x="145885" y="2211283"/>
                  <a:pt x="145907" y="2211267"/>
                </a:cubicBezTo>
                <a:cubicBezTo>
                  <a:pt x="145907" y="2211267"/>
                  <a:pt x="145907" y="2211267"/>
                  <a:pt x="145038" y="2210402"/>
                </a:cubicBezTo>
                <a:lnTo>
                  <a:pt x="138959" y="2204347"/>
                </a:lnTo>
                <a:cubicBezTo>
                  <a:pt x="138959" y="2204347"/>
                  <a:pt x="145907" y="2197427"/>
                  <a:pt x="152855" y="2197427"/>
                </a:cubicBezTo>
                <a:cubicBezTo>
                  <a:pt x="159803" y="2190507"/>
                  <a:pt x="152855" y="2169748"/>
                  <a:pt x="145907" y="2162828"/>
                </a:cubicBezTo>
                <a:cubicBezTo>
                  <a:pt x="138959" y="2148988"/>
                  <a:pt x="166751" y="2128228"/>
                  <a:pt x="152855" y="2114389"/>
                </a:cubicBezTo>
                <a:cubicBezTo>
                  <a:pt x="145907" y="2107469"/>
                  <a:pt x="138959" y="2079789"/>
                  <a:pt x="138959" y="2045190"/>
                </a:cubicBezTo>
                <a:cubicBezTo>
                  <a:pt x="145907" y="2003671"/>
                  <a:pt x="145907" y="1713036"/>
                  <a:pt x="138959" y="1664597"/>
                </a:cubicBezTo>
                <a:cubicBezTo>
                  <a:pt x="132011" y="1616158"/>
                  <a:pt x="132011" y="1498520"/>
                  <a:pt x="125063" y="1429322"/>
                </a:cubicBezTo>
                <a:cubicBezTo>
                  <a:pt x="118116" y="1360132"/>
                  <a:pt x="111169" y="1201008"/>
                  <a:pt x="111167" y="1200966"/>
                </a:cubicBezTo>
                <a:cubicBezTo>
                  <a:pt x="111167" y="1200966"/>
                  <a:pt x="111167" y="1200966"/>
                  <a:pt x="90323" y="1194046"/>
                </a:cubicBezTo>
                <a:cubicBezTo>
                  <a:pt x="90323" y="1194046"/>
                  <a:pt x="76427" y="1194046"/>
                  <a:pt x="76427" y="1180206"/>
                </a:cubicBezTo>
                <a:cubicBezTo>
                  <a:pt x="69479" y="1166366"/>
                  <a:pt x="62531" y="1069488"/>
                  <a:pt x="69479" y="1034889"/>
                </a:cubicBezTo>
                <a:cubicBezTo>
                  <a:pt x="76427" y="1000290"/>
                  <a:pt x="55583" y="854972"/>
                  <a:pt x="69479" y="778854"/>
                </a:cubicBezTo>
                <a:cubicBezTo>
                  <a:pt x="76427" y="695815"/>
                  <a:pt x="41687" y="522819"/>
                  <a:pt x="48635" y="502059"/>
                </a:cubicBezTo>
                <a:cubicBezTo>
                  <a:pt x="48635" y="481299"/>
                  <a:pt x="55583" y="474380"/>
                  <a:pt x="62531" y="453620"/>
                </a:cubicBezTo>
                <a:cubicBezTo>
                  <a:pt x="62531" y="432860"/>
                  <a:pt x="62531" y="405181"/>
                  <a:pt x="76427" y="391341"/>
                </a:cubicBezTo>
                <a:cubicBezTo>
                  <a:pt x="83367" y="391341"/>
                  <a:pt x="97237" y="391341"/>
                  <a:pt x="97271" y="391341"/>
                </a:cubicBezTo>
                <a:cubicBezTo>
                  <a:pt x="97271" y="391341"/>
                  <a:pt x="97271" y="391341"/>
                  <a:pt x="166751" y="370581"/>
                </a:cubicBezTo>
                <a:cubicBezTo>
                  <a:pt x="166751" y="370581"/>
                  <a:pt x="173699" y="363662"/>
                  <a:pt x="187594" y="363662"/>
                </a:cubicBezTo>
                <a:cubicBezTo>
                  <a:pt x="201490" y="356742"/>
                  <a:pt x="229283" y="342902"/>
                  <a:pt x="243178" y="342902"/>
                </a:cubicBezTo>
                <a:cubicBezTo>
                  <a:pt x="250122" y="335987"/>
                  <a:pt x="257065" y="356715"/>
                  <a:pt x="257074" y="356742"/>
                </a:cubicBezTo>
                <a:cubicBezTo>
                  <a:pt x="257074" y="356742"/>
                  <a:pt x="243203" y="356742"/>
                  <a:pt x="243178" y="356742"/>
                </a:cubicBezTo>
                <a:cubicBezTo>
                  <a:pt x="236231" y="363662"/>
                  <a:pt x="264022" y="412101"/>
                  <a:pt x="277918" y="460540"/>
                </a:cubicBezTo>
                <a:cubicBezTo>
                  <a:pt x="291807" y="508953"/>
                  <a:pt x="312636" y="557367"/>
                  <a:pt x="312658" y="557418"/>
                </a:cubicBezTo>
                <a:cubicBezTo>
                  <a:pt x="312658" y="557418"/>
                  <a:pt x="333502" y="502059"/>
                  <a:pt x="340450" y="495139"/>
                </a:cubicBezTo>
                <a:cubicBezTo>
                  <a:pt x="340450" y="495139"/>
                  <a:pt x="354318" y="488233"/>
                  <a:pt x="354346" y="488219"/>
                </a:cubicBezTo>
                <a:cubicBezTo>
                  <a:pt x="354346" y="488219"/>
                  <a:pt x="354346" y="488219"/>
                  <a:pt x="333502" y="488219"/>
                </a:cubicBezTo>
                <a:cubicBezTo>
                  <a:pt x="333502" y="488219"/>
                  <a:pt x="326554" y="474380"/>
                  <a:pt x="326554" y="467460"/>
                </a:cubicBezTo>
                <a:cubicBezTo>
                  <a:pt x="326554" y="460540"/>
                  <a:pt x="347398" y="425940"/>
                  <a:pt x="354346" y="425940"/>
                </a:cubicBezTo>
                <a:cubicBezTo>
                  <a:pt x="361290" y="419024"/>
                  <a:pt x="382117" y="460499"/>
                  <a:pt x="382137" y="460540"/>
                </a:cubicBezTo>
                <a:cubicBezTo>
                  <a:pt x="382137" y="467456"/>
                  <a:pt x="368258" y="481283"/>
                  <a:pt x="368242" y="481299"/>
                </a:cubicBezTo>
                <a:cubicBezTo>
                  <a:pt x="368242" y="481299"/>
                  <a:pt x="375190" y="508979"/>
                  <a:pt x="375190" y="529738"/>
                </a:cubicBezTo>
                <a:cubicBezTo>
                  <a:pt x="375190" y="550481"/>
                  <a:pt x="382126" y="564315"/>
                  <a:pt x="382137" y="564338"/>
                </a:cubicBezTo>
                <a:cubicBezTo>
                  <a:pt x="382137" y="564338"/>
                  <a:pt x="409929" y="522819"/>
                  <a:pt x="416877" y="508979"/>
                </a:cubicBezTo>
                <a:cubicBezTo>
                  <a:pt x="423825" y="495139"/>
                  <a:pt x="465513" y="419021"/>
                  <a:pt x="465513" y="384421"/>
                </a:cubicBezTo>
                <a:cubicBezTo>
                  <a:pt x="465513" y="342937"/>
                  <a:pt x="437769" y="335994"/>
                  <a:pt x="437721" y="335982"/>
                </a:cubicBezTo>
                <a:close/>
                <a:moveTo>
                  <a:pt x="337448" y="198"/>
                </a:moveTo>
                <a:cubicBezTo>
                  <a:pt x="362443" y="1585"/>
                  <a:pt x="381495" y="9893"/>
                  <a:pt x="390330" y="14610"/>
                </a:cubicBezTo>
                <a:cubicBezTo>
                  <a:pt x="392721" y="14917"/>
                  <a:pt x="394967" y="15549"/>
                  <a:pt x="396874" y="17041"/>
                </a:cubicBezTo>
                <a:cubicBezTo>
                  <a:pt x="400117" y="14041"/>
                  <a:pt x="412780" y="4896"/>
                  <a:pt x="430461" y="10780"/>
                </a:cubicBezTo>
                <a:cubicBezTo>
                  <a:pt x="451226" y="24600"/>
                  <a:pt x="471992" y="52241"/>
                  <a:pt x="465070" y="79882"/>
                </a:cubicBezTo>
                <a:cubicBezTo>
                  <a:pt x="458148" y="107523"/>
                  <a:pt x="465070" y="121344"/>
                  <a:pt x="465070" y="121344"/>
                </a:cubicBezTo>
                <a:lnTo>
                  <a:pt x="459014" y="115297"/>
                </a:lnTo>
                <a:cubicBezTo>
                  <a:pt x="458140" y="114469"/>
                  <a:pt x="455620" y="124534"/>
                  <a:pt x="453674" y="134037"/>
                </a:cubicBezTo>
                <a:cubicBezTo>
                  <a:pt x="455048" y="132665"/>
                  <a:pt x="456568" y="131148"/>
                  <a:pt x="458088" y="129631"/>
                </a:cubicBezTo>
                <a:cubicBezTo>
                  <a:pt x="461129" y="129631"/>
                  <a:pt x="465040" y="140041"/>
                  <a:pt x="465040" y="150452"/>
                </a:cubicBezTo>
                <a:cubicBezTo>
                  <a:pt x="465040" y="164332"/>
                  <a:pt x="465040" y="185152"/>
                  <a:pt x="465040" y="192093"/>
                </a:cubicBezTo>
                <a:cubicBezTo>
                  <a:pt x="458088" y="199033"/>
                  <a:pt x="451136" y="205973"/>
                  <a:pt x="451136" y="205973"/>
                </a:cubicBezTo>
                <a:lnTo>
                  <a:pt x="447660" y="198165"/>
                </a:lnTo>
                <a:cubicBezTo>
                  <a:pt x="445922" y="197298"/>
                  <a:pt x="444184" y="199033"/>
                  <a:pt x="444184" y="205973"/>
                </a:cubicBezTo>
                <a:cubicBezTo>
                  <a:pt x="444184" y="212913"/>
                  <a:pt x="437232" y="233734"/>
                  <a:pt x="437232" y="247614"/>
                </a:cubicBezTo>
                <a:cubicBezTo>
                  <a:pt x="430279" y="261494"/>
                  <a:pt x="423327" y="275375"/>
                  <a:pt x="423327" y="275375"/>
                </a:cubicBezTo>
                <a:cubicBezTo>
                  <a:pt x="423307" y="275395"/>
                  <a:pt x="416375" y="282346"/>
                  <a:pt x="416375" y="303135"/>
                </a:cubicBezTo>
                <a:cubicBezTo>
                  <a:pt x="416375" y="323956"/>
                  <a:pt x="360758" y="344776"/>
                  <a:pt x="360758" y="344776"/>
                </a:cubicBezTo>
                <a:cubicBezTo>
                  <a:pt x="360720" y="344769"/>
                  <a:pt x="291237" y="330890"/>
                  <a:pt x="291237" y="310075"/>
                </a:cubicBezTo>
                <a:cubicBezTo>
                  <a:pt x="291237" y="296195"/>
                  <a:pt x="291237" y="290990"/>
                  <a:pt x="291237" y="289255"/>
                </a:cubicBezTo>
                <a:cubicBezTo>
                  <a:pt x="291206" y="289224"/>
                  <a:pt x="277325" y="275352"/>
                  <a:pt x="270380" y="254554"/>
                </a:cubicBezTo>
                <a:cubicBezTo>
                  <a:pt x="263428" y="233734"/>
                  <a:pt x="263428" y="212913"/>
                  <a:pt x="263428" y="212913"/>
                </a:cubicBezTo>
                <a:cubicBezTo>
                  <a:pt x="263414" y="212941"/>
                  <a:pt x="256469" y="226787"/>
                  <a:pt x="249524" y="219853"/>
                </a:cubicBezTo>
                <a:cubicBezTo>
                  <a:pt x="242572" y="205973"/>
                  <a:pt x="242572" y="185152"/>
                  <a:pt x="235619" y="171272"/>
                </a:cubicBezTo>
                <a:cubicBezTo>
                  <a:pt x="228667" y="157392"/>
                  <a:pt x="235619" y="143511"/>
                  <a:pt x="242572" y="143511"/>
                </a:cubicBezTo>
                <a:lnTo>
                  <a:pt x="244496" y="142825"/>
                </a:lnTo>
                <a:cubicBezTo>
                  <a:pt x="244266" y="142102"/>
                  <a:pt x="243922" y="142075"/>
                  <a:pt x="243569" y="142075"/>
                </a:cubicBezTo>
                <a:cubicBezTo>
                  <a:pt x="236647" y="135164"/>
                  <a:pt x="229725" y="142075"/>
                  <a:pt x="229725" y="142075"/>
                </a:cubicBezTo>
                <a:cubicBezTo>
                  <a:pt x="229725" y="142038"/>
                  <a:pt x="229734" y="128254"/>
                  <a:pt x="236647" y="128254"/>
                </a:cubicBezTo>
                <a:cubicBezTo>
                  <a:pt x="243569" y="128254"/>
                  <a:pt x="243569" y="114434"/>
                  <a:pt x="243569" y="114434"/>
                </a:cubicBezTo>
                <a:cubicBezTo>
                  <a:pt x="243548" y="114455"/>
                  <a:pt x="236636" y="121344"/>
                  <a:pt x="229725" y="121344"/>
                </a:cubicBezTo>
                <a:cubicBezTo>
                  <a:pt x="229699" y="121344"/>
                  <a:pt x="222803" y="121344"/>
                  <a:pt x="222803" y="121344"/>
                </a:cubicBezTo>
                <a:cubicBezTo>
                  <a:pt x="222832" y="121329"/>
                  <a:pt x="236647" y="114412"/>
                  <a:pt x="236647" y="93703"/>
                </a:cubicBezTo>
                <a:cubicBezTo>
                  <a:pt x="236647" y="72972"/>
                  <a:pt x="243569" y="24600"/>
                  <a:pt x="298944" y="3869"/>
                </a:cubicBezTo>
                <a:cubicBezTo>
                  <a:pt x="312788" y="414"/>
                  <a:pt x="325767" y="-450"/>
                  <a:pt x="337448" y="198"/>
                </a:cubicBezTo>
                <a:close/>
              </a:path>
            </a:pathLst>
          </a:custGeom>
          <a:solidFill>
            <a:srgbClr val="0070C0">
              <a:alpha val="60000"/>
            </a:srgbClr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7" name="Freeform 27"/>
          <p:cNvSpPr>
            <a:spLocks/>
          </p:cNvSpPr>
          <p:nvPr/>
        </p:nvSpPr>
        <p:spPr bwMode="auto">
          <a:xfrm>
            <a:off x="5808168" y="2145151"/>
            <a:ext cx="521352" cy="1720729"/>
          </a:xfrm>
          <a:custGeom>
            <a:avLst/>
            <a:gdLst/>
            <a:ahLst/>
            <a:cxnLst/>
            <a:rect l="l" t="t" r="r" b="b"/>
            <a:pathLst>
              <a:path w="695136" h="2294305">
                <a:moveTo>
                  <a:pt x="443982" y="335982"/>
                </a:moveTo>
                <a:cubicBezTo>
                  <a:pt x="443982" y="335982"/>
                  <a:pt x="478668" y="342902"/>
                  <a:pt x="492542" y="349822"/>
                </a:cubicBezTo>
                <a:cubicBezTo>
                  <a:pt x="499479" y="349822"/>
                  <a:pt x="541102" y="356742"/>
                  <a:pt x="561914" y="377501"/>
                </a:cubicBezTo>
                <a:cubicBezTo>
                  <a:pt x="575781" y="391334"/>
                  <a:pt x="617369" y="384428"/>
                  <a:pt x="617412" y="384421"/>
                </a:cubicBezTo>
                <a:cubicBezTo>
                  <a:pt x="617412" y="384421"/>
                  <a:pt x="665972" y="405181"/>
                  <a:pt x="672909" y="412101"/>
                </a:cubicBezTo>
                <a:cubicBezTo>
                  <a:pt x="679847" y="419021"/>
                  <a:pt x="672909" y="474380"/>
                  <a:pt x="679847" y="515899"/>
                </a:cubicBezTo>
                <a:cubicBezTo>
                  <a:pt x="679847" y="515899"/>
                  <a:pt x="679847" y="654296"/>
                  <a:pt x="679847" y="744254"/>
                </a:cubicBezTo>
                <a:cubicBezTo>
                  <a:pt x="679847" y="778235"/>
                  <a:pt x="679847" y="793455"/>
                  <a:pt x="679847" y="799613"/>
                </a:cubicBezTo>
                <a:cubicBezTo>
                  <a:pt x="679847" y="813453"/>
                  <a:pt x="700658" y="931091"/>
                  <a:pt x="693721" y="944931"/>
                </a:cubicBezTo>
                <a:cubicBezTo>
                  <a:pt x="686784" y="965690"/>
                  <a:pt x="624349" y="1145607"/>
                  <a:pt x="624349" y="1159447"/>
                </a:cubicBezTo>
                <a:cubicBezTo>
                  <a:pt x="617412" y="1166366"/>
                  <a:pt x="624349" y="1214806"/>
                  <a:pt x="617412" y="1214806"/>
                </a:cubicBezTo>
                <a:cubicBezTo>
                  <a:pt x="596624" y="1235541"/>
                  <a:pt x="589679" y="1249373"/>
                  <a:pt x="589663" y="1249405"/>
                </a:cubicBezTo>
                <a:cubicBezTo>
                  <a:pt x="596600" y="1311684"/>
                  <a:pt x="582726" y="1408562"/>
                  <a:pt x="589663" y="1450081"/>
                </a:cubicBezTo>
                <a:cubicBezTo>
                  <a:pt x="589663" y="1505440"/>
                  <a:pt x="575788" y="1623078"/>
                  <a:pt x="589663" y="1685357"/>
                </a:cubicBezTo>
                <a:cubicBezTo>
                  <a:pt x="596600" y="1740716"/>
                  <a:pt x="589663" y="1982911"/>
                  <a:pt x="589663" y="2059030"/>
                </a:cubicBezTo>
                <a:cubicBezTo>
                  <a:pt x="584460" y="2121309"/>
                  <a:pt x="587061" y="2117416"/>
                  <a:pt x="582726" y="2121308"/>
                </a:cubicBezTo>
                <a:cubicBezTo>
                  <a:pt x="582726" y="2142040"/>
                  <a:pt x="582726" y="2148969"/>
                  <a:pt x="582726" y="2148988"/>
                </a:cubicBezTo>
                <a:cubicBezTo>
                  <a:pt x="582726" y="2148988"/>
                  <a:pt x="589663" y="2162828"/>
                  <a:pt x="589663" y="2183587"/>
                </a:cubicBezTo>
                <a:cubicBezTo>
                  <a:pt x="582739" y="2204307"/>
                  <a:pt x="575815" y="2204347"/>
                  <a:pt x="575788" y="2204347"/>
                </a:cubicBezTo>
                <a:cubicBezTo>
                  <a:pt x="575788" y="2204347"/>
                  <a:pt x="575788" y="2204347"/>
                  <a:pt x="596600" y="2266626"/>
                </a:cubicBezTo>
                <a:cubicBezTo>
                  <a:pt x="596600" y="2266626"/>
                  <a:pt x="596600" y="2266626"/>
                  <a:pt x="596600" y="2287385"/>
                </a:cubicBezTo>
                <a:cubicBezTo>
                  <a:pt x="575788" y="2294305"/>
                  <a:pt x="561914" y="2294305"/>
                  <a:pt x="527228" y="2294305"/>
                </a:cubicBezTo>
                <a:cubicBezTo>
                  <a:pt x="485627" y="2294305"/>
                  <a:pt x="457885" y="2287393"/>
                  <a:pt x="457856" y="2287385"/>
                </a:cubicBezTo>
                <a:cubicBezTo>
                  <a:pt x="457856" y="2287385"/>
                  <a:pt x="457856" y="2287385"/>
                  <a:pt x="457856" y="2266626"/>
                </a:cubicBezTo>
                <a:cubicBezTo>
                  <a:pt x="457856" y="2266626"/>
                  <a:pt x="457856" y="2266626"/>
                  <a:pt x="458723" y="2265761"/>
                </a:cubicBezTo>
                <a:lnTo>
                  <a:pt x="464793" y="2259706"/>
                </a:lnTo>
                <a:cubicBezTo>
                  <a:pt x="464793" y="2259706"/>
                  <a:pt x="464793" y="2259706"/>
                  <a:pt x="464793" y="2232026"/>
                </a:cubicBezTo>
                <a:cubicBezTo>
                  <a:pt x="464793" y="2232026"/>
                  <a:pt x="464793" y="2232026"/>
                  <a:pt x="464793" y="2231161"/>
                </a:cubicBezTo>
                <a:lnTo>
                  <a:pt x="464793" y="2225106"/>
                </a:lnTo>
                <a:cubicBezTo>
                  <a:pt x="464793" y="2225106"/>
                  <a:pt x="464793" y="2225106"/>
                  <a:pt x="463926" y="2224241"/>
                </a:cubicBezTo>
                <a:lnTo>
                  <a:pt x="457856" y="2218187"/>
                </a:lnTo>
                <a:cubicBezTo>
                  <a:pt x="457856" y="2218187"/>
                  <a:pt x="457856" y="2218187"/>
                  <a:pt x="456989" y="2218187"/>
                </a:cubicBezTo>
                <a:lnTo>
                  <a:pt x="450919" y="2218187"/>
                </a:lnTo>
                <a:cubicBezTo>
                  <a:pt x="450919" y="2211267"/>
                  <a:pt x="471730" y="2197427"/>
                  <a:pt x="457856" y="2190507"/>
                </a:cubicBezTo>
                <a:cubicBezTo>
                  <a:pt x="443982" y="2190507"/>
                  <a:pt x="437044" y="2155908"/>
                  <a:pt x="437044" y="2135148"/>
                </a:cubicBezTo>
                <a:cubicBezTo>
                  <a:pt x="437044" y="2107469"/>
                  <a:pt x="416233" y="1941392"/>
                  <a:pt x="402358" y="1872193"/>
                </a:cubicBezTo>
                <a:cubicBezTo>
                  <a:pt x="388484" y="1796075"/>
                  <a:pt x="402358" y="1650757"/>
                  <a:pt x="395421" y="1588479"/>
                </a:cubicBezTo>
                <a:cubicBezTo>
                  <a:pt x="388485" y="1533131"/>
                  <a:pt x="367681" y="1429364"/>
                  <a:pt x="367672" y="1429322"/>
                </a:cubicBezTo>
                <a:cubicBezTo>
                  <a:pt x="367672" y="1429322"/>
                  <a:pt x="339923" y="1574639"/>
                  <a:pt x="339923" y="1602318"/>
                </a:cubicBezTo>
                <a:cubicBezTo>
                  <a:pt x="339923" y="1629998"/>
                  <a:pt x="291363" y="1886033"/>
                  <a:pt x="291363" y="1920632"/>
                </a:cubicBezTo>
                <a:cubicBezTo>
                  <a:pt x="291363" y="1955232"/>
                  <a:pt x="326049" y="2135148"/>
                  <a:pt x="326049" y="2162828"/>
                </a:cubicBezTo>
                <a:cubicBezTo>
                  <a:pt x="326049" y="2183587"/>
                  <a:pt x="326049" y="2225106"/>
                  <a:pt x="326049" y="2232026"/>
                </a:cubicBezTo>
                <a:cubicBezTo>
                  <a:pt x="326049" y="2238937"/>
                  <a:pt x="332968" y="2245848"/>
                  <a:pt x="332986" y="2245866"/>
                </a:cubicBezTo>
                <a:cubicBezTo>
                  <a:pt x="332986" y="2245866"/>
                  <a:pt x="332986" y="2245866"/>
                  <a:pt x="332986" y="2266626"/>
                </a:cubicBezTo>
                <a:cubicBezTo>
                  <a:pt x="332986" y="2266626"/>
                  <a:pt x="332986" y="2266626"/>
                  <a:pt x="249740" y="2280465"/>
                </a:cubicBezTo>
                <a:cubicBezTo>
                  <a:pt x="249740" y="2280465"/>
                  <a:pt x="249740" y="2280465"/>
                  <a:pt x="249740" y="2259706"/>
                </a:cubicBezTo>
                <a:cubicBezTo>
                  <a:pt x="249740" y="2259706"/>
                  <a:pt x="180367" y="2280465"/>
                  <a:pt x="110995" y="2287385"/>
                </a:cubicBezTo>
                <a:cubicBezTo>
                  <a:pt x="48594" y="2287385"/>
                  <a:pt x="53" y="2273561"/>
                  <a:pt x="0" y="2273546"/>
                </a:cubicBezTo>
                <a:cubicBezTo>
                  <a:pt x="0" y="2273546"/>
                  <a:pt x="0" y="2273546"/>
                  <a:pt x="0" y="2272681"/>
                </a:cubicBezTo>
                <a:lnTo>
                  <a:pt x="0" y="2266626"/>
                </a:lnTo>
                <a:cubicBezTo>
                  <a:pt x="0" y="2266626"/>
                  <a:pt x="0" y="2266626"/>
                  <a:pt x="867" y="2266626"/>
                </a:cubicBezTo>
                <a:lnTo>
                  <a:pt x="6937" y="2266626"/>
                </a:lnTo>
                <a:cubicBezTo>
                  <a:pt x="6937" y="2266626"/>
                  <a:pt x="6937" y="2245866"/>
                  <a:pt x="13874" y="2245866"/>
                </a:cubicBezTo>
                <a:cubicBezTo>
                  <a:pt x="27749" y="2238946"/>
                  <a:pt x="76309" y="2245866"/>
                  <a:pt x="97121" y="2238946"/>
                </a:cubicBezTo>
                <a:cubicBezTo>
                  <a:pt x="117922" y="2232030"/>
                  <a:pt x="145654" y="2211287"/>
                  <a:pt x="145681" y="2211267"/>
                </a:cubicBezTo>
                <a:cubicBezTo>
                  <a:pt x="145681" y="2211267"/>
                  <a:pt x="145681" y="2211267"/>
                  <a:pt x="144814" y="2210402"/>
                </a:cubicBezTo>
                <a:lnTo>
                  <a:pt x="138744" y="2204347"/>
                </a:lnTo>
                <a:cubicBezTo>
                  <a:pt x="138744" y="2204347"/>
                  <a:pt x="145681" y="2197427"/>
                  <a:pt x="152618" y="2197427"/>
                </a:cubicBezTo>
                <a:cubicBezTo>
                  <a:pt x="159556" y="2190507"/>
                  <a:pt x="152618" y="2169748"/>
                  <a:pt x="145681" y="2162828"/>
                </a:cubicBezTo>
                <a:cubicBezTo>
                  <a:pt x="138744" y="2148988"/>
                  <a:pt x="166493" y="2128228"/>
                  <a:pt x="159556" y="2114389"/>
                </a:cubicBezTo>
                <a:cubicBezTo>
                  <a:pt x="145681" y="2107469"/>
                  <a:pt x="138744" y="2079789"/>
                  <a:pt x="138744" y="2045190"/>
                </a:cubicBezTo>
                <a:cubicBezTo>
                  <a:pt x="145681" y="2003671"/>
                  <a:pt x="145681" y="1713036"/>
                  <a:pt x="138744" y="1664597"/>
                </a:cubicBezTo>
                <a:cubicBezTo>
                  <a:pt x="131807" y="1616158"/>
                  <a:pt x="138744" y="1498520"/>
                  <a:pt x="124869" y="1429322"/>
                </a:cubicBezTo>
                <a:cubicBezTo>
                  <a:pt x="117934" y="1360139"/>
                  <a:pt x="110999" y="1201042"/>
                  <a:pt x="110995" y="1200966"/>
                </a:cubicBezTo>
                <a:cubicBezTo>
                  <a:pt x="110995" y="1200966"/>
                  <a:pt x="110995" y="1200966"/>
                  <a:pt x="90183" y="1194046"/>
                </a:cubicBezTo>
                <a:cubicBezTo>
                  <a:pt x="90183" y="1194046"/>
                  <a:pt x="83246" y="1194046"/>
                  <a:pt x="76309" y="1180206"/>
                </a:cubicBezTo>
                <a:cubicBezTo>
                  <a:pt x="69372" y="1166366"/>
                  <a:pt x="69372" y="1069488"/>
                  <a:pt x="69372" y="1034889"/>
                </a:cubicBezTo>
                <a:cubicBezTo>
                  <a:pt x="76309" y="1000290"/>
                  <a:pt x="62435" y="854972"/>
                  <a:pt x="69372" y="778854"/>
                </a:cubicBezTo>
                <a:cubicBezTo>
                  <a:pt x="76309" y="695815"/>
                  <a:pt x="41623" y="522819"/>
                  <a:pt x="48560" y="502059"/>
                </a:cubicBezTo>
                <a:cubicBezTo>
                  <a:pt x="48560" y="481299"/>
                  <a:pt x="62435" y="474380"/>
                  <a:pt x="62435" y="453620"/>
                </a:cubicBezTo>
                <a:cubicBezTo>
                  <a:pt x="62435" y="432860"/>
                  <a:pt x="62435" y="405181"/>
                  <a:pt x="76309" y="391341"/>
                </a:cubicBezTo>
                <a:cubicBezTo>
                  <a:pt x="83241" y="391341"/>
                  <a:pt x="104027" y="391341"/>
                  <a:pt x="104058" y="391341"/>
                </a:cubicBezTo>
                <a:cubicBezTo>
                  <a:pt x="104058" y="391341"/>
                  <a:pt x="104058" y="391341"/>
                  <a:pt x="166493" y="370581"/>
                </a:cubicBezTo>
                <a:cubicBezTo>
                  <a:pt x="166493" y="370581"/>
                  <a:pt x="173430" y="363662"/>
                  <a:pt x="187304" y="363662"/>
                </a:cubicBezTo>
                <a:cubicBezTo>
                  <a:pt x="201179" y="356742"/>
                  <a:pt x="228928" y="342902"/>
                  <a:pt x="242803" y="342902"/>
                </a:cubicBezTo>
                <a:cubicBezTo>
                  <a:pt x="249735" y="335987"/>
                  <a:pt x="256667" y="356713"/>
                  <a:pt x="256677" y="356742"/>
                </a:cubicBezTo>
                <a:cubicBezTo>
                  <a:pt x="256677" y="356742"/>
                  <a:pt x="242827" y="356742"/>
                  <a:pt x="242803" y="356742"/>
                </a:cubicBezTo>
                <a:cubicBezTo>
                  <a:pt x="235865" y="363662"/>
                  <a:pt x="263614" y="412101"/>
                  <a:pt x="277489" y="460540"/>
                </a:cubicBezTo>
                <a:cubicBezTo>
                  <a:pt x="291356" y="508955"/>
                  <a:pt x="319084" y="557370"/>
                  <a:pt x="319112" y="557418"/>
                </a:cubicBezTo>
                <a:cubicBezTo>
                  <a:pt x="319112" y="557418"/>
                  <a:pt x="332986" y="502059"/>
                  <a:pt x="339923" y="495139"/>
                </a:cubicBezTo>
                <a:cubicBezTo>
                  <a:pt x="346852" y="495139"/>
                  <a:pt x="353781" y="488236"/>
                  <a:pt x="353798" y="488219"/>
                </a:cubicBezTo>
                <a:cubicBezTo>
                  <a:pt x="353798" y="488219"/>
                  <a:pt x="353798" y="488219"/>
                  <a:pt x="352063" y="488219"/>
                </a:cubicBezTo>
                <a:lnTo>
                  <a:pt x="339923" y="488219"/>
                </a:lnTo>
                <a:cubicBezTo>
                  <a:pt x="339923" y="488219"/>
                  <a:pt x="326049" y="474380"/>
                  <a:pt x="326049" y="467460"/>
                </a:cubicBezTo>
                <a:cubicBezTo>
                  <a:pt x="326049" y="460540"/>
                  <a:pt x="353798" y="425940"/>
                  <a:pt x="360735" y="425940"/>
                </a:cubicBezTo>
                <a:cubicBezTo>
                  <a:pt x="367669" y="419024"/>
                  <a:pt x="381533" y="460498"/>
                  <a:pt x="381547" y="460540"/>
                </a:cubicBezTo>
                <a:cubicBezTo>
                  <a:pt x="381547" y="467455"/>
                  <a:pt x="367691" y="481280"/>
                  <a:pt x="367672" y="481299"/>
                </a:cubicBezTo>
                <a:cubicBezTo>
                  <a:pt x="367672" y="481299"/>
                  <a:pt x="374609" y="508979"/>
                  <a:pt x="374609" y="529738"/>
                </a:cubicBezTo>
                <a:cubicBezTo>
                  <a:pt x="374609" y="550480"/>
                  <a:pt x="381535" y="564314"/>
                  <a:pt x="381547" y="564338"/>
                </a:cubicBezTo>
                <a:cubicBezTo>
                  <a:pt x="381547" y="564338"/>
                  <a:pt x="409296" y="522819"/>
                  <a:pt x="416233" y="508979"/>
                </a:cubicBezTo>
                <a:cubicBezTo>
                  <a:pt x="423170" y="495139"/>
                  <a:pt x="464793" y="419021"/>
                  <a:pt x="464793" y="384421"/>
                </a:cubicBezTo>
                <a:cubicBezTo>
                  <a:pt x="464793" y="342937"/>
                  <a:pt x="444017" y="335994"/>
                  <a:pt x="443982" y="335982"/>
                </a:cubicBezTo>
                <a:close/>
                <a:moveTo>
                  <a:pt x="344370" y="198"/>
                </a:moveTo>
                <a:cubicBezTo>
                  <a:pt x="379412" y="2142"/>
                  <a:pt x="402773" y="17690"/>
                  <a:pt x="402773" y="17690"/>
                </a:cubicBezTo>
                <a:cubicBezTo>
                  <a:pt x="402787" y="17663"/>
                  <a:pt x="409716" y="3876"/>
                  <a:pt x="430461" y="10780"/>
                </a:cubicBezTo>
                <a:cubicBezTo>
                  <a:pt x="451226" y="24600"/>
                  <a:pt x="471992" y="52241"/>
                  <a:pt x="465070" y="79882"/>
                </a:cubicBezTo>
                <a:cubicBezTo>
                  <a:pt x="458148" y="107523"/>
                  <a:pt x="471992" y="121344"/>
                  <a:pt x="471992" y="121344"/>
                </a:cubicBezTo>
                <a:lnTo>
                  <a:pt x="459879" y="115297"/>
                </a:lnTo>
                <a:cubicBezTo>
                  <a:pt x="458138" y="114474"/>
                  <a:pt x="455059" y="126771"/>
                  <a:pt x="453062" y="137011"/>
                </a:cubicBezTo>
                <a:cubicBezTo>
                  <a:pt x="453875" y="135028"/>
                  <a:pt x="455514" y="132330"/>
                  <a:pt x="458196" y="129631"/>
                </a:cubicBezTo>
                <a:cubicBezTo>
                  <a:pt x="465094" y="122691"/>
                  <a:pt x="465094" y="136571"/>
                  <a:pt x="465094" y="150452"/>
                </a:cubicBezTo>
                <a:cubicBezTo>
                  <a:pt x="465094" y="164332"/>
                  <a:pt x="465094" y="185152"/>
                  <a:pt x="465094" y="192093"/>
                </a:cubicBezTo>
                <a:cubicBezTo>
                  <a:pt x="465094" y="199033"/>
                  <a:pt x="451298" y="205973"/>
                  <a:pt x="451298" y="205973"/>
                </a:cubicBezTo>
                <a:lnTo>
                  <a:pt x="447849" y="198165"/>
                </a:lnTo>
                <a:cubicBezTo>
                  <a:pt x="446125" y="197298"/>
                  <a:pt x="444400" y="199033"/>
                  <a:pt x="444400" y="205973"/>
                </a:cubicBezTo>
                <a:cubicBezTo>
                  <a:pt x="444400" y="212913"/>
                  <a:pt x="437503" y="233734"/>
                  <a:pt x="437503" y="247614"/>
                </a:cubicBezTo>
                <a:cubicBezTo>
                  <a:pt x="430605" y="261494"/>
                  <a:pt x="423707" y="275375"/>
                  <a:pt x="423707" y="275375"/>
                </a:cubicBezTo>
                <a:cubicBezTo>
                  <a:pt x="423707" y="275399"/>
                  <a:pt x="423707" y="282351"/>
                  <a:pt x="423707" y="303135"/>
                </a:cubicBezTo>
                <a:cubicBezTo>
                  <a:pt x="423707" y="323956"/>
                  <a:pt x="361625" y="344776"/>
                  <a:pt x="361625" y="344776"/>
                </a:cubicBezTo>
                <a:cubicBezTo>
                  <a:pt x="361554" y="344762"/>
                  <a:pt x="292646" y="330885"/>
                  <a:pt x="292646" y="310075"/>
                </a:cubicBezTo>
                <a:cubicBezTo>
                  <a:pt x="292646" y="296195"/>
                  <a:pt x="292646" y="290990"/>
                  <a:pt x="292646" y="289255"/>
                </a:cubicBezTo>
                <a:cubicBezTo>
                  <a:pt x="292616" y="289224"/>
                  <a:pt x="278842" y="275352"/>
                  <a:pt x="271952" y="254554"/>
                </a:cubicBezTo>
                <a:cubicBezTo>
                  <a:pt x="265054" y="233734"/>
                  <a:pt x="265054" y="212913"/>
                  <a:pt x="265054" y="212913"/>
                </a:cubicBezTo>
                <a:cubicBezTo>
                  <a:pt x="265041" y="212940"/>
                  <a:pt x="258149" y="226787"/>
                  <a:pt x="251258" y="219853"/>
                </a:cubicBezTo>
                <a:cubicBezTo>
                  <a:pt x="244360" y="205973"/>
                  <a:pt x="244360" y="185152"/>
                  <a:pt x="237462" y="171272"/>
                </a:cubicBezTo>
                <a:cubicBezTo>
                  <a:pt x="237462" y="157392"/>
                  <a:pt x="237462" y="143511"/>
                  <a:pt x="244360" y="143511"/>
                </a:cubicBezTo>
                <a:lnTo>
                  <a:pt x="245117" y="143328"/>
                </a:lnTo>
                <a:cubicBezTo>
                  <a:pt x="244823" y="142164"/>
                  <a:pt x="244211" y="142075"/>
                  <a:pt x="243569" y="142075"/>
                </a:cubicBezTo>
                <a:lnTo>
                  <a:pt x="237512" y="139483"/>
                </a:lnTo>
                <a:cubicBezTo>
                  <a:pt x="236624" y="142029"/>
                  <a:pt x="229736" y="128254"/>
                  <a:pt x="236647" y="128254"/>
                </a:cubicBezTo>
                <a:cubicBezTo>
                  <a:pt x="243569" y="128254"/>
                  <a:pt x="243569" y="114434"/>
                  <a:pt x="243569" y="114434"/>
                </a:cubicBezTo>
                <a:cubicBezTo>
                  <a:pt x="243542" y="114460"/>
                  <a:pt x="236647" y="121344"/>
                  <a:pt x="236647" y="121344"/>
                </a:cubicBezTo>
                <a:cubicBezTo>
                  <a:pt x="229725" y="121344"/>
                  <a:pt x="222803" y="121344"/>
                  <a:pt x="222803" y="121344"/>
                </a:cubicBezTo>
                <a:cubicBezTo>
                  <a:pt x="222834" y="121328"/>
                  <a:pt x="236647" y="114410"/>
                  <a:pt x="236647" y="93703"/>
                </a:cubicBezTo>
                <a:cubicBezTo>
                  <a:pt x="236647" y="72972"/>
                  <a:pt x="250491" y="24600"/>
                  <a:pt x="305866" y="3869"/>
                </a:cubicBezTo>
                <a:cubicBezTo>
                  <a:pt x="319710" y="414"/>
                  <a:pt x="332689" y="-450"/>
                  <a:pt x="344370" y="198"/>
                </a:cubicBezTo>
                <a:close/>
              </a:path>
            </a:pathLst>
          </a:custGeom>
          <a:solidFill>
            <a:srgbClr val="0070C0">
              <a:alpha val="60000"/>
            </a:srgbClr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8" name="Freeform 30"/>
          <p:cNvSpPr>
            <a:spLocks/>
          </p:cNvSpPr>
          <p:nvPr/>
        </p:nvSpPr>
        <p:spPr bwMode="auto">
          <a:xfrm>
            <a:off x="6421611" y="2145151"/>
            <a:ext cx="521747" cy="1720729"/>
          </a:xfrm>
          <a:custGeom>
            <a:avLst/>
            <a:gdLst/>
            <a:ahLst/>
            <a:cxnLst/>
            <a:rect l="l" t="t" r="r" b="b"/>
            <a:pathLst>
              <a:path w="695663" h="2294305">
                <a:moveTo>
                  <a:pt x="443981" y="335982"/>
                </a:moveTo>
                <a:cubicBezTo>
                  <a:pt x="443981" y="335982"/>
                  <a:pt x="478667" y="342902"/>
                  <a:pt x="492542" y="349822"/>
                </a:cubicBezTo>
                <a:cubicBezTo>
                  <a:pt x="506416" y="349822"/>
                  <a:pt x="541102" y="356742"/>
                  <a:pt x="561914" y="377501"/>
                </a:cubicBezTo>
                <a:cubicBezTo>
                  <a:pt x="582717" y="391336"/>
                  <a:pt x="617384" y="384426"/>
                  <a:pt x="617411" y="384421"/>
                </a:cubicBezTo>
                <a:cubicBezTo>
                  <a:pt x="617411" y="384421"/>
                  <a:pt x="672909" y="405181"/>
                  <a:pt x="672909" y="412101"/>
                </a:cubicBezTo>
                <a:cubicBezTo>
                  <a:pt x="679846" y="419021"/>
                  <a:pt x="672909" y="474380"/>
                  <a:pt x="679846" y="515899"/>
                </a:cubicBezTo>
                <a:cubicBezTo>
                  <a:pt x="679846" y="515899"/>
                  <a:pt x="679846" y="654296"/>
                  <a:pt x="679846" y="744254"/>
                </a:cubicBezTo>
                <a:cubicBezTo>
                  <a:pt x="679846" y="819083"/>
                  <a:pt x="684646" y="802940"/>
                  <a:pt x="686784" y="799613"/>
                </a:cubicBezTo>
                <a:cubicBezTo>
                  <a:pt x="686784" y="813453"/>
                  <a:pt x="700658" y="931091"/>
                  <a:pt x="693721" y="944931"/>
                </a:cubicBezTo>
                <a:cubicBezTo>
                  <a:pt x="686784" y="965690"/>
                  <a:pt x="631286" y="1145607"/>
                  <a:pt x="624349" y="1159447"/>
                </a:cubicBezTo>
                <a:cubicBezTo>
                  <a:pt x="617411" y="1166366"/>
                  <a:pt x="624349" y="1214806"/>
                  <a:pt x="617411" y="1214806"/>
                </a:cubicBezTo>
                <a:cubicBezTo>
                  <a:pt x="596624" y="1235541"/>
                  <a:pt x="596600" y="1249373"/>
                  <a:pt x="596600" y="1249405"/>
                </a:cubicBezTo>
                <a:cubicBezTo>
                  <a:pt x="596600" y="1249405"/>
                  <a:pt x="596600" y="1249405"/>
                  <a:pt x="595733" y="1249405"/>
                </a:cubicBezTo>
                <a:lnTo>
                  <a:pt x="589663" y="1249405"/>
                </a:lnTo>
                <a:cubicBezTo>
                  <a:pt x="596600" y="1311684"/>
                  <a:pt x="582725" y="1408562"/>
                  <a:pt x="589663" y="1450081"/>
                </a:cubicBezTo>
                <a:cubicBezTo>
                  <a:pt x="589663" y="1505440"/>
                  <a:pt x="575788" y="1623078"/>
                  <a:pt x="589663" y="1685357"/>
                </a:cubicBezTo>
                <a:cubicBezTo>
                  <a:pt x="596600" y="1740716"/>
                  <a:pt x="589663" y="1982911"/>
                  <a:pt x="589663" y="2059030"/>
                </a:cubicBezTo>
                <a:cubicBezTo>
                  <a:pt x="584459" y="2121309"/>
                  <a:pt x="587061" y="2117416"/>
                  <a:pt x="582725" y="2121308"/>
                </a:cubicBezTo>
                <a:cubicBezTo>
                  <a:pt x="582725" y="2142044"/>
                  <a:pt x="589647" y="2148972"/>
                  <a:pt x="589663" y="2148988"/>
                </a:cubicBezTo>
                <a:cubicBezTo>
                  <a:pt x="589663" y="2148988"/>
                  <a:pt x="589663" y="2162828"/>
                  <a:pt x="589663" y="2183587"/>
                </a:cubicBezTo>
                <a:cubicBezTo>
                  <a:pt x="582739" y="2204306"/>
                  <a:pt x="575815" y="2204347"/>
                  <a:pt x="575788" y="2204347"/>
                </a:cubicBezTo>
                <a:cubicBezTo>
                  <a:pt x="575788" y="2204347"/>
                  <a:pt x="575788" y="2204347"/>
                  <a:pt x="596600" y="2266626"/>
                </a:cubicBezTo>
                <a:cubicBezTo>
                  <a:pt x="596600" y="2266626"/>
                  <a:pt x="596600" y="2266626"/>
                  <a:pt x="597467" y="2266626"/>
                </a:cubicBezTo>
                <a:lnTo>
                  <a:pt x="603537" y="2266626"/>
                </a:lnTo>
                <a:cubicBezTo>
                  <a:pt x="603537" y="2266626"/>
                  <a:pt x="603537" y="2266626"/>
                  <a:pt x="603537" y="2287385"/>
                </a:cubicBezTo>
                <a:cubicBezTo>
                  <a:pt x="575788" y="2294305"/>
                  <a:pt x="561914" y="2294305"/>
                  <a:pt x="527228" y="2294305"/>
                </a:cubicBezTo>
                <a:cubicBezTo>
                  <a:pt x="492563" y="2294305"/>
                  <a:pt x="457897" y="2287393"/>
                  <a:pt x="457856" y="2287385"/>
                </a:cubicBezTo>
                <a:cubicBezTo>
                  <a:pt x="457856" y="2287385"/>
                  <a:pt x="457856" y="2287385"/>
                  <a:pt x="457856" y="2266626"/>
                </a:cubicBezTo>
                <a:cubicBezTo>
                  <a:pt x="457856" y="2266626"/>
                  <a:pt x="457856" y="2266626"/>
                  <a:pt x="458723" y="2265761"/>
                </a:cubicBezTo>
                <a:lnTo>
                  <a:pt x="464793" y="2259706"/>
                </a:lnTo>
                <a:cubicBezTo>
                  <a:pt x="464793" y="2259706"/>
                  <a:pt x="464793" y="2259706"/>
                  <a:pt x="464793" y="2232026"/>
                </a:cubicBezTo>
                <a:cubicBezTo>
                  <a:pt x="464793" y="2232026"/>
                  <a:pt x="464793" y="2232026"/>
                  <a:pt x="464793" y="2231161"/>
                </a:cubicBezTo>
                <a:lnTo>
                  <a:pt x="464793" y="2225106"/>
                </a:lnTo>
                <a:cubicBezTo>
                  <a:pt x="464793" y="2225106"/>
                  <a:pt x="464793" y="2225106"/>
                  <a:pt x="464793" y="2224241"/>
                </a:cubicBezTo>
                <a:lnTo>
                  <a:pt x="464793" y="2218187"/>
                </a:lnTo>
                <a:cubicBezTo>
                  <a:pt x="464793" y="2218187"/>
                  <a:pt x="457878" y="2218187"/>
                  <a:pt x="457856" y="2218187"/>
                </a:cubicBezTo>
                <a:cubicBezTo>
                  <a:pt x="450919" y="2211267"/>
                  <a:pt x="471730" y="2197427"/>
                  <a:pt x="457856" y="2190507"/>
                </a:cubicBezTo>
                <a:cubicBezTo>
                  <a:pt x="443981" y="2190507"/>
                  <a:pt x="437044" y="2155908"/>
                  <a:pt x="437044" y="2135148"/>
                </a:cubicBezTo>
                <a:cubicBezTo>
                  <a:pt x="437044" y="2107469"/>
                  <a:pt x="416232" y="1941392"/>
                  <a:pt x="402358" y="1872193"/>
                </a:cubicBezTo>
                <a:cubicBezTo>
                  <a:pt x="395421" y="1796075"/>
                  <a:pt x="402358" y="1650757"/>
                  <a:pt x="395421" y="1588479"/>
                </a:cubicBezTo>
                <a:cubicBezTo>
                  <a:pt x="388485" y="1533130"/>
                  <a:pt x="367680" y="1429360"/>
                  <a:pt x="367672" y="1429322"/>
                </a:cubicBezTo>
                <a:cubicBezTo>
                  <a:pt x="367672" y="1429322"/>
                  <a:pt x="346860" y="1574639"/>
                  <a:pt x="339923" y="1602318"/>
                </a:cubicBezTo>
                <a:cubicBezTo>
                  <a:pt x="339923" y="1629998"/>
                  <a:pt x="291363" y="1886033"/>
                  <a:pt x="291363" y="1920632"/>
                </a:cubicBezTo>
                <a:cubicBezTo>
                  <a:pt x="291363" y="1955232"/>
                  <a:pt x="326049" y="2135148"/>
                  <a:pt x="326049" y="2162828"/>
                </a:cubicBezTo>
                <a:cubicBezTo>
                  <a:pt x="326049" y="2183587"/>
                  <a:pt x="332986" y="2225106"/>
                  <a:pt x="332986" y="2232026"/>
                </a:cubicBezTo>
                <a:cubicBezTo>
                  <a:pt x="332986" y="2238936"/>
                  <a:pt x="332986" y="2245846"/>
                  <a:pt x="332986" y="2245866"/>
                </a:cubicBezTo>
                <a:cubicBezTo>
                  <a:pt x="332986" y="2245866"/>
                  <a:pt x="332986" y="2245866"/>
                  <a:pt x="339923" y="2266626"/>
                </a:cubicBezTo>
                <a:cubicBezTo>
                  <a:pt x="339923" y="2266626"/>
                  <a:pt x="339923" y="2266626"/>
                  <a:pt x="249739" y="2280465"/>
                </a:cubicBezTo>
                <a:cubicBezTo>
                  <a:pt x="249739" y="2280465"/>
                  <a:pt x="249739" y="2280465"/>
                  <a:pt x="249739" y="2259706"/>
                </a:cubicBezTo>
                <a:cubicBezTo>
                  <a:pt x="249739" y="2259706"/>
                  <a:pt x="180367" y="2280465"/>
                  <a:pt x="117933" y="2287385"/>
                </a:cubicBezTo>
                <a:cubicBezTo>
                  <a:pt x="48599" y="2287385"/>
                  <a:pt x="55" y="2273561"/>
                  <a:pt x="0" y="2273546"/>
                </a:cubicBezTo>
                <a:cubicBezTo>
                  <a:pt x="0" y="2273546"/>
                  <a:pt x="0" y="2273546"/>
                  <a:pt x="0" y="2272681"/>
                </a:cubicBezTo>
                <a:lnTo>
                  <a:pt x="0" y="2266626"/>
                </a:lnTo>
                <a:cubicBezTo>
                  <a:pt x="0" y="2266626"/>
                  <a:pt x="0" y="2266626"/>
                  <a:pt x="867" y="2266626"/>
                </a:cubicBezTo>
                <a:lnTo>
                  <a:pt x="6937" y="2266626"/>
                </a:lnTo>
                <a:cubicBezTo>
                  <a:pt x="6937" y="2266626"/>
                  <a:pt x="6937" y="2245866"/>
                  <a:pt x="20812" y="2245866"/>
                </a:cubicBezTo>
                <a:cubicBezTo>
                  <a:pt x="27749" y="2238946"/>
                  <a:pt x="76309" y="2245866"/>
                  <a:pt x="97121" y="2238946"/>
                </a:cubicBezTo>
                <a:cubicBezTo>
                  <a:pt x="117925" y="2232029"/>
                  <a:pt x="145661" y="2211282"/>
                  <a:pt x="145681" y="2211267"/>
                </a:cubicBezTo>
                <a:cubicBezTo>
                  <a:pt x="145681" y="2211267"/>
                  <a:pt x="145681" y="2211267"/>
                  <a:pt x="145681" y="2210402"/>
                </a:cubicBezTo>
                <a:lnTo>
                  <a:pt x="145681" y="2204347"/>
                </a:lnTo>
                <a:cubicBezTo>
                  <a:pt x="145681" y="2204347"/>
                  <a:pt x="145681" y="2197427"/>
                  <a:pt x="152619" y="2197427"/>
                </a:cubicBezTo>
                <a:cubicBezTo>
                  <a:pt x="159556" y="2190507"/>
                  <a:pt x="152619" y="2169748"/>
                  <a:pt x="145681" y="2162828"/>
                </a:cubicBezTo>
                <a:cubicBezTo>
                  <a:pt x="138744" y="2148988"/>
                  <a:pt x="166493" y="2128228"/>
                  <a:pt x="159556" y="2114389"/>
                </a:cubicBezTo>
                <a:cubicBezTo>
                  <a:pt x="145681" y="2107469"/>
                  <a:pt x="138744" y="2079789"/>
                  <a:pt x="145681" y="2045190"/>
                </a:cubicBezTo>
                <a:cubicBezTo>
                  <a:pt x="145681" y="2003671"/>
                  <a:pt x="152619" y="1713036"/>
                  <a:pt x="138744" y="1664597"/>
                </a:cubicBezTo>
                <a:cubicBezTo>
                  <a:pt x="131807" y="1616158"/>
                  <a:pt x="138744" y="1498520"/>
                  <a:pt x="131807" y="1429322"/>
                </a:cubicBezTo>
                <a:cubicBezTo>
                  <a:pt x="117936" y="1360139"/>
                  <a:pt x="110998" y="1201042"/>
                  <a:pt x="110995" y="1200966"/>
                </a:cubicBezTo>
                <a:cubicBezTo>
                  <a:pt x="110995" y="1200966"/>
                  <a:pt x="110995" y="1200966"/>
                  <a:pt x="109261" y="1200101"/>
                </a:cubicBezTo>
                <a:lnTo>
                  <a:pt x="97121" y="1194046"/>
                </a:lnTo>
                <a:cubicBezTo>
                  <a:pt x="97121" y="1194046"/>
                  <a:pt x="83247" y="1194046"/>
                  <a:pt x="76309" y="1180206"/>
                </a:cubicBezTo>
                <a:cubicBezTo>
                  <a:pt x="76309" y="1166366"/>
                  <a:pt x="69372" y="1069488"/>
                  <a:pt x="76309" y="1034889"/>
                </a:cubicBezTo>
                <a:cubicBezTo>
                  <a:pt x="76309" y="1000290"/>
                  <a:pt x="62435" y="854972"/>
                  <a:pt x="69372" y="778854"/>
                </a:cubicBezTo>
                <a:cubicBezTo>
                  <a:pt x="76309" y="695815"/>
                  <a:pt x="48560" y="522819"/>
                  <a:pt x="48560" y="502059"/>
                </a:cubicBezTo>
                <a:cubicBezTo>
                  <a:pt x="48560" y="481299"/>
                  <a:pt x="62435" y="474380"/>
                  <a:pt x="62435" y="453620"/>
                </a:cubicBezTo>
                <a:cubicBezTo>
                  <a:pt x="62435" y="432860"/>
                  <a:pt x="62435" y="405181"/>
                  <a:pt x="76309" y="391341"/>
                </a:cubicBezTo>
                <a:cubicBezTo>
                  <a:pt x="83242" y="391341"/>
                  <a:pt x="104028" y="391341"/>
                  <a:pt x="104058" y="391341"/>
                </a:cubicBezTo>
                <a:cubicBezTo>
                  <a:pt x="104058" y="391341"/>
                  <a:pt x="104058" y="391341"/>
                  <a:pt x="166493" y="370581"/>
                </a:cubicBezTo>
                <a:cubicBezTo>
                  <a:pt x="166493" y="370581"/>
                  <a:pt x="173430" y="363662"/>
                  <a:pt x="187305" y="363662"/>
                </a:cubicBezTo>
                <a:cubicBezTo>
                  <a:pt x="201179" y="356742"/>
                  <a:pt x="228928" y="342902"/>
                  <a:pt x="242802" y="342902"/>
                </a:cubicBezTo>
                <a:cubicBezTo>
                  <a:pt x="256668" y="335987"/>
                  <a:pt x="256677" y="356714"/>
                  <a:pt x="256677" y="356742"/>
                </a:cubicBezTo>
                <a:cubicBezTo>
                  <a:pt x="256677" y="356742"/>
                  <a:pt x="249739" y="356742"/>
                  <a:pt x="242802" y="356742"/>
                </a:cubicBezTo>
                <a:cubicBezTo>
                  <a:pt x="235865" y="363662"/>
                  <a:pt x="263614" y="412101"/>
                  <a:pt x="277488" y="460540"/>
                </a:cubicBezTo>
                <a:cubicBezTo>
                  <a:pt x="291356" y="508953"/>
                  <a:pt x="319083" y="557367"/>
                  <a:pt x="319112" y="557418"/>
                </a:cubicBezTo>
                <a:cubicBezTo>
                  <a:pt x="319112" y="557418"/>
                  <a:pt x="332986" y="502059"/>
                  <a:pt x="339923" y="495139"/>
                </a:cubicBezTo>
                <a:cubicBezTo>
                  <a:pt x="346851" y="495139"/>
                  <a:pt x="353779" y="488238"/>
                  <a:pt x="353798" y="488219"/>
                </a:cubicBezTo>
                <a:cubicBezTo>
                  <a:pt x="353798" y="488219"/>
                  <a:pt x="353798" y="488219"/>
                  <a:pt x="352064" y="488219"/>
                </a:cubicBezTo>
                <a:lnTo>
                  <a:pt x="339923" y="488219"/>
                </a:lnTo>
                <a:cubicBezTo>
                  <a:pt x="339923" y="488219"/>
                  <a:pt x="326049" y="474380"/>
                  <a:pt x="326049" y="467460"/>
                </a:cubicBezTo>
                <a:cubicBezTo>
                  <a:pt x="332986" y="460540"/>
                  <a:pt x="353798" y="425940"/>
                  <a:pt x="360735" y="425940"/>
                </a:cubicBezTo>
                <a:cubicBezTo>
                  <a:pt x="367669" y="419024"/>
                  <a:pt x="381533" y="460501"/>
                  <a:pt x="381546" y="460540"/>
                </a:cubicBezTo>
                <a:cubicBezTo>
                  <a:pt x="381546" y="467453"/>
                  <a:pt x="367700" y="481272"/>
                  <a:pt x="367672" y="481299"/>
                </a:cubicBezTo>
                <a:cubicBezTo>
                  <a:pt x="367672" y="481299"/>
                  <a:pt x="374609" y="508979"/>
                  <a:pt x="374609" y="529738"/>
                </a:cubicBezTo>
                <a:cubicBezTo>
                  <a:pt x="374609" y="550482"/>
                  <a:pt x="381535" y="564316"/>
                  <a:pt x="381546" y="564338"/>
                </a:cubicBezTo>
                <a:cubicBezTo>
                  <a:pt x="381546" y="564338"/>
                  <a:pt x="416232" y="522819"/>
                  <a:pt x="416232" y="508979"/>
                </a:cubicBezTo>
                <a:cubicBezTo>
                  <a:pt x="423170" y="495139"/>
                  <a:pt x="464793" y="419021"/>
                  <a:pt x="464793" y="384421"/>
                </a:cubicBezTo>
                <a:cubicBezTo>
                  <a:pt x="464793" y="342935"/>
                  <a:pt x="444015" y="335993"/>
                  <a:pt x="443981" y="335982"/>
                </a:cubicBezTo>
                <a:close/>
                <a:moveTo>
                  <a:pt x="343811" y="198"/>
                </a:moveTo>
                <a:cubicBezTo>
                  <a:pt x="379006" y="2142"/>
                  <a:pt x="402470" y="17690"/>
                  <a:pt x="402470" y="17690"/>
                </a:cubicBezTo>
                <a:cubicBezTo>
                  <a:pt x="402484" y="17663"/>
                  <a:pt x="409442" y="3876"/>
                  <a:pt x="430278" y="10780"/>
                </a:cubicBezTo>
                <a:cubicBezTo>
                  <a:pt x="451135" y="24600"/>
                  <a:pt x="471991" y="52241"/>
                  <a:pt x="465039" y="79882"/>
                </a:cubicBezTo>
                <a:cubicBezTo>
                  <a:pt x="465039" y="107523"/>
                  <a:pt x="471991" y="121344"/>
                  <a:pt x="471991" y="121344"/>
                </a:cubicBezTo>
                <a:lnTo>
                  <a:pt x="465908" y="115297"/>
                </a:lnTo>
                <a:cubicBezTo>
                  <a:pt x="465025" y="114461"/>
                  <a:pt x="461248" y="121971"/>
                  <a:pt x="457662" y="130145"/>
                </a:cubicBezTo>
                <a:cubicBezTo>
                  <a:pt x="457730" y="129926"/>
                  <a:pt x="457876" y="129779"/>
                  <a:pt x="458024" y="129631"/>
                </a:cubicBezTo>
                <a:cubicBezTo>
                  <a:pt x="465008" y="122691"/>
                  <a:pt x="465008" y="136571"/>
                  <a:pt x="465008" y="150452"/>
                </a:cubicBezTo>
                <a:cubicBezTo>
                  <a:pt x="471992" y="164332"/>
                  <a:pt x="465008" y="185152"/>
                  <a:pt x="465008" y="192093"/>
                </a:cubicBezTo>
                <a:cubicBezTo>
                  <a:pt x="465008" y="199033"/>
                  <a:pt x="458024" y="205973"/>
                  <a:pt x="451039" y="205973"/>
                </a:cubicBezTo>
                <a:lnTo>
                  <a:pt x="447547" y="198165"/>
                </a:lnTo>
                <a:cubicBezTo>
                  <a:pt x="445801" y="197298"/>
                  <a:pt x="444055" y="199033"/>
                  <a:pt x="444055" y="205973"/>
                </a:cubicBezTo>
                <a:cubicBezTo>
                  <a:pt x="444055" y="212913"/>
                  <a:pt x="444055" y="233734"/>
                  <a:pt x="437071" y="247614"/>
                </a:cubicBezTo>
                <a:cubicBezTo>
                  <a:pt x="437071" y="261494"/>
                  <a:pt x="423103" y="275375"/>
                  <a:pt x="423103" y="275375"/>
                </a:cubicBezTo>
                <a:cubicBezTo>
                  <a:pt x="423103" y="275414"/>
                  <a:pt x="423103" y="282374"/>
                  <a:pt x="423103" y="303135"/>
                </a:cubicBezTo>
                <a:cubicBezTo>
                  <a:pt x="423103" y="323956"/>
                  <a:pt x="367229" y="344776"/>
                  <a:pt x="367229" y="344776"/>
                </a:cubicBezTo>
                <a:cubicBezTo>
                  <a:pt x="367187" y="344769"/>
                  <a:pt x="290403" y="330890"/>
                  <a:pt x="290403" y="310075"/>
                </a:cubicBezTo>
                <a:cubicBezTo>
                  <a:pt x="290403" y="296195"/>
                  <a:pt x="290403" y="290990"/>
                  <a:pt x="290403" y="289255"/>
                </a:cubicBezTo>
                <a:cubicBezTo>
                  <a:pt x="290371" y="289223"/>
                  <a:pt x="276427" y="275351"/>
                  <a:pt x="269451" y="254554"/>
                </a:cubicBezTo>
                <a:cubicBezTo>
                  <a:pt x="262467" y="233734"/>
                  <a:pt x="262467" y="212913"/>
                  <a:pt x="262467" y="212913"/>
                </a:cubicBezTo>
                <a:cubicBezTo>
                  <a:pt x="262452" y="212943"/>
                  <a:pt x="255475" y="226786"/>
                  <a:pt x="248498" y="219853"/>
                </a:cubicBezTo>
                <a:cubicBezTo>
                  <a:pt x="241514" y="205973"/>
                  <a:pt x="241514" y="185152"/>
                  <a:pt x="241514" y="171272"/>
                </a:cubicBezTo>
                <a:cubicBezTo>
                  <a:pt x="234530" y="157392"/>
                  <a:pt x="241514" y="143511"/>
                  <a:pt x="248498" y="143511"/>
                </a:cubicBezTo>
                <a:lnTo>
                  <a:pt x="250115" y="142828"/>
                </a:lnTo>
                <a:cubicBezTo>
                  <a:pt x="250090" y="142144"/>
                  <a:pt x="249806" y="142075"/>
                  <a:pt x="249522" y="142075"/>
                </a:cubicBezTo>
                <a:lnTo>
                  <a:pt x="237356" y="139483"/>
                </a:lnTo>
                <a:cubicBezTo>
                  <a:pt x="235596" y="142031"/>
                  <a:pt x="228677" y="128254"/>
                  <a:pt x="235618" y="128254"/>
                </a:cubicBezTo>
                <a:cubicBezTo>
                  <a:pt x="242570" y="128254"/>
                  <a:pt x="242570" y="114434"/>
                  <a:pt x="242570" y="114434"/>
                </a:cubicBezTo>
                <a:cubicBezTo>
                  <a:pt x="242544" y="114460"/>
                  <a:pt x="235618" y="121344"/>
                  <a:pt x="235618" y="121344"/>
                </a:cubicBezTo>
                <a:lnTo>
                  <a:pt x="229535" y="121344"/>
                </a:lnTo>
                <a:cubicBezTo>
                  <a:pt x="228699" y="121327"/>
                  <a:pt x="242570" y="114409"/>
                  <a:pt x="242570" y="93703"/>
                </a:cubicBezTo>
                <a:cubicBezTo>
                  <a:pt x="242570" y="72972"/>
                  <a:pt x="249522" y="24600"/>
                  <a:pt x="305140" y="3869"/>
                </a:cubicBezTo>
                <a:cubicBezTo>
                  <a:pt x="319044" y="414"/>
                  <a:pt x="332079" y="-450"/>
                  <a:pt x="343811" y="198"/>
                </a:cubicBezTo>
                <a:close/>
              </a:path>
            </a:pathLst>
          </a:custGeom>
          <a:solidFill>
            <a:srgbClr val="0070C0">
              <a:alpha val="60000"/>
            </a:srgbClr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9" name="Freeform 33"/>
          <p:cNvSpPr>
            <a:spLocks/>
          </p:cNvSpPr>
          <p:nvPr/>
        </p:nvSpPr>
        <p:spPr bwMode="auto">
          <a:xfrm>
            <a:off x="7039449" y="2145151"/>
            <a:ext cx="515161" cy="1720729"/>
          </a:xfrm>
          <a:custGeom>
            <a:avLst/>
            <a:gdLst/>
            <a:ahLst/>
            <a:cxnLst/>
            <a:rect l="l" t="t" r="r" b="b"/>
            <a:pathLst>
              <a:path w="686881" h="2294305">
                <a:moveTo>
                  <a:pt x="435874" y="335982"/>
                </a:moveTo>
                <a:cubicBezTo>
                  <a:pt x="435874" y="335982"/>
                  <a:pt x="477385" y="342902"/>
                  <a:pt x="484304" y="349822"/>
                </a:cubicBezTo>
                <a:cubicBezTo>
                  <a:pt x="498141" y="349822"/>
                  <a:pt x="532735" y="356742"/>
                  <a:pt x="553490" y="377501"/>
                </a:cubicBezTo>
                <a:cubicBezTo>
                  <a:pt x="574234" y="391333"/>
                  <a:pt x="608799" y="384429"/>
                  <a:pt x="608839" y="384421"/>
                </a:cubicBezTo>
                <a:cubicBezTo>
                  <a:pt x="608839" y="384421"/>
                  <a:pt x="664189" y="405181"/>
                  <a:pt x="664189" y="412101"/>
                </a:cubicBezTo>
                <a:cubicBezTo>
                  <a:pt x="671107" y="419021"/>
                  <a:pt x="671107" y="474380"/>
                  <a:pt x="671107" y="515899"/>
                </a:cubicBezTo>
                <a:cubicBezTo>
                  <a:pt x="671107" y="515899"/>
                  <a:pt x="671107" y="654296"/>
                  <a:pt x="671107" y="744254"/>
                </a:cubicBezTo>
                <a:cubicBezTo>
                  <a:pt x="671107" y="819075"/>
                  <a:pt x="675893" y="802944"/>
                  <a:pt x="678026" y="799613"/>
                </a:cubicBezTo>
                <a:cubicBezTo>
                  <a:pt x="678026" y="813453"/>
                  <a:pt x="691863" y="931091"/>
                  <a:pt x="684944" y="944931"/>
                </a:cubicBezTo>
                <a:cubicBezTo>
                  <a:pt x="678026" y="965690"/>
                  <a:pt x="622677" y="1145607"/>
                  <a:pt x="615758" y="1159447"/>
                </a:cubicBezTo>
                <a:cubicBezTo>
                  <a:pt x="615758" y="1166366"/>
                  <a:pt x="615758" y="1214806"/>
                  <a:pt x="608839" y="1214806"/>
                </a:cubicBezTo>
                <a:cubicBezTo>
                  <a:pt x="595017" y="1235542"/>
                  <a:pt x="588099" y="1249375"/>
                  <a:pt x="588084" y="1249405"/>
                </a:cubicBezTo>
                <a:cubicBezTo>
                  <a:pt x="588084" y="1311684"/>
                  <a:pt x="581165" y="1408562"/>
                  <a:pt x="581165" y="1450081"/>
                </a:cubicBezTo>
                <a:cubicBezTo>
                  <a:pt x="581165" y="1505440"/>
                  <a:pt x="574246" y="1623078"/>
                  <a:pt x="581165" y="1685357"/>
                </a:cubicBezTo>
                <a:cubicBezTo>
                  <a:pt x="588084" y="1740716"/>
                  <a:pt x="588084" y="1982911"/>
                  <a:pt x="581165" y="2059030"/>
                </a:cubicBezTo>
                <a:cubicBezTo>
                  <a:pt x="575976" y="2121309"/>
                  <a:pt x="578570" y="2117416"/>
                  <a:pt x="581165" y="2121308"/>
                </a:cubicBezTo>
                <a:cubicBezTo>
                  <a:pt x="574258" y="2142033"/>
                  <a:pt x="581142" y="2148965"/>
                  <a:pt x="581165" y="2148988"/>
                </a:cubicBezTo>
                <a:cubicBezTo>
                  <a:pt x="581165" y="2148988"/>
                  <a:pt x="581165" y="2162828"/>
                  <a:pt x="581165" y="2183587"/>
                </a:cubicBezTo>
                <a:cubicBezTo>
                  <a:pt x="581165" y="2204320"/>
                  <a:pt x="567363" y="2204347"/>
                  <a:pt x="567328" y="2204347"/>
                </a:cubicBezTo>
                <a:cubicBezTo>
                  <a:pt x="567328" y="2204347"/>
                  <a:pt x="567328" y="2204347"/>
                  <a:pt x="588084" y="2266626"/>
                </a:cubicBezTo>
                <a:cubicBezTo>
                  <a:pt x="588084" y="2266626"/>
                  <a:pt x="588084" y="2266626"/>
                  <a:pt x="588949" y="2266626"/>
                </a:cubicBezTo>
                <a:lnTo>
                  <a:pt x="595002" y="2266626"/>
                </a:lnTo>
                <a:cubicBezTo>
                  <a:pt x="595002" y="2266626"/>
                  <a:pt x="595002" y="2266626"/>
                  <a:pt x="595002" y="2287385"/>
                </a:cubicBezTo>
                <a:cubicBezTo>
                  <a:pt x="567328" y="2294305"/>
                  <a:pt x="560409" y="2294305"/>
                  <a:pt x="518897" y="2294305"/>
                </a:cubicBezTo>
                <a:cubicBezTo>
                  <a:pt x="484331" y="2294305"/>
                  <a:pt x="456674" y="2287396"/>
                  <a:pt x="456630" y="2287385"/>
                </a:cubicBezTo>
                <a:cubicBezTo>
                  <a:pt x="456630" y="2287385"/>
                  <a:pt x="456630" y="2287385"/>
                  <a:pt x="456630" y="2266626"/>
                </a:cubicBezTo>
                <a:cubicBezTo>
                  <a:pt x="456630" y="2266626"/>
                  <a:pt x="456630" y="2266626"/>
                  <a:pt x="456630" y="2265761"/>
                </a:cubicBezTo>
                <a:lnTo>
                  <a:pt x="456630" y="2259706"/>
                </a:lnTo>
                <a:cubicBezTo>
                  <a:pt x="456630" y="2259706"/>
                  <a:pt x="456630" y="2259706"/>
                  <a:pt x="463548" y="2232026"/>
                </a:cubicBezTo>
                <a:cubicBezTo>
                  <a:pt x="463548" y="2232026"/>
                  <a:pt x="463548" y="2232026"/>
                  <a:pt x="463548" y="2231161"/>
                </a:cubicBezTo>
                <a:lnTo>
                  <a:pt x="463548" y="2225106"/>
                </a:lnTo>
                <a:cubicBezTo>
                  <a:pt x="463548" y="2225106"/>
                  <a:pt x="463548" y="2225106"/>
                  <a:pt x="462683" y="2224241"/>
                </a:cubicBezTo>
                <a:lnTo>
                  <a:pt x="456630" y="2218187"/>
                </a:lnTo>
                <a:cubicBezTo>
                  <a:pt x="456630" y="2218187"/>
                  <a:pt x="456630" y="2218187"/>
                  <a:pt x="455765" y="2218187"/>
                </a:cubicBezTo>
                <a:lnTo>
                  <a:pt x="449711" y="2218187"/>
                </a:lnTo>
                <a:cubicBezTo>
                  <a:pt x="442792" y="2211267"/>
                  <a:pt x="463548" y="2197427"/>
                  <a:pt x="449711" y="2190507"/>
                </a:cubicBezTo>
                <a:cubicBezTo>
                  <a:pt x="435874" y="2190507"/>
                  <a:pt x="428955" y="2155908"/>
                  <a:pt x="428955" y="2135148"/>
                </a:cubicBezTo>
                <a:cubicBezTo>
                  <a:pt x="428955" y="2107469"/>
                  <a:pt x="408199" y="1941392"/>
                  <a:pt x="394362" y="1872193"/>
                </a:cubicBezTo>
                <a:cubicBezTo>
                  <a:pt x="387443" y="1796075"/>
                  <a:pt x="394362" y="1650757"/>
                  <a:pt x="387443" y="1588479"/>
                </a:cubicBezTo>
                <a:cubicBezTo>
                  <a:pt x="380526" y="1533131"/>
                  <a:pt x="359777" y="1429363"/>
                  <a:pt x="359769" y="1429322"/>
                </a:cubicBezTo>
                <a:cubicBezTo>
                  <a:pt x="359769" y="1429322"/>
                  <a:pt x="339013" y="1574639"/>
                  <a:pt x="339013" y="1602318"/>
                </a:cubicBezTo>
                <a:cubicBezTo>
                  <a:pt x="332094" y="1629998"/>
                  <a:pt x="290582" y="1886033"/>
                  <a:pt x="290582" y="1920632"/>
                </a:cubicBezTo>
                <a:cubicBezTo>
                  <a:pt x="290582" y="1955232"/>
                  <a:pt x="318257" y="2135148"/>
                  <a:pt x="318257" y="2162828"/>
                </a:cubicBezTo>
                <a:cubicBezTo>
                  <a:pt x="318257" y="2183587"/>
                  <a:pt x="325176" y="2225106"/>
                  <a:pt x="325176" y="2232026"/>
                </a:cubicBezTo>
                <a:cubicBezTo>
                  <a:pt x="325176" y="2238938"/>
                  <a:pt x="332078" y="2245850"/>
                  <a:pt x="332094" y="2245866"/>
                </a:cubicBezTo>
                <a:cubicBezTo>
                  <a:pt x="332094" y="2245866"/>
                  <a:pt x="332094" y="2245866"/>
                  <a:pt x="332094" y="2266626"/>
                </a:cubicBezTo>
                <a:cubicBezTo>
                  <a:pt x="332094" y="2266626"/>
                  <a:pt x="332094" y="2266626"/>
                  <a:pt x="242152" y="2280465"/>
                </a:cubicBezTo>
                <a:cubicBezTo>
                  <a:pt x="242152" y="2280465"/>
                  <a:pt x="242152" y="2280465"/>
                  <a:pt x="242152" y="2259706"/>
                </a:cubicBezTo>
                <a:cubicBezTo>
                  <a:pt x="242152" y="2259706"/>
                  <a:pt x="179884" y="2280465"/>
                  <a:pt x="110698" y="2287385"/>
                </a:cubicBezTo>
                <a:cubicBezTo>
                  <a:pt x="41547" y="2287385"/>
                  <a:pt x="42" y="2273560"/>
                  <a:pt x="0" y="2273546"/>
                </a:cubicBezTo>
                <a:cubicBezTo>
                  <a:pt x="0" y="2273546"/>
                  <a:pt x="0" y="2273546"/>
                  <a:pt x="0" y="2272681"/>
                </a:cubicBezTo>
                <a:lnTo>
                  <a:pt x="0" y="2266626"/>
                </a:lnTo>
                <a:cubicBezTo>
                  <a:pt x="0" y="2266626"/>
                  <a:pt x="0" y="2266626"/>
                  <a:pt x="865" y="2266626"/>
                </a:cubicBezTo>
                <a:lnTo>
                  <a:pt x="6919" y="2266626"/>
                </a:lnTo>
                <a:cubicBezTo>
                  <a:pt x="6919" y="2266626"/>
                  <a:pt x="0" y="2245866"/>
                  <a:pt x="13837" y="2245866"/>
                </a:cubicBezTo>
                <a:cubicBezTo>
                  <a:pt x="20756" y="2238946"/>
                  <a:pt x="69186" y="2245866"/>
                  <a:pt x="89942" y="2238946"/>
                </a:cubicBezTo>
                <a:cubicBezTo>
                  <a:pt x="110690" y="2232029"/>
                  <a:pt x="145265" y="2211282"/>
                  <a:pt x="145291" y="2211267"/>
                </a:cubicBezTo>
                <a:cubicBezTo>
                  <a:pt x="145291" y="2211267"/>
                  <a:pt x="145291" y="2211267"/>
                  <a:pt x="144426" y="2210402"/>
                </a:cubicBezTo>
                <a:lnTo>
                  <a:pt x="138373" y="2204347"/>
                </a:lnTo>
                <a:cubicBezTo>
                  <a:pt x="138373" y="2204347"/>
                  <a:pt x="145272" y="2197446"/>
                  <a:pt x="145291" y="2197427"/>
                </a:cubicBezTo>
                <a:cubicBezTo>
                  <a:pt x="152210" y="2190507"/>
                  <a:pt x="145291" y="2169748"/>
                  <a:pt x="138373" y="2162828"/>
                </a:cubicBezTo>
                <a:cubicBezTo>
                  <a:pt x="131454" y="2148988"/>
                  <a:pt x="159128" y="2128228"/>
                  <a:pt x="152210" y="2114389"/>
                </a:cubicBezTo>
                <a:cubicBezTo>
                  <a:pt x="138373" y="2107469"/>
                  <a:pt x="138373" y="2079789"/>
                  <a:pt x="138373" y="2045190"/>
                </a:cubicBezTo>
                <a:cubicBezTo>
                  <a:pt x="138373" y="2003671"/>
                  <a:pt x="145291" y="1713036"/>
                  <a:pt x="138373" y="1664597"/>
                </a:cubicBezTo>
                <a:cubicBezTo>
                  <a:pt x="124535" y="1616158"/>
                  <a:pt x="131454" y="1498520"/>
                  <a:pt x="124535" y="1429322"/>
                </a:cubicBezTo>
                <a:cubicBezTo>
                  <a:pt x="117619" y="1360139"/>
                  <a:pt x="110701" y="1201043"/>
                  <a:pt x="110698" y="1200966"/>
                </a:cubicBezTo>
                <a:cubicBezTo>
                  <a:pt x="110698" y="1200966"/>
                  <a:pt x="110698" y="1200966"/>
                  <a:pt x="89942" y="1194046"/>
                </a:cubicBezTo>
                <a:cubicBezTo>
                  <a:pt x="89942" y="1194046"/>
                  <a:pt x="76105" y="1194046"/>
                  <a:pt x="69186" y="1180206"/>
                </a:cubicBezTo>
                <a:cubicBezTo>
                  <a:pt x="69186" y="1166366"/>
                  <a:pt x="62268" y="1069488"/>
                  <a:pt x="69186" y="1034889"/>
                </a:cubicBezTo>
                <a:cubicBezTo>
                  <a:pt x="76105" y="1000290"/>
                  <a:pt x="55349" y="854972"/>
                  <a:pt x="62268" y="778854"/>
                </a:cubicBezTo>
                <a:cubicBezTo>
                  <a:pt x="69186" y="695815"/>
                  <a:pt x="41512" y="522819"/>
                  <a:pt x="41512" y="502059"/>
                </a:cubicBezTo>
                <a:cubicBezTo>
                  <a:pt x="48430" y="481299"/>
                  <a:pt x="55349" y="474380"/>
                  <a:pt x="55349" y="453620"/>
                </a:cubicBezTo>
                <a:cubicBezTo>
                  <a:pt x="55349" y="432860"/>
                  <a:pt x="55349" y="405181"/>
                  <a:pt x="76105" y="391341"/>
                </a:cubicBezTo>
                <a:cubicBezTo>
                  <a:pt x="83016" y="391341"/>
                  <a:pt x="96829" y="391341"/>
                  <a:pt x="96861" y="391341"/>
                </a:cubicBezTo>
                <a:cubicBezTo>
                  <a:pt x="96861" y="391341"/>
                  <a:pt x="96861" y="391341"/>
                  <a:pt x="159128" y="370581"/>
                </a:cubicBezTo>
                <a:cubicBezTo>
                  <a:pt x="159128" y="370581"/>
                  <a:pt x="166047" y="363662"/>
                  <a:pt x="179884" y="363662"/>
                </a:cubicBezTo>
                <a:cubicBezTo>
                  <a:pt x="193722" y="356742"/>
                  <a:pt x="228315" y="342902"/>
                  <a:pt x="235233" y="342902"/>
                </a:cubicBezTo>
                <a:cubicBezTo>
                  <a:pt x="249062" y="335987"/>
                  <a:pt x="249071" y="356714"/>
                  <a:pt x="249071" y="356742"/>
                </a:cubicBezTo>
                <a:cubicBezTo>
                  <a:pt x="249071" y="356742"/>
                  <a:pt x="242152" y="356742"/>
                  <a:pt x="235233" y="356742"/>
                </a:cubicBezTo>
                <a:cubicBezTo>
                  <a:pt x="235233" y="363662"/>
                  <a:pt x="255989" y="412101"/>
                  <a:pt x="269827" y="460540"/>
                </a:cubicBezTo>
                <a:cubicBezTo>
                  <a:pt x="283657" y="508955"/>
                  <a:pt x="311310" y="557369"/>
                  <a:pt x="311338" y="557418"/>
                </a:cubicBezTo>
                <a:cubicBezTo>
                  <a:pt x="311338" y="557418"/>
                  <a:pt x="325176" y="502059"/>
                  <a:pt x="332094" y="495139"/>
                </a:cubicBezTo>
                <a:cubicBezTo>
                  <a:pt x="339005" y="495139"/>
                  <a:pt x="345914" y="488236"/>
                  <a:pt x="345931" y="488219"/>
                </a:cubicBezTo>
                <a:cubicBezTo>
                  <a:pt x="345931" y="488219"/>
                  <a:pt x="345931" y="488219"/>
                  <a:pt x="344201" y="488219"/>
                </a:cubicBezTo>
                <a:lnTo>
                  <a:pt x="332094" y="488219"/>
                </a:lnTo>
                <a:cubicBezTo>
                  <a:pt x="332094" y="488219"/>
                  <a:pt x="318257" y="474380"/>
                  <a:pt x="325176" y="467460"/>
                </a:cubicBezTo>
                <a:cubicBezTo>
                  <a:pt x="325176" y="460540"/>
                  <a:pt x="345931" y="425940"/>
                  <a:pt x="352850" y="425940"/>
                </a:cubicBezTo>
                <a:cubicBezTo>
                  <a:pt x="359766" y="419024"/>
                  <a:pt x="373593" y="460501"/>
                  <a:pt x="373606" y="460540"/>
                </a:cubicBezTo>
                <a:cubicBezTo>
                  <a:pt x="373606" y="467452"/>
                  <a:pt x="366703" y="481268"/>
                  <a:pt x="366687" y="481299"/>
                </a:cubicBezTo>
                <a:cubicBezTo>
                  <a:pt x="366687" y="481299"/>
                  <a:pt x="366687" y="508979"/>
                  <a:pt x="366687" y="529738"/>
                </a:cubicBezTo>
                <a:cubicBezTo>
                  <a:pt x="373600" y="550480"/>
                  <a:pt x="373606" y="564313"/>
                  <a:pt x="373606" y="564338"/>
                </a:cubicBezTo>
                <a:cubicBezTo>
                  <a:pt x="373606" y="564338"/>
                  <a:pt x="408199" y="522819"/>
                  <a:pt x="415118" y="508979"/>
                </a:cubicBezTo>
                <a:cubicBezTo>
                  <a:pt x="415118" y="495139"/>
                  <a:pt x="456630" y="419021"/>
                  <a:pt x="456630" y="384421"/>
                </a:cubicBezTo>
                <a:cubicBezTo>
                  <a:pt x="463543" y="342931"/>
                  <a:pt x="435913" y="335992"/>
                  <a:pt x="435874" y="335982"/>
                </a:cubicBezTo>
                <a:close/>
                <a:moveTo>
                  <a:pt x="336561" y="198"/>
                </a:moveTo>
                <a:cubicBezTo>
                  <a:pt x="361201" y="1576"/>
                  <a:pt x="380020" y="9784"/>
                  <a:pt x="388863" y="14513"/>
                </a:cubicBezTo>
                <a:cubicBezTo>
                  <a:pt x="391431" y="14653"/>
                  <a:pt x="393800" y="15304"/>
                  <a:pt x="395838" y="16757"/>
                </a:cubicBezTo>
                <a:cubicBezTo>
                  <a:pt x="399328" y="13483"/>
                  <a:pt x="410658" y="5081"/>
                  <a:pt x="421987" y="10780"/>
                </a:cubicBezTo>
                <a:cubicBezTo>
                  <a:pt x="442592" y="24600"/>
                  <a:pt x="463197" y="52241"/>
                  <a:pt x="456329" y="79882"/>
                </a:cubicBezTo>
                <a:cubicBezTo>
                  <a:pt x="456329" y="107523"/>
                  <a:pt x="463197" y="121344"/>
                  <a:pt x="463197" y="121344"/>
                </a:cubicBezTo>
                <a:lnTo>
                  <a:pt x="457188" y="115297"/>
                </a:lnTo>
                <a:cubicBezTo>
                  <a:pt x="456308" y="114475"/>
                  <a:pt x="450013" y="127146"/>
                  <a:pt x="446036" y="137496"/>
                </a:cubicBezTo>
                <a:cubicBezTo>
                  <a:pt x="448973" y="137373"/>
                  <a:pt x="451136" y="133502"/>
                  <a:pt x="451136" y="129631"/>
                </a:cubicBezTo>
                <a:cubicBezTo>
                  <a:pt x="458088" y="122691"/>
                  <a:pt x="465040" y="136571"/>
                  <a:pt x="465040" y="150452"/>
                </a:cubicBezTo>
                <a:cubicBezTo>
                  <a:pt x="465040" y="164332"/>
                  <a:pt x="465040" y="185152"/>
                  <a:pt x="458088" y="192093"/>
                </a:cubicBezTo>
                <a:cubicBezTo>
                  <a:pt x="458088" y="199033"/>
                  <a:pt x="451136" y="205973"/>
                  <a:pt x="451136" y="205973"/>
                </a:cubicBezTo>
                <a:lnTo>
                  <a:pt x="447660" y="198165"/>
                </a:lnTo>
                <a:cubicBezTo>
                  <a:pt x="445921" y="197298"/>
                  <a:pt x="444183" y="199033"/>
                  <a:pt x="444183" y="205973"/>
                </a:cubicBezTo>
                <a:cubicBezTo>
                  <a:pt x="444183" y="212913"/>
                  <a:pt x="437231" y="233734"/>
                  <a:pt x="430279" y="247614"/>
                </a:cubicBezTo>
                <a:cubicBezTo>
                  <a:pt x="430279" y="261494"/>
                  <a:pt x="416375" y="275375"/>
                  <a:pt x="416375" y="275375"/>
                </a:cubicBezTo>
                <a:cubicBezTo>
                  <a:pt x="416375" y="275414"/>
                  <a:pt x="416375" y="282374"/>
                  <a:pt x="416375" y="303135"/>
                </a:cubicBezTo>
                <a:cubicBezTo>
                  <a:pt x="416375" y="323956"/>
                  <a:pt x="360758" y="344776"/>
                  <a:pt x="360758" y="344776"/>
                </a:cubicBezTo>
                <a:cubicBezTo>
                  <a:pt x="360671" y="344760"/>
                  <a:pt x="284284" y="330884"/>
                  <a:pt x="284284" y="310075"/>
                </a:cubicBezTo>
                <a:cubicBezTo>
                  <a:pt x="284284" y="296195"/>
                  <a:pt x="284284" y="290990"/>
                  <a:pt x="284284" y="289255"/>
                </a:cubicBezTo>
                <a:cubicBezTo>
                  <a:pt x="284255" y="289226"/>
                  <a:pt x="270380" y="275353"/>
                  <a:pt x="270380" y="254554"/>
                </a:cubicBezTo>
                <a:cubicBezTo>
                  <a:pt x="263428" y="233734"/>
                  <a:pt x="256476" y="212913"/>
                  <a:pt x="256476" y="212913"/>
                </a:cubicBezTo>
                <a:cubicBezTo>
                  <a:pt x="256462" y="212942"/>
                  <a:pt x="249515" y="226786"/>
                  <a:pt x="242571" y="219853"/>
                </a:cubicBezTo>
                <a:cubicBezTo>
                  <a:pt x="242571" y="205973"/>
                  <a:pt x="235619" y="185152"/>
                  <a:pt x="235619" y="171272"/>
                </a:cubicBezTo>
                <a:cubicBezTo>
                  <a:pt x="228667" y="157392"/>
                  <a:pt x="235619" y="143511"/>
                  <a:pt x="242571" y="143511"/>
                </a:cubicBezTo>
                <a:lnTo>
                  <a:pt x="244041" y="142887"/>
                </a:lnTo>
                <a:cubicBezTo>
                  <a:pt x="244028" y="142159"/>
                  <a:pt x="243718" y="142075"/>
                  <a:pt x="243409" y="142075"/>
                </a:cubicBezTo>
                <a:lnTo>
                  <a:pt x="231389" y="139483"/>
                </a:lnTo>
                <a:cubicBezTo>
                  <a:pt x="229672" y="142039"/>
                  <a:pt x="229681" y="128254"/>
                  <a:pt x="236541" y="128254"/>
                </a:cubicBezTo>
                <a:cubicBezTo>
                  <a:pt x="236556" y="128223"/>
                  <a:pt x="243409" y="114434"/>
                  <a:pt x="243409" y="114434"/>
                </a:cubicBezTo>
                <a:cubicBezTo>
                  <a:pt x="243388" y="114455"/>
                  <a:pt x="236531" y="121344"/>
                  <a:pt x="229672" y="121344"/>
                </a:cubicBezTo>
                <a:cubicBezTo>
                  <a:pt x="229647" y="121344"/>
                  <a:pt x="222804" y="121344"/>
                  <a:pt x="222804" y="121344"/>
                </a:cubicBezTo>
                <a:cubicBezTo>
                  <a:pt x="222831" y="121330"/>
                  <a:pt x="236541" y="114413"/>
                  <a:pt x="236541" y="93703"/>
                </a:cubicBezTo>
                <a:cubicBezTo>
                  <a:pt x="236541" y="72972"/>
                  <a:pt x="243409" y="24600"/>
                  <a:pt x="298356" y="3869"/>
                </a:cubicBezTo>
                <a:cubicBezTo>
                  <a:pt x="312093" y="414"/>
                  <a:pt x="324971" y="-450"/>
                  <a:pt x="336561" y="198"/>
                </a:cubicBezTo>
                <a:close/>
              </a:path>
            </a:pathLst>
          </a:custGeom>
          <a:solidFill>
            <a:srgbClr val="0070C0">
              <a:alpha val="60000"/>
            </a:srgbClr>
          </a:solidFill>
          <a:ln>
            <a:noFill/>
          </a:ln>
          <a:effec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421611" y="4038014"/>
            <a:ext cx="1132999" cy="37804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000" bIns="27000" rtlCol="0" anchor="ctr"/>
          <a:lstStyle/>
          <a:p>
            <a:pPr algn="ctr"/>
            <a:r>
              <a:rPr lang="en-US" altLang="zh-CN" sz="2400" dirty="0">
                <a:cs typeface="+mn-ea"/>
                <a:sym typeface="+mn-lt"/>
              </a:rPr>
              <a:t>20</a:t>
            </a:r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511877" y="4038014"/>
            <a:ext cx="4766693" cy="3780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000" bIns="27000" rtlCol="0" anchor="ctr"/>
          <a:lstStyle/>
          <a:p>
            <a:pPr algn="ctr"/>
            <a:r>
              <a:rPr lang="en-US" altLang="zh-CN" sz="2400" dirty="0">
                <a:cs typeface="+mn-ea"/>
                <a:sym typeface="+mn-lt"/>
              </a:rPr>
              <a:t>80</a:t>
            </a:r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555691" y="1186058"/>
            <a:ext cx="5998920" cy="549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939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40741E-7 L -0.06701 7.40741E-7 " pathEditMode="relative" rAng="0" ptsTypes="AA">
                                      <p:cBhvr>
                                        <p:cTn id="10" dur="5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7.40741E-7 L -0.13455 7.40741E-7 " pathEditMode="relative" rAng="0" ptsTypes="AA">
                                      <p:cBhvr>
                                        <p:cTn id="14" dur="5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-0.20139 7.40741E-7 " pathEditMode="relative" rAng="0" ptsTypes="AA">
                                      <p:cBhvr>
                                        <p:cTn id="18" dur="5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69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7.40741E-7 L -0.26875 7.40741E-7 " pathEditMode="relative" rAng="0" ptsTypes="AA">
                                      <p:cBhvr>
                                        <p:cTn id="22" dur="500" spd="-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38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7.40741E-7 L -0.33576 7.40741E-7 " pathEditMode="relative" rAng="0" ptsTypes="AA">
                                      <p:cBhvr>
                                        <p:cTn id="26" dur="5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788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7.40741E-7 L -0.40277 7.40741E-7 " pathEditMode="relative" rAng="0" ptsTypes="AA">
                                      <p:cBhvr>
                                        <p:cTn id="30" dur="500" spd="-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139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7.40741E-7 L -0.47014 7.40741E-7 " pathEditMode="relative" rAng="0" ptsTypes="AA">
                                      <p:cBhvr>
                                        <p:cTn id="34" dur="500" spd="-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507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40741E-7 L -0.53733 7.40741E-7 " pathEditMode="relative" rAng="0" ptsTypes="AA">
                                      <p:cBhvr>
                                        <p:cTn id="38" dur="5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75" y="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path" presetSubtype="0" de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-0.60452 7.40741E-7 " pathEditMode="relative" rAng="0" ptsTypes="AA">
                                      <p:cBhvr>
                                        <p:cTn id="42" dur="500" spd="-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22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D2FF"/>
                                      </p:to>
                                    </p:animClr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D2FF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9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3D2FF"/>
                                      </p:to>
                                    </p:animClr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D2FF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11" grpId="0" animBg="1"/>
      <p:bldP spid="11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20" grpId="0" animBg="1"/>
      <p:bldP spid="21" grpId="0" animBg="1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3380730" y="1464794"/>
            <a:ext cx="2589298" cy="2393117"/>
            <a:chOff x="3380730" y="1464794"/>
            <a:chExt cx="2589298" cy="2393117"/>
          </a:xfrm>
        </p:grpSpPr>
        <p:sp>
          <p:nvSpPr>
            <p:cNvPr id="25608" name="Freeform 5"/>
            <p:cNvSpPr>
              <a:spLocks/>
            </p:cNvSpPr>
            <p:nvPr/>
          </p:nvSpPr>
          <p:spPr bwMode="auto">
            <a:xfrm>
              <a:off x="3380730" y="2394784"/>
              <a:ext cx="1293900" cy="533135"/>
            </a:xfrm>
            <a:custGeom>
              <a:avLst/>
              <a:gdLst>
                <a:gd name="T0" fmla="*/ 0 w 486"/>
                <a:gd name="T1" fmla="*/ 798486306 h 200"/>
                <a:gd name="T2" fmla="*/ 796493200 w 486"/>
                <a:gd name="T3" fmla="*/ 1596972613 h 200"/>
                <a:gd name="T4" fmla="*/ 2147483647 w 486"/>
                <a:gd name="T5" fmla="*/ 1596972613 h 200"/>
                <a:gd name="T6" fmla="*/ 2147483647 w 486"/>
                <a:gd name="T7" fmla="*/ 798486306 h 200"/>
                <a:gd name="T8" fmla="*/ 2147483647 w 486"/>
                <a:gd name="T9" fmla="*/ 0 h 200"/>
                <a:gd name="T10" fmla="*/ 796493200 w 486"/>
                <a:gd name="T11" fmla="*/ 0 h 200"/>
                <a:gd name="T12" fmla="*/ 0 w 486"/>
                <a:gd name="T13" fmla="*/ 798486306 h 2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6" h="200">
                  <a:moveTo>
                    <a:pt x="0" y="100"/>
                  </a:moveTo>
                  <a:cubicBezTo>
                    <a:pt x="0" y="155"/>
                    <a:pt x="45" y="200"/>
                    <a:pt x="100" y="200"/>
                  </a:cubicBezTo>
                  <a:cubicBezTo>
                    <a:pt x="313" y="200"/>
                    <a:pt x="313" y="200"/>
                    <a:pt x="313" y="200"/>
                  </a:cubicBezTo>
                  <a:cubicBezTo>
                    <a:pt x="486" y="100"/>
                    <a:pt x="486" y="100"/>
                    <a:pt x="486" y="10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lose/>
                </a:path>
              </a:pathLst>
            </a:cu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51435" tIns="25718" rIns="51435" bIns="25718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09" name="Freeform 6"/>
            <p:cNvSpPr>
              <a:spLocks/>
            </p:cNvSpPr>
            <p:nvPr/>
          </p:nvSpPr>
          <p:spPr bwMode="auto">
            <a:xfrm>
              <a:off x="4674630" y="2394784"/>
              <a:ext cx="1295398" cy="533135"/>
            </a:xfrm>
            <a:custGeom>
              <a:avLst/>
              <a:gdLst>
                <a:gd name="T0" fmla="*/ 2147483647 w 487"/>
                <a:gd name="T1" fmla="*/ 798486306 h 200"/>
                <a:gd name="T2" fmla="*/ 2147483647 w 487"/>
                <a:gd name="T3" fmla="*/ 1596972613 h 200"/>
                <a:gd name="T4" fmla="*/ 1383412188 w 487"/>
                <a:gd name="T5" fmla="*/ 1596972613 h 200"/>
                <a:gd name="T6" fmla="*/ 0 w 487"/>
                <a:gd name="T7" fmla="*/ 798486306 h 200"/>
                <a:gd name="T8" fmla="*/ 1383412188 w 487"/>
                <a:gd name="T9" fmla="*/ 0 h 200"/>
                <a:gd name="T10" fmla="*/ 2147483647 w 487"/>
                <a:gd name="T11" fmla="*/ 0 h 200"/>
                <a:gd name="T12" fmla="*/ 2147483647 w 487"/>
                <a:gd name="T13" fmla="*/ 798486306 h 20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87" h="200">
                  <a:moveTo>
                    <a:pt x="487" y="100"/>
                  </a:moveTo>
                  <a:cubicBezTo>
                    <a:pt x="487" y="155"/>
                    <a:pt x="442" y="200"/>
                    <a:pt x="387" y="200"/>
                  </a:cubicBezTo>
                  <a:cubicBezTo>
                    <a:pt x="174" y="200"/>
                    <a:pt x="174" y="200"/>
                    <a:pt x="174" y="2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387" y="0"/>
                    <a:pt x="387" y="0"/>
                    <a:pt x="387" y="0"/>
                  </a:cubicBezTo>
                  <a:cubicBezTo>
                    <a:pt x="442" y="0"/>
                    <a:pt x="486" y="45"/>
                    <a:pt x="487" y="100"/>
                  </a:cubicBezTo>
                  <a:close/>
                </a:path>
              </a:pathLst>
            </a:cu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51435" tIns="25718" rIns="51435" bIns="25718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10" name="Freeform 7"/>
            <p:cNvSpPr>
              <a:spLocks/>
            </p:cNvSpPr>
            <p:nvPr/>
          </p:nvSpPr>
          <p:spPr bwMode="auto">
            <a:xfrm>
              <a:off x="3856957" y="2661352"/>
              <a:ext cx="817673" cy="1196559"/>
            </a:xfrm>
            <a:custGeom>
              <a:avLst/>
              <a:gdLst>
                <a:gd name="T0" fmla="*/ 510171907 w 307"/>
                <a:gd name="T1" fmla="*/ 2147483647 h 449"/>
                <a:gd name="T2" fmla="*/ 1602257586 w 307"/>
                <a:gd name="T3" fmla="*/ 2147483647 h 449"/>
                <a:gd name="T4" fmla="*/ 2147483647 w 307"/>
                <a:gd name="T5" fmla="*/ 1596095775 h 449"/>
                <a:gd name="T6" fmla="*/ 2147483647 w 307"/>
                <a:gd name="T7" fmla="*/ 0 h 449"/>
                <a:gd name="T8" fmla="*/ 1068171724 w 307"/>
                <a:gd name="T9" fmla="*/ 798046475 h 449"/>
                <a:gd name="T10" fmla="*/ 223198798 w 307"/>
                <a:gd name="T11" fmla="*/ 2147483647 h 449"/>
                <a:gd name="T12" fmla="*/ 510171907 w 307"/>
                <a:gd name="T13" fmla="*/ 2147483647 h 4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7" h="449">
                  <a:moveTo>
                    <a:pt x="64" y="421"/>
                  </a:moveTo>
                  <a:cubicBezTo>
                    <a:pt x="112" y="449"/>
                    <a:pt x="173" y="432"/>
                    <a:pt x="201" y="384"/>
                  </a:cubicBezTo>
                  <a:cubicBezTo>
                    <a:pt x="307" y="200"/>
                    <a:pt x="307" y="200"/>
                    <a:pt x="307" y="200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134" y="100"/>
                    <a:pt x="134" y="100"/>
                    <a:pt x="134" y="100"/>
                  </a:cubicBezTo>
                  <a:cubicBezTo>
                    <a:pt x="28" y="284"/>
                    <a:pt x="28" y="284"/>
                    <a:pt x="28" y="284"/>
                  </a:cubicBezTo>
                  <a:cubicBezTo>
                    <a:pt x="0" y="332"/>
                    <a:pt x="16" y="393"/>
                    <a:pt x="64" y="421"/>
                  </a:cubicBezTo>
                  <a:close/>
                </a:path>
              </a:pathLst>
            </a:cu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51435" tIns="25718" rIns="51435" bIns="25718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11" name="Freeform 8"/>
            <p:cNvSpPr>
              <a:spLocks/>
            </p:cNvSpPr>
            <p:nvPr/>
          </p:nvSpPr>
          <p:spPr bwMode="auto">
            <a:xfrm>
              <a:off x="4674630" y="1464794"/>
              <a:ext cx="819171" cy="1196557"/>
            </a:xfrm>
            <a:custGeom>
              <a:avLst/>
              <a:gdLst>
                <a:gd name="T0" fmla="*/ 1931557900 w 308"/>
                <a:gd name="T1" fmla="*/ 223452385 h 449"/>
                <a:gd name="T2" fmla="*/ 2147483647 w 308"/>
                <a:gd name="T3" fmla="*/ 1316775504 h 449"/>
                <a:gd name="T4" fmla="*/ 1383090807 w 308"/>
                <a:gd name="T5" fmla="*/ 2147483647 h 449"/>
                <a:gd name="T6" fmla="*/ 0 w 308"/>
                <a:gd name="T7" fmla="*/ 2147483647 h 449"/>
                <a:gd name="T8" fmla="*/ 0 w 308"/>
                <a:gd name="T9" fmla="*/ 1987135484 h 449"/>
                <a:gd name="T10" fmla="*/ 850522087 w 308"/>
                <a:gd name="T11" fmla="*/ 518729659 h 449"/>
                <a:gd name="T12" fmla="*/ 1931557900 w 308"/>
                <a:gd name="T13" fmla="*/ 223452385 h 4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8" h="449">
                  <a:moveTo>
                    <a:pt x="243" y="28"/>
                  </a:moveTo>
                  <a:cubicBezTo>
                    <a:pt x="291" y="56"/>
                    <a:pt x="308" y="117"/>
                    <a:pt x="280" y="165"/>
                  </a:cubicBezTo>
                  <a:cubicBezTo>
                    <a:pt x="174" y="349"/>
                    <a:pt x="174" y="349"/>
                    <a:pt x="174" y="349"/>
                  </a:cubicBezTo>
                  <a:cubicBezTo>
                    <a:pt x="0" y="449"/>
                    <a:pt x="0" y="449"/>
                    <a:pt x="0" y="449"/>
                  </a:cubicBezTo>
                  <a:cubicBezTo>
                    <a:pt x="0" y="249"/>
                    <a:pt x="0" y="249"/>
                    <a:pt x="0" y="249"/>
                  </a:cubicBezTo>
                  <a:cubicBezTo>
                    <a:pt x="107" y="65"/>
                    <a:pt x="107" y="65"/>
                    <a:pt x="107" y="65"/>
                  </a:cubicBezTo>
                  <a:cubicBezTo>
                    <a:pt x="134" y="17"/>
                    <a:pt x="196" y="0"/>
                    <a:pt x="243" y="28"/>
                  </a:cubicBezTo>
                  <a:close/>
                </a:path>
              </a:pathLst>
            </a:cu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51435" tIns="25718" rIns="51435" bIns="25718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12" name="Freeform 9"/>
            <p:cNvSpPr>
              <a:spLocks/>
            </p:cNvSpPr>
            <p:nvPr/>
          </p:nvSpPr>
          <p:spPr bwMode="auto">
            <a:xfrm>
              <a:off x="4674630" y="2661352"/>
              <a:ext cx="819171" cy="1196559"/>
            </a:xfrm>
            <a:custGeom>
              <a:avLst/>
              <a:gdLst>
                <a:gd name="T0" fmla="*/ 1931557900 w 308"/>
                <a:gd name="T1" fmla="*/ 2147483647 h 449"/>
                <a:gd name="T2" fmla="*/ 2147483647 w 308"/>
                <a:gd name="T3" fmla="*/ 2147483647 h 449"/>
                <a:gd name="T4" fmla="*/ 1383090807 w 308"/>
                <a:gd name="T5" fmla="*/ 798046475 h 449"/>
                <a:gd name="T6" fmla="*/ 0 w 308"/>
                <a:gd name="T7" fmla="*/ 0 h 449"/>
                <a:gd name="T8" fmla="*/ 0 w 308"/>
                <a:gd name="T9" fmla="*/ 1596095775 h 449"/>
                <a:gd name="T10" fmla="*/ 850522087 w 308"/>
                <a:gd name="T11" fmla="*/ 2147483647 h 449"/>
                <a:gd name="T12" fmla="*/ 1931557900 w 308"/>
                <a:gd name="T13" fmla="*/ 2147483647 h 4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8" h="449">
                  <a:moveTo>
                    <a:pt x="243" y="421"/>
                  </a:moveTo>
                  <a:cubicBezTo>
                    <a:pt x="291" y="393"/>
                    <a:pt x="308" y="332"/>
                    <a:pt x="280" y="284"/>
                  </a:cubicBezTo>
                  <a:cubicBezTo>
                    <a:pt x="174" y="100"/>
                    <a:pt x="174" y="100"/>
                    <a:pt x="174" y="10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00"/>
                    <a:pt x="0" y="200"/>
                    <a:pt x="0" y="200"/>
                  </a:cubicBezTo>
                  <a:cubicBezTo>
                    <a:pt x="107" y="384"/>
                    <a:pt x="107" y="384"/>
                    <a:pt x="107" y="384"/>
                  </a:cubicBezTo>
                  <a:cubicBezTo>
                    <a:pt x="134" y="432"/>
                    <a:pt x="196" y="449"/>
                    <a:pt x="243" y="421"/>
                  </a:cubicBezTo>
                  <a:close/>
                </a:path>
              </a:pathLst>
            </a:cu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51435" tIns="25718" rIns="51435" bIns="25718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13" name="Freeform 10"/>
            <p:cNvSpPr>
              <a:spLocks/>
            </p:cNvSpPr>
            <p:nvPr/>
          </p:nvSpPr>
          <p:spPr bwMode="auto">
            <a:xfrm>
              <a:off x="3856957" y="1464794"/>
              <a:ext cx="817673" cy="1196557"/>
            </a:xfrm>
            <a:custGeom>
              <a:avLst/>
              <a:gdLst>
                <a:gd name="T0" fmla="*/ 510171907 w 307"/>
                <a:gd name="T1" fmla="*/ 223452385 h 449"/>
                <a:gd name="T2" fmla="*/ 1602257586 w 307"/>
                <a:gd name="T3" fmla="*/ 518729659 h 449"/>
                <a:gd name="T4" fmla="*/ 2147483647 w 307"/>
                <a:gd name="T5" fmla="*/ 1987135484 h 449"/>
                <a:gd name="T6" fmla="*/ 2147483647 w 307"/>
                <a:gd name="T7" fmla="*/ 2147483647 h 449"/>
                <a:gd name="T8" fmla="*/ 1068171724 w 307"/>
                <a:gd name="T9" fmla="*/ 2147483647 h 449"/>
                <a:gd name="T10" fmla="*/ 223198798 w 307"/>
                <a:gd name="T11" fmla="*/ 1316775504 h 449"/>
                <a:gd name="T12" fmla="*/ 510171907 w 307"/>
                <a:gd name="T13" fmla="*/ 223452385 h 4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07" h="449">
                  <a:moveTo>
                    <a:pt x="64" y="28"/>
                  </a:moveTo>
                  <a:cubicBezTo>
                    <a:pt x="112" y="0"/>
                    <a:pt x="173" y="17"/>
                    <a:pt x="201" y="65"/>
                  </a:cubicBezTo>
                  <a:cubicBezTo>
                    <a:pt x="307" y="249"/>
                    <a:pt x="307" y="249"/>
                    <a:pt x="307" y="249"/>
                  </a:cubicBezTo>
                  <a:cubicBezTo>
                    <a:pt x="307" y="449"/>
                    <a:pt x="307" y="449"/>
                    <a:pt x="307" y="449"/>
                  </a:cubicBezTo>
                  <a:cubicBezTo>
                    <a:pt x="134" y="349"/>
                    <a:pt x="134" y="349"/>
                    <a:pt x="134" y="349"/>
                  </a:cubicBezTo>
                  <a:cubicBezTo>
                    <a:pt x="28" y="165"/>
                    <a:pt x="28" y="165"/>
                    <a:pt x="28" y="165"/>
                  </a:cubicBezTo>
                  <a:cubicBezTo>
                    <a:pt x="0" y="117"/>
                    <a:pt x="16" y="56"/>
                    <a:pt x="64" y="28"/>
                  </a:cubicBezTo>
                  <a:close/>
                </a:path>
              </a:pathLst>
            </a:cu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51435" tIns="25718" rIns="51435" bIns="25718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14" name="Oval 51"/>
            <p:cNvSpPr>
              <a:spLocks noChangeArrowheads="1"/>
            </p:cNvSpPr>
            <p:nvPr/>
          </p:nvSpPr>
          <p:spPr bwMode="auto">
            <a:xfrm>
              <a:off x="3982752" y="1590590"/>
              <a:ext cx="366906" cy="3669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200" dirty="0">
                <a:solidFill>
                  <a:srgbClr val="A5A5A5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15" name="Oval 52"/>
            <p:cNvSpPr>
              <a:spLocks noChangeArrowheads="1"/>
            </p:cNvSpPr>
            <p:nvPr/>
          </p:nvSpPr>
          <p:spPr bwMode="auto">
            <a:xfrm>
              <a:off x="5005593" y="1590590"/>
              <a:ext cx="368402" cy="3669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050" dirty="0">
                <a:solidFill>
                  <a:srgbClr val="70AD47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16" name="Oval 53"/>
            <p:cNvSpPr>
              <a:spLocks noChangeArrowheads="1"/>
            </p:cNvSpPr>
            <p:nvPr/>
          </p:nvSpPr>
          <p:spPr bwMode="auto">
            <a:xfrm>
              <a:off x="3982752" y="3365209"/>
              <a:ext cx="366906" cy="3669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050" dirty="0">
                <a:solidFill>
                  <a:srgbClr val="70AD47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17" name="Oval 54"/>
            <p:cNvSpPr>
              <a:spLocks noChangeArrowheads="1"/>
            </p:cNvSpPr>
            <p:nvPr/>
          </p:nvSpPr>
          <p:spPr bwMode="auto">
            <a:xfrm>
              <a:off x="5005593" y="3365209"/>
              <a:ext cx="368402" cy="3669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200" dirty="0">
                <a:solidFill>
                  <a:srgbClr val="A5A5A5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18" name="Oval 55"/>
            <p:cNvSpPr>
              <a:spLocks noChangeArrowheads="1"/>
            </p:cNvSpPr>
            <p:nvPr/>
          </p:nvSpPr>
          <p:spPr bwMode="auto">
            <a:xfrm>
              <a:off x="5511772" y="2480146"/>
              <a:ext cx="368402" cy="3684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200" dirty="0">
                <a:solidFill>
                  <a:srgbClr val="4472C4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19" name="Oval 56"/>
            <p:cNvSpPr>
              <a:spLocks noChangeArrowheads="1"/>
            </p:cNvSpPr>
            <p:nvPr/>
          </p:nvSpPr>
          <p:spPr bwMode="auto">
            <a:xfrm>
              <a:off x="3478072" y="2480146"/>
              <a:ext cx="366904" cy="3684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200" dirty="0">
                <a:solidFill>
                  <a:srgbClr val="4472C4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26" name="文本框 29"/>
            <p:cNvSpPr txBox="1">
              <a:spLocks noChangeArrowheads="1"/>
            </p:cNvSpPr>
            <p:nvPr/>
          </p:nvSpPr>
          <p:spPr bwMode="auto">
            <a:xfrm>
              <a:off x="5063998" y="1634019"/>
              <a:ext cx="1946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8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  <a:endParaRPr lang="zh-CN" altLang="en-US" sz="1800" b="1" dirty="0">
                <a:solidFill>
                  <a:srgbClr val="445469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27" name="文本框 30"/>
            <p:cNvSpPr txBox="1">
              <a:spLocks noChangeArrowheads="1"/>
            </p:cNvSpPr>
            <p:nvPr/>
          </p:nvSpPr>
          <p:spPr bwMode="auto">
            <a:xfrm>
              <a:off x="5577665" y="2522078"/>
              <a:ext cx="1946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8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  <a:endParaRPr lang="zh-CN" altLang="en-US" sz="1800" b="1" dirty="0">
                <a:solidFill>
                  <a:srgbClr val="445469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28" name="文本框 31"/>
            <p:cNvSpPr txBox="1">
              <a:spLocks noChangeArrowheads="1"/>
            </p:cNvSpPr>
            <p:nvPr/>
          </p:nvSpPr>
          <p:spPr bwMode="auto">
            <a:xfrm>
              <a:off x="5069988" y="3417625"/>
              <a:ext cx="1946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8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3</a:t>
              </a:r>
              <a:endParaRPr lang="zh-CN" altLang="en-US" sz="1800" b="1" dirty="0">
                <a:solidFill>
                  <a:srgbClr val="445469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29" name="文本框 32"/>
            <p:cNvSpPr txBox="1">
              <a:spLocks noChangeArrowheads="1"/>
            </p:cNvSpPr>
            <p:nvPr/>
          </p:nvSpPr>
          <p:spPr bwMode="auto">
            <a:xfrm>
              <a:off x="4038163" y="3419122"/>
              <a:ext cx="1946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8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4</a:t>
              </a:r>
              <a:endParaRPr lang="zh-CN" altLang="en-US" sz="1800" b="1" dirty="0">
                <a:solidFill>
                  <a:srgbClr val="445469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30" name="文本框 33"/>
            <p:cNvSpPr txBox="1">
              <a:spLocks noChangeArrowheads="1"/>
            </p:cNvSpPr>
            <p:nvPr/>
          </p:nvSpPr>
          <p:spPr bwMode="auto">
            <a:xfrm>
              <a:off x="3517010" y="2517586"/>
              <a:ext cx="19468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8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5</a:t>
              </a:r>
              <a:endParaRPr lang="zh-CN" altLang="en-US" sz="1800" b="1" dirty="0">
                <a:solidFill>
                  <a:srgbClr val="445469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31" name="文本框 34"/>
            <p:cNvSpPr txBox="1">
              <a:spLocks noChangeArrowheads="1"/>
            </p:cNvSpPr>
            <p:nvPr/>
          </p:nvSpPr>
          <p:spPr bwMode="auto">
            <a:xfrm>
              <a:off x="4045651" y="1634019"/>
              <a:ext cx="1961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8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6</a:t>
              </a:r>
              <a:endParaRPr lang="zh-CN" altLang="en-US" sz="1800" b="1" dirty="0">
                <a:solidFill>
                  <a:srgbClr val="445469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975633" y="1407887"/>
            <a:ext cx="2015729" cy="2618783"/>
            <a:chOff x="975633" y="1407887"/>
            <a:chExt cx="2015729" cy="2618783"/>
          </a:xfrm>
        </p:grpSpPr>
        <p:sp>
          <p:nvSpPr>
            <p:cNvPr id="25605" name="Rounded Rectangle 46"/>
            <p:cNvSpPr>
              <a:spLocks noChangeArrowheads="1"/>
            </p:cNvSpPr>
            <p:nvPr/>
          </p:nvSpPr>
          <p:spPr bwMode="auto">
            <a:xfrm flipH="1">
              <a:off x="2525619" y="1476775"/>
              <a:ext cx="428305" cy="426807"/>
            </a:xfrm>
            <a:prstGeom prst="roundRect">
              <a:avLst>
                <a:gd name="adj" fmla="val 16556"/>
              </a:avLst>
            </a:pr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06" name="Rounded Rectangle 47"/>
            <p:cNvSpPr>
              <a:spLocks noChangeArrowheads="1"/>
            </p:cNvSpPr>
            <p:nvPr/>
          </p:nvSpPr>
          <p:spPr bwMode="auto">
            <a:xfrm flipH="1">
              <a:off x="2564555" y="2447200"/>
              <a:ext cx="426807" cy="428305"/>
            </a:xfrm>
            <a:prstGeom prst="roundRect">
              <a:avLst>
                <a:gd name="adj" fmla="val 16556"/>
              </a:avLst>
            </a:pr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05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07" name="Rounded Rectangle 48"/>
            <p:cNvSpPr>
              <a:spLocks noChangeArrowheads="1"/>
            </p:cNvSpPr>
            <p:nvPr/>
          </p:nvSpPr>
          <p:spPr bwMode="auto">
            <a:xfrm flipH="1">
              <a:off x="2564555" y="3402649"/>
              <a:ext cx="426807" cy="428305"/>
            </a:xfrm>
            <a:prstGeom prst="roundRect">
              <a:avLst>
                <a:gd name="adj" fmla="val 16556"/>
              </a:avLst>
            </a:pr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05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22" name="Freeform 144"/>
            <p:cNvSpPr>
              <a:spLocks noEditPoints="1"/>
            </p:cNvSpPr>
            <p:nvPr/>
          </p:nvSpPr>
          <p:spPr bwMode="auto">
            <a:xfrm>
              <a:off x="2697838" y="2540050"/>
              <a:ext cx="151256" cy="242606"/>
            </a:xfrm>
            <a:custGeom>
              <a:avLst/>
              <a:gdLst>
                <a:gd name="T0" fmla="*/ 140320208 w 59"/>
                <a:gd name="T1" fmla="*/ 43971511 h 95"/>
                <a:gd name="T2" fmla="*/ 295413253 w 59"/>
                <a:gd name="T3" fmla="*/ 0 h 95"/>
                <a:gd name="T4" fmla="*/ 332339910 w 59"/>
                <a:gd name="T5" fmla="*/ 43971511 h 95"/>
                <a:gd name="T6" fmla="*/ 435733462 w 59"/>
                <a:gd name="T7" fmla="*/ 139239959 h 95"/>
                <a:gd name="T8" fmla="*/ 406193223 w 59"/>
                <a:gd name="T9" fmla="*/ 666887260 h 95"/>
                <a:gd name="T10" fmla="*/ 332339910 w 59"/>
                <a:gd name="T11" fmla="*/ 696199796 h 95"/>
                <a:gd name="T12" fmla="*/ 29540238 w 59"/>
                <a:gd name="T13" fmla="*/ 666887260 h 95"/>
                <a:gd name="T14" fmla="*/ 0 w 59"/>
                <a:gd name="T15" fmla="*/ 139239959 h 95"/>
                <a:gd name="T16" fmla="*/ 29540238 w 59"/>
                <a:gd name="T17" fmla="*/ 73284047 h 95"/>
                <a:gd name="T18" fmla="*/ 103393552 w 59"/>
                <a:gd name="T19" fmla="*/ 43971511 h 95"/>
                <a:gd name="T20" fmla="*/ 140320208 w 59"/>
                <a:gd name="T21" fmla="*/ 205195872 h 95"/>
                <a:gd name="T22" fmla="*/ 199403403 w 59"/>
                <a:gd name="T23" fmla="*/ 263823651 h 95"/>
                <a:gd name="T24" fmla="*/ 228943641 w 59"/>
                <a:gd name="T25" fmla="*/ 205195872 h 95"/>
                <a:gd name="T26" fmla="*/ 288026835 w 59"/>
                <a:gd name="T27" fmla="*/ 168552495 h 95"/>
                <a:gd name="T28" fmla="*/ 228943641 w 59"/>
                <a:gd name="T29" fmla="*/ 109927423 h 95"/>
                <a:gd name="T30" fmla="*/ 199403403 w 59"/>
                <a:gd name="T31" fmla="*/ 168552495 h 95"/>
                <a:gd name="T32" fmla="*/ 96009851 w 59"/>
                <a:gd name="T33" fmla="*/ 278479918 h 95"/>
                <a:gd name="T34" fmla="*/ 332339910 w 59"/>
                <a:gd name="T35" fmla="*/ 322451429 h 95"/>
                <a:gd name="T36" fmla="*/ 96009851 w 59"/>
                <a:gd name="T37" fmla="*/ 278479918 h 95"/>
                <a:gd name="T38" fmla="*/ 96009851 w 59"/>
                <a:gd name="T39" fmla="*/ 388407342 h 95"/>
                <a:gd name="T40" fmla="*/ 332339910 w 59"/>
                <a:gd name="T41" fmla="*/ 337107697 h 95"/>
                <a:gd name="T42" fmla="*/ 96009851 w 59"/>
                <a:gd name="T43" fmla="*/ 403063610 h 95"/>
                <a:gd name="T44" fmla="*/ 332339910 w 59"/>
                <a:gd name="T45" fmla="*/ 454363254 h 95"/>
                <a:gd name="T46" fmla="*/ 96009851 w 59"/>
                <a:gd name="T47" fmla="*/ 403063610 h 95"/>
                <a:gd name="T48" fmla="*/ 96009851 w 59"/>
                <a:gd name="T49" fmla="*/ 520316460 h 95"/>
                <a:gd name="T50" fmla="*/ 332339910 w 59"/>
                <a:gd name="T51" fmla="*/ 476347656 h 95"/>
                <a:gd name="T52" fmla="*/ 96009851 w 59"/>
                <a:gd name="T53" fmla="*/ 542303569 h 95"/>
                <a:gd name="T54" fmla="*/ 332339910 w 59"/>
                <a:gd name="T55" fmla="*/ 586272373 h 95"/>
                <a:gd name="T56" fmla="*/ 96009851 w 59"/>
                <a:gd name="T57" fmla="*/ 542303569 h 95"/>
                <a:gd name="T58" fmla="*/ 103393552 w 59"/>
                <a:gd name="T59" fmla="*/ 102596582 h 95"/>
                <a:gd name="T60" fmla="*/ 73853313 w 59"/>
                <a:gd name="T61" fmla="*/ 109927423 h 95"/>
                <a:gd name="T62" fmla="*/ 59083194 w 59"/>
                <a:gd name="T63" fmla="*/ 593603214 h 95"/>
                <a:gd name="T64" fmla="*/ 103393552 w 59"/>
                <a:gd name="T65" fmla="*/ 637572017 h 95"/>
                <a:gd name="T66" fmla="*/ 361880148 w 59"/>
                <a:gd name="T67" fmla="*/ 622915749 h 95"/>
                <a:gd name="T68" fmla="*/ 376650268 w 59"/>
                <a:gd name="T69" fmla="*/ 139239959 h 95"/>
                <a:gd name="T70" fmla="*/ 332339910 w 59"/>
                <a:gd name="T71" fmla="*/ 102596582 h 9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9" h="95">
                  <a:moveTo>
                    <a:pt x="14" y="6"/>
                  </a:moveTo>
                  <a:cubicBezTo>
                    <a:pt x="19" y="6"/>
                    <a:pt x="19" y="6"/>
                    <a:pt x="19" y="6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5" y="6"/>
                    <a:pt x="45" y="6"/>
                    <a:pt x="45" y="6"/>
                  </a:cubicBezTo>
                  <a:cubicBezTo>
                    <a:pt x="49" y="6"/>
                    <a:pt x="52" y="7"/>
                    <a:pt x="55" y="10"/>
                  </a:cubicBezTo>
                  <a:cubicBezTo>
                    <a:pt x="57" y="12"/>
                    <a:pt x="59" y="15"/>
                    <a:pt x="59" y="19"/>
                  </a:cubicBezTo>
                  <a:cubicBezTo>
                    <a:pt x="59" y="81"/>
                    <a:pt x="59" y="81"/>
                    <a:pt x="59" y="81"/>
                  </a:cubicBezTo>
                  <a:cubicBezTo>
                    <a:pt x="59" y="85"/>
                    <a:pt x="57" y="88"/>
                    <a:pt x="55" y="91"/>
                  </a:cubicBezTo>
                  <a:cubicBezTo>
                    <a:pt x="55" y="91"/>
                    <a:pt x="55" y="91"/>
                    <a:pt x="55" y="91"/>
                  </a:cubicBezTo>
                  <a:cubicBezTo>
                    <a:pt x="52" y="93"/>
                    <a:pt x="49" y="95"/>
                    <a:pt x="45" y="95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0" y="95"/>
                    <a:pt x="7" y="93"/>
                    <a:pt x="4" y="91"/>
                  </a:cubicBezTo>
                  <a:cubicBezTo>
                    <a:pt x="2" y="88"/>
                    <a:pt x="0" y="85"/>
                    <a:pt x="0" y="81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5"/>
                    <a:pt x="2" y="12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7" y="7"/>
                    <a:pt x="10" y="6"/>
                    <a:pt x="14" y="6"/>
                  </a:cubicBezTo>
                  <a:close/>
                  <a:moveTo>
                    <a:pt x="19" y="23"/>
                  </a:moveTo>
                  <a:cubicBezTo>
                    <a:pt x="19" y="28"/>
                    <a:pt x="19" y="28"/>
                    <a:pt x="19" y="28"/>
                  </a:cubicBezTo>
                  <a:cubicBezTo>
                    <a:pt x="27" y="28"/>
                    <a:pt x="27" y="28"/>
                    <a:pt x="27" y="28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31" y="28"/>
                    <a:pt x="31" y="28"/>
                    <a:pt x="31" y="28"/>
                  </a:cubicBezTo>
                  <a:cubicBezTo>
                    <a:pt x="39" y="28"/>
                    <a:pt x="39" y="28"/>
                    <a:pt x="39" y="28"/>
                  </a:cubicBezTo>
                  <a:cubicBezTo>
                    <a:pt x="39" y="23"/>
                    <a:pt x="39" y="23"/>
                    <a:pt x="39" y="23"/>
                  </a:cubicBezTo>
                  <a:cubicBezTo>
                    <a:pt x="31" y="23"/>
                    <a:pt x="31" y="23"/>
                    <a:pt x="31" y="23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27" y="23"/>
                    <a:pt x="27" y="23"/>
                    <a:pt x="27" y="23"/>
                  </a:cubicBezTo>
                  <a:cubicBezTo>
                    <a:pt x="19" y="23"/>
                    <a:pt x="19" y="23"/>
                    <a:pt x="19" y="23"/>
                  </a:cubicBezTo>
                  <a:close/>
                  <a:moveTo>
                    <a:pt x="13" y="38"/>
                  </a:moveTo>
                  <a:cubicBezTo>
                    <a:pt x="13" y="44"/>
                    <a:pt x="13" y="44"/>
                    <a:pt x="13" y="44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5" y="38"/>
                    <a:pt x="45" y="38"/>
                    <a:pt x="45" y="38"/>
                  </a:cubicBezTo>
                  <a:cubicBezTo>
                    <a:pt x="13" y="38"/>
                    <a:pt x="13" y="38"/>
                    <a:pt x="13" y="38"/>
                  </a:cubicBezTo>
                  <a:close/>
                  <a:moveTo>
                    <a:pt x="13" y="46"/>
                  </a:moveTo>
                  <a:cubicBezTo>
                    <a:pt x="13" y="53"/>
                    <a:pt x="13" y="53"/>
                    <a:pt x="13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5" y="46"/>
                    <a:pt x="45" y="46"/>
                    <a:pt x="45" y="46"/>
                  </a:cubicBezTo>
                  <a:cubicBezTo>
                    <a:pt x="13" y="46"/>
                    <a:pt x="13" y="46"/>
                    <a:pt x="13" y="46"/>
                  </a:cubicBezTo>
                  <a:close/>
                  <a:moveTo>
                    <a:pt x="13" y="55"/>
                  </a:moveTo>
                  <a:cubicBezTo>
                    <a:pt x="13" y="62"/>
                    <a:pt x="13" y="62"/>
                    <a:pt x="13" y="62"/>
                  </a:cubicBezTo>
                  <a:cubicBezTo>
                    <a:pt x="45" y="62"/>
                    <a:pt x="45" y="62"/>
                    <a:pt x="45" y="62"/>
                  </a:cubicBezTo>
                  <a:cubicBezTo>
                    <a:pt x="45" y="55"/>
                    <a:pt x="45" y="55"/>
                    <a:pt x="45" y="55"/>
                  </a:cubicBezTo>
                  <a:cubicBezTo>
                    <a:pt x="13" y="55"/>
                    <a:pt x="13" y="55"/>
                    <a:pt x="13" y="55"/>
                  </a:cubicBezTo>
                  <a:close/>
                  <a:moveTo>
                    <a:pt x="13" y="65"/>
                  </a:moveTo>
                  <a:cubicBezTo>
                    <a:pt x="13" y="71"/>
                    <a:pt x="13" y="71"/>
                    <a:pt x="13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13" y="65"/>
                    <a:pt x="13" y="65"/>
                    <a:pt x="13" y="65"/>
                  </a:cubicBezTo>
                  <a:close/>
                  <a:moveTo>
                    <a:pt x="13" y="74"/>
                  </a:moveTo>
                  <a:cubicBezTo>
                    <a:pt x="13" y="80"/>
                    <a:pt x="13" y="80"/>
                    <a:pt x="13" y="80"/>
                  </a:cubicBezTo>
                  <a:cubicBezTo>
                    <a:pt x="45" y="80"/>
                    <a:pt x="45" y="80"/>
                    <a:pt x="45" y="80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13" y="74"/>
                    <a:pt x="13" y="74"/>
                    <a:pt x="13" y="74"/>
                  </a:cubicBezTo>
                  <a:close/>
                  <a:moveTo>
                    <a:pt x="45" y="14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2" y="14"/>
                    <a:pt x="11" y="14"/>
                    <a:pt x="10" y="15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9" y="16"/>
                    <a:pt x="8" y="18"/>
                    <a:pt x="8" y="19"/>
                  </a:cubicBezTo>
                  <a:cubicBezTo>
                    <a:pt x="8" y="81"/>
                    <a:pt x="8" y="81"/>
                    <a:pt x="8" y="81"/>
                  </a:cubicBezTo>
                  <a:cubicBezTo>
                    <a:pt x="8" y="83"/>
                    <a:pt x="9" y="84"/>
                    <a:pt x="10" y="85"/>
                  </a:cubicBezTo>
                  <a:cubicBezTo>
                    <a:pt x="11" y="86"/>
                    <a:pt x="12" y="87"/>
                    <a:pt x="14" y="87"/>
                  </a:cubicBezTo>
                  <a:cubicBezTo>
                    <a:pt x="45" y="87"/>
                    <a:pt x="45" y="87"/>
                    <a:pt x="45" y="87"/>
                  </a:cubicBezTo>
                  <a:cubicBezTo>
                    <a:pt x="47" y="87"/>
                    <a:pt x="48" y="86"/>
                    <a:pt x="49" y="85"/>
                  </a:cubicBezTo>
                  <a:cubicBezTo>
                    <a:pt x="50" y="84"/>
                    <a:pt x="51" y="83"/>
                    <a:pt x="51" y="81"/>
                  </a:cubicBezTo>
                  <a:cubicBezTo>
                    <a:pt x="51" y="19"/>
                    <a:pt x="51" y="19"/>
                    <a:pt x="51" y="19"/>
                  </a:cubicBezTo>
                  <a:cubicBezTo>
                    <a:pt x="51" y="18"/>
                    <a:pt x="50" y="16"/>
                    <a:pt x="49" y="15"/>
                  </a:cubicBezTo>
                  <a:cubicBezTo>
                    <a:pt x="48" y="14"/>
                    <a:pt x="47" y="14"/>
                    <a:pt x="45" y="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45167" tIns="22583" rIns="45167" bIns="22583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23" name="Freeform 145"/>
            <p:cNvSpPr>
              <a:spLocks noEditPoints="1"/>
            </p:cNvSpPr>
            <p:nvPr/>
          </p:nvSpPr>
          <p:spPr bwMode="auto">
            <a:xfrm>
              <a:off x="2673877" y="3504484"/>
              <a:ext cx="251592" cy="253088"/>
            </a:xfrm>
            <a:custGeom>
              <a:avLst/>
              <a:gdLst>
                <a:gd name="T0" fmla="*/ 318464293 w 98"/>
                <a:gd name="T1" fmla="*/ 558139939 h 99"/>
                <a:gd name="T2" fmla="*/ 296246550 w 98"/>
                <a:gd name="T3" fmla="*/ 514075832 h 99"/>
                <a:gd name="T4" fmla="*/ 274028807 w 98"/>
                <a:gd name="T5" fmla="*/ 543451903 h 99"/>
                <a:gd name="T6" fmla="*/ 259216071 w 98"/>
                <a:gd name="T7" fmla="*/ 558139939 h 99"/>
                <a:gd name="T8" fmla="*/ 236998329 w 98"/>
                <a:gd name="T9" fmla="*/ 550795921 h 99"/>
                <a:gd name="T10" fmla="*/ 14812736 w 98"/>
                <a:gd name="T11" fmla="*/ 330478095 h 99"/>
                <a:gd name="T12" fmla="*/ 51843214 w 98"/>
                <a:gd name="T13" fmla="*/ 73440179 h 99"/>
                <a:gd name="T14" fmla="*/ 296246550 w 98"/>
                <a:gd name="T15" fmla="*/ 190941755 h 99"/>
                <a:gd name="T16" fmla="*/ 525837150 w 98"/>
                <a:gd name="T17" fmla="*/ 0 h 99"/>
                <a:gd name="T18" fmla="*/ 355497493 w 98"/>
                <a:gd name="T19" fmla="*/ 580171992 h 99"/>
                <a:gd name="T20" fmla="*/ 259216071 w 98"/>
                <a:gd name="T21" fmla="*/ 727049640 h 99"/>
                <a:gd name="T22" fmla="*/ 214777864 w 98"/>
                <a:gd name="T23" fmla="*/ 697673569 h 99"/>
                <a:gd name="T24" fmla="*/ 318464293 w 98"/>
                <a:gd name="T25" fmla="*/ 558139939 h 99"/>
                <a:gd name="T26" fmla="*/ 348089764 w 98"/>
                <a:gd name="T27" fmla="*/ 418603599 h 99"/>
                <a:gd name="T28" fmla="*/ 370307507 w 98"/>
                <a:gd name="T29" fmla="*/ 462667706 h 99"/>
                <a:gd name="T30" fmla="*/ 481401664 w 98"/>
                <a:gd name="T31" fmla="*/ 132189612 h 99"/>
                <a:gd name="T32" fmla="*/ 348089764 w 98"/>
                <a:gd name="T33" fmla="*/ 235005862 h 99"/>
                <a:gd name="T34" fmla="*/ 340684757 w 98"/>
                <a:gd name="T35" fmla="*/ 249693898 h 99"/>
                <a:gd name="T36" fmla="*/ 348089764 w 98"/>
                <a:gd name="T37" fmla="*/ 418603599 h 99"/>
                <a:gd name="T38" fmla="*/ 207372857 w 98"/>
                <a:gd name="T39" fmla="*/ 462667706 h 99"/>
                <a:gd name="T40" fmla="*/ 118499164 w 98"/>
                <a:gd name="T41" fmla="*/ 176253719 h 99"/>
                <a:gd name="T42" fmla="*/ 118499164 w 98"/>
                <a:gd name="T43" fmla="*/ 176253719 h 99"/>
                <a:gd name="T44" fmla="*/ 244403336 w 98"/>
                <a:gd name="T45" fmla="*/ 447979671 h 99"/>
                <a:gd name="T46" fmla="*/ 96281421 w 98"/>
                <a:gd name="T47" fmla="*/ 154221665 h 99"/>
                <a:gd name="T48" fmla="*/ 74060957 w 98"/>
                <a:gd name="T49" fmla="*/ 323134077 h 99"/>
                <a:gd name="T50" fmla="*/ 207372857 w 98"/>
                <a:gd name="T51" fmla="*/ 462667706 h 99"/>
                <a:gd name="T52" fmla="*/ 407340707 w 98"/>
                <a:gd name="T53" fmla="*/ 470011724 h 99"/>
                <a:gd name="T54" fmla="*/ 503619407 w 98"/>
                <a:gd name="T55" fmla="*/ 132189612 h 99"/>
                <a:gd name="T56" fmla="*/ 407340707 w 98"/>
                <a:gd name="T57" fmla="*/ 470011724 h 9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98" h="99">
                  <a:moveTo>
                    <a:pt x="43" y="76"/>
                  </a:moveTo>
                  <a:cubicBezTo>
                    <a:pt x="42" y="75"/>
                    <a:pt x="41" y="73"/>
                    <a:pt x="40" y="70"/>
                  </a:cubicBezTo>
                  <a:cubicBezTo>
                    <a:pt x="39" y="71"/>
                    <a:pt x="38" y="73"/>
                    <a:pt x="37" y="74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2" y="75"/>
                    <a:pt x="32" y="75"/>
                    <a:pt x="32" y="75"/>
                  </a:cubicBezTo>
                  <a:cubicBezTo>
                    <a:pt x="25" y="72"/>
                    <a:pt x="4" y="62"/>
                    <a:pt x="2" y="45"/>
                  </a:cubicBezTo>
                  <a:cubicBezTo>
                    <a:pt x="0" y="28"/>
                    <a:pt x="10" y="19"/>
                    <a:pt x="7" y="10"/>
                  </a:cubicBezTo>
                  <a:cubicBezTo>
                    <a:pt x="21" y="13"/>
                    <a:pt x="33" y="19"/>
                    <a:pt x="40" y="26"/>
                  </a:cubicBezTo>
                  <a:cubicBezTo>
                    <a:pt x="52" y="11"/>
                    <a:pt x="67" y="11"/>
                    <a:pt x="71" y="0"/>
                  </a:cubicBezTo>
                  <a:cubicBezTo>
                    <a:pt x="98" y="38"/>
                    <a:pt x="94" y="74"/>
                    <a:pt x="48" y="79"/>
                  </a:cubicBezTo>
                  <a:cubicBezTo>
                    <a:pt x="44" y="86"/>
                    <a:pt x="40" y="93"/>
                    <a:pt x="35" y="99"/>
                  </a:cubicBezTo>
                  <a:cubicBezTo>
                    <a:pt x="29" y="95"/>
                    <a:pt x="29" y="95"/>
                    <a:pt x="29" y="95"/>
                  </a:cubicBezTo>
                  <a:cubicBezTo>
                    <a:pt x="34" y="89"/>
                    <a:pt x="39" y="83"/>
                    <a:pt x="43" y="76"/>
                  </a:cubicBezTo>
                  <a:close/>
                  <a:moveTo>
                    <a:pt x="47" y="57"/>
                  </a:moveTo>
                  <a:cubicBezTo>
                    <a:pt x="48" y="60"/>
                    <a:pt x="49" y="62"/>
                    <a:pt x="50" y="63"/>
                  </a:cubicBezTo>
                  <a:cubicBezTo>
                    <a:pt x="56" y="49"/>
                    <a:pt x="61" y="33"/>
                    <a:pt x="65" y="18"/>
                  </a:cubicBezTo>
                  <a:cubicBezTo>
                    <a:pt x="61" y="22"/>
                    <a:pt x="53" y="24"/>
                    <a:pt x="47" y="32"/>
                  </a:cubicBezTo>
                  <a:cubicBezTo>
                    <a:pt x="47" y="33"/>
                    <a:pt x="46" y="33"/>
                    <a:pt x="46" y="34"/>
                  </a:cubicBezTo>
                  <a:cubicBezTo>
                    <a:pt x="50" y="41"/>
                    <a:pt x="50" y="49"/>
                    <a:pt x="47" y="57"/>
                  </a:cubicBezTo>
                  <a:close/>
                  <a:moveTo>
                    <a:pt x="28" y="63"/>
                  </a:moveTo>
                  <a:cubicBezTo>
                    <a:pt x="25" y="49"/>
                    <a:pt x="22" y="36"/>
                    <a:pt x="16" y="24"/>
                  </a:cubicBezTo>
                  <a:cubicBezTo>
                    <a:pt x="16" y="24"/>
                    <a:pt x="16" y="24"/>
                    <a:pt x="16" y="24"/>
                  </a:cubicBezTo>
                  <a:cubicBezTo>
                    <a:pt x="22" y="33"/>
                    <a:pt x="29" y="46"/>
                    <a:pt x="33" y="61"/>
                  </a:cubicBezTo>
                  <a:cubicBezTo>
                    <a:pt x="47" y="44"/>
                    <a:pt x="38" y="27"/>
                    <a:pt x="13" y="21"/>
                  </a:cubicBezTo>
                  <a:cubicBezTo>
                    <a:pt x="15" y="27"/>
                    <a:pt x="9" y="33"/>
                    <a:pt x="10" y="44"/>
                  </a:cubicBezTo>
                  <a:cubicBezTo>
                    <a:pt x="11" y="56"/>
                    <a:pt x="24" y="61"/>
                    <a:pt x="28" y="63"/>
                  </a:cubicBezTo>
                  <a:close/>
                  <a:moveTo>
                    <a:pt x="55" y="64"/>
                  </a:moveTo>
                  <a:cubicBezTo>
                    <a:pt x="80" y="60"/>
                    <a:pt x="83" y="40"/>
                    <a:pt x="68" y="18"/>
                  </a:cubicBezTo>
                  <a:cubicBezTo>
                    <a:pt x="67" y="31"/>
                    <a:pt x="62" y="48"/>
                    <a:pt x="55" y="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45167" tIns="22583" rIns="45167" bIns="22583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24" name="Freeform 202"/>
            <p:cNvSpPr>
              <a:spLocks noEditPoints="1"/>
            </p:cNvSpPr>
            <p:nvPr/>
          </p:nvSpPr>
          <p:spPr bwMode="auto">
            <a:xfrm>
              <a:off x="2628950" y="1574117"/>
              <a:ext cx="235119" cy="226134"/>
            </a:xfrm>
            <a:custGeom>
              <a:avLst/>
              <a:gdLst>
                <a:gd name="T0" fmla="*/ 126761440 w 198"/>
                <a:gd name="T1" fmla="*/ 62078097 h 190"/>
                <a:gd name="T2" fmla="*/ 50704828 w 198"/>
                <a:gd name="T3" fmla="*/ 62078097 h 190"/>
                <a:gd name="T4" fmla="*/ 38028935 w 198"/>
                <a:gd name="T5" fmla="*/ 82771637 h 190"/>
                <a:gd name="T6" fmla="*/ 50704828 w 198"/>
                <a:gd name="T7" fmla="*/ 103463916 h 190"/>
                <a:gd name="T8" fmla="*/ 126761440 w 198"/>
                <a:gd name="T9" fmla="*/ 103463916 h 190"/>
                <a:gd name="T10" fmla="*/ 126761440 w 198"/>
                <a:gd name="T11" fmla="*/ 62078097 h 190"/>
                <a:gd name="T12" fmla="*/ 126761440 w 198"/>
                <a:gd name="T13" fmla="*/ 62078097 h 190"/>
                <a:gd name="T14" fmla="*/ 180635870 w 198"/>
                <a:gd name="T15" fmla="*/ 103463916 h 190"/>
                <a:gd name="T16" fmla="*/ 269368374 w 198"/>
                <a:gd name="T17" fmla="*/ 103463916 h 190"/>
                <a:gd name="T18" fmla="*/ 280460724 w 198"/>
                <a:gd name="T19" fmla="*/ 103463916 h 190"/>
                <a:gd name="T20" fmla="*/ 283629068 w 198"/>
                <a:gd name="T21" fmla="*/ 109831450 h 190"/>
                <a:gd name="T22" fmla="*/ 307397310 w 198"/>
                <a:gd name="T23" fmla="*/ 148032871 h 190"/>
                <a:gd name="T24" fmla="*/ 313735256 w 198"/>
                <a:gd name="T25" fmla="*/ 157583541 h 190"/>
                <a:gd name="T26" fmla="*/ 307397310 w 198"/>
                <a:gd name="T27" fmla="*/ 163951076 h 190"/>
                <a:gd name="T28" fmla="*/ 283629068 w 198"/>
                <a:gd name="T29" fmla="*/ 202152496 h 190"/>
                <a:gd name="T30" fmla="*/ 280460724 w 198"/>
                <a:gd name="T31" fmla="*/ 213295366 h 190"/>
                <a:gd name="T32" fmla="*/ 269368374 w 198"/>
                <a:gd name="T33" fmla="*/ 213295366 h 190"/>
                <a:gd name="T34" fmla="*/ 180635870 w 198"/>
                <a:gd name="T35" fmla="*/ 213295366 h 190"/>
                <a:gd name="T36" fmla="*/ 180635870 w 198"/>
                <a:gd name="T37" fmla="*/ 261047457 h 190"/>
                <a:gd name="T38" fmla="*/ 259862084 w 198"/>
                <a:gd name="T39" fmla="*/ 261047457 h 190"/>
                <a:gd name="T40" fmla="*/ 259862084 w 198"/>
                <a:gd name="T41" fmla="*/ 302433276 h 190"/>
                <a:gd name="T42" fmla="*/ 58627575 w 198"/>
                <a:gd name="T43" fmla="*/ 302433276 h 190"/>
                <a:gd name="T44" fmla="*/ 58627575 w 198"/>
                <a:gd name="T45" fmla="*/ 261047457 h 190"/>
                <a:gd name="T46" fmla="*/ 129931042 w 198"/>
                <a:gd name="T47" fmla="*/ 261047457 h 190"/>
                <a:gd name="T48" fmla="*/ 129931042 w 198"/>
                <a:gd name="T49" fmla="*/ 136891263 h 190"/>
                <a:gd name="T50" fmla="*/ 41197279 w 198"/>
                <a:gd name="T51" fmla="*/ 136891263 h 190"/>
                <a:gd name="T52" fmla="*/ 30106188 w 198"/>
                <a:gd name="T53" fmla="*/ 136891263 h 190"/>
                <a:gd name="T54" fmla="*/ 26936586 w 198"/>
                <a:gd name="T55" fmla="*/ 127340592 h 190"/>
                <a:gd name="T56" fmla="*/ 3169602 w 198"/>
                <a:gd name="T57" fmla="*/ 89137910 h 190"/>
                <a:gd name="T58" fmla="*/ 0 w 198"/>
                <a:gd name="T59" fmla="*/ 82771637 h 190"/>
                <a:gd name="T60" fmla="*/ 3169602 w 198"/>
                <a:gd name="T61" fmla="*/ 71628768 h 190"/>
                <a:gd name="T62" fmla="*/ 26936586 w 198"/>
                <a:gd name="T63" fmla="*/ 33427347 h 190"/>
                <a:gd name="T64" fmla="*/ 30106188 w 198"/>
                <a:gd name="T65" fmla="*/ 27059813 h 190"/>
                <a:gd name="T66" fmla="*/ 41197279 w 198"/>
                <a:gd name="T67" fmla="*/ 27059813 h 190"/>
                <a:gd name="T68" fmla="*/ 129931042 w 198"/>
                <a:gd name="T69" fmla="*/ 27059813 h 190"/>
                <a:gd name="T70" fmla="*/ 129931042 w 198"/>
                <a:gd name="T71" fmla="*/ 20692278 h 190"/>
                <a:gd name="T72" fmla="*/ 156867628 w 198"/>
                <a:gd name="T73" fmla="*/ 0 h 190"/>
                <a:gd name="T74" fmla="*/ 180635870 w 198"/>
                <a:gd name="T75" fmla="*/ 20692278 h 190"/>
                <a:gd name="T76" fmla="*/ 180635870 w 198"/>
                <a:gd name="T77" fmla="*/ 103463916 h 190"/>
                <a:gd name="T78" fmla="*/ 180635870 w 198"/>
                <a:gd name="T79" fmla="*/ 103463916 h 190"/>
                <a:gd name="T80" fmla="*/ 263030428 w 198"/>
                <a:gd name="T81" fmla="*/ 133706865 h 190"/>
                <a:gd name="T82" fmla="*/ 183804214 w 198"/>
                <a:gd name="T83" fmla="*/ 133706865 h 190"/>
                <a:gd name="T84" fmla="*/ 183804214 w 198"/>
                <a:gd name="T85" fmla="*/ 178277081 h 190"/>
                <a:gd name="T86" fmla="*/ 263030428 w 198"/>
                <a:gd name="T87" fmla="*/ 178277081 h 190"/>
                <a:gd name="T88" fmla="*/ 277291122 w 198"/>
                <a:gd name="T89" fmla="*/ 157583541 h 190"/>
                <a:gd name="T90" fmla="*/ 263030428 w 198"/>
                <a:gd name="T91" fmla="*/ 133706865 h 19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98" h="190">
                  <a:moveTo>
                    <a:pt x="80" y="39"/>
                  </a:moveTo>
                  <a:lnTo>
                    <a:pt x="32" y="39"/>
                  </a:lnTo>
                  <a:lnTo>
                    <a:pt x="24" y="52"/>
                  </a:lnTo>
                  <a:lnTo>
                    <a:pt x="32" y="65"/>
                  </a:lnTo>
                  <a:lnTo>
                    <a:pt x="80" y="65"/>
                  </a:lnTo>
                  <a:lnTo>
                    <a:pt x="80" y="39"/>
                  </a:lnTo>
                  <a:close/>
                  <a:moveTo>
                    <a:pt x="114" y="65"/>
                  </a:moveTo>
                  <a:lnTo>
                    <a:pt x="170" y="65"/>
                  </a:lnTo>
                  <a:lnTo>
                    <a:pt x="177" y="65"/>
                  </a:lnTo>
                  <a:lnTo>
                    <a:pt x="179" y="69"/>
                  </a:lnTo>
                  <a:lnTo>
                    <a:pt x="194" y="93"/>
                  </a:lnTo>
                  <a:lnTo>
                    <a:pt x="198" y="99"/>
                  </a:lnTo>
                  <a:lnTo>
                    <a:pt x="194" y="103"/>
                  </a:lnTo>
                  <a:lnTo>
                    <a:pt x="179" y="127"/>
                  </a:lnTo>
                  <a:lnTo>
                    <a:pt x="177" y="134"/>
                  </a:lnTo>
                  <a:lnTo>
                    <a:pt x="170" y="134"/>
                  </a:lnTo>
                  <a:lnTo>
                    <a:pt x="114" y="134"/>
                  </a:lnTo>
                  <a:lnTo>
                    <a:pt x="114" y="164"/>
                  </a:lnTo>
                  <a:lnTo>
                    <a:pt x="164" y="164"/>
                  </a:lnTo>
                  <a:lnTo>
                    <a:pt x="164" y="190"/>
                  </a:lnTo>
                  <a:lnTo>
                    <a:pt x="37" y="190"/>
                  </a:lnTo>
                  <a:lnTo>
                    <a:pt x="37" y="164"/>
                  </a:lnTo>
                  <a:lnTo>
                    <a:pt x="82" y="164"/>
                  </a:lnTo>
                  <a:lnTo>
                    <a:pt x="82" y="86"/>
                  </a:lnTo>
                  <a:lnTo>
                    <a:pt x="26" y="86"/>
                  </a:lnTo>
                  <a:lnTo>
                    <a:pt x="19" y="86"/>
                  </a:lnTo>
                  <a:lnTo>
                    <a:pt x="17" y="8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2" y="45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6" y="17"/>
                  </a:lnTo>
                  <a:lnTo>
                    <a:pt x="82" y="17"/>
                  </a:lnTo>
                  <a:lnTo>
                    <a:pt x="82" y="13"/>
                  </a:lnTo>
                  <a:lnTo>
                    <a:pt x="99" y="0"/>
                  </a:lnTo>
                  <a:lnTo>
                    <a:pt x="114" y="13"/>
                  </a:lnTo>
                  <a:lnTo>
                    <a:pt x="114" y="65"/>
                  </a:lnTo>
                  <a:close/>
                  <a:moveTo>
                    <a:pt x="166" y="84"/>
                  </a:moveTo>
                  <a:lnTo>
                    <a:pt x="116" y="84"/>
                  </a:lnTo>
                  <a:lnTo>
                    <a:pt x="116" y="112"/>
                  </a:lnTo>
                  <a:lnTo>
                    <a:pt x="166" y="112"/>
                  </a:lnTo>
                  <a:lnTo>
                    <a:pt x="175" y="99"/>
                  </a:lnTo>
                  <a:lnTo>
                    <a:pt x="166" y="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45167" tIns="22583" rIns="45167" bIns="22583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32" name="TextBox 13"/>
            <p:cNvSpPr txBox="1">
              <a:spLocks noChangeArrowheads="1"/>
            </p:cNvSpPr>
            <p:nvPr/>
          </p:nvSpPr>
          <p:spPr bwMode="auto">
            <a:xfrm>
              <a:off x="1658528" y="1407887"/>
              <a:ext cx="751777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</a:p>
          </p:txBody>
        </p:sp>
        <p:sp>
          <p:nvSpPr>
            <p:cNvPr id="25633" name="TextBox 13"/>
            <p:cNvSpPr txBox="1">
              <a:spLocks noChangeArrowheads="1"/>
            </p:cNvSpPr>
            <p:nvPr/>
          </p:nvSpPr>
          <p:spPr bwMode="auto">
            <a:xfrm>
              <a:off x="975633" y="1634019"/>
              <a:ext cx="1434672" cy="484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25636" name="TextBox 13"/>
            <p:cNvSpPr txBox="1">
              <a:spLocks noChangeArrowheads="1"/>
            </p:cNvSpPr>
            <p:nvPr/>
          </p:nvSpPr>
          <p:spPr bwMode="auto">
            <a:xfrm>
              <a:off x="1592632" y="2378312"/>
              <a:ext cx="81767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</a:p>
          </p:txBody>
        </p:sp>
        <p:sp>
          <p:nvSpPr>
            <p:cNvPr id="25637" name="TextBox 13"/>
            <p:cNvSpPr txBox="1">
              <a:spLocks noChangeArrowheads="1"/>
            </p:cNvSpPr>
            <p:nvPr/>
          </p:nvSpPr>
          <p:spPr bwMode="auto">
            <a:xfrm>
              <a:off x="975633" y="2604444"/>
              <a:ext cx="1434672" cy="484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25640" name="TextBox 13"/>
            <p:cNvSpPr txBox="1">
              <a:spLocks noChangeArrowheads="1"/>
            </p:cNvSpPr>
            <p:nvPr/>
          </p:nvSpPr>
          <p:spPr bwMode="auto">
            <a:xfrm>
              <a:off x="1655530" y="3315790"/>
              <a:ext cx="75477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</a:p>
          </p:txBody>
        </p:sp>
        <p:sp>
          <p:nvSpPr>
            <p:cNvPr id="25641" name="TextBox 13"/>
            <p:cNvSpPr txBox="1">
              <a:spLocks noChangeArrowheads="1"/>
            </p:cNvSpPr>
            <p:nvPr/>
          </p:nvSpPr>
          <p:spPr bwMode="auto">
            <a:xfrm>
              <a:off x="975633" y="3541922"/>
              <a:ext cx="1434672" cy="484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360892" y="1445325"/>
            <a:ext cx="2090607" cy="2581345"/>
            <a:chOff x="6360892" y="1445325"/>
            <a:chExt cx="2090607" cy="2581345"/>
          </a:xfrm>
        </p:grpSpPr>
        <p:sp>
          <p:nvSpPr>
            <p:cNvPr id="25602" name="Rounded Rectangle 37"/>
            <p:cNvSpPr>
              <a:spLocks noChangeArrowheads="1"/>
            </p:cNvSpPr>
            <p:nvPr/>
          </p:nvSpPr>
          <p:spPr bwMode="auto">
            <a:xfrm>
              <a:off x="6360892" y="1493248"/>
              <a:ext cx="426808" cy="426808"/>
            </a:xfrm>
            <a:prstGeom prst="roundRect">
              <a:avLst>
                <a:gd name="adj" fmla="val 16556"/>
              </a:avLst>
            </a:pr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05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03" name="Rounded Rectangle 38"/>
            <p:cNvSpPr>
              <a:spLocks noChangeArrowheads="1"/>
            </p:cNvSpPr>
            <p:nvPr/>
          </p:nvSpPr>
          <p:spPr bwMode="auto">
            <a:xfrm>
              <a:off x="6360892" y="2447200"/>
              <a:ext cx="426808" cy="428305"/>
            </a:xfrm>
            <a:prstGeom prst="roundRect">
              <a:avLst>
                <a:gd name="adj" fmla="val 16556"/>
              </a:avLst>
            </a:pr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04" name="Rounded Rectangle 39"/>
            <p:cNvSpPr>
              <a:spLocks noChangeArrowheads="1"/>
            </p:cNvSpPr>
            <p:nvPr/>
          </p:nvSpPr>
          <p:spPr bwMode="auto">
            <a:xfrm>
              <a:off x="6360892" y="3402649"/>
              <a:ext cx="426808" cy="428305"/>
            </a:xfrm>
            <a:prstGeom prst="roundRect">
              <a:avLst>
                <a:gd name="adj" fmla="val 16556"/>
              </a:avLst>
            </a:pr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1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620" name="Freeform 118"/>
            <p:cNvSpPr>
              <a:spLocks noEditPoints="1"/>
            </p:cNvSpPr>
            <p:nvPr/>
          </p:nvSpPr>
          <p:spPr bwMode="auto">
            <a:xfrm>
              <a:off x="6465722" y="1581606"/>
              <a:ext cx="217148" cy="217147"/>
            </a:xfrm>
            <a:custGeom>
              <a:avLst/>
              <a:gdLst>
                <a:gd name="T0" fmla="*/ 586703174 w 85"/>
                <a:gd name="T1" fmla="*/ 388685644 h 85"/>
                <a:gd name="T2" fmla="*/ 586703174 w 85"/>
                <a:gd name="T3" fmla="*/ 586697918 h 85"/>
                <a:gd name="T4" fmla="*/ 542699353 w 85"/>
                <a:gd name="T5" fmla="*/ 623365353 h 85"/>
                <a:gd name="T6" fmla="*/ 73337897 w 85"/>
                <a:gd name="T7" fmla="*/ 623365353 h 85"/>
                <a:gd name="T8" fmla="*/ 36667594 w 85"/>
                <a:gd name="T9" fmla="*/ 586697918 h 85"/>
                <a:gd name="T10" fmla="*/ 36667594 w 85"/>
                <a:gd name="T11" fmla="*/ 388685644 h 85"/>
                <a:gd name="T12" fmla="*/ 124675237 w 85"/>
                <a:gd name="T13" fmla="*/ 410688813 h 85"/>
                <a:gd name="T14" fmla="*/ 124675237 w 85"/>
                <a:gd name="T15" fmla="*/ 440022761 h 85"/>
                <a:gd name="T16" fmla="*/ 146675794 w 85"/>
                <a:gd name="T17" fmla="*/ 440022761 h 85"/>
                <a:gd name="T18" fmla="*/ 146675794 w 85"/>
                <a:gd name="T19" fmla="*/ 498693365 h 85"/>
                <a:gd name="T20" fmla="*/ 198013134 w 85"/>
                <a:gd name="T21" fmla="*/ 498693365 h 85"/>
                <a:gd name="T22" fmla="*/ 198013134 w 85"/>
                <a:gd name="T23" fmla="*/ 440022761 h 85"/>
                <a:gd name="T24" fmla="*/ 220013690 w 85"/>
                <a:gd name="T25" fmla="*/ 440022761 h 85"/>
                <a:gd name="T26" fmla="*/ 220013690 w 85"/>
                <a:gd name="T27" fmla="*/ 418022300 h 85"/>
                <a:gd name="T28" fmla="*/ 396023559 w 85"/>
                <a:gd name="T29" fmla="*/ 418022300 h 85"/>
                <a:gd name="T30" fmla="*/ 396023559 w 85"/>
                <a:gd name="T31" fmla="*/ 440022761 h 85"/>
                <a:gd name="T32" fmla="*/ 418024116 w 85"/>
                <a:gd name="T33" fmla="*/ 440022761 h 85"/>
                <a:gd name="T34" fmla="*/ 418024116 w 85"/>
                <a:gd name="T35" fmla="*/ 498693365 h 85"/>
                <a:gd name="T36" fmla="*/ 462027937 w 85"/>
                <a:gd name="T37" fmla="*/ 498693365 h 85"/>
                <a:gd name="T38" fmla="*/ 462027937 w 85"/>
                <a:gd name="T39" fmla="*/ 440022761 h 85"/>
                <a:gd name="T40" fmla="*/ 484028494 w 85"/>
                <a:gd name="T41" fmla="*/ 440022761 h 85"/>
                <a:gd name="T42" fmla="*/ 484028494 w 85"/>
                <a:gd name="T43" fmla="*/ 410688813 h 85"/>
                <a:gd name="T44" fmla="*/ 586703174 w 85"/>
                <a:gd name="T45" fmla="*/ 388685644 h 85"/>
                <a:gd name="T46" fmla="*/ 227347209 w 85"/>
                <a:gd name="T47" fmla="*/ 0 h 85"/>
                <a:gd name="T48" fmla="*/ 396023559 w 85"/>
                <a:gd name="T49" fmla="*/ 0 h 85"/>
                <a:gd name="T50" fmla="*/ 447360900 w 85"/>
                <a:gd name="T51" fmla="*/ 51337117 h 85"/>
                <a:gd name="T52" fmla="*/ 447360900 w 85"/>
                <a:gd name="T53" fmla="*/ 117338500 h 85"/>
                <a:gd name="T54" fmla="*/ 388690041 w 85"/>
                <a:gd name="T55" fmla="*/ 117338500 h 85"/>
                <a:gd name="T56" fmla="*/ 388690041 w 85"/>
                <a:gd name="T57" fmla="*/ 58670604 h 85"/>
                <a:gd name="T58" fmla="*/ 234680728 w 85"/>
                <a:gd name="T59" fmla="*/ 58670604 h 85"/>
                <a:gd name="T60" fmla="*/ 234680728 w 85"/>
                <a:gd name="T61" fmla="*/ 117338500 h 85"/>
                <a:gd name="T62" fmla="*/ 176009869 w 85"/>
                <a:gd name="T63" fmla="*/ 117338500 h 85"/>
                <a:gd name="T64" fmla="*/ 176009869 w 85"/>
                <a:gd name="T65" fmla="*/ 51337117 h 85"/>
                <a:gd name="T66" fmla="*/ 227347209 w 85"/>
                <a:gd name="T67" fmla="*/ 0 h 85"/>
                <a:gd name="T68" fmla="*/ 0 w 85"/>
                <a:gd name="T69" fmla="*/ 146675156 h 85"/>
                <a:gd name="T70" fmla="*/ 0 w 85"/>
                <a:gd name="T71" fmla="*/ 352018209 h 85"/>
                <a:gd name="T72" fmla="*/ 623370769 w 85"/>
                <a:gd name="T73" fmla="*/ 352018209 h 85"/>
                <a:gd name="T74" fmla="*/ 623370769 w 85"/>
                <a:gd name="T75" fmla="*/ 146675156 h 85"/>
                <a:gd name="T76" fmla="*/ 0 w 85"/>
                <a:gd name="T77" fmla="*/ 146675156 h 85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5" h="85">
                  <a:moveTo>
                    <a:pt x="80" y="53"/>
                  </a:moveTo>
                  <a:cubicBezTo>
                    <a:pt x="80" y="80"/>
                    <a:pt x="80" y="80"/>
                    <a:pt x="80" y="80"/>
                  </a:cubicBezTo>
                  <a:cubicBezTo>
                    <a:pt x="80" y="83"/>
                    <a:pt x="78" y="85"/>
                    <a:pt x="74" y="85"/>
                  </a:cubicBezTo>
                  <a:cubicBezTo>
                    <a:pt x="10" y="85"/>
                    <a:pt x="10" y="85"/>
                    <a:pt x="10" y="85"/>
                  </a:cubicBezTo>
                  <a:cubicBezTo>
                    <a:pt x="7" y="85"/>
                    <a:pt x="5" y="83"/>
                    <a:pt x="5" y="80"/>
                  </a:cubicBezTo>
                  <a:cubicBezTo>
                    <a:pt x="5" y="53"/>
                    <a:pt x="5" y="53"/>
                    <a:pt x="5" y="53"/>
                  </a:cubicBezTo>
                  <a:cubicBezTo>
                    <a:pt x="9" y="54"/>
                    <a:pt x="13" y="55"/>
                    <a:pt x="17" y="56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20" y="60"/>
                    <a:pt x="20" y="60"/>
                    <a:pt x="20" y="60"/>
                  </a:cubicBezTo>
                  <a:cubicBezTo>
                    <a:pt x="20" y="68"/>
                    <a:pt x="20" y="68"/>
                    <a:pt x="20" y="68"/>
                  </a:cubicBezTo>
                  <a:cubicBezTo>
                    <a:pt x="27" y="68"/>
                    <a:pt x="27" y="68"/>
                    <a:pt x="27" y="68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38" y="58"/>
                    <a:pt x="46" y="58"/>
                    <a:pt x="54" y="57"/>
                  </a:cubicBezTo>
                  <a:cubicBezTo>
                    <a:pt x="54" y="60"/>
                    <a:pt x="54" y="60"/>
                    <a:pt x="54" y="60"/>
                  </a:cubicBezTo>
                  <a:cubicBezTo>
                    <a:pt x="57" y="60"/>
                    <a:pt x="57" y="60"/>
                    <a:pt x="57" y="60"/>
                  </a:cubicBezTo>
                  <a:cubicBezTo>
                    <a:pt x="57" y="68"/>
                    <a:pt x="57" y="68"/>
                    <a:pt x="57" y="68"/>
                  </a:cubicBezTo>
                  <a:cubicBezTo>
                    <a:pt x="63" y="68"/>
                    <a:pt x="63" y="68"/>
                    <a:pt x="63" y="68"/>
                  </a:cubicBezTo>
                  <a:cubicBezTo>
                    <a:pt x="63" y="60"/>
                    <a:pt x="63" y="60"/>
                    <a:pt x="63" y="60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6" y="56"/>
                    <a:pt x="66" y="56"/>
                    <a:pt x="66" y="56"/>
                  </a:cubicBezTo>
                  <a:cubicBezTo>
                    <a:pt x="71" y="55"/>
                    <a:pt x="75" y="54"/>
                    <a:pt x="80" y="53"/>
                  </a:cubicBezTo>
                  <a:close/>
                  <a:moveTo>
                    <a:pt x="31" y="0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8" y="0"/>
                    <a:pt x="61" y="3"/>
                    <a:pt x="61" y="7"/>
                  </a:cubicBezTo>
                  <a:cubicBezTo>
                    <a:pt x="61" y="16"/>
                    <a:pt x="61" y="16"/>
                    <a:pt x="61" y="16"/>
                  </a:cubicBezTo>
                  <a:cubicBezTo>
                    <a:pt x="53" y="16"/>
                    <a:pt x="53" y="16"/>
                    <a:pt x="53" y="16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32" y="8"/>
                    <a:pt x="32" y="8"/>
                    <a:pt x="32" y="8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24" y="16"/>
                    <a:pt x="24" y="16"/>
                    <a:pt x="24" y="16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4" y="3"/>
                    <a:pt x="27" y="0"/>
                    <a:pt x="31" y="0"/>
                  </a:cubicBezTo>
                  <a:close/>
                  <a:moveTo>
                    <a:pt x="0" y="20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27" y="55"/>
                    <a:pt x="56" y="55"/>
                    <a:pt x="85" y="48"/>
                  </a:cubicBezTo>
                  <a:cubicBezTo>
                    <a:pt x="85" y="20"/>
                    <a:pt x="85" y="20"/>
                    <a:pt x="85" y="20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45167" tIns="22583" rIns="45167" bIns="22583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21" name="Freeform 139"/>
            <p:cNvSpPr>
              <a:spLocks noEditPoints="1"/>
            </p:cNvSpPr>
            <p:nvPr/>
          </p:nvSpPr>
          <p:spPr bwMode="auto">
            <a:xfrm>
              <a:off x="6462727" y="3510474"/>
              <a:ext cx="248597" cy="247099"/>
            </a:xfrm>
            <a:custGeom>
              <a:avLst/>
              <a:gdLst>
                <a:gd name="T0" fmla="*/ 309992336 w 97"/>
                <a:gd name="T1" fmla="*/ 102087920 h 97"/>
                <a:gd name="T2" fmla="*/ 405939887 w 97"/>
                <a:gd name="T3" fmla="*/ 102087920 h 97"/>
                <a:gd name="T4" fmla="*/ 354275403 w 97"/>
                <a:gd name="T5" fmla="*/ 0 h 97"/>
                <a:gd name="T6" fmla="*/ 309992336 w 97"/>
                <a:gd name="T7" fmla="*/ 102087920 h 97"/>
                <a:gd name="T8" fmla="*/ 361656820 w 97"/>
                <a:gd name="T9" fmla="*/ 131257441 h 97"/>
                <a:gd name="T10" fmla="*/ 583077588 w 97"/>
                <a:gd name="T11" fmla="*/ 350018042 h 97"/>
                <a:gd name="T12" fmla="*/ 361656820 w 97"/>
                <a:gd name="T13" fmla="*/ 576072373 h 97"/>
                <a:gd name="T14" fmla="*/ 132854635 w 97"/>
                <a:gd name="T15" fmla="*/ 350018042 h 97"/>
                <a:gd name="T16" fmla="*/ 361656820 w 97"/>
                <a:gd name="T17" fmla="*/ 131257441 h 97"/>
                <a:gd name="T18" fmla="*/ 442844254 w 97"/>
                <a:gd name="T19" fmla="*/ 109381651 h 97"/>
                <a:gd name="T20" fmla="*/ 524031688 w 97"/>
                <a:gd name="T21" fmla="*/ 160424261 h 97"/>
                <a:gd name="T22" fmla="*/ 538794521 w 97"/>
                <a:gd name="T23" fmla="*/ 43751580 h 97"/>
                <a:gd name="T24" fmla="*/ 442844254 w 97"/>
                <a:gd name="T25" fmla="*/ 109381651 h 97"/>
                <a:gd name="T26" fmla="*/ 553554638 w 97"/>
                <a:gd name="T27" fmla="*/ 182302751 h 97"/>
                <a:gd name="T28" fmla="*/ 597840422 w 97"/>
                <a:gd name="T29" fmla="*/ 262514882 h 97"/>
                <a:gd name="T30" fmla="*/ 671646439 w 97"/>
                <a:gd name="T31" fmla="*/ 175009021 h 97"/>
                <a:gd name="T32" fmla="*/ 553554638 w 97"/>
                <a:gd name="T33" fmla="*/ 182302751 h 97"/>
                <a:gd name="T34" fmla="*/ 612600539 w 97"/>
                <a:gd name="T35" fmla="*/ 306266462 h 97"/>
                <a:gd name="T36" fmla="*/ 612600539 w 97"/>
                <a:gd name="T37" fmla="*/ 393772322 h 97"/>
                <a:gd name="T38" fmla="*/ 715932223 w 97"/>
                <a:gd name="T39" fmla="*/ 350018042 h 97"/>
                <a:gd name="T40" fmla="*/ 612600539 w 97"/>
                <a:gd name="T41" fmla="*/ 306266462 h 97"/>
                <a:gd name="T42" fmla="*/ 605221839 w 97"/>
                <a:gd name="T43" fmla="*/ 437523903 h 97"/>
                <a:gd name="T44" fmla="*/ 553554638 w 97"/>
                <a:gd name="T45" fmla="*/ 517736033 h 97"/>
                <a:gd name="T46" fmla="*/ 671646439 w 97"/>
                <a:gd name="T47" fmla="*/ 525027063 h 97"/>
                <a:gd name="T48" fmla="*/ 605221839 w 97"/>
                <a:gd name="T49" fmla="*/ 437523903 h 97"/>
                <a:gd name="T50" fmla="*/ 531413105 w 97"/>
                <a:gd name="T51" fmla="*/ 546905553 h 97"/>
                <a:gd name="T52" fmla="*/ 450225671 w 97"/>
                <a:gd name="T53" fmla="*/ 590657133 h 97"/>
                <a:gd name="T54" fmla="*/ 538794521 w 97"/>
                <a:gd name="T55" fmla="*/ 656284504 h 97"/>
                <a:gd name="T56" fmla="*/ 531413105 w 97"/>
                <a:gd name="T57" fmla="*/ 546905553 h 97"/>
                <a:gd name="T58" fmla="*/ 405939887 w 97"/>
                <a:gd name="T59" fmla="*/ 605241894 h 97"/>
                <a:gd name="T60" fmla="*/ 317371036 w 97"/>
                <a:gd name="T61" fmla="*/ 605241894 h 97"/>
                <a:gd name="T62" fmla="*/ 361656820 w 97"/>
                <a:gd name="T63" fmla="*/ 707329814 h 97"/>
                <a:gd name="T64" fmla="*/ 405939887 w 97"/>
                <a:gd name="T65" fmla="*/ 605241894 h 97"/>
                <a:gd name="T66" fmla="*/ 273087969 w 97"/>
                <a:gd name="T67" fmla="*/ 590657133 h 97"/>
                <a:gd name="T68" fmla="*/ 191900535 w 97"/>
                <a:gd name="T69" fmla="*/ 546905553 h 97"/>
                <a:gd name="T70" fmla="*/ 184519118 w 97"/>
                <a:gd name="T71" fmla="*/ 663578234 h 97"/>
                <a:gd name="T72" fmla="*/ 273087969 w 97"/>
                <a:gd name="T73" fmla="*/ 590657133 h 97"/>
                <a:gd name="T74" fmla="*/ 162377585 w 97"/>
                <a:gd name="T75" fmla="*/ 517736033 h 97"/>
                <a:gd name="T76" fmla="*/ 118091801 w 97"/>
                <a:gd name="T77" fmla="*/ 437523903 h 97"/>
                <a:gd name="T78" fmla="*/ 51664484 w 97"/>
                <a:gd name="T79" fmla="*/ 532320793 h 97"/>
                <a:gd name="T80" fmla="*/ 162377585 w 97"/>
                <a:gd name="T81" fmla="*/ 517736033 h 97"/>
                <a:gd name="T82" fmla="*/ 103331684 w 97"/>
                <a:gd name="T83" fmla="*/ 401063352 h 97"/>
                <a:gd name="T84" fmla="*/ 103331684 w 97"/>
                <a:gd name="T85" fmla="*/ 306266462 h 97"/>
                <a:gd name="T86" fmla="*/ 0 w 97"/>
                <a:gd name="T87" fmla="*/ 357311772 h 97"/>
                <a:gd name="T88" fmla="*/ 103331684 w 97"/>
                <a:gd name="T89" fmla="*/ 401063352 h 97"/>
                <a:gd name="T90" fmla="*/ 110710384 w 97"/>
                <a:gd name="T91" fmla="*/ 269805912 h 97"/>
                <a:gd name="T92" fmla="*/ 162377585 w 97"/>
                <a:gd name="T93" fmla="*/ 189593781 h 97"/>
                <a:gd name="T94" fmla="*/ 44285784 w 97"/>
                <a:gd name="T95" fmla="*/ 175009021 h 97"/>
                <a:gd name="T96" fmla="*/ 110710384 w 97"/>
                <a:gd name="T97" fmla="*/ 269805912 h 97"/>
                <a:gd name="T98" fmla="*/ 191900535 w 97"/>
                <a:gd name="T99" fmla="*/ 160424261 h 97"/>
                <a:gd name="T100" fmla="*/ 273087969 w 97"/>
                <a:gd name="T101" fmla="*/ 116672681 h 97"/>
                <a:gd name="T102" fmla="*/ 177137702 w 97"/>
                <a:gd name="T103" fmla="*/ 43751580 h 97"/>
                <a:gd name="T104" fmla="*/ 191900535 w 97"/>
                <a:gd name="T105" fmla="*/ 160424261 h 9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97" h="97">
                  <a:moveTo>
                    <a:pt x="42" y="14"/>
                  </a:moveTo>
                  <a:cubicBezTo>
                    <a:pt x="55" y="14"/>
                    <a:pt x="55" y="14"/>
                    <a:pt x="55" y="14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2" y="14"/>
                    <a:pt x="42" y="14"/>
                    <a:pt x="42" y="14"/>
                  </a:cubicBezTo>
                  <a:close/>
                  <a:moveTo>
                    <a:pt x="49" y="18"/>
                  </a:moveTo>
                  <a:cubicBezTo>
                    <a:pt x="65" y="18"/>
                    <a:pt x="79" y="31"/>
                    <a:pt x="79" y="48"/>
                  </a:cubicBezTo>
                  <a:cubicBezTo>
                    <a:pt x="79" y="65"/>
                    <a:pt x="65" y="79"/>
                    <a:pt x="49" y="79"/>
                  </a:cubicBezTo>
                  <a:cubicBezTo>
                    <a:pt x="32" y="79"/>
                    <a:pt x="18" y="65"/>
                    <a:pt x="18" y="48"/>
                  </a:cubicBezTo>
                  <a:cubicBezTo>
                    <a:pt x="18" y="31"/>
                    <a:pt x="32" y="18"/>
                    <a:pt x="49" y="18"/>
                  </a:cubicBezTo>
                  <a:close/>
                  <a:moveTo>
                    <a:pt x="60" y="15"/>
                  </a:moveTo>
                  <a:cubicBezTo>
                    <a:pt x="71" y="22"/>
                    <a:pt x="71" y="22"/>
                    <a:pt x="71" y="22"/>
                  </a:cubicBezTo>
                  <a:cubicBezTo>
                    <a:pt x="73" y="6"/>
                    <a:pt x="73" y="6"/>
                    <a:pt x="73" y="6"/>
                  </a:cubicBezTo>
                  <a:cubicBezTo>
                    <a:pt x="60" y="15"/>
                    <a:pt x="60" y="15"/>
                    <a:pt x="60" y="15"/>
                  </a:cubicBezTo>
                  <a:close/>
                  <a:moveTo>
                    <a:pt x="75" y="25"/>
                  </a:moveTo>
                  <a:cubicBezTo>
                    <a:pt x="81" y="36"/>
                    <a:pt x="81" y="36"/>
                    <a:pt x="81" y="36"/>
                  </a:cubicBezTo>
                  <a:cubicBezTo>
                    <a:pt x="91" y="24"/>
                    <a:pt x="91" y="24"/>
                    <a:pt x="91" y="24"/>
                  </a:cubicBezTo>
                  <a:cubicBezTo>
                    <a:pt x="75" y="25"/>
                    <a:pt x="75" y="25"/>
                    <a:pt x="75" y="25"/>
                  </a:cubicBezTo>
                  <a:close/>
                  <a:moveTo>
                    <a:pt x="83" y="42"/>
                  </a:moveTo>
                  <a:cubicBezTo>
                    <a:pt x="83" y="54"/>
                    <a:pt x="83" y="54"/>
                    <a:pt x="83" y="54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83" y="42"/>
                    <a:pt x="83" y="42"/>
                    <a:pt x="83" y="42"/>
                  </a:cubicBezTo>
                  <a:close/>
                  <a:moveTo>
                    <a:pt x="82" y="60"/>
                  </a:moveTo>
                  <a:cubicBezTo>
                    <a:pt x="75" y="71"/>
                    <a:pt x="75" y="71"/>
                    <a:pt x="75" y="71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82" y="60"/>
                    <a:pt x="82" y="60"/>
                    <a:pt x="82" y="60"/>
                  </a:cubicBezTo>
                  <a:close/>
                  <a:moveTo>
                    <a:pt x="72" y="75"/>
                  </a:moveTo>
                  <a:cubicBezTo>
                    <a:pt x="61" y="81"/>
                    <a:pt x="61" y="81"/>
                    <a:pt x="61" y="81"/>
                  </a:cubicBezTo>
                  <a:cubicBezTo>
                    <a:pt x="73" y="90"/>
                    <a:pt x="73" y="90"/>
                    <a:pt x="73" y="90"/>
                  </a:cubicBezTo>
                  <a:cubicBezTo>
                    <a:pt x="72" y="75"/>
                    <a:pt x="72" y="75"/>
                    <a:pt x="72" y="75"/>
                  </a:cubicBezTo>
                  <a:close/>
                  <a:moveTo>
                    <a:pt x="55" y="83"/>
                  </a:moveTo>
                  <a:cubicBezTo>
                    <a:pt x="43" y="83"/>
                    <a:pt x="43" y="83"/>
                    <a:pt x="43" y="83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5" y="83"/>
                    <a:pt x="55" y="83"/>
                    <a:pt x="55" y="83"/>
                  </a:cubicBezTo>
                  <a:close/>
                  <a:moveTo>
                    <a:pt x="37" y="81"/>
                  </a:moveTo>
                  <a:cubicBezTo>
                    <a:pt x="26" y="75"/>
                    <a:pt x="26" y="75"/>
                    <a:pt x="26" y="75"/>
                  </a:cubicBezTo>
                  <a:cubicBezTo>
                    <a:pt x="25" y="91"/>
                    <a:pt x="25" y="91"/>
                    <a:pt x="25" y="91"/>
                  </a:cubicBezTo>
                  <a:cubicBezTo>
                    <a:pt x="37" y="81"/>
                    <a:pt x="37" y="81"/>
                    <a:pt x="37" y="81"/>
                  </a:cubicBezTo>
                  <a:close/>
                  <a:moveTo>
                    <a:pt x="22" y="71"/>
                  </a:moveTo>
                  <a:cubicBezTo>
                    <a:pt x="16" y="60"/>
                    <a:pt x="16" y="60"/>
                    <a:pt x="16" y="60"/>
                  </a:cubicBezTo>
                  <a:cubicBezTo>
                    <a:pt x="7" y="73"/>
                    <a:pt x="7" y="73"/>
                    <a:pt x="7" y="73"/>
                  </a:cubicBezTo>
                  <a:cubicBezTo>
                    <a:pt x="22" y="71"/>
                    <a:pt x="22" y="71"/>
                    <a:pt x="22" y="71"/>
                  </a:cubicBezTo>
                  <a:close/>
                  <a:moveTo>
                    <a:pt x="14" y="55"/>
                  </a:moveTo>
                  <a:cubicBezTo>
                    <a:pt x="14" y="42"/>
                    <a:pt x="14" y="42"/>
                    <a:pt x="14" y="42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14" y="55"/>
                    <a:pt x="14" y="55"/>
                    <a:pt x="14" y="55"/>
                  </a:cubicBezTo>
                  <a:close/>
                  <a:moveTo>
                    <a:pt x="15" y="37"/>
                  </a:moveTo>
                  <a:cubicBezTo>
                    <a:pt x="22" y="26"/>
                    <a:pt x="22" y="26"/>
                    <a:pt x="22" y="26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15" y="37"/>
                    <a:pt x="15" y="37"/>
                    <a:pt x="15" y="37"/>
                  </a:cubicBezTo>
                  <a:close/>
                  <a:moveTo>
                    <a:pt x="26" y="22"/>
                  </a:moveTo>
                  <a:cubicBezTo>
                    <a:pt x="37" y="16"/>
                    <a:pt x="37" y="16"/>
                    <a:pt x="37" y="16"/>
                  </a:cubicBezTo>
                  <a:cubicBezTo>
                    <a:pt x="24" y="6"/>
                    <a:pt x="24" y="6"/>
                    <a:pt x="24" y="6"/>
                  </a:cubicBezTo>
                  <a:lnTo>
                    <a:pt x="26" y="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45167" tIns="22583" rIns="45167" bIns="22583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25" name="Freeform 203"/>
            <p:cNvSpPr>
              <a:spLocks noEditPoints="1"/>
            </p:cNvSpPr>
            <p:nvPr/>
          </p:nvSpPr>
          <p:spPr bwMode="auto">
            <a:xfrm>
              <a:off x="6452244" y="2581981"/>
              <a:ext cx="208162" cy="206664"/>
            </a:xfrm>
            <a:custGeom>
              <a:avLst/>
              <a:gdLst>
                <a:gd name="T0" fmla="*/ 535869594 w 82"/>
                <a:gd name="T1" fmla="*/ 44995267 h 80"/>
                <a:gd name="T2" fmla="*/ 485179227 w 82"/>
                <a:gd name="T3" fmla="*/ 202474592 h 80"/>
                <a:gd name="T4" fmla="*/ 470696265 w 82"/>
                <a:gd name="T5" fmla="*/ 224970856 h 80"/>
                <a:gd name="T6" fmla="*/ 543111075 w 82"/>
                <a:gd name="T7" fmla="*/ 532431665 h 80"/>
                <a:gd name="T8" fmla="*/ 477937746 w 82"/>
                <a:gd name="T9" fmla="*/ 599923195 h 80"/>
                <a:gd name="T10" fmla="*/ 318625164 w 82"/>
                <a:gd name="T11" fmla="*/ 374952339 h 80"/>
                <a:gd name="T12" fmla="*/ 260693316 w 82"/>
                <a:gd name="T13" fmla="*/ 427445448 h 80"/>
                <a:gd name="T14" fmla="*/ 282417759 w 82"/>
                <a:gd name="T15" fmla="*/ 524933823 h 80"/>
                <a:gd name="T16" fmla="*/ 246210354 w 82"/>
                <a:gd name="T17" fmla="*/ 562428509 h 80"/>
                <a:gd name="T18" fmla="*/ 188278506 w 82"/>
                <a:gd name="T19" fmla="*/ 457442292 h 80"/>
                <a:gd name="T20" fmla="*/ 152071101 w 82"/>
                <a:gd name="T21" fmla="*/ 502434820 h 80"/>
                <a:gd name="T22" fmla="*/ 115863696 w 82"/>
                <a:gd name="T23" fmla="*/ 464940134 h 80"/>
                <a:gd name="T24" fmla="*/ 152071101 w 82"/>
                <a:gd name="T25" fmla="*/ 427445448 h 80"/>
                <a:gd name="T26" fmla="*/ 50690367 w 82"/>
                <a:gd name="T27" fmla="*/ 374952339 h 80"/>
                <a:gd name="T28" fmla="*/ 86897772 w 82"/>
                <a:gd name="T29" fmla="*/ 329957073 h 80"/>
                <a:gd name="T30" fmla="*/ 181037025 w 82"/>
                <a:gd name="T31" fmla="*/ 352456075 h 80"/>
                <a:gd name="T32" fmla="*/ 231727392 w 82"/>
                <a:gd name="T33" fmla="*/ 292462387 h 80"/>
                <a:gd name="T34" fmla="*/ 0 w 82"/>
                <a:gd name="T35" fmla="*/ 134983061 h 80"/>
                <a:gd name="T36" fmla="*/ 65173329 w 82"/>
                <a:gd name="T37" fmla="*/ 59993689 h 80"/>
                <a:gd name="T38" fmla="*/ 369315531 w 82"/>
                <a:gd name="T39" fmla="*/ 119984639 h 80"/>
                <a:gd name="T40" fmla="*/ 383798493 w 82"/>
                <a:gd name="T41" fmla="*/ 97488375 h 80"/>
                <a:gd name="T42" fmla="*/ 535869594 w 82"/>
                <a:gd name="T43" fmla="*/ 44995267 h 80"/>
                <a:gd name="T44" fmla="*/ 593801442 w 82"/>
                <a:gd name="T45" fmla="*/ 374952339 h 80"/>
                <a:gd name="T46" fmla="*/ 535869594 w 82"/>
                <a:gd name="T47" fmla="*/ 314958651 h 80"/>
                <a:gd name="T48" fmla="*/ 521386632 w 82"/>
                <a:gd name="T49" fmla="*/ 329957073 h 80"/>
                <a:gd name="T50" fmla="*/ 550352556 w 82"/>
                <a:gd name="T51" fmla="*/ 427445448 h 80"/>
                <a:gd name="T52" fmla="*/ 593801442 w 82"/>
                <a:gd name="T53" fmla="*/ 374952339 h 80"/>
                <a:gd name="T54" fmla="*/ 210002949 w 82"/>
                <a:gd name="T55" fmla="*/ 0 h 80"/>
                <a:gd name="T56" fmla="*/ 166554063 w 82"/>
                <a:gd name="T57" fmla="*/ 52493108 h 80"/>
                <a:gd name="T58" fmla="*/ 260693316 w 82"/>
                <a:gd name="T59" fmla="*/ 74989373 h 80"/>
                <a:gd name="T60" fmla="*/ 267934797 w 82"/>
                <a:gd name="T61" fmla="*/ 59993689 h 80"/>
                <a:gd name="T62" fmla="*/ 210002949 w 82"/>
                <a:gd name="T63" fmla="*/ 0 h 8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2" h="80">
                  <a:moveTo>
                    <a:pt x="74" y="6"/>
                  </a:moveTo>
                  <a:cubicBezTo>
                    <a:pt x="76" y="15"/>
                    <a:pt x="74" y="21"/>
                    <a:pt x="67" y="27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9" y="70"/>
                    <a:pt x="39" y="70"/>
                    <a:pt x="39" y="70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60" y="5"/>
                    <a:pt x="67" y="4"/>
                    <a:pt x="74" y="6"/>
                  </a:cubicBezTo>
                  <a:close/>
                  <a:moveTo>
                    <a:pt x="82" y="50"/>
                  </a:moveTo>
                  <a:cubicBezTo>
                    <a:pt x="74" y="42"/>
                    <a:pt x="74" y="42"/>
                    <a:pt x="74" y="42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82" y="50"/>
                    <a:pt x="82" y="50"/>
                    <a:pt x="82" y="50"/>
                  </a:cubicBezTo>
                  <a:close/>
                  <a:moveTo>
                    <a:pt x="29" y="0"/>
                  </a:moveTo>
                  <a:cubicBezTo>
                    <a:pt x="23" y="7"/>
                    <a:pt x="23" y="7"/>
                    <a:pt x="23" y="7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7" y="8"/>
                    <a:pt x="37" y="8"/>
                    <a:pt x="37" y="8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45167" tIns="22583" rIns="45167" bIns="22583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25634" name="TextBox 13"/>
            <p:cNvSpPr txBox="1">
              <a:spLocks noChangeArrowheads="1"/>
            </p:cNvSpPr>
            <p:nvPr/>
          </p:nvSpPr>
          <p:spPr bwMode="auto">
            <a:xfrm>
              <a:off x="6894027" y="1445325"/>
              <a:ext cx="81767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</a:p>
          </p:txBody>
        </p:sp>
        <p:sp>
          <p:nvSpPr>
            <p:cNvPr id="25635" name="TextBox 13"/>
            <p:cNvSpPr txBox="1">
              <a:spLocks noChangeArrowheads="1"/>
            </p:cNvSpPr>
            <p:nvPr/>
          </p:nvSpPr>
          <p:spPr bwMode="auto">
            <a:xfrm>
              <a:off x="6961417" y="1634019"/>
              <a:ext cx="1490082" cy="484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25638" name="TextBox 13"/>
            <p:cNvSpPr txBox="1">
              <a:spLocks noChangeArrowheads="1"/>
            </p:cNvSpPr>
            <p:nvPr/>
          </p:nvSpPr>
          <p:spPr bwMode="auto">
            <a:xfrm>
              <a:off x="6894027" y="2415750"/>
              <a:ext cx="757768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</a:p>
          </p:txBody>
        </p:sp>
        <p:sp>
          <p:nvSpPr>
            <p:cNvPr id="25639" name="TextBox 13"/>
            <p:cNvSpPr txBox="1">
              <a:spLocks noChangeArrowheads="1"/>
            </p:cNvSpPr>
            <p:nvPr/>
          </p:nvSpPr>
          <p:spPr bwMode="auto">
            <a:xfrm>
              <a:off x="6961417" y="2604444"/>
              <a:ext cx="1490082" cy="484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25642" name="TextBox 13"/>
            <p:cNvSpPr txBox="1">
              <a:spLocks noChangeArrowheads="1"/>
            </p:cNvSpPr>
            <p:nvPr/>
          </p:nvSpPr>
          <p:spPr bwMode="auto">
            <a:xfrm>
              <a:off x="6894027" y="3353230"/>
              <a:ext cx="766755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</a:p>
          </p:txBody>
        </p:sp>
        <p:sp>
          <p:nvSpPr>
            <p:cNvPr id="25643" name="TextBox 13"/>
            <p:cNvSpPr txBox="1">
              <a:spLocks noChangeArrowheads="1"/>
            </p:cNvSpPr>
            <p:nvPr/>
          </p:nvSpPr>
          <p:spPr bwMode="auto">
            <a:xfrm>
              <a:off x="6961417" y="3541922"/>
              <a:ext cx="1490082" cy="484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19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1886857" y="1071919"/>
            <a:ext cx="4689063" cy="669833"/>
            <a:chOff x="1886857" y="912264"/>
            <a:chExt cx="4689063" cy="669833"/>
          </a:xfrm>
        </p:grpSpPr>
        <p:sp>
          <p:nvSpPr>
            <p:cNvPr id="6150" name="Oval 9"/>
            <p:cNvSpPr>
              <a:spLocks noChangeArrowheads="1"/>
            </p:cNvSpPr>
            <p:nvPr/>
          </p:nvSpPr>
          <p:spPr bwMode="auto">
            <a:xfrm>
              <a:off x="1886857" y="912264"/>
              <a:ext cx="494515" cy="494515"/>
            </a:xfrm>
            <a:prstGeom prst="ellipse">
              <a:avLst/>
            </a:pr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4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cxnSp>
          <p:nvCxnSpPr>
            <p:cNvPr id="6151" name="Straight Connector 22"/>
            <p:cNvCxnSpPr>
              <a:cxnSpLocks noChangeShapeType="1"/>
            </p:cNvCxnSpPr>
            <p:nvPr/>
          </p:nvCxnSpPr>
          <p:spPr bwMode="auto">
            <a:xfrm>
              <a:off x="3801337" y="1208974"/>
              <a:ext cx="761201" cy="1765"/>
            </a:xfrm>
            <a:prstGeom prst="line">
              <a:avLst/>
            </a:prstGeom>
            <a:noFill/>
            <a:ln w="6350">
              <a:solidFill>
                <a:srgbClr val="ADBACA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2" name="Freeform 35"/>
            <p:cNvSpPr>
              <a:spLocks noEditPoints="1"/>
            </p:cNvSpPr>
            <p:nvPr/>
          </p:nvSpPr>
          <p:spPr bwMode="auto">
            <a:xfrm>
              <a:off x="2031679" y="1044724"/>
              <a:ext cx="204871" cy="229596"/>
            </a:xfrm>
            <a:custGeom>
              <a:avLst/>
              <a:gdLst>
                <a:gd name="T0" fmla="*/ 99349500 w 320"/>
                <a:gd name="T1" fmla="*/ 0 h 360"/>
                <a:gd name="T2" fmla="*/ 84778056 w 320"/>
                <a:gd name="T3" fmla="*/ 0 h 360"/>
                <a:gd name="T4" fmla="*/ 79479715 w 320"/>
                <a:gd name="T5" fmla="*/ 6572470 h 360"/>
                <a:gd name="T6" fmla="*/ 79479715 w 320"/>
                <a:gd name="T7" fmla="*/ 118307335 h 360"/>
                <a:gd name="T8" fmla="*/ 105972570 w 320"/>
                <a:gd name="T9" fmla="*/ 118307335 h 360"/>
                <a:gd name="T10" fmla="*/ 105972570 w 320"/>
                <a:gd name="T11" fmla="*/ 6572470 h 360"/>
                <a:gd name="T12" fmla="*/ 99349500 w 320"/>
                <a:gd name="T13" fmla="*/ 0 h 360"/>
                <a:gd name="T14" fmla="*/ 59609355 w 320"/>
                <a:gd name="T15" fmla="*/ 39435969 h 360"/>
                <a:gd name="T16" fmla="*/ 45038486 w 320"/>
                <a:gd name="T17" fmla="*/ 39435969 h 360"/>
                <a:gd name="T18" fmla="*/ 39739570 w 320"/>
                <a:gd name="T19" fmla="*/ 46008440 h 360"/>
                <a:gd name="T20" fmla="*/ 39739570 w 320"/>
                <a:gd name="T21" fmla="*/ 118307335 h 360"/>
                <a:gd name="T22" fmla="*/ 66233000 w 320"/>
                <a:gd name="T23" fmla="*/ 118307335 h 360"/>
                <a:gd name="T24" fmla="*/ 66233000 w 320"/>
                <a:gd name="T25" fmla="*/ 46008440 h 360"/>
                <a:gd name="T26" fmla="*/ 59609355 w 320"/>
                <a:gd name="T27" fmla="*/ 39435969 h 360"/>
                <a:gd name="T28" fmla="*/ 19869785 w 320"/>
                <a:gd name="T29" fmla="*/ 78871366 h 360"/>
                <a:gd name="T30" fmla="*/ 5298916 w 320"/>
                <a:gd name="T31" fmla="*/ 78871366 h 360"/>
                <a:gd name="T32" fmla="*/ 0 w 320"/>
                <a:gd name="T33" fmla="*/ 85444409 h 360"/>
                <a:gd name="T34" fmla="*/ 0 w 320"/>
                <a:gd name="T35" fmla="*/ 118307335 h 360"/>
                <a:gd name="T36" fmla="*/ 26493430 w 320"/>
                <a:gd name="T37" fmla="*/ 118307335 h 360"/>
                <a:gd name="T38" fmla="*/ 26493430 w 320"/>
                <a:gd name="T39" fmla="*/ 85444409 h 360"/>
                <a:gd name="T40" fmla="*/ 19869785 w 320"/>
                <a:gd name="T41" fmla="*/ 78871366 h 36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320" h="360">
                  <a:moveTo>
                    <a:pt x="300" y="0"/>
                  </a:moveTo>
                  <a:cubicBezTo>
                    <a:pt x="256" y="0"/>
                    <a:pt x="256" y="0"/>
                    <a:pt x="256" y="0"/>
                  </a:cubicBezTo>
                  <a:cubicBezTo>
                    <a:pt x="245" y="0"/>
                    <a:pt x="240" y="9"/>
                    <a:pt x="240" y="20"/>
                  </a:cubicBezTo>
                  <a:cubicBezTo>
                    <a:pt x="240" y="360"/>
                    <a:pt x="240" y="360"/>
                    <a:pt x="240" y="360"/>
                  </a:cubicBezTo>
                  <a:cubicBezTo>
                    <a:pt x="320" y="360"/>
                    <a:pt x="320" y="360"/>
                    <a:pt x="320" y="360"/>
                  </a:cubicBezTo>
                  <a:cubicBezTo>
                    <a:pt x="320" y="20"/>
                    <a:pt x="320" y="20"/>
                    <a:pt x="320" y="20"/>
                  </a:cubicBezTo>
                  <a:cubicBezTo>
                    <a:pt x="320" y="9"/>
                    <a:pt x="311" y="0"/>
                    <a:pt x="300" y="0"/>
                  </a:cubicBezTo>
                  <a:close/>
                  <a:moveTo>
                    <a:pt x="180" y="120"/>
                  </a:moveTo>
                  <a:cubicBezTo>
                    <a:pt x="136" y="120"/>
                    <a:pt x="136" y="120"/>
                    <a:pt x="136" y="120"/>
                  </a:cubicBezTo>
                  <a:cubicBezTo>
                    <a:pt x="125" y="120"/>
                    <a:pt x="120" y="129"/>
                    <a:pt x="120" y="140"/>
                  </a:cubicBezTo>
                  <a:cubicBezTo>
                    <a:pt x="120" y="360"/>
                    <a:pt x="120" y="360"/>
                    <a:pt x="120" y="360"/>
                  </a:cubicBezTo>
                  <a:cubicBezTo>
                    <a:pt x="200" y="360"/>
                    <a:pt x="200" y="360"/>
                    <a:pt x="200" y="360"/>
                  </a:cubicBezTo>
                  <a:cubicBezTo>
                    <a:pt x="200" y="140"/>
                    <a:pt x="200" y="140"/>
                    <a:pt x="200" y="140"/>
                  </a:cubicBezTo>
                  <a:cubicBezTo>
                    <a:pt x="200" y="129"/>
                    <a:pt x="191" y="120"/>
                    <a:pt x="180" y="120"/>
                  </a:cubicBezTo>
                  <a:close/>
                  <a:moveTo>
                    <a:pt x="60" y="240"/>
                  </a:moveTo>
                  <a:cubicBezTo>
                    <a:pt x="16" y="240"/>
                    <a:pt x="16" y="240"/>
                    <a:pt x="16" y="240"/>
                  </a:cubicBezTo>
                  <a:cubicBezTo>
                    <a:pt x="5" y="240"/>
                    <a:pt x="0" y="249"/>
                    <a:pt x="0" y="260"/>
                  </a:cubicBezTo>
                  <a:cubicBezTo>
                    <a:pt x="0" y="360"/>
                    <a:pt x="0" y="360"/>
                    <a:pt x="0" y="360"/>
                  </a:cubicBezTo>
                  <a:cubicBezTo>
                    <a:pt x="80" y="360"/>
                    <a:pt x="80" y="360"/>
                    <a:pt x="80" y="360"/>
                  </a:cubicBezTo>
                  <a:cubicBezTo>
                    <a:pt x="80" y="260"/>
                    <a:pt x="80" y="260"/>
                    <a:pt x="80" y="260"/>
                  </a:cubicBezTo>
                  <a:cubicBezTo>
                    <a:pt x="80" y="249"/>
                    <a:pt x="71" y="240"/>
                    <a:pt x="60" y="2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447" tIns="34223" rIns="68447" bIns="34223"/>
            <a:lstStyle/>
            <a:p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6159" name="TextBox 25"/>
            <p:cNvSpPr txBox="1">
              <a:spLocks noChangeArrowheads="1"/>
            </p:cNvSpPr>
            <p:nvPr/>
          </p:nvSpPr>
          <p:spPr bwMode="auto">
            <a:xfrm>
              <a:off x="2748727" y="1044724"/>
              <a:ext cx="109388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6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  <a:endParaRPr lang="zh-CN" altLang="en-US" sz="1600" b="1" dirty="0">
                <a:solidFill>
                  <a:srgbClr val="445469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162" name="TextBox 13"/>
            <p:cNvSpPr txBox="1">
              <a:spLocks noChangeArrowheads="1"/>
            </p:cNvSpPr>
            <p:nvPr/>
          </p:nvSpPr>
          <p:spPr bwMode="auto">
            <a:xfrm>
              <a:off x="4899868" y="1005869"/>
              <a:ext cx="124865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1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6163" name="TextBox 13"/>
            <p:cNvSpPr txBox="1">
              <a:spLocks noChangeArrowheads="1"/>
            </p:cNvSpPr>
            <p:nvPr/>
          </p:nvSpPr>
          <p:spPr bwMode="auto">
            <a:xfrm>
              <a:off x="4899866" y="1274320"/>
              <a:ext cx="167605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0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886857" y="2178029"/>
            <a:ext cx="4689063" cy="740477"/>
            <a:chOff x="1886857" y="2018374"/>
            <a:chExt cx="4689063" cy="740477"/>
          </a:xfrm>
        </p:grpSpPr>
        <p:sp>
          <p:nvSpPr>
            <p:cNvPr id="6156" name="Oval 11"/>
            <p:cNvSpPr>
              <a:spLocks noChangeArrowheads="1"/>
            </p:cNvSpPr>
            <p:nvPr/>
          </p:nvSpPr>
          <p:spPr bwMode="auto">
            <a:xfrm>
              <a:off x="1886857" y="2018374"/>
              <a:ext cx="494515" cy="492748"/>
            </a:xfrm>
            <a:prstGeom prst="ellipse">
              <a:avLst/>
            </a:pr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4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cxnSp>
          <p:nvCxnSpPr>
            <p:cNvPr id="6157" name="Straight Connector 23"/>
            <p:cNvCxnSpPr>
              <a:cxnSpLocks noChangeShapeType="1"/>
            </p:cNvCxnSpPr>
            <p:nvPr/>
          </p:nvCxnSpPr>
          <p:spPr bwMode="auto">
            <a:xfrm>
              <a:off x="3801337" y="2336276"/>
              <a:ext cx="761201" cy="1765"/>
            </a:xfrm>
            <a:prstGeom prst="line">
              <a:avLst/>
            </a:prstGeom>
            <a:noFill/>
            <a:ln w="6350">
              <a:solidFill>
                <a:srgbClr val="ADBACA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158" name="AutoShape 130"/>
            <p:cNvSpPr>
              <a:spLocks/>
            </p:cNvSpPr>
            <p:nvPr/>
          </p:nvSpPr>
          <p:spPr bwMode="auto">
            <a:xfrm>
              <a:off x="2019317" y="2140234"/>
              <a:ext cx="247259" cy="247259"/>
            </a:xfrm>
            <a:custGeom>
              <a:avLst/>
              <a:gdLst>
                <a:gd name="T0" fmla="*/ 144468 w 21373"/>
                <a:gd name="T1" fmla="*/ 2143776 h 21600"/>
                <a:gd name="T2" fmla="*/ 764487 w 21373"/>
                <a:gd name="T3" fmla="*/ 1900382 h 21600"/>
                <a:gd name="T4" fmla="*/ 943884 w 21373"/>
                <a:gd name="T5" fmla="*/ 1861951 h 21600"/>
                <a:gd name="T6" fmla="*/ 1155496 w 21373"/>
                <a:gd name="T7" fmla="*/ 1929490 h 21600"/>
                <a:gd name="T8" fmla="*/ 1367212 w 21373"/>
                <a:gd name="T9" fmla="*/ 1861951 h 21600"/>
                <a:gd name="T10" fmla="*/ 1546610 w 21373"/>
                <a:gd name="T11" fmla="*/ 1900382 h 21600"/>
                <a:gd name="T12" fmla="*/ 2166628 w 21373"/>
                <a:gd name="T13" fmla="*/ 2143776 h 21600"/>
                <a:gd name="T14" fmla="*/ 144468 w 21373"/>
                <a:gd name="T15" fmla="*/ 2143776 h 21600"/>
                <a:gd name="T16" fmla="*/ 1463774 w 21373"/>
                <a:gd name="T17" fmla="*/ 1672020 h 21600"/>
                <a:gd name="T18" fmla="*/ 1439992 w 21373"/>
                <a:gd name="T19" fmla="*/ 1701663 h 21600"/>
                <a:gd name="T20" fmla="*/ 871104 w 21373"/>
                <a:gd name="T21" fmla="*/ 1701663 h 21600"/>
                <a:gd name="T22" fmla="*/ 847322 w 21373"/>
                <a:gd name="T23" fmla="*/ 1672020 h 21600"/>
                <a:gd name="T24" fmla="*/ 589426 w 21373"/>
                <a:gd name="T25" fmla="*/ 768090 h 21600"/>
                <a:gd name="T26" fmla="*/ 1155496 w 21373"/>
                <a:gd name="T27" fmla="*/ 142929 h 21600"/>
                <a:gd name="T28" fmla="*/ 1721671 w 21373"/>
                <a:gd name="T29" fmla="*/ 768090 h 21600"/>
                <a:gd name="T30" fmla="*/ 1463774 w 21373"/>
                <a:gd name="T31" fmla="*/ 1672020 h 21600"/>
                <a:gd name="T32" fmla="*/ 2246760 w 21373"/>
                <a:gd name="T33" fmla="*/ 2024883 h 21600"/>
                <a:gd name="T34" fmla="*/ 1577098 w 21373"/>
                <a:gd name="T35" fmla="*/ 1760632 h 21600"/>
                <a:gd name="T36" fmla="*/ 1852298 w 21373"/>
                <a:gd name="T37" fmla="*/ 1176752 h 21600"/>
                <a:gd name="T38" fmla="*/ 1668575 w 21373"/>
                <a:gd name="T39" fmla="*/ 243395 h 21600"/>
                <a:gd name="T40" fmla="*/ 1155496 w 21373"/>
                <a:gd name="T41" fmla="*/ 0 h 21600"/>
                <a:gd name="T42" fmla="*/ 642521 w 21373"/>
                <a:gd name="T43" fmla="*/ 243395 h 21600"/>
                <a:gd name="T44" fmla="*/ 458798 w 21373"/>
                <a:gd name="T45" fmla="*/ 1176752 h 21600"/>
                <a:gd name="T46" fmla="*/ 733998 w 21373"/>
                <a:gd name="T47" fmla="*/ 1760632 h 21600"/>
                <a:gd name="T48" fmla="*/ 64336 w 21373"/>
                <a:gd name="T49" fmla="*/ 2024883 h 21600"/>
                <a:gd name="T50" fmla="*/ 6166 w 21373"/>
                <a:gd name="T51" fmla="*/ 2185170 h 21600"/>
                <a:gd name="T52" fmla="*/ 144468 w 21373"/>
                <a:gd name="T53" fmla="*/ 2286706 h 21600"/>
                <a:gd name="T54" fmla="*/ 2166628 w 21373"/>
                <a:gd name="T55" fmla="*/ 2286706 h 21600"/>
                <a:gd name="T56" fmla="*/ 2304930 w 21373"/>
                <a:gd name="T57" fmla="*/ 2185170 h 21600"/>
                <a:gd name="T58" fmla="*/ 2246760 w 21373"/>
                <a:gd name="T59" fmla="*/ 2024883 h 2160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1373" h="21600">
                  <a:moveTo>
                    <a:pt x="1336" y="20249"/>
                  </a:moveTo>
                  <a:cubicBezTo>
                    <a:pt x="1428" y="20188"/>
                    <a:pt x="3691" y="18688"/>
                    <a:pt x="7070" y="17950"/>
                  </a:cubicBezTo>
                  <a:lnTo>
                    <a:pt x="8729" y="17587"/>
                  </a:lnTo>
                  <a:cubicBezTo>
                    <a:pt x="9321" y="17980"/>
                    <a:pt x="9972" y="18225"/>
                    <a:pt x="10686" y="18225"/>
                  </a:cubicBezTo>
                  <a:cubicBezTo>
                    <a:pt x="11401" y="18225"/>
                    <a:pt x="12052" y="17980"/>
                    <a:pt x="12644" y="17587"/>
                  </a:cubicBezTo>
                  <a:lnTo>
                    <a:pt x="14303" y="17950"/>
                  </a:lnTo>
                  <a:cubicBezTo>
                    <a:pt x="17656" y="18682"/>
                    <a:pt x="19911" y="20165"/>
                    <a:pt x="20037" y="20249"/>
                  </a:cubicBezTo>
                  <a:cubicBezTo>
                    <a:pt x="20037" y="20249"/>
                    <a:pt x="1336" y="20249"/>
                    <a:pt x="1336" y="20249"/>
                  </a:cubicBezTo>
                  <a:close/>
                  <a:moveTo>
                    <a:pt x="13537" y="15793"/>
                  </a:moveTo>
                  <a:lnTo>
                    <a:pt x="13317" y="16073"/>
                  </a:lnTo>
                  <a:cubicBezTo>
                    <a:pt x="11725" y="17923"/>
                    <a:pt x="9648" y="17923"/>
                    <a:pt x="8056" y="16073"/>
                  </a:cubicBezTo>
                  <a:lnTo>
                    <a:pt x="7836" y="15793"/>
                  </a:lnTo>
                  <a:cubicBezTo>
                    <a:pt x="5977" y="13411"/>
                    <a:pt x="5053" y="10261"/>
                    <a:pt x="5451" y="7255"/>
                  </a:cubicBezTo>
                  <a:cubicBezTo>
                    <a:pt x="5815" y="4367"/>
                    <a:pt x="7453" y="1350"/>
                    <a:pt x="10686" y="1350"/>
                  </a:cubicBezTo>
                  <a:cubicBezTo>
                    <a:pt x="13920" y="1350"/>
                    <a:pt x="15558" y="4367"/>
                    <a:pt x="15922" y="7255"/>
                  </a:cubicBezTo>
                  <a:cubicBezTo>
                    <a:pt x="16318" y="10262"/>
                    <a:pt x="15398" y="13411"/>
                    <a:pt x="13537" y="15793"/>
                  </a:cubicBezTo>
                  <a:moveTo>
                    <a:pt x="20778" y="19126"/>
                  </a:moveTo>
                  <a:cubicBezTo>
                    <a:pt x="20644" y="19037"/>
                    <a:pt x="18209" y="17422"/>
                    <a:pt x="14585" y="16630"/>
                  </a:cubicBezTo>
                  <a:cubicBezTo>
                    <a:pt x="15914" y="14927"/>
                    <a:pt x="16767" y="12639"/>
                    <a:pt x="17130" y="11115"/>
                  </a:cubicBezTo>
                  <a:cubicBezTo>
                    <a:pt x="17633" y="9004"/>
                    <a:pt x="17438" y="4873"/>
                    <a:pt x="15431" y="2299"/>
                  </a:cubicBezTo>
                  <a:cubicBezTo>
                    <a:pt x="14259" y="795"/>
                    <a:pt x="12618" y="0"/>
                    <a:pt x="10686" y="0"/>
                  </a:cubicBezTo>
                  <a:cubicBezTo>
                    <a:pt x="8755" y="0"/>
                    <a:pt x="7114" y="795"/>
                    <a:pt x="5942" y="2299"/>
                  </a:cubicBezTo>
                  <a:cubicBezTo>
                    <a:pt x="3935" y="4873"/>
                    <a:pt x="3740" y="9004"/>
                    <a:pt x="4243" y="11115"/>
                  </a:cubicBezTo>
                  <a:cubicBezTo>
                    <a:pt x="4606" y="12639"/>
                    <a:pt x="5459" y="14927"/>
                    <a:pt x="6788" y="16630"/>
                  </a:cubicBezTo>
                  <a:cubicBezTo>
                    <a:pt x="3164" y="17422"/>
                    <a:pt x="729" y="19037"/>
                    <a:pt x="595" y="19126"/>
                  </a:cubicBezTo>
                  <a:cubicBezTo>
                    <a:pt x="105" y="19457"/>
                    <a:pt x="-113" y="20071"/>
                    <a:pt x="57" y="20640"/>
                  </a:cubicBezTo>
                  <a:cubicBezTo>
                    <a:pt x="228" y="21210"/>
                    <a:pt x="747" y="21599"/>
                    <a:pt x="1336" y="21599"/>
                  </a:cubicBezTo>
                  <a:lnTo>
                    <a:pt x="20037" y="21599"/>
                  </a:lnTo>
                  <a:cubicBezTo>
                    <a:pt x="20626" y="21599"/>
                    <a:pt x="21145" y="21210"/>
                    <a:pt x="21316" y="20640"/>
                  </a:cubicBezTo>
                  <a:cubicBezTo>
                    <a:pt x="21487" y="20071"/>
                    <a:pt x="21268" y="19457"/>
                    <a:pt x="20778" y="1912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28520" tIns="28520" rIns="28520" bIns="28520" anchor="ctr"/>
            <a:lstStyle/>
            <a:p>
              <a:endParaRPr lang="zh-CN" altLang="en-US" sz="1200" dirty="0">
                <a:cs typeface="+mn-ea"/>
                <a:sym typeface="+mn-lt"/>
              </a:endParaRPr>
            </a:p>
          </p:txBody>
        </p:sp>
        <p:sp>
          <p:nvSpPr>
            <p:cNvPr id="6160" name="TextBox 25"/>
            <p:cNvSpPr txBox="1">
              <a:spLocks noChangeArrowheads="1"/>
            </p:cNvSpPr>
            <p:nvPr/>
          </p:nvSpPr>
          <p:spPr bwMode="auto">
            <a:xfrm>
              <a:off x="2748727" y="2170261"/>
              <a:ext cx="109388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6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  <a:endParaRPr lang="zh-CN" altLang="en-US" sz="1600" b="1" dirty="0">
                <a:solidFill>
                  <a:srgbClr val="445469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164" name="TextBox 13"/>
            <p:cNvSpPr txBox="1">
              <a:spLocks noChangeArrowheads="1"/>
            </p:cNvSpPr>
            <p:nvPr/>
          </p:nvSpPr>
          <p:spPr bwMode="auto">
            <a:xfrm>
              <a:off x="4899868" y="2182623"/>
              <a:ext cx="124865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1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6165" name="TextBox 13"/>
            <p:cNvSpPr txBox="1">
              <a:spLocks noChangeArrowheads="1"/>
            </p:cNvSpPr>
            <p:nvPr/>
          </p:nvSpPr>
          <p:spPr bwMode="auto">
            <a:xfrm>
              <a:off x="4899866" y="2451074"/>
              <a:ext cx="167605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0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886857" y="3386172"/>
            <a:ext cx="4689063" cy="632744"/>
            <a:chOff x="1886857" y="3226517"/>
            <a:chExt cx="4689063" cy="632744"/>
          </a:xfrm>
        </p:grpSpPr>
        <p:sp>
          <p:nvSpPr>
            <p:cNvPr id="6153" name="Oval 10"/>
            <p:cNvSpPr>
              <a:spLocks noChangeArrowheads="1"/>
            </p:cNvSpPr>
            <p:nvPr/>
          </p:nvSpPr>
          <p:spPr bwMode="auto">
            <a:xfrm>
              <a:off x="1886857" y="3226517"/>
              <a:ext cx="494515" cy="494515"/>
            </a:xfrm>
            <a:prstGeom prst="ellipse">
              <a:avLst/>
            </a:pr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24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cxnSp>
          <p:nvCxnSpPr>
            <p:cNvPr id="6154" name="Straight Connector 24"/>
            <p:cNvCxnSpPr>
              <a:cxnSpLocks noChangeShapeType="1"/>
            </p:cNvCxnSpPr>
            <p:nvPr/>
          </p:nvCxnSpPr>
          <p:spPr bwMode="auto">
            <a:xfrm>
              <a:off x="3801337" y="3480840"/>
              <a:ext cx="761201" cy="1766"/>
            </a:xfrm>
            <a:prstGeom prst="line">
              <a:avLst/>
            </a:prstGeom>
            <a:noFill/>
            <a:ln w="6350">
              <a:solidFill>
                <a:srgbClr val="ADBACA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pic>
          <p:nvPicPr>
            <p:cNvPr id="6155" name="Group 5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1083" y="3351914"/>
              <a:ext cx="250790" cy="243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61" name="TextBox 25"/>
            <p:cNvSpPr txBox="1">
              <a:spLocks noChangeArrowheads="1"/>
            </p:cNvSpPr>
            <p:nvPr/>
          </p:nvSpPr>
          <p:spPr bwMode="auto">
            <a:xfrm>
              <a:off x="2748727" y="3311292"/>
              <a:ext cx="109388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2813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2813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16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Keyword</a:t>
              </a:r>
              <a:endParaRPr lang="zh-CN" altLang="en-US" sz="1600" b="1" dirty="0">
                <a:solidFill>
                  <a:srgbClr val="445469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6166" name="TextBox 13"/>
            <p:cNvSpPr txBox="1">
              <a:spLocks noChangeArrowheads="1"/>
            </p:cNvSpPr>
            <p:nvPr/>
          </p:nvSpPr>
          <p:spPr bwMode="auto">
            <a:xfrm>
              <a:off x="4899868" y="3283033"/>
              <a:ext cx="1248651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1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6167" name="TextBox 13"/>
            <p:cNvSpPr txBox="1">
              <a:spLocks noChangeArrowheads="1"/>
            </p:cNvSpPr>
            <p:nvPr/>
          </p:nvSpPr>
          <p:spPr bwMode="auto">
            <a:xfrm>
              <a:off x="4899866" y="3551484"/>
              <a:ext cx="1676054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0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767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4513" y="2322286"/>
            <a:ext cx="3632604" cy="2830285"/>
          </a:xfrm>
          <a:prstGeom prst="rect">
            <a:avLst/>
          </a:prstGeom>
        </p:spPr>
      </p:pic>
      <p:cxnSp>
        <p:nvCxnSpPr>
          <p:cNvPr id="10" name="直接连接符 9"/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18091" y="0"/>
            <a:ext cx="0" cy="1816894"/>
          </a:xfrm>
          <a:prstGeom prst="line">
            <a:avLst/>
          </a:prstGeom>
          <a:ln>
            <a:solidFill>
              <a:srgbClr val="0099EE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2"/>
            </p:custDataLst>
          </p:nvPr>
        </p:nvCxnSpPr>
        <p:spPr>
          <a:xfrm flipH="1">
            <a:off x="3618091" y="3336131"/>
            <a:ext cx="0" cy="1809750"/>
          </a:xfrm>
          <a:prstGeom prst="line">
            <a:avLst/>
          </a:prstGeom>
          <a:ln>
            <a:solidFill>
              <a:srgbClr val="0099EE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组合 3"/>
          <p:cNvGrpSpPr/>
          <p:nvPr/>
        </p:nvGrpSpPr>
        <p:grpSpPr>
          <a:xfrm>
            <a:off x="5019457" y="984647"/>
            <a:ext cx="3181114" cy="703660"/>
            <a:chOff x="5019457" y="984647"/>
            <a:chExt cx="3181114" cy="703660"/>
          </a:xfrm>
        </p:grpSpPr>
        <p:sp>
          <p:nvSpPr>
            <p:cNvPr id="12" name="文本框 11"/>
            <p:cNvSpPr txBox="1"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5450463" y="1201342"/>
              <a:ext cx="2750108" cy="4405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2000" b="1" dirty="0">
                  <a:solidFill>
                    <a:srgbClr val="0081C8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rgbClr val="0081C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cxnSp>
          <p:nvCxnSpPr>
            <p:cNvPr id="13" name="直接连接符 12"/>
            <p:cNvCxnSpPr/>
            <p:nvPr>
              <p:custDataLst>
                <p:tags r:id="rId13"/>
              </p:custDataLst>
            </p:nvPr>
          </p:nvCxnSpPr>
          <p:spPr>
            <a:xfrm flipH="1">
              <a:off x="5168285" y="1201342"/>
              <a:ext cx="373856" cy="486965"/>
            </a:xfrm>
            <a:prstGeom prst="line">
              <a:avLst/>
            </a:prstGeom>
            <a:ln>
              <a:solidFill>
                <a:srgbClr val="0099E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本框 13"/>
            <p:cNvSpPr txBox="1"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5019457" y="984647"/>
              <a:ext cx="28932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000" b="1" dirty="0">
                  <a:solidFill>
                    <a:srgbClr val="006196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  <a:endParaRPr lang="zh-CN" altLang="en-US" sz="3000" b="1" dirty="0">
                <a:solidFill>
                  <a:srgbClr val="006196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019457" y="1807369"/>
            <a:ext cx="3531394" cy="704850"/>
            <a:chOff x="5019457" y="1807369"/>
            <a:chExt cx="3531394" cy="704850"/>
          </a:xfrm>
        </p:grpSpPr>
        <p:sp>
          <p:nvSpPr>
            <p:cNvPr id="15" name="文本框 15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5450463" y="2165747"/>
              <a:ext cx="3100388" cy="300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lvl="0"/>
              <a:r>
                <a:rPr lang="en-US" altLang="zh-CN" sz="2000" b="1" dirty="0">
                  <a:solidFill>
                    <a:srgbClr val="0081C8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rgbClr val="0081C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cxnSp>
          <p:nvCxnSpPr>
            <p:cNvPr id="16" name="直接连接符 15"/>
            <p:cNvCxnSpPr/>
            <p:nvPr>
              <p:custDataLst>
                <p:tags r:id="rId10"/>
              </p:custDataLst>
            </p:nvPr>
          </p:nvCxnSpPr>
          <p:spPr>
            <a:xfrm flipH="1">
              <a:off x="5168285" y="2024063"/>
              <a:ext cx="373856" cy="488156"/>
            </a:xfrm>
            <a:prstGeom prst="line">
              <a:avLst/>
            </a:prstGeom>
            <a:ln>
              <a:solidFill>
                <a:srgbClr val="0099E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文本框 17"/>
            <p:cNvSpPr txBox="1"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>
              <a:off x="5019457" y="1807369"/>
              <a:ext cx="28932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000" b="1" dirty="0">
                  <a:solidFill>
                    <a:srgbClr val="006196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  <a:endParaRPr lang="zh-CN" altLang="en-US" sz="3000" b="1" dirty="0">
                <a:solidFill>
                  <a:srgbClr val="006196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5019457" y="2631281"/>
            <a:ext cx="3531394" cy="704851"/>
            <a:chOff x="5019457" y="2631281"/>
            <a:chExt cx="3531394" cy="704851"/>
          </a:xfrm>
        </p:grpSpPr>
        <p:sp>
          <p:nvSpPr>
            <p:cNvPr id="18" name="文本框 19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5450463" y="2989660"/>
              <a:ext cx="3100388" cy="300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lvl="0"/>
              <a:r>
                <a:rPr lang="en-US" altLang="zh-CN" sz="2000" b="1" dirty="0">
                  <a:solidFill>
                    <a:srgbClr val="0081C8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rgbClr val="0081C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cxnSp>
          <p:nvCxnSpPr>
            <p:cNvPr id="19" name="直接连接符 18"/>
            <p:cNvCxnSpPr/>
            <p:nvPr>
              <p:custDataLst>
                <p:tags r:id="rId7"/>
              </p:custDataLst>
            </p:nvPr>
          </p:nvCxnSpPr>
          <p:spPr>
            <a:xfrm flipH="1">
              <a:off x="5168285" y="2847976"/>
              <a:ext cx="373856" cy="488156"/>
            </a:xfrm>
            <a:prstGeom prst="line">
              <a:avLst/>
            </a:prstGeom>
            <a:ln>
              <a:solidFill>
                <a:srgbClr val="0099E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文本框 21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5019457" y="2631281"/>
              <a:ext cx="28932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000" b="1" dirty="0">
                  <a:solidFill>
                    <a:srgbClr val="006196"/>
                  </a:solidFill>
                  <a:latin typeface="+mn-lt"/>
                  <a:ea typeface="+mn-ea"/>
                  <a:cs typeface="+mn-ea"/>
                  <a:sym typeface="+mn-lt"/>
                </a:rPr>
                <a:t>3</a:t>
              </a:r>
              <a:endParaRPr lang="zh-CN" altLang="en-US" sz="3000" b="1" dirty="0">
                <a:solidFill>
                  <a:srgbClr val="006196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019457" y="3455194"/>
            <a:ext cx="3531394" cy="703660"/>
            <a:chOff x="5019457" y="3455194"/>
            <a:chExt cx="3531394" cy="703660"/>
          </a:xfrm>
        </p:grpSpPr>
        <p:sp>
          <p:nvSpPr>
            <p:cNvPr id="21" name="文本框 23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5450463" y="3813572"/>
              <a:ext cx="3100388" cy="300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lvl="0"/>
              <a:r>
                <a:rPr lang="en-US" altLang="zh-CN" sz="2000" b="1" dirty="0">
                  <a:solidFill>
                    <a:srgbClr val="0081C8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rgbClr val="0081C8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cxnSp>
          <p:nvCxnSpPr>
            <p:cNvPr id="22" name="直接连接符 21"/>
            <p:cNvCxnSpPr/>
            <p:nvPr>
              <p:custDataLst>
                <p:tags r:id="rId4"/>
              </p:custDataLst>
            </p:nvPr>
          </p:nvCxnSpPr>
          <p:spPr>
            <a:xfrm flipH="1">
              <a:off x="5168285" y="3671888"/>
              <a:ext cx="373856" cy="486966"/>
            </a:xfrm>
            <a:prstGeom prst="line">
              <a:avLst/>
            </a:prstGeom>
            <a:ln>
              <a:solidFill>
                <a:srgbClr val="0099E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25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5019457" y="3455194"/>
              <a:ext cx="289322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3000" b="1" dirty="0">
                  <a:solidFill>
                    <a:srgbClr val="006196"/>
                  </a:solidFill>
                  <a:latin typeface="+mn-lt"/>
                  <a:ea typeface="+mn-ea"/>
                  <a:cs typeface="+mn-ea"/>
                  <a:sym typeface="+mn-lt"/>
                </a:rPr>
                <a:t>4</a:t>
              </a:r>
              <a:endParaRPr lang="zh-CN" altLang="en-US" sz="3000" b="1" dirty="0">
                <a:solidFill>
                  <a:srgbClr val="006196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A8EDADEA-DC84-933B-AD05-360C12D88966}"/>
              </a:ext>
            </a:extLst>
          </p:cNvPr>
          <p:cNvSpPr txBox="1"/>
          <p:nvPr/>
        </p:nvSpPr>
        <p:spPr>
          <a:xfrm>
            <a:off x="1974843" y="2253347"/>
            <a:ext cx="29029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218053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75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50"/>
                            </p:stCondLst>
                            <p:childTnLst>
                              <p:par>
                                <p:cTn id="2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椭圆 12"/>
          <p:cNvSpPr/>
          <p:nvPr/>
        </p:nvSpPr>
        <p:spPr>
          <a:xfrm>
            <a:off x="6366783" y="1067684"/>
            <a:ext cx="1146572" cy="114776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1451883" y="1067684"/>
            <a:ext cx="1146572" cy="1147763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6556464" y="1299857"/>
            <a:ext cx="780306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1950" b="1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195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1660242" y="1299857"/>
            <a:ext cx="702469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zh-CN" sz="1950" b="1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195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Freeform 10"/>
          <p:cNvSpPr>
            <a:spLocks/>
          </p:cNvSpPr>
          <p:nvPr/>
        </p:nvSpPr>
        <p:spPr bwMode="gray">
          <a:xfrm>
            <a:off x="2854178" y="1168888"/>
            <a:ext cx="3294459" cy="238125"/>
          </a:xfrm>
          <a:custGeom>
            <a:avLst/>
            <a:gdLst>
              <a:gd name="T0" fmla="*/ 0 w 2347"/>
              <a:gd name="T1" fmla="*/ 188 h 336"/>
              <a:gd name="T2" fmla="*/ 0 w 2347"/>
              <a:gd name="T3" fmla="*/ 336 h 336"/>
              <a:gd name="T4" fmla="*/ 2347 w 2347"/>
              <a:gd name="T5" fmla="*/ 336 h 336"/>
              <a:gd name="T6" fmla="*/ 2005 w 2347"/>
              <a:gd name="T7" fmla="*/ 0 h 336"/>
              <a:gd name="T8" fmla="*/ 2005 w 2347"/>
              <a:gd name="T9" fmla="*/ 189 h 336"/>
              <a:gd name="T10" fmla="*/ 0 w 2347"/>
              <a:gd name="T11" fmla="*/ 188 h 3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47"/>
              <a:gd name="T19" fmla="*/ 0 h 336"/>
              <a:gd name="T20" fmla="*/ 2347 w 2347"/>
              <a:gd name="T21" fmla="*/ 336 h 3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47" h="336">
                <a:moveTo>
                  <a:pt x="0" y="188"/>
                </a:moveTo>
                <a:lnTo>
                  <a:pt x="0" y="336"/>
                </a:lnTo>
                <a:lnTo>
                  <a:pt x="2347" y="336"/>
                </a:lnTo>
                <a:lnTo>
                  <a:pt x="2005" y="0"/>
                </a:lnTo>
                <a:lnTo>
                  <a:pt x="2005" y="189"/>
                </a:lnTo>
                <a:lnTo>
                  <a:pt x="0" y="188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zh-CN" altLang="en-US" sz="1013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1007025" y="2465776"/>
            <a:ext cx="3202781" cy="1892826"/>
          </a:xfrm>
          <a:prstGeom prst="rect">
            <a:avLst/>
          </a:prstGeom>
          <a:noFill/>
          <a:ln>
            <a:noFill/>
          </a:ln>
          <a:effectLst/>
        </p:spPr>
        <p:txBody>
          <a:bodyPr anchor="b"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  <a:endParaRPr lang="zh-CN" altLang="en-US" sz="2400" b="1" dirty="0">
              <a:solidFill>
                <a:srgbClr val="0070C0"/>
              </a:solidFill>
              <a:cs typeface="+mn-ea"/>
              <a:sym typeface="+mn-lt"/>
            </a:endParaRPr>
          </a:p>
          <a:p>
            <a:pPr marL="257175" indent="-257175" algn="r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Add title text</a:t>
            </a:r>
            <a:endParaRPr lang="zh-CN" altLang="en-US" sz="1800" dirty="0">
              <a:solidFill>
                <a:srgbClr val="262626"/>
              </a:solidFill>
              <a:cs typeface="+mn-ea"/>
              <a:sym typeface="+mn-lt"/>
            </a:endParaRPr>
          </a:p>
          <a:p>
            <a:pPr marL="257175" indent="-257175" algn="r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Add title text</a:t>
            </a:r>
            <a:endParaRPr lang="zh-CN" altLang="en-US" sz="1800" dirty="0">
              <a:solidFill>
                <a:srgbClr val="262626"/>
              </a:solidFill>
              <a:cs typeface="+mn-ea"/>
              <a:sym typeface="+mn-lt"/>
            </a:endParaRPr>
          </a:p>
          <a:p>
            <a:pPr marL="257175" indent="-257175" algn="r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Add title text</a:t>
            </a:r>
            <a:endParaRPr lang="zh-CN" altLang="en-US" sz="18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2942284" y="1472497"/>
            <a:ext cx="29706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180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lang="zh-CN" altLang="en-US" sz="18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21" name="Text Box 20"/>
          <p:cNvSpPr txBox="1">
            <a:spLocks noChangeArrowheads="1"/>
          </p:cNvSpPr>
          <p:nvPr/>
        </p:nvSpPr>
        <p:spPr bwMode="auto">
          <a:xfrm>
            <a:off x="4587479" y="2459982"/>
            <a:ext cx="3679031" cy="1892826"/>
          </a:xfrm>
          <a:prstGeom prst="rect">
            <a:avLst/>
          </a:prstGeom>
          <a:noFill/>
          <a:ln>
            <a:noFill/>
          </a:ln>
          <a:effectLst/>
        </p:spPr>
        <p:txBody>
          <a:bodyPr anchor="b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  <a:endParaRPr lang="zh-CN" altLang="en-US" sz="2400" b="1" dirty="0">
              <a:solidFill>
                <a:srgbClr val="0070C0"/>
              </a:solidFill>
              <a:cs typeface="+mn-ea"/>
              <a:sym typeface="+mn-lt"/>
            </a:endParaRPr>
          </a:p>
          <a:p>
            <a:pPr marL="257175" indent="-257175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Add title text</a:t>
            </a:r>
            <a:endParaRPr lang="zh-CN" altLang="en-US" sz="1800" dirty="0">
              <a:solidFill>
                <a:srgbClr val="262626"/>
              </a:solidFill>
              <a:cs typeface="+mn-ea"/>
              <a:sym typeface="+mn-lt"/>
            </a:endParaRPr>
          </a:p>
          <a:p>
            <a:pPr marL="257175" indent="-257175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Add title text</a:t>
            </a:r>
            <a:endParaRPr lang="zh-CN" altLang="en-US" sz="1800" dirty="0">
              <a:solidFill>
                <a:srgbClr val="262626"/>
              </a:solidFill>
              <a:cs typeface="+mn-ea"/>
              <a:sym typeface="+mn-lt"/>
            </a:endParaRPr>
          </a:p>
          <a:p>
            <a:pPr marL="257175" indent="-257175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altLang="zh-CN" sz="1800" dirty="0">
                <a:solidFill>
                  <a:srgbClr val="262626"/>
                </a:solidFill>
                <a:cs typeface="+mn-ea"/>
                <a:sym typeface="+mn-lt"/>
              </a:rPr>
              <a:t>Add title text</a:t>
            </a:r>
            <a:endParaRPr lang="zh-CN" altLang="en-US" sz="18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cxnSp>
        <p:nvCxnSpPr>
          <p:cNvPr id="23" name="直接连接符 22"/>
          <p:cNvCxnSpPr/>
          <p:nvPr/>
        </p:nvCxnSpPr>
        <p:spPr>
          <a:xfrm>
            <a:off x="4385072" y="2465776"/>
            <a:ext cx="0" cy="192036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10"/>
          <p:cNvSpPr>
            <a:spLocks/>
          </p:cNvSpPr>
          <p:nvPr/>
        </p:nvSpPr>
        <p:spPr bwMode="gray">
          <a:xfrm flipH="1" flipV="1">
            <a:off x="2854178" y="1875389"/>
            <a:ext cx="3294459" cy="238125"/>
          </a:xfrm>
          <a:custGeom>
            <a:avLst/>
            <a:gdLst>
              <a:gd name="T0" fmla="*/ 0 w 2347"/>
              <a:gd name="T1" fmla="*/ 188 h 336"/>
              <a:gd name="T2" fmla="*/ 0 w 2347"/>
              <a:gd name="T3" fmla="*/ 336 h 336"/>
              <a:gd name="T4" fmla="*/ 2347 w 2347"/>
              <a:gd name="T5" fmla="*/ 336 h 336"/>
              <a:gd name="T6" fmla="*/ 2005 w 2347"/>
              <a:gd name="T7" fmla="*/ 0 h 336"/>
              <a:gd name="T8" fmla="*/ 2005 w 2347"/>
              <a:gd name="T9" fmla="*/ 189 h 336"/>
              <a:gd name="T10" fmla="*/ 0 w 2347"/>
              <a:gd name="T11" fmla="*/ 188 h 3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347"/>
              <a:gd name="T19" fmla="*/ 0 h 336"/>
              <a:gd name="T20" fmla="*/ 2347 w 2347"/>
              <a:gd name="T21" fmla="*/ 336 h 3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347" h="336">
                <a:moveTo>
                  <a:pt x="0" y="188"/>
                </a:moveTo>
                <a:lnTo>
                  <a:pt x="0" y="336"/>
                </a:lnTo>
                <a:lnTo>
                  <a:pt x="2347" y="336"/>
                </a:lnTo>
                <a:lnTo>
                  <a:pt x="2005" y="0"/>
                </a:lnTo>
                <a:lnTo>
                  <a:pt x="2005" y="189"/>
                </a:lnTo>
                <a:lnTo>
                  <a:pt x="0" y="188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wrap="none" anchor="ctr"/>
          <a:lstStyle/>
          <a:p>
            <a:pPr>
              <a:defRPr/>
            </a:pPr>
            <a:endParaRPr lang="zh-CN" altLang="en-US" sz="1013" dirty="0">
              <a:solidFill>
                <a:srgbClr val="0070C0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19200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8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/>
      <p:bldP spid="17" grpId="0" animBg="1"/>
      <p:bldP spid="19" grpId="0"/>
      <p:bldP spid="20" grpId="0"/>
      <p:bldP spid="21" grpId="0"/>
      <p:bldP spid="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4513" y="2322286"/>
            <a:ext cx="3632604" cy="2830285"/>
          </a:xfrm>
          <a:prstGeom prst="rect">
            <a:avLst/>
          </a:prstGeom>
        </p:spPr>
      </p:pic>
      <p:cxnSp>
        <p:nvCxnSpPr>
          <p:cNvPr id="10" name="直接连接符 9"/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18091" y="0"/>
            <a:ext cx="0" cy="1816894"/>
          </a:xfrm>
          <a:prstGeom prst="line">
            <a:avLst/>
          </a:prstGeom>
          <a:ln>
            <a:solidFill>
              <a:srgbClr val="0099EE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2"/>
            </p:custDataLst>
          </p:nvPr>
        </p:nvCxnSpPr>
        <p:spPr>
          <a:xfrm flipH="1">
            <a:off x="3618091" y="3336131"/>
            <a:ext cx="0" cy="1809750"/>
          </a:xfrm>
          <a:prstGeom prst="line">
            <a:avLst/>
          </a:prstGeom>
          <a:ln>
            <a:solidFill>
              <a:srgbClr val="0099EE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>
            <p:custDataLst>
              <p:tags r:id="rId3"/>
            </p:custDataLst>
          </p:nvPr>
        </p:nvSpPr>
        <p:spPr>
          <a:xfrm>
            <a:off x="4690174" y="1954174"/>
            <a:ext cx="3468723" cy="736223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ctr"/>
            <a:r>
              <a:rPr lang="en-US" altLang="zh-CN" sz="3300" b="1" dirty="0">
                <a:gradFill flip="none" rotWithShape="1">
                  <a:gsLst>
                    <a:gs pos="0">
                      <a:srgbClr val="0070C0"/>
                    </a:gs>
                    <a:gs pos="50000">
                      <a:srgbClr val="00B0F0"/>
                    </a:gs>
                    <a:gs pos="55000">
                      <a:srgbClr val="00B0F0"/>
                    </a:gs>
                    <a:gs pos="100000">
                      <a:srgbClr val="0070C0"/>
                    </a:gs>
                  </a:gsLst>
                  <a:lin ang="5400000" scaled="1"/>
                  <a:tileRect/>
                </a:gradFill>
                <a:cs typeface="+mn-ea"/>
                <a:sym typeface="+mn-lt"/>
              </a:rPr>
              <a:t>Part Four</a:t>
            </a:r>
            <a:endParaRPr lang="zh-CN" altLang="en-US" sz="3300" b="1" dirty="0">
              <a:gradFill flip="none" rotWithShape="1">
                <a:gsLst>
                  <a:gs pos="0">
                    <a:srgbClr val="0070C0"/>
                  </a:gs>
                  <a:gs pos="50000">
                    <a:srgbClr val="00B0F0"/>
                  </a:gs>
                  <a:gs pos="55000">
                    <a:srgbClr val="00B0F0"/>
                  </a:gs>
                  <a:gs pos="100000">
                    <a:srgbClr val="0070C0"/>
                  </a:gs>
                </a:gsLst>
                <a:lin ang="5400000" scaled="1"/>
                <a:tileRect/>
              </a:gradFill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>
            <p:custDataLst>
              <p:tags r:id="rId4"/>
            </p:custDataLst>
          </p:nvPr>
        </p:nvSpPr>
        <p:spPr>
          <a:xfrm>
            <a:off x="4766374" y="2865681"/>
            <a:ext cx="3307556" cy="47045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cxnSp>
        <p:nvCxnSpPr>
          <p:cNvPr id="29" name="直接连接符 28"/>
          <p:cNvCxnSpPr/>
          <p:nvPr>
            <p:custDataLst>
              <p:tags r:id="rId5"/>
            </p:custDataLst>
          </p:nvPr>
        </p:nvCxnSpPr>
        <p:spPr>
          <a:xfrm>
            <a:off x="4766373" y="3336131"/>
            <a:ext cx="3307556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cxnSp>
        <p:nvCxnSpPr>
          <p:cNvPr id="30" name="直接连接符 29"/>
          <p:cNvCxnSpPr/>
          <p:nvPr>
            <p:custDataLst>
              <p:tags r:id="rId6"/>
            </p:custDataLst>
          </p:nvPr>
        </p:nvCxnSpPr>
        <p:spPr>
          <a:xfrm>
            <a:off x="4766372" y="2872826"/>
            <a:ext cx="1485000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cxnSp>
        <p:nvCxnSpPr>
          <p:cNvPr id="31" name="直接连接符 30"/>
          <p:cNvCxnSpPr/>
          <p:nvPr>
            <p:custDataLst>
              <p:tags r:id="rId7"/>
            </p:custDataLst>
          </p:nvPr>
        </p:nvCxnSpPr>
        <p:spPr>
          <a:xfrm>
            <a:off x="6588929" y="2872826"/>
            <a:ext cx="1485000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sp>
        <p:nvSpPr>
          <p:cNvPr id="32" name="菱形 31"/>
          <p:cNvSpPr/>
          <p:nvPr>
            <p:custDataLst>
              <p:tags r:id="rId8"/>
            </p:custDataLst>
          </p:nvPr>
        </p:nvSpPr>
        <p:spPr>
          <a:xfrm>
            <a:off x="6320138" y="2772813"/>
            <a:ext cx="200025" cy="200025"/>
          </a:xfrm>
          <a:prstGeom prst="diamond">
            <a:avLst/>
          </a:prstGeom>
          <a:solidFill>
            <a:srgbClr val="2E8CF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6634CCB9-186F-DB91-756D-D85DE0494991}"/>
              </a:ext>
            </a:extLst>
          </p:cNvPr>
          <p:cNvSpPr txBox="1"/>
          <p:nvPr/>
        </p:nvSpPr>
        <p:spPr>
          <a:xfrm>
            <a:off x="1974843" y="2253347"/>
            <a:ext cx="29029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244640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415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1035006" y="1707654"/>
            <a:ext cx="1296144" cy="1296144"/>
          </a:xfrm>
          <a:prstGeom prst="ellipse">
            <a:avLst/>
          </a:prstGeom>
          <a:noFill/>
          <a:ln>
            <a:solidFill>
              <a:srgbClr val="DCDDDD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50"/>
              </a:lnSpc>
            </a:pPr>
            <a:r>
              <a:rPr lang="en-US" altLang="zh-CN" sz="1500" dirty="0">
                <a:solidFill>
                  <a:srgbClr val="0070C0"/>
                </a:solidFill>
                <a:cs typeface="+mn-ea"/>
                <a:sym typeface="+mn-lt"/>
              </a:rPr>
              <a:t>25%</a:t>
            </a:r>
          </a:p>
          <a:p>
            <a:pPr algn="ctr">
              <a:lnSpc>
                <a:spcPts val="1950"/>
              </a:lnSpc>
            </a:pPr>
            <a:r>
              <a:rPr lang="en-US" altLang="zh-CN" sz="15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  <a:endParaRPr lang="zh-CN" altLang="en-US" sz="1500" b="1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960954" y="1707654"/>
            <a:ext cx="1296144" cy="1296144"/>
          </a:xfrm>
          <a:prstGeom prst="ellipse">
            <a:avLst/>
          </a:prstGeom>
          <a:noFill/>
          <a:ln>
            <a:solidFill>
              <a:srgbClr val="D9D9D9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50"/>
              </a:lnSpc>
            </a:pPr>
            <a:r>
              <a:rPr lang="en-US" altLang="zh-CN" sz="1500" dirty="0">
                <a:solidFill>
                  <a:srgbClr val="0070C0"/>
                </a:solidFill>
                <a:cs typeface="+mn-ea"/>
                <a:sym typeface="+mn-lt"/>
              </a:rPr>
              <a:t>50%</a:t>
            </a:r>
          </a:p>
          <a:p>
            <a:pPr algn="ctr">
              <a:lnSpc>
                <a:spcPts val="1950"/>
              </a:lnSpc>
            </a:pPr>
            <a:r>
              <a:rPr lang="en-US" altLang="zh-CN" sz="15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  <a:endParaRPr lang="zh-CN" altLang="en-US" sz="1500" b="1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886903" y="1707654"/>
            <a:ext cx="1296144" cy="1296144"/>
          </a:xfrm>
          <a:prstGeom prst="ellipse">
            <a:avLst/>
          </a:prstGeom>
          <a:noFill/>
          <a:ln>
            <a:solidFill>
              <a:srgbClr val="D9D9D9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50"/>
              </a:lnSpc>
            </a:pPr>
            <a:r>
              <a:rPr lang="en-US" altLang="zh-CN" sz="1500" dirty="0">
                <a:solidFill>
                  <a:srgbClr val="0070C0"/>
                </a:solidFill>
                <a:cs typeface="+mn-ea"/>
                <a:sym typeface="+mn-lt"/>
              </a:rPr>
              <a:t>95%</a:t>
            </a:r>
          </a:p>
          <a:p>
            <a:pPr algn="ctr">
              <a:lnSpc>
                <a:spcPts val="1950"/>
              </a:lnSpc>
            </a:pPr>
            <a:r>
              <a:rPr lang="en-US" altLang="zh-CN" sz="15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  <a:endParaRPr lang="zh-CN" altLang="en-US" sz="1500" b="1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812850" y="1707654"/>
            <a:ext cx="1296144" cy="1296144"/>
          </a:xfrm>
          <a:prstGeom prst="ellipse">
            <a:avLst/>
          </a:prstGeom>
          <a:noFill/>
          <a:ln>
            <a:solidFill>
              <a:srgbClr val="FFFFFF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950"/>
              </a:lnSpc>
            </a:pPr>
            <a:r>
              <a:rPr lang="en-US" altLang="zh-CN" sz="1500" dirty="0">
                <a:solidFill>
                  <a:srgbClr val="0070C0"/>
                </a:solidFill>
                <a:cs typeface="+mn-ea"/>
                <a:sym typeface="+mn-lt"/>
              </a:rPr>
              <a:t>100%</a:t>
            </a:r>
          </a:p>
          <a:p>
            <a:pPr algn="ctr">
              <a:lnSpc>
                <a:spcPts val="1950"/>
              </a:lnSpc>
            </a:pPr>
            <a:r>
              <a:rPr lang="en-US" altLang="zh-CN" sz="15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  <a:endParaRPr lang="zh-CN" altLang="en-US" sz="1500" b="1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4" name="弧形 13"/>
          <p:cNvSpPr/>
          <p:nvPr/>
        </p:nvSpPr>
        <p:spPr>
          <a:xfrm>
            <a:off x="1035866" y="1707654"/>
            <a:ext cx="1296144" cy="1296144"/>
          </a:xfrm>
          <a:prstGeom prst="arc">
            <a:avLst/>
          </a:prstGeom>
          <a:ln w="152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013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5" name="弧形 14"/>
          <p:cNvSpPr/>
          <p:nvPr/>
        </p:nvSpPr>
        <p:spPr>
          <a:xfrm>
            <a:off x="2960954" y="1707654"/>
            <a:ext cx="1296144" cy="1296144"/>
          </a:xfrm>
          <a:prstGeom prst="arc">
            <a:avLst>
              <a:gd name="adj1" fmla="val 10830103"/>
              <a:gd name="adj2" fmla="val 21573032"/>
            </a:avLst>
          </a:prstGeom>
          <a:ln w="152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013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6" name="弧形 15"/>
          <p:cNvSpPr/>
          <p:nvPr/>
        </p:nvSpPr>
        <p:spPr>
          <a:xfrm>
            <a:off x="4886903" y="1707654"/>
            <a:ext cx="1296144" cy="1296144"/>
          </a:xfrm>
          <a:prstGeom prst="arc">
            <a:avLst>
              <a:gd name="adj1" fmla="val 10830103"/>
              <a:gd name="adj2" fmla="val 5455170"/>
            </a:avLst>
          </a:prstGeom>
          <a:ln w="152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013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7" name="弧形 16"/>
          <p:cNvSpPr/>
          <p:nvPr/>
        </p:nvSpPr>
        <p:spPr>
          <a:xfrm>
            <a:off x="6812850" y="1707654"/>
            <a:ext cx="1296144" cy="1296144"/>
          </a:xfrm>
          <a:prstGeom prst="arc">
            <a:avLst>
              <a:gd name="adj1" fmla="val 10830103"/>
              <a:gd name="adj2" fmla="val 10828201"/>
            </a:avLst>
          </a:prstGeom>
          <a:ln w="152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013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6331" y="3211539"/>
            <a:ext cx="1573494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22279" y="3211539"/>
            <a:ext cx="1573494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48228" y="3211539"/>
            <a:ext cx="1573494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74175" y="3211539"/>
            <a:ext cx="1573494" cy="78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7983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00"/>
                            </p:stCondLst>
                            <p:childTnLst>
                              <p:par>
                                <p:cTn id="3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600"/>
                            </p:stCondLst>
                            <p:childTnLst>
                              <p:par>
                                <p:cTn id="5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4589672" y="1998001"/>
            <a:ext cx="0" cy="866659"/>
          </a:xfrm>
          <a:prstGeom prst="line">
            <a:avLst/>
          </a:prstGeom>
          <a:noFill/>
          <a:ln w="19050" cap="flat">
            <a:solidFill>
              <a:srgbClr val="0070C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0" name="Oval 8"/>
          <p:cNvSpPr>
            <a:spLocks noChangeArrowheads="1"/>
          </p:cNvSpPr>
          <p:nvPr/>
        </p:nvSpPr>
        <p:spPr bwMode="auto">
          <a:xfrm>
            <a:off x="4480870" y="2857964"/>
            <a:ext cx="213657" cy="21365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1" name="Oval 9"/>
          <p:cNvSpPr>
            <a:spLocks noChangeArrowheads="1"/>
          </p:cNvSpPr>
          <p:nvPr/>
        </p:nvSpPr>
        <p:spPr bwMode="auto">
          <a:xfrm>
            <a:off x="6244756" y="2857964"/>
            <a:ext cx="215663" cy="21365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2" name="Oval 10"/>
          <p:cNvSpPr>
            <a:spLocks noChangeArrowheads="1"/>
          </p:cNvSpPr>
          <p:nvPr/>
        </p:nvSpPr>
        <p:spPr bwMode="auto">
          <a:xfrm>
            <a:off x="8010755" y="2857964"/>
            <a:ext cx="212655" cy="21365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3" name="Oval 11"/>
          <p:cNvSpPr>
            <a:spLocks noChangeArrowheads="1"/>
          </p:cNvSpPr>
          <p:nvPr/>
        </p:nvSpPr>
        <p:spPr bwMode="auto">
          <a:xfrm>
            <a:off x="2715191" y="2857964"/>
            <a:ext cx="213657" cy="21365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4" name="Oval 12"/>
          <p:cNvSpPr>
            <a:spLocks noChangeArrowheads="1"/>
          </p:cNvSpPr>
          <p:nvPr/>
        </p:nvSpPr>
        <p:spPr bwMode="auto">
          <a:xfrm>
            <a:off x="949512" y="2857964"/>
            <a:ext cx="213657" cy="21365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5" name="Freeform 13"/>
          <p:cNvSpPr>
            <a:spLocks/>
          </p:cNvSpPr>
          <p:nvPr/>
        </p:nvSpPr>
        <p:spPr bwMode="auto">
          <a:xfrm>
            <a:off x="1055946" y="2202431"/>
            <a:ext cx="3533726" cy="662228"/>
          </a:xfrm>
          <a:custGeom>
            <a:avLst/>
            <a:gdLst>
              <a:gd name="T0" fmla="*/ 0 w 1895"/>
              <a:gd name="T1" fmla="*/ 355 h 355"/>
              <a:gd name="T2" fmla="*/ 0 w 1895"/>
              <a:gd name="T3" fmla="*/ 119 h 355"/>
              <a:gd name="T4" fmla="*/ 67 w 1895"/>
              <a:gd name="T5" fmla="*/ 54 h 355"/>
              <a:gd name="T6" fmla="*/ 1826 w 1895"/>
              <a:gd name="T7" fmla="*/ 54 h 355"/>
              <a:gd name="T8" fmla="*/ 1895 w 1895"/>
              <a:gd name="T9" fmla="*/ 0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5" h="355">
                <a:moveTo>
                  <a:pt x="0" y="355"/>
                </a:moveTo>
                <a:cubicBezTo>
                  <a:pt x="0" y="119"/>
                  <a:pt x="0" y="119"/>
                  <a:pt x="0" y="119"/>
                </a:cubicBezTo>
                <a:cubicBezTo>
                  <a:pt x="0" y="119"/>
                  <a:pt x="1" y="55"/>
                  <a:pt x="67" y="54"/>
                </a:cubicBezTo>
                <a:cubicBezTo>
                  <a:pt x="1826" y="54"/>
                  <a:pt x="1826" y="54"/>
                  <a:pt x="1826" y="54"/>
                </a:cubicBezTo>
                <a:cubicBezTo>
                  <a:pt x="1856" y="54"/>
                  <a:pt x="1884" y="26"/>
                  <a:pt x="1895" y="0"/>
                </a:cubicBezTo>
              </a:path>
            </a:pathLst>
          </a:custGeom>
          <a:noFill/>
          <a:ln w="19050" cap="flat">
            <a:solidFill>
              <a:srgbClr val="0070C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6" name="Freeform 14"/>
          <p:cNvSpPr>
            <a:spLocks/>
          </p:cNvSpPr>
          <p:nvPr/>
        </p:nvSpPr>
        <p:spPr bwMode="auto">
          <a:xfrm>
            <a:off x="2821625" y="2422647"/>
            <a:ext cx="1768047" cy="442012"/>
          </a:xfrm>
          <a:custGeom>
            <a:avLst/>
            <a:gdLst>
              <a:gd name="T0" fmla="*/ 0 w 948"/>
              <a:gd name="T1" fmla="*/ 237 h 237"/>
              <a:gd name="T2" fmla="*/ 0 w 948"/>
              <a:gd name="T3" fmla="*/ 119 h 237"/>
              <a:gd name="T4" fmla="*/ 66 w 948"/>
              <a:gd name="T5" fmla="*/ 54 h 237"/>
              <a:gd name="T6" fmla="*/ 877 w 948"/>
              <a:gd name="T7" fmla="*/ 54 h 237"/>
              <a:gd name="T8" fmla="*/ 948 w 948"/>
              <a:gd name="T9" fmla="*/ 0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8" h="237">
                <a:moveTo>
                  <a:pt x="0" y="237"/>
                </a:moveTo>
                <a:cubicBezTo>
                  <a:pt x="0" y="119"/>
                  <a:pt x="0" y="119"/>
                  <a:pt x="0" y="119"/>
                </a:cubicBezTo>
                <a:cubicBezTo>
                  <a:pt x="0" y="119"/>
                  <a:pt x="1" y="55"/>
                  <a:pt x="66" y="54"/>
                </a:cubicBezTo>
                <a:cubicBezTo>
                  <a:pt x="877" y="54"/>
                  <a:pt x="877" y="54"/>
                  <a:pt x="877" y="54"/>
                </a:cubicBezTo>
                <a:cubicBezTo>
                  <a:pt x="909" y="54"/>
                  <a:pt x="937" y="28"/>
                  <a:pt x="948" y="0"/>
                </a:cubicBezTo>
              </a:path>
            </a:pathLst>
          </a:custGeom>
          <a:noFill/>
          <a:ln w="19050" cap="flat">
            <a:solidFill>
              <a:srgbClr val="0070C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7" name="Freeform 15"/>
          <p:cNvSpPr>
            <a:spLocks/>
          </p:cNvSpPr>
          <p:nvPr/>
        </p:nvSpPr>
        <p:spPr bwMode="auto">
          <a:xfrm>
            <a:off x="4589672" y="2202431"/>
            <a:ext cx="3531358" cy="662228"/>
          </a:xfrm>
          <a:custGeom>
            <a:avLst/>
            <a:gdLst>
              <a:gd name="T0" fmla="*/ 1894 w 1894"/>
              <a:gd name="T1" fmla="*/ 355 h 355"/>
              <a:gd name="T2" fmla="*/ 1894 w 1894"/>
              <a:gd name="T3" fmla="*/ 119 h 355"/>
              <a:gd name="T4" fmla="*/ 1828 w 1894"/>
              <a:gd name="T5" fmla="*/ 54 h 355"/>
              <a:gd name="T6" fmla="*/ 68 w 1894"/>
              <a:gd name="T7" fmla="*/ 54 h 355"/>
              <a:gd name="T8" fmla="*/ 0 w 1894"/>
              <a:gd name="T9" fmla="*/ 0 h 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94" h="355">
                <a:moveTo>
                  <a:pt x="1894" y="355"/>
                </a:moveTo>
                <a:cubicBezTo>
                  <a:pt x="1894" y="119"/>
                  <a:pt x="1894" y="119"/>
                  <a:pt x="1894" y="119"/>
                </a:cubicBezTo>
                <a:cubicBezTo>
                  <a:pt x="1894" y="119"/>
                  <a:pt x="1893" y="55"/>
                  <a:pt x="1828" y="54"/>
                </a:cubicBezTo>
                <a:cubicBezTo>
                  <a:pt x="68" y="54"/>
                  <a:pt x="68" y="54"/>
                  <a:pt x="68" y="54"/>
                </a:cubicBezTo>
                <a:cubicBezTo>
                  <a:pt x="38" y="54"/>
                  <a:pt x="10" y="26"/>
                  <a:pt x="0" y="0"/>
                </a:cubicBezTo>
              </a:path>
            </a:pathLst>
          </a:custGeom>
          <a:noFill/>
          <a:ln w="19050" cap="flat">
            <a:solidFill>
              <a:srgbClr val="0070C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28" name="Freeform 16"/>
          <p:cNvSpPr>
            <a:spLocks/>
          </p:cNvSpPr>
          <p:nvPr/>
        </p:nvSpPr>
        <p:spPr bwMode="auto">
          <a:xfrm>
            <a:off x="4589672" y="2422647"/>
            <a:ext cx="1765679" cy="442012"/>
          </a:xfrm>
          <a:custGeom>
            <a:avLst/>
            <a:gdLst>
              <a:gd name="T0" fmla="*/ 947 w 947"/>
              <a:gd name="T1" fmla="*/ 237 h 237"/>
              <a:gd name="T2" fmla="*/ 947 w 947"/>
              <a:gd name="T3" fmla="*/ 119 h 237"/>
              <a:gd name="T4" fmla="*/ 881 w 947"/>
              <a:gd name="T5" fmla="*/ 54 h 237"/>
              <a:gd name="T6" fmla="*/ 70 w 947"/>
              <a:gd name="T7" fmla="*/ 54 h 237"/>
              <a:gd name="T8" fmla="*/ 0 w 947"/>
              <a:gd name="T9" fmla="*/ 0 h 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47" h="237">
                <a:moveTo>
                  <a:pt x="947" y="237"/>
                </a:moveTo>
                <a:cubicBezTo>
                  <a:pt x="947" y="119"/>
                  <a:pt x="947" y="119"/>
                  <a:pt x="947" y="119"/>
                </a:cubicBezTo>
                <a:cubicBezTo>
                  <a:pt x="947" y="119"/>
                  <a:pt x="946" y="55"/>
                  <a:pt x="881" y="54"/>
                </a:cubicBezTo>
                <a:cubicBezTo>
                  <a:pt x="70" y="54"/>
                  <a:pt x="70" y="54"/>
                  <a:pt x="70" y="54"/>
                </a:cubicBezTo>
                <a:cubicBezTo>
                  <a:pt x="38" y="54"/>
                  <a:pt x="11" y="28"/>
                  <a:pt x="0" y="0"/>
                </a:cubicBezTo>
              </a:path>
            </a:pathLst>
          </a:custGeom>
          <a:noFill/>
          <a:ln w="19050" cap="flat">
            <a:solidFill>
              <a:srgbClr val="0070C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4" name="Freeform 6"/>
          <p:cNvSpPr>
            <a:spLocks/>
          </p:cNvSpPr>
          <p:nvPr/>
        </p:nvSpPr>
        <p:spPr bwMode="auto">
          <a:xfrm>
            <a:off x="4093449" y="811522"/>
            <a:ext cx="986130" cy="1253918"/>
          </a:xfrm>
          <a:custGeom>
            <a:avLst/>
            <a:gdLst>
              <a:gd name="T0" fmla="*/ 214 w 427"/>
              <a:gd name="T1" fmla="*/ 0 h 543"/>
              <a:gd name="T2" fmla="*/ 427 w 427"/>
              <a:gd name="T3" fmla="*/ 213 h 543"/>
              <a:gd name="T4" fmla="*/ 326 w 427"/>
              <a:gd name="T5" fmla="*/ 394 h 543"/>
              <a:gd name="T6" fmla="*/ 268 w 427"/>
              <a:gd name="T7" fmla="*/ 444 h 543"/>
              <a:gd name="T8" fmla="*/ 214 w 427"/>
              <a:gd name="T9" fmla="*/ 543 h 543"/>
              <a:gd name="T10" fmla="*/ 159 w 427"/>
              <a:gd name="T11" fmla="*/ 444 h 543"/>
              <a:gd name="T12" fmla="*/ 100 w 427"/>
              <a:gd name="T13" fmla="*/ 393 h 543"/>
              <a:gd name="T14" fmla="*/ 88 w 427"/>
              <a:gd name="T15" fmla="*/ 385 h 543"/>
              <a:gd name="T16" fmla="*/ 88 w 427"/>
              <a:gd name="T17" fmla="*/ 385 h 543"/>
              <a:gd name="T18" fmla="*/ 88 w 427"/>
              <a:gd name="T19" fmla="*/ 385 h 543"/>
              <a:gd name="T20" fmla="*/ 0 w 427"/>
              <a:gd name="T21" fmla="*/ 213 h 543"/>
              <a:gd name="T22" fmla="*/ 214 w 427"/>
              <a:gd name="T23" fmla="*/ 0 h 5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27" h="543">
                <a:moveTo>
                  <a:pt x="214" y="0"/>
                </a:moveTo>
                <a:cubicBezTo>
                  <a:pt x="331" y="0"/>
                  <a:pt x="427" y="95"/>
                  <a:pt x="427" y="213"/>
                </a:cubicBezTo>
                <a:cubicBezTo>
                  <a:pt x="427" y="290"/>
                  <a:pt x="386" y="357"/>
                  <a:pt x="326" y="394"/>
                </a:cubicBezTo>
                <a:cubicBezTo>
                  <a:pt x="312" y="404"/>
                  <a:pt x="289" y="422"/>
                  <a:pt x="268" y="444"/>
                </a:cubicBezTo>
                <a:cubicBezTo>
                  <a:pt x="234" y="479"/>
                  <a:pt x="214" y="543"/>
                  <a:pt x="214" y="543"/>
                </a:cubicBezTo>
                <a:cubicBezTo>
                  <a:pt x="214" y="543"/>
                  <a:pt x="193" y="479"/>
                  <a:pt x="159" y="444"/>
                </a:cubicBezTo>
                <a:cubicBezTo>
                  <a:pt x="137" y="421"/>
                  <a:pt x="114" y="403"/>
                  <a:pt x="100" y="393"/>
                </a:cubicBezTo>
                <a:cubicBezTo>
                  <a:pt x="96" y="391"/>
                  <a:pt x="92" y="388"/>
                  <a:pt x="88" y="385"/>
                </a:cubicBezTo>
                <a:cubicBezTo>
                  <a:pt x="88" y="385"/>
                  <a:pt x="88" y="385"/>
                  <a:pt x="88" y="385"/>
                </a:cubicBezTo>
                <a:cubicBezTo>
                  <a:pt x="88" y="385"/>
                  <a:pt x="88" y="385"/>
                  <a:pt x="88" y="385"/>
                </a:cubicBezTo>
                <a:cubicBezTo>
                  <a:pt x="35" y="346"/>
                  <a:pt x="0" y="284"/>
                  <a:pt x="0" y="213"/>
                </a:cubicBezTo>
                <a:cubicBezTo>
                  <a:pt x="0" y="95"/>
                  <a:pt x="96" y="0"/>
                  <a:pt x="214" y="0"/>
                </a:cubicBezTo>
                <a:close/>
              </a:path>
            </a:pathLst>
          </a:custGeom>
          <a:solidFill>
            <a:srgbClr val="0070C0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216000" rIns="68580" bIns="34290" numCol="1" anchor="t" anchorCtr="0" compatLnSpc="1">
            <a:prstTxWarp prst="textNoShape">
              <a:avLst/>
            </a:prstTxWarp>
          </a:bodyPr>
          <a:lstStyle/>
          <a:p>
            <a:pPr lvl="0" algn="ctr"/>
            <a:r>
              <a:rPr lang="en-US" altLang="zh-CN" sz="1800" kern="0" dirty="0">
                <a:solidFill>
                  <a:prstClr val="white"/>
                </a:solidFill>
                <a:cs typeface="+mn-ea"/>
                <a:sym typeface="+mn-lt"/>
              </a:rPr>
              <a:t>Add title</a:t>
            </a:r>
            <a:endParaRPr lang="zh-CN" altLang="en-US" sz="1800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77900" y="3185405"/>
            <a:ext cx="1227142" cy="37741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33" name="矩形 32"/>
          <p:cNvSpPr/>
          <p:nvPr/>
        </p:nvSpPr>
        <p:spPr>
          <a:xfrm>
            <a:off x="477899" y="3561716"/>
            <a:ext cx="12271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2208054" y="3185405"/>
            <a:ext cx="1227142" cy="37741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37" name="矩形 36"/>
          <p:cNvSpPr/>
          <p:nvPr/>
        </p:nvSpPr>
        <p:spPr>
          <a:xfrm>
            <a:off x="2208052" y="3561716"/>
            <a:ext cx="12271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972943" y="3185405"/>
            <a:ext cx="1227142" cy="37741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39" name="矩形 38"/>
          <p:cNvSpPr/>
          <p:nvPr/>
        </p:nvSpPr>
        <p:spPr>
          <a:xfrm>
            <a:off x="3972942" y="3561716"/>
            <a:ext cx="12271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5739017" y="3185405"/>
            <a:ext cx="1227142" cy="37741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41" name="矩形 40"/>
          <p:cNvSpPr/>
          <p:nvPr/>
        </p:nvSpPr>
        <p:spPr>
          <a:xfrm>
            <a:off x="5739016" y="3561716"/>
            <a:ext cx="12271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503512" y="3185405"/>
            <a:ext cx="1227142" cy="37741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4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43" name="矩形 42"/>
          <p:cNvSpPr/>
          <p:nvPr/>
        </p:nvSpPr>
        <p:spPr>
          <a:xfrm>
            <a:off x="7503511" y="3561716"/>
            <a:ext cx="12271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2177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28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28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28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3" presetClass="entr" presetSubtype="28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4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9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4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9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4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4" grpId="0" animBg="1"/>
      <p:bldP spid="32" grpId="0"/>
      <p:bldP spid="33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783340" y="1755596"/>
            <a:ext cx="1242138" cy="12421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cs typeface="+mn-ea"/>
                <a:sym typeface="+mn-lt"/>
              </a:rPr>
              <a:t>Title1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2697907" y="1755596"/>
            <a:ext cx="1242138" cy="12421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cs typeface="+mn-ea"/>
                <a:sym typeface="+mn-lt"/>
              </a:rPr>
              <a:t>Title2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858147" y="1755596"/>
            <a:ext cx="1242138" cy="12421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cs typeface="+mn-ea"/>
                <a:sym typeface="+mn-lt"/>
              </a:rPr>
              <a:t>Title3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7072393" y="1755596"/>
            <a:ext cx="1242138" cy="1242138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b="1" dirty="0">
                <a:cs typeface="+mn-ea"/>
                <a:sym typeface="+mn-lt"/>
              </a:rPr>
              <a:t>Title4</a:t>
            </a:r>
            <a:endParaRPr lang="zh-CN" altLang="en-US" sz="1600" b="1" dirty="0"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94136" y="3098829"/>
            <a:ext cx="1227142" cy="41819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18" name="矩形 17"/>
          <p:cNvSpPr/>
          <p:nvPr/>
        </p:nvSpPr>
        <p:spPr>
          <a:xfrm>
            <a:off x="794136" y="3495529"/>
            <a:ext cx="14138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2691694" y="3098829"/>
            <a:ext cx="1227142" cy="41819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20" name="矩形 19"/>
          <p:cNvSpPr/>
          <p:nvPr/>
        </p:nvSpPr>
        <p:spPr>
          <a:xfrm>
            <a:off x="2691694" y="3495529"/>
            <a:ext cx="14138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825127" y="3098829"/>
            <a:ext cx="1227142" cy="41819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22" name="矩形 21"/>
          <p:cNvSpPr/>
          <p:nvPr/>
        </p:nvSpPr>
        <p:spPr>
          <a:xfrm>
            <a:off x="4825127" y="3495529"/>
            <a:ext cx="14138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040129" y="3123344"/>
            <a:ext cx="1227142" cy="418191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1600" b="1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</a:p>
        </p:txBody>
      </p:sp>
      <p:sp>
        <p:nvSpPr>
          <p:cNvPr id="24" name="矩形 23"/>
          <p:cNvSpPr/>
          <p:nvPr/>
        </p:nvSpPr>
        <p:spPr>
          <a:xfrm>
            <a:off x="7040128" y="3520044"/>
            <a:ext cx="141386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67798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13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/>
          </p:cNvSpPr>
          <p:nvPr/>
        </p:nvSpPr>
        <p:spPr bwMode="auto">
          <a:xfrm>
            <a:off x="3358497" y="2369707"/>
            <a:ext cx="1213892" cy="1765732"/>
          </a:xfrm>
          <a:custGeom>
            <a:avLst/>
            <a:gdLst>
              <a:gd name="T0" fmla="*/ 0 w 662"/>
              <a:gd name="T1" fmla="*/ 963 h 963"/>
              <a:gd name="T2" fmla="*/ 662 w 662"/>
              <a:gd name="T3" fmla="*/ 963 h 963"/>
              <a:gd name="T4" fmla="*/ 662 w 662"/>
              <a:gd name="T5" fmla="*/ 710 h 963"/>
              <a:gd name="T6" fmla="*/ 551 w 662"/>
              <a:gd name="T7" fmla="*/ 723 h 963"/>
              <a:gd name="T8" fmla="*/ 521 w 662"/>
              <a:gd name="T9" fmla="*/ 738 h 963"/>
              <a:gd name="T10" fmla="*/ 476 w 662"/>
              <a:gd name="T11" fmla="*/ 747 h 963"/>
              <a:gd name="T12" fmla="*/ 361 w 662"/>
              <a:gd name="T13" fmla="*/ 632 h 963"/>
              <a:gd name="T14" fmla="*/ 476 w 662"/>
              <a:gd name="T15" fmla="*/ 517 h 963"/>
              <a:gd name="T16" fmla="*/ 519 w 662"/>
              <a:gd name="T17" fmla="*/ 525 h 963"/>
              <a:gd name="T18" fmla="*/ 554 w 662"/>
              <a:gd name="T19" fmla="*/ 543 h 963"/>
              <a:gd name="T20" fmla="*/ 662 w 662"/>
              <a:gd name="T21" fmla="*/ 554 h 963"/>
              <a:gd name="T22" fmla="*/ 662 w 662"/>
              <a:gd name="T23" fmla="*/ 301 h 963"/>
              <a:gd name="T24" fmla="*/ 409 w 662"/>
              <a:gd name="T25" fmla="*/ 301 h 963"/>
              <a:gd name="T26" fmla="*/ 421 w 662"/>
              <a:gd name="T27" fmla="*/ 193 h 963"/>
              <a:gd name="T28" fmla="*/ 438 w 662"/>
              <a:gd name="T29" fmla="*/ 158 h 963"/>
              <a:gd name="T30" fmla="*/ 446 w 662"/>
              <a:gd name="T31" fmla="*/ 115 h 963"/>
              <a:gd name="T32" fmla="*/ 331 w 662"/>
              <a:gd name="T33" fmla="*/ 0 h 963"/>
              <a:gd name="T34" fmla="*/ 216 w 662"/>
              <a:gd name="T35" fmla="*/ 115 h 963"/>
              <a:gd name="T36" fmla="*/ 225 w 662"/>
              <a:gd name="T37" fmla="*/ 160 h 963"/>
              <a:gd name="T38" fmla="*/ 240 w 662"/>
              <a:gd name="T39" fmla="*/ 189 h 963"/>
              <a:gd name="T40" fmla="*/ 253 w 662"/>
              <a:gd name="T41" fmla="*/ 301 h 963"/>
              <a:gd name="T42" fmla="*/ 0 w 662"/>
              <a:gd name="T43" fmla="*/ 301 h 963"/>
              <a:gd name="T44" fmla="*/ 0 w 662"/>
              <a:gd name="T45" fmla="*/ 963 h 9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62" h="963">
                <a:moveTo>
                  <a:pt x="0" y="963"/>
                </a:moveTo>
                <a:cubicBezTo>
                  <a:pt x="662" y="963"/>
                  <a:pt x="662" y="963"/>
                  <a:pt x="662" y="963"/>
                </a:cubicBezTo>
                <a:cubicBezTo>
                  <a:pt x="662" y="710"/>
                  <a:pt x="662" y="710"/>
                  <a:pt x="662" y="710"/>
                </a:cubicBezTo>
                <a:cubicBezTo>
                  <a:pt x="627" y="698"/>
                  <a:pt x="581" y="710"/>
                  <a:pt x="551" y="723"/>
                </a:cubicBezTo>
                <a:cubicBezTo>
                  <a:pt x="540" y="727"/>
                  <a:pt x="531" y="734"/>
                  <a:pt x="521" y="738"/>
                </a:cubicBezTo>
                <a:cubicBezTo>
                  <a:pt x="507" y="744"/>
                  <a:pt x="492" y="747"/>
                  <a:pt x="476" y="747"/>
                </a:cubicBezTo>
                <a:cubicBezTo>
                  <a:pt x="413" y="747"/>
                  <a:pt x="361" y="696"/>
                  <a:pt x="361" y="632"/>
                </a:cubicBezTo>
                <a:cubicBezTo>
                  <a:pt x="361" y="568"/>
                  <a:pt x="413" y="517"/>
                  <a:pt x="476" y="517"/>
                </a:cubicBezTo>
                <a:cubicBezTo>
                  <a:pt x="491" y="517"/>
                  <a:pt x="506" y="520"/>
                  <a:pt x="519" y="525"/>
                </a:cubicBezTo>
                <a:cubicBezTo>
                  <a:pt x="531" y="530"/>
                  <a:pt x="542" y="538"/>
                  <a:pt x="554" y="543"/>
                </a:cubicBezTo>
                <a:cubicBezTo>
                  <a:pt x="585" y="555"/>
                  <a:pt x="629" y="565"/>
                  <a:pt x="662" y="554"/>
                </a:cubicBezTo>
                <a:cubicBezTo>
                  <a:pt x="662" y="301"/>
                  <a:pt x="662" y="301"/>
                  <a:pt x="662" y="301"/>
                </a:cubicBezTo>
                <a:cubicBezTo>
                  <a:pt x="409" y="301"/>
                  <a:pt x="409" y="301"/>
                  <a:pt x="409" y="301"/>
                </a:cubicBezTo>
                <a:cubicBezTo>
                  <a:pt x="398" y="268"/>
                  <a:pt x="408" y="223"/>
                  <a:pt x="421" y="193"/>
                </a:cubicBezTo>
                <a:cubicBezTo>
                  <a:pt x="426" y="181"/>
                  <a:pt x="433" y="170"/>
                  <a:pt x="438" y="158"/>
                </a:cubicBezTo>
                <a:cubicBezTo>
                  <a:pt x="444" y="145"/>
                  <a:pt x="446" y="130"/>
                  <a:pt x="446" y="115"/>
                </a:cubicBezTo>
                <a:cubicBezTo>
                  <a:pt x="446" y="52"/>
                  <a:pt x="395" y="0"/>
                  <a:pt x="331" y="0"/>
                </a:cubicBezTo>
                <a:cubicBezTo>
                  <a:pt x="268" y="0"/>
                  <a:pt x="216" y="52"/>
                  <a:pt x="216" y="115"/>
                </a:cubicBezTo>
                <a:cubicBezTo>
                  <a:pt x="216" y="131"/>
                  <a:pt x="219" y="146"/>
                  <a:pt x="225" y="160"/>
                </a:cubicBezTo>
                <a:cubicBezTo>
                  <a:pt x="229" y="170"/>
                  <a:pt x="236" y="179"/>
                  <a:pt x="240" y="189"/>
                </a:cubicBezTo>
                <a:cubicBezTo>
                  <a:pt x="253" y="220"/>
                  <a:pt x="265" y="266"/>
                  <a:pt x="253" y="301"/>
                </a:cubicBezTo>
                <a:cubicBezTo>
                  <a:pt x="0" y="301"/>
                  <a:pt x="0" y="301"/>
                  <a:pt x="0" y="301"/>
                </a:cubicBezTo>
                <a:lnTo>
                  <a:pt x="0" y="963"/>
                </a:lnTo>
                <a:close/>
              </a:path>
            </a:pathLst>
          </a:custGeom>
          <a:solidFill>
            <a:srgbClr val="00B0F0"/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135000" tIns="99900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3358497" y="1707655"/>
            <a:ext cx="1765732" cy="1213892"/>
          </a:xfrm>
          <a:custGeom>
            <a:avLst/>
            <a:gdLst>
              <a:gd name="T0" fmla="*/ 0 w 963"/>
              <a:gd name="T1" fmla="*/ 0 h 662"/>
              <a:gd name="T2" fmla="*/ 0 w 963"/>
              <a:gd name="T3" fmla="*/ 662 h 662"/>
              <a:gd name="T4" fmla="*/ 253 w 963"/>
              <a:gd name="T5" fmla="*/ 662 h 662"/>
              <a:gd name="T6" fmla="*/ 240 w 963"/>
              <a:gd name="T7" fmla="*/ 550 h 662"/>
              <a:gd name="T8" fmla="*/ 225 w 963"/>
              <a:gd name="T9" fmla="*/ 521 h 662"/>
              <a:gd name="T10" fmla="*/ 216 w 963"/>
              <a:gd name="T11" fmla="*/ 476 h 662"/>
              <a:gd name="T12" fmla="*/ 331 w 963"/>
              <a:gd name="T13" fmla="*/ 361 h 662"/>
              <a:gd name="T14" fmla="*/ 446 w 963"/>
              <a:gd name="T15" fmla="*/ 476 h 662"/>
              <a:gd name="T16" fmla="*/ 438 w 963"/>
              <a:gd name="T17" fmla="*/ 519 h 662"/>
              <a:gd name="T18" fmla="*/ 421 w 963"/>
              <a:gd name="T19" fmla="*/ 554 h 662"/>
              <a:gd name="T20" fmla="*/ 409 w 963"/>
              <a:gd name="T21" fmla="*/ 662 h 662"/>
              <a:gd name="T22" fmla="*/ 662 w 963"/>
              <a:gd name="T23" fmla="*/ 662 h 662"/>
              <a:gd name="T24" fmla="*/ 662 w 963"/>
              <a:gd name="T25" fmla="*/ 409 h 662"/>
              <a:gd name="T26" fmla="*/ 770 w 963"/>
              <a:gd name="T27" fmla="*/ 421 h 662"/>
              <a:gd name="T28" fmla="*/ 806 w 963"/>
              <a:gd name="T29" fmla="*/ 438 h 662"/>
              <a:gd name="T30" fmla="*/ 848 w 963"/>
              <a:gd name="T31" fmla="*/ 446 h 662"/>
              <a:gd name="T32" fmla="*/ 963 w 963"/>
              <a:gd name="T33" fmla="*/ 331 h 662"/>
              <a:gd name="T34" fmla="*/ 848 w 963"/>
              <a:gd name="T35" fmla="*/ 216 h 662"/>
              <a:gd name="T36" fmla="*/ 804 w 963"/>
              <a:gd name="T37" fmla="*/ 225 h 662"/>
              <a:gd name="T38" fmla="*/ 774 w 963"/>
              <a:gd name="T39" fmla="*/ 240 h 662"/>
              <a:gd name="T40" fmla="*/ 662 w 963"/>
              <a:gd name="T41" fmla="*/ 253 h 662"/>
              <a:gd name="T42" fmla="*/ 662 w 963"/>
              <a:gd name="T43" fmla="*/ 0 h 662"/>
              <a:gd name="T44" fmla="*/ 0 w 963"/>
              <a:gd name="T45" fmla="*/ 0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963" h="662">
                <a:moveTo>
                  <a:pt x="0" y="0"/>
                </a:moveTo>
                <a:cubicBezTo>
                  <a:pt x="0" y="662"/>
                  <a:pt x="0" y="662"/>
                  <a:pt x="0" y="662"/>
                </a:cubicBezTo>
                <a:cubicBezTo>
                  <a:pt x="253" y="662"/>
                  <a:pt x="253" y="662"/>
                  <a:pt x="253" y="662"/>
                </a:cubicBezTo>
                <a:cubicBezTo>
                  <a:pt x="265" y="627"/>
                  <a:pt x="253" y="581"/>
                  <a:pt x="240" y="550"/>
                </a:cubicBezTo>
                <a:cubicBezTo>
                  <a:pt x="236" y="540"/>
                  <a:pt x="229" y="531"/>
                  <a:pt x="225" y="521"/>
                </a:cubicBezTo>
                <a:cubicBezTo>
                  <a:pt x="219" y="507"/>
                  <a:pt x="216" y="492"/>
                  <a:pt x="216" y="476"/>
                </a:cubicBezTo>
                <a:cubicBezTo>
                  <a:pt x="216" y="413"/>
                  <a:pt x="268" y="361"/>
                  <a:pt x="331" y="361"/>
                </a:cubicBezTo>
                <a:cubicBezTo>
                  <a:pt x="395" y="361"/>
                  <a:pt x="446" y="413"/>
                  <a:pt x="446" y="476"/>
                </a:cubicBezTo>
                <a:cubicBezTo>
                  <a:pt x="446" y="491"/>
                  <a:pt x="444" y="506"/>
                  <a:pt x="438" y="519"/>
                </a:cubicBezTo>
                <a:cubicBezTo>
                  <a:pt x="433" y="531"/>
                  <a:pt x="426" y="542"/>
                  <a:pt x="421" y="554"/>
                </a:cubicBezTo>
                <a:cubicBezTo>
                  <a:pt x="408" y="584"/>
                  <a:pt x="398" y="629"/>
                  <a:pt x="409" y="662"/>
                </a:cubicBezTo>
                <a:cubicBezTo>
                  <a:pt x="662" y="662"/>
                  <a:pt x="662" y="662"/>
                  <a:pt x="662" y="662"/>
                </a:cubicBezTo>
                <a:cubicBezTo>
                  <a:pt x="662" y="409"/>
                  <a:pt x="662" y="409"/>
                  <a:pt x="662" y="409"/>
                </a:cubicBezTo>
                <a:cubicBezTo>
                  <a:pt x="696" y="398"/>
                  <a:pt x="740" y="408"/>
                  <a:pt x="770" y="421"/>
                </a:cubicBezTo>
                <a:cubicBezTo>
                  <a:pt x="783" y="426"/>
                  <a:pt x="793" y="433"/>
                  <a:pt x="806" y="438"/>
                </a:cubicBezTo>
                <a:cubicBezTo>
                  <a:pt x="819" y="444"/>
                  <a:pt x="833" y="446"/>
                  <a:pt x="848" y="446"/>
                </a:cubicBezTo>
                <a:cubicBezTo>
                  <a:pt x="912" y="446"/>
                  <a:pt x="963" y="395"/>
                  <a:pt x="963" y="331"/>
                </a:cubicBezTo>
                <a:cubicBezTo>
                  <a:pt x="963" y="268"/>
                  <a:pt x="912" y="216"/>
                  <a:pt x="848" y="216"/>
                </a:cubicBezTo>
                <a:cubicBezTo>
                  <a:pt x="832" y="216"/>
                  <a:pt x="817" y="219"/>
                  <a:pt x="804" y="225"/>
                </a:cubicBezTo>
                <a:cubicBezTo>
                  <a:pt x="793" y="229"/>
                  <a:pt x="784" y="236"/>
                  <a:pt x="774" y="240"/>
                </a:cubicBezTo>
                <a:cubicBezTo>
                  <a:pt x="743" y="253"/>
                  <a:pt x="697" y="265"/>
                  <a:pt x="662" y="253"/>
                </a:cubicBezTo>
                <a:cubicBezTo>
                  <a:pt x="662" y="0"/>
                  <a:pt x="662" y="0"/>
                  <a:pt x="662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432000" tIns="13500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Freeform 9"/>
          <p:cNvSpPr>
            <a:spLocks/>
          </p:cNvSpPr>
          <p:nvPr/>
        </p:nvSpPr>
        <p:spPr bwMode="auto">
          <a:xfrm>
            <a:off x="4572389" y="1707654"/>
            <a:ext cx="1213116" cy="1765732"/>
          </a:xfrm>
          <a:custGeom>
            <a:avLst/>
            <a:gdLst>
              <a:gd name="T0" fmla="*/ 662 w 662"/>
              <a:gd name="T1" fmla="*/ 0 h 963"/>
              <a:gd name="T2" fmla="*/ 0 w 662"/>
              <a:gd name="T3" fmla="*/ 0 h 963"/>
              <a:gd name="T4" fmla="*/ 0 w 662"/>
              <a:gd name="T5" fmla="*/ 253 h 963"/>
              <a:gd name="T6" fmla="*/ 112 w 662"/>
              <a:gd name="T7" fmla="*/ 240 h 963"/>
              <a:gd name="T8" fmla="*/ 142 w 662"/>
              <a:gd name="T9" fmla="*/ 225 h 963"/>
              <a:gd name="T10" fmla="*/ 186 w 662"/>
              <a:gd name="T11" fmla="*/ 216 h 963"/>
              <a:gd name="T12" fmla="*/ 301 w 662"/>
              <a:gd name="T13" fmla="*/ 331 h 963"/>
              <a:gd name="T14" fmla="*/ 186 w 662"/>
              <a:gd name="T15" fmla="*/ 446 h 963"/>
              <a:gd name="T16" fmla="*/ 144 w 662"/>
              <a:gd name="T17" fmla="*/ 438 h 963"/>
              <a:gd name="T18" fmla="*/ 108 w 662"/>
              <a:gd name="T19" fmla="*/ 421 h 963"/>
              <a:gd name="T20" fmla="*/ 0 w 662"/>
              <a:gd name="T21" fmla="*/ 409 h 963"/>
              <a:gd name="T22" fmla="*/ 0 w 662"/>
              <a:gd name="T23" fmla="*/ 662 h 963"/>
              <a:gd name="T24" fmla="*/ 253 w 662"/>
              <a:gd name="T25" fmla="*/ 662 h 963"/>
              <a:gd name="T26" fmla="*/ 242 w 662"/>
              <a:gd name="T27" fmla="*/ 770 h 963"/>
              <a:gd name="T28" fmla="*/ 224 w 662"/>
              <a:gd name="T29" fmla="*/ 806 h 963"/>
              <a:gd name="T30" fmla="*/ 216 w 662"/>
              <a:gd name="T31" fmla="*/ 848 h 963"/>
              <a:gd name="T32" fmla="*/ 331 w 662"/>
              <a:gd name="T33" fmla="*/ 963 h 963"/>
              <a:gd name="T34" fmla="*/ 446 w 662"/>
              <a:gd name="T35" fmla="*/ 848 h 963"/>
              <a:gd name="T36" fmla="*/ 437 w 662"/>
              <a:gd name="T37" fmla="*/ 804 h 963"/>
              <a:gd name="T38" fmla="*/ 422 w 662"/>
              <a:gd name="T39" fmla="*/ 774 h 963"/>
              <a:gd name="T40" fmla="*/ 409 w 662"/>
              <a:gd name="T41" fmla="*/ 662 h 963"/>
              <a:gd name="T42" fmla="*/ 662 w 662"/>
              <a:gd name="T43" fmla="*/ 662 h 963"/>
              <a:gd name="T44" fmla="*/ 662 w 662"/>
              <a:gd name="T45" fmla="*/ 0 h 9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662" h="963">
                <a:moveTo>
                  <a:pt x="662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53"/>
                  <a:pt x="0" y="253"/>
                  <a:pt x="0" y="253"/>
                </a:cubicBezTo>
                <a:cubicBezTo>
                  <a:pt x="35" y="265"/>
                  <a:pt x="81" y="253"/>
                  <a:pt x="112" y="240"/>
                </a:cubicBezTo>
                <a:cubicBezTo>
                  <a:pt x="122" y="236"/>
                  <a:pt x="131" y="229"/>
                  <a:pt x="142" y="225"/>
                </a:cubicBezTo>
                <a:cubicBezTo>
                  <a:pt x="155" y="219"/>
                  <a:pt x="170" y="216"/>
                  <a:pt x="186" y="216"/>
                </a:cubicBezTo>
                <a:cubicBezTo>
                  <a:pt x="250" y="216"/>
                  <a:pt x="301" y="268"/>
                  <a:pt x="301" y="331"/>
                </a:cubicBezTo>
                <a:cubicBezTo>
                  <a:pt x="301" y="395"/>
                  <a:pt x="250" y="446"/>
                  <a:pt x="186" y="446"/>
                </a:cubicBezTo>
                <a:cubicBezTo>
                  <a:pt x="171" y="446"/>
                  <a:pt x="157" y="444"/>
                  <a:pt x="144" y="438"/>
                </a:cubicBezTo>
                <a:cubicBezTo>
                  <a:pt x="131" y="433"/>
                  <a:pt x="121" y="426"/>
                  <a:pt x="108" y="421"/>
                </a:cubicBezTo>
                <a:cubicBezTo>
                  <a:pt x="78" y="408"/>
                  <a:pt x="34" y="398"/>
                  <a:pt x="0" y="409"/>
                </a:cubicBezTo>
                <a:cubicBezTo>
                  <a:pt x="0" y="662"/>
                  <a:pt x="0" y="662"/>
                  <a:pt x="0" y="662"/>
                </a:cubicBezTo>
                <a:cubicBezTo>
                  <a:pt x="253" y="662"/>
                  <a:pt x="253" y="662"/>
                  <a:pt x="253" y="662"/>
                </a:cubicBezTo>
                <a:cubicBezTo>
                  <a:pt x="265" y="696"/>
                  <a:pt x="254" y="740"/>
                  <a:pt x="242" y="770"/>
                </a:cubicBezTo>
                <a:cubicBezTo>
                  <a:pt x="237" y="783"/>
                  <a:pt x="229" y="793"/>
                  <a:pt x="224" y="806"/>
                </a:cubicBezTo>
                <a:cubicBezTo>
                  <a:pt x="219" y="819"/>
                  <a:pt x="216" y="833"/>
                  <a:pt x="216" y="848"/>
                </a:cubicBezTo>
                <a:cubicBezTo>
                  <a:pt x="216" y="912"/>
                  <a:pt x="268" y="963"/>
                  <a:pt x="331" y="963"/>
                </a:cubicBezTo>
                <a:cubicBezTo>
                  <a:pt x="395" y="963"/>
                  <a:pt x="446" y="912"/>
                  <a:pt x="446" y="848"/>
                </a:cubicBezTo>
                <a:cubicBezTo>
                  <a:pt x="446" y="832"/>
                  <a:pt x="443" y="817"/>
                  <a:pt x="437" y="804"/>
                </a:cubicBezTo>
                <a:cubicBezTo>
                  <a:pt x="433" y="793"/>
                  <a:pt x="426" y="784"/>
                  <a:pt x="422" y="774"/>
                </a:cubicBezTo>
                <a:cubicBezTo>
                  <a:pt x="409" y="743"/>
                  <a:pt x="397" y="697"/>
                  <a:pt x="409" y="662"/>
                </a:cubicBezTo>
                <a:cubicBezTo>
                  <a:pt x="662" y="662"/>
                  <a:pt x="662" y="662"/>
                  <a:pt x="662" y="662"/>
                </a:cubicBezTo>
                <a:lnTo>
                  <a:pt x="662" y="0"/>
                </a:lnTo>
                <a:close/>
              </a:path>
            </a:pathLst>
          </a:custGeom>
          <a:solidFill>
            <a:srgbClr val="00B0F0"/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702000" tIns="405000" rIns="68580" bIns="3429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4020549" y="2921547"/>
            <a:ext cx="1764956" cy="1213892"/>
          </a:xfrm>
          <a:custGeom>
            <a:avLst/>
            <a:gdLst>
              <a:gd name="T0" fmla="*/ 963 w 963"/>
              <a:gd name="T1" fmla="*/ 662 h 662"/>
              <a:gd name="T2" fmla="*/ 963 w 963"/>
              <a:gd name="T3" fmla="*/ 0 h 662"/>
              <a:gd name="T4" fmla="*/ 710 w 963"/>
              <a:gd name="T5" fmla="*/ 0 h 662"/>
              <a:gd name="T6" fmla="*/ 723 w 963"/>
              <a:gd name="T7" fmla="*/ 112 h 662"/>
              <a:gd name="T8" fmla="*/ 738 w 963"/>
              <a:gd name="T9" fmla="*/ 142 h 662"/>
              <a:gd name="T10" fmla="*/ 747 w 963"/>
              <a:gd name="T11" fmla="*/ 186 h 662"/>
              <a:gd name="T12" fmla="*/ 632 w 963"/>
              <a:gd name="T13" fmla="*/ 301 h 662"/>
              <a:gd name="T14" fmla="*/ 517 w 963"/>
              <a:gd name="T15" fmla="*/ 186 h 662"/>
              <a:gd name="T16" fmla="*/ 525 w 963"/>
              <a:gd name="T17" fmla="*/ 144 h 662"/>
              <a:gd name="T18" fmla="*/ 543 w 963"/>
              <a:gd name="T19" fmla="*/ 108 h 662"/>
              <a:gd name="T20" fmla="*/ 554 w 963"/>
              <a:gd name="T21" fmla="*/ 0 h 662"/>
              <a:gd name="T22" fmla="*/ 301 w 963"/>
              <a:gd name="T23" fmla="*/ 0 h 662"/>
              <a:gd name="T24" fmla="*/ 301 w 963"/>
              <a:gd name="T25" fmla="*/ 253 h 662"/>
              <a:gd name="T26" fmla="*/ 193 w 963"/>
              <a:gd name="T27" fmla="*/ 242 h 662"/>
              <a:gd name="T28" fmla="*/ 158 w 963"/>
              <a:gd name="T29" fmla="*/ 224 h 662"/>
              <a:gd name="T30" fmla="*/ 115 w 963"/>
              <a:gd name="T31" fmla="*/ 216 h 662"/>
              <a:gd name="T32" fmla="*/ 0 w 963"/>
              <a:gd name="T33" fmla="*/ 331 h 662"/>
              <a:gd name="T34" fmla="*/ 115 w 963"/>
              <a:gd name="T35" fmla="*/ 446 h 662"/>
              <a:gd name="T36" fmla="*/ 160 w 963"/>
              <a:gd name="T37" fmla="*/ 437 h 662"/>
              <a:gd name="T38" fmla="*/ 190 w 963"/>
              <a:gd name="T39" fmla="*/ 422 h 662"/>
              <a:gd name="T40" fmla="*/ 301 w 963"/>
              <a:gd name="T41" fmla="*/ 409 h 662"/>
              <a:gd name="T42" fmla="*/ 301 w 963"/>
              <a:gd name="T43" fmla="*/ 662 h 662"/>
              <a:gd name="T44" fmla="*/ 963 w 963"/>
              <a:gd name="T45" fmla="*/ 662 h 6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963" h="662">
                <a:moveTo>
                  <a:pt x="963" y="662"/>
                </a:moveTo>
                <a:cubicBezTo>
                  <a:pt x="963" y="0"/>
                  <a:pt x="963" y="0"/>
                  <a:pt x="963" y="0"/>
                </a:cubicBezTo>
                <a:cubicBezTo>
                  <a:pt x="710" y="0"/>
                  <a:pt x="710" y="0"/>
                  <a:pt x="710" y="0"/>
                </a:cubicBezTo>
                <a:cubicBezTo>
                  <a:pt x="698" y="35"/>
                  <a:pt x="710" y="81"/>
                  <a:pt x="723" y="112"/>
                </a:cubicBezTo>
                <a:cubicBezTo>
                  <a:pt x="727" y="122"/>
                  <a:pt x="734" y="131"/>
                  <a:pt x="738" y="142"/>
                </a:cubicBezTo>
                <a:cubicBezTo>
                  <a:pt x="744" y="155"/>
                  <a:pt x="747" y="170"/>
                  <a:pt x="747" y="186"/>
                </a:cubicBezTo>
                <a:cubicBezTo>
                  <a:pt x="747" y="250"/>
                  <a:pt x="696" y="301"/>
                  <a:pt x="632" y="301"/>
                </a:cubicBezTo>
                <a:cubicBezTo>
                  <a:pt x="569" y="301"/>
                  <a:pt x="517" y="250"/>
                  <a:pt x="517" y="186"/>
                </a:cubicBezTo>
                <a:cubicBezTo>
                  <a:pt x="517" y="171"/>
                  <a:pt x="520" y="157"/>
                  <a:pt x="525" y="144"/>
                </a:cubicBezTo>
                <a:cubicBezTo>
                  <a:pt x="530" y="131"/>
                  <a:pt x="538" y="121"/>
                  <a:pt x="543" y="108"/>
                </a:cubicBezTo>
                <a:cubicBezTo>
                  <a:pt x="555" y="78"/>
                  <a:pt x="566" y="34"/>
                  <a:pt x="554" y="0"/>
                </a:cubicBezTo>
                <a:cubicBezTo>
                  <a:pt x="301" y="0"/>
                  <a:pt x="301" y="0"/>
                  <a:pt x="301" y="0"/>
                </a:cubicBezTo>
                <a:cubicBezTo>
                  <a:pt x="301" y="253"/>
                  <a:pt x="301" y="253"/>
                  <a:pt x="301" y="253"/>
                </a:cubicBezTo>
                <a:cubicBezTo>
                  <a:pt x="268" y="264"/>
                  <a:pt x="224" y="254"/>
                  <a:pt x="193" y="242"/>
                </a:cubicBezTo>
                <a:cubicBezTo>
                  <a:pt x="181" y="237"/>
                  <a:pt x="170" y="229"/>
                  <a:pt x="158" y="224"/>
                </a:cubicBezTo>
                <a:cubicBezTo>
                  <a:pt x="145" y="219"/>
                  <a:pt x="130" y="216"/>
                  <a:pt x="115" y="216"/>
                </a:cubicBezTo>
                <a:cubicBezTo>
                  <a:pt x="52" y="216"/>
                  <a:pt x="0" y="267"/>
                  <a:pt x="0" y="331"/>
                </a:cubicBezTo>
                <a:cubicBezTo>
                  <a:pt x="0" y="395"/>
                  <a:pt x="52" y="446"/>
                  <a:pt x="115" y="446"/>
                </a:cubicBezTo>
                <a:cubicBezTo>
                  <a:pt x="131" y="446"/>
                  <a:pt x="146" y="443"/>
                  <a:pt x="160" y="437"/>
                </a:cubicBezTo>
                <a:cubicBezTo>
                  <a:pt x="170" y="433"/>
                  <a:pt x="179" y="426"/>
                  <a:pt x="190" y="422"/>
                </a:cubicBezTo>
                <a:cubicBezTo>
                  <a:pt x="220" y="409"/>
                  <a:pt x="266" y="397"/>
                  <a:pt x="301" y="409"/>
                </a:cubicBezTo>
                <a:cubicBezTo>
                  <a:pt x="301" y="662"/>
                  <a:pt x="301" y="662"/>
                  <a:pt x="301" y="662"/>
                </a:cubicBezTo>
                <a:lnTo>
                  <a:pt x="963" y="662"/>
                </a:lnTo>
                <a:close/>
              </a:path>
            </a:pathLst>
          </a:custGeom>
          <a:solidFill>
            <a:srgbClr val="0070C0"/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972000" tIns="729000" rIns="67500" bIns="3510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z="24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>
            <a:off x="888478" y="1329613"/>
            <a:ext cx="965597" cy="2131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13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1013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7291117" y="1329613"/>
            <a:ext cx="964406" cy="2131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13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1013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Rectangle 34"/>
          <p:cNvSpPr>
            <a:spLocks noChangeArrowheads="1"/>
          </p:cNvSpPr>
          <p:nvPr/>
        </p:nvSpPr>
        <p:spPr bwMode="auto">
          <a:xfrm>
            <a:off x="888478" y="3179844"/>
            <a:ext cx="965597" cy="2131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13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1013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8" name="Rectangle 35"/>
          <p:cNvSpPr>
            <a:spLocks noChangeArrowheads="1"/>
          </p:cNvSpPr>
          <p:nvPr/>
        </p:nvSpPr>
        <p:spPr bwMode="auto">
          <a:xfrm>
            <a:off x="7291117" y="3179844"/>
            <a:ext cx="964406" cy="2131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013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1013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8478" y="1666167"/>
            <a:ext cx="2063342" cy="61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9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9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98025" y="1666167"/>
            <a:ext cx="2063342" cy="61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9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9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88478" y="3496345"/>
            <a:ext cx="2063342" cy="61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9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9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198025" y="3496345"/>
            <a:ext cx="2063342" cy="61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30000"/>
              </a:lnSpc>
            </a:pPr>
            <a:r>
              <a:rPr lang="en-US" altLang="zh-CN" sz="9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900" dirty="0">
              <a:solidFill>
                <a:srgbClr val="26262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1944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3" presetClass="entr" presetSubtype="28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270339" y="1393372"/>
            <a:ext cx="6673296" cy="2567158"/>
            <a:chOff x="2112168" y="1844279"/>
            <a:chExt cx="4822032" cy="1854993"/>
          </a:xfrm>
        </p:grpSpPr>
        <p:sp>
          <p:nvSpPr>
            <p:cNvPr id="19458" name="Teardrop 12"/>
            <p:cNvSpPr>
              <a:spLocks/>
            </p:cNvSpPr>
            <p:nvPr/>
          </p:nvSpPr>
          <p:spPr bwMode="auto">
            <a:xfrm rot="16200000">
              <a:off x="4523780" y="2784277"/>
              <a:ext cx="904875" cy="925115"/>
            </a:xfrm>
            <a:custGeom>
              <a:avLst/>
              <a:gdLst>
                <a:gd name="T0" fmla="*/ 0 w 1207139"/>
                <a:gd name="T1" fmla="*/ 616675 h 1233625"/>
                <a:gd name="T2" fmla="*/ 602931 w 1207139"/>
                <a:gd name="T3" fmla="*/ 0 h 1233625"/>
                <a:gd name="T4" fmla="*/ 1205861 w 1207139"/>
                <a:gd name="T5" fmla="*/ 0 h 1233625"/>
                <a:gd name="T6" fmla="*/ 1205861 w 1207139"/>
                <a:gd name="T7" fmla="*/ 616675 h 1233625"/>
                <a:gd name="T8" fmla="*/ 602931 w 1207139"/>
                <a:gd name="T9" fmla="*/ 1233350 h 1233625"/>
                <a:gd name="T10" fmla="*/ -1 w 1207139"/>
                <a:gd name="T11" fmla="*/ 616675 h 1233625"/>
                <a:gd name="T12" fmla="*/ 0 w 1207139"/>
                <a:gd name="T13" fmla="*/ 616675 h 12336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7139" h="1233625">
                  <a:moveTo>
                    <a:pt x="0" y="616813"/>
                  </a:moveTo>
                  <a:cubicBezTo>
                    <a:pt x="0" y="276157"/>
                    <a:pt x="270227" y="0"/>
                    <a:pt x="603570" y="0"/>
                  </a:cubicBezTo>
                  <a:lnTo>
                    <a:pt x="1207139" y="0"/>
                  </a:lnTo>
                  <a:lnTo>
                    <a:pt x="1207139" y="616813"/>
                  </a:lnTo>
                  <a:cubicBezTo>
                    <a:pt x="1207139" y="957469"/>
                    <a:pt x="936912" y="1233626"/>
                    <a:pt x="603569" y="1233626"/>
                  </a:cubicBezTo>
                  <a:cubicBezTo>
                    <a:pt x="270226" y="1233626"/>
                    <a:pt x="-1" y="957469"/>
                    <a:pt x="-1" y="616813"/>
                  </a:cubicBezTo>
                  <a:lnTo>
                    <a:pt x="0" y="616813"/>
                  </a:lnTo>
                  <a:close/>
                </a:path>
              </a:pathLst>
            </a:cu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9459" name="Teardrop 13"/>
            <p:cNvSpPr>
              <a:spLocks/>
            </p:cNvSpPr>
            <p:nvPr/>
          </p:nvSpPr>
          <p:spPr bwMode="auto">
            <a:xfrm rot="10800000">
              <a:off x="4513660" y="1844279"/>
              <a:ext cx="925115" cy="904875"/>
            </a:xfrm>
            <a:custGeom>
              <a:avLst/>
              <a:gdLst>
                <a:gd name="T0" fmla="*/ 0 w 1233625"/>
                <a:gd name="T1" fmla="*/ 602931 h 1207139"/>
                <a:gd name="T2" fmla="*/ 616675 w 1233625"/>
                <a:gd name="T3" fmla="*/ 0 h 1207139"/>
                <a:gd name="T4" fmla="*/ 1233349 w 1233625"/>
                <a:gd name="T5" fmla="*/ 0 h 1207139"/>
                <a:gd name="T6" fmla="*/ 1233349 w 1233625"/>
                <a:gd name="T7" fmla="*/ 602931 h 1207139"/>
                <a:gd name="T8" fmla="*/ 616674 w 1233625"/>
                <a:gd name="T9" fmla="*/ 1205862 h 1207139"/>
                <a:gd name="T10" fmla="*/ -1 w 1233625"/>
                <a:gd name="T11" fmla="*/ 602931 h 1207139"/>
                <a:gd name="T12" fmla="*/ 0 w 1233625"/>
                <a:gd name="T13" fmla="*/ 602931 h 1207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3625" h="1207139">
                  <a:moveTo>
                    <a:pt x="0" y="603570"/>
                  </a:moveTo>
                  <a:cubicBezTo>
                    <a:pt x="0" y="270227"/>
                    <a:pt x="276157" y="0"/>
                    <a:pt x="616813" y="0"/>
                  </a:cubicBezTo>
                  <a:lnTo>
                    <a:pt x="1233625" y="0"/>
                  </a:lnTo>
                  <a:lnTo>
                    <a:pt x="1233625" y="603570"/>
                  </a:lnTo>
                  <a:cubicBezTo>
                    <a:pt x="1233625" y="936913"/>
                    <a:pt x="957468" y="1207140"/>
                    <a:pt x="616812" y="1207140"/>
                  </a:cubicBezTo>
                  <a:cubicBezTo>
                    <a:pt x="276156" y="1207140"/>
                    <a:pt x="-1" y="936913"/>
                    <a:pt x="-1" y="603570"/>
                  </a:cubicBezTo>
                  <a:lnTo>
                    <a:pt x="0" y="603570"/>
                  </a:lnTo>
                  <a:close/>
                </a:path>
              </a:pathLst>
            </a:cu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9460" name="Teardrop 14"/>
            <p:cNvSpPr>
              <a:spLocks/>
            </p:cNvSpPr>
            <p:nvPr/>
          </p:nvSpPr>
          <p:spPr bwMode="auto">
            <a:xfrm>
              <a:off x="3532585" y="2794397"/>
              <a:ext cx="925115" cy="904875"/>
            </a:xfrm>
            <a:custGeom>
              <a:avLst/>
              <a:gdLst>
                <a:gd name="T0" fmla="*/ 0 w 1233625"/>
                <a:gd name="T1" fmla="*/ 602931 h 1207139"/>
                <a:gd name="T2" fmla="*/ 616675 w 1233625"/>
                <a:gd name="T3" fmla="*/ 0 h 1207139"/>
                <a:gd name="T4" fmla="*/ 1233349 w 1233625"/>
                <a:gd name="T5" fmla="*/ 0 h 1207139"/>
                <a:gd name="T6" fmla="*/ 1233349 w 1233625"/>
                <a:gd name="T7" fmla="*/ 602931 h 1207139"/>
                <a:gd name="T8" fmla="*/ 616674 w 1233625"/>
                <a:gd name="T9" fmla="*/ 1205862 h 1207139"/>
                <a:gd name="T10" fmla="*/ -1 w 1233625"/>
                <a:gd name="T11" fmla="*/ 602931 h 1207139"/>
                <a:gd name="T12" fmla="*/ 0 w 1233625"/>
                <a:gd name="T13" fmla="*/ 602931 h 1207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3625" h="1207139">
                  <a:moveTo>
                    <a:pt x="0" y="603570"/>
                  </a:moveTo>
                  <a:cubicBezTo>
                    <a:pt x="0" y="270227"/>
                    <a:pt x="276157" y="0"/>
                    <a:pt x="616813" y="0"/>
                  </a:cubicBezTo>
                  <a:lnTo>
                    <a:pt x="1233625" y="0"/>
                  </a:lnTo>
                  <a:lnTo>
                    <a:pt x="1233625" y="603570"/>
                  </a:lnTo>
                  <a:cubicBezTo>
                    <a:pt x="1233625" y="936913"/>
                    <a:pt x="957468" y="1207140"/>
                    <a:pt x="616812" y="1207140"/>
                  </a:cubicBezTo>
                  <a:cubicBezTo>
                    <a:pt x="276156" y="1207140"/>
                    <a:pt x="-1" y="936913"/>
                    <a:pt x="-1" y="603570"/>
                  </a:cubicBezTo>
                  <a:lnTo>
                    <a:pt x="0" y="603570"/>
                  </a:lnTo>
                  <a:close/>
                </a:path>
              </a:pathLst>
            </a:cu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9461" name="Teardrop 17"/>
            <p:cNvSpPr>
              <a:spLocks/>
            </p:cNvSpPr>
            <p:nvPr/>
          </p:nvSpPr>
          <p:spPr bwMode="auto">
            <a:xfrm rot="5400000">
              <a:off x="3540324" y="1834159"/>
              <a:ext cx="904875" cy="925115"/>
            </a:xfrm>
            <a:custGeom>
              <a:avLst/>
              <a:gdLst>
                <a:gd name="T0" fmla="*/ 0 w 1207139"/>
                <a:gd name="T1" fmla="*/ 616675 h 1233625"/>
                <a:gd name="T2" fmla="*/ 602931 w 1207139"/>
                <a:gd name="T3" fmla="*/ 0 h 1233625"/>
                <a:gd name="T4" fmla="*/ 1205861 w 1207139"/>
                <a:gd name="T5" fmla="*/ 0 h 1233625"/>
                <a:gd name="T6" fmla="*/ 1205861 w 1207139"/>
                <a:gd name="T7" fmla="*/ 616675 h 1233625"/>
                <a:gd name="T8" fmla="*/ 602931 w 1207139"/>
                <a:gd name="T9" fmla="*/ 1233350 h 1233625"/>
                <a:gd name="T10" fmla="*/ -1 w 1207139"/>
                <a:gd name="T11" fmla="*/ 616675 h 1233625"/>
                <a:gd name="T12" fmla="*/ 0 w 1207139"/>
                <a:gd name="T13" fmla="*/ 616675 h 12336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7139" h="1233625">
                  <a:moveTo>
                    <a:pt x="0" y="616813"/>
                  </a:moveTo>
                  <a:cubicBezTo>
                    <a:pt x="0" y="276157"/>
                    <a:pt x="270227" y="0"/>
                    <a:pt x="603570" y="0"/>
                  </a:cubicBezTo>
                  <a:lnTo>
                    <a:pt x="1207139" y="0"/>
                  </a:lnTo>
                  <a:lnTo>
                    <a:pt x="1207139" y="616813"/>
                  </a:lnTo>
                  <a:cubicBezTo>
                    <a:pt x="1207139" y="957469"/>
                    <a:pt x="936912" y="1233626"/>
                    <a:pt x="603569" y="1233626"/>
                  </a:cubicBezTo>
                  <a:cubicBezTo>
                    <a:pt x="270226" y="1233626"/>
                    <a:pt x="-1" y="957469"/>
                    <a:pt x="-1" y="616813"/>
                  </a:cubicBezTo>
                  <a:lnTo>
                    <a:pt x="0" y="616813"/>
                  </a:lnTo>
                  <a:close/>
                </a:path>
              </a:pathLst>
            </a:cu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9462" name="Isosceles Triangle 20"/>
            <p:cNvSpPr>
              <a:spLocks noChangeArrowheads="1"/>
            </p:cNvSpPr>
            <p:nvPr/>
          </p:nvSpPr>
          <p:spPr bwMode="auto">
            <a:xfrm rot="16200000">
              <a:off x="3383161" y="2275880"/>
              <a:ext cx="110728" cy="42863"/>
            </a:xfrm>
            <a:prstGeom prst="triangle">
              <a:avLst>
                <a:gd name="adj" fmla="val 50000"/>
              </a:avLst>
            </a:pr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3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3" name="Isosceles Triangle 21"/>
            <p:cNvSpPr>
              <a:spLocks noChangeArrowheads="1"/>
            </p:cNvSpPr>
            <p:nvPr/>
          </p:nvSpPr>
          <p:spPr bwMode="auto">
            <a:xfrm rot="5400000">
              <a:off x="5481042" y="2275880"/>
              <a:ext cx="110728" cy="42863"/>
            </a:xfrm>
            <a:prstGeom prst="triangle">
              <a:avLst>
                <a:gd name="adj" fmla="val 50000"/>
              </a:avLst>
            </a:pr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3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4" name="Isosceles Triangle 22"/>
            <p:cNvSpPr>
              <a:spLocks noChangeArrowheads="1"/>
            </p:cNvSpPr>
            <p:nvPr/>
          </p:nvSpPr>
          <p:spPr bwMode="auto">
            <a:xfrm rot="16200000">
              <a:off x="3383161" y="3233143"/>
              <a:ext cx="110728" cy="42863"/>
            </a:xfrm>
            <a:prstGeom prst="triangle">
              <a:avLst>
                <a:gd name="adj" fmla="val 50000"/>
              </a:avLst>
            </a:pr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3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5" name="Isosceles Triangle 23"/>
            <p:cNvSpPr>
              <a:spLocks noChangeArrowheads="1"/>
            </p:cNvSpPr>
            <p:nvPr/>
          </p:nvSpPr>
          <p:spPr bwMode="auto">
            <a:xfrm rot="5400000">
              <a:off x="5481042" y="3233143"/>
              <a:ext cx="110728" cy="42863"/>
            </a:xfrm>
            <a:prstGeom prst="triangle">
              <a:avLst>
                <a:gd name="adj" fmla="val 50000"/>
              </a:avLst>
            </a:pr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3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6" name="文本框 13"/>
            <p:cNvSpPr txBox="1">
              <a:spLocks noChangeArrowheads="1"/>
            </p:cNvSpPr>
            <p:nvPr/>
          </p:nvSpPr>
          <p:spPr bwMode="auto">
            <a:xfrm>
              <a:off x="4050507" y="2241947"/>
              <a:ext cx="397669" cy="60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800" b="1" i="1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  <a:endParaRPr lang="zh-CN" altLang="en-US" sz="4800" b="1" i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7" name="文本框 14"/>
            <p:cNvSpPr txBox="1">
              <a:spLocks noChangeArrowheads="1"/>
            </p:cNvSpPr>
            <p:nvPr/>
          </p:nvSpPr>
          <p:spPr bwMode="auto">
            <a:xfrm>
              <a:off x="4476750" y="2238375"/>
              <a:ext cx="396479" cy="60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800" b="1" i="1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  <a:endParaRPr lang="zh-CN" altLang="en-US" sz="4800" b="1" i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8" name="文本框 15"/>
            <p:cNvSpPr txBox="1">
              <a:spLocks noChangeArrowheads="1"/>
            </p:cNvSpPr>
            <p:nvPr/>
          </p:nvSpPr>
          <p:spPr bwMode="auto">
            <a:xfrm>
              <a:off x="4031456" y="2770585"/>
              <a:ext cx="396479" cy="60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800" b="1" i="1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3</a:t>
              </a:r>
              <a:endParaRPr lang="zh-CN" altLang="en-US" sz="4800" b="1" i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9" name="文本框 16"/>
            <p:cNvSpPr txBox="1">
              <a:spLocks noChangeArrowheads="1"/>
            </p:cNvSpPr>
            <p:nvPr/>
          </p:nvSpPr>
          <p:spPr bwMode="auto">
            <a:xfrm>
              <a:off x="4455319" y="2790825"/>
              <a:ext cx="397669" cy="60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800" b="1" i="1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4</a:t>
              </a:r>
              <a:endParaRPr lang="zh-CN" altLang="en-US" sz="4800" b="1" i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70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127088" y="2087530"/>
              <a:ext cx="837569" cy="133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9471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114551" y="2283619"/>
              <a:ext cx="1154906" cy="350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9472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112168" y="3132535"/>
              <a:ext cx="834628" cy="133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9473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114551" y="3313510"/>
              <a:ext cx="1154906" cy="350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9474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775722" y="2102644"/>
              <a:ext cx="1007539" cy="133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9475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778103" y="2283619"/>
              <a:ext cx="1156097" cy="350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9476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775722" y="3132535"/>
              <a:ext cx="925115" cy="133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9477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778103" y="3313510"/>
              <a:ext cx="1156097" cy="350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310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270339" y="1393372"/>
            <a:ext cx="6673296" cy="2567158"/>
            <a:chOff x="2112168" y="1844279"/>
            <a:chExt cx="4822032" cy="1854993"/>
          </a:xfrm>
        </p:grpSpPr>
        <p:sp>
          <p:nvSpPr>
            <p:cNvPr id="19458" name="Teardrop 12"/>
            <p:cNvSpPr>
              <a:spLocks/>
            </p:cNvSpPr>
            <p:nvPr/>
          </p:nvSpPr>
          <p:spPr bwMode="auto">
            <a:xfrm rot="16200000">
              <a:off x="4523780" y="2784277"/>
              <a:ext cx="904875" cy="925115"/>
            </a:xfrm>
            <a:custGeom>
              <a:avLst/>
              <a:gdLst>
                <a:gd name="T0" fmla="*/ 0 w 1207139"/>
                <a:gd name="T1" fmla="*/ 616675 h 1233625"/>
                <a:gd name="T2" fmla="*/ 602931 w 1207139"/>
                <a:gd name="T3" fmla="*/ 0 h 1233625"/>
                <a:gd name="T4" fmla="*/ 1205861 w 1207139"/>
                <a:gd name="T5" fmla="*/ 0 h 1233625"/>
                <a:gd name="T6" fmla="*/ 1205861 w 1207139"/>
                <a:gd name="T7" fmla="*/ 616675 h 1233625"/>
                <a:gd name="T8" fmla="*/ 602931 w 1207139"/>
                <a:gd name="T9" fmla="*/ 1233350 h 1233625"/>
                <a:gd name="T10" fmla="*/ -1 w 1207139"/>
                <a:gd name="T11" fmla="*/ 616675 h 1233625"/>
                <a:gd name="T12" fmla="*/ 0 w 1207139"/>
                <a:gd name="T13" fmla="*/ 616675 h 12336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7139" h="1233625">
                  <a:moveTo>
                    <a:pt x="0" y="616813"/>
                  </a:moveTo>
                  <a:cubicBezTo>
                    <a:pt x="0" y="276157"/>
                    <a:pt x="270227" y="0"/>
                    <a:pt x="603570" y="0"/>
                  </a:cubicBezTo>
                  <a:lnTo>
                    <a:pt x="1207139" y="0"/>
                  </a:lnTo>
                  <a:lnTo>
                    <a:pt x="1207139" y="616813"/>
                  </a:lnTo>
                  <a:cubicBezTo>
                    <a:pt x="1207139" y="957469"/>
                    <a:pt x="936912" y="1233626"/>
                    <a:pt x="603569" y="1233626"/>
                  </a:cubicBezTo>
                  <a:cubicBezTo>
                    <a:pt x="270226" y="1233626"/>
                    <a:pt x="-1" y="957469"/>
                    <a:pt x="-1" y="616813"/>
                  </a:cubicBezTo>
                  <a:lnTo>
                    <a:pt x="0" y="616813"/>
                  </a:lnTo>
                  <a:close/>
                </a:path>
              </a:pathLst>
            </a:cu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9459" name="Teardrop 13"/>
            <p:cNvSpPr>
              <a:spLocks/>
            </p:cNvSpPr>
            <p:nvPr/>
          </p:nvSpPr>
          <p:spPr bwMode="auto">
            <a:xfrm rot="10800000">
              <a:off x="4513660" y="1844279"/>
              <a:ext cx="925115" cy="904875"/>
            </a:xfrm>
            <a:custGeom>
              <a:avLst/>
              <a:gdLst>
                <a:gd name="T0" fmla="*/ 0 w 1233625"/>
                <a:gd name="T1" fmla="*/ 602931 h 1207139"/>
                <a:gd name="T2" fmla="*/ 616675 w 1233625"/>
                <a:gd name="T3" fmla="*/ 0 h 1207139"/>
                <a:gd name="T4" fmla="*/ 1233349 w 1233625"/>
                <a:gd name="T5" fmla="*/ 0 h 1207139"/>
                <a:gd name="T6" fmla="*/ 1233349 w 1233625"/>
                <a:gd name="T7" fmla="*/ 602931 h 1207139"/>
                <a:gd name="T8" fmla="*/ 616674 w 1233625"/>
                <a:gd name="T9" fmla="*/ 1205862 h 1207139"/>
                <a:gd name="T10" fmla="*/ -1 w 1233625"/>
                <a:gd name="T11" fmla="*/ 602931 h 1207139"/>
                <a:gd name="T12" fmla="*/ 0 w 1233625"/>
                <a:gd name="T13" fmla="*/ 602931 h 1207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3625" h="1207139">
                  <a:moveTo>
                    <a:pt x="0" y="603570"/>
                  </a:moveTo>
                  <a:cubicBezTo>
                    <a:pt x="0" y="270227"/>
                    <a:pt x="276157" y="0"/>
                    <a:pt x="616813" y="0"/>
                  </a:cubicBezTo>
                  <a:lnTo>
                    <a:pt x="1233625" y="0"/>
                  </a:lnTo>
                  <a:lnTo>
                    <a:pt x="1233625" y="603570"/>
                  </a:lnTo>
                  <a:cubicBezTo>
                    <a:pt x="1233625" y="936913"/>
                    <a:pt x="957468" y="1207140"/>
                    <a:pt x="616812" y="1207140"/>
                  </a:cubicBezTo>
                  <a:cubicBezTo>
                    <a:pt x="276156" y="1207140"/>
                    <a:pt x="-1" y="936913"/>
                    <a:pt x="-1" y="603570"/>
                  </a:cubicBezTo>
                  <a:lnTo>
                    <a:pt x="0" y="603570"/>
                  </a:lnTo>
                  <a:close/>
                </a:path>
              </a:pathLst>
            </a:cu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9460" name="Teardrop 14"/>
            <p:cNvSpPr>
              <a:spLocks/>
            </p:cNvSpPr>
            <p:nvPr/>
          </p:nvSpPr>
          <p:spPr bwMode="auto">
            <a:xfrm>
              <a:off x="3532585" y="2794397"/>
              <a:ext cx="925115" cy="904875"/>
            </a:xfrm>
            <a:custGeom>
              <a:avLst/>
              <a:gdLst>
                <a:gd name="T0" fmla="*/ 0 w 1233625"/>
                <a:gd name="T1" fmla="*/ 602931 h 1207139"/>
                <a:gd name="T2" fmla="*/ 616675 w 1233625"/>
                <a:gd name="T3" fmla="*/ 0 h 1207139"/>
                <a:gd name="T4" fmla="*/ 1233349 w 1233625"/>
                <a:gd name="T5" fmla="*/ 0 h 1207139"/>
                <a:gd name="T6" fmla="*/ 1233349 w 1233625"/>
                <a:gd name="T7" fmla="*/ 602931 h 1207139"/>
                <a:gd name="T8" fmla="*/ 616674 w 1233625"/>
                <a:gd name="T9" fmla="*/ 1205862 h 1207139"/>
                <a:gd name="T10" fmla="*/ -1 w 1233625"/>
                <a:gd name="T11" fmla="*/ 602931 h 1207139"/>
                <a:gd name="T12" fmla="*/ 0 w 1233625"/>
                <a:gd name="T13" fmla="*/ 602931 h 120713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33625" h="1207139">
                  <a:moveTo>
                    <a:pt x="0" y="603570"/>
                  </a:moveTo>
                  <a:cubicBezTo>
                    <a:pt x="0" y="270227"/>
                    <a:pt x="276157" y="0"/>
                    <a:pt x="616813" y="0"/>
                  </a:cubicBezTo>
                  <a:lnTo>
                    <a:pt x="1233625" y="0"/>
                  </a:lnTo>
                  <a:lnTo>
                    <a:pt x="1233625" y="603570"/>
                  </a:lnTo>
                  <a:cubicBezTo>
                    <a:pt x="1233625" y="936913"/>
                    <a:pt x="957468" y="1207140"/>
                    <a:pt x="616812" y="1207140"/>
                  </a:cubicBezTo>
                  <a:cubicBezTo>
                    <a:pt x="276156" y="1207140"/>
                    <a:pt x="-1" y="936913"/>
                    <a:pt x="-1" y="603570"/>
                  </a:cubicBezTo>
                  <a:lnTo>
                    <a:pt x="0" y="603570"/>
                  </a:lnTo>
                  <a:close/>
                </a:path>
              </a:pathLst>
            </a:cu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9461" name="Teardrop 17"/>
            <p:cNvSpPr>
              <a:spLocks/>
            </p:cNvSpPr>
            <p:nvPr/>
          </p:nvSpPr>
          <p:spPr bwMode="auto">
            <a:xfrm rot="5400000">
              <a:off x="3540324" y="1834159"/>
              <a:ext cx="904875" cy="925115"/>
            </a:xfrm>
            <a:custGeom>
              <a:avLst/>
              <a:gdLst>
                <a:gd name="T0" fmla="*/ 0 w 1207139"/>
                <a:gd name="T1" fmla="*/ 616675 h 1233625"/>
                <a:gd name="T2" fmla="*/ 602931 w 1207139"/>
                <a:gd name="T3" fmla="*/ 0 h 1233625"/>
                <a:gd name="T4" fmla="*/ 1205861 w 1207139"/>
                <a:gd name="T5" fmla="*/ 0 h 1233625"/>
                <a:gd name="T6" fmla="*/ 1205861 w 1207139"/>
                <a:gd name="T7" fmla="*/ 616675 h 1233625"/>
                <a:gd name="T8" fmla="*/ 602931 w 1207139"/>
                <a:gd name="T9" fmla="*/ 1233350 h 1233625"/>
                <a:gd name="T10" fmla="*/ -1 w 1207139"/>
                <a:gd name="T11" fmla="*/ 616675 h 1233625"/>
                <a:gd name="T12" fmla="*/ 0 w 1207139"/>
                <a:gd name="T13" fmla="*/ 616675 h 12336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207139" h="1233625">
                  <a:moveTo>
                    <a:pt x="0" y="616813"/>
                  </a:moveTo>
                  <a:cubicBezTo>
                    <a:pt x="0" y="276157"/>
                    <a:pt x="270227" y="0"/>
                    <a:pt x="603570" y="0"/>
                  </a:cubicBezTo>
                  <a:lnTo>
                    <a:pt x="1207139" y="0"/>
                  </a:lnTo>
                  <a:lnTo>
                    <a:pt x="1207139" y="616813"/>
                  </a:lnTo>
                  <a:cubicBezTo>
                    <a:pt x="1207139" y="957469"/>
                    <a:pt x="936912" y="1233626"/>
                    <a:pt x="603569" y="1233626"/>
                  </a:cubicBezTo>
                  <a:cubicBezTo>
                    <a:pt x="270226" y="1233626"/>
                    <a:pt x="-1" y="957469"/>
                    <a:pt x="-1" y="616813"/>
                  </a:cubicBezTo>
                  <a:lnTo>
                    <a:pt x="0" y="616813"/>
                  </a:lnTo>
                  <a:close/>
                </a:path>
              </a:pathLst>
            </a:cu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19462" name="Isosceles Triangle 20"/>
            <p:cNvSpPr>
              <a:spLocks noChangeArrowheads="1"/>
            </p:cNvSpPr>
            <p:nvPr/>
          </p:nvSpPr>
          <p:spPr bwMode="auto">
            <a:xfrm rot="16200000">
              <a:off x="3383161" y="2275880"/>
              <a:ext cx="110728" cy="42863"/>
            </a:xfrm>
            <a:prstGeom prst="triangle">
              <a:avLst>
                <a:gd name="adj" fmla="val 50000"/>
              </a:avLst>
            </a:pr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3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3" name="Isosceles Triangle 21"/>
            <p:cNvSpPr>
              <a:spLocks noChangeArrowheads="1"/>
            </p:cNvSpPr>
            <p:nvPr/>
          </p:nvSpPr>
          <p:spPr bwMode="auto">
            <a:xfrm rot="5400000">
              <a:off x="5481042" y="2275880"/>
              <a:ext cx="110728" cy="42863"/>
            </a:xfrm>
            <a:prstGeom prst="triangle">
              <a:avLst>
                <a:gd name="adj" fmla="val 50000"/>
              </a:avLst>
            </a:pr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3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4" name="Isosceles Triangle 22"/>
            <p:cNvSpPr>
              <a:spLocks noChangeArrowheads="1"/>
            </p:cNvSpPr>
            <p:nvPr/>
          </p:nvSpPr>
          <p:spPr bwMode="auto">
            <a:xfrm rot="16200000">
              <a:off x="3383161" y="3233143"/>
              <a:ext cx="110728" cy="42863"/>
            </a:xfrm>
            <a:prstGeom prst="triangle">
              <a:avLst>
                <a:gd name="adj" fmla="val 50000"/>
              </a:avLst>
            </a:prstGeom>
            <a:solidFill>
              <a:srgbClr val="17A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3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5" name="Isosceles Triangle 23"/>
            <p:cNvSpPr>
              <a:spLocks noChangeArrowheads="1"/>
            </p:cNvSpPr>
            <p:nvPr/>
          </p:nvSpPr>
          <p:spPr bwMode="auto">
            <a:xfrm rot="5400000">
              <a:off x="5481042" y="3233143"/>
              <a:ext cx="110728" cy="42863"/>
            </a:xfrm>
            <a:prstGeom prst="triangle">
              <a:avLst>
                <a:gd name="adj" fmla="val 50000"/>
              </a:avLst>
            </a:prstGeom>
            <a:solidFill>
              <a:srgbClr val="0B7E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endParaRPr lang="en-US" altLang="zh-CN" sz="3200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6" name="文本框 13"/>
            <p:cNvSpPr txBox="1">
              <a:spLocks noChangeArrowheads="1"/>
            </p:cNvSpPr>
            <p:nvPr/>
          </p:nvSpPr>
          <p:spPr bwMode="auto">
            <a:xfrm>
              <a:off x="4050507" y="2241947"/>
              <a:ext cx="397669" cy="60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800" b="1" i="1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1</a:t>
              </a:r>
              <a:endParaRPr lang="zh-CN" altLang="en-US" sz="4800" b="1" i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7" name="文本框 14"/>
            <p:cNvSpPr txBox="1">
              <a:spLocks noChangeArrowheads="1"/>
            </p:cNvSpPr>
            <p:nvPr/>
          </p:nvSpPr>
          <p:spPr bwMode="auto">
            <a:xfrm>
              <a:off x="4476750" y="2238375"/>
              <a:ext cx="396479" cy="60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800" b="1" i="1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2</a:t>
              </a:r>
              <a:endParaRPr lang="zh-CN" altLang="en-US" sz="4800" b="1" i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8" name="文本框 15"/>
            <p:cNvSpPr txBox="1">
              <a:spLocks noChangeArrowheads="1"/>
            </p:cNvSpPr>
            <p:nvPr/>
          </p:nvSpPr>
          <p:spPr bwMode="auto">
            <a:xfrm>
              <a:off x="4031456" y="2770585"/>
              <a:ext cx="396479" cy="60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800" b="1" i="1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3</a:t>
              </a:r>
              <a:endParaRPr lang="zh-CN" altLang="en-US" sz="4800" b="1" i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69" name="文本框 16"/>
            <p:cNvSpPr txBox="1">
              <a:spLocks noChangeArrowheads="1"/>
            </p:cNvSpPr>
            <p:nvPr/>
          </p:nvSpPr>
          <p:spPr bwMode="auto">
            <a:xfrm>
              <a:off x="4455319" y="2790825"/>
              <a:ext cx="397669" cy="60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 sz="4800" b="1" i="1" dirty="0">
                  <a:solidFill>
                    <a:srgbClr val="FFFFFF"/>
                  </a:solidFill>
                  <a:latin typeface="+mn-lt"/>
                  <a:ea typeface="+mn-ea"/>
                  <a:cs typeface="+mn-ea"/>
                  <a:sym typeface="+mn-lt"/>
                </a:rPr>
                <a:t>4</a:t>
              </a:r>
              <a:endParaRPr lang="zh-CN" altLang="en-US" sz="4800" b="1" i="1" dirty="0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19470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112169" y="2102644"/>
              <a:ext cx="852488" cy="133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9471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114551" y="2283619"/>
              <a:ext cx="1154906" cy="350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9472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112168" y="3132535"/>
              <a:ext cx="990601" cy="133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9473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114551" y="3313510"/>
              <a:ext cx="1154906" cy="350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9474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775722" y="2102644"/>
              <a:ext cx="925115" cy="133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9475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778103" y="2283619"/>
              <a:ext cx="1156097" cy="350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19476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775722" y="3132535"/>
              <a:ext cx="758793" cy="133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200" b="1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19477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778103" y="3313510"/>
              <a:ext cx="1156097" cy="350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defTabSz="9112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911225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1050" dirty="0">
                  <a:solidFill>
                    <a:srgbClr val="445469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865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4514" y="0"/>
            <a:ext cx="6613203" cy="5152571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448297" y="1280897"/>
            <a:ext cx="40332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800" b="1" i="0" u="none" strike="noStrike" kern="1200" cap="none" spc="0" normalizeH="0" baseline="0" noProof="0" dirty="0">
                <a:ln>
                  <a:noFill/>
                </a:ln>
                <a:solidFill>
                  <a:srgbClr val="2E8CFE"/>
                </a:solidFill>
                <a:effectLst/>
                <a:uLnTx/>
                <a:uFillTx/>
                <a:cs typeface="+mn-ea"/>
                <a:sym typeface="+mn-lt"/>
              </a:rPr>
              <a:t>THANK YOU</a:t>
            </a:r>
            <a:endParaRPr kumimoji="0" lang="zh-CN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2E8CF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BB7B1BAF-E654-5126-4E1D-6AE0899BD4A7}"/>
              </a:ext>
            </a:extLst>
          </p:cNvPr>
          <p:cNvSpPr txBox="1"/>
          <p:nvPr/>
        </p:nvSpPr>
        <p:spPr>
          <a:xfrm>
            <a:off x="4659701" y="2111894"/>
            <a:ext cx="3610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en-US" altLang="zh-CN" sz="1600" dirty="0">
                <a:solidFill>
                  <a:srgbClr val="2E8CFE"/>
                </a:solidFill>
                <a:cs typeface="+mn-ea"/>
                <a:sym typeface="+mn-lt"/>
              </a:rPr>
              <a:t>Report </a:t>
            </a:r>
            <a:r>
              <a:rPr lang="zh-CN" altLang="en-US" sz="1600" dirty="0">
                <a:solidFill>
                  <a:srgbClr val="2E8CFE"/>
                </a:solidFill>
                <a:cs typeface="+mn-ea"/>
                <a:sym typeface="+mn-lt"/>
              </a:rPr>
              <a:t>：</a:t>
            </a:r>
            <a:r>
              <a:rPr lang="en-US" altLang="zh-CN" sz="1600" dirty="0">
                <a:solidFill>
                  <a:srgbClr val="2E8CFE"/>
                </a:solidFill>
                <a:cs typeface="+mn-ea"/>
                <a:sym typeface="+mn-lt"/>
              </a:rPr>
              <a:t>ggslide.com  Time</a:t>
            </a:r>
            <a:r>
              <a:rPr lang="zh-CN" altLang="en-US" sz="1600" dirty="0">
                <a:solidFill>
                  <a:srgbClr val="2E8CFE"/>
                </a:solidFill>
                <a:cs typeface="+mn-ea"/>
                <a:sym typeface="+mn-lt"/>
              </a:rPr>
              <a:t>：</a:t>
            </a:r>
            <a:r>
              <a:rPr lang="en-US" altLang="zh-CN" sz="1600" dirty="0">
                <a:solidFill>
                  <a:srgbClr val="2E8CFE"/>
                </a:solidFill>
                <a:cs typeface="+mn-ea"/>
                <a:sym typeface="+mn-lt"/>
              </a:rPr>
              <a:t>202X</a:t>
            </a:r>
            <a:endParaRPr lang="zh-CN" altLang="en-US" sz="1600" dirty="0">
              <a:solidFill>
                <a:srgbClr val="2E8CFE"/>
              </a:solidFill>
              <a:cs typeface="+mn-ea"/>
              <a:sym typeface="+mn-lt"/>
            </a:endParaRPr>
          </a:p>
        </p:txBody>
      </p:sp>
      <p:sp>
        <p:nvSpPr>
          <p:cNvPr id="4" name="Rounded Rectangle 7">
            <a:extLst>
              <a:ext uri="{FF2B5EF4-FFF2-40B4-BE49-F238E27FC236}">
                <a16:creationId xmlns:a16="http://schemas.microsoft.com/office/drawing/2014/main" id="{7CC7DC8F-E706-88BC-B14E-469D1667FC6F}"/>
              </a:ext>
            </a:extLst>
          </p:cNvPr>
          <p:cNvSpPr/>
          <p:nvPr/>
        </p:nvSpPr>
        <p:spPr>
          <a:xfrm>
            <a:off x="7355087" y="288496"/>
            <a:ext cx="1253656" cy="352465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2E8CF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>
                <a:solidFill>
                  <a:schemeClr val="bg1">
                    <a:lumMod val="75000"/>
                  </a:schemeClr>
                </a:solidFill>
              </a:rPr>
              <a:t>LOGO</a:t>
            </a:r>
            <a:endParaRPr lang="ko-KR" altLang="en-US" sz="2000" dirty="0">
              <a:solidFill>
                <a:schemeClr val="bg1">
                  <a:lumMod val="75000"/>
                </a:schemeClr>
              </a:solidFill>
            </a:endParaRP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4C809185-F7CB-A034-8EAB-26A819867203}"/>
              </a:ext>
            </a:extLst>
          </p:cNvPr>
          <p:cNvGrpSpPr/>
          <p:nvPr/>
        </p:nvGrpSpPr>
        <p:grpSpPr>
          <a:xfrm>
            <a:off x="133008" y="4880108"/>
            <a:ext cx="3159079" cy="263392"/>
            <a:chOff x="8060826" y="7311363"/>
            <a:chExt cx="3310027" cy="263392"/>
          </a:xfrm>
        </p:grpSpPr>
        <p:sp>
          <p:nvSpPr>
            <p:cNvPr id="9" name="TextBox 3">
              <a:hlinkClick r:id="rId4"/>
              <a:extLst>
                <a:ext uri="{FF2B5EF4-FFF2-40B4-BE49-F238E27FC236}">
                  <a16:creationId xmlns:a16="http://schemas.microsoft.com/office/drawing/2014/main" id="{7C84FB89-B7B6-BA1D-7FD5-43EBAE5DA2BC}"/>
                </a:ext>
              </a:extLst>
            </p:cNvPr>
            <p:cNvSpPr txBox="1"/>
            <p:nvPr/>
          </p:nvSpPr>
          <p:spPr>
            <a:xfrm>
              <a:off x="9457259" y="7311363"/>
              <a:ext cx="191359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000" dirty="0">
                  <a:solidFill>
                    <a:schemeClr val="bg1">
                      <a:lumMod val="50000"/>
                    </a:schemeClr>
                  </a:solidFill>
                  <a:cs typeface="Arial" panose="020B0604020202020204" pitchFamily="34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https://www.ggslide.com</a:t>
              </a:r>
              <a:endParaRPr lang="ko-KR" altLang="en-US" sz="1000" dirty="0">
                <a:solidFill>
                  <a:schemeClr val="bg1">
                    <a:lumMod val="50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0" name="文本框 9">
              <a:extLst>
                <a:ext uri="{FF2B5EF4-FFF2-40B4-BE49-F238E27FC236}">
                  <a16:creationId xmlns:a16="http://schemas.microsoft.com/office/drawing/2014/main" id="{3409E061-560F-143F-636C-5A17590C358F}"/>
                </a:ext>
              </a:extLst>
            </p:cNvPr>
            <p:cNvSpPr txBox="1"/>
            <p:nvPr/>
          </p:nvSpPr>
          <p:spPr>
            <a:xfrm>
              <a:off x="8060826" y="7328533"/>
              <a:ext cx="1849428" cy="24622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00" dirty="0">
                  <a:solidFill>
                    <a:schemeClr val="bg1">
                      <a:lumMod val="50000"/>
                    </a:schemeClr>
                  </a:solidFill>
                </a:rPr>
                <a:t>Remember our URL: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29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4513" y="2322286"/>
            <a:ext cx="3632604" cy="2830285"/>
          </a:xfrm>
          <a:prstGeom prst="rect">
            <a:avLst/>
          </a:prstGeom>
        </p:spPr>
      </p:pic>
      <p:cxnSp>
        <p:nvCxnSpPr>
          <p:cNvPr id="10" name="直接连接符 9"/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18091" y="0"/>
            <a:ext cx="0" cy="1816894"/>
          </a:xfrm>
          <a:prstGeom prst="line">
            <a:avLst/>
          </a:prstGeom>
          <a:ln>
            <a:solidFill>
              <a:srgbClr val="0099EE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2"/>
            </p:custDataLst>
          </p:nvPr>
        </p:nvCxnSpPr>
        <p:spPr>
          <a:xfrm flipH="1">
            <a:off x="3618091" y="3336131"/>
            <a:ext cx="0" cy="1809750"/>
          </a:xfrm>
          <a:prstGeom prst="line">
            <a:avLst/>
          </a:prstGeom>
          <a:ln>
            <a:solidFill>
              <a:srgbClr val="0099EE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>
            <p:custDataLst>
              <p:tags r:id="rId3"/>
            </p:custDataLst>
          </p:nvPr>
        </p:nvSpPr>
        <p:spPr>
          <a:xfrm>
            <a:off x="4690174" y="1954174"/>
            <a:ext cx="3468723" cy="736223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ctr"/>
            <a:r>
              <a:rPr lang="en-US" altLang="zh-CN" sz="3300" b="1" dirty="0">
                <a:gradFill flip="none" rotWithShape="1">
                  <a:gsLst>
                    <a:gs pos="0">
                      <a:srgbClr val="0070C0"/>
                    </a:gs>
                    <a:gs pos="50000">
                      <a:srgbClr val="00B0F0"/>
                    </a:gs>
                    <a:gs pos="55000">
                      <a:srgbClr val="00B0F0"/>
                    </a:gs>
                    <a:gs pos="100000">
                      <a:srgbClr val="0070C0"/>
                    </a:gs>
                  </a:gsLst>
                  <a:lin ang="5400000" scaled="1"/>
                  <a:tileRect/>
                </a:gradFill>
                <a:cs typeface="+mn-ea"/>
                <a:sym typeface="+mn-lt"/>
              </a:rPr>
              <a:t>Part One</a:t>
            </a:r>
            <a:endParaRPr lang="zh-CN" altLang="en-US" sz="3300" b="1" dirty="0">
              <a:gradFill flip="none" rotWithShape="1">
                <a:gsLst>
                  <a:gs pos="0">
                    <a:srgbClr val="0070C0"/>
                  </a:gs>
                  <a:gs pos="50000">
                    <a:srgbClr val="00B0F0"/>
                  </a:gs>
                  <a:gs pos="55000">
                    <a:srgbClr val="00B0F0"/>
                  </a:gs>
                  <a:gs pos="100000">
                    <a:srgbClr val="0070C0"/>
                  </a:gs>
                </a:gsLst>
                <a:lin ang="5400000" scaled="1"/>
                <a:tileRect/>
              </a:gradFill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>
            <p:custDataLst>
              <p:tags r:id="rId4"/>
            </p:custDataLst>
          </p:nvPr>
        </p:nvSpPr>
        <p:spPr>
          <a:xfrm>
            <a:off x="4766374" y="2865681"/>
            <a:ext cx="3307556" cy="47045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cxnSp>
        <p:nvCxnSpPr>
          <p:cNvPr id="29" name="直接连接符 28"/>
          <p:cNvCxnSpPr/>
          <p:nvPr>
            <p:custDataLst>
              <p:tags r:id="rId5"/>
            </p:custDataLst>
          </p:nvPr>
        </p:nvCxnSpPr>
        <p:spPr>
          <a:xfrm>
            <a:off x="4766373" y="3336131"/>
            <a:ext cx="3307556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cxnSp>
        <p:nvCxnSpPr>
          <p:cNvPr id="30" name="直接连接符 29"/>
          <p:cNvCxnSpPr/>
          <p:nvPr>
            <p:custDataLst>
              <p:tags r:id="rId6"/>
            </p:custDataLst>
          </p:nvPr>
        </p:nvCxnSpPr>
        <p:spPr>
          <a:xfrm>
            <a:off x="4766372" y="2872826"/>
            <a:ext cx="1485000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cxnSp>
        <p:nvCxnSpPr>
          <p:cNvPr id="31" name="直接连接符 30"/>
          <p:cNvCxnSpPr/>
          <p:nvPr>
            <p:custDataLst>
              <p:tags r:id="rId7"/>
            </p:custDataLst>
          </p:nvPr>
        </p:nvCxnSpPr>
        <p:spPr>
          <a:xfrm>
            <a:off x="6588929" y="2872826"/>
            <a:ext cx="1485000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sp>
        <p:nvSpPr>
          <p:cNvPr id="32" name="菱形 31"/>
          <p:cNvSpPr/>
          <p:nvPr>
            <p:custDataLst>
              <p:tags r:id="rId8"/>
            </p:custDataLst>
          </p:nvPr>
        </p:nvSpPr>
        <p:spPr>
          <a:xfrm>
            <a:off x="6320138" y="2772813"/>
            <a:ext cx="200025" cy="200025"/>
          </a:xfrm>
          <a:prstGeom prst="diamond">
            <a:avLst/>
          </a:prstGeom>
          <a:solidFill>
            <a:srgbClr val="2E8CF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FFEDB4E8-92D8-DBE7-48A7-3E2404EEF152}"/>
              </a:ext>
            </a:extLst>
          </p:cNvPr>
          <p:cNvSpPr txBox="1"/>
          <p:nvPr/>
        </p:nvSpPr>
        <p:spPr>
          <a:xfrm>
            <a:off x="1974843" y="2253347"/>
            <a:ext cx="29029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1937504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15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795154" y="1572394"/>
            <a:ext cx="2195390" cy="1239547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28575" cap="flat">
            <a:solidFill>
              <a:srgbClr val="0070C0"/>
            </a:solidFill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5" name="Oval 7"/>
          <p:cNvSpPr>
            <a:spLocks noChangeArrowheads="1"/>
          </p:cNvSpPr>
          <p:nvPr/>
        </p:nvSpPr>
        <p:spPr bwMode="auto">
          <a:xfrm>
            <a:off x="370108" y="2263753"/>
            <a:ext cx="848057" cy="848057"/>
          </a:xfrm>
          <a:prstGeom prst="ellipse">
            <a:avLst/>
          </a:prstGeom>
          <a:solidFill>
            <a:srgbClr val="0070C0"/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500" b="1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15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3473550" y="1572394"/>
            <a:ext cx="2198441" cy="1239547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28575" cap="flat">
            <a:solidFill>
              <a:srgbClr val="0070C0"/>
            </a:solidFill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3050538" y="2263753"/>
            <a:ext cx="848057" cy="848057"/>
          </a:xfrm>
          <a:prstGeom prst="ellipse">
            <a:avLst/>
          </a:prstGeom>
          <a:solidFill>
            <a:srgbClr val="00A0E9"/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500" b="1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15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154997" y="1572394"/>
            <a:ext cx="2197424" cy="1239547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28575" cap="flat">
            <a:solidFill>
              <a:srgbClr val="0070C0"/>
            </a:solidFill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3" name="Oval 11"/>
          <p:cNvSpPr>
            <a:spLocks noChangeArrowheads="1"/>
          </p:cNvSpPr>
          <p:nvPr/>
        </p:nvSpPr>
        <p:spPr bwMode="auto">
          <a:xfrm>
            <a:off x="5730968" y="2263753"/>
            <a:ext cx="848057" cy="848057"/>
          </a:xfrm>
          <a:prstGeom prst="ellipse">
            <a:avLst/>
          </a:prstGeom>
          <a:solidFill>
            <a:srgbClr val="0070C0"/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500" b="1" dirty="0">
                <a:solidFill>
                  <a:schemeClr val="bg1"/>
                </a:solidFill>
                <a:cs typeface="+mn-ea"/>
                <a:sym typeface="+mn-lt"/>
              </a:rPr>
              <a:t>Add title</a:t>
            </a:r>
            <a:endParaRPr lang="zh-CN" altLang="en-US" sz="15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矩形 30"/>
          <p:cNvSpPr>
            <a:spLocks noChangeArrowheads="1"/>
          </p:cNvSpPr>
          <p:nvPr/>
        </p:nvSpPr>
        <p:spPr bwMode="auto">
          <a:xfrm>
            <a:off x="795154" y="3111810"/>
            <a:ext cx="2195390" cy="731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1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17" name="矩形 30"/>
          <p:cNvSpPr>
            <a:spLocks noChangeArrowheads="1"/>
          </p:cNvSpPr>
          <p:nvPr/>
        </p:nvSpPr>
        <p:spPr bwMode="auto">
          <a:xfrm>
            <a:off x="3473551" y="3111811"/>
            <a:ext cx="2195390" cy="731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lnSpc>
                <a:spcPct val="130000"/>
              </a:lnSpc>
            </a:pPr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1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18" name="矩形 30"/>
          <p:cNvSpPr>
            <a:spLocks noChangeArrowheads="1"/>
          </p:cNvSpPr>
          <p:nvPr/>
        </p:nvSpPr>
        <p:spPr bwMode="auto">
          <a:xfrm>
            <a:off x="6154997" y="3111810"/>
            <a:ext cx="2195390" cy="731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1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100" dirty="0">
              <a:solidFill>
                <a:srgbClr val="26262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9097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decel="10000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decel="10000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1" grpId="0" animBg="1"/>
      <p:bldP spid="13" grpId="0" animBg="1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/>
          </p:cNvSpPr>
          <p:nvPr/>
        </p:nvSpPr>
        <p:spPr bwMode="auto">
          <a:xfrm>
            <a:off x="6243134" y="982926"/>
            <a:ext cx="1801415" cy="1676400"/>
          </a:xfrm>
          <a:custGeom>
            <a:avLst/>
            <a:gdLst>
              <a:gd name="T0" fmla="*/ 140 w 808"/>
              <a:gd name="T1" fmla="*/ 0 h 752"/>
              <a:gd name="T2" fmla="*/ 668 w 808"/>
              <a:gd name="T3" fmla="*/ 0 h 752"/>
              <a:gd name="T4" fmla="*/ 808 w 808"/>
              <a:gd name="T5" fmla="*/ 140 h 752"/>
              <a:gd name="T6" fmla="*/ 808 w 808"/>
              <a:gd name="T7" fmla="*/ 455 h 752"/>
              <a:gd name="T8" fmla="*/ 668 w 808"/>
              <a:gd name="T9" fmla="*/ 595 h 752"/>
              <a:gd name="T10" fmla="*/ 499 w 808"/>
              <a:gd name="T11" fmla="*/ 595 h 752"/>
              <a:gd name="T12" fmla="*/ 404 w 808"/>
              <a:gd name="T13" fmla="*/ 752 h 752"/>
              <a:gd name="T14" fmla="*/ 309 w 808"/>
              <a:gd name="T15" fmla="*/ 595 h 752"/>
              <a:gd name="T16" fmla="*/ 140 w 808"/>
              <a:gd name="T17" fmla="*/ 595 h 752"/>
              <a:gd name="T18" fmla="*/ 0 w 808"/>
              <a:gd name="T19" fmla="*/ 455 h 752"/>
              <a:gd name="T20" fmla="*/ 0 w 808"/>
              <a:gd name="T21" fmla="*/ 140 h 752"/>
              <a:gd name="T22" fmla="*/ 140 w 808"/>
              <a:gd name="T23" fmla="*/ 0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08" h="752">
                <a:moveTo>
                  <a:pt x="140" y="0"/>
                </a:moveTo>
                <a:cubicBezTo>
                  <a:pt x="668" y="0"/>
                  <a:pt x="668" y="0"/>
                  <a:pt x="668" y="0"/>
                </a:cubicBezTo>
                <a:cubicBezTo>
                  <a:pt x="745" y="0"/>
                  <a:pt x="808" y="63"/>
                  <a:pt x="808" y="140"/>
                </a:cubicBezTo>
                <a:cubicBezTo>
                  <a:pt x="808" y="455"/>
                  <a:pt x="808" y="455"/>
                  <a:pt x="808" y="455"/>
                </a:cubicBezTo>
                <a:cubicBezTo>
                  <a:pt x="808" y="532"/>
                  <a:pt x="745" y="595"/>
                  <a:pt x="668" y="595"/>
                </a:cubicBezTo>
                <a:cubicBezTo>
                  <a:pt x="499" y="595"/>
                  <a:pt x="499" y="595"/>
                  <a:pt x="499" y="595"/>
                </a:cubicBezTo>
                <a:cubicBezTo>
                  <a:pt x="404" y="752"/>
                  <a:pt x="404" y="752"/>
                  <a:pt x="404" y="752"/>
                </a:cubicBezTo>
                <a:cubicBezTo>
                  <a:pt x="309" y="595"/>
                  <a:pt x="309" y="595"/>
                  <a:pt x="309" y="595"/>
                </a:cubicBezTo>
                <a:cubicBezTo>
                  <a:pt x="140" y="595"/>
                  <a:pt x="140" y="595"/>
                  <a:pt x="140" y="595"/>
                </a:cubicBezTo>
                <a:cubicBezTo>
                  <a:pt x="63" y="595"/>
                  <a:pt x="0" y="532"/>
                  <a:pt x="0" y="45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63"/>
                  <a:pt x="63" y="0"/>
                  <a:pt x="140" y="0"/>
                </a:cubicBezTo>
                <a:close/>
              </a:path>
            </a:pathLst>
          </a:custGeom>
          <a:solidFill>
            <a:srgbClr val="0070C0"/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5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5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Freeform 7"/>
          <p:cNvSpPr>
            <a:spLocks/>
          </p:cNvSpPr>
          <p:nvPr/>
        </p:nvSpPr>
        <p:spPr bwMode="auto">
          <a:xfrm>
            <a:off x="6243134" y="2966701"/>
            <a:ext cx="1802606" cy="1675210"/>
          </a:xfrm>
          <a:custGeom>
            <a:avLst/>
            <a:gdLst>
              <a:gd name="T0" fmla="*/ 141 w 809"/>
              <a:gd name="T1" fmla="*/ 0 h 752"/>
              <a:gd name="T2" fmla="*/ 668 w 809"/>
              <a:gd name="T3" fmla="*/ 0 h 752"/>
              <a:gd name="T4" fmla="*/ 809 w 809"/>
              <a:gd name="T5" fmla="*/ 141 h 752"/>
              <a:gd name="T6" fmla="*/ 809 w 809"/>
              <a:gd name="T7" fmla="*/ 456 h 752"/>
              <a:gd name="T8" fmla="*/ 668 w 809"/>
              <a:gd name="T9" fmla="*/ 596 h 752"/>
              <a:gd name="T10" fmla="*/ 499 w 809"/>
              <a:gd name="T11" fmla="*/ 596 h 752"/>
              <a:gd name="T12" fmla="*/ 405 w 809"/>
              <a:gd name="T13" fmla="*/ 752 h 752"/>
              <a:gd name="T14" fmla="*/ 310 w 809"/>
              <a:gd name="T15" fmla="*/ 596 h 752"/>
              <a:gd name="T16" fmla="*/ 141 w 809"/>
              <a:gd name="T17" fmla="*/ 596 h 752"/>
              <a:gd name="T18" fmla="*/ 0 w 809"/>
              <a:gd name="T19" fmla="*/ 456 h 752"/>
              <a:gd name="T20" fmla="*/ 0 w 809"/>
              <a:gd name="T21" fmla="*/ 141 h 752"/>
              <a:gd name="T22" fmla="*/ 141 w 809"/>
              <a:gd name="T23" fmla="*/ 0 h 7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809" h="752">
                <a:moveTo>
                  <a:pt x="141" y="0"/>
                </a:moveTo>
                <a:cubicBezTo>
                  <a:pt x="668" y="0"/>
                  <a:pt x="668" y="0"/>
                  <a:pt x="668" y="0"/>
                </a:cubicBezTo>
                <a:cubicBezTo>
                  <a:pt x="745" y="0"/>
                  <a:pt x="809" y="63"/>
                  <a:pt x="809" y="141"/>
                </a:cubicBezTo>
                <a:cubicBezTo>
                  <a:pt x="809" y="456"/>
                  <a:pt x="809" y="456"/>
                  <a:pt x="809" y="456"/>
                </a:cubicBezTo>
                <a:cubicBezTo>
                  <a:pt x="809" y="533"/>
                  <a:pt x="745" y="596"/>
                  <a:pt x="668" y="596"/>
                </a:cubicBezTo>
                <a:cubicBezTo>
                  <a:pt x="499" y="596"/>
                  <a:pt x="499" y="596"/>
                  <a:pt x="499" y="596"/>
                </a:cubicBezTo>
                <a:cubicBezTo>
                  <a:pt x="405" y="752"/>
                  <a:pt x="405" y="752"/>
                  <a:pt x="405" y="752"/>
                </a:cubicBezTo>
                <a:cubicBezTo>
                  <a:pt x="310" y="596"/>
                  <a:pt x="310" y="596"/>
                  <a:pt x="310" y="596"/>
                </a:cubicBezTo>
                <a:cubicBezTo>
                  <a:pt x="141" y="596"/>
                  <a:pt x="141" y="596"/>
                  <a:pt x="141" y="596"/>
                </a:cubicBezTo>
                <a:cubicBezTo>
                  <a:pt x="64" y="596"/>
                  <a:pt x="0" y="533"/>
                  <a:pt x="0" y="456"/>
                </a:cubicBezTo>
                <a:cubicBezTo>
                  <a:pt x="0" y="141"/>
                  <a:pt x="0" y="141"/>
                  <a:pt x="0" y="141"/>
                </a:cubicBezTo>
                <a:cubicBezTo>
                  <a:pt x="0" y="63"/>
                  <a:pt x="64" y="0"/>
                  <a:pt x="141" y="0"/>
                </a:cubicBezTo>
                <a:close/>
              </a:path>
            </a:pathLst>
          </a:custGeom>
          <a:solidFill>
            <a:srgbClr val="0070C0"/>
          </a:solid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5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15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Freeform 15"/>
          <p:cNvSpPr>
            <a:spLocks noEditPoints="1"/>
          </p:cNvSpPr>
          <p:nvPr/>
        </p:nvSpPr>
        <p:spPr bwMode="auto">
          <a:xfrm>
            <a:off x="6934550" y="3146485"/>
            <a:ext cx="419774" cy="421022"/>
          </a:xfrm>
          <a:custGeom>
            <a:avLst/>
            <a:gdLst>
              <a:gd name="T0" fmla="*/ 285 w 285"/>
              <a:gd name="T1" fmla="*/ 268 h 286"/>
              <a:gd name="T2" fmla="*/ 285 w 285"/>
              <a:gd name="T3" fmla="*/ 286 h 286"/>
              <a:gd name="T4" fmla="*/ 0 w 285"/>
              <a:gd name="T5" fmla="*/ 286 h 286"/>
              <a:gd name="T6" fmla="*/ 0 w 285"/>
              <a:gd name="T7" fmla="*/ 0 h 286"/>
              <a:gd name="T8" fmla="*/ 36 w 285"/>
              <a:gd name="T9" fmla="*/ 0 h 286"/>
              <a:gd name="T10" fmla="*/ 36 w 285"/>
              <a:gd name="T11" fmla="*/ 18 h 286"/>
              <a:gd name="T12" fmla="*/ 18 w 285"/>
              <a:gd name="T13" fmla="*/ 18 h 286"/>
              <a:gd name="T14" fmla="*/ 18 w 285"/>
              <a:gd name="T15" fmla="*/ 54 h 286"/>
              <a:gd name="T16" fmla="*/ 36 w 285"/>
              <a:gd name="T17" fmla="*/ 54 h 286"/>
              <a:gd name="T18" fmla="*/ 36 w 285"/>
              <a:gd name="T19" fmla="*/ 72 h 286"/>
              <a:gd name="T20" fmla="*/ 18 w 285"/>
              <a:gd name="T21" fmla="*/ 72 h 286"/>
              <a:gd name="T22" fmla="*/ 18 w 285"/>
              <a:gd name="T23" fmla="*/ 107 h 286"/>
              <a:gd name="T24" fmla="*/ 36 w 285"/>
              <a:gd name="T25" fmla="*/ 107 h 286"/>
              <a:gd name="T26" fmla="*/ 36 w 285"/>
              <a:gd name="T27" fmla="*/ 125 h 286"/>
              <a:gd name="T28" fmla="*/ 18 w 285"/>
              <a:gd name="T29" fmla="*/ 125 h 286"/>
              <a:gd name="T30" fmla="*/ 18 w 285"/>
              <a:gd name="T31" fmla="*/ 161 h 286"/>
              <a:gd name="T32" fmla="*/ 36 w 285"/>
              <a:gd name="T33" fmla="*/ 161 h 286"/>
              <a:gd name="T34" fmla="*/ 36 w 285"/>
              <a:gd name="T35" fmla="*/ 179 h 286"/>
              <a:gd name="T36" fmla="*/ 18 w 285"/>
              <a:gd name="T37" fmla="*/ 179 h 286"/>
              <a:gd name="T38" fmla="*/ 18 w 285"/>
              <a:gd name="T39" fmla="*/ 214 h 286"/>
              <a:gd name="T40" fmla="*/ 36 w 285"/>
              <a:gd name="T41" fmla="*/ 214 h 286"/>
              <a:gd name="T42" fmla="*/ 36 w 285"/>
              <a:gd name="T43" fmla="*/ 232 h 286"/>
              <a:gd name="T44" fmla="*/ 18 w 285"/>
              <a:gd name="T45" fmla="*/ 232 h 286"/>
              <a:gd name="T46" fmla="*/ 18 w 285"/>
              <a:gd name="T47" fmla="*/ 268 h 286"/>
              <a:gd name="T48" fmla="*/ 285 w 285"/>
              <a:gd name="T49" fmla="*/ 268 h 286"/>
              <a:gd name="T50" fmla="*/ 80 w 285"/>
              <a:gd name="T51" fmla="*/ 232 h 286"/>
              <a:gd name="T52" fmla="*/ 80 w 285"/>
              <a:gd name="T53" fmla="*/ 232 h 286"/>
              <a:gd name="T54" fmla="*/ 107 w 285"/>
              <a:gd name="T55" fmla="*/ 205 h 286"/>
              <a:gd name="T56" fmla="*/ 102 w 285"/>
              <a:gd name="T57" fmla="*/ 190 h 286"/>
              <a:gd name="T58" fmla="*/ 136 w 285"/>
              <a:gd name="T59" fmla="*/ 156 h 286"/>
              <a:gd name="T60" fmla="*/ 152 w 285"/>
              <a:gd name="T61" fmla="*/ 161 h 286"/>
              <a:gd name="T62" fmla="*/ 170 w 285"/>
              <a:gd name="T63" fmla="*/ 153 h 286"/>
              <a:gd name="T64" fmla="*/ 200 w 285"/>
              <a:gd name="T65" fmla="*/ 175 h 286"/>
              <a:gd name="T66" fmla="*/ 196 w 285"/>
              <a:gd name="T67" fmla="*/ 188 h 286"/>
              <a:gd name="T68" fmla="*/ 223 w 285"/>
              <a:gd name="T69" fmla="*/ 214 h 286"/>
              <a:gd name="T70" fmla="*/ 250 w 285"/>
              <a:gd name="T71" fmla="*/ 188 h 286"/>
              <a:gd name="T72" fmla="*/ 236 w 285"/>
              <a:gd name="T73" fmla="*/ 164 h 286"/>
              <a:gd name="T74" fmla="*/ 263 w 285"/>
              <a:gd name="T75" fmla="*/ 57 h 286"/>
              <a:gd name="T76" fmla="*/ 280 w 285"/>
              <a:gd name="T77" fmla="*/ 61 h 286"/>
              <a:gd name="T78" fmla="*/ 268 w 285"/>
              <a:gd name="T79" fmla="*/ 18 h 286"/>
              <a:gd name="T80" fmla="*/ 237 w 285"/>
              <a:gd name="T81" fmla="*/ 50 h 286"/>
              <a:gd name="T82" fmla="*/ 254 w 285"/>
              <a:gd name="T83" fmla="*/ 54 h 286"/>
              <a:gd name="T84" fmla="*/ 227 w 285"/>
              <a:gd name="T85" fmla="*/ 161 h 286"/>
              <a:gd name="T86" fmla="*/ 223 w 285"/>
              <a:gd name="T87" fmla="*/ 161 h 286"/>
              <a:gd name="T88" fmla="*/ 205 w 285"/>
              <a:gd name="T89" fmla="*/ 168 h 286"/>
              <a:gd name="T90" fmla="*/ 176 w 285"/>
              <a:gd name="T91" fmla="*/ 146 h 286"/>
              <a:gd name="T92" fmla="*/ 178 w 285"/>
              <a:gd name="T93" fmla="*/ 134 h 286"/>
              <a:gd name="T94" fmla="*/ 152 w 285"/>
              <a:gd name="T95" fmla="*/ 107 h 286"/>
              <a:gd name="T96" fmla="*/ 125 w 285"/>
              <a:gd name="T97" fmla="*/ 134 h 286"/>
              <a:gd name="T98" fmla="*/ 130 w 285"/>
              <a:gd name="T99" fmla="*/ 150 h 286"/>
              <a:gd name="T100" fmla="*/ 96 w 285"/>
              <a:gd name="T101" fmla="*/ 184 h 286"/>
              <a:gd name="T102" fmla="*/ 80 w 285"/>
              <a:gd name="T103" fmla="*/ 179 h 286"/>
              <a:gd name="T104" fmla="*/ 54 w 285"/>
              <a:gd name="T105" fmla="*/ 205 h 286"/>
              <a:gd name="T106" fmla="*/ 80 w 285"/>
              <a:gd name="T107" fmla="*/ 232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85" h="286">
                <a:moveTo>
                  <a:pt x="285" y="268"/>
                </a:moveTo>
                <a:cubicBezTo>
                  <a:pt x="285" y="286"/>
                  <a:pt x="285" y="286"/>
                  <a:pt x="285" y="286"/>
                </a:cubicBezTo>
                <a:cubicBezTo>
                  <a:pt x="0" y="286"/>
                  <a:pt x="0" y="286"/>
                  <a:pt x="0" y="286"/>
                </a:cubicBezTo>
                <a:cubicBezTo>
                  <a:pt x="0" y="0"/>
                  <a:pt x="0" y="0"/>
                  <a:pt x="0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6" y="18"/>
                  <a:pt x="36" y="18"/>
                  <a:pt x="36" y="18"/>
                </a:cubicBezTo>
                <a:cubicBezTo>
                  <a:pt x="18" y="18"/>
                  <a:pt x="18" y="18"/>
                  <a:pt x="18" y="18"/>
                </a:cubicBezTo>
                <a:cubicBezTo>
                  <a:pt x="18" y="54"/>
                  <a:pt x="18" y="54"/>
                  <a:pt x="18" y="54"/>
                </a:cubicBezTo>
                <a:cubicBezTo>
                  <a:pt x="36" y="54"/>
                  <a:pt x="36" y="54"/>
                  <a:pt x="36" y="54"/>
                </a:cubicBezTo>
                <a:cubicBezTo>
                  <a:pt x="36" y="72"/>
                  <a:pt x="36" y="72"/>
                  <a:pt x="36" y="72"/>
                </a:cubicBezTo>
                <a:cubicBezTo>
                  <a:pt x="18" y="72"/>
                  <a:pt x="18" y="72"/>
                  <a:pt x="18" y="72"/>
                </a:cubicBezTo>
                <a:cubicBezTo>
                  <a:pt x="18" y="107"/>
                  <a:pt x="18" y="107"/>
                  <a:pt x="18" y="107"/>
                </a:cubicBezTo>
                <a:cubicBezTo>
                  <a:pt x="36" y="107"/>
                  <a:pt x="36" y="107"/>
                  <a:pt x="36" y="107"/>
                </a:cubicBezTo>
                <a:cubicBezTo>
                  <a:pt x="36" y="125"/>
                  <a:pt x="36" y="125"/>
                  <a:pt x="36" y="125"/>
                </a:cubicBezTo>
                <a:cubicBezTo>
                  <a:pt x="18" y="125"/>
                  <a:pt x="18" y="125"/>
                  <a:pt x="18" y="125"/>
                </a:cubicBezTo>
                <a:cubicBezTo>
                  <a:pt x="18" y="161"/>
                  <a:pt x="18" y="161"/>
                  <a:pt x="18" y="161"/>
                </a:cubicBezTo>
                <a:cubicBezTo>
                  <a:pt x="36" y="161"/>
                  <a:pt x="36" y="161"/>
                  <a:pt x="36" y="161"/>
                </a:cubicBezTo>
                <a:cubicBezTo>
                  <a:pt x="36" y="179"/>
                  <a:pt x="36" y="179"/>
                  <a:pt x="36" y="179"/>
                </a:cubicBezTo>
                <a:cubicBezTo>
                  <a:pt x="18" y="179"/>
                  <a:pt x="18" y="179"/>
                  <a:pt x="18" y="179"/>
                </a:cubicBezTo>
                <a:cubicBezTo>
                  <a:pt x="18" y="214"/>
                  <a:pt x="18" y="214"/>
                  <a:pt x="18" y="214"/>
                </a:cubicBezTo>
                <a:cubicBezTo>
                  <a:pt x="36" y="214"/>
                  <a:pt x="36" y="214"/>
                  <a:pt x="36" y="214"/>
                </a:cubicBezTo>
                <a:cubicBezTo>
                  <a:pt x="36" y="232"/>
                  <a:pt x="36" y="232"/>
                  <a:pt x="36" y="232"/>
                </a:cubicBezTo>
                <a:cubicBezTo>
                  <a:pt x="18" y="232"/>
                  <a:pt x="18" y="232"/>
                  <a:pt x="18" y="232"/>
                </a:cubicBezTo>
                <a:cubicBezTo>
                  <a:pt x="18" y="268"/>
                  <a:pt x="18" y="268"/>
                  <a:pt x="18" y="268"/>
                </a:cubicBezTo>
                <a:cubicBezTo>
                  <a:pt x="285" y="268"/>
                  <a:pt x="285" y="268"/>
                  <a:pt x="285" y="268"/>
                </a:cubicBezTo>
                <a:close/>
                <a:moveTo>
                  <a:pt x="80" y="232"/>
                </a:moveTo>
                <a:cubicBezTo>
                  <a:pt x="80" y="232"/>
                  <a:pt x="80" y="232"/>
                  <a:pt x="80" y="232"/>
                </a:cubicBezTo>
                <a:cubicBezTo>
                  <a:pt x="95" y="232"/>
                  <a:pt x="107" y="220"/>
                  <a:pt x="107" y="205"/>
                </a:cubicBezTo>
                <a:cubicBezTo>
                  <a:pt x="107" y="200"/>
                  <a:pt x="105" y="194"/>
                  <a:pt x="102" y="190"/>
                </a:cubicBezTo>
                <a:cubicBezTo>
                  <a:pt x="136" y="156"/>
                  <a:pt x="136" y="156"/>
                  <a:pt x="136" y="156"/>
                </a:cubicBezTo>
                <a:cubicBezTo>
                  <a:pt x="141" y="159"/>
                  <a:pt x="146" y="161"/>
                  <a:pt x="152" y="161"/>
                </a:cubicBezTo>
                <a:cubicBezTo>
                  <a:pt x="159" y="161"/>
                  <a:pt x="166" y="158"/>
                  <a:pt x="170" y="153"/>
                </a:cubicBezTo>
                <a:cubicBezTo>
                  <a:pt x="200" y="175"/>
                  <a:pt x="200" y="175"/>
                  <a:pt x="200" y="175"/>
                </a:cubicBezTo>
                <a:cubicBezTo>
                  <a:pt x="198" y="178"/>
                  <a:pt x="196" y="183"/>
                  <a:pt x="196" y="188"/>
                </a:cubicBezTo>
                <a:cubicBezTo>
                  <a:pt x="196" y="202"/>
                  <a:pt x="208" y="214"/>
                  <a:pt x="223" y="214"/>
                </a:cubicBezTo>
                <a:cubicBezTo>
                  <a:pt x="238" y="214"/>
                  <a:pt x="250" y="202"/>
                  <a:pt x="250" y="188"/>
                </a:cubicBezTo>
                <a:cubicBezTo>
                  <a:pt x="250" y="177"/>
                  <a:pt x="244" y="169"/>
                  <a:pt x="236" y="164"/>
                </a:cubicBezTo>
                <a:cubicBezTo>
                  <a:pt x="263" y="57"/>
                  <a:pt x="263" y="57"/>
                  <a:pt x="263" y="57"/>
                </a:cubicBezTo>
                <a:cubicBezTo>
                  <a:pt x="280" y="61"/>
                  <a:pt x="280" y="61"/>
                  <a:pt x="280" y="61"/>
                </a:cubicBezTo>
                <a:cubicBezTo>
                  <a:pt x="268" y="18"/>
                  <a:pt x="268" y="18"/>
                  <a:pt x="268" y="18"/>
                </a:cubicBezTo>
                <a:cubicBezTo>
                  <a:pt x="237" y="50"/>
                  <a:pt x="237" y="50"/>
                  <a:pt x="237" y="50"/>
                </a:cubicBezTo>
                <a:cubicBezTo>
                  <a:pt x="254" y="54"/>
                  <a:pt x="254" y="54"/>
                  <a:pt x="254" y="54"/>
                </a:cubicBezTo>
                <a:cubicBezTo>
                  <a:pt x="227" y="161"/>
                  <a:pt x="227" y="161"/>
                  <a:pt x="227" y="161"/>
                </a:cubicBezTo>
                <a:cubicBezTo>
                  <a:pt x="226" y="161"/>
                  <a:pt x="224" y="161"/>
                  <a:pt x="223" y="161"/>
                </a:cubicBezTo>
                <a:cubicBezTo>
                  <a:pt x="216" y="161"/>
                  <a:pt x="210" y="163"/>
                  <a:pt x="205" y="168"/>
                </a:cubicBezTo>
                <a:cubicBezTo>
                  <a:pt x="176" y="146"/>
                  <a:pt x="176" y="146"/>
                  <a:pt x="176" y="146"/>
                </a:cubicBezTo>
                <a:cubicBezTo>
                  <a:pt x="177" y="142"/>
                  <a:pt x="178" y="138"/>
                  <a:pt x="178" y="134"/>
                </a:cubicBezTo>
                <a:cubicBezTo>
                  <a:pt x="178" y="119"/>
                  <a:pt x="166" y="107"/>
                  <a:pt x="152" y="107"/>
                </a:cubicBezTo>
                <a:cubicBezTo>
                  <a:pt x="137" y="107"/>
                  <a:pt x="125" y="119"/>
                  <a:pt x="125" y="134"/>
                </a:cubicBezTo>
                <a:cubicBezTo>
                  <a:pt x="125" y="140"/>
                  <a:pt x="127" y="145"/>
                  <a:pt x="130" y="150"/>
                </a:cubicBezTo>
                <a:cubicBezTo>
                  <a:pt x="96" y="184"/>
                  <a:pt x="96" y="184"/>
                  <a:pt x="96" y="184"/>
                </a:cubicBezTo>
                <a:cubicBezTo>
                  <a:pt x="91" y="181"/>
                  <a:pt x="86" y="179"/>
                  <a:pt x="80" y="179"/>
                </a:cubicBezTo>
                <a:cubicBezTo>
                  <a:pt x="66" y="179"/>
                  <a:pt x="54" y="191"/>
                  <a:pt x="54" y="205"/>
                </a:cubicBezTo>
                <a:cubicBezTo>
                  <a:pt x="54" y="220"/>
                  <a:pt x="66" y="232"/>
                  <a:pt x="80" y="2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5" name="Freeform 17"/>
          <p:cNvSpPr>
            <a:spLocks noEditPoints="1"/>
          </p:cNvSpPr>
          <p:nvPr/>
        </p:nvSpPr>
        <p:spPr bwMode="auto">
          <a:xfrm>
            <a:off x="6933642" y="1199870"/>
            <a:ext cx="420398" cy="419774"/>
          </a:xfrm>
          <a:custGeom>
            <a:avLst/>
            <a:gdLst>
              <a:gd name="T0" fmla="*/ 589 w 674"/>
              <a:gd name="T1" fmla="*/ 168 h 673"/>
              <a:gd name="T2" fmla="*/ 589 w 674"/>
              <a:gd name="T3" fmla="*/ 0 h 673"/>
              <a:gd name="T4" fmla="*/ 83 w 674"/>
              <a:gd name="T5" fmla="*/ 0 h 673"/>
              <a:gd name="T6" fmla="*/ 83 w 674"/>
              <a:gd name="T7" fmla="*/ 168 h 673"/>
              <a:gd name="T8" fmla="*/ 0 w 674"/>
              <a:gd name="T9" fmla="*/ 168 h 673"/>
              <a:gd name="T10" fmla="*/ 0 w 674"/>
              <a:gd name="T11" fmla="*/ 673 h 673"/>
              <a:gd name="T12" fmla="*/ 674 w 674"/>
              <a:gd name="T13" fmla="*/ 673 h 673"/>
              <a:gd name="T14" fmla="*/ 674 w 674"/>
              <a:gd name="T15" fmla="*/ 168 h 673"/>
              <a:gd name="T16" fmla="*/ 589 w 674"/>
              <a:gd name="T17" fmla="*/ 168 h 673"/>
              <a:gd name="T18" fmla="*/ 589 w 674"/>
              <a:gd name="T19" fmla="*/ 168 h 673"/>
              <a:gd name="T20" fmla="*/ 126 w 674"/>
              <a:gd name="T21" fmla="*/ 40 h 673"/>
              <a:gd name="T22" fmla="*/ 126 w 674"/>
              <a:gd name="T23" fmla="*/ 40 h 673"/>
              <a:gd name="T24" fmla="*/ 549 w 674"/>
              <a:gd name="T25" fmla="*/ 40 h 673"/>
              <a:gd name="T26" fmla="*/ 549 w 674"/>
              <a:gd name="T27" fmla="*/ 255 h 673"/>
              <a:gd name="T28" fmla="*/ 336 w 674"/>
              <a:gd name="T29" fmla="*/ 435 h 673"/>
              <a:gd name="T30" fmla="*/ 126 w 674"/>
              <a:gd name="T31" fmla="*/ 255 h 673"/>
              <a:gd name="T32" fmla="*/ 126 w 674"/>
              <a:gd name="T33" fmla="*/ 40 h 673"/>
              <a:gd name="T34" fmla="*/ 126 w 674"/>
              <a:gd name="T35" fmla="*/ 40 h 673"/>
              <a:gd name="T36" fmla="*/ 631 w 674"/>
              <a:gd name="T37" fmla="*/ 631 h 673"/>
              <a:gd name="T38" fmla="*/ 631 w 674"/>
              <a:gd name="T39" fmla="*/ 631 h 673"/>
              <a:gd name="T40" fmla="*/ 43 w 674"/>
              <a:gd name="T41" fmla="*/ 631 h 673"/>
              <a:gd name="T42" fmla="*/ 43 w 674"/>
              <a:gd name="T43" fmla="*/ 236 h 673"/>
              <a:gd name="T44" fmla="*/ 336 w 674"/>
              <a:gd name="T45" fmla="*/ 489 h 673"/>
              <a:gd name="T46" fmla="*/ 631 w 674"/>
              <a:gd name="T47" fmla="*/ 236 h 673"/>
              <a:gd name="T48" fmla="*/ 631 w 674"/>
              <a:gd name="T49" fmla="*/ 631 h 673"/>
              <a:gd name="T50" fmla="*/ 631 w 674"/>
              <a:gd name="T51" fmla="*/ 631 h 673"/>
              <a:gd name="T52" fmla="*/ 506 w 674"/>
              <a:gd name="T53" fmla="*/ 125 h 673"/>
              <a:gd name="T54" fmla="*/ 506 w 674"/>
              <a:gd name="T55" fmla="*/ 125 h 673"/>
              <a:gd name="T56" fmla="*/ 168 w 674"/>
              <a:gd name="T57" fmla="*/ 125 h 673"/>
              <a:gd name="T58" fmla="*/ 168 w 674"/>
              <a:gd name="T59" fmla="*/ 83 h 673"/>
              <a:gd name="T60" fmla="*/ 506 w 674"/>
              <a:gd name="T61" fmla="*/ 83 h 673"/>
              <a:gd name="T62" fmla="*/ 506 w 674"/>
              <a:gd name="T63" fmla="*/ 125 h 673"/>
              <a:gd name="T64" fmla="*/ 506 w 674"/>
              <a:gd name="T65" fmla="*/ 125 h 673"/>
              <a:gd name="T66" fmla="*/ 421 w 674"/>
              <a:gd name="T67" fmla="*/ 210 h 673"/>
              <a:gd name="T68" fmla="*/ 421 w 674"/>
              <a:gd name="T69" fmla="*/ 210 h 673"/>
              <a:gd name="T70" fmla="*/ 168 w 674"/>
              <a:gd name="T71" fmla="*/ 210 h 673"/>
              <a:gd name="T72" fmla="*/ 168 w 674"/>
              <a:gd name="T73" fmla="*/ 168 h 673"/>
              <a:gd name="T74" fmla="*/ 421 w 674"/>
              <a:gd name="T75" fmla="*/ 168 h 673"/>
              <a:gd name="T76" fmla="*/ 421 w 674"/>
              <a:gd name="T77" fmla="*/ 210 h 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74" h="673">
                <a:moveTo>
                  <a:pt x="589" y="168"/>
                </a:moveTo>
                <a:lnTo>
                  <a:pt x="589" y="0"/>
                </a:lnTo>
                <a:lnTo>
                  <a:pt x="83" y="0"/>
                </a:lnTo>
                <a:lnTo>
                  <a:pt x="83" y="168"/>
                </a:lnTo>
                <a:lnTo>
                  <a:pt x="0" y="168"/>
                </a:lnTo>
                <a:lnTo>
                  <a:pt x="0" y="673"/>
                </a:lnTo>
                <a:lnTo>
                  <a:pt x="674" y="673"/>
                </a:lnTo>
                <a:lnTo>
                  <a:pt x="674" y="168"/>
                </a:lnTo>
                <a:lnTo>
                  <a:pt x="589" y="168"/>
                </a:lnTo>
                <a:lnTo>
                  <a:pt x="589" y="168"/>
                </a:lnTo>
                <a:close/>
                <a:moveTo>
                  <a:pt x="126" y="40"/>
                </a:moveTo>
                <a:lnTo>
                  <a:pt x="126" y="40"/>
                </a:lnTo>
                <a:lnTo>
                  <a:pt x="549" y="40"/>
                </a:lnTo>
                <a:lnTo>
                  <a:pt x="549" y="255"/>
                </a:lnTo>
                <a:lnTo>
                  <a:pt x="336" y="435"/>
                </a:lnTo>
                <a:lnTo>
                  <a:pt x="126" y="255"/>
                </a:lnTo>
                <a:lnTo>
                  <a:pt x="126" y="40"/>
                </a:lnTo>
                <a:lnTo>
                  <a:pt x="126" y="40"/>
                </a:lnTo>
                <a:close/>
                <a:moveTo>
                  <a:pt x="631" y="631"/>
                </a:moveTo>
                <a:lnTo>
                  <a:pt x="631" y="631"/>
                </a:lnTo>
                <a:lnTo>
                  <a:pt x="43" y="631"/>
                </a:lnTo>
                <a:lnTo>
                  <a:pt x="43" y="236"/>
                </a:lnTo>
                <a:lnTo>
                  <a:pt x="336" y="489"/>
                </a:lnTo>
                <a:lnTo>
                  <a:pt x="631" y="236"/>
                </a:lnTo>
                <a:lnTo>
                  <a:pt x="631" y="631"/>
                </a:lnTo>
                <a:lnTo>
                  <a:pt x="631" y="631"/>
                </a:lnTo>
                <a:close/>
                <a:moveTo>
                  <a:pt x="506" y="125"/>
                </a:moveTo>
                <a:lnTo>
                  <a:pt x="506" y="125"/>
                </a:lnTo>
                <a:lnTo>
                  <a:pt x="168" y="125"/>
                </a:lnTo>
                <a:lnTo>
                  <a:pt x="168" y="83"/>
                </a:lnTo>
                <a:lnTo>
                  <a:pt x="506" y="83"/>
                </a:lnTo>
                <a:lnTo>
                  <a:pt x="506" y="125"/>
                </a:lnTo>
                <a:lnTo>
                  <a:pt x="506" y="125"/>
                </a:lnTo>
                <a:close/>
                <a:moveTo>
                  <a:pt x="421" y="210"/>
                </a:moveTo>
                <a:lnTo>
                  <a:pt x="421" y="210"/>
                </a:lnTo>
                <a:lnTo>
                  <a:pt x="168" y="210"/>
                </a:lnTo>
                <a:lnTo>
                  <a:pt x="168" y="168"/>
                </a:lnTo>
                <a:lnTo>
                  <a:pt x="421" y="168"/>
                </a:lnTo>
                <a:lnTo>
                  <a:pt x="421" y="2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pic>
        <p:nvPicPr>
          <p:cNvPr id="16" name="Picture 18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330287" y="3227018"/>
            <a:ext cx="1993581" cy="1329178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</p:pic>
      <p:pic>
        <p:nvPicPr>
          <p:cNvPr id="17" name="Picture 19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63546" y="3215443"/>
            <a:ext cx="1993767" cy="1329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060381" y="1107270"/>
            <a:ext cx="4750109" cy="1509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</a:p>
          <a:p>
            <a:pPr>
              <a:lnSpc>
                <a:spcPct val="130000"/>
              </a:lnSpc>
            </a:pPr>
            <a:endParaRPr lang="en-US" altLang="zh-CN" sz="1200" dirty="0">
              <a:solidFill>
                <a:srgbClr val="262626"/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816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2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3" grpId="0" animBg="1"/>
      <p:bldP spid="15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859292" y="1335565"/>
            <a:ext cx="3565058" cy="2802359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424350" y="1335565"/>
            <a:ext cx="1287183" cy="1504952"/>
          </a:xfrm>
          <a:prstGeom prst="rect">
            <a:avLst/>
          </a:prstGeom>
          <a:blipFill dpi="0"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711533" y="1335565"/>
            <a:ext cx="2574366" cy="1504952"/>
          </a:xfrm>
          <a:prstGeom prst="rect">
            <a:avLst/>
          </a:prstGeom>
          <a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6230905" y="2840517"/>
            <a:ext cx="2054994" cy="1297407"/>
          </a:xfrm>
          <a:prstGeom prst="rect">
            <a:avLst/>
          </a:prstGeom>
          <a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28575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013" dirty="0">
              <a:cs typeface="+mn-ea"/>
              <a:sym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424350" y="2840517"/>
            <a:ext cx="1806555" cy="1297407"/>
          </a:xfrm>
          <a:prstGeom prst="rect">
            <a:avLst/>
          </a:prstGeom>
          <a:solidFill>
            <a:srgbClr val="0070C0"/>
          </a:solidFill>
          <a:ln w="4" cap="flat">
            <a:noFill/>
            <a:prstDash val="solid"/>
            <a:miter lim="800000"/>
            <a:headEnd/>
            <a:tailEnd/>
          </a:ln>
        </p:spPr>
        <p:txBody>
          <a:bodyPr vert="horz" wrap="square" lIns="135000" tIns="34290" rIns="135000" bIns="34290" numCol="1" anchor="ctr" anchorCtr="0" compatLnSpc="1">
            <a:prstTxWarp prst="textNoShape">
              <a:avLst/>
            </a:prstTxWarp>
          </a:bodyPr>
          <a:lstStyle/>
          <a:p>
            <a:pPr lvl="0">
              <a:lnSpc>
                <a:spcPct val="130000"/>
              </a:lnSpc>
            </a:pPr>
            <a:r>
              <a:rPr lang="en-US" altLang="zh-CN" sz="1050" dirty="0">
                <a:solidFill>
                  <a:prstClr val="white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100" dirty="0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038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100"/>
                            </p:stCondLst>
                            <p:childTnLst>
                              <p:par>
                                <p:cTn id="1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515134" y="1735886"/>
            <a:ext cx="2664296" cy="1776362"/>
          </a:xfrm>
          <a:prstGeom prst="rect">
            <a:avLst/>
          </a:prstGeom>
          <a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</p:pic>
      <p:sp>
        <p:nvSpPr>
          <p:cNvPr id="7" name="Freeform 6"/>
          <p:cNvSpPr>
            <a:spLocks/>
          </p:cNvSpPr>
          <p:nvPr/>
        </p:nvSpPr>
        <p:spPr bwMode="auto">
          <a:xfrm>
            <a:off x="805486" y="2565298"/>
            <a:ext cx="4224853" cy="305872"/>
          </a:xfrm>
          <a:custGeom>
            <a:avLst/>
            <a:gdLst>
              <a:gd name="T0" fmla="*/ 5 w 374"/>
              <a:gd name="T1" fmla="*/ 0 h 27"/>
              <a:gd name="T2" fmla="*/ 369 w 374"/>
              <a:gd name="T3" fmla="*/ 0 h 27"/>
              <a:gd name="T4" fmla="*/ 374 w 374"/>
              <a:gd name="T5" fmla="*/ 4 h 27"/>
              <a:gd name="T6" fmla="*/ 374 w 374"/>
              <a:gd name="T7" fmla="*/ 23 h 27"/>
              <a:gd name="T8" fmla="*/ 369 w 374"/>
              <a:gd name="T9" fmla="*/ 27 h 27"/>
              <a:gd name="T10" fmla="*/ 5 w 374"/>
              <a:gd name="T11" fmla="*/ 27 h 27"/>
              <a:gd name="T12" fmla="*/ 0 w 374"/>
              <a:gd name="T13" fmla="*/ 23 h 27"/>
              <a:gd name="T14" fmla="*/ 0 w 374"/>
              <a:gd name="T15" fmla="*/ 4 h 27"/>
              <a:gd name="T16" fmla="*/ 5 w 374"/>
              <a:gd name="T17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4" h="27">
                <a:moveTo>
                  <a:pt x="5" y="0"/>
                </a:moveTo>
                <a:cubicBezTo>
                  <a:pt x="369" y="0"/>
                  <a:pt x="369" y="0"/>
                  <a:pt x="369" y="0"/>
                </a:cubicBezTo>
                <a:cubicBezTo>
                  <a:pt x="372" y="0"/>
                  <a:pt x="374" y="2"/>
                  <a:pt x="374" y="4"/>
                </a:cubicBezTo>
                <a:cubicBezTo>
                  <a:pt x="374" y="23"/>
                  <a:pt x="374" y="23"/>
                  <a:pt x="374" y="23"/>
                </a:cubicBezTo>
                <a:cubicBezTo>
                  <a:pt x="374" y="25"/>
                  <a:pt x="372" y="27"/>
                  <a:pt x="369" y="27"/>
                </a:cubicBezTo>
                <a:cubicBezTo>
                  <a:pt x="5" y="27"/>
                  <a:pt x="5" y="27"/>
                  <a:pt x="5" y="27"/>
                </a:cubicBezTo>
                <a:cubicBezTo>
                  <a:pt x="2" y="27"/>
                  <a:pt x="0" y="25"/>
                  <a:pt x="0" y="23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5" y="0"/>
                </a:cubicBezTo>
                <a:close/>
              </a:path>
            </a:pathLst>
          </a:custGeom>
          <a:solidFill>
            <a:srgbClr val="D9D9D9">
              <a:alpha val="4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1" name="Freeform 7"/>
          <p:cNvSpPr>
            <a:spLocks/>
          </p:cNvSpPr>
          <p:nvPr/>
        </p:nvSpPr>
        <p:spPr bwMode="auto">
          <a:xfrm>
            <a:off x="805485" y="2565298"/>
            <a:ext cx="1730087" cy="305872"/>
          </a:xfrm>
          <a:custGeom>
            <a:avLst/>
            <a:gdLst>
              <a:gd name="T0" fmla="*/ 5 w 153"/>
              <a:gd name="T1" fmla="*/ 0 h 27"/>
              <a:gd name="T2" fmla="*/ 149 w 153"/>
              <a:gd name="T3" fmla="*/ 0 h 27"/>
              <a:gd name="T4" fmla="*/ 153 w 153"/>
              <a:gd name="T5" fmla="*/ 4 h 27"/>
              <a:gd name="T6" fmla="*/ 153 w 153"/>
              <a:gd name="T7" fmla="*/ 23 h 27"/>
              <a:gd name="T8" fmla="*/ 149 w 153"/>
              <a:gd name="T9" fmla="*/ 27 h 27"/>
              <a:gd name="T10" fmla="*/ 5 w 153"/>
              <a:gd name="T11" fmla="*/ 27 h 27"/>
              <a:gd name="T12" fmla="*/ 0 w 153"/>
              <a:gd name="T13" fmla="*/ 23 h 27"/>
              <a:gd name="T14" fmla="*/ 0 w 153"/>
              <a:gd name="T15" fmla="*/ 4 h 27"/>
              <a:gd name="T16" fmla="*/ 5 w 153"/>
              <a:gd name="T17" fmla="*/ 0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53" h="27">
                <a:moveTo>
                  <a:pt x="5" y="0"/>
                </a:moveTo>
                <a:cubicBezTo>
                  <a:pt x="149" y="0"/>
                  <a:pt x="149" y="0"/>
                  <a:pt x="149" y="0"/>
                </a:cubicBezTo>
                <a:cubicBezTo>
                  <a:pt x="151" y="0"/>
                  <a:pt x="153" y="2"/>
                  <a:pt x="153" y="4"/>
                </a:cubicBezTo>
                <a:cubicBezTo>
                  <a:pt x="153" y="23"/>
                  <a:pt x="153" y="23"/>
                  <a:pt x="153" y="23"/>
                </a:cubicBezTo>
                <a:cubicBezTo>
                  <a:pt x="153" y="25"/>
                  <a:pt x="151" y="27"/>
                  <a:pt x="149" y="27"/>
                </a:cubicBezTo>
                <a:cubicBezTo>
                  <a:pt x="5" y="27"/>
                  <a:pt x="5" y="27"/>
                  <a:pt x="5" y="27"/>
                </a:cubicBezTo>
                <a:cubicBezTo>
                  <a:pt x="2" y="27"/>
                  <a:pt x="0" y="25"/>
                  <a:pt x="0" y="23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5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28943.96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Freeform 8"/>
          <p:cNvSpPr>
            <a:spLocks/>
          </p:cNvSpPr>
          <p:nvPr/>
        </p:nvSpPr>
        <p:spPr bwMode="auto">
          <a:xfrm>
            <a:off x="805486" y="3220054"/>
            <a:ext cx="4224853" cy="315430"/>
          </a:xfrm>
          <a:custGeom>
            <a:avLst/>
            <a:gdLst>
              <a:gd name="T0" fmla="*/ 5 w 374"/>
              <a:gd name="T1" fmla="*/ 0 h 28"/>
              <a:gd name="T2" fmla="*/ 369 w 374"/>
              <a:gd name="T3" fmla="*/ 0 h 28"/>
              <a:gd name="T4" fmla="*/ 374 w 374"/>
              <a:gd name="T5" fmla="*/ 5 h 28"/>
              <a:gd name="T6" fmla="*/ 374 w 374"/>
              <a:gd name="T7" fmla="*/ 23 h 28"/>
              <a:gd name="T8" fmla="*/ 369 w 374"/>
              <a:gd name="T9" fmla="*/ 28 h 28"/>
              <a:gd name="T10" fmla="*/ 5 w 374"/>
              <a:gd name="T11" fmla="*/ 28 h 28"/>
              <a:gd name="T12" fmla="*/ 0 w 374"/>
              <a:gd name="T13" fmla="*/ 23 h 28"/>
              <a:gd name="T14" fmla="*/ 0 w 374"/>
              <a:gd name="T15" fmla="*/ 5 h 28"/>
              <a:gd name="T16" fmla="*/ 5 w 374"/>
              <a:gd name="T17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4" h="28">
                <a:moveTo>
                  <a:pt x="5" y="0"/>
                </a:moveTo>
                <a:cubicBezTo>
                  <a:pt x="369" y="0"/>
                  <a:pt x="369" y="0"/>
                  <a:pt x="369" y="0"/>
                </a:cubicBezTo>
                <a:cubicBezTo>
                  <a:pt x="372" y="0"/>
                  <a:pt x="374" y="2"/>
                  <a:pt x="374" y="5"/>
                </a:cubicBezTo>
                <a:cubicBezTo>
                  <a:pt x="374" y="23"/>
                  <a:pt x="374" y="23"/>
                  <a:pt x="374" y="23"/>
                </a:cubicBezTo>
                <a:cubicBezTo>
                  <a:pt x="374" y="25"/>
                  <a:pt x="372" y="28"/>
                  <a:pt x="369" y="28"/>
                </a:cubicBezTo>
                <a:cubicBezTo>
                  <a:pt x="5" y="28"/>
                  <a:pt x="5" y="28"/>
                  <a:pt x="5" y="28"/>
                </a:cubicBezTo>
                <a:cubicBezTo>
                  <a:pt x="2" y="28"/>
                  <a:pt x="0" y="25"/>
                  <a:pt x="0" y="23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lose/>
              </a:path>
            </a:pathLst>
          </a:custGeom>
          <a:solidFill>
            <a:srgbClr val="D9D9D9">
              <a:alpha val="4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4" name="Freeform 9"/>
          <p:cNvSpPr>
            <a:spLocks/>
          </p:cNvSpPr>
          <p:nvPr/>
        </p:nvSpPr>
        <p:spPr bwMode="auto">
          <a:xfrm>
            <a:off x="805486" y="3874811"/>
            <a:ext cx="4224853" cy="315430"/>
          </a:xfrm>
          <a:custGeom>
            <a:avLst/>
            <a:gdLst>
              <a:gd name="T0" fmla="*/ 5 w 374"/>
              <a:gd name="T1" fmla="*/ 0 h 28"/>
              <a:gd name="T2" fmla="*/ 369 w 374"/>
              <a:gd name="T3" fmla="*/ 0 h 28"/>
              <a:gd name="T4" fmla="*/ 374 w 374"/>
              <a:gd name="T5" fmla="*/ 5 h 28"/>
              <a:gd name="T6" fmla="*/ 374 w 374"/>
              <a:gd name="T7" fmla="*/ 23 h 28"/>
              <a:gd name="T8" fmla="*/ 369 w 374"/>
              <a:gd name="T9" fmla="*/ 28 h 28"/>
              <a:gd name="T10" fmla="*/ 5 w 374"/>
              <a:gd name="T11" fmla="*/ 28 h 28"/>
              <a:gd name="T12" fmla="*/ 0 w 374"/>
              <a:gd name="T13" fmla="*/ 23 h 28"/>
              <a:gd name="T14" fmla="*/ 0 w 374"/>
              <a:gd name="T15" fmla="*/ 5 h 28"/>
              <a:gd name="T16" fmla="*/ 5 w 374"/>
              <a:gd name="T17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4" h="28">
                <a:moveTo>
                  <a:pt x="5" y="0"/>
                </a:moveTo>
                <a:cubicBezTo>
                  <a:pt x="369" y="0"/>
                  <a:pt x="369" y="0"/>
                  <a:pt x="369" y="0"/>
                </a:cubicBezTo>
                <a:cubicBezTo>
                  <a:pt x="372" y="0"/>
                  <a:pt x="374" y="2"/>
                  <a:pt x="374" y="5"/>
                </a:cubicBezTo>
                <a:cubicBezTo>
                  <a:pt x="374" y="23"/>
                  <a:pt x="374" y="23"/>
                  <a:pt x="374" y="23"/>
                </a:cubicBezTo>
                <a:cubicBezTo>
                  <a:pt x="374" y="26"/>
                  <a:pt x="372" y="28"/>
                  <a:pt x="369" y="28"/>
                </a:cubicBezTo>
                <a:cubicBezTo>
                  <a:pt x="5" y="28"/>
                  <a:pt x="5" y="28"/>
                  <a:pt x="5" y="28"/>
                </a:cubicBezTo>
                <a:cubicBezTo>
                  <a:pt x="2" y="28"/>
                  <a:pt x="0" y="26"/>
                  <a:pt x="0" y="23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lose/>
              </a:path>
            </a:pathLst>
          </a:custGeom>
          <a:solidFill>
            <a:srgbClr val="D9D9D9">
              <a:alpha val="40000"/>
            </a:srgbClr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5" name="Freeform 10"/>
          <p:cNvSpPr>
            <a:spLocks/>
          </p:cNvSpPr>
          <p:nvPr/>
        </p:nvSpPr>
        <p:spPr bwMode="auto">
          <a:xfrm>
            <a:off x="805485" y="3220054"/>
            <a:ext cx="3187757" cy="315430"/>
          </a:xfrm>
          <a:custGeom>
            <a:avLst/>
            <a:gdLst>
              <a:gd name="T0" fmla="*/ 5 w 282"/>
              <a:gd name="T1" fmla="*/ 0 h 28"/>
              <a:gd name="T2" fmla="*/ 277 w 282"/>
              <a:gd name="T3" fmla="*/ 0 h 28"/>
              <a:gd name="T4" fmla="*/ 282 w 282"/>
              <a:gd name="T5" fmla="*/ 4 h 28"/>
              <a:gd name="T6" fmla="*/ 282 w 282"/>
              <a:gd name="T7" fmla="*/ 23 h 28"/>
              <a:gd name="T8" fmla="*/ 277 w 282"/>
              <a:gd name="T9" fmla="*/ 28 h 28"/>
              <a:gd name="T10" fmla="*/ 5 w 282"/>
              <a:gd name="T11" fmla="*/ 28 h 28"/>
              <a:gd name="T12" fmla="*/ 0 w 282"/>
              <a:gd name="T13" fmla="*/ 23 h 28"/>
              <a:gd name="T14" fmla="*/ 0 w 282"/>
              <a:gd name="T15" fmla="*/ 4 h 28"/>
              <a:gd name="T16" fmla="*/ 5 w 282"/>
              <a:gd name="T17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82" h="28">
                <a:moveTo>
                  <a:pt x="5" y="0"/>
                </a:moveTo>
                <a:cubicBezTo>
                  <a:pt x="277" y="0"/>
                  <a:pt x="277" y="0"/>
                  <a:pt x="277" y="0"/>
                </a:cubicBezTo>
                <a:cubicBezTo>
                  <a:pt x="279" y="0"/>
                  <a:pt x="282" y="2"/>
                  <a:pt x="282" y="4"/>
                </a:cubicBezTo>
                <a:cubicBezTo>
                  <a:pt x="282" y="23"/>
                  <a:pt x="282" y="23"/>
                  <a:pt x="282" y="23"/>
                </a:cubicBezTo>
                <a:cubicBezTo>
                  <a:pt x="282" y="25"/>
                  <a:pt x="279" y="28"/>
                  <a:pt x="277" y="28"/>
                </a:cubicBezTo>
                <a:cubicBezTo>
                  <a:pt x="5" y="28"/>
                  <a:pt x="5" y="28"/>
                  <a:pt x="5" y="28"/>
                </a:cubicBezTo>
                <a:cubicBezTo>
                  <a:pt x="2" y="28"/>
                  <a:pt x="0" y="25"/>
                  <a:pt x="0" y="23"/>
                </a:cubicBezTo>
                <a:cubicBezTo>
                  <a:pt x="0" y="4"/>
                  <a:pt x="0" y="4"/>
                  <a:pt x="0" y="4"/>
                </a:cubicBezTo>
                <a:cubicBezTo>
                  <a:pt x="0" y="2"/>
                  <a:pt x="2" y="0"/>
                  <a:pt x="5" y="0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51443.98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Freeform 11"/>
          <p:cNvSpPr>
            <a:spLocks/>
          </p:cNvSpPr>
          <p:nvPr/>
        </p:nvSpPr>
        <p:spPr bwMode="auto">
          <a:xfrm>
            <a:off x="805486" y="3874811"/>
            <a:ext cx="2351389" cy="315430"/>
          </a:xfrm>
          <a:custGeom>
            <a:avLst/>
            <a:gdLst>
              <a:gd name="T0" fmla="*/ 5 w 208"/>
              <a:gd name="T1" fmla="*/ 0 h 28"/>
              <a:gd name="T2" fmla="*/ 204 w 208"/>
              <a:gd name="T3" fmla="*/ 0 h 28"/>
              <a:gd name="T4" fmla="*/ 208 w 208"/>
              <a:gd name="T5" fmla="*/ 5 h 28"/>
              <a:gd name="T6" fmla="*/ 208 w 208"/>
              <a:gd name="T7" fmla="*/ 23 h 28"/>
              <a:gd name="T8" fmla="*/ 204 w 208"/>
              <a:gd name="T9" fmla="*/ 28 h 28"/>
              <a:gd name="T10" fmla="*/ 5 w 208"/>
              <a:gd name="T11" fmla="*/ 28 h 28"/>
              <a:gd name="T12" fmla="*/ 0 w 208"/>
              <a:gd name="T13" fmla="*/ 23 h 28"/>
              <a:gd name="T14" fmla="*/ 0 w 208"/>
              <a:gd name="T15" fmla="*/ 5 h 28"/>
              <a:gd name="T16" fmla="*/ 5 w 208"/>
              <a:gd name="T17" fmla="*/ 0 h 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8" h="28">
                <a:moveTo>
                  <a:pt x="5" y="0"/>
                </a:moveTo>
                <a:cubicBezTo>
                  <a:pt x="204" y="0"/>
                  <a:pt x="204" y="0"/>
                  <a:pt x="204" y="0"/>
                </a:cubicBezTo>
                <a:cubicBezTo>
                  <a:pt x="206" y="0"/>
                  <a:pt x="208" y="2"/>
                  <a:pt x="208" y="5"/>
                </a:cubicBezTo>
                <a:cubicBezTo>
                  <a:pt x="208" y="23"/>
                  <a:pt x="208" y="23"/>
                  <a:pt x="208" y="23"/>
                </a:cubicBezTo>
                <a:cubicBezTo>
                  <a:pt x="208" y="26"/>
                  <a:pt x="206" y="28"/>
                  <a:pt x="204" y="28"/>
                </a:cubicBezTo>
                <a:cubicBezTo>
                  <a:pt x="5" y="28"/>
                  <a:pt x="5" y="28"/>
                  <a:pt x="5" y="28"/>
                </a:cubicBezTo>
                <a:cubicBezTo>
                  <a:pt x="2" y="28"/>
                  <a:pt x="0" y="26"/>
                  <a:pt x="0" y="23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2" y="0"/>
                  <a:pt x="5" y="0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</a:bodyPr>
          <a:lstStyle/>
          <a:p>
            <a:pPr algn="r"/>
            <a:r>
              <a:rPr lang="en-US" altLang="zh-CN" sz="1600" dirty="0">
                <a:solidFill>
                  <a:schemeClr val="bg1"/>
                </a:solidFill>
                <a:cs typeface="+mn-ea"/>
                <a:sym typeface="+mn-lt"/>
              </a:rPr>
              <a:t>36618.46</a:t>
            </a:r>
            <a:endParaRPr lang="zh-CN" altLang="en-US" sz="16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46846" y="983036"/>
            <a:ext cx="2220800" cy="366575"/>
          </a:xfrm>
          <a:prstGeom prst="rect">
            <a:avLst/>
          </a:prstGeom>
          <a:noFill/>
        </p:spPr>
        <p:txBody>
          <a:bodyPr wrap="square" t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lang="zh-CN" altLang="en-US" sz="18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47547" y="1364009"/>
            <a:ext cx="4530509" cy="81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</a:t>
            </a:r>
            <a:r>
              <a:rPr lang="en-US" altLang="zh-CN" sz="1200" dirty="0" err="1">
                <a:solidFill>
                  <a:srgbClr val="262626"/>
                </a:solidFill>
                <a:cs typeface="+mn-ea"/>
                <a:sym typeface="+mn-lt"/>
              </a:rPr>
              <a:t>etc.Click</a:t>
            </a: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 here to add text content, such as keywords, some brief introductions, etc.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4073" y="2293258"/>
            <a:ext cx="1008219" cy="521361"/>
          </a:xfrm>
          <a:prstGeom prst="rect">
            <a:avLst/>
          </a:prstGeom>
          <a:noFill/>
        </p:spPr>
        <p:txBody>
          <a:bodyPr wrap="square" t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lang="zh-CN" altLang="en-US" sz="12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84073" y="2955618"/>
            <a:ext cx="1197107" cy="244362"/>
          </a:xfrm>
          <a:prstGeom prst="rect">
            <a:avLst/>
          </a:prstGeom>
          <a:noFill/>
        </p:spPr>
        <p:txBody>
          <a:bodyPr wrap="square" t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lang="zh-CN" altLang="en-US" sz="12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4073" y="3624716"/>
            <a:ext cx="1008219" cy="521361"/>
          </a:xfrm>
          <a:prstGeom prst="rect">
            <a:avLst/>
          </a:prstGeom>
          <a:noFill/>
        </p:spPr>
        <p:txBody>
          <a:bodyPr wrap="square" tIns="0" bIns="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rgbClr val="0070C0"/>
                </a:solidFill>
                <a:cs typeface="+mn-ea"/>
                <a:sym typeface="+mn-lt"/>
              </a:rPr>
              <a:t>Add title text</a:t>
            </a:r>
            <a:endParaRPr lang="zh-CN" altLang="en-US" sz="1200" dirty="0">
              <a:solidFill>
                <a:srgbClr val="0070C0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529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1246843" y="3788614"/>
            <a:ext cx="800257" cy="626212"/>
          </a:xfrm>
          <a:custGeom>
            <a:avLst/>
            <a:gdLst>
              <a:gd name="T0" fmla="*/ 0 w 915"/>
              <a:gd name="T1" fmla="*/ 716 h 716"/>
              <a:gd name="T2" fmla="*/ 459 w 915"/>
              <a:gd name="T3" fmla="*/ 0 h 716"/>
              <a:gd name="T4" fmla="*/ 915 w 915"/>
              <a:gd name="T5" fmla="*/ 716 h 716"/>
              <a:gd name="T6" fmla="*/ 0 w 915"/>
              <a:gd name="T7" fmla="*/ 716 h 7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15" h="716">
                <a:moveTo>
                  <a:pt x="0" y="716"/>
                </a:moveTo>
                <a:lnTo>
                  <a:pt x="459" y="0"/>
                </a:lnTo>
                <a:lnTo>
                  <a:pt x="915" y="716"/>
                </a:lnTo>
                <a:lnTo>
                  <a:pt x="0" y="716"/>
                </a:lnTo>
                <a:close/>
              </a:path>
            </a:pathLst>
          </a:custGeom>
          <a:solidFill>
            <a:srgbClr val="0070C0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4290" numCol="1" anchor="b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9,591</a:t>
            </a:r>
            <a:endParaRPr lang="zh-CN" altLang="en-US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1883551" y="2939380"/>
            <a:ext cx="1890005" cy="1475446"/>
          </a:xfrm>
          <a:custGeom>
            <a:avLst/>
            <a:gdLst>
              <a:gd name="T0" fmla="*/ 0 w 2161"/>
              <a:gd name="T1" fmla="*/ 1687 h 1687"/>
              <a:gd name="T2" fmla="*/ 1079 w 2161"/>
              <a:gd name="T3" fmla="*/ 0 h 1687"/>
              <a:gd name="T4" fmla="*/ 2161 w 2161"/>
              <a:gd name="T5" fmla="*/ 1687 h 1687"/>
              <a:gd name="T6" fmla="*/ 0 w 2161"/>
              <a:gd name="T7" fmla="*/ 1687 h 16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1" h="1687">
                <a:moveTo>
                  <a:pt x="0" y="1687"/>
                </a:moveTo>
                <a:lnTo>
                  <a:pt x="1079" y="0"/>
                </a:lnTo>
                <a:lnTo>
                  <a:pt x="2161" y="1687"/>
                </a:lnTo>
                <a:lnTo>
                  <a:pt x="0" y="1687"/>
                </a:lnTo>
                <a:close/>
              </a:path>
            </a:pathLst>
          </a:custGeom>
          <a:solidFill>
            <a:srgbClr val="00B0F0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51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29,395</a:t>
            </a:r>
            <a:endParaRPr lang="zh-CN" altLang="en-US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2978035" y="2071778"/>
            <a:ext cx="2998121" cy="2343047"/>
          </a:xfrm>
          <a:custGeom>
            <a:avLst/>
            <a:gdLst>
              <a:gd name="T0" fmla="*/ 0 w 3428"/>
              <a:gd name="T1" fmla="*/ 2679 h 2679"/>
              <a:gd name="T2" fmla="*/ 1715 w 3428"/>
              <a:gd name="T3" fmla="*/ 0 h 2679"/>
              <a:gd name="T4" fmla="*/ 3428 w 3428"/>
              <a:gd name="T5" fmla="*/ 2679 h 2679"/>
              <a:gd name="T6" fmla="*/ 0 w 3428"/>
              <a:gd name="T7" fmla="*/ 2679 h 2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28" h="2679">
                <a:moveTo>
                  <a:pt x="0" y="2679"/>
                </a:moveTo>
                <a:lnTo>
                  <a:pt x="1715" y="0"/>
                </a:lnTo>
                <a:lnTo>
                  <a:pt x="3428" y="2679"/>
                </a:lnTo>
                <a:lnTo>
                  <a:pt x="0" y="2679"/>
                </a:lnTo>
                <a:close/>
              </a:path>
            </a:pathLst>
          </a:custGeom>
          <a:solidFill>
            <a:srgbClr val="0070C0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68580" tIns="34290" rIns="68580" bIns="3510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54,589</a:t>
            </a:r>
            <a:endParaRPr lang="zh-CN" altLang="en-US" sz="2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3467811" y="1653721"/>
            <a:ext cx="785389" cy="787138"/>
            <a:chOff x="4587999" y="1788288"/>
            <a:chExt cx="1047185" cy="1049517"/>
          </a:xfrm>
        </p:grpSpPr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4587999" y="1788288"/>
              <a:ext cx="1047185" cy="1049517"/>
            </a:xfrm>
            <a:prstGeom prst="ellipse">
              <a:avLst/>
            </a:prstGeom>
            <a:solidFill>
              <a:srgbClr val="0070C0"/>
            </a:solidFill>
            <a:ln w="1905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16" name="Freeform 39"/>
            <p:cNvSpPr>
              <a:spLocks noEditPoints="1"/>
            </p:cNvSpPr>
            <p:nvPr/>
          </p:nvSpPr>
          <p:spPr bwMode="auto">
            <a:xfrm>
              <a:off x="4791464" y="1988840"/>
              <a:ext cx="640254" cy="648412"/>
            </a:xfrm>
            <a:custGeom>
              <a:avLst/>
              <a:gdLst>
                <a:gd name="T0" fmla="*/ 43 w 57"/>
                <a:gd name="T1" fmla="*/ 9 h 58"/>
                <a:gd name="T2" fmla="*/ 4 w 57"/>
                <a:gd name="T3" fmla="*/ 22 h 58"/>
                <a:gd name="T4" fmla="*/ 5 w 57"/>
                <a:gd name="T5" fmla="*/ 25 h 58"/>
                <a:gd name="T6" fmla="*/ 6 w 57"/>
                <a:gd name="T7" fmla="*/ 30 h 58"/>
                <a:gd name="T8" fmla="*/ 7 w 57"/>
                <a:gd name="T9" fmla="*/ 35 h 58"/>
                <a:gd name="T10" fmla="*/ 10 w 57"/>
                <a:gd name="T11" fmla="*/ 39 h 58"/>
                <a:gd name="T12" fmla="*/ 12 w 57"/>
                <a:gd name="T13" fmla="*/ 41 h 58"/>
                <a:gd name="T14" fmla="*/ 13 w 57"/>
                <a:gd name="T15" fmla="*/ 49 h 58"/>
                <a:gd name="T16" fmla="*/ 16 w 57"/>
                <a:gd name="T17" fmla="*/ 52 h 58"/>
                <a:gd name="T18" fmla="*/ 17 w 57"/>
                <a:gd name="T19" fmla="*/ 51 h 58"/>
                <a:gd name="T20" fmla="*/ 18 w 57"/>
                <a:gd name="T21" fmla="*/ 47 h 58"/>
                <a:gd name="T22" fmla="*/ 20 w 57"/>
                <a:gd name="T23" fmla="*/ 41 h 58"/>
                <a:gd name="T24" fmla="*/ 24 w 57"/>
                <a:gd name="T25" fmla="*/ 36 h 58"/>
                <a:gd name="T26" fmla="*/ 26 w 57"/>
                <a:gd name="T27" fmla="*/ 33 h 58"/>
                <a:gd name="T28" fmla="*/ 22 w 57"/>
                <a:gd name="T29" fmla="*/ 30 h 58"/>
                <a:gd name="T30" fmla="*/ 19 w 57"/>
                <a:gd name="T31" fmla="*/ 29 h 58"/>
                <a:gd name="T32" fmla="*/ 16 w 57"/>
                <a:gd name="T33" fmla="*/ 26 h 58"/>
                <a:gd name="T34" fmla="*/ 12 w 57"/>
                <a:gd name="T35" fmla="*/ 24 h 58"/>
                <a:gd name="T36" fmla="*/ 8 w 57"/>
                <a:gd name="T37" fmla="*/ 24 h 58"/>
                <a:gd name="T38" fmla="*/ 6 w 57"/>
                <a:gd name="T39" fmla="*/ 22 h 58"/>
                <a:gd name="T40" fmla="*/ 6 w 57"/>
                <a:gd name="T41" fmla="*/ 18 h 58"/>
                <a:gd name="T42" fmla="*/ 4 w 57"/>
                <a:gd name="T43" fmla="*/ 19 h 58"/>
                <a:gd name="T44" fmla="*/ 6 w 57"/>
                <a:gd name="T45" fmla="*/ 15 h 58"/>
                <a:gd name="T46" fmla="*/ 9 w 57"/>
                <a:gd name="T47" fmla="*/ 15 h 58"/>
                <a:gd name="T48" fmla="*/ 11 w 57"/>
                <a:gd name="T49" fmla="*/ 13 h 58"/>
                <a:gd name="T50" fmla="*/ 15 w 57"/>
                <a:gd name="T51" fmla="*/ 9 h 58"/>
                <a:gd name="T52" fmla="*/ 16 w 57"/>
                <a:gd name="T53" fmla="*/ 8 h 58"/>
                <a:gd name="T54" fmla="*/ 21 w 57"/>
                <a:gd name="T55" fmla="*/ 6 h 58"/>
                <a:gd name="T56" fmla="*/ 17 w 57"/>
                <a:gd name="T57" fmla="*/ 4 h 58"/>
                <a:gd name="T58" fmla="*/ 16 w 57"/>
                <a:gd name="T59" fmla="*/ 4 h 58"/>
                <a:gd name="T60" fmla="*/ 24 w 57"/>
                <a:gd name="T61" fmla="*/ 1 h 58"/>
                <a:gd name="T62" fmla="*/ 27 w 57"/>
                <a:gd name="T63" fmla="*/ 3 h 58"/>
                <a:gd name="T64" fmla="*/ 41 w 57"/>
                <a:gd name="T65" fmla="*/ 3 h 58"/>
                <a:gd name="T66" fmla="*/ 39 w 57"/>
                <a:gd name="T67" fmla="*/ 6 h 58"/>
                <a:gd name="T68" fmla="*/ 42 w 57"/>
                <a:gd name="T69" fmla="*/ 10 h 58"/>
                <a:gd name="T70" fmla="*/ 44 w 57"/>
                <a:gd name="T71" fmla="*/ 10 h 58"/>
                <a:gd name="T72" fmla="*/ 46 w 57"/>
                <a:gd name="T73" fmla="*/ 9 h 58"/>
                <a:gd name="T74" fmla="*/ 48 w 57"/>
                <a:gd name="T75" fmla="*/ 12 h 58"/>
                <a:gd name="T76" fmla="*/ 50 w 57"/>
                <a:gd name="T77" fmla="*/ 13 h 58"/>
                <a:gd name="T78" fmla="*/ 47 w 57"/>
                <a:gd name="T79" fmla="*/ 14 h 58"/>
                <a:gd name="T80" fmla="*/ 44 w 57"/>
                <a:gd name="T81" fmla="*/ 12 h 58"/>
                <a:gd name="T82" fmla="*/ 40 w 57"/>
                <a:gd name="T83" fmla="*/ 12 h 58"/>
                <a:gd name="T84" fmla="*/ 36 w 57"/>
                <a:gd name="T85" fmla="*/ 15 h 58"/>
                <a:gd name="T86" fmla="*/ 34 w 57"/>
                <a:gd name="T87" fmla="*/ 20 h 58"/>
                <a:gd name="T88" fmla="*/ 36 w 57"/>
                <a:gd name="T89" fmla="*/ 25 h 58"/>
                <a:gd name="T90" fmla="*/ 40 w 57"/>
                <a:gd name="T91" fmla="*/ 27 h 58"/>
                <a:gd name="T92" fmla="*/ 45 w 57"/>
                <a:gd name="T93" fmla="*/ 27 h 58"/>
                <a:gd name="T94" fmla="*/ 47 w 57"/>
                <a:gd name="T95" fmla="*/ 30 h 58"/>
                <a:gd name="T96" fmla="*/ 47 w 57"/>
                <a:gd name="T97" fmla="*/ 35 h 58"/>
                <a:gd name="T98" fmla="*/ 47 w 57"/>
                <a:gd name="T99" fmla="*/ 40 h 58"/>
                <a:gd name="T100" fmla="*/ 50 w 57"/>
                <a:gd name="T101" fmla="*/ 45 h 58"/>
                <a:gd name="T102" fmla="*/ 53 w 57"/>
                <a:gd name="T103" fmla="*/ 41 h 58"/>
                <a:gd name="T104" fmla="*/ 56 w 57"/>
                <a:gd name="T105" fmla="*/ 34 h 58"/>
                <a:gd name="T106" fmla="*/ 56 w 57"/>
                <a:gd name="T107" fmla="*/ 26 h 58"/>
                <a:gd name="T108" fmla="*/ 54 w 57"/>
                <a:gd name="T109" fmla="*/ 19 h 58"/>
                <a:gd name="T110" fmla="*/ 52 w 57"/>
                <a:gd name="T111" fmla="*/ 16 h 58"/>
                <a:gd name="T112" fmla="*/ 55 w 57"/>
                <a:gd name="T113" fmla="*/ 20 h 58"/>
                <a:gd name="T114" fmla="*/ 39 w 57"/>
                <a:gd name="T115" fmla="*/ 5 h 58"/>
                <a:gd name="T116" fmla="*/ 37 w 57"/>
                <a:gd name="T117" fmla="*/ 3 h 58"/>
                <a:gd name="T118" fmla="*/ 38 w 57"/>
                <a:gd name="T119" fmla="*/ 5 h 58"/>
                <a:gd name="T120" fmla="*/ 36 w 57"/>
                <a:gd name="T121" fmla="*/ 2 h 58"/>
                <a:gd name="T122" fmla="*/ 54 w 57"/>
                <a:gd name="T123" fmla="*/ 4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" h="58">
                  <a:moveTo>
                    <a:pt x="3" y="17"/>
                  </a:move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2" y="17"/>
                    <a:pt x="2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ubicBezTo>
                    <a:pt x="3" y="17"/>
                    <a:pt x="3" y="17"/>
                    <a:pt x="3" y="17"/>
                  </a:cubicBezTo>
                  <a:close/>
                  <a:moveTo>
                    <a:pt x="2" y="17"/>
                  </a:move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lose/>
                  <a:moveTo>
                    <a:pt x="43" y="9"/>
                  </a:move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8"/>
                    <a:pt x="42" y="8"/>
                    <a:pt x="42" y="8"/>
                  </a:cubicBezTo>
                  <a:cubicBezTo>
                    <a:pt x="42" y="9"/>
                    <a:pt x="42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43" y="9"/>
                    <a:pt x="43" y="9"/>
                    <a:pt x="43" y="9"/>
                  </a:cubicBezTo>
                  <a:close/>
                  <a:moveTo>
                    <a:pt x="55" y="19"/>
                  </a:moveTo>
                  <a:cubicBezTo>
                    <a:pt x="56" y="22"/>
                    <a:pt x="57" y="25"/>
                    <a:pt x="57" y="29"/>
                  </a:cubicBezTo>
                  <a:cubicBezTo>
                    <a:pt x="57" y="45"/>
                    <a:pt x="44" y="58"/>
                    <a:pt x="28" y="58"/>
                  </a:cubicBezTo>
                  <a:cubicBezTo>
                    <a:pt x="13" y="58"/>
                    <a:pt x="0" y="45"/>
                    <a:pt x="0" y="29"/>
                  </a:cubicBezTo>
                  <a:cubicBezTo>
                    <a:pt x="0" y="25"/>
                    <a:pt x="1" y="21"/>
                    <a:pt x="2" y="18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2" y="21"/>
                    <a:pt x="2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2"/>
                    <a:pt x="4" y="22"/>
                    <a:pt x="4" y="22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5" y="24"/>
                    <a:pt x="5" y="24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6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6"/>
                    <a:pt x="7" y="26"/>
                    <a:pt x="7" y="26"/>
                  </a:cubicBezTo>
                  <a:cubicBezTo>
                    <a:pt x="7" y="26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7" y="28"/>
                    <a:pt x="7" y="28"/>
                    <a:pt x="7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6" y="28"/>
                    <a:pt x="6" y="28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0"/>
                  </a:cubicBezTo>
                  <a:cubicBezTo>
                    <a:pt x="6" y="30"/>
                    <a:pt x="6" y="30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6" y="32"/>
                    <a:pt x="6" y="33"/>
                    <a:pt x="6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3"/>
                    <a:pt x="7" y="33"/>
                  </a:cubicBezTo>
                  <a:cubicBezTo>
                    <a:pt x="7" y="33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5"/>
                    <a:pt x="8" y="35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8" y="37"/>
                    <a:pt x="8" y="37"/>
                    <a:pt x="8" y="37"/>
                  </a:cubicBezTo>
                  <a:cubicBezTo>
                    <a:pt x="9" y="37"/>
                    <a:pt x="9" y="38"/>
                    <a:pt x="9" y="38"/>
                  </a:cubicBezTo>
                  <a:cubicBezTo>
                    <a:pt x="8" y="38"/>
                    <a:pt x="8" y="38"/>
                    <a:pt x="8" y="38"/>
                  </a:cubicBezTo>
                  <a:cubicBezTo>
                    <a:pt x="9" y="38"/>
                    <a:pt x="9" y="38"/>
                    <a:pt x="9" y="38"/>
                  </a:cubicBezTo>
                  <a:cubicBezTo>
                    <a:pt x="9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0" y="39"/>
                    <a:pt x="10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39"/>
                    <a:pt x="11" y="39"/>
                  </a:cubicBezTo>
                  <a:cubicBezTo>
                    <a:pt x="11" y="39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0"/>
                  </a:cubicBezTo>
                  <a:cubicBezTo>
                    <a:pt x="11" y="40"/>
                    <a:pt x="11" y="40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1" y="41"/>
                    <a:pt x="11" y="41"/>
                    <a:pt x="11" y="41"/>
                  </a:cubicBezTo>
                  <a:cubicBezTo>
                    <a:pt x="12" y="41"/>
                    <a:pt x="12" y="41"/>
                    <a:pt x="12" y="41"/>
                  </a:cubicBezTo>
                  <a:cubicBezTo>
                    <a:pt x="12" y="41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44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2" y="45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6"/>
                  </a:cubicBezTo>
                  <a:cubicBezTo>
                    <a:pt x="12" y="46"/>
                    <a:pt x="12" y="46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2" y="48"/>
                    <a:pt x="12" y="48"/>
                    <a:pt x="13" y="48"/>
                  </a:cubicBezTo>
                  <a:cubicBezTo>
                    <a:pt x="13" y="48"/>
                    <a:pt x="13" y="48"/>
                    <a:pt x="13" y="48"/>
                  </a:cubicBezTo>
                  <a:cubicBezTo>
                    <a:pt x="13" y="48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3" y="49"/>
                    <a:pt x="13" y="49"/>
                    <a:pt x="14" y="49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4" y="50"/>
                    <a:pt x="14" y="50"/>
                    <a:pt x="14" y="50"/>
                  </a:cubicBezTo>
                  <a:cubicBezTo>
                    <a:pt x="15" y="50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1"/>
                    <a:pt x="15" y="51"/>
                    <a:pt x="15" y="51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2"/>
                    <a:pt x="16" y="52"/>
                    <a:pt x="16" y="52"/>
                  </a:cubicBezTo>
                  <a:cubicBezTo>
                    <a:pt x="16" y="53"/>
                    <a:pt x="16" y="53"/>
                    <a:pt x="16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3"/>
                    <a:pt x="17" y="53"/>
                    <a:pt x="17" y="53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2"/>
                    <a:pt x="17" y="52"/>
                    <a:pt x="17" y="52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1"/>
                    <a:pt x="17" y="51"/>
                  </a:cubicBezTo>
                  <a:cubicBezTo>
                    <a:pt x="17" y="51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17" y="50"/>
                    <a:pt x="17" y="50"/>
                    <a:pt x="17" y="49"/>
                  </a:cubicBezTo>
                  <a:cubicBezTo>
                    <a:pt x="17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9"/>
                    <a:pt x="16" y="49"/>
                    <a:pt x="16" y="49"/>
                  </a:cubicBezTo>
                  <a:cubicBezTo>
                    <a:pt x="16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7" y="48"/>
                    <a:pt x="17" y="48"/>
                    <a:pt x="18" y="48"/>
                  </a:cubicBezTo>
                  <a:cubicBezTo>
                    <a:pt x="18" y="48"/>
                    <a:pt x="18" y="47"/>
                    <a:pt x="18" y="47"/>
                  </a:cubicBezTo>
                  <a:cubicBezTo>
                    <a:pt x="18" y="47"/>
                    <a:pt x="18" y="47"/>
                    <a:pt x="18" y="47"/>
                  </a:cubicBezTo>
                  <a:cubicBezTo>
                    <a:pt x="18" y="47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8" y="46"/>
                    <a:pt x="18" y="46"/>
                    <a:pt x="18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6"/>
                    <a:pt x="19" y="46"/>
                  </a:cubicBezTo>
                  <a:cubicBezTo>
                    <a:pt x="19" y="46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19" y="45"/>
                    <a:pt x="19" y="45"/>
                    <a:pt x="20" y="44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2"/>
                    <a:pt x="20" y="42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41"/>
                    <a:pt x="22" y="40"/>
                    <a:pt x="22" y="40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2" y="40"/>
                    <a:pt x="22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40"/>
                    <a:pt x="23" y="40"/>
                    <a:pt x="23" y="40"/>
                  </a:cubicBezTo>
                  <a:cubicBezTo>
                    <a:pt x="23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4" y="38"/>
                    <a:pt x="24" y="38"/>
                    <a:pt x="24" y="38"/>
                  </a:cubicBezTo>
                  <a:cubicBezTo>
                    <a:pt x="24" y="38"/>
                    <a:pt x="24" y="38"/>
                    <a:pt x="24" y="37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4" y="36"/>
                    <a:pt x="24" y="36"/>
                    <a:pt x="24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5" y="35"/>
                    <a:pt x="25" y="35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3"/>
                    <a:pt x="26" y="33"/>
                    <a:pt x="26" y="33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6" y="32"/>
                    <a:pt x="26" y="32"/>
                    <a:pt x="25" y="32"/>
                  </a:cubicBezTo>
                  <a:cubicBezTo>
                    <a:pt x="25" y="32"/>
                    <a:pt x="25" y="32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1"/>
                    <a:pt x="23" y="31"/>
                    <a:pt x="23" y="31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1" y="30"/>
                    <a:pt x="21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0" y="30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30"/>
                  </a:cubicBezTo>
                  <a:cubicBezTo>
                    <a:pt x="19" y="30"/>
                    <a:pt x="19" y="30"/>
                    <a:pt x="19" y="30"/>
                  </a:cubicBezTo>
                  <a:cubicBezTo>
                    <a:pt x="19" y="30"/>
                    <a:pt x="18" y="30"/>
                    <a:pt x="18" y="30"/>
                  </a:cubicBezTo>
                  <a:cubicBezTo>
                    <a:pt x="18" y="30"/>
                    <a:pt x="18" y="30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8" y="29"/>
                  </a:cubicBezTo>
                  <a:cubicBezTo>
                    <a:pt x="18" y="29"/>
                    <a:pt x="18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9"/>
                    <a:pt x="19" y="29"/>
                  </a:cubicBezTo>
                  <a:cubicBezTo>
                    <a:pt x="19" y="29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9" y="28"/>
                    <a:pt x="19" y="28"/>
                    <a:pt x="19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7" y="27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5" y="26"/>
                    <a:pt x="15" y="26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15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4" y="25"/>
                    <a:pt x="14" y="25"/>
                    <a:pt x="13" y="25"/>
                  </a:cubicBezTo>
                  <a:cubicBezTo>
                    <a:pt x="14" y="25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4" y="24"/>
                    <a:pt x="14" y="24"/>
                    <a:pt x="14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3" y="24"/>
                    <a:pt x="13" y="24"/>
                  </a:cubicBezTo>
                  <a:cubicBezTo>
                    <a:pt x="13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24"/>
                    <a:pt x="11" y="24"/>
                    <a:pt x="11" y="24"/>
                  </a:cubicBezTo>
                  <a:cubicBezTo>
                    <a:pt x="11" y="24"/>
                    <a:pt x="11" y="23"/>
                    <a:pt x="11" y="23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11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10" y="23"/>
                    <a:pt x="10" y="23"/>
                  </a:cubicBezTo>
                  <a:cubicBezTo>
                    <a:pt x="10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3"/>
                    <a:pt x="9" y="23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4"/>
                    <a:pt x="8" y="24"/>
                    <a:pt x="8" y="24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8" y="25"/>
                    <a:pt x="8" y="25"/>
                    <a:pt x="7" y="25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7" y="24"/>
                    <a:pt x="7" y="24"/>
                    <a:pt x="7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4"/>
                  </a:cubicBezTo>
                  <a:cubicBezTo>
                    <a:pt x="6" y="24"/>
                    <a:pt x="6" y="24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5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3"/>
                    <a:pt x="6" y="23"/>
                  </a:cubicBezTo>
                  <a:cubicBezTo>
                    <a:pt x="6" y="23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2"/>
                    <a:pt x="6" y="22"/>
                    <a:pt x="6" y="22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6" y="20"/>
                    <a:pt x="6" y="20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5" y="19"/>
                    <a:pt x="5" y="19"/>
                    <a:pt x="5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3" y="19"/>
                  </a:cubicBezTo>
                  <a:cubicBezTo>
                    <a:pt x="3" y="19"/>
                    <a:pt x="3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4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6" y="15"/>
                    <a:pt x="6" y="15"/>
                    <a:pt x="6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7" y="15"/>
                    <a:pt x="7" y="15"/>
                  </a:cubicBezTo>
                  <a:cubicBezTo>
                    <a:pt x="7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5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6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8" y="17"/>
                    <a:pt x="8" y="17"/>
                    <a:pt x="8" y="17"/>
                  </a:cubicBezTo>
                  <a:cubicBezTo>
                    <a:pt x="9" y="17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6"/>
                  </a:cubicBezTo>
                  <a:cubicBezTo>
                    <a:pt x="9" y="16"/>
                    <a:pt x="9" y="16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0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1" y="13"/>
                    <a:pt x="11" y="13"/>
                    <a:pt x="11" y="13"/>
                  </a:cubicBezTo>
                  <a:cubicBezTo>
                    <a:pt x="12" y="13"/>
                    <a:pt x="12" y="13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2" y="11"/>
                    <a:pt x="12" y="11"/>
                  </a:cubicBezTo>
                  <a:cubicBezTo>
                    <a:pt x="12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0"/>
                    <a:pt x="13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5" y="10"/>
                    <a:pt x="15" y="10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9"/>
                    <a:pt x="16" y="9"/>
                  </a:cubicBezTo>
                  <a:cubicBezTo>
                    <a:pt x="16" y="9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6" y="7"/>
                    <a:pt x="16" y="7"/>
                    <a:pt x="16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19" y="7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0" y="6"/>
                    <a:pt x="20" y="6"/>
                    <a:pt x="20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21" y="6"/>
                    <a:pt x="21" y="5"/>
                    <a:pt x="21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ubicBezTo>
                    <a:pt x="20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4"/>
                    <a:pt x="17" y="4"/>
                    <a:pt x="17" y="4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7" y="5"/>
                    <a:pt x="17" y="5"/>
                    <a:pt x="17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6" y="5"/>
                    <a:pt x="16" y="5"/>
                    <a:pt x="16" y="6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5" y="6"/>
                    <a:pt x="15" y="6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6" y="5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7" y="4"/>
                    <a:pt x="17" y="4"/>
                  </a:cubicBezTo>
                  <a:cubicBezTo>
                    <a:pt x="17" y="4"/>
                    <a:pt x="17" y="4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20" y="2"/>
                    <a:pt x="22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1"/>
                    <a:pt x="24" y="1"/>
                  </a:cubicBezTo>
                  <a:cubicBezTo>
                    <a:pt x="24" y="1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2"/>
                    <a:pt x="24" y="2"/>
                  </a:cubicBezTo>
                  <a:cubicBezTo>
                    <a:pt x="24" y="2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4"/>
                    <a:pt x="24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25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26" y="4"/>
                    <a:pt x="26" y="4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7" y="3"/>
                  </a:cubicBezTo>
                  <a:cubicBezTo>
                    <a:pt x="27" y="3"/>
                    <a:pt x="27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2"/>
                    <a:pt x="28" y="2"/>
                  </a:cubicBezTo>
                  <a:cubicBezTo>
                    <a:pt x="28" y="2"/>
                    <a:pt x="28" y="2"/>
                    <a:pt x="28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30" y="1"/>
                    <a:pt x="30" y="1"/>
                    <a:pt x="3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3" y="1"/>
                    <a:pt x="37" y="1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1" y="3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3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40" y="6"/>
                    <a:pt x="40" y="6"/>
                    <a:pt x="40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9" y="6"/>
                    <a:pt x="39" y="6"/>
                    <a:pt x="38" y="6"/>
                  </a:cubicBezTo>
                  <a:cubicBezTo>
                    <a:pt x="38" y="6"/>
                    <a:pt x="38" y="6"/>
                    <a:pt x="38" y="6"/>
                  </a:cubicBezTo>
                  <a:cubicBezTo>
                    <a:pt x="38" y="6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9" y="8"/>
                    <a:pt x="39" y="8"/>
                    <a:pt x="39" y="9"/>
                  </a:cubicBezTo>
                  <a:cubicBezTo>
                    <a:pt x="39" y="9"/>
                    <a:pt x="39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1" y="10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9"/>
                    <a:pt x="42" y="9"/>
                    <a:pt x="42" y="9"/>
                  </a:cubicBezTo>
                  <a:cubicBezTo>
                    <a:pt x="42" y="9"/>
                    <a:pt x="42" y="9"/>
                    <a:pt x="42" y="9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2" y="10"/>
                  </a:cubicBezTo>
                  <a:cubicBezTo>
                    <a:pt x="42" y="10"/>
                    <a:pt x="42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3" y="10"/>
                    <a:pt x="43" y="10"/>
                    <a:pt x="43" y="10"/>
                  </a:cubicBezTo>
                  <a:cubicBezTo>
                    <a:pt x="44" y="11"/>
                    <a:pt x="44" y="11"/>
                    <a:pt x="44" y="11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2"/>
                    <a:pt x="45" y="12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5" y="11"/>
                  </a:cubicBezTo>
                  <a:cubicBezTo>
                    <a:pt x="45" y="11"/>
                    <a:pt x="45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1"/>
                    <a:pt x="46" y="11"/>
                    <a:pt x="46" y="11"/>
                  </a:cubicBezTo>
                  <a:cubicBezTo>
                    <a:pt x="46" y="10"/>
                    <a:pt x="47" y="10"/>
                    <a:pt x="47" y="10"/>
                  </a:cubicBezTo>
                  <a:cubicBezTo>
                    <a:pt x="47" y="10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9"/>
                    <a:pt x="46" y="9"/>
                    <a:pt x="46" y="9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6" y="8"/>
                  </a:cubicBezTo>
                  <a:cubicBezTo>
                    <a:pt x="46" y="8"/>
                    <a:pt x="46" y="8"/>
                    <a:pt x="47" y="8"/>
                  </a:cubicBezTo>
                  <a:cubicBezTo>
                    <a:pt x="47" y="8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7" y="9"/>
                  </a:cubicBezTo>
                  <a:cubicBezTo>
                    <a:pt x="47" y="9"/>
                    <a:pt x="47" y="9"/>
                    <a:pt x="48" y="9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9"/>
                    <a:pt x="48" y="9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8" y="10"/>
                    <a:pt x="48" y="10"/>
                    <a:pt x="48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0"/>
                    <a:pt x="47" y="10"/>
                  </a:cubicBezTo>
                  <a:cubicBezTo>
                    <a:pt x="47" y="10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8" y="11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8" y="12"/>
                    <a:pt x="48" y="12"/>
                    <a:pt x="48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3"/>
                    <a:pt x="50" y="13"/>
                  </a:cubicBezTo>
                  <a:cubicBezTo>
                    <a:pt x="50" y="13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50" y="14"/>
                    <a:pt x="50" y="14"/>
                  </a:cubicBezTo>
                  <a:cubicBezTo>
                    <a:pt x="50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9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8" y="14"/>
                    <a:pt x="48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7" y="14"/>
                  </a:cubicBezTo>
                  <a:cubicBezTo>
                    <a:pt x="47" y="14"/>
                    <a:pt x="47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4"/>
                    <a:pt x="46" y="14"/>
                    <a:pt x="46" y="14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5" y="13"/>
                    <a:pt x="45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3"/>
                  </a:cubicBezTo>
                  <a:cubicBezTo>
                    <a:pt x="44" y="13"/>
                    <a:pt x="44" y="13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3" y="12"/>
                    <a:pt x="43" y="12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43" y="11"/>
                    <a:pt x="43" y="11"/>
                    <a:pt x="43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2" y="12"/>
                    <a:pt x="42" y="12"/>
                    <a:pt x="42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1" y="12"/>
                  </a:cubicBezTo>
                  <a:cubicBezTo>
                    <a:pt x="41" y="12"/>
                    <a:pt x="41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0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9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8" y="12"/>
                    <a:pt x="38" y="12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3"/>
                    <a:pt x="38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7" y="13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4"/>
                    <a:pt x="37" y="14"/>
                    <a:pt x="37" y="14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7" y="15"/>
                    <a:pt x="37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5"/>
                    <a:pt x="36" y="15"/>
                    <a:pt x="35" y="15"/>
                  </a:cubicBezTo>
                  <a:cubicBezTo>
                    <a:pt x="35" y="15"/>
                    <a:pt x="35" y="15"/>
                    <a:pt x="35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8"/>
                    <a:pt x="34" y="18"/>
                    <a:pt x="34" y="18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19"/>
                    <a:pt x="34" y="19"/>
                  </a:cubicBezTo>
                  <a:cubicBezTo>
                    <a:pt x="34" y="19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4" y="20"/>
                  </a:cubicBezTo>
                  <a:cubicBezTo>
                    <a:pt x="34" y="20"/>
                    <a:pt x="34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0"/>
                    <a:pt x="35" y="20"/>
                    <a:pt x="35" y="20"/>
                  </a:cubicBezTo>
                  <a:cubicBezTo>
                    <a:pt x="35" y="21"/>
                    <a:pt x="35" y="21"/>
                    <a:pt x="35" y="21"/>
                  </a:cubicBezTo>
                  <a:cubicBezTo>
                    <a:pt x="35" y="21"/>
                    <a:pt x="34" y="21"/>
                    <a:pt x="34" y="21"/>
                  </a:cubicBezTo>
                  <a:cubicBezTo>
                    <a:pt x="34" y="21"/>
                    <a:pt x="34" y="21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4" y="22"/>
                  </a:cubicBezTo>
                  <a:cubicBezTo>
                    <a:pt x="34" y="22"/>
                    <a:pt x="34" y="22"/>
                    <a:pt x="35" y="22"/>
                  </a:cubicBezTo>
                  <a:cubicBezTo>
                    <a:pt x="35" y="22"/>
                    <a:pt x="35" y="22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6" y="23"/>
                    <a:pt x="36" y="24"/>
                  </a:cubicBezTo>
                  <a:cubicBezTo>
                    <a:pt x="36" y="24"/>
                    <a:pt x="36" y="24"/>
                    <a:pt x="36" y="24"/>
                  </a:cubicBezTo>
                  <a:cubicBezTo>
                    <a:pt x="36" y="24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5"/>
                    <a:pt x="37" y="25"/>
                  </a:cubicBezTo>
                  <a:cubicBezTo>
                    <a:pt x="37" y="25"/>
                    <a:pt x="37" y="26"/>
                    <a:pt x="37" y="26"/>
                  </a:cubicBezTo>
                  <a:cubicBezTo>
                    <a:pt x="37" y="26"/>
                    <a:pt x="37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1" y="27"/>
                    <a:pt x="41" y="27"/>
                    <a:pt x="41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7"/>
                    <a:pt x="42" y="27"/>
                    <a:pt x="42" y="27"/>
                  </a:cubicBezTo>
                  <a:cubicBezTo>
                    <a:pt x="42" y="26"/>
                    <a:pt x="42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4" y="26"/>
                    <a:pt x="44" y="26"/>
                    <a:pt x="44" y="26"/>
                  </a:cubicBezTo>
                  <a:cubicBezTo>
                    <a:pt x="45" y="26"/>
                    <a:pt x="45" y="26"/>
                    <a:pt x="45" y="26"/>
                  </a:cubicBezTo>
                  <a:cubicBezTo>
                    <a:pt x="45" y="26"/>
                    <a:pt x="45" y="26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6" y="27"/>
                    <a:pt x="46" y="27"/>
                  </a:cubicBezTo>
                  <a:cubicBezTo>
                    <a:pt x="46" y="27"/>
                    <a:pt x="47" y="28"/>
                    <a:pt x="47" y="28"/>
                  </a:cubicBezTo>
                  <a:cubicBezTo>
                    <a:pt x="47" y="28"/>
                    <a:pt x="46" y="28"/>
                    <a:pt x="46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8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29"/>
                    <a:pt x="46" y="29"/>
                  </a:cubicBezTo>
                  <a:cubicBezTo>
                    <a:pt x="46" y="29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2"/>
                    <a:pt x="47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2"/>
                    <a:pt x="48" y="32"/>
                    <a:pt x="48" y="32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8" y="34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8" y="35"/>
                    <a:pt x="48" y="35"/>
                    <a:pt x="48" y="35"/>
                  </a:cubicBezTo>
                  <a:cubicBezTo>
                    <a:pt x="47" y="35"/>
                    <a:pt x="47" y="35"/>
                    <a:pt x="47" y="35"/>
                  </a:cubicBezTo>
                  <a:cubicBezTo>
                    <a:pt x="47" y="35"/>
                    <a:pt x="47" y="35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7" y="37"/>
                    <a:pt x="47" y="37"/>
                    <a:pt x="47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37"/>
                    <a:pt x="46" y="37"/>
                    <a:pt x="46" y="37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46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7" y="40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7" y="41"/>
                    <a:pt x="47" y="41"/>
                    <a:pt x="47" y="41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7" y="43"/>
                    <a:pt x="47" y="43"/>
                    <a:pt x="47" y="43"/>
                  </a:cubicBezTo>
                  <a:cubicBezTo>
                    <a:pt x="47" y="43"/>
                    <a:pt x="47" y="43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4"/>
                    <a:pt x="47" y="44"/>
                  </a:cubicBezTo>
                  <a:cubicBezTo>
                    <a:pt x="47" y="44"/>
                    <a:pt x="47" y="45"/>
                    <a:pt x="47" y="45"/>
                  </a:cubicBezTo>
                  <a:cubicBezTo>
                    <a:pt x="47" y="45"/>
                    <a:pt x="47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5"/>
                  </a:cubicBezTo>
                  <a:cubicBezTo>
                    <a:pt x="46" y="45"/>
                    <a:pt x="46" y="45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6" y="46"/>
                    <a:pt x="46" y="46"/>
                  </a:cubicBezTo>
                  <a:cubicBezTo>
                    <a:pt x="46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7" y="46"/>
                    <a:pt x="47" y="46"/>
                  </a:cubicBezTo>
                  <a:cubicBezTo>
                    <a:pt x="47" y="46"/>
                    <a:pt x="48" y="46"/>
                    <a:pt x="48" y="46"/>
                  </a:cubicBezTo>
                  <a:cubicBezTo>
                    <a:pt x="48" y="46"/>
                    <a:pt x="48" y="46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5"/>
                    <a:pt x="50" y="45"/>
                    <a:pt x="50" y="45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0" y="44"/>
                    <a:pt x="50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1" y="44"/>
                    <a:pt x="51" y="44"/>
                    <a:pt x="51" y="44"/>
                  </a:cubicBezTo>
                  <a:cubicBezTo>
                    <a:pt x="52" y="44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1" y="42"/>
                    <a:pt x="51" y="42"/>
                  </a:cubicBezTo>
                  <a:cubicBezTo>
                    <a:pt x="51" y="42"/>
                    <a:pt x="51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2"/>
                    <a:pt x="52" y="42"/>
                    <a:pt x="52" y="42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41"/>
                    <a:pt x="53" y="41"/>
                    <a:pt x="53" y="41"/>
                  </a:cubicBezTo>
                  <a:cubicBezTo>
                    <a:pt x="53" y="41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53" y="39"/>
                    <a:pt x="54" y="39"/>
                    <a:pt x="54" y="39"/>
                  </a:cubicBezTo>
                  <a:cubicBezTo>
                    <a:pt x="54" y="39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7"/>
                    <a:pt x="54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55" y="36"/>
                    <a:pt x="55" y="35"/>
                    <a:pt x="55" y="35"/>
                  </a:cubicBez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5" y="34"/>
                    <a:pt x="55" y="34"/>
                    <a:pt x="55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56" y="34"/>
                    <a:pt x="56" y="33"/>
                    <a:pt x="56" y="33"/>
                  </a:cubicBezTo>
                  <a:cubicBezTo>
                    <a:pt x="56" y="32"/>
                    <a:pt x="56" y="32"/>
                    <a:pt x="56" y="32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1"/>
                    <a:pt x="56" y="31"/>
                    <a:pt x="56" y="31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56" y="28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7"/>
                    <a:pt x="56" y="27"/>
                    <a:pt x="56" y="27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6" y="26"/>
                    <a:pt x="56" y="26"/>
                    <a:pt x="56" y="26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57" y="25"/>
                    <a:pt x="57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3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1" y="16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2" y="15"/>
                    <a:pt x="52" y="15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6"/>
                    <a:pt x="52" y="16"/>
                    <a:pt x="52" y="16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2" y="17"/>
                    <a:pt x="52" y="17"/>
                  </a:cubicBezTo>
                  <a:cubicBezTo>
                    <a:pt x="52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3" y="17"/>
                    <a:pt x="53" y="17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8"/>
                    <a:pt x="53" y="18"/>
                  </a:cubicBezTo>
                  <a:cubicBezTo>
                    <a:pt x="53" y="18"/>
                    <a:pt x="53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4" y="19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54" y="20"/>
                    <a:pt x="54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1"/>
                  </a:cubicBezTo>
                  <a:cubicBezTo>
                    <a:pt x="55" y="21"/>
                    <a:pt x="55" y="21"/>
                    <a:pt x="55" y="22"/>
                  </a:cubicBezTo>
                  <a:cubicBezTo>
                    <a:pt x="55" y="22"/>
                    <a:pt x="55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2"/>
                    <a:pt x="56" y="22"/>
                    <a:pt x="56" y="22"/>
                  </a:cubicBezTo>
                  <a:cubicBezTo>
                    <a:pt x="56" y="21"/>
                    <a:pt x="55" y="20"/>
                    <a:pt x="55" y="20"/>
                  </a:cubicBezTo>
                  <a:cubicBezTo>
                    <a:pt x="55" y="19"/>
                    <a:pt x="55" y="19"/>
                    <a:pt x="55" y="19"/>
                  </a:cubicBezTo>
                  <a:close/>
                  <a:moveTo>
                    <a:pt x="39" y="3"/>
                  </a:moveTo>
                  <a:cubicBezTo>
                    <a:pt x="39" y="3"/>
                    <a:pt x="39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9" y="3"/>
                    <a:pt x="39" y="3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39" y="4"/>
                    <a:pt x="39" y="4"/>
                    <a:pt x="39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40" y="4"/>
                    <a:pt x="40" y="4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39" y="3"/>
                    <a:pt x="39" y="3"/>
                    <a:pt x="39" y="3"/>
                  </a:cubicBezTo>
                  <a:close/>
                  <a:moveTo>
                    <a:pt x="37" y="3"/>
                  </a:move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6" y="4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7" y="5"/>
                    <a:pt x="38" y="5"/>
                    <a:pt x="38" y="5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8" y="5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4"/>
                  </a:cubicBezTo>
                  <a:cubicBezTo>
                    <a:pt x="38" y="4"/>
                    <a:pt x="38" y="4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3"/>
                    <a:pt x="38" y="3"/>
                  </a:cubicBezTo>
                  <a:cubicBezTo>
                    <a:pt x="38" y="3"/>
                    <a:pt x="38" y="2"/>
                    <a:pt x="38" y="2"/>
                  </a:cubicBezTo>
                  <a:cubicBezTo>
                    <a:pt x="38" y="2"/>
                    <a:pt x="38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3"/>
                    <a:pt x="37" y="3"/>
                    <a:pt x="37" y="3"/>
                  </a:cubicBezTo>
                  <a:close/>
                  <a:moveTo>
                    <a:pt x="55" y="38"/>
                  </a:moveTo>
                  <a:cubicBezTo>
                    <a:pt x="56" y="38"/>
                    <a:pt x="56" y="38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6" y="37"/>
                    <a:pt x="56" y="37"/>
                    <a:pt x="56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7"/>
                    <a:pt x="55" y="37"/>
                    <a:pt x="55" y="37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54" y="38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39"/>
                    <a:pt x="54" y="39"/>
                    <a:pt x="54" y="39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4" y="40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55" y="41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40"/>
                    <a:pt x="55" y="40"/>
                  </a:cubicBezTo>
                  <a:cubicBezTo>
                    <a:pt x="55" y="40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9"/>
                    <a:pt x="55" y="39"/>
                  </a:cubicBezTo>
                  <a:cubicBezTo>
                    <a:pt x="55" y="39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ubicBezTo>
                    <a:pt x="55" y="38"/>
                    <a:pt x="55" y="38"/>
                    <a:pt x="55" y="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50" dirty="0"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34033" y="3594453"/>
            <a:ext cx="537003" cy="537003"/>
            <a:chOff x="1076296" y="4375930"/>
            <a:chExt cx="716004" cy="716004"/>
          </a:xfrm>
        </p:grpSpPr>
        <p:sp>
          <p:nvSpPr>
            <p:cNvPr id="7" name="Oval 9"/>
            <p:cNvSpPr>
              <a:spLocks noChangeArrowheads="1"/>
            </p:cNvSpPr>
            <p:nvPr/>
          </p:nvSpPr>
          <p:spPr bwMode="auto">
            <a:xfrm>
              <a:off x="1076296" y="4375930"/>
              <a:ext cx="716004" cy="716004"/>
            </a:xfrm>
            <a:prstGeom prst="ellipse">
              <a:avLst/>
            </a:prstGeom>
            <a:solidFill>
              <a:srgbClr val="0070C0"/>
            </a:solidFill>
            <a:ln w="1905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 dirty="0">
                <a:cs typeface="+mn-ea"/>
                <a:sym typeface="+mn-lt"/>
              </a:endParaRPr>
            </a:p>
          </p:txBody>
        </p:sp>
        <p:sp>
          <p:nvSpPr>
            <p:cNvPr id="17" name="Freeform 43"/>
            <p:cNvSpPr>
              <a:spLocks noEditPoints="1"/>
            </p:cNvSpPr>
            <p:nvPr/>
          </p:nvSpPr>
          <p:spPr bwMode="auto">
            <a:xfrm>
              <a:off x="1241887" y="4579062"/>
              <a:ext cx="384822" cy="309740"/>
            </a:xfrm>
            <a:custGeom>
              <a:avLst/>
              <a:gdLst>
                <a:gd name="T0" fmla="*/ 25 w 45"/>
                <a:gd name="T1" fmla="*/ 23 h 36"/>
                <a:gd name="T2" fmla="*/ 25 w 45"/>
                <a:gd name="T3" fmla="*/ 24 h 36"/>
                <a:gd name="T4" fmla="*/ 24 w 45"/>
                <a:gd name="T5" fmla="*/ 24 h 36"/>
                <a:gd name="T6" fmla="*/ 23 w 45"/>
                <a:gd name="T7" fmla="*/ 24 h 36"/>
                <a:gd name="T8" fmla="*/ 21 w 45"/>
                <a:gd name="T9" fmla="*/ 24 h 36"/>
                <a:gd name="T10" fmla="*/ 21 w 45"/>
                <a:gd name="T11" fmla="*/ 24 h 36"/>
                <a:gd name="T12" fmla="*/ 21 w 45"/>
                <a:gd name="T13" fmla="*/ 23 h 36"/>
                <a:gd name="T14" fmla="*/ 0 w 45"/>
                <a:gd name="T15" fmla="*/ 16 h 36"/>
                <a:gd name="T16" fmla="*/ 0 w 45"/>
                <a:gd name="T17" fmla="*/ 29 h 36"/>
                <a:gd name="T18" fmla="*/ 7 w 45"/>
                <a:gd name="T19" fmla="*/ 36 h 36"/>
                <a:gd name="T20" fmla="*/ 23 w 45"/>
                <a:gd name="T21" fmla="*/ 36 h 36"/>
                <a:gd name="T22" fmla="*/ 38 w 45"/>
                <a:gd name="T23" fmla="*/ 36 h 36"/>
                <a:gd name="T24" fmla="*/ 45 w 45"/>
                <a:gd name="T25" fmla="*/ 29 h 36"/>
                <a:gd name="T26" fmla="*/ 45 w 45"/>
                <a:gd name="T27" fmla="*/ 16 h 36"/>
                <a:gd name="T28" fmla="*/ 25 w 45"/>
                <a:gd name="T29" fmla="*/ 23 h 36"/>
                <a:gd name="T30" fmla="*/ 23 w 45"/>
                <a:gd name="T31" fmla="*/ 21 h 36"/>
                <a:gd name="T32" fmla="*/ 23 w 45"/>
                <a:gd name="T33" fmla="*/ 21 h 36"/>
                <a:gd name="T34" fmla="*/ 24 w 45"/>
                <a:gd name="T35" fmla="*/ 21 h 36"/>
                <a:gd name="T36" fmla="*/ 24 w 45"/>
                <a:gd name="T37" fmla="*/ 23 h 36"/>
                <a:gd name="T38" fmla="*/ 23 w 45"/>
                <a:gd name="T39" fmla="*/ 24 h 36"/>
                <a:gd name="T40" fmla="*/ 23 w 45"/>
                <a:gd name="T41" fmla="*/ 24 h 36"/>
                <a:gd name="T42" fmla="*/ 22 w 45"/>
                <a:gd name="T43" fmla="*/ 24 h 36"/>
                <a:gd name="T44" fmla="*/ 21 w 45"/>
                <a:gd name="T45" fmla="*/ 23 h 36"/>
                <a:gd name="T46" fmla="*/ 21 w 45"/>
                <a:gd name="T47" fmla="*/ 21 h 36"/>
                <a:gd name="T48" fmla="*/ 22 w 45"/>
                <a:gd name="T49" fmla="*/ 21 h 36"/>
                <a:gd name="T50" fmla="*/ 23 w 45"/>
                <a:gd name="T51" fmla="*/ 21 h 36"/>
                <a:gd name="T52" fmla="*/ 21 w 45"/>
                <a:gd name="T53" fmla="*/ 21 h 36"/>
                <a:gd name="T54" fmla="*/ 21 w 45"/>
                <a:gd name="T55" fmla="*/ 22 h 36"/>
                <a:gd name="T56" fmla="*/ 0 w 45"/>
                <a:gd name="T57" fmla="*/ 15 h 36"/>
                <a:gd name="T58" fmla="*/ 7 w 45"/>
                <a:gd name="T59" fmla="*/ 9 h 36"/>
                <a:gd name="T60" fmla="*/ 23 w 45"/>
                <a:gd name="T61" fmla="*/ 9 h 36"/>
                <a:gd name="T62" fmla="*/ 38 w 45"/>
                <a:gd name="T63" fmla="*/ 9 h 36"/>
                <a:gd name="T64" fmla="*/ 45 w 45"/>
                <a:gd name="T65" fmla="*/ 15 h 36"/>
                <a:gd name="T66" fmla="*/ 25 w 45"/>
                <a:gd name="T67" fmla="*/ 22 h 36"/>
                <a:gd name="T68" fmla="*/ 25 w 45"/>
                <a:gd name="T69" fmla="*/ 21 h 36"/>
                <a:gd name="T70" fmla="*/ 24 w 45"/>
                <a:gd name="T71" fmla="*/ 20 h 36"/>
                <a:gd name="T72" fmla="*/ 23 w 45"/>
                <a:gd name="T73" fmla="*/ 20 h 36"/>
                <a:gd name="T74" fmla="*/ 21 w 45"/>
                <a:gd name="T75" fmla="*/ 20 h 36"/>
                <a:gd name="T76" fmla="*/ 21 w 45"/>
                <a:gd name="T77" fmla="*/ 21 h 36"/>
                <a:gd name="T78" fmla="*/ 23 w 45"/>
                <a:gd name="T79" fmla="*/ 1 h 36"/>
                <a:gd name="T80" fmla="*/ 23 w 45"/>
                <a:gd name="T81" fmla="*/ 1 h 36"/>
                <a:gd name="T82" fmla="*/ 30 w 45"/>
                <a:gd name="T83" fmla="*/ 8 h 36"/>
                <a:gd name="T84" fmla="*/ 31 w 45"/>
                <a:gd name="T85" fmla="*/ 8 h 36"/>
                <a:gd name="T86" fmla="*/ 23 w 45"/>
                <a:gd name="T87" fmla="*/ 0 h 36"/>
                <a:gd name="T88" fmla="*/ 23 w 45"/>
                <a:gd name="T89" fmla="*/ 0 h 36"/>
                <a:gd name="T90" fmla="*/ 14 w 45"/>
                <a:gd name="T91" fmla="*/ 8 h 36"/>
                <a:gd name="T92" fmla="*/ 16 w 45"/>
                <a:gd name="T93" fmla="*/ 8 h 36"/>
                <a:gd name="T94" fmla="*/ 23 w 45"/>
                <a:gd name="T95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5" h="36">
                  <a:moveTo>
                    <a:pt x="25" y="23"/>
                  </a:moveTo>
                  <a:cubicBezTo>
                    <a:pt x="25" y="24"/>
                    <a:pt x="25" y="24"/>
                    <a:pt x="25" y="24"/>
                  </a:cubicBezTo>
                  <a:cubicBezTo>
                    <a:pt x="25" y="24"/>
                    <a:pt x="25" y="24"/>
                    <a:pt x="24" y="24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3"/>
                    <a:pt x="3" y="36"/>
                    <a:pt x="7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38" y="36"/>
                    <a:pt x="38" y="36"/>
                    <a:pt x="38" y="36"/>
                  </a:cubicBezTo>
                  <a:cubicBezTo>
                    <a:pt x="42" y="36"/>
                    <a:pt x="45" y="33"/>
                    <a:pt x="45" y="29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25" y="23"/>
                    <a:pt x="25" y="23"/>
                    <a:pt x="25" y="23"/>
                  </a:cubicBezTo>
                  <a:close/>
                  <a:moveTo>
                    <a:pt x="23" y="21"/>
                  </a:moveTo>
                  <a:cubicBezTo>
                    <a:pt x="23" y="21"/>
                    <a:pt x="23" y="21"/>
                    <a:pt x="23" y="21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24" y="23"/>
                    <a:pt x="24" y="24"/>
                    <a:pt x="23" y="24"/>
                  </a:cubicBezTo>
                  <a:cubicBezTo>
                    <a:pt x="23" y="24"/>
                    <a:pt x="23" y="24"/>
                    <a:pt x="23" y="24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2" y="24"/>
                    <a:pt x="21" y="23"/>
                    <a:pt x="21" y="23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21" y="21"/>
                    <a:pt x="22" y="21"/>
                    <a:pt x="22" y="21"/>
                  </a:cubicBezTo>
                  <a:cubicBezTo>
                    <a:pt x="23" y="21"/>
                    <a:pt x="23" y="21"/>
                    <a:pt x="23" y="21"/>
                  </a:cubicBezTo>
                  <a:close/>
                  <a:moveTo>
                    <a:pt x="21" y="21"/>
                  </a:moveTo>
                  <a:cubicBezTo>
                    <a:pt x="21" y="22"/>
                    <a:pt x="21" y="22"/>
                    <a:pt x="21" y="22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" y="11"/>
                    <a:pt x="4" y="9"/>
                    <a:pt x="7" y="9"/>
                  </a:cubicBezTo>
                  <a:cubicBezTo>
                    <a:pt x="23" y="9"/>
                    <a:pt x="23" y="9"/>
                    <a:pt x="23" y="9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42" y="9"/>
                    <a:pt x="45" y="11"/>
                    <a:pt x="45" y="15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5" y="20"/>
                    <a:pt x="25" y="20"/>
                    <a:pt x="24" y="20"/>
                  </a:cubicBezTo>
                  <a:cubicBezTo>
                    <a:pt x="23" y="20"/>
                    <a:pt x="23" y="20"/>
                    <a:pt x="23" y="20"/>
                  </a:cubicBezTo>
                  <a:cubicBezTo>
                    <a:pt x="21" y="20"/>
                    <a:pt x="21" y="20"/>
                    <a:pt x="21" y="20"/>
                  </a:cubicBezTo>
                  <a:cubicBezTo>
                    <a:pt x="21" y="20"/>
                    <a:pt x="21" y="20"/>
                    <a:pt x="21" y="21"/>
                  </a:cubicBezTo>
                  <a:close/>
                  <a:moveTo>
                    <a:pt x="23" y="1"/>
                  </a:moveTo>
                  <a:cubicBezTo>
                    <a:pt x="23" y="1"/>
                    <a:pt x="23" y="1"/>
                    <a:pt x="23" y="1"/>
                  </a:cubicBezTo>
                  <a:cubicBezTo>
                    <a:pt x="27" y="1"/>
                    <a:pt x="30" y="4"/>
                    <a:pt x="30" y="8"/>
                  </a:cubicBezTo>
                  <a:cubicBezTo>
                    <a:pt x="31" y="8"/>
                    <a:pt x="31" y="8"/>
                    <a:pt x="31" y="8"/>
                  </a:cubicBezTo>
                  <a:cubicBezTo>
                    <a:pt x="31" y="4"/>
                    <a:pt x="27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18" y="0"/>
                    <a:pt x="14" y="4"/>
                    <a:pt x="14" y="8"/>
                  </a:cubicBezTo>
                  <a:cubicBezTo>
                    <a:pt x="16" y="8"/>
                    <a:pt x="16" y="8"/>
                    <a:pt x="16" y="8"/>
                  </a:cubicBezTo>
                  <a:cubicBezTo>
                    <a:pt x="16" y="4"/>
                    <a:pt x="19" y="1"/>
                    <a:pt x="2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13" dirty="0">
                <a:cs typeface="+mn-ea"/>
                <a:sym typeface="+mn-lt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1874804" y="2746968"/>
            <a:ext cx="641081" cy="641080"/>
            <a:chOff x="2463991" y="3245950"/>
            <a:chExt cx="854774" cy="854773"/>
          </a:xfrm>
        </p:grpSpPr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2463991" y="3245950"/>
              <a:ext cx="854774" cy="854773"/>
            </a:xfrm>
            <a:prstGeom prst="ellipse">
              <a:avLst/>
            </a:prstGeom>
            <a:solidFill>
              <a:srgbClr val="00B0F0"/>
            </a:solidFill>
            <a:ln w="19050" cap="flat">
              <a:noFill/>
              <a:prstDash val="solid"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50" dirty="0">
                <a:cs typeface="+mn-ea"/>
                <a:sym typeface="+mn-lt"/>
              </a:endParaRPr>
            </a:p>
          </p:txBody>
        </p:sp>
        <p:sp>
          <p:nvSpPr>
            <p:cNvPr id="18" name="Freeform 44"/>
            <p:cNvSpPr>
              <a:spLocks noEditPoints="1"/>
            </p:cNvSpPr>
            <p:nvPr/>
          </p:nvSpPr>
          <p:spPr bwMode="auto">
            <a:xfrm>
              <a:off x="2610721" y="3429000"/>
              <a:ext cx="561314" cy="488672"/>
            </a:xfrm>
            <a:custGeom>
              <a:avLst/>
              <a:gdLst>
                <a:gd name="T0" fmla="*/ 41 w 62"/>
                <a:gd name="T1" fmla="*/ 31 h 54"/>
                <a:gd name="T2" fmla="*/ 34 w 62"/>
                <a:gd name="T3" fmla="*/ 23 h 54"/>
                <a:gd name="T4" fmla="*/ 33 w 62"/>
                <a:gd name="T5" fmla="*/ 17 h 54"/>
                <a:gd name="T6" fmla="*/ 30 w 62"/>
                <a:gd name="T7" fmla="*/ 20 h 54"/>
                <a:gd name="T8" fmla="*/ 23 w 62"/>
                <a:gd name="T9" fmla="*/ 13 h 54"/>
                <a:gd name="T10" fmla="*/ 18 w 62"/>
                <a:gd name="T11" fmla="*/ 17 h 54"/>
                <a:gd name="T12" fmla="*/ 7 w 62"/>
                <a:gd name="T13" fmla="*/ 17 h 54"/>
                <a:gd name="T14" fmla="*/ 7 w 62"/>
                <a:gd name="T15" fmla="*/ 23 h 54"/>
                <a:gd name="T16" fmla="*/ 0 w 62"/>
                <a:gd name="T17" fmla="*/ 31 h 54"/>
                <a:gd name="T18" fmla="*/ 4 w 62"/>
                <a:gd name="T19" fmla="*/ 36 h 54"/>
                <a:gd name="T20" fmla="*/ 4 w 62"/>
                <a:gd name="T21" fmla="*/ 46 h 54"/>
                <a:gd name="T22" fmla="*/ 10 w 62"/>
                <a:gd name="T23" fmla="*/ 47 h 54"/>
                <a:gd name="T24" fmla="*/ 18 w 62"/>
                <a:gd name="T25" fmla="*/ 54 h 54"/>
                <a:gd name="T26" fmla="*/ 23 w 62"/>
                <a:gd name="T27" fmla="*/ 50 h 54"/>
                <a:gd name="T28" fmla="*/ 32 w 62"/>
                <a:gd name="T29" fmla="*/ 48 h 54"/>
                <a:gd name="T30" fmla="*/ 37 w 62"/>
                <a:gd name="T31" fmla="*/ 46 h 54"/>
                <a:gd name="T32" fmla="*/ 37 w 62"/>
                <a:gd name="T33" fmla="*/ 36 h 54"/>
                <a:gd name="T34" fmla="*/ 32 w 62"/>
                <a:gd name="T35" fmla="*/ 38 h 54"/>
                <a:gd name="T36" fmla="*/ 20 w 62"/>
                <a:gd name="T37" fmla="*/ 46 h 54"/>
                <a:gd name="T38" fmla="*/ 20 w 62"/>
                <a:gd name="T39" fmla="*/ 21 h 54"/>
                <a:gd name="T40" fmla="*/ 33 w 62"/>
                <a:gd name="T41" fmla="*/ 33 h 54"/>
                <a:gd name="T42" fmla="*/ 58 w 62"/>
                <a:gd name="T43" fmla="*/ 35 h 54"/>
                <a:gd name="T44" fmla="*/ 62 w 62"/>
                <a:gd name="T45" fmla="*/ 38 h 54"/>
                <a:gd name="T46" fmla="*/ 60 w 62"/>
                <a:gd name="T47" fmla="*/ 41 h 54"/>
                <a:gd name="T48" fmla="*/ 59 w 62"/>
                <a:gd name="T49" fmla="*/ 46 h 54"/>
                <a:gd name="T50" fmla="*/ 56 w 62"/>
                <a:gd name="T51" fmla="*/ 47 h 54"/>
                <a:gd name="T52" fmla="*/ 52 w 62"/>
                <a:gd name="T53" fmla="*/ 50 h 54"/>
                <a:gd name="T54" fmla="*/ 50 w 62"/>
                <a:gd name="T55" fmla="*/ 48 h 54"/>
                <a:gd name="T56" fmla="*/ 45 w 62"/>
                <a:gd name="T57" fmla="*/ 48 h 54"/>
                <a:gd name="T58" fmla="*/ 44 w 62"/>
                <a:gd name="T59" fmla="*/ 45 h 54"/>
                <a:gd name="T60" fmla="*/ 41 w 62"/>
                <a:gd name="T61" fmla="*/ 41 h 54"/>
                <a:gd name="T62" fmla="*/ 43 w 62"/>
                <a:gd name="T63" fmla="*/ 39 h 54"/>
                <a:gd name="T64" fmla="*/ 43 w 62"/>
                <a:gd name="T65" fmla="*/ 33 h 54"/>
                <a:gd name="T66" fmla="*/ 46 w 62"/>
                <a:gd name="T67" fmla="*/ 33 h 54"/>
                <a:gd name="T68" fmla="*/ 50 w 62"/>
                <a:gd name="T69" fmla="*/ 29 h 54"/>
                <a:gd name="T70" fmla="*/ 52 w 62"/>
                <a:gd name="T71" fmla="*/ 31 h 54"/>
                <a:gd name="T72" fmla="*/ 58 w 62"/>
                <a:gd name="T73" fmla="*/ 31 h 54"/>
                <a:gd name="T74" fmla="*/ 58 w 62"/>
                <a:gd name="T75" fmla="*/ 35 h 54"/>
                <a:gd name="T76" fmla="*/ 57 w 62"/>
                <a:gd name="T77" fmla="*/ 40 h 54"/>
                <a:gd name="T78" fmla="*/ 45 w 62"/>
                <a:gd name="T79" fmla="*/ 40 h 54"/>
                <a:gd name="T80" fmla="*/ 51 w 62"/>
                <a:gd name="T81" fmla="*/ 46 h 54"/>
                <a:gd name="T82" fmla="*/ 62 w 62"/>
                <a:gd name="T83" fmla="*/ 12 h 54"/>
                <a:gd name="T84" fmla="*/ 59 w 62"/>
                <a:gd name="T85" fmla="*/ 15 h 54"/>
                <a:gd name="T86" fmla="*/ 59 w 62"/>
                <a:gd name="T87" fmla="*/ 22 h 54"/>
                <a:gd name="T88" fmla="*/ 55 w 62"/>
                <a:gd name="T89" fmla="*/ 23 h 54"/>
                <a:gd name="T90" fmla="*/ 50 w 62"/>
                <a:gd name="T91" fmla="*/ 28 h 54"/>
                <a:gd name="T92" fmla="*/ 46 w 62"/>
                <a:gd name="T93" fmla="*/ 25 h 54"/>
                <a:gd name="T94" fmla="*/ 39 w 62"/>
                <a:gd name="T95" fmla="*/ 25 h 54"/>
                <a:gd name="T96" fmla="*/ 39 w 62"/>
                <a:gd name="T97" fmla="*/ 20 h 54"/>
                <a:gd name="T98" fmla="*/ 34 w 62"/>
                <a:gd name="T99" fmla="*/ 15 h 54"/>
                <a:gd name="T100" fmla="*/ 37 w 62"/>
                <a:gd name="T101" fmla="*/ 12 h 54"/>
                <a:gd name="T102" fmla="*/ 37 w 62"/>
                <a:gd name="T103" fmla="*/ 5 h 54"/>
                <a:gd name="T104" fmla="*/ 41 w 62"/>
                <a:gd name="T105" fmla="*/ 5 h 54"/>
                <a:gd name="T106" fmla="*/ 46 w 62"/>
                <a:gd name="T107" fmla="*/ 0 h 54"/>
                <a:gd name="T108" fmla="*/ 49 w 62"/>
                <a:gd name="T109" fmla="*/ 3 h 54"/>
                <a:gd name="T110" fmla="*/ 56 w 62"/>
                <a:gd name="T111" fmla="*/ 3 h 54"/>
                <a:gd name="T112" fmla="*/ 57 w 62"/>
                <a:gd name="T113" fmla="*/ 7 h 54"/>
                <a:gd name="T114" fmla="*/ 48 w 62"/>
                <a:gd name="T115" fmla="*/ 22 h 54"/>
                <a:gd name="T116" fmla="*/ 40 w 62"/>
                <a:gd name="T117" fmla="*/ 14 h 54"/>
                <a:gd name="T118" fmla="*/ 56 w 62"/>
                <a:gd name="T119" fmla="*/ 1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62" h="54">
                  <a:moveTo>
                    <a:pt x="41" y="36"/>
                  </a:moveTo>
                  <a:cubicBezTo>
                    <a:pt x="41" y="31"/>
                    <a:pt x="41" y="31"/>
                    <a:pt x="41" y="31"/>
                  </a:cubicBezTo>
                  <a:cubicBezTo>
                    <a:pt x="37" y="31"/>
                    <a:pt x="37" y="31"/>
                    <a:pt x="37" y="31"/>
                  </a:cubicBezTo>
                  <a:cubicBezTo>
                    <a:pt x="37" y="28"/>
                    <a:pt x="36" y="25"/>
                    <a:pt x="34" y="23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33" y="17"/>
                    <a:pt x="33" y="17"/>
                    <a:pt x="33" y="17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30" y="20"/>
                    <a:pt x="30" y="20"/>
                    <a:pt x="30" y="20"/>
                  </a:cubicBezTo>
                  <a:cubicBezTo>
                    <a:pt x="28" y="18"/>
                    <a:pt x="26" y="17"/>
                    <a:pt x="23" y="17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18" y="13"/>
                    <a:pt x="18" y="13"/>
                    <a:pt x="18" y="13"/>
                  </a:cubicBezTo>
                  <a:cubicBezTo>
                    <a:pt x="18" y="17"/>
                    <a:pt x="18" y="17"/>
                    <a:pt x="18" y="17"/>
                  </a:cubicBezTo>
                  <a:cubicBezTo>
                    <a:pt x="15" y="17"/>
                    <a:pt x="12" y="18"/>
                    <a:pt x="10" y="20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7" y="23"/>
                    <a:pt x="7" y="23"/>
                    <a:pt x="7" y="23"/>
                  </a:cubicBezTo>
                  <a:cubicBezTo>
                    <a:pt x="5" y="26"/>
                    <a:pt x="4" y="28"/>
                    <a:pt x="4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4" y="39"/>
                    <a:pt x="5" y="41"/>
                    <a:pt x="7" y="44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0" y="47"/>
                    <a:pt x="10" y="47"/>
                    <a:pt x="10" y="47"/>
                  </a:cubicBezTo>
                  <a:cubicBezTo>
                    <a:pt x="12" y="49"/>
                    <a:pt x="15" y="50"/>
                    <a:pt x="18" y="50"/>
                  </a:cubicBezTo>
                  <a:cubicBezTo>
                    <a:pt x="18" y="54"/>
                    <a:pt x="18" y="54"/>
                    <a:pt x="18" y="54"/>
                  </a:cubicBezTo>
                  <a:cubicBezTo>
                    <a:pt x="23" y="54"/>
                    <a:pt x="23" y="54"/>
                    <a:pt x="23" y="54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6" y="50"/>
                    <a:pt x="28" y="49"/>
                    <a:pt x="31" y="47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3" y="50"/>
                    <a:pt x="33" y="50"/>
                    <a:pt x="33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4" y="43"/>
                    <a:pt x="34" y="43"/>
                    <a:pt x="34" y="43"/>
                  </a:cubicBezTo>
                  <a:cubicBezTo>
                    <a:pt x="36" y="41"/>
                    <a:pt x="37" y="39"/>
                    <a:pt x="37" y="36"/>
                  </a:cubicBezTo>
                  <a:cubicBezTo>
                    <a:pt x="41" y="36"/>
                    <a:pt x="41" y="36"/>
                    <a:pt x="41" y="36"/>
                  </a:cubicBezTo>
                  <a:close/>
                  <a:moveTo>
                    <a:pt x="32" y="38"/>
                  </a:moveTo>
                  <a:cubicBezTo>
                    <a:pt x="32" y="38"/>
                    <a:pt x="32" y="38"/>
                    <a:pt x="32" y="38"/>
                  </a:cubicBezTo>
                  <a:cubicBezTo>
                    <a:pt x="30" y="43"/>
                    <a:pt x="26" y="46"/>
                    <a:pt x="20" y="46"/>
                  </a:cubicBezTo>
                  <a:cubicBezTo>
                    <a:pt x="14" y="46"/>
                    <a:pt x="8" y="40"/>
                    <a:pt x="8" y="33"/>
                  </a:cubicBezTo>
                  <a:cubicBezTo>
                    <a:pt x="8" y="27"/>
                    <a:pt x="14" y="21"/>
                    <a:pt x="20" y="21"/>
                  </a:cubicBezTo>
                  <a:cubicBezTo>
                    <a:pt x="26" y="21"/>
                    <a:pt x="30" y="24"/>
                    <a:pt x="32" y="29"/>
                  </a:cubicBezTo>
                  <a:cubicBezTo>
                    <a:pt x="32" y="30"/>
                    <a:pt x="33" y="32"/>
                    <a:pt x="33" y="33"/>
                  </a:cubicBezTo>
                  <a:cubicBezTo>
                    <a:pt x="33" y="35"/>
                    <a:pt x="32" y="37"/>
                    <a:pt x="32" y="38"/>
                  </a:cubicBezTo>
                  <a:close/>
                  <a:moveTo>
                    <a:pt x="58" y="35"/>
                  </a:moveTo>
                  <a:cubicBezTo>
                    <a:pt x="59" y="36"/>
                    <a:pt x="59" y="37"/>
                    <a:pt x="60" y="38"/>
                  </a:cubicBezTo>
                  <a:cubicBezTo>
                    <a:pt x="62" y="38"/>
                    <a:pt x="62" y="38"/>
                    <a:pt x="62" y="38"/>
                  </a:cubicBezTo>
                  <a:cubicBezTo>
                    <a:pt x="62" y="41"/>
                    <a:pt x="62" y="41"/>
                    <a:pt x="62" y="41"/>
                  </a:cubicBezTo>
                  <a:cubicBezTo>
                    <a:pt x="60" y="41"/>
                    <a:pt x="60" y="41"/>
                    <a:pt x="60" y="41"/>
                  </a:cubicBezTo>
                  <a:cubicBezTo>
                    <a:pt x="59" y="42"/>
                    <a:pt x="59" y="44"/>
                    <a:pt x="58" y="45"/>
                  </a:cubicBezTo>
                  <a:cubicBezTo>
                    <a:pt x="59" y="46"/>
                    <a:pt x="59" y="46"/>
                    <a:pt x="59" y="46"/>
                  </a:cubicBezTo>
                  <a:cubicBezTo>
                    <a:pt x="58" y="48"/>
                    <a:pt x="58" y="48"/>
                    <a:pt x="58" y="48"/>
                  </a:cubicBezTo>
                  <a:cubicBezTo>
                    <a:pt x="56" y="47"/>
                    <a:pt x="56" y="47"/>
                    <a:pt x="56" y="47"/>
                  </a:cubicBezTo>
                  <a:cubicBezTo>
                    <a:pt x="55" y="47"/>
                    <a:pt x="54" y="48"/>
                    <a:pt x="52" y="48"/>
                  </a:cubicBezTo>
                  <a:cubicBezTo>
                    <a:pt x="52" y="50"/>
                    <a:pt x="52" y="50"/>
                    <a:pt x="52" y="50"/>
                  </a:cubicBezTo>
                  <a:cubicBezTo>
                    <a:pt x="50" y="50"/>
                    <a:pt x="50" y="50"/>
                    <a:pt x="50" y="50"/>
                  </a:cubicBezTo>
                  <a:cubicBezTo>
                    <a:pt x="50" y="48"/>
                    <a:pt x="50" y="48"/>
                    <a:pt x="50" y="48"/>
                  </a:cubicBezTo>
                  <a:cubicBezTo>
                    <a:pt x="49" y="48"/>
                    <a:pt x="47" y="47"/>
                    <a:pt x="46" y="47"/>
                  </a:cubicBezTo>
                  <a:cubicBezTo>
                    <a:pt x="45" y="48"/>
                    <a:pt x="45" y="48"/>
                    <a:pt x="45" y="48"/>
                  </a:cubicBezTo>
                  <a:cubicBezTo>
                    <a:pt x="43" y="46"/>
                    <a:pt x="43" y="46"/>
                    <a:pt x="43" y="46"/>
                  </a:cubicBezTo>
                  <a:cubicBezTo>
                    <a:pt x="44" y="45"/>
                    <a:pt x="44" y="45"/>
                    <a:pt x="44" y="45"/>
                  </a:cubicBezTo>
                  <a:cubicBezTo>
                    <a:pt x="43" y="44"/>
                    <a:pt x="43" y="42"/>
                    <a:pt x="43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43" y="39"/>
                    <a:pt x="43" y="39"/>
                    <a:pt x="43" y="39"/>
                  </a:cubicBezTo>
                  <a:cubicBezTo>
                    <a:pt x="43" y="37"/>
                    <a:pt x="43" y="36"/>
                    <a:pt x="44" y="35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46" y="33"/>
                    <a:pt x="46" y="33"/>
                    <a:pt x="46" y="33"/>
                  </a:cubicBezTo>
                  <a:cubicBezTo>
                    <a:pt x="47" y="32"/>
                    <a:pt x="48" y="32"/>
                    <a:pt x="50" y="31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2" y="29"/>
                    <a:pt x="52" y="29"/>
                    <a:pt x="52" y="29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2"/>
                    <a:pt x="55" y="32"/>
                    <a:pt x="56" y="33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9" y="33"/>
                    <a:pt x="59" y="33"/>
                    <a:pt x="59" y="33"/>
                  </a:cubicBezTo>
                  <a:cubicBezTo>
                    <a:pt x="58" y="35"/>
                    <a:pt x="58" y="35"/>
                    <a:pt x="58" y="35"/>
                  </a:cubicBezTo>
                  <a:close/>
                  <a:moveTo>
                    <a:pt x="51" y="46"/>
                  </a:moveTo>
                  <a:cubicBezTo>
                    <a:pt x="55" y="46"/>
                    <a:pt x="57" y="43"/>
                    <a:pt x="57" y="40"/>
                  </a:cubicBezTo>
                  <a:cubicBezTo>
                    <a:pt x="57" y="36"/>
                    <a:pt x="55" y="34"/>
                    <a:pt x="51" y="34"/>
                  </a:cubicBezTo>
                  <a:cubicBezTo>
                    <a:pt x="48" y="34"/>
                    <a:pt x="45" y="36"/>
                    <a:pt x="45" y="40"/>
                  </a:cubicBezTo>
                  <a:cubicBezTo>
                    <a:pt x="45" y="43"/>
                    <a:pt x="48" y="46"/>
                    <a:pt x="51" y="46"/>
                  </a:cubicBezTo>
                  <a:cubicBezTo>
                    <a:pt x="51" y="46"/>
                    <a:pt x="51" y="46"/>
                    <a:pt x="51" y="46"/>
                  </a:cubicBezTo>
                  <a:close/>
                  <a:moveTo>
                    <a:pt x="59" y="12"/>
                  </a:moveTo>
                  <a:cubicBezTo>
                    <a:pt x="62" y="12"/>
                    <a:pt x="62" y="12"/>
                    <a:pt x="62" y="12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9" y="17"/>
                    <a:pt x="58" y="19"/>
                    <a:pt x="57" y="20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56" y="25"/>
                    <a:pt x="56" y="25"/>
                    <a:pt x="56" y="25"/>
                  </a:cubicBezTo>
                  <a:cubicBezTo>
                    <a:pt x="55" y="23"/>
                    <a:pt x="55" y="23"/>
                    <a:pt x="55" y="23"/>
                  </a:cubicBezTo>
                  <a:cubicBezTo>
                    <a:pt x="53" y="24"/>
                    <a:pt x="51" y="25"/>
                    <a:pt x="50" y="25"/>
                  </a:cubicBezTo>
                  <a:cubicBezTo>
                    <a:pt x="50" y="28"/>
                    <a:pt x="50" y="28"/>
                    <a:pt x="50" y="28"/>
                  </a:cubicBezTo>
                  <a:cubicBezTo>
                    <a:pt x="46" y="28"/>
                    <a:pt x="46" y="28"/>
                    <a:pt x="46" y="28"/>
                  </a:cubicBezTo>
                  <a:cubicBezTo>
                    <a:pt x="46" y="25"/>
                    <a:pt x="46" y="25"/>
                    <a:pt x="46" y="25"/>
                  </a:cubicBezTo>
                  <a:cubicBezTo>
                    <a:pt x="44" y="25"/>
                    <a:pt x="43" y="24"/>
                    <a:pt x="41" y="23"/>
                  </a:cubicBezTo>
                  <a:cubicBezTo>
                    <a:pt x="39" y="25"/>
                    <a:pt x="39" y="25"/>
                    <a:pt x="39" y="25"/>
                  </a:cubicBezTo>
                  <a:cubicBezTo>
                    <a:pt x="37" y="22"/>
                    <a:pt x="37" y="22"/>
                    <a:pt x="37" y="22"/>
                  </a:cubicBezTo>
                  <a:cubicBezTo>
                    <a:pt x="39" y="20"/>
                    <a:pt x="39" y="20"/>
                    <a:pt x="39" y="20"/>
                  </a:cubicBezTo>
                  <a:cubicBezTo>
                    <a:pt x="38" y="19"/>
                    <a:pt x="37" y="17"/>
                    <a:pt x="37" y="15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7" y="12"/>
                    <a:pt x="37" y="12"/>
                    <a:pt x="37" y="12"/>
                  </a:cubicBezTo>
                  <a:cubicBezTo>
                    <a:pt x="37" y="10"/>
                    <a:pt x="38" y="9"/>
                    <a:pt x="39" y="7"/>
                  </a:cubicBezTo>
                  <a:cubicBezTo>
                    <a:pt x="37" y="5"/>
                    <a:pt x="37" y="5"/>
                    <a:pt x="37" y="5"/>
                  </a:cubicBezTo>
                  <a:cubicBezTo>
                    <a:pt x="39" y="3"/>
                    <a:pt x="39" y="3"/>
                    <a:pt x="39" y="3"/>
                  </a:cubicBezTo>
                  <a:cubicBezTo>
                    <a:pt x="41" y="5"/>
                    <a:pt x="41" y="5"/>
                    <a:pt x="41" y="5"/>
                  </a:cubicBezTo>
                  <a:cubicBezTo>
                    <a:pt x="43" y="4"/>
                    <a:pt x="44" y="3"/>
                    <a:pt x="46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49" y="3"/>
                    <a:pt x="49" y="3"/>
                    <a:pt x="49" y="3"/>
                  </a:cubicBezTo>
                  <a:cubicBezTo>
                    <a:pt x="51" y="3"/>
                    <a:pt x="53" y="4"/>
                    <a:pt x="54" y="5"/>
                  </a:cubicBezTo>
                  <a:cubicBezTo>
                    <a:pt x="56" y="3"/>
                    <a:pt x="56" y="3"/>
                    <a:pt x="56" y="3"/>
                  </a:cubicBezTo>
                  <a:cubicBezTo>
                    <a:pt x="59" y="5"/>
                    <a:pt x="59" y="5"/>
                    <a:pt x="59" y="5"/>
                  </a:cubicBezTo>
                  <a:cubicBezTo>
                    <a:pt x="57" y="7"/>
                    <a:pt x="57" y="7"/>
                    <a:pt x="57" y="7"/>
                  </a:cubicBezTo>
                  <a:cubicBezTo>
                    <a:pt x="58" y="8"/>
                    <a:pt x="59" y="10"/>
                    <a:pt x="59" y="12"/>
                  </a:cubicBezTo>
                  <a:close/>
                  <a:moveTo>
                    <a:pt x="48" y="22"/>
                  </a:moveTo>
                  <a:cubicBezTo>
                    <a:pt x="48" y="22"/>
                    <a:pt x="48" y="22"/>
                    <a:pt x="48" y="22"/>
                  </a:cubicBezTo>
                  <a:cubicBezTo>
                    <a:pt x="43" y="22"/>
                    <a:pt x="40" y="18"/>
                    <a:pt x="40" y="14"/>
                  </a:cubicBezTo>
                  <a:cubicBezTo>
                    <a:pt x="40" y="9"/>
                    <a:pt x="43" y="6"/>
                    <a:pt x="48" y="6"/>
                  </a:cubicBezTo>
                  <a:cubicBezTo>
                    <a:pt x="52" y="6"/>
                    <a:pt x="56" y="9"/>
                    <a:pt x="56" y="14"/>
                  </a:cubicBezTo>
                  <a:cubicBezTo>
                    <a:pt x="56" y="18"/>
                    <a:pt x="52" y="22"/>
                    <a:pt x="48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050" dirty="0">
                <a:cs typeface="+mn-ea"/>
                <a:sym typeface="+mn-lt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87037" y="3208291"/>
            <a:ext cx="103265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  <a:endParaRPr lang="zh-CN" altLang="en-US" sz="16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41375" y="2311873"/>
            <a:ext cx="1032655" cy="33855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  <a:endParaRPr lang="zh-CN" altLang="en-US" sz="16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06534" y="1203598"/>
            <a:ext cx="1032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rgbClr val="0070C0"/>
                </a:solidFill>
                <a:cs typeface="+mn-ea"/>
                <a:sym typeface="+mn-lt"/>
              </a:rPr>
              <a:t>Add title</a:t>
            </a:r>
            <a:endParaRPr lang="zh-CN" altLang="en-US" sz="1600" dirty="0">
              <a:solidFill>
                <a:srgbClr val="0070C0"/>
              </a:solidFill>
              <a:cs typeface="+mn-ea"/>
              <a:sym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25209" y="1419140"/>
            <a:ext cx="2825247" cy="1509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262626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endParaRPr lang="zh-CN" altLang="en-US" sz="1200" dirty="0">
              <a:solidFill>
                <a:srgbClr val="262626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50607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"/>
                            </p:stCondLst>
                            <p:childTnLst>
                              <p:par>
                                <p:cTn id="2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2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2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8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1" grpId="0"/>
      <p:bldP spid="23" grpId="0"/>
      <p:bldP spid="24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4513" y="2322286"/>
            <a:ext cx="3632604" cy="2830285"/>
          </a:xfrm>
          <a:prstGeom prst="rect">
            <a:avLst/>
          </a:prstGeom>
        </p:spPr>
      </p:pic>
      <p:cxnSp>
        <p:nvCxnSpPr>
          <p:cNvPr id="10" name="直接连接符 9"/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18091" y="0"/>
            <a:ext cx="0" cy="1816894"/>
          </a:xfrm>
          <a:prstGeom prst="line">
            <a:avLst/>
          </a:prstGeom>
          <a:ln>
            <a:solidFill>
              <a:srgbClr val="0099EE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>
            <p:custDataLst>
              <p:tags r:id="rId2"/>
            </p:custDataLst>
          </p:nvPr>
        </p:nvCxnSpPr>
        <p:spPr>
          <a:xfrm flipH="1">
            <a:off x="3618091" y="3336131"/>
            <a:ext cx="0" cy="1809750"/>
          </a:xfrm>
          <a:prstGeom prst="line">
            <a:avLst/>
          </a:prstGeom>
          <a:ln>
            <a:solidFill>
              <a:srgbClr val="0099EE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>
            <p:custDataLst>
              <p:tags r:id="rId3"/>
            </p:custDataLst>
          </p:nvPr>
        </p:nvSpPr>
        <p:spPr>
          <a:xfrm>
            <a:off x="4690174" y="1954174"/>
            <a:ext cx="3468723" cy="736223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ctr"/>
            <a:r>
              <a:rPr lang="en-US" altLang="zh-CN" sz="3300" b="1" dirty="0">
                <a:gradFill flip="none" rotWithShape="1">
                  <a:gsLst>
                    <a:gs pos="0">
                      <a:srgbClr val="0070C0"/>
                    </a:gs>
                    <a:gs pos="50000">
                      <a:srgbClr val="00B0F0"/>
                    </a:gs>
                    <a:gs pos="55000">
                      <a:srgbClr val="00B0F0"/>
                    </a:gs>
                    <a:gs pos="100000">
                      <a:srgbClr val="0070C0"/>
                    </a:gs>
                  </a:gsLst>
                  <a:lin ang="5400000" scaled="1"/>
                  <a:tileRect/>
                </a:gradFill>
                <a:cs typeface="+mn-ea"/>
                <a:sym typeface="+mn-lt"/>
              </a:rPr>
              <a:t>Part Two</a:t>
            </a:r>
            <a:endParaRPr lang="zh-CN" altLang="en-US" sz="3300" b="1" dirty="0">
              <a:gradFill flip="none" rotWithShape="1">
                <a:gsLst>
                  <a:gs pos="0">
                    <a:srgbClr val="0070C0"/>
                  </a:gs>
                  <a:gs pos="50000">
                    <a:srgbClr val="00B0F0"/>
                  </a:gs>
                  <a:gs pos="55000">
                    <a:srgbClr val="00B0F0"/>
                  </a:gs>
                  <a:gs pos="100000">
                    <a:srgbClr val="0070C0"/>
                  </a:gs>
                </a:gsLst>
                <a:lin ang="5400000" scaled="1"/>
                <a:tileRect/>
              </a:gradFill>
              <a:cs typeface="+mn-ea"/>
              <a:sym typeface="+mn-lt"/>
            </a:endParaRPr>
          </a:p>
        </p:txBody>
      </p:sp>
      <p:sp>
        <p:nvSpPr>
          <p:cNvPr id="28" name="文本框 27"/>
          <p:cNvSpPr txBox="1"/>
          <p:nvPr>
            <p:custDataLst>
              <p:tags r:id="rId4"/>
            </p:custDataLst>
          </p:nvPr>
        </p:nvSpPr>
        <p:spPr>
          <a:xfrm>
            <a:off x="4766374" y="2865681"/>
            <a:ext cx="3307556" cy="47045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20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title text</a:t>
            </a:r>
          </a:p>
        </p:txBody>
      </p:sp>
      <p:cxnSp>
        <p:nvCxnSpPr>
          <p:cNvPr id="29" name="直接连接符 28"/>
          <p:cNvCxnSpPr/>
          <p:nvPr>
            <p:custDataLst>
              <p:tags r:id="rId5"/>
            </p:custDataLst>
          </p:nvPr>
        </p:nvCxnSpPr>
        <p:spPr>
          <a:xfrm>
            <a:off x="4766373" y="3336131"/>
            <a:ext cx="3307556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cxnSp>
        <p:nvCxnSpPr>
          <p:cNvPr id="30" name="直接连接符 29"/>
          <p:cNvCxnSpPr/>
          <p:nvPr>
            <p:custDataLst>
              <p:tags r:id="rId6"/>
            </p:custDataLst>
          </p:nvPr>
        </p:nvCxnSpPr>
        <p:spPr>
          <a:xfrm>
            <a:off x="4766372" y="2872826"/>
            <a:ext cx="1485000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cxnSp>
        <p:nvCxnSpPr>
          <p:cNvPr id="31" name="直接连接符 30"/>
          <p:cNvCxnSpPr/>
          <p:nvPr>
            <p:custDataLst>
              <p:tags r:id="rId7"/>
            </p:custDataLst>
          </p:nvPr>
        </p:nvCxnSpPr>
        <p:spPr>
          <a:xfrm>
            <a:off x="6588929" y="2872826"/>
            <a:ext cx="1485000" cy="0"/>
          </a:xfrm>
          <a:prstGeom prst="line">
            <a:avLst/>
          </a:prstGeom>
          <a:noFill/>
          <a:ln w="19050" cap="flat" cmpd="sng" algn="ctr">
            <a:solidFill>
              <a:srgbClr val="2E8CFE"/>
            </a:solidFill>
            <a:prstDash val="solid"/>
            <a:miter lim="800000"/>
          </a:ln>
          <a:effectLst/>
        </p:spPr>
      </p:cxnSp>
      <p:sp>
        <p:nvSpPr>
          <p:cNvPr id="32" name="菱形 31"/>
          <p:cNvSpPr/>
          <p:nvPr>
            <p:custDataLst>
              <p:tags r:id="rId8"/>
            </p:custDataLst>
          </p:nvPr>
        </p:nvSpPr>
        <p:spPr>
          <a:xfrm>
            <a:off x="6320138" y="2772813"/>
            <a:ext cx="200025" cy="200025"/>
          </a:xfrm>
          <a:prstGeom prst="diamond">
            <a:avLst/>
          </a:prstGeom>
          <a:solidFill>
            <a:srgbClr val="2E8CFE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EDBB91FB-4E8A-0EC4-F758-649AD65D7ED5}"/>
              </a:ext>
            </a:extLst>
          </p:cNvPr>
          <p:cNvSpPr txBox="1"/>
          <p:nvPr/>
        </p:nvSpPr>
        <p:spPr>
          <a:xfrm>
            <a:off x="1974843" y="2253347"/>
            <a:ext cx="29029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4279388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 advTm="0">
        <p14:prism isInverted="1"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1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3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315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文本框 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1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文本框 1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文本框 1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文本框 1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2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TextBox 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TextBox 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9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7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8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Diamond 2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2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TextBox 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TextBox 16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2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Diamond 2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9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2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TextBox 15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TextBox 16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7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8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Diamond 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文本框 23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9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TextBox 15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TextBox 16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7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8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Straight Connector 19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60022"/>
  <p:tag name="MH_LIBRARY" val="GRAPHIC"/>
  <p:tag name="MH_ORDER" val="Diamond 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2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文本框 2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文本框 1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Straight Connector 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521155410"/>
  <p:tag name="MH_LIBRARY" val="GRAPHIC"/>
  <p:tag name="MH_ORDER" val="文本框 21"/>
</p:tagLst>
</file>

<file path=ppt/theme/theme1.xml><?xml version="1.0" encoding="utf-8"?>
<a:theme xmlns:a="http://schemas.openxmlformats.org/drawingml/2006/main" name="www.ggslide.com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ut24pmx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1273</Words>
  <Application>Microsoft Office PowerPoint</Application>
  <PresentationFormat>全屏显示(16:9)</PresentationFormat>
  <Paragraphs>253</Paragraphs>
  <Slides>28</Slides>
  <Notes>28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4" baseType="lpstr">
      <vt:lpstr>微软雅黑</vt:lpstr>
      <vt:lpstr>印品黑体</vt:lpstr>
      <vt:lpstr>Arial</vt:lpstr>
      <vt:lpstr>Calibri</vt:lpstr>
      <vt:lpstr>www.ggslide.com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团队合作</dc:title>
  <dc:creator>第一PPT</dc:creator>
  <cp:keywords>www.1ppt.com</cp:keywords>
  <dc:description>www.1ppt.com</dc:description>
  <cp:lastModifiedBy>之灵</cp:lastModifiedBy>
  <cp:revision>50</cp:revision>
  <dcterms:created xsi:type="dcterms:W3CDTF">2017-03-04T06:55:50Z</dcterms:created>
  <dcterms:modified xsi:type="dcterms:W3CDTF">2022-09-01T10:04:05Z</dcterms:modified>
</cp:coreProperties>
</file>