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33"/>
  </p:notesMasterIdLst>
  <p:sldIdLst>
    <p:sldId id="288" r:id="rId4"/>
    <p:sldId id="286" r:id="rId5"/>
    <p:sldId id="289" r:id="rId6"/>
    <p:sldId id="355" r:id="rId7"/>
    <p:sldId id="336" r:id="rId8"/>
    <p:sldId id="337" r:id="rId9"/>
    <p:sldId id="338" r:id="rId10"/>
    <p:sldId id="292" r:id="rId11"/>
    <p:sldId id="339" r:id="rId12"/>
    <p:sldId id="340" r:id="rId13"/>
    <p:sldId id="341" r:id="rId14"/>
    <p:sldId id="294" r:id="rId15"/>
    <p:sldId id="342" r:id="rId16"/>
    <p:sldId id="348" r:id="rId17"/>
    <p:sldId id="349" r:id="rId18"/>
    <p:sldId id="350" r:id="rId19"/>
    <p:sldId id="351" r:id="rId20"/>
    <p:sldId id="347" r:id="rId21"/>
    <p:sldId id="352" r:id="rId22"/>
    <p:sldId id="353" r:id="rId23"/>
    <p:sldId id="343" r:id="rId24"/>
    <p:sldId id="344" r:id="rId25"/>
    <p:sldId id="345" r:id="rId26"/>
    <p:sldId id="346" r:id="rId27"/>
    <p:sldId id="354" r:id="rId28"/>
    <p:sldId id="315" r:id="rId29"/>
    <p:sldId id="1775" r:id="rId30"/>
    <p:sldId id="1776" r:id="rId31"/>
    <p:sldId id="1777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B27"/>
    <a:srgbClr val="E6E6E6"/>
    <a:srgbClr val="8D7545"/>
    <a:srgbClr val="CDBF97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8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759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574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5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http://www.ggslide.com/moban/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48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2218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229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0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7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4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0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954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8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116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31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1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94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86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016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42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58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217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92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330396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25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049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36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733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58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640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047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52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fonts.google.com/specimen/Ubunt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425F2C-6720-4798-B752-31477389E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2" r="47917"/>
          <a:stretch/>
        </p:blipFill>
        <p:spPr>
          <a:xfrm>
            <a:off x="0" y="0"/>
            <a:ext cx="6447692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3FB804-934C-4B4D-BF1E-582B02225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FDD911D-DF4A-459C-AED4-337524D2A40A}"/>
              </a:ext>
            </a:extLst>
          </p:cNvPr>
          <p:cNvGrpSpPr/>
          <p:nvPr/>
        </p:nvGrpSpPr>
        <p:grpSpPr>
          <a:xfrm>
            <a:off x="3743465" y="2387156"/>
            <a:ext cx="7296705" cy="844307"/>
            <a:chOff x="4445045" y="1579756"/>
            <a:chExt cx="6239080" cy="143141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A46AB03-9204-4D85-9FAF-410F32A181F3}"/>
                </a:ext>
              </a:extLst>
            </p:cNvPr>
            <p:cNvSpPr txBox="1"/>
            <p:nvPr/>
          </p:nvSpPr>
          <p:spPr>
            <a:xfrm>
              <a:off x="4471709" y="1579756"/>
              <a:ext cx="6212416" cy="1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cs typeface="+mn-ea"/>
                  <a:sym typeface="+mn-lt"/>
                </a:rPr>
                <a:t>FREE PPT TEMPLATES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F74418A-A838-40DB-A872-97B9FB029965}"/>
                </a:ext>
              </a:extLst>
            </p:cNvPr>
            <p:cNvSpPr txBox="1"/>
            <p:nvPr/>
          </p:nvSpPr>
          <p:spPr>
            <a:xfrm>
              <a:off x="4445045" y="1602321"/>
              <a:ext cx="6068408" cy="1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>
                    <a:solidFill>
                      <a:schemeClr val="tx1"/>
                    </a:solidFill>
                  </a:ln>
                  <a:noFill/>
                  <a:cs typeface="+mn-ea"/>
                  <a:sym typeface="+mn-lt"/>
                </a:rPr>
                <a:t>FREE PPT TEMPLATES</a:t>
              </a:r>
            </a:p>
          </p:txBody>
        </p:sp>
      </p:grpSp>
      <p:sp>
        <p:nvSpPr>
          <p:cNvPr id="8" name="iconfont-11910-5686862">
            <a:extLst>
              <a:ext uri="{FF2B5EF4-FFF2-40B4-BE49-F238E27FC236}">
                <a16:creationId xmlns:a16="http://schemas.microsoft.com/office/drawing/2014/main" id="{0449AE48-15BD-407A-9D4F-EE79F715F0E8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346174" y="606152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87E9C7-80ED-4AEC-9F1D-83A52CDE3720}"/>
              </a:ext>
            </a:extLst>
          </p:cNvPr>
          <p:cNvGrpSpPr/>
          <p:nvPr/>
        </p:nvGrpSpPr>
        <p:grpSpPr>
          <a:xfrm>
            <a:off x="7939491" y="5510055"/>
            <a:ext cx="3567065" cy="1469244"/>
            <a:chOff x="6096000" y="2830638"/>
            <a:chExt cx="3567065" cy="146924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964AF94-0815-4F53-8147-FF04048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6096000" y="2853332"/>
              <a:ext cx="1625388" cy="144655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A8B3FA8-0C0C-4AD2-B121-B1D046F8982F}"/>
                </a:ext>
              </a:extLst>
            </p:cNvPr>
            <p:cNvSpPr txBox="1"/>
            <p:nvPr/>
          </p:nvSpPr>
          <p:spPr>
            <a:xfrm>
              <a:off x="6598965" y="3223724"/>
              <a:ext cx="50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E7E7C42-300F-48FB-BB58-249377C37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7102673" y="2853332"/>
              <a:ext cx="1625388" cy="144655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B179FF3-5089-45B5-A5B3-1BAF119AB870}"/>
                </a:ext>
              </a:extLst>
            </p:cNvPr>
            <p:cNvSpPr txBox="1"/>
            <p:nvPr/>
          </p:nvSpPr>
          <p:spPr>
            <a:xfrm>
              <a:off x="7605638" y="3223724"/>
              <a:ext cx="50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93A4F03-8C92-4ACC-9000-F8EEF674F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8037677" y="2830638"/>
              <a:ext cx="1625388" cy="144655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E16C55A-0505-4310-9B21-EDAD07D05DC1}"/>
                </a:ext>
              </a:extLst>
            </p:cNvPr>
            <p:cNvSpPr txBox="1"/>
            <p:nvPr/>
          </p:nvSpPr>
          <p:spPr>
            <a:xfrm>
              <a:off x="8540642" y="3201030"/>
              <a:ext cx="50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FADAFB7-A325-4944-8AFE-F73ABB7D2CFB}"/>
              </a:ext>
            </a:extLst>
          </p:cNvPr>
          <p:cNvCxnSpPr>
            <a:cxnSpLocks/>
          </p:cNvCxnSpPr>
          <p:nvPr/>
        </p:nvCxnSpPr>
        <p:spPr>
          <a:xfrm>
            <a:off x="4679372" y="3937375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C71D1B78-1B41-43D7-8A1B-61E258F52366}"/>
              </a:ext>
            </a:extLst>
          </p:cNvPr>
          <p:cNvSpPr txBox="1"/>
          <p:nvPr/>
        </p:nvSpPr>
        <p:spPr>
          <a:xfrm>
            <a:off x="4035587" y="3381540"/>
            <a:ext cx="644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DEDDEC3-C6F1-4DF4-BC21-562BB5BA1470}"/>
              </a:ext>
            </a:extLst>
          </p:cNvPr>
          <p:cNvSpPr/>
          <p:nvPr/>
        </p:nvSpPr>
        <p:spPr>
          <a:xfrm>
            <a:off x="4185353" y="3525401"/>
            <a:ext cx="201257" cy="201257"/>
          </a:xfrm>
          <a:prstGeom prst="ellipse">
            <a:avLst/>
          </a:prstGeom>
          <a:solidFill>
            <a:srgbClr val="8D754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7610780-FBFB-4BDF-8F3F-263F9121946D}"/>
              </a:ext>
            </a:extLst>
          </p:cNvPr>
          <p:cNvSpPr/>
          <p:nvPr/>
        </p:nvSpPr>
        <p:spPr>
          <a:xfrm>
            <a:off x="10155288" y="3511745"/>
            <a:ext cx="201257" cy="201257"/>
          </a:xfrm>
          <a:prstGeom prst="ellipse">
            <a:avLst/>
          </a:prstGeom>
          <a:solidFill>
            <a:srgbClr val="8D754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2555A0-E6B8-D24A-D224-0C377F9A6739}"/>
              </a:ext>
            </a:extLst>
          </p:cNvPr>
          <p:cNvSpPr txBox="1"/>
          <p:nvPr/>
        </p:nvSpPr>
        <p:spPr>
          <a:xfrm>
            <a:off x="5346715" y="4473452"/>
            <a:ext cx="214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 : GGSLIDE.COM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F36A1A-08B2-6201-5DE0-7B1C62BD9450}"/>
              </a:ext>
            </a:extLst>
          </p:cNvPr>
          <p:cNvSpPr txBox="1"/>
          <p:nvPr/>
        </p:nvSpPr>
        <p:spPr>
          <a:xfrm>
            <a:off x="7831498" y="4473452"/>
            <a:ext cx="1205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: 20XX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 descr="图片1">
            <a:extLst>
              <a:ext uri="{FF2B5EF4-FFF2-40B4-BE49-F238E27FC236}">
                <a16:creationId xmlns:a16="http://schemas.microsoft.com/office/drawing/2014/main" id="{E4A4E41D-9947-398D-563C-E614CE2726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5131" y="349311"/>
            <a:ext cx="1280160" cy="42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6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8" name="矩形: 圆角 6">
            <a:extLst>
              <a:ext uri="{FF2B5EF4-FFF2-40B4-BE49-F238E27FC236}">
                <a16:creationId xmlns:a16="http://schemas.microsoft.com/office/drawing/2014/main" id="{DB2A49EC-6FB2-4FD2-8B4B-63B2CAECE999}"/>
              </a:ext>
            </a:extLst>
          </p:cNvPr>
          <p:cNvSpPr/>
          <p:nvPr/>
        </p:nvSpPr>
        <p:spPr>
          <a:xfrm>
            <a:off x="6243637" y="1724025"/>
            <a:ext cx="5228911" cy="44958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: 圆角 5">
            <a:extLst>
              <a:ext uri="{FF2B5EF4-FFF2-40B4-BE49-F238E27FC236}">
                <a16:creationId xmlns:a16="http://schemas.microsoft.com/office/drawing/2014/main" id="{15F009E1-DB22-48D9-BCF0-C5058941C0EA}"/>
              </a:ext>
            </a:extLst>
          </p:cNvPr>
          <p:cNvSpPr/>
          <p:nvPr/>
        </p:nvSpPr>
        <p:spPr>
          <a:xfrm>
            <a:off x="838200" y="1724024"/>
            <a:ext cx="5228911" cy="449580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5742D6-2F77-4ABC-95AF-07F6B3F75A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480" y="1724022"/>
            <a:ext cx="1216821" cy="12168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7BCF70-0CEF-4938-99DC-DAB669C509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363" y="3395384"/>
            <a:ext cx="1312765" cy="12168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D56B46-9062-413E-8019-DDF412646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059" y="5100308"/>
            <a:ext cx="1312765" cy="1312765"/>
          </a:xfrm>
          <a:prstGeom prst="rect">
            <a:avLst/>
          </a:prstGeom>
        </p:spPr>
      </p:pic>
      <p:sp>
        <p:nvSpPr>
          <p:cNvPr id="13" name="文本框 7">
            <a:extLst>
              <a:ext uri="{FF2B5EF4-FFF2-40B4-BE49-F238E27FC236}">
                <a16:creationId xmlns:a16="http://schemas.microsoft.com/office/drawing/2014/main" id="{14731068-3E85-4427-8CCE-D9B70E035B2D}"/>
              </a:ext>
            </a:extLst>
          </p:cNvPr>
          <p:cNvSpPr txBox="1"/>
          <p:nvPr/>
        </p:nvSpPr>
        <p:spPr>
          <a:xfrm flipH="1">
            <a:off x="1318438" y="2074249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FCCCA9CD-9902-4075-80C6-095E58977C08}"/>
              </a:ext>
            </a:extLst>
          </p:cNvPr>
          <p:cNvSpPr txBox="1"/>
          <p:nvPr/>
        </p:nvSpPr>
        <p:spPr>
          <a:xfrm flipH="1">
            <a:off x="1318438" y="3595437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257DE652-5EAD-4E1D-B526-B0239A62E6A3}"/>
              </a:ext>
            </a:extLst>
          </p:cNvPr>
          <p:cNvSpPr txBox="1"/>
          <p:nvPr/>
        </p:nvSpPr>
        <p:spPr>
          <a:xfrm flipH="1">
            <a:off x="1406701" y="5291110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8E0FB4C5-085D-4301-90CD-B07D515ACB3F}"/>
              </a:ext>
            </a:extLst>
          </p:cNvPr>
          <p:cNvSpPr txBox="1"/>
          <p:nvPr/>
        </p:nvSpPr>
        <p:spPr>
          <a:xfrm flipH="1">
            <a:off x="6764849" y="2074249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ECC6EB6E-08D4-422E-A352-5003C7F83373}"/>
              </a:ext>
            </a:extLst>
          </p:cNvPr>
          <p:cNvSpPr txBox="1"/>
          <p:nvPr/>
        </p:nvSpPr>
        <p:spPr>
          <a:xfrm flipH="1">
            <a:off x="6764849" y="3595436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文本框 12">
            <a:extLst>
              <a:ext uri="{FF2B5EF4-FFF2-40B4-BE49-F238E27FC236}">
                <a16:creationId xmlns:a16="http://schemas.microsoft.com/office/drawing/2014/main" id="{44D033C0-6F6A-4329-B3FB-E98F4215E758}"/>
              </a:ext>
            </a:extLst>
          </p:cNvPr>
          <p:cNvSpPr txBox="1"/>
          <p:nvPr/>
        </p:nvSpPr>
        <p:spPr>
          <a:xfrm flipH="1">
            <a:off x="6805824" y="5314895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AD16AA-F992-4D1A-B137-0D6CBAFEAD50}"/>
              </a:ext>
            </a:extLst>
          </p:cNvPr>
          <p:cNvSpPr/>
          <p:nvPr/>
        </p:nvSpPr>
        <p:spPr>
          <a:xfrm>
            <a:off x="11247441" y="3381375"/>
            <a:ext cx="212718" cy="1140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1BBDEF-C61C-4C2C-AC19-DBB32BD16C49}"/>
              </a:ext>
            </a:extLst>
          </p:cNvPr>
          <p:cNvSpPr/>
          <p:nvPr/>
        </p:nvSpPr>
        <p:spPr>
          <a:xfrm>
            <a:off x="838200" y="3381375"/>
            <a:ext cx="212718" cy="1140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9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3CB3D192-1B63-4AC6-A8DE-8F8C1A50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1675190"/>
            <a:ext cx="2796799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A2BB0C-1C1F-451F-AB63-AC8AF4447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2597582"/>
            <a:ext cx="8321479" cy="19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E7DD65-2B1E-4C5F-A7BA-8448D24B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6" r="21945" b="31814"/>
          <a:stretch/>
        </p:blipFill>
        <p:spPr>
          <a:xfrm>
            <a:off x="8690324" y="1675190"/>
            <a:ext cx="3279497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E44ABC-D4E9-4A8D-9488-E37DBE94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63072" r="-189"/>
          <a:stretch/>
        </p:blipFill>
        <p:spPr>
          <a:xfrm>
            <a:off x="9324546" y="3808070"/>
            <a:ext cx="2867454" cy="30499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92C41E-B9F3-4E58-8A40-EF5417C4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025" b="58988"/>
          <a:stretch/>
        </p:blipFill>
        <p:spPr>
          <a:xfrm>
            <a:off x="2162983" y="742737"/>
            <a:ext cx="8450999" cy="5372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39813B-43C2-4AFA-9BA9-16F1B3BD7C4B}"/>
              </a:ext>
            </a:extLst>
          </p:cNvPr>
          <p:cNvSpPr txBox="1"/>
          <p:nvPr/>
        </p:nvSpPr>
        <p:spPr>
          <a:xfrm>
            <a:off x="3474720" y="2967334"/>
            <a:ext cx="571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cs typeface="+mn-ea"/>
                <a:sym typeface="+mn-lt"/>
              </a:rPr>
              <a:t>03 Add title text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6" name="iconfont-11910-5686862">
            <a:extLst>
              <a:ext uri="{FF2B5EF4-FFF2-40B4-BE49-F238E27FC236}">
                <a16:creationId xmlns:a16="http://schemas.microsoft.com/office/drawing/2014/main" id="{B7EEBD46-5499-4F24-B75D-362C87630A1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4315" y="566798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id="{EA44564F-B259-4534-835A-B24B0678256E}"/>
              </a:ext>
            </a:extLst>
          </p:cNvPr>
          <p:cNvSpPr>
            <a:spLocks noChangeAspect="1"/>
          </p:cNvSpPr>
          <p:nvPr/>
        </p:nvSpPr>
        <p:spPr bwMode="auto">
          <a:xfrm>
            <a:off x="682276" y="833029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270057-2B80-41E9-8F7C-D126626596CD}"/>
              </a:ext>
            </a:extLst>
          </p:cNvPr>
          <p:cNvSpPr txBox="1"/>
          <p:nvPr/>
        </p:nvSpPr>
        <p:spPr>
          <a:xfrm>
            <a:off x="657726" y="2382937"/>
            <a:ext cx="353943" cy="209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4DC2BB-2A00-4E1C-8C9C-4DBF2922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0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725C6E9-B1FE-466B-A088-1B12757F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06" y="2567868"/>
            <a:ext cx="6187224" cy="24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98CC0B-EFD8-4093-A3E6-BCEFFC8AB751}"/>
              </a:ext>
            </a:extLst>
          </p:cNvPr>
          <p:cNvSpPr/>
          <p:nvPr/>
        </p:nvSpPr>
        <p:spPr>
          <a:xfrm>
            <a:off x="1215399" y="1865828"/>
            <a:ext cx="9038549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671156-9F9E-4980-B266-A2154298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9" t="35393" r="-5617" b="33663"/>
          <a:stretch/>
        </p:blipFill>
        <p:spPr>
          <a:xfrm>
            <a:off x="7713785" y="1313715"/>
            <a:ext cx="4102974" cy="47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1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C359240-FEBB-45CF-BADA-7686B8E27DD0}"/>
              </a:ext>
            </a:extLst>
          </p:cNvPr>
          <p:cNvSpPr/>
          <p:nvPr/>
        </p:nvSpPr>
        <p:spPr>
          <a:xfrm>
            <a:off x="4566074" y="1562555"/>
            <a:ext cx="7146956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796C6D-6202-4837-B42F-23D43587F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t="35544" r="28041" b="33512"/>
          <a:stretch/>
        </p:blipFill>
        <p:spPr>
          <a:xfrm>
            <a:off x="940505" y="1678245"/>
            <a:ext cx="3813732" cy="44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793D6F6-FCF4-46B6-A681-15BDA9CE5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200" y="2354900"/>
            <a:ext cx="7343775" cy="28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42938B-2CE4-4709-8504-F6BDFEE59563}"/>
              </a:ext>
            </a:extLst>
          </p:cNvPr>
          <p:cNvSpPr/>
          <p:nvPr/>
        </p:nvSpPr>
        <p:spPr>
          <a:xfrm>
            <a:off x="4194949" y="1563936"/>
            <a:ext cx="26645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57CC58-A239-4569-ABEC-476C9367B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59" y="1835868"/>
            <a:ext cx="4467816" cy="44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6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F0422F5-A191-4424-8D27-2159BE2D77B2}"/>
              </a:ext>
            </a:extLst>
          </p:cNvPr>
          <p:cNvSpPr/>
          <p:nvPr/>
        </p:nvSpPr>
        <p:spPr>
          <a:xfrm>
            <a:off x="1023887" y="1406313"/>
            <a:ext cx="26645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B74579-9F3E-47FB-AF68-43AC063BFEA9}"/>
              </a:ext>
            </a:extLst>
          </p:cNvPr>
          <p:cNvSpPr/>
          <p:nvPr/>
        </p:nvSpPr>
        <p:spPr>
          <a:xfrm>
            <a:off x="1238490" y="2715781"/>
            <a:ext cx="6357471" cy="112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015656-1954-43E3-A44A-ED43F96C24C0}"/>
              </a:ext>
            </a:extLst>
          </p:cNvPr>
          <p:cNvSpPr/>
          <p:nvPr/>
        </p:nvSpPr>
        <p:spPr>
          <a:xfrm>
            <a:off x="1708999" y="4339358"/>
            <a:ext cx="5625707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7BA920B-FE8E-4FAC-A39B-58EA63B9B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3" t="75612"/>
          <a:stretch/>
        </p:blipFill>
        <p:spPr>
          <a:xfrm>
            <a:off x="6508804" y="2253413"/>
            <a:ext cx="4721801" cy="37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B678A11-E1BF-4C5E-BC5C-081F9BD48E55}"/>
              </a:ext>
            </a:extLst>
          </p:cNvPr>
          <p:cNvSpPr/>
          <p:nvPr/>
        </p:nvSpPr>
        <p:spPr>
          <a:xfrm>
            <a:off x="1313726" y="1770361"/>
            <a:ext cx="5870846" cy="9551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A0DFC2-7367-4A6F-B925-F1ED20B0B35A}"/>
              </a:ext>
            </a:extLst>
          </p:cNvPr>
          <p:cNvSpPr/>
          <p:nvPr/>
        </p:nvSpPr>
        <p:spPr>
          <a:xfrm>
            <a:off x="1325287" y="3377840"/>
            <a:ext cx="5859285" cy="95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1946AC-6514-4978-8A70-3244561A2027}"/>
              </a:ext>
            </a:extLst>
          </p:cNvPr>
          <p:cNvSpPr/>
          <p:nvPr/>
        </p:nvSpPr>
        <p:spPr>
          <a:xfrm>
            <a:off x="1313725" y="4930669"/>
            <a:ext cx="5870847" cy="95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36A1D3-00B8-4A19-A0DD-AFF1473BF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5" t="75316" r="31028" b="296"/>
          <a:stretch/>
        </p:blipFill>
        <p:spPr>
          <a:xfrm>
            <a:off x="7050424" y="2919391"/>
            <a:ext cx="4095497" cy="326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9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E44ABC-D4E9-4A8D-9488-E37DBE94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63072" r="-189"/>
          <a:stretch/>
        </p:blipFill>
        <p:spPr>
          <a:xfrm>
            <a:off x="9324546" y="3808070"/>
            <a:ext cx="2867454" cy="30499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92C41E-B9F3-4E58-8A40-EF5417C4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025" b="58988"/>
          <a:stretch/>
        </p:blipFill>
        <p:spPr>
          <a:xfrm>
            <a:off x="2162983" y="742737"/>
            <a:ext cx="8450999" cy="5372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39813B-43C2-4AFA-9BA9-16F1B3BD7C4B}"/>
              </a:ext>
            </a:extLst>
          </p:cNvPr>
          <p:cNvSpPr txBox="1"/>
          <p:nvPr/>
        </p:nvSpPr>
        <p:spPr>
          <a:xfrm>
            <a:off x="3756074" y="2967334"/>
            <a:ext cx="575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cs typeface="+mn-ea"/>
                <a:sym typeface="+mn-lt"/>
              </a:rPr>
              <a:t>04 Add title text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6" name="iconfont-11910-5686862">
            <a:extLst>
              <a:ext uri="{FF2B5EF4-FFF2-40B4-BE49-F238E27FC236}">
                <a16:creationId xmlns:a16="http://schemas.microsoft.com/office/drawing/2014/main" id="{B7EEBD46-5499-4F24-B75D-362C87630A1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4315" y="566798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id="{EA44564F-B259-4534-835A-B24B0678256E}"/>
              </a:ext>
            </a:extLst>
          </p:cNvPr>
          <p:cNvSpPr>
            <a:spLocks noChangeAspect="1"/>
          </p:cNvSpPr>
          <p:nvPr/>
        </p:nvSpPr>
        <p:spPr bwMode="auto">
          <a:xfrm>
            <a:off x="682276" y="833029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270057-2B80-41E9-8F7C-D126626596CD}"/>
              </a:ext>
            </a:extLst>
          </p:cNvPr>
          <p:cNvSpPr txBox="1"/>
          <p:nvPr/>
        </p:nvSpPr>
        <p:spPr>
          <a:xfrm>
            <a:off x="657726" y="2382937"/>
            <a:ext cx="353943" cy="209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4DC2BB-2A00-4E1C-8C9C-4DBF2922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83622C1-090C-4EC3-899F-17CD18D3BF98}"/>
              </a:ext>
            </a:extLst>
          </p:cNvPr>
          <p:cNvSpPr/>
          <p:nvPr/>
        </p:nvSpPr>
        <p:spPr>
          <a:xfrm>
            <a:off x="1366582" y="1406313"/>
            <a:ext cx="617582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CDF3B8A-5142-4407-9E19-C9E3C2A26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014" y="1442953"/>
            <a:ext cx="4336525" cy="443421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DC7DE78-52E8-470A-A305-D5CD3B052C81}"/>
              </a:ext>
            </a:extLst>
          </p:cNvPr>
          <p:cNvGrpSpPr/>
          <p:nvPr/>
        </p:nvGrpSpPr>
        <p:grpSpPr>
          <a:xfrm>
            <a:off x="952500" y="4539933"/>
            <a:ext cx="1583749" cy="1583749"/>
            <a:chOff x="952500" y="4191597"/>
            <a:chExt cx="1583749" cy="1583749"/>
          </a:xfrm>
          <a:solidFill>
            <a:srgbClr val="FFC000">
              <a:lumMod val="40000"/>
              <a:lumOff val="60000"/>
            </a:srgbClr>
          </a:solidFill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D48954EA-6294-4648-AE11-0061B7E82432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231B5ADF-A527-43B1-AA77-47C5A7E197F5}"/>
                </a:ext>
              </a:extLst>
            </p:cNvPr>
            <p:cNvSpPr txBox="1"/>
            <p:nvPr/>
          </p:nvSpPr>
          <p:spPr>
            <a:xfrm flipH="1">
              <a:off x="1060502" y="4682506"/>
              <a:ext cx="1367744" cy="707886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Keyword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2E1CBF6-1C91-4B5C-9361-F7EF02BCCDE4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3EF0F4-82F4-4264-8576-20453BFEA579}"/>
              </a:ext>
            </a:extLst>
          </p:cNvPr>
          <p:cNvGrpSpPr/>
          <p:nvPr/>
        </p:nvGrpSpPr>
        <p:grpSpPr>
          <a:xfrm>
            <a:off x="3348353" y="4563367"/>
            <a:ext cx="1583749" cy="1583749"/>
            <a:chOff x="952500" y="4191597"/>
            <a:chExt cx="1583749" cy="1583749"/>
          </a:xfrm>
          <a:solidFill>
            <a:srgbClr val="ED7D31">
              <a:lumMod val="40000"/>
              <a:lumOff val="60000"/>
            </a:srgbClr>
          </a:solidFill>
        </p:grpSpPr>
        <p:sp>
          <p:nvSpPr>
            <p:cNvPr id="28" name="泪滴形 27">
              <a:extLst>
                <a:ext uri="{FF2B5EF4-FFF2-40B4-BE49-F238E27FC236}">
                  <a16:creationId xmlns:a16="http://schemas.microsoft.com/office/drawing/2014/main" id="{65E369AC-394B-4192-9C0C-EF59C5FC6B19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id="{308D03B6-43CB-415E-B888-49B9CAAFC77C}"/>
                </a:ext>
              </a:extLst>
            </p:cNvPr>
            <p:cNvSpPr txBox="1"/>
            <p:nvPr/>
          </p:nvSpPr>
          <p:spPr>
            <a:xfrm flipH="1">
              <a:off x="1166286" y="4659072"/>
              <a:ext cx="1309692" cy="707886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Keyword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834C04BA-407F-47BB-8803-64D56D3D57AD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DEB044A-434A-4B70-A162-FF421024AA06}"/>
              </a:ext>
            </a:extLst>
          </p:cNvPr>
          <p:cNvGrpSpPr/>
          <p:nvPr/>
        </p:nvGrpSpPr>
        <p:grpSpPr>
          <a:xfrm>
            <a:off x="5744206" y="4634295"/>
            <a:ext cx="1583749" cy="1583749"/>
            <a:chOff x="952500" y="4191597"/>
            <a:chExt cx="1583749" cy="1583749"/>
          </a:xfrm>
          <a:solidFill>
            <a:srgbClr val="70AD47">
              <a:lumMod val="75000"/>
            </a:srgbClr>
          </a:solidFill>
        </p:grpSpPr>
        <p:sp>
          <p:nvSpPr>
            <p:cNvPr id="32" name="泪滴形 31">
              <a:extLst>
                <a:ext uri="{FF2B5EF4-FFF2-40B4-BE49-F238E27FC236}">
                  <a16:creationId xmlns:a16="http://schemas.microsoft.com/office/drawing/2014/main" id="{3294EFB6-8798-40D0-8CDC-AF3A04E33DA1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3" name="文本框 24">
              <a:extLst>
                <a:ext uri="{FF2B5EF4-FFF2-40B4-BE49-F238E27FC236}">
                  <a16:creationId xmlns:a16="http://schemas.microsoft.com/office/drawing/2014/main" id="{9BF071AE-E67D-4F76-BAB5-D584074F4886}"/>
                </a:ext>
              </a:extLst>
            </p:cNvPr>
            <p:cNvSpPr txBox="1"/>
            <p:nvPr/>
          </p:nvSpPr>
          <p:spPr>
            <a:xfrm flipH="1">
              <a:off x="1089528" y="4653181"/>
              <a:ext cx="1309692" cy="707886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Keyword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DDC08EE-7DF7-4F81-A746-4833E3E0CBC8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37" name="文本框 7">
            <a:extLst>
              <a:ext uri="{FF2B5EF4-FFF2-40B4-BE49-F238E27FC236}">
                <a16:creationId xmlns:a16="http://schemas.microsoft.com/office/drawing/2014/main" id="{6477693D-F297-4330-9157-AA7600656F2C}"/>
              </a:ext>
            </a:extLst>
          </p:cNvPr>
          <p:cNvSpPr txBox="1"/>
          <p:nvPr/>
        </p:nvSpPr>
        <p:spPr>
          <a:xfrm flipH="1">
            <a:off x="813904" y="2500485"/>
            <a:ext cx="7134226" cy="1420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58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CB3411-0F37-4A33-A280-B42CB2F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C43B74-C98D-4CEB-9E93-DC5B177A6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3460" r="11293" b="16118"/>
          <a:stretch/>
        </p:blipFill>
        <p:spPr>
          <a:xfrm>
            <a:off x="1669394" y="624495"/>
            <a:ext cx="5127586" cy="5979400"/>
          </a:xfrm>
          <a:prstGeom prst="rect">
            <a:avLst/>
          </a:prstGeom>
        </p:spPr>
      </p:pic>
      <p:sp>
        <p:nvSpPr>
          <p:cNvPr id="5" name="iconfont-11910-5686862">
            <a:extLst>
              <a:ext uri="{FF2B5EF4-FFF2-40B4-BE49-F238E27FC236}">
                <a16:creationId xmlns:a16="http://schemas.microsoft.com/office/drawing/2014/main" id="{D964F467-A476-4061-BB4E-57B8734AF846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4315" y="566798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confont-1054-809968">
            <a:extLst>
              <a:ext uri="{FF2B5EF4-FFF2-40B4-BE49-F238E27FC236}">
                <a16:creationId xmlns:a16="http://schemas.microsoft.com/office/drawing/2014/main" id="{95698CB4-5C5F-4775-A266-20910AAC84AB}"/>
              </a:ext>
            </a:extLst>
          </p:cNvPr>
          <p:cNvSpPr>
            <a:spLocks noChangeAspect="1"/>
          </p:cNvSpPr>
          <p:nvPr/>
        </p:nvSpPr>
        <p:spPr bwMode="auto">
          <a:xfrm>
            <a:off x="682276" y="833029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284A5A-A898-4C4C-9503-4FC0AE4628B9}"/>
              </a:ext>
            </a:extLst>
          </p:cNvPr>
          <p:cNvSpPr txBox="1"/>
          <p:nvPr/>
        </p:nvSpPr>
        <p:spPr>
          <a:xfrm>
            <a:off x="657726" y="2382937"/>
            <a:ext cx="353943" cy="209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E45948-4528-4B29-806E-940B61268FCB}"/>
              </a:ext>
            </a:extLst>
          </p:cNvPr>
          <p:cNvSpPr txBox="1"/>
          <p:nvPr/>
        </p:nvSpPr>
        <p:spPr>
          <a:xfrm>
            <a:off x="2165467" y="3252592"/>
            <a:ext cx="3724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B1760A-0349-4645-BE5F-358FEF3DC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39566" r="39616" b="56453"/>
          <a:stretch/>
        </p:blipFill>
        <p:spPr>
          <a:xfrm>
            <a:off x="6814678" y="2043304"/>
            <a:ext cx="830736" cy="7393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5E0B729-4DF1-486D-A732-5B74F9B94BE2}"/>
              </a:ext>
            </a:extLst>
          </p:cNvPr>
          <p:cNvSpPr txBox="1"/>
          <p:nvPr/>
        </p:nvSpPr>
        <p:spPr>
          <a:xfrm>
            <a:off x="7645414" y="2078029"/>
            <a:ext cx="429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01 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D5CE62-3EEF-46BF-B132-E6846C2A95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39566" r="39616" b="56453"/>
          <a:stretch/>
        </p:blipFill>
        <p:spPr>
          <a:xfrm>
            <a:off x="6814678" y="2956257"/>
            <a:ext cx="830736" cy="7393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FA1E895-15CE-4FAA-AED6-D6F38F8DEB02}"/>
              </a:ext>
            </a:extLst>
          </p:cNvPr>
          <p:cNvSpPr txBox="1"/>
          <p:nvPr/>
        </p:nvSpPr>
        <p:spPr>
          <a:xfrm>
            <a:off x="7645414" y="2990982"/>
            <a:ext cx="429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02 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0679A64-30C8-4212-A2C1-6212A68EA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39566" r="39616" b="56453"/>
          <a:stretch/>
        </p:blipFill>
        <p:spPr>
          <a:xfrm>
            <a:off x="6796980" y="3865720"/>
            <a:ext cx="830736" cy="7393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F19DB09-41B9-4AAB-A172-90FF05800836}"/>
              </a:ext>
            </a:extLst>
          </p:cNvPr>
          <p:cNvSpPr txBox="1"/>
          <p:nvPr/>
        </p:nvSpPr>
        <p:spPr>
          <a:xfrm>
            <a:off x="7627716" y="3900445"/>
            <a:ext cx="429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03 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DE84089-0D6F-4709-96AF-E4DF15DB8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 t="39566" r="39616" b="56453"/>
          <a:stretch/>
        </p:blipFill>
        <p:spPr>
          <a:xfrm>
            <a:off x="6796980" y="4778673"/>
            <a:ext cx="830736" cy="73933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816E3F6-BDFC-4C32-B730-7B1670A61F0A}"/>
              </a:ext>
            </a:extLst>
          </p:cNvPr>
          <p:cNvSpPr txBox="1"/>
          <p:nvPr/>
        </p:nvSpPr>
        <p:spPr>
          <a:xfrm>
            <a:off x="7627716" y="4813398"/>
            <a:ext cx="429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04 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DBAE9B51-BB43-4D1D-9EDC-BF1D9517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376" y="4076190"/>
            <a:ext cx="5023282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4B8A8F-D621-4360-B58C-CA5F69E298F8}"/>
              </a:ext>
            </a:extLst>
          </p:cNvPr>
          <p:cNvSpPr/>
          <p:nvPr/>
        </p:nvSpPr>
        <p:spPr>
          <a:xfrm>
            <a:off x="1511355" y="1467985"/>
            <a:ext cx="814851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E74359AD-7363-4F62-B5C4-48AE4207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4" y="2598589"/>
            <a:ext cx="93964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88191E-D1D8-4F6D-B262-8F406D730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9" t="-2780" r="-2033" b="82748"/>
          <a:stretch/>
        </p:blipFill>
        <p:spPr>
          <a:xfrm>
            <a:off x="6096000" y="3440170"/>
            <a:ext cx="5802674" cy="23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0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7CC1B29-90D5-4E3C-962B-99869185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2685207"/>
            <a:ext cx="6582049" cy="1881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D725FE-6552-465F-AF0C-29AC6F10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640" y="1677918"/>
            <a:ext cx="266451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AC2600-C253-41E3-863F-84C65674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-6905" r="61165" b="75555"/>
          <a:stretch/>
        </p:blipFill>
        <p:spPr>
          <a:xfrm>
            <a:off x="7804039" y="1891805"/>
            <a:ext cx="3539206" cy="30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4F9E010F-1B57-4DCC-816B-829CF632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1835436"/>
            <a:ext cx="7163531" cy="82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cs typeface="+mn-ea"/>
                <a:sym typeface="+mn-lt"/>
              </a:rPr>
              <a:t>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F47867-1611-4EB9-A3EA-7F26F3333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70" y="2984611"/>
            <a:ext cx="7163530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ADA09F-FDF0-4973-AABB-FE69D1DC2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" t="41854" r="66981" b="25143"/>
          <a:stretch/>
        </p:blipFill>
        <p:spPr>
          <a:xfrm>
            <a:off x="7690339" y="1882509"/>
            <a:ext cx="3627012" cy="31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EFBEF0CB-2790-46AC-B26C-FE2E59B55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937" y="817493"/>
            <a:ext cx="5290353" cy="5290353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023418-17C4-41C3-95B4-0176D1C05740}"/>
              </a:ext>
            </a:extLst>
          </p:cNvPr>
          <p:cNvGrpSpPr/>
          <p:nvPr/>
        </p:nvGrpSpPr>
        <p:grpSpPr>
          <a:xfrm>
            <a:off x="1239592" y="1837941"/>
            <a:ext cx="6010270" cy="685321"/>
            <a:chOff x="1019179" y="1362074"/>
            <a:chExt cx="6010270" cy="685321"/>
          </a:xfrm>
        </p:grpSpPr>
        <p:sp>
          <p:nvSpPr>
            <p:cNvPr id="26" name="文本框 3">
              <a:extLst>
                <a:ext uri="{FF2B5EF4-FFF2-40B4-BE49-F238E27FC236}">
                  <a16:creationId xmlns:a16="http://schemas.microsoft.com/office/drawing/2014/main" id="{D6240E56-3D10-4CB7-95AE-53EFD4DFE0AC}"/>
                </a:ext>
              </a:extLst>
            </p:cNvPr>
            <p:cNvSpPr txBox="1"/>
            <p:nvPr/>
          </p:nvSpPr>
          <p:spPr>
            <a:xfrm flipH="1">
              <a:off x="2009774" y="1362074"/>
              <a:ext cx="501967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altLang="zh-CN" dirty="0">
                  <a:solidFill>
                    <a:prstClr val="black"/>
                  </a:solidFill>
                  <a:latin typeface="三极趣味广告体" panose="00000500000000000000" pitchFamily="2" charset="-122"/>
                  <a:ea typeface="三极趣味广告体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solidFill>
                  <a:prstClr val="black"/>
                </a:solidFill>
                <a:latin typeface="三极趣味广告体" panose="00000500000000000000" pitchFamily="2" charset="-122"/>
                <a:ea typeface="三极趣味广告体" panose="00000500000000000000" pitchFamily="2" charset="-122"/>
              </a:endParaRPr>
            </a:p>
          </p:txBody>
        </p:sp>
        <p:sp>
          <p:nvSpPr>
            <p:cNvPr id="27" name="矩形: 对角圆角 4">
              <a:extLst>
                <a:ext uri="{FF2B5EF4-FFF2-40B4-BE49-F238E27FC236}">
                  <a16:creationId xmlns:a16="http://schemas.microsoft.com/office/drawing/2014/main" id="{B1C3964E-1DD9-4057-93C1-69D61F9DC9D8}"/>
                </a:ext>
              </a:extLst>
            </p:cNvPr>
            <p:cNvSpPr/>
            <p:nvPr/>
          </p:nvSpPr>
          <p:spPr>
            <a:xfrm>
              <a:off x="1019179" y="1362074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7DC31E3-2E6C-4032-A3E4-47EE18559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683" y="1504229"/>
              <a:ext cx="380516" cy="401010"/>
            </a:xfrm>
            <a:custGeom>
              <a:avLst/>
              <a:gdLst>
                <a:gd name="T0" fmla="*/ 107 w 131"/>
                <a:gd name="T1" fmla="*/ 106 h 145"/>
                <a:gd name="T2" fmla="*/ 107 w 131"/>
                <a:gd name="T3" fmla="*/ 116 h 145"/>
                <a:gd name="T4" fmla="*/ 98 w 131"/>
                <a:gd name="T5" fmla="*/ 124 h 145"/>
                <a:gd name="T6" fmla="*/ 94 w 131"/>
                <a:gd name="T7" fmla="*/ 124 h 145"/>
                <a:gd name="T8" fmla="*/ 86 w 131"/>
                <a:gd name="T9" fmla="*/ 116 h 145"/>
                <a:gd name="T10" fmla="*/ 86 w 131"/>
                <a:gd name="T11" fmla="*/ 114 h 145"/>
                <a:gd name="T12" fmla="*/ 45 w 131"/>
                <a:gd name="T13" fmla="*/ 113 h 145"/>
                <a:gd name="T14" fmla="*/ 45 w 131"/>
                <a:gd name="T15" fmla="*/ 116 h 145"/>
                <a:gd name="T16" fmla="*/ 37 w 131"/>
                <a:gd name="T17" fmla="*/ 124 h 145"/>
                <a:gd name="T18" fmla="*/ 33 w 131"/>
                <a:gd name="T19" fmla="*/ 124 h 145"/>
                <a:gd name="T20" fmla="*/ 24 w 131"/>
                <a:gd name="T21" fmla="*/ 116 h 145"/>
                <a:gd name="T22" fmla="*/ 24 w 131"/>
                <a:gd name="T23" fmla="*/ 106 h 145"/>
                <a:gd name="T24" fmla="*/ 10 w 131"/>
                <a:gd name="T25" fmla="*/ 98 h 145"/>
                <a:gd name="T26" fmla="*/ 4 w 131"/>
                <a:gd name="T27" fmla="*/ 90 h 145"/>
                <a:gd name="T28" fmla="*/ 4 w 131"/>
                <a:gd name="T29" fmla="*/ 132 h 145"/>
                <a:gd name="T30" fmla="*/ 16 w 131"/>
                <a:gd name="T31" fmla="*/ 145 h 145"/>
                <a:gd name="T32" fmla="*/ 115 w 131"/>
                <a:gd name="T33" fmla="*/ 145 h 145"/>
                <a:gd name="T34" fmla="*/ 127 w 131"/>
                <a:gd name="T35" fmla="*/ 132 h 145"/>
                <a:gd name="T36" fmla="*/ 127 w 131"/>
                <a:gd name="T37" fmla="*/ 90 h 145"/>
                <a:gd name="T38" fmla="*/ 120 w 131"/>
                <a:gd name="T39" fmla="*/ 98 h 145"/>
                <a:gd name="T40" fmla="*/ 107 w 131"/>
                <a:gd name="T41" fmla="*/ 106 h 145"/>
                <a:gd name="T42" fmla="*/ 37 w 131"/>
                <a:gd name="T43" fmla="*/ 116 h 145"/>
                <a:gd name="T44" fmla="*/ 41 w 131"/>
                <a:gd name="T45" fmla="*/ 112 h 145"/>
                <a:gd name="T46" fmla="*/ 41 w 131"/>
                <a:gd name="T47" fmla="*/ 104 h 145"/>
                <a:gd name="T48" fmla="*/ 37 w 131"/>
                <a:gd name="T49" fmla="*/ 99 h 145"/>
                <a:gd name="T50" fmla="*/ 33 w 131"/>
                <a:gd name="T51" fmla="*/ 99 h 145"/>
                <a:gd name="T52" fmla="*/ 28 w 131"/>
                <a:gd name="T53" fmla="*/ 104 h 145"/>
                <a:gd name="T54" fmla="*/ 28 w 131"/>
                <a:gd name="T55" fmla="*/ 112 h 145"/>
                <a:gd name="T56" fmla="*/ 33 w 131"/>
                <a:gd name="T57" fmla="*/ 116 h 145"/>
                <a:gd name="T58" fmla="*/ 37 w 131"/>
                <a:gd name="T59" fmla="*/ 116 h 145"/>
                <a:gd name="T60" fmla="*/ 98 w 131"/>
                <a:gd name="T61" fmla="*/ 116 h 145"/>
                <a:gd name="T62" fmla="*/ 102 w 131"/>
                <a:gd name="T63" fmla="*/ 112 h 145"/>
                <a:gd name="T64" fmla="*/ 102 w 131"/>
                <a:gd name="T65" fmla="*/ 104 h 145"/>
                <a:gd name="T66" fmla="*/ 98 w 131"/>
                <a:gd name="T67" fmla="*/ 99 h 145"/>
                <a:gd name="T68" fmla="*/ 94 w 131"/>
                <a:gd name="T69" fmla="*/ 99 h 145"/>
                <a:gd name="T70" fmla="*/ 90 w 131"/>
                <a:gd name="T71" fmla="*/ 104 h 145"/>
                <a:gd name="T72" fmla="*/ 90 w 131"/>
                <a:gd name="T73" fmla="*/ 112 h 145"/>
                <a:gd name="T74" fmla="*/ 94 w 131"/>
                <a:gd name="T75" fmla="*/ 116 h 145"/>
                <a:gd name="T76" fmla="*/ 98 w 131"/>
                <a:gd name="T77" fmla="*/ 116 h 145"/>
                <a:gd name="T78" fmla="*/ 119 w 131"/>
                <a:gd name="T79" fmla="*/ 38 h 145"/>
                <a:gd name="T80" fmla="*/ 98 w 131"/>
                <a:gd name="T81" fmla="*/ 38 h 145"/>
                <a:gd name="T82" fmla="*/ 33 w 131"/>
                <a:gd name="T83" fmla="*/ 38 h 145"/>
                <a:gd name="T84" fmla="*/ 12 w 131"/>
                <a:gd name="T85" fmla="*/ 38 h 145"/>
                <a:gd name="T86" fmla="*/ 0 w 131"/>
                <a:gd name="T87" fmla="*/ 50 h 145"/>
                <a:gd name="T88" fmla="*/ 0 w 131"/>
                <a:gd name="T89" fmla="*/ 69 h 145"/>
                <a:gd name="T90" fmla="*/ 10 w 131"/>
                <a:gd name="T91" fmla="*/ 90 h 145"/>
                <a:gd name="T92" fmla="*/ 26 w 131"/>
                <a:gd name="T93" fmla="*/ 99 h 145"/>
                <a:gd name="T94" fmla="*/ 33 w 131"/>
                <a:gd name="T95" fmla="*/ 95 h 145"/>
                <a:gd name="T96" fmla="*/ 37 w 131"/>
                <a:gd name="T97" fmla="*/ 95 h 145"/>
                <a:gd name="T98" fmla="*/ 45 w 131"/>
                <a:gd name="T99" fmla="*/ 104 h 145"/>
                <a:gd name="T100" fmla="*/ 45 w 131"/>
                <a:gd name="T101" fmla="*/ 106 h 145"/>
                <a:gd name="T102" fmla="*/ 86 w 131"/>
                <a:gd name="T103" fmla="*/ 106 h 145"/>
                <a:gd name="T104" fmla="*/ 86 w 131"/>
                <a:gd name="T105" fmla="*/ 104 h 145"/>
                <a:gd name="T106" fmla="*/ 94 w 131"/>
                <a:gd name="T107" fmla="*/ 95 h 145"/>
                <a:gd name="T108" fmla="*/ 98 w 131"/>
                <a:gd name="T109" fmla="*/ 95 h 145"/>
                <a:gd name="T110" fmla="*/ 105 w 131"/>
                <a:gd name="T111" fmla="*/ 99 h 145"/>
                <a:gd name="T112" fmla="*/ 120 w 131"/>
                <a:gd name="T113" fmla="*/ 90 h 145"/>
                <a:gd name="T114" fmla="*/ 131 w 131"/>
                <a:gd name="T115" fmla="*/ 69 h 145"/>
                <a:gd name="T116" fmla="*/ 131 w 131"/>
                <a:gd name="T117" fmla="*/ 50 h 145"/>
                <a:gd name="T118" fmla="*/ 119 w 131"/>
                <a:gd name="T119" fmla="*/ 38 h 145"/>
                <a:gd name="T120" fmla="*/ 46 w 131"/>
                <a:gd name="T121" fmla="*/ 38 h 145"/>
                <a:gd name="T122" fmla="*/ 85 w 131"/>
                <a:gd name="T123" fmla="*/ 38 h 145"/>
                <a:gd name="T124" fmla="*/ 46 w 131"/>
                <a:gd name="T125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45">
                  <a:moveTo>
                    <a:pt x="107" y="106"/>
                  </a:moveTo>
                  <a:cubicBezTo>
                    <a:pt x="107" y="116"/>
                    <a:pt x="107" y="116"/>
                    <a:pt x="107" y="116"/>
                  </a:cubicBezTo>
                  <a:cubicBezTo>
                    <a:pt x="107" y="120"/>
                    <a:pt x="103" y="124"/>
                    <a:pt x="98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0" y="124"/>
                    <a:pt x="86" y="120"/>
                    <a:pt x="86" y="116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72" y="117"/>
                    <a:pt x="58" y="116"/>
                    <a:pt x="45" y="113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20"/>
                    <a:pt x="41" y="124"/>
                    <a:pt x="37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28" y="124"/>
                    <a:pt x="24" y="120"/>
                    <a:pt x="24" y="11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0" y="104"/>
                    <a:pt x="15" y="101"/>
                    <a:pt x="10" y="98"/>
                  </a:cubicBezTo>
                  <a:cubicBezTo>
                    <a:pt x="8" y="96"/>
                    <a:pt x="6" y="93"/>
                    <a:pt x="4" y="90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9"/>
                    <a:pt x="9" y="145"/>
                    <a:pt x="16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22" y="145"/>
                    <a:pt x="127" y="139"/>
                    <a:pt x="127" y="132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5" y="93"/>
                    <a:pt x="123" y="96"/>
                    <a:pt x="120" y="98"/>
                  </a:cubicBezTo>
                  <a:cubicBezTo>
                    <a:pt x="116" y="101"/>
                    <a:pt x="111" y="104"/>
                    <a:pt x="107" y="106"/>
                  </a:cubicBezTo>
                  <a:close/>
                  <a:moveTo>
                    <a:pt x="37" y="116"/>
                  </a:moveTo>
                  <a:cubicBezTo>
                    <a:pt x="39" y="116"/>
                    <a:pt x="41" y="114"/>
                    <a:pt x="41" y="112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1"/>
                    <a:pt x="39" y="99"/>
                    <a:pt x="37" y="99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9"/>
                    <a:pt x="28" y="101"/>
                    <a:pt x="28" y="104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4"/>
                    <a:pt x="30" y="116"/>
                    <a:pt x="33" y="116"/>
                  </a:cubicBezTo>
                  <a:lnTo>
                    <a:pt x="37" y="116"/>
                  </a:lnTo>
                  <a:close/>
                  <a:moveTo>
                    <a:pt x="98" y="116"/>
                  </a:moveTo>
                  <a:cubicBezTo>
                    <a:pt x="101" y="116"/>
                    <a:pt x="102" y="114"/>
                    <a:pt x="102" y="112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1"/>
                    <a:pt x="101" y="99"/>
                    <a:pt x="98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2" y="99"/>
                    <a:pt x="90" y="101"/>
                    <a:pt x="90" y="104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4"/>
                    <a:pt x="92" y="116"/>
                    <a:pt x="94" y="116"/>
                  </a:cubicBezTo>
                  <a:lnTo>
                    <a:pt x="98" y="116"/>
                  </a:lnTo>
                  <a:close/>
                  <a:moveTo>
                    <a:pt x="119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94" y="0"/>
                    <a:pt x="37" y="0"/>
                    <a:pt x="3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5" y="38"/>
                    <a:pt x="0" y="43"/>
                    <a:pt x="0" y="50"/>
                  </a:cubicBezTo>
                  <a:cubicBezTo>
                    <a:pt x="0" y="62"/>
                    <a:pt x="0" y="56"/>
                    <a:pt x="0" y="69"/>
                  </a:cubicBezTo>
                  <a:cubicBezTo>
                    <a:pt x="0" y="75"/>
                    <a:pt x="4" y="85"/>
                    <a:pt x="10" y="90"/>
                  </a:cubicBezTo>
                  <a:cubicBezTo>
                    <a:pt x="15" y="94"/>
                    <a:pt x="20" y="97"/>
                    <a:pt x="26" y="99"/>
                  </a:cubicBezTo>
                  <a:cubicBezTo>
                    <a:pt x="27" y="97"/>
                    <a:pt x="30" y="95"/>
                    <a:pt x="33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41" y="95"/>
                    <a:pt x="45" y="99"/>
                    <a:pt x="45" y="10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58" y="109"/>
                    <a:pt x="72" y="109"/>
                    <a:pt x="86" y="106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99"/>
                    <a:pt x="90" y="95"/>
                    <a:pt x="94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1" y="95"/>
                    <a:pt x="104" y="97"/>
                    <a:pt x="105" y="99"/>
                  </a:cubicBezTo>
                  <a:cubicBezTo>
                    <a:pt x="110" y="97"/>
                    <a:pt x="116" y="94"/>
                    <a:pt x="120" y="90"/>
                  </a:cubicBezTo>
                  <a:cubicBezTo>
                    <a:pt x="127" y="85"/>
                    <a:pt x="131" y="75"/>
                    <a:pt x="131" y="69"/>
                  </a:cubicBezTo>
                  <a:cubicBezTo>
                    <a:pt x="131" y="56"/>
                    <a:pt x="131" y="62"/>
                    <a:pt x="131" y="50"/>
                  </a:cubicBezTo>
                  <a:cubicBezTo>
                    <a:pt x="131" y="43"/>
                    <a:pt x="126" y="38"/>
                    <a:pt x="119" y="38"/>
                  </a:cubicBezTo>
                  <a:close/>
                  <a:moveTo>
                    <a:pt x="46" y="38"/>
                  </a:moveTo>
                  <a:cubicBezTo>
                    <a:pt x="50" y="16"/>
                    <a:pt x="81" y="16"/>
                    <a:pt x="85" y="38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23B671D-64CF-4974-9BF6-EB86B3F74033}"/>
              </a:ext>
            </a:extLst>
          </p:cNvPr>
          <p:cNvGrpSpPr/>
          <p:nvPr/>
        </p:nvGrpSpPr>
        <p:grpSpPr>
          <a:xfrm>
            <a:off x="1239592" y="2997028"/>
            <a:ext cx="5986705" cy="748397"/>
            <a:chOff x="1019178" y="2666693"/>
            <a:chExt cx="5986705" cy="748397"/>
          </a:xfrm>
        </p:grpSpPr>
        <p:sp>
          <p:nvSpPr>
            <p:cNvPr id="30" name="矩形: 对角圆角 7">
              <a:extLst>
                <a:ext uri="{FF2B5EF4-FFF2-40B4-BE49-F238E27FC236}">
                  <a16:creationId xmlns:a16="http://schemas.microsoft.com/office/drawing/2014/main" id="{2F09B8AE-8FC7-448F-95DF-B45ABAD15C4D}"/>
                </a:ext>
              </a:extLst>
            </p:cNvPr>
            <p:cNvSpPr/>
            <p:nvPr/>
          </p:nvSpPr>
          <p:spPr>
            <a:xfrm>
              <a:off x="1019178" y="2666693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1E817B6F-61B5-42A0-9362-776828AF0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683" y="2875481"/>
              <a:ext cx="341125" cy="372038"/>
            </a:xfrm>
            <a:custGeom>
              <a:avLst/>
              <a:gdLst>
                <a:gd name="T0" fmla="*/ 48 w 130"/>
                <a:gd name="T1" fmla="*/ 74 h 137"/>
                <a:gd name="T2" fmla="*/ 61 w 130"/>
                <a:gd name="T3" fmla="*/ 56 h 137"/>
                <a:gd name="T4" fmla="*/ 18 w 130"/>
                <a:gd name="T5" fmla="*/ 0 h 137"/>
                <a:gd name="T6" fmla="*/ 14 w 130"/>
                <a:gd name="T7" fmla="*/ 1 h 137"/>
                <a:gd name="T8" fmla="*/ 22 w 130"/>
                <a:gd name="T9" fmla="*/ 26 h 137"/>
                <a:gd name="T10" fmla="*/ 48 w 130"/>
                <a:gd name="T11" fmla="*/ 74 h 137"/>
                <a:gd name="T12" fmla="*/ 109 w 130"/>
                <a:gd name="T13" fmla="*/ 26 h 137"/>
                <a:gd name="T14" fmla="*/ 117 w 130"/>
                <a:gd name="T15" fmla="*/ 1 h 137"/>
                <a:gd name="T16" fmla="*/ 113 w 130"/>
                <a:gd name="T17" fmla="*/ 0 h 137"/>
                <a:gd name="T18" fmla="*/ 81 w 130"/>
                <a:gd name="T19" fmla="*/ 42 h 137"/>
                <a:gd name="T20" fmla="*/ 81 w 130"/>
                <a:gd name="T21" fmla="*/ 42 h 137"/>
                <a:gd name="T22" fmla="*/ 52 w 130"/>
                <a:gd name="T23" fmla="*/ 82 h 137"/>
                <a:gd name="T24" fmla="*/ 55 w 130"/>
                <a:gd name="T25" fmla="*/ 86 h 137"/>
                <a:gd name="T26" fmla="*/ 44 w 130"/>
                <a:gd name="T27" fmla="*/ 89 h 137"/>
                <a:gd name="T28" fmla="*/ 38 w 130"/>
                <a:gd name="T29" fmla="*/ 86 h 137"/>
                <a:gd name="T30" fmla="*/ 6 w 130"/>
                <a:gd name="T31" fmla="*/ 105 h 137"/>
                <a:gd name="T32" fmla="*/ 17 w 130"/>
                <a:gd name="T33" fmla="*/ 134 h 137"/>
                <a:gd name="T34" fmla="*/ 47 w 130"/>
                <a:gd name="T35" fmla="*/ 116 h 137"/>
                <a:gd name="T36" fmla="*/ 54 w 130"/>
                <a:gd name="T37" fmla="*/ 114 h 137"/>
                <a:gd name="T38" fmla="*/ 62 w 130"/>
                <a:gd name="T39" fmla="*/ 104 h 137"/>
                <a:gd name="T40" fmla="*/ 77 w 130"/>
                <a:gd name="T41" fmla="*/ 83 h 137"/>
                <a:gd name="T42" fmla="*/ 109 w 130"/>
                <a:gd name="T43" fmla="*/ 26 h 137"/>
                <a:gd name="T44" fmla="*/ 40 w 130"/>
                <a:gd name="T45" fmla="*/ 112 h 137"/>
                <a:gd name="T46" fmla="*/ 22 w 130"/>
                <a:gd name="T47" fmla="*/ 125 h 137"/>
                <a:gd name="T48" fmla="*/ 16 w 130"/>
                <a:gd name="T49" fmla="*/ 106 h 137"/>
                <a:gd name="T50" fmla="*/ 35 w 130"/>
                <a:gd name="T51" fmla="*/ 93 h 137"/>
                <a:gd name="T52" fmla="*/ 40 w 130"/>
                <a:gd name="T53" fmla="*/ 112 h 137"/>
                <a:gd name="T54" fmla="*/ 65 w 130"/>
                <a:gd name="T55" fmla="*/ 89 h 137"/>
                <a:gd name="T56" fmla="*/ 61 w 130"/>
                <a:gd name="T57" fmla="*/ 85 h 137"/>
                <a:gd name="T58" fmla="*/ 65 w 130"/>
                <a:gd name="T59" fmla="*/ 81 h 137"/>
                <a:gd name="T60" fmla="*/ 70 w 130"/>
                <a:gd name="T61" fmla="*/ 85 h 137"/>
                <a:gd name="T62" fmla="*/ 65 w 130"/>
                <a:gd name="T63" fmla="*/ 89 h 137"/>
                <a:gd name="T64" fmla="*/ 125 w 130"/>
                <a:gd name="T65" fmla="*/ 105 h 137"/>
                <a:gd name="T66" fmla="*/ 93 w 130"/>
                <a:gd name="T67" fmla="*/ 86 h 137"/>
                <a:gd name="T68" fmla="*/ 86 w 130"/>
                <a:gd name="T69" fmla="*/ 89 h 137"/>
                <a:gd name="T70" fmla="*/ 84 w 130"/>
                <a:gd name="T71" fmla="*/ 89 h 137"/>
                <a:gd name="T72" fmla="*/ 71 w 130"/>
                <a:gd name="T73" fmla="*/ 107 h 137"/>
                <a:gd name="T74" fmla="*/ 77 w 130"/>
                <a:gd name="T75" fmla="*/ 114 h 137"/>
                <a:gd name="T76" fmla="*/ 83 w 130"/>
                <a:gd name="T77" fmla="*/ 116 h 137"/>
                <a:gd name="T78" fmla="*/ 114 w 130"/>
                <a:gd name="T79" fmla="*/ 134 h 137"/>
                <a:gd name="T80" fmla="*/ 125 w 130"/>
                <a:gd name="T81" fmla="*/ 105 h 137"/>
                <a:gd name="T82" fmla="*/ 109 w 130"/>
                <a:gd name="T83" fmla="*/ 125 h 137"/>
                <a:gd name="T84" fmla="*/ 91 w 130"/>
                <a:gd name="T85" fmla="*/ 112 h 137"/>
                <a:gd name="T86" fmla="*/ 96 w 130"/>
                <a:gd name="T87" fmla="*/ 93 h 137"/>
                <a:gd name="T88" fmla="*/ 114 w 130"/>
                <a:gd name="T89" fmla="*/ 106 h 137"/>
                <a:gd name="T90" fmla="*/ 109 w 130"/>
                <a:gd name="T91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37">
                  <a:moveTo>
                    <a:pt x="48" y="74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8"/>
                    <a:pt x="22" y="26"/>
                  </a:cubicBezTo>
                  <a:cubicBezTo>
                    <a:pt x="27" y="41"/>
                    <a:pt x="37" y="59"/>
                    <a:pt x="48" y="74"/>
                  </a:cubicBezTo>
                  <a:close/>
                  <a:moveTo>
                    <a:pt x="109" y="26"/>
                  </a:moveTo>
                  <a:cubicBezTo>
                    <a:pt x="115" y="8"/>
                    <a:pt x="117" y="1"/>
                    <a:pt x="117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3"/>
                    <a:pt x="54" y="85"/>
                    <a:pt x="55" y="86"/>
                  </a:cubicBezTo>
                  <a:cubicBezTo>
                    <a:pt x="53" y="88"/>
                    <a:pt x="49" y="89"/>
                    <a:pt x="44" y="89"/>
                  </a:cubicBezTo>
                  <a:cubicBezTo>
                    <a:pt x="43" y="87"/>
                    <a:pt x="40" y="86"/>
                    <a:pt x="38" y="86"/>
                  </a:cubicBezTo>
                  <a:cubicBezTo>
                    <a:pt x="26" y="83"/>
                    <a:pt x="12" y="91"/>
                    <a:pt x="6" y="105"/>
                  </a:cubicBezTo>
                  <a:cubicBezTo>
                    <a:pt x="0" y="118"/>
                    <a:pt x="5" y="131"/>
                    <a:pt x="17" y="134"/>
                  </a:cubicBezTo>
                  <a:cubicBezTo>
                    <a:pt x="28" y="137"/>
                    <a:pt x="41" y="129"/>
                    <a:pt x="47" y="116"/>
                  </a:cubicBezTo>
                  <a:cubicBezTo>
                    <a:pt x="49" y="115"/>
                    <a:pt x="51" y="114"/>
                    <a:pt x="54" y="114"/>
                  </a:cubicBezTo>
                  <a:cubicBezTo>
                    <a:pt x="55" y="113"/>
                    <a:pt x="58" y="109"/>
                    <a:pt x="62" y="10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9" y="66"/>
                    <a:pt x="103" y="44"/>
                    <a:pt x="109" y="26"/>
                  </a:cubicBezTo>
                  <a:close/>
                  <a:moveTo>
                    <a:pt x="40" y="112"/>
                  </a:moveTo>
                  <a:cubicBezTo>
                    <a:pt x="37" y="120"/>
                    <a:pt x="28" y="126"/>
                    <a:pt x="22" y="125"/>
                  </a:cubicBezTo>
                  <a:cubicBezTo>
                    <a:pt x="15" y="123"/>
                    <a:pt x="13" y="115"/>
                    <a:pt x="16" y="106"/>
                  </a:cubicBezTo>
                  <a:cubicBezTo>
                    <a:pt x="20" y="98"/>
                    <a:pt x="28" y="92"/>
                    <a:pt x="35" y="93"/>
                  </a:cubicBezTo>
                  <a:cubicBezTo>
                    <a:pt x="42" y="95"/>
                    <a:pt x="44" y="103"/>
                    <a:pt x="40" y="112"/>
                  </a:cubicBezTo>
                  <a:close/>
                  <a:moveTo>
                    <a:pt x="65" y="89"/>
                  </a:moveTo>
                  <a:cubicBezTo>
                    <a:pt x="63" y="89"/>
                    <a:pt x="61" y="87"/>
                    <a:pt x="61" y="85"/>
                  </a:cubicBezTo>
                  <a:cubicBezTo>
                    <a:pt x="61" y="83"/>
                    <a:pt x="63" y="81"/>
                    <a:pt x="65" y="81"/>
                  </a:cubicBezTo>
                  <a:cubicBezTo>
                    <a:pt x="68" y="81"/>
                    <a:pt x="70" y="83"/>
                    <a:pt x="70" y="85"/>
                  </a:cubicBezTo>
                  <a:cubicBezTo>
                    <a:pt x="70" y="87"/>
                    <a:pt x="68" y="89"/>
                    <a:pt x="65" y="89"/>
                  </a:cubicBezTo>
                  <a:close/>
                  <a:moveTo>
                    <a:pt x="125" y="105"/>
                  </a:moveTo>
                  <a:cubicBezTo>
                    <a:pt x="119" y="91"/>
                    <a:pt x="105" y="83"/>
                    <a:pt x="93" y="86"/>
                  </a:cubicBezTo>
                  <a:cubicBezTo>
                    <a:pt x="90" y="86"/>
                    <a:pt x="88" y="87"/>
                    <a:pt x="86" y="89"/>
                  </a:cubicBezTo>
                  <a:cubicBezTo>
                    <a:pt x="85" y="89"/>
                    <a:pt x="85" y="89"/>
                    <a:pt x="84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4" y="110"/>
                    <a:pt x="76" y="113"/>
                    <a:pt x="77" y="114"/>
                  </a:cubicBezTo>
                  <a:cubicBezTo>
                    <a:pt x="80" y="114"/>
                    <a:pt x="82" y="115"/>
                    <a:pt x="83" y="116"/>
                  </a:cubicBezTo>
                  <a:cubicBezTo>
                    <a:pt x="90" y="129"/>
                    <a:pt x="103" y="137"/>
                    <a:pt x="114" y="134"/>
                  </a:cubicBezTo>
                  <a:cubicBezTo>
                    <a:pt x="126" y="131"/>
                    <a:pt x="130" y="118"/>
                    <a:pt x="125" y="105"/>
                  </a:cubicBezTo>
                  <a:close/>
                  <a:moveTo>
                    <a:pt x="109" y="125"/>
                  </a:moveTo>
                  <a:cubicBezTo>
                    <a:pt x="103" y="126"/>
                    <a:pt x="94" y="120"/>
                    <a:pt x="91" y="112"/>
                  </a:cubicBezTo>
                  <a:cubicBezTo>
                    <a:pt x="87" y="103"/>
                    <a:pt x="89" y="95"/>
                    <a:pt x="96" y="93"/>
                  </a:cubicBezTo>
                  <a:cubicBezTo>
                    <a:pt x="102" y="92"/>
                    <a:pt x="111" y="98"/>
                    <a:pt x="114" y="106"/>
                  </a:cubicBezTo>
                  <a:cubicBezTo>
                    <a:pt x="118" y="115"/>
                    <a:pt x="116" y="123"/>
                    <a:pt x="109" y="1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文本框 13">
              <a:extLst>
                <a:ext uri="{FF2B5EF4-FFF2-40B4-BE49-F238E27FC236}">
                  <a16:creationId xmlns:a16="http://schemas.microsoft.com/office/drawing/2014/main" id="{EAB27767-263D-4A10-91E9-65FE2BACED57}"/>
                </a:ext>
              </a:extLst>
            </p:cNvPr>
            <p:cNvSpPr txBox="1"/>
            <p:nvPr/>
          </p:nvSpPr>
          <p:spPr>
            <a:xfrm flipH="1">
              <a:off x="1986208" y="2768759"/>
              <a:ext cx="501967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三极趣味广告体" panose="00000500000000000000" pitchFamily="2" charset="-122"/>
                  <a:ea typeface="三极趣味广告体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latin typeface="三极趣味广告体" panose="00000500000000000000" pitchFamily="2" charset="-122"/>
                <a:ea typeface="三极趣味广告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B34BB81-C540-488A-A763-E4E57C28C6A3}"/>
              </a:ext>
            </a:extLst>
          </p:cNvPr>
          <p:cNvGrpSpPr/>
          <p:nvPr/>
        </p:nvGrpSpPr>
        <p:grpSpPr>
          <a:xfrm>
            <a:off x="1185515" y="4256883"/>
            <a:ext cx="6006400" cy="685321"/>
            <a:chOff x="999482" y="4027981"/>
            <a:chExt cx="6006400" cy="685321"/>
          </a:xfrm>
        </p:grpSpPr>
        <p:sp>
          <p:nvSpPr>
            <p:cNvPr id="34" name="矩形: 对角圆角 9">
              <a:extLst>
                <a:ext uri="{FF2B5EF4-FFF2-40B4-BE49-F238E27FC236}">
                  <a16:creationId xmlns:a16="http://schemas.microsoft.com/office/drawing/2014/main" id="{51BE38C0-90E4-482C-991A-E89ADF6C85FB}"/>
                </a:ext>
              </a:extLst>
            </p:cNvPr>
            <p:cNvSpPr/>
            <p:nvPr/>
          </p:nvSpPr>
          <p:spPr>
            <a:xfrm>
              <a:off x="999482" y="4027981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B1F1F90-C22F-46F4-B2AA-46AED4497846}"/>
                </a:ext>
              </a:extLst>
            </p:cNvPr>
            <p:cNvSpPr/>
            <p:nvPr/>
          </p:nvSpPr>
          <p:spPr bwMode="auto">
            <a:xfrm>
              <a:off x="1183764" y="4163238"/>
              <a:ext cx="402958" cy="414805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文本框 14">
              <a:extLst>
                <a:ext uri="{FF2B5EF4-FFF2-40B4-BE49-F238E27FC236}">
                  <a16:creationId xmlns:a16="http://schemas.microsoft.com/office/drawing/2014/main" id="{BB53103F-75EB-4602-87A8-AB0570D75E49}"/>
                </a:ext>
              </a:extLst>
            </p:cNvPr>
            <p:cNvSpPr txBox="1"/>
            <p:nvPr/>
          </p:nvSpPr>
          <p:spPr>
            <a:xfrm flipH="1">
              <a:off x="1986207" y="4077899"/>
              <a:ext cx="5019675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三极趣味广告体" panose="00000500000000000000" pitchFamily="2" charset="-122"/>
                  <a:ea typeface="三极趣味广告体" panose="00000500000000000000" pitchFamily="2" charset="-122"/>
                </a:rPr>
                <a:t>Click here to add content, content to match the title. </a:t>
              </a:r>
              <a:endParaRPr lang="zh-CN" altLang="en-US" sz="1600" dirty="0">
                <a:latin typeface="三极趣味广告体" panose="00000500000000000000" pitchFamily="2" charset="-122"/>
                <a:ea typeface="三极趣味广告体" panose="00000500000000000000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DDFED23-5E7C-4E21-9CF3-80BF20453649}"/>
              </a:ext>
            </a:extLst>
          </p:cNvPr>
          <p:cNvGrpSpPr/>
          <p:nvPr/>
        </p:nvGrpSpPr>
        <p:grpSpPr>
          <a:xfrm>
            <a:off x="1219897" y="5422525"/>
            <a:ext cx="6006400" cy="741475"/>
            <a:chOff x="999481" y="5277597"/>
            <a:chExt cx="6006400" cy="741475"/>
          </a:xfrm>
        </p:grpSpPr>
        <p:sp>
          <p:nvSpPr>
            <p:cNvPr id="38" name="矩形: 对角圆角 11">
              <a:extLst>
                <a:ext uri="{FF2B5EF4-FFF2-40B4-BE49-F238E27FC236}">
                  <a16:creationId xmlns:a16="http://schemas.microsoft.com/office/drawing/2014/main" id="{4941D23E-65E0-45EF-8AAC-978ED05B49D6}"/>
                </a:ext>
              </a:extLst>
            </p:cNvPr>
            <p:cNvSpPr/>
            <p:nvPr/>
          </p:nvSpPr>
          <p:spPr>
            <a:xfrm>
              <a:off x="999481" y="5277597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5C70B4F-3BCF-4E97-BAB0-0887A443F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420" y="5427368"/>
              <a:ext cx="418780" cy="405907"/>
            </a:xfrm>
            <a:custGeom>
              <a:avLst/>
              <a:gdLst>
                <a:gd name="T0" fmla="*/ 96 w 134"/>
                <a:gd name="T1" fmla="*/ 119 h 142"/>
                <a:gd name="T2" fmla="*/ 79 w 134"/>
                <a:gd name="T3" fmla="*/ 131 h 142"/>
                <a:gd name="T4" fmla="*/ 84 w 134"/>
                <a:gd name="T5" fmla="*/ 137 h 142"/>
                <a:gd name="T6" fmla="*/ 95 w 134"/>
                <a:gd name="T7" fmla="*/ 140 h 142"/>
                <a:gd name="T8" fmla="*/ 98 w 134"/>
                <a:gd name="T9" fmla="*/ 138 h 142"/>
                <a:gd name="T10" fmla="*/ 101 w 134"/>
                <a:gd name="T11" fmla="*/ 127 h 142"/>
                <a:gd name="T12" fmla="*/ 96 w 134"/>
                <a:gd name="T13" fmla="*/ 119 h 142"/>
                <a:gd name="T14" fmla="*/ 126 w 134"/>
                <a:gd name="T15" fmla="*/ 51 h 142"/>
                <a:gd name="T16" fmla="*/ 123 w 134"/>
                <a:gd name="T17" fmla="*/ 48 h 142"/>
                <a:gd name="T18" fmla="*/ 70 w 134"/>
                <a:gd name="T19" fmla="*/ 30 h 142"/>
                <a:gd name="T20" fmla="*/ 34 w 134"/>
                <a:gd name="T21" fmla="*/ 22 h 142"/>
                <a:gd name="T22" fmla="*/ 30 w 134"/>
                <a:gd name="T23" fmla="*/ 7 h 142"/>
                <a:gd name="T24" fmla="*/ 6 w 134"/>
                <a:gd name="T25" fmla="*/ 7 h 142"/>
                <a:gd name="T26" fmla="*/ 6 w 134"/>
                <a:gd name="T27" fmla="*/ 30 h 142"/>
                <a:gd name="T28" fmla="*/ 21 w 134"/>
                <a:gd name="T29" fmla="*/ 34 h 142"/>
                <a:gd name="T30" fmla="*/ 30 w 134"/>
                <a:gd name="T31" fmla="*/ 71 h 142"/>
                <a:gd name="T32" fmla="*/ 47 w 134"/>
                <a:gd name="T33" fmla="*/ 123 h 142"/>
                <a:gd name="T34" fmla="*/ 51 w 134"/>
                <a:gd name="T35" fmla="*/ 127 h 142"/>
                <a:gd name="T36" fmla="*/ 102 w 134"/>
                <a:gd name="T37" fmla="*/ 103 h 142"/>
                <a:gd name="T38" fmla="*/ 126 w 134"/>
                <a:gd name="T39" fmla="*/ 51 h 142"/>
                <a:gd name="T40" fmla="*/ 24 w 134"/>
                <a:gd name="T41" fmla="*/ 24 h 142"/>
                <a:gd name="T42" fmla="*/ 12 w 134"/>
                <a:gd name="T43" fmla="*/ 24 h 142"/>
                <a:gd name="T44" fmla="*/ 12 w 134"/>
                <a:gd name="T45" fmla="*/ 13 h 142"/>
                <a:gd name="T46" fmla="*/ 24 w 134"/>
                <a:gd name="T47" fmla="*/ 13 h 142"/>
                <a:gd name="T48" fmla="*/ 24 w 134"/>
                <a:gd name="T49" fmla="*/ 24 h 142"/>
                <a:gd name="T50" fmla="*/ 58 w 134"/>
                <a:gd name="T51" fmla="*/ 112 h 142"/>
                <a:gd name="T52" fmla="*/ 55 w 134"/>
                <a:gd name="T53" fmla="*/ 109 h 142"/>
                <a:gd name="T54" fmla="*/ 38 w 134"/>
                <a:gd name="T55" fmla="*/ 67 h 142"/>
                <a:gd name="T56" fmla="*/ 31 w 134"/>
                <a:gd name="T57" fmla="*/ 35 h 142"/>
                <a:gd name="T58" fmla="*/ 44 w 134"/>
                <a:gd name="T59" fmla="*/ 62 h 142"/>
                <a:gd name="T60" fmla="*/ 65 w 134"/>
                <a:gd name="T61" fmla="*/ 112 h 142"/>
                <a:gd name="T62" fmla="*/ 68 w 134"/>
                <a:gd name="T63" fmla="*/ 114 h 142"/>
                <a:gd name="T64" fmla="*/ 58 w 134"/>
                <a:gd name="T65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42">
                  <a:moveTo>
                    <a:pt x="96" y="119"/>
                  </a:moveTo>
                  <a:cubicBezTo>
                    <a:pt x="90" y="124"/>
                    <a:pt x="85" y="127"/>
                    <a:pt x="79" y="131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6" y="141"/>
                    <a:pt x="91" y="142"/>
                    <a:pt x="95" y="140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102" y="136"/>
                    <a:pt x="104" y="131"/>
                    <a:pt x="101" y="127"/>
                  </a:cubicBezTo>
                  <a:lnTo>
                    <a:pt x="96" y="119"/>
                  </a:lnTo>
                  <a:close/>
                  <a:moveTo>
                    <a:pt x="126" y="51"/>
                  </a:moveTo>
                  <a:cubicBezTo>
                    <a:pt x="127" y="51"/>
                    <a:pt x="124" y="49"/>
                    <a:pt x="123" y="48"/>
                  </a:cubicBezTo>
                  <a:cubicBezTo>
                    <a:pt x="114" y="39"/>
                    <a:pt x="88" y="48"/>
                    <a:pt x="70" y="30"/>
                  </a:cubicBezTo>
                  <a:cubicBezTo>
                    <a:pt x="56" y="16"/>
                    <a:pt x="44" y="15"/>
                    <a:pt x="34" y="22"/>
                  </a:cubicBezTo>
                  <a:cubicBezTo>
                    <a:pt x="35" y="16"/>
                    <a:pt x="34" y="11"/>
                    <a:pt x="30" y="7"/>
                  </a:cubicBezTo>
                  <a:cubicBezTo>
                    <a:pt x="23" y="0"/>
                    <a:pt x="13" y="0"/>
                    <a:pt x="6" y="7"/>
                  </a:cubicBezTo>
                  <a:cubicBezTo>
                    <a:pt x="0" y="13"/>
                    <a:pt x="0" y="24"/>
                    <a:pt x="6" y="30"/>
                  </a:cubicBezTo>
                  <a:cubicBezTo>
                    <a:pt x="11" y="34"/>
                    <a:pt x="16" y="35"/>
                    <a:pt x="21" y="34"/>
                  </a:cubicBezTo>
                  <a:cubicBezTo>
                    <a:pt x="15" y="45"/>
                    <a:pt x="16" y="57"/>
                    <a:pt x="30" y="71"/>
                  </a:cubicBezTo>
                  <a:cubicBezTo>
                    <a:pt x="47" y="88"/>
                    <a:pt x="38" y="114"/>
                    <a:pt x="47" y="123"/>
                  </a:cubicBezTo>
                  <a:cubicBezTo>
                    <a:pt x="49" y="125"/>
                    <a:pt x="51" y="127"/>
                    <a:pt x="51" y="127"/>
                  </a:cubicBezTo>
                  <a:cubicBezTo>
                    <a:pt x="58" y="134"/>
                    <a:pt x="82" y="124"/>
                    <a:pt x="102" y="103"/>
                  </a:cubicBezTo>
                  <a:cubicBezTo>
                    <a:pt x="123" y="82"/>
                    <a:pt x="134" y="59"/>
                    <a:pt x="126" y="51"/>
                  </a:cubicBezTo>
                  <a:close/>
                  <a:moveTo>
                    <a:pt x="24" y="24"/>
                  </a:moveTo>
                  <a:cubicBezTo>
                    <a:pt x="21" y="27"/>
                    <a:pt x="16" y="27"/>
                    <a:pt x="12" y="24"/>
                  </a:cubicBezTo>
                  <a:cubicBezTo>
                    <a:pt x="9" y="21"/>
                    <a:pt x="9" y="16"/>
                    <a:pt x="12" y="13"/>
                  </a:cubicBezTo>
                  <a:cubicBezTo>
                    <a:pt x="16" y="9"/>
                    <a:pt x="21" y="9"/>
                    <a:pt x="24" y="13"/>
                  </a:cubicBezTo>
                  <a:cubicBezTo>
                    <a:pt x="27" y="16"/>
                    <a:pt x="27" y="21"/>
                    <a:pt x="24" y="24"/>
                  </a:cubicBezTo>
                  <a:close/>
                  <a:moveTo>
                    <a:pt x="58" y="112"/>
                  </a:moveTo>
                  <a:cubicBezTo>
                    <a:pt x="58" y="112"/>
                    <a:pt x="56" y="110"/>
                    <a:pt x="55" y="109"/>
                  </a:cubicBezTo>
                  <a:cubicBezTo>
                    <a:pt x="48" y="102"/>
                    <a:pt x="52" y="82"/>
                    <a:pt x="38" y="67"/>
                  </a:cubicBezTo>
                  <a:cubicBezTo>
                    <a:pt x="24" y="53"/>
                    <a:pt x="24" y="43"/>
                    <a:pt x="31" y="35"/>
                  </a:cubicBezTo>
                  <a:cubicBezTo>
                    <a:pt x="30" y="42"/>
                    <a:pt x="34" y="51"/>
                    <a:pt x="44" y="62"/>
                  </a:cubicBezTo>
                  <a:cubicBezTo>
                    <a:pt x="62" y="80"/>
                    <a:pt x="56" y="103"/>
                    <a:pt x="65" y="112"/>
                  </a:cubicBezTo>
                  <a:cubicBezTo>
                    <a:pt x="66" y="113"/>
                    <a:pt x="67" y="114"/>
                    <a:pt x="68" y="114"/>
                  </a:cubicBezTo>
                  <a:cubicBezTo>
                    <a:pt x="63" y="115"/>
                    <a:pt x="60" y="114"/>
                    <a:pt x="58" y="1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文本框 15">
              <a:extLst>
                <a:ext uri="{FF2B5EF4-FFF2-40B4-BE49-F238E27FC236}">
                  <a16:creationId xmlns:a16="http://schemas.microsoft.com/office/drawing/2014/main" id="{02DBCD77-0AA5-46BE-9EDE-84C2E5838971}"/>
                </a:ext>
              </a:extLst>
            </p:cNvPr>
            <p:cNvSpPr txBox="1"/>
            <p:nvPr/>
          </p:nvSpPr>
          <p:spPr>
            <a:xfrm flipH="1">
              <a:off x="1986206" y="5372741"/>
              <a:ext cx="501967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三极趣味广告体" panose="00000500000000000000" pitchFamily="2" charset="-122"/>
                  <a:ea typeface="三极趣味广告体" panose="00000500000000000000" pitchFamily="2" charset="-122"/>
                </a:rPr>
                <a:t>Click here to add content, content to match the title. </a:t>
              </a:r>
              <a:endParaRPr lang="zh-CN" altLang="en-US" dirty="0">
                <a:latin typeface="三极趣味广告体" panose="00000500000000000000" pitchFamily="2" charset="-122"/>
                <a:ea typeface="三极趣味广告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89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35" name="任意多边形: 形状 2">
            <a:extLst>
              <a:ext uri="{FF2B5EF4-FFF2-40B4-BE49-F238E27FC236}">
                <a16:creationId xmlns:a16="http://schemas.microsoft.com/office/drawing/2014/main" id="{6A90C1DA-8EAA-4C67-9CC0-E02DFDAB1075}"/>
              </a:ext>
            </a:extLst>
          </p:cNvPr>
          <p:cNvSpPr/>
          <p:nvPr/>
        </p:nvSpPr>
        <p:spPr>
          <a:xfrm>
            <a:off x="0" y="2349010"/>
            <a:ext cx="11134725" cy="3308840"/>
          </a:xfrm>
          <a:custGeom>
            <a:avLst/>
            <a:gdLst>
              <a:gd name="connsiteX0" fmla="*/ 0 w 10658475"/>
              <a:gd name="connsiteY0" fmla="*/ 3308840 h 3308840"/>
              <a:gd name="connsiteX1" fmla="*/ 1685925 w 10658475"/>
              <a:gd name="connsiteY1" fmla="*/ 1203815 h 3308840"/>
              <a:gd name="connsiteX2" fmla="*/ 5086350 w 10658475"/>
              <a:gd name="connsiteY2" fmla="*/ 1851515 h 3308840"/>
              <a:gd name="connsiteX3" fmla="*/ 7886700 w 10658475"/>
              <a:gd name="connsiteY3" fmla="*/ 41765 h 3308840"/>
              <a:gd name="connsiteX4" fmla="*/ 10658475 w 10658475"/>
              <a:gd name="connsiteY4" fmla="*/ 756140 h 330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475" h="3308840">
                <a:moveTo>
                  <a:pt x="0" y="3308840"/>
                </a:moveTo>
                <a:cubicBezTo>
                  <a:pt x="419100" y="2377771"/>
                  <a:pt x="838200" y="1446702"/>
                  <a:pt x="1685925" y="1203815"/>
                </a:cubicBezTo>
                <a:cubicBezTo>
                  <a:pt x="2533650" y="960928"/>
                  <a:pt x="4052888" y="2045190"/>
                  <a:pt x="5086350" y="1851515"/>
                </a:cubicBezTo>
                <a:cubicBezTo>
                  <a:pt x="6119813" y="1657840"/>
                  <a:pt x="6958013" y="224327"/>
                  <a:pt x="7886700" y="41765"/>
                </a:cubicBezTo>
                <a:cubicBezTo>
                  <a:pt x="8815387" y="-140797"/>
                  <a:pt x="9736931" y="307671"/>
                  <a:pt x="10658475" y="7561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9">
            <a:extLst>
              <a:ext uri="{FF2B5EF4-FFF2-40B4-BE49-F238E27FC236}">
                <a16:creationId xmlns:a16="http://schemas.microsoft.com/office/drawing/2014/main" id="{BBFD6019-95CD-4CE1-BC8B-42B1AA42A3F5}"/>
              </a:ext>
            </a:extLst>
          </p:cNvPr>
          <p:cNvSpPr txBox="1"/>
          <p:nvPr/>
        </p:nvSpPr>
        <p:spPr>
          <a:xfrm flipH="1">
            <a:off x="1085672" y="4010788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zh-CN" sz="1400" dirty="0">
                <a:solidFill>
                  <a:prstClr val="black"/>
                </a:solidFill>
                <a:latin typeface="三极趣味广告体" panose="00000500000000000000" pitchFamily="2" charset="-122"/>
                <a:ea typeface="三极趣味广告体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三极趣味广告体" panose="00000500000000000000" pitchFamily="2" charset="-122"/>
              <a:ea typeface="三极趣味广告体" panose="00000500000000000000" pitchFamily="2" charset="-122"/>
            </a:endParaRP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BFD0EF49-8BEB-44AA-B917-8B37923893EF}"/>
              </a:ext>
            </a:extLst>
          </p:cNvPr>
          <p:cNvSpPr txBox="1"/>
          <p:nvPr/>
        </p:nvSpPr>
        <p:spPr>
          <a:xfrm flipH="1">
            <a:off x="4219395" y="4639356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zh-CN" sz="1400" dirty="0">
                <a:solidFill>
                  <a:prstClr val="black"/>
                </a:solidFill>
                <a:latin typeface="三极趣味广告体" panose="00000500000000000000" pitchFamily="2" charset="-122"/>
                <a:ea typeface="三极趣味广告体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三极趣味广告体" panose="00000500000000000000" pitchFamily="2" charset="-122"/>
              <a:ea typeface="三极趣味广告体" panose="00000500000000000000" pitchFamily="2" charset="-122"/>
            </a:endParaRPr>
          </a:p>
        </p:txBody>
      </p:sp>
      <p:sp>
        <p:nvSpPr>
          <p:cNvPr id="38" name="文本框 11">
            <a:extLst>
              <a:ext uri="{FF2B5EF4-FFF2-40B4-BE49-F238E27FC236}">
                <a16:creationId xmlns:a16="http://schemas.microsoft.com/office/drawing/2014/main" id="{6843F233-DEE9-4E1C-8C47-91C22D46F377}"/>
              </a:ext>
            </a:extLst>
          </p:cNvPr>
          <p:cNvSpPr txBox="1"/>
          <p:nvPr/>
        </p:nvSpPr>
        <p:spPr>
          <a:xfrm flipH="1">
            <a:off x="7177265" y="3060491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zh-CN" sz="1400" dirty="0">
                <a:solidFill>
                  <a:prstClr val="black"/>
                </a:solidFill>
                <a:latin typeface="三极趣味广告体" panose="00000500000000000000" pitchFamily="2" charset="-122"/>
                <a:ea typeface="三极趣味广告体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三极趣味广告体" panose="00000500000000000000" pitchFamily="2" charset="-122"/>
              <a:ea typeface="三极趣味广告体" panose="00000500000000000000" pitchFamily="2" charset="-122"/>
            </a:endParaRPr>
          </a:p>
        </p:txBody>
      </p:sp>
      <p:sp>
        <p:nvSpPr>
          <p:cNvPr id="39" name="文本框 12">
            <a:extLst>
              <a:ext uri="{FF2B5EF4-FFF2-40B4-BE49-F238E27FC236}">
                <a16:creationId xmlns:a16="http://schemas.microsoft.com/office/drawing/2014/main" id="{4DF85AB1-2DB2-4997-B8D8-103479ECD9E8}"/>
              </a:ext>
            </a:extLst>
          </p:cNvPr>
          <p:cNvSpPr txBox="1"/>
          <p:nvPr/>
        </p:nvSpPr>
        <p:spPr>
          <a:xfrm flipH="1">
            <a:off x="10163441" y="3432665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zh-CN" sz="1400" dirty="0">
                <a:solidFill>
                  <a:prstClr val="black"/>
                </a:solidFill>
                <a:latin typeface="三极趣味广告体" panose="00000500000000000000" pitchFamily="2" charset="-122"/>
                <a:ea typeface="三极趣味广告体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/>
              </a:solidFill>
              <a:latin typeface="三极趣味广告体" panose="00000500000000000000" pitchFamily="2" charset="-122"/>
              <a:ea typeface="三极趣味广告体" panose="00000500000000000000" pitchFamily="2" charset="-122"/>
            </a:endParaRPr>
          </a:p>
        </p:txBody>
      </p:sp>
      <p:sp>
        <p:nvSpPr>
          <p:cNvPr id="40" name="文本框 13">
            <a:extLst>
              <a:ext uri="{FF2B5EF4-FFF2-40B4-BE49-F238E27FC236}">
                <a16:creationId xmlns:a16="http://schemas.microsoft.com/office/drawing/2014/main" id="{C0F60703-0A19-4625-9681-9ABA6E883165}"/>
              </a:ext>
            </a:extLst>
          </p:cNvPr>
          <p:cNvSpPr txBox="1"/>
          <p:nvPr/>
        </p:nvSpPr>
        <p:spPr>
          <a:xfrm flipH="1">
            <a:off x="4152129" y="3360024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keyword</a:t>
            </a:r>
          </a:p>
        </p:txBody>
      </p:sp>
      <p:sp>
        <p:nvSpPr>
          <p:cNvPr id="41" name="文本框 14">
            <a:extLst>
              <a:ext uri="{FF2B5EF4-FFF2-40B4-BE49-F238E27FC236}">
                <a16:creationId xmlns:a16="http://schemas.microsoft.com/office/drawing/2014/main" id="{A5BDC9C0-4B84-43DC-9E6F-92DDB75671A9}"/>
              </a:ext>
            </a:extLst>
          </p:cNvPr>
          <p:cNvSpPr txBox="1"/>
          <p:nvPr/>
        </p:nvSpPr>
        <p:spPr>
          <a:xfrm flipH="1">
            <a:off x="1473589" y="2818605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keyword</a:t>
            </a:r>
          </a:p>
        </p:txBody>
      </p:sp>
      <p:sp>
        <p:nvSpPr>
          <p:cNvPr id="42" name="文本框 15">
            <a:extLst>
              <a:ext uri="{FF2B5EF4-FFF2-40B4-BE49-F238E27FC236}">
                <a16:creationId xmlns:a16="http://schemas.microsoft.com/office/drawing/2014/main" id="{F3694CA4-5DC3-4CBE-B548-9F3C1F91036E}"/>
              </a:ext>
            </a:extLst>
          </p:cNvPr>
          <p:cNvSpPr txBox="1"/>
          <p:nvPr/>
        </p:nvSpPr>
        <p:spPr>
          <a:xfrm flipH="1">
            <a:off x="7295023" y="1692451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keyword</a:t>
            </a:r>
          </a:p>
        </p:txBody>
      </p:sp>
      <p:sp>
        <p:nvSpPr>
          <p:cNvPr id="43" name="文本框 16">
            <a:extLst>
              <a:ext uri="{FF2B5EF4-FFF2-40B4-BE49-F238E27FC236}">
                <a16:creationId xmlns:a16="http://schemas.microsoft.com/office/drawing/2014/main" id="{14BE25AC-CB2C-4B34-963F-4B56E08F8099}"/>
              </a:ext>
            </a:extLst>
          </p:cNvPr>
          <p:cNvSpPr txBox="1"/>
          <p:nvPr/>
        </p:nvSpPr>
        <p:spPr>
          <a:xfrm flipH="1">
            <a:off x="10437918" y="2092561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keyword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ACEF5D67-1B75-42DC-B2B1-6CDCAE3D2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574" y="3036201"/>
            <a:ext cx="1047755" cy="1047755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E0728CE-FAFB-4CC6-B6EF-00699414C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058" y="3767107"/>
            <a:ext cx="1047755" cy="104775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AA53B3B-DBE5-4B44-AE5C-718AAA26B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445" y="2034096"/>
            <a:ext cx="1047755" cy="1047755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C9392EEE-B630-4BE9-84E8-1773CACAF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14" y="2484010"/>
            <a:ext cx="1047755" cy="10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6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425F2C-6720-4798-B752-31477389E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2" r="47917"/>
          <a:stretch/>
        </p:blipFill>
        <p:spPr>
          <a:xfrm>
            <a:off x="0" y="0"/>
            <a:ext cx="6447692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3FB804-934C-4B4D-BF1E-582B02225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FDD911D-DF4A-459C-AED4-337524D2A40A}"/>
              </a:ext>
            </a:extLst>
          </p:cNvPr>
          <p:cNvGrpSpPr/>
          <p:nvPr/>
        </p:nvGrpSpPr>
        <p:grpSpPr>
          <a:xfrm>
            <a:off x="4637938" y="1229711"/>
            <a:ext cx="6851693" cy="1885814"/>
            <a:chOff x="4480119" y="2817768"/>
            <a:chExt cx="6212416" cy="188581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A46AB03-9204-4D85-9FAF-410F32A181F3}"/>
                </a:ext>
              </a:extLst>
            </p:cNvPr>
            <p:cNvSpPr txBox="1"/>
            <p:nvPr/>
          </p:nvSpPr>
          <p:spPr>
            <a:xfrm>
              <a:off x="4480119" y="2817768"/>
              <a:ext cx="62124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prstClr val="black"/>
                  </a:solidFill>
                  <a:cs typeface="+mn-ea"/>
                  <a:sym typeface="+mn-lt"/>
                </a:rPr>
                <a:t>Thanks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F74418A-A838-40DB-A872-97B9FB029965}"/>
                </a:ext>
              </a:extLst>
            </p:cNvPr>
            <p:cNvSpPr txBox="1"/>
            <p:nvPr/>
          </p:nvSpPr>
          <p:spPr>
            <a:xfrm>
              <a:off x="4515719" y="2841534"/>
              <a:ext cx="593522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ln>
                    <a:solidFill>
                      <a:prstClr val="black"/>
                    </a:solidFill>
                  </a:ln>
                  <a:noFill/>
                  <a:cs typeface="+mn-ea"/>
                  <a:sym typeface="+mn-lt"/>
                </a:rPr>
                <a:t>Thanks</a:t>
              </a:r>
              <a:r>
                <a:rPr lang="zh-CN" altLang="en-US" sz="11500" b="1" dirty="0">
                  <a:ln>
                    <a:solidFill>
                      <a:prstClr val="black"/>
                    </a:solidFill>
                  </a:ln>
                  <a:noFill/>
                  <a:cs typeface="+mn-ea"/>
                  <a:sym typeface="+mn-lt"/>
                </a:rPr>
                <a:t>  </a:t>
              </a:r>
              <a:endParaRPr lang="en-US" altLang="zh-CN" sz="11500" b="1" dirty="0">
                <a:ln>
                  <a:solidFill>
                    <a:prstClr val="black"/>
                  </a:solidFill>
                </a:ln>
                <a:noFill/>
                <a:cs typeface="+mn-ea"/>
                <a:sym typeface="+mn-lt"/>
              </a:endParaRPr>
            </a:p>
          </p:txBody>
        </p:sp>
      </p:grpSp>
      <p:sp>
        <p:nvSpPr>
          <p:cNvPr id="8" name="iconfont-11910-5686862">
            <a:extLst>
              <a:ext uri="{FF2B5EF4-FFF2-40B4-BE49-F238E27FC236}">
                <a16:creationId xmlns:a16="http://schemas.microsoft.com/office/drawing/2014/main" id="{0449AE48-15BD-407A-9D4F-EE79F715F0E8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346174" y="606152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87E9C7-80ED-4AEC-9F1D-83A52CDE3720}"/>
              </a:ext>
            </a:extLst>
          </p:cNvPr>
          <p:cNvGrpSpPr/>
          <p:nvPr/>
        </p:nvGrpSpPr>
        <p:grpSpPr>
          <a:xfrm>
            <a:off x="5955019" y="2773842"/>
            <a:ext cx="3567065" cy="1469244"/>
            <a:chOff x="6096000" y="2830638"/>
            <a:chExt cx="3567065" cy="146924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964AF94-0815-4F53-8147-FF04048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6096000" y="2853332"/>
              <a:ext cx="1625388" cy="144655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A8B3FA8-0C0C-4AD2-B121-B1D046F8982F}"/>
                </a:ext>
              </a:extLst>
            </p:cNvPr>
            <p:cNvSpPr txBox="1"/>
            <p:nvPr/>
          </p:nvSpPr>
          <p:spPr>
            <a:xfrm>
              <a:off x="6598965" y="3223724"/>
              <a:ext cx="503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</a:t>
              </a:r>
              <a:endPara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E7E7C42-300F-48FB-BB58-249377C37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7102673" y="2853332"/>
              <a:ext cx="1625388" cy="144655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B179FF3-5089-45B5-A5B3-1BAF119AB870}"/>
                </a:ext>
              </a:extLst>
            </p:cNvPr>
            <p:cNvSpPr txBox="1"/>
            <p:nvPr/>
          </p:nvSpPr>
          <p:spPr>
            <a:xfrm>
              <a:off x="7605638" y="3223724"/>
              <a:ext cx="503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B</a:t>
              </a:r>
              <a:endPara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93A4F03-8C92-4ACC-9000-F8EEF674F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4" t="39566" r="39616" b="56453"/>
            <a:stretch/>
          </p:blipFill>
          <p:spPr>
            <a:xfrm>
              <a:off x="8037677" y="2830638"/>
              <a:ext cx="1625388" cy="144655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E16C55A-0505-4310-9B21-EDAD07D05DC1}"/>
                </a:ext>
              </a:extLst>
            </p:cNvPr>
            <p:cNvSpPr txBox="1"/>
            <p:nvPr/>
          </p:nvSpPr>
          <p:spPr>
            <a:xfrm>
              <a:off x="8540642" y="3201030"/>
              <a:ext cx="503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</a:t>
              </a:r>
              <a:endPara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CC29AFC-5DE0-44FA-88C2-25A7DA4FD6F5}"/>
              </a:ext>
            </a:extLst>
          </p:cNvPr>
          <p:cNvCxnSpPr>
            <a:cxnSpLocks/>
          </p:cNvCxnSpPr>
          <p:nvPr/>
        </p:nvCxnSpPr>
        <p:spPr>
          <a:xfrm>
            <a:off x="5079201" y="4015000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9109A781-2745-49F0-BB99-3DD355F371E8}"/>
              </a:ext>
            </a:extLst>
          </p:cNvPr>
          <p:cNvSpPr/>
          <p:nvPr/>
        </p:nvSpPr>
        <p:spPr>
          <a:xfrm>
            <a:off x="7379150" y="5653523"/>
            <a:ext cx="201257" cy="201257"/>
          </a:xfrm>
          <a:prstGeom prst="ellipse">
            <a:avLst/>
          </a:prstGeom>
          <a:solidFill>
            <a:srgbClr val="8D754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80B9B36-7F84-448F-A843-5109F772CAE4}"/>
              </a:ext>
            </a:extLst>
          </p:cNvPr>
          <p:cNvSpPr/>
          <p:nvPr/>
        </p:nvSpPr>
        <p:spPr>
          <a:xfrm>
            <a:off x="7705586" y="5653523"/>
            <a:ext cx="201257" cy="201257"/>
          </a:xfrm>
          <a:prstGeom prst="ellipse">
            <a:avLst/>
          </a:prstGeom>
          <a:solidFill>
            <a:srgbClr val="8D754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5F618FC3-2FF9-4FC5-8FAD-59AEDEA7C102}"/>
              </a:ext>
            </a:extLst>
          </p:cNvPr>
          <p:cNvSpPr/>
          <p:nvPr/>
        </p:nvSpPr>
        <p:spPr>
          <a:xfrm>
            <a:off x="8031083" y="5653523"/>
            <a:ext cx="201257" cy="201257"/>
          </a:xfrm>
          <a:prstGeom prst="ellipse">
            <a:avLst/>
          </a:prstGeom>
          <a:solidFill>
            <a:srgbClr val="8D7545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BE884CB-A71E-4D8F-FF22-0B7A17E1FB48}"/>
              </a:ext>
            </a:extLst>
          </p:cNvPr>
          <p:cNvCxnSpPr>
            <a:cxnSpLocks/>
          </p:cNvCxnSpPr>
          <p:nvPr/>
        </p:nvCxnSpPr>
        <p:spPr>
          <a:xfrm>
            <a:off x="4679372" y="3937375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BA72BD6-5114-76AC-B169-4F7D499C1B4C}"/>
              </a:ext>
            </a:extLst>
          </p:cNvPr>
          <p:cNvSpPr txBox="1"/>
          <p:nvPr/>
        </p:nvSpPr>
        <p:spPr>
          <a:xfrm>
            <a:off x="5346715" y="4473452"/>
            <a:ext cx="214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 : GGSLIDE.COM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5FA0AA-E56B-05C8-E556-5159E4658D8C}"/>
              </a:ext>
            </a:extLst>
          </p:cNvPr>
          <p:cNvSpPr txBox="1"/>
          <p:nvPr/>
        </p:nvSpPr>
        <p:spPr>
          <a:xfrm>
            <a:off x="7831498" y="4473452"/>
            <a:ext cx="1205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: 20XX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 descr="图片1">
            <a:extLst>
              <a:ext uri="{FF2B5EF4-FFF2-40B4-BE49-F238E27FC236}">
                <a16:creationId xmlns:a16="http://schemas.microsoft.com/office/drawing/2014/main" id="{88B9EADC-A84A-D320-1AB3-D0D7D83E27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5131" y="349311"/>
            <a:ext cx="1280160" cy="42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84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E44ABC-D4E9-4A8D-9488-E37DBE94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63072" r="-189"/>
          <a:stretch/>
        </p:blipFill>
        <p:spPr>
          <a:xfrm>
            <a:off x="9324546" y="3808070"/>
            <a:ext cx="2867454" cy="30499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92C41E-B9F3-4E58-8A40-EF5417C4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025" b="58988"/>
          <a:stretch/>
        </p:blipFill>
        <p:spPr>
          <a:xfrm>
            <a:off x="2162983" y="742737"/>
            <a:ext cx="8450999" cy="5372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39813B-43C2-4AFA-9BA9-16F1B3BD7C4B}"/>
              </a:ext>
            </a:extLst>
          </p:cNvPr>
          <p:cNvSpPr txBox="1"/>
          <p:nvPr/>
        </p:nvSpPr>
        <p:spPr>
          <a:xfrm>
            <a:off x="3532854" y="2967334"/>
            <a:ext cx="571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cs typeface="+mn-ea"/>
                <a:sym typeface="+mn-lt"/>
              </a:rPr>
              <a:t>01 Add title text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6" name="iconfont-11910-5686862">
            <a:extLst>
              <a:ext uri="{FF2B5EF4-FFF2-40B4-BE49-F238E27FC236}">
                <a16:creationId xmlns:a16="http://schemas.microsoft.com/office/drawing/2014/main" id="{B7EEBD46-5499-4F24-B75D-362C87630A1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4315" y="566798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id="{EA44564F-B259-4534-835A-B24B0678256E}"/>
              </a:ext>
            </a:extLst>
          </p:cNvPr>
          <p:cNvSpPr>
            <a:spLocks noChangeAspect="1"/>
          </p:cNvSpPr>
          <p:nvPr/>
        </p:nvSpPr>
        <p:spPr bwMode="auto">
          <a:xfrm>
            <a:off x="682276" y="833029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270057-2B80-41E9-8F7C-D126626596CD}"/>
              </a:ext>
            </a:extLst>
          </p:cNvPr>
          <p:cNvSpPr txBox="1"/>
          <p:nvPr/>
        </p:nvSpPr>
        <p:spPr>
          <a:xfrm>
            <a:off x="657726" y="2382937"/>
            <a:ext cx="353943" cy="209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4DC2BB-2A00-4E1C-8C9C-4DBF2922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EC95CB81-2F9E-4080-B135-7318ECC77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818" y="3599026"/>
            <a:ext cx="3740078" cy="3081825"/>
          </a:xfrm>
          <a:prstGeom prst="rect">
            <a:avLst/>
          </a:prstGeom>
        </p:spPr>
      </p:pic>
      <p:sp>
        <p:nvSpPr>
          <p:cNvPr id="57" name="弧形 56">
            <a:extLst>
              <a:ext uri="{FF2B5EF4-FFF2-40B4-BE49-F238E27FC236}">
                <a16:creationId xmlns:a16="http://schemas.microsoft.com/office/drawing/2014/main" id="{87C2A48D-15D3-4B7B-9AEF-74EC73A9464E}"/>
              </a:ext>
            </a:extLst>
          </p:cNvPr>
          <p:cNvSpPr/>
          <p:nvPr/>
        </p:nvSpPr>
        <p:spPr>
          <a:xfrm>
            <a:off x="3187566" y="2846882"/>
            <a:ext cx="5457584" cy="5153025"/>
          </a:xfrm>
          <a:prstGeom prst="arc">
            <a:avLst>
              <a:gd name="adj1" fmla="val 9117390"/>
              <a:gd name="adj2" fmla="val 1720433"/>
            </a:avLst>
          </a:prstGeom>
          <a:noFill/>
          <a:ln w="63500" cap="flat" cmpd="dbl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803729E3-4928-48E6-8510-F592622DA0EA}"/>
              </a:ext>
            </a:extLst>
          </p:cNvPr>
          <p:cNvSpPr/>
          <p:nvPr/>
        </p:nvSpPr>
        <p:spPr>
          <a:xfrm>
            <a:off x="2912151" y="5174891"/>
            <a:ext cx="749001" cy="749001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229214B-8C56-404E-B1A2-EA55F1E4E87C}"/>
              </a:ext>
            </a:extLst>
          </p:cNvPr>
          <p:cNvSpPr/>
          <p:nvPr/>
        </p:nvSpPr>
        <p:spPr>
          <a:xfrm>
            <a:off x="3619560" y="3326725"/>
            <a:ext cx="749001" cy="749001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2C618362-0A47-411F-BC9B-B4BFF129A6DD}"/>
              </a:ext>
            </a:extLst>
          </p:cNvPr>
          <p:cNvSpPr/>
          <p:nvPr/>
        </p:nvSpPr>
        <p:spPr>
          <a:xfrm>
            <a:off x="5640943" y="2513503"/>
            <a:ext cx="749001" cy="749001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6D55308-8AE6-4837-B48C-66A9D831220D}"/>
              </a:ext>
            </a:extLst>
          </p:cNvPr>
          <p:cNvSpPr/>
          <p:nvPr/>
        </p:nvSpPr>
        <p:spPr>
          <a:xfrm>
            <a:off x="7620735" y="3326725"/>
            <a:ext cx="749001" cy="749001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E2C6DBFC-1B3F-4861-9677-858E60BD87F3}"/>
              </a:ext>
            </a:extLst>
          </p:cNvPr>
          <p:cNvSpPr/>
          <p:nvPr/>
        </p:nvSpPr>
        <p:spPr>
          <a:xfrm>
            <a:off x="8369735" y="5174891"/>
            <a:ext cx="749001" cy="749001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AB0E2E1-E4B7-4B87-88E6-1E9EFF0E0A29}"/>
              </a:ext>
            </a:extLst>
          </p:cNvPr>
          <p:cNvGrpSpPr/>
          <p:nvPr/>
        </p:nvGrpSpPr>
        <p:grpSpPr>
          <a:xfrm>
            <a:off x="5815478" y="2712555"/>
            <a:ext cx="399930" cy="350896"/>
            <a:chOff x="7172894" y="656991"/>
            <a:chExt cx="513844" cy="425708"/>
          </a:xfrm>
          <a:solidFill>
            <a:sysClr val="window" lastClr="FFFFFF"/>
          </a:solidFill>
        </p:grpSpPr>
        <p:sp>
          <p:nvSpPr>
            <p:cNvPr id="64" name="Rectangle 134">
              <a:extLst>
                <a:ext uri="{FF2B5EF4-FFF2-40B4-BE49-F238E27FC236}">
                  <a16:creationId xmlns:a16="http://schemas.microsoft.com/office/drawing/2014/main" id="{A156E01A-1134-4710-9D48-1D612FE3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130" y="1036137"/>
              <a:ext cx="134697" cy="2827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2734EFE9-4B33-4F9A-AA96-0A264A574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2894" y="656991"/>
              <a:ext cx="513844" cy="370833"/>
            </a:xfrm>
            <a:custGeom>
              <a:avLst/>
              <a:gdLst>
                <a:gd name="T0" fmla="*/ 240 w 246"/>
                <a:gd name="T1" fmla="*/ 0 h 178"/>
                <a:gd name="T2" fmla="*/ 7 w 246"/>
                <a:gd name="T3" fmla="*/ 0 h 178"/>
                <a:gd name="T4" fmla="*/ 0 w 246"/>
                <a:gd name="T5" fmla="*/ 6 h 178"/>
                <a:gd name="T6" fmla="*/ 0 w 246"/>
                <a:gd name="T7" fmla="*/ 172 h 178"/>
                <a:gd name="T8" fmla="*/ 7 w 246"/>
                <a:gd name="T9" fmla="*/ 178 h 178"/>
                <a:gd name="T10" fmla="*/ 240 w 246"/>
                <a:gd name="T11" fmla="*/ 178 h 178"/>
                <a:gd name="T12" fmla="*/ 246 w 246"/>
                <a:gd name="T13" fmla="*/ 172 h 178"/>
                <a:gd name="T14" fmla="*/ 246 w 246"/>
                <a:gd name="T15" fmla="*/ 6 h 178"/>
                <a:gd name="T16" fmla="*/ 240 w 246"/>
                <a:gd name="T17" fmla="*/ 0 h 178"/>
                <a:gd name="T18" fmla="*/ 231 w 246"/>
                <a:gd name="T19" fmla="*/ 139 h 178"/>
                <a:gd name="T20" fmla="*/ 16 w 246"/>
                <a:gd name="T21" fmla="*/ 139 h 178"/>
                <a:gd name="T22" fmla="*/ 16 w 246"/>
                <a:gd name="T23" fmla="*/ 14 h 178"/>
                <a:gd name="T24" fmla="*/ 231 w 246"/>
                <a:gd name="T25" fmla="*/ 14 h 178"/>
                <a:gd name="T26" fmla="*/ 231 w 246"/>
                <a:gd name="T27" fmla="*/ 1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178">
                  <a:moveTo>
                    <a:pt x="2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5"/>
                    <a:pt x="3" y="178"/>
                    <a:pt x="7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3" y="178"/>
                    <a:pt x="246" y="175"/>
                    <a:pt x="246" y="172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6" y="2"/>
                    <a:pt x="243" y="0"/>
                    <a:pt x="240" y="0"/>
                  </a:cubicBezTo>
                  <a:close/>
                  <a:moveTo>
                    <a:pt x="231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31" y="14"/>
                    <a:pt x="231" y="14"/>
                    <a:pt x="231" y="14"/>
                  </a:cubicBezTo>
                  <a:lnTo>
                    <a:pt x="231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2AEB98F9-FB70-4FC4-A222-64049DDCD27C}"/>
                </a:ext>
              </a:extLst>
            </p:cNvPr>
            <p:cNvSpPr/>
            <p:nvPr/>
          </p:nvSpPr>
          <p:spPr bwMode="auto">
            <a:xfrm>
              <a:off x="7320894" y="1071058"/>
              <a:ext cx="219506" cy="11641"/>
            </a:xfrm>
            <a:custGeom>
              <a:avLst/>
              <a:gdLst>
                <a:gd name="T0" fmla="*/ 100 w 105"/>
                <a:gd name="T1" fmla="*/ 0 h 6"/>
                <a:gd name="T2" fmla="*/ 4 w 105"/>
                <a:gd name="T3" fmla="*/ 0 h 6"/>
                <a:gd name="T4" fmla="*/ 0 w 105"/>
                <a:gd name="T5" fmla="*/ 4 h 6"/>
                <a:gd name="T6" fmla="*/ 0 w 105"/>
                <a:gd name="T7" fmla="*/ 6 h 6"/>
                <a:gd name="T8" fmla="*/ 105 w 105"/>
                <a:gd name="T9" fmla="*/ 6 h 6"/>
                <a:gd name="T10" fmla="*/ 105 w 105"/>
                <a:gd name="T11" fmla="*/ 4 h 6"/>
                <a:gd name="T12" fmla="*/ 100 w 10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6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Oval 137">
              <a:extLst>
                <a:ext uri="{FF2B5EF4-FFF2-40B4-BE49-F238E27FC236}">
                  <a16:creationId xmlns:a16="http://schemas.microsoft.com/office/drawing/2014/main" id="{C20E5FA0-0588-4C2D-B518-0BCA62D8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456" y="869845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" name="Oval 138">
              <a:extLst>
                <a:ext uri="{FF2B5EF4-FFF2-40B4-BE49-F238E27FC236}">
                  <a16:creationId xmlns:a16="http://schemas.microsoft.com/office/drawing/2014/main" id="{8D628291-58FE-45C0-B7AA-A9B32DCF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287" y="819957"/>
              <a:ext cx="61529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" name="Oval 139">
              <a:extLst>
                <a:ext uri="{FF2B5EF4-FFF2-40B4-BE49-F238E27FC236}">
                  <a16:creationId xmlns:a16="http://schemas.microsoft.com/office/drawing/2014/main" id="{5EC10F87-D4D0-4198-AB2D-6388FA15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759" y="843238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Oval 140">
              <a:extLst>
                <a:ext uri="{FF2B5EF4-FFF2-40B4-BE49-F238E27FC236}">
                  <a16:creationId xmlns:a16="http://schemas.microsoft.com/office/drawing/2014/main" id="{8380ADB3-81D9-4443-9ADE-735E9E15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3950" y="765080"/>
              <a:ext cx="61529" cy="5986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Oval 141">
              <a:extLst>
                <a:ext uri="{FF2B5EF4-FFF2-40B4-BE49-F238E27FC236}">
                  <a16:creationId xmlns:a16="http://schemas.microsoft.com/office/drawing/2014/main" id="{39EC4D07-FA5E-45DC-B525-E5CCE4A9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05" y="813305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" name="Oval 142">
              <a:extLst>
                <a:ext uri="{FF2B5EF4-FFF2-40B4-BE49-F238E27FC236}">
                  <a16:creationId xmlns:a16="http://schemas.microsoft.com/office/drawing/2014/main" id="{499D1FAF-C745-4D6D-8076-238970884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648" y="718518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" name="Freeform 143">
              <a:extLst>
                <a:ext uri="{FF2B5EF4-FFF2-40B4-BE49-F238E27FC236}">
                  <a16:creationId xmlns:a16="http://schemas.microsoft.com/office/drawing/2014/main" id="{1BEA5C06-2666-4FAF-89F3-9C1C77405E57}"/>
                </a:ext>
              </a:extLst>
            </p:cNvPr>
            <p:cNvSpPr/>
            <p:nvPr/>
          </p:nvSpPr>
          <p:spPr bwMode="auto">
            <a:xfrm>
              <a:off x="7236085" y="735147"/>
              <a:ext cx="384136" cy="174608"/>
            </a:xfrm>
            <a:custGeom>
              <a:avLst/>
              <a:gdLst>
                <a:gd name="T0" fmla="*/ 6 w 184"/>
                <a:gd name="T1" fmla="*/ 84 h 84"/>
                <a:gd name="T2" fmla="*/ 2 w 184"/>
                <a:gd name="T3" fmla="*/ 82 h 84"/>
                <a:gd name="T4" fmla="*/ 4 w 184"/>
                <a:gd name="T5" fmla="*/ 74 h 84"/>
                <a:gd name="T6" fmla="*/ 42 w 184"/>
                <a:gd name="T7" fmla="*/ 49 h 84"/>
                <a:gd name="T8" fmla="*/ 81 w 184"/>
                <a:gd name="T9" fmla="*/ 60 h 84"/>
                <a:gd name="T10" fmla="*/ 114 w 184"/>
                <a:gd name="T11" fmla="*/ 22 h 84"/>
                <a:gd name="T12" fmla="*/ 144 w 184"/>
                <a:gd name="T13" fmla="*/ 45 h 84"/>
                <a:gd name="T14" fmla="*/ 174 w 184"/>
                <a:gd name="T15" fmla="*/ 3 h 84"/>
                <a:gd name="T16" fmla="*/ 181 w 184"/>
                <a:gd name="T17" fmla="*/ 1 h 84"/>
                <a:gd name="T18" fmla="*/ 182 w 184"/>
                <a:gd name="T19" fmla="*/ 9 h 84"/>
                <a:gd name="T20" fmla="*/ 147 w 184"/>
                <a:gd name="T21" fmla="*/ 60 h 84"/>
                <a:gd name="T22" fmla="*/ 115 w 184"/>
                <a:gd name="T23" fmla="*/ 37 h 84"/>
                <a:gd name="T24" fmla="*/ 85 w 184"/>
                <a:gd name="T25" fmla="*/ 72 h 84"/>
                <a:gd name="T26" fmla="*/ 43 w 184"/>
                <a:gd name="T27" fmla="*/ 61 h 84"/>
                <a:gd name="T28" fmla="*/ 9 w 184"/>
                <a:gd name="T29" fmla="*/ 83 h 84"/>
                <a:gd name="T30" fmla="*/ 6 w 184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84">
                  <a:moveTo>
                    <a:pt x="6" y="84"/>
                  </a:moveTo>
                  <a:cubicBezTo>
                    <a:pt x="5" y="84"/>
                    <a:pt x="3" y="83"/>
                    <a:pt x="2" y="82"/>
                  </a:cubicBezTo>
                  <a:cubicBezTo>
                    <a:pt x="0" y="79"/>
                    <a:pt x="1" y="76"/>
                    <a:pt x="4" y="74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5" y="0"/>
                    <a:pt x="179" y="0"/>
                    <a:pt x="181" y="1"/>
                  </a:cubicBezTo>
                  <a:cubicBezTo>
                    <a:pt x="183" y="3"/>
                    <a:pt x="184" y="6"/>
                    <a:pt x="182" y="9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4"/>
                    <a:pt x="7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4" name="Freeform 40">
            <a:extLst>
              <a:ext uri="{FF2B5EF4-FFF2-40B4-BE49-F238E27FC236}">
                <a16:creationId xmlns:a16="http://schemas.microsoft.com/office/drawing/2014/main" id="{633B357D-B111-48CF-9F91-754B56875D6A}"/>
              </a:ext>
            </a:extLst>
          </p:cNvPr>
          <p:cNvSpPr/>
          <p:nvPr/>
        </p:nvSpPr>
        <p:spPr bwMode="auto">
          <a:xfrm>
            <a:off x="3739632" y="3471741"/>
            <a:ext cx="508855" cy="458967"/>
          </a:xfrm>
          <a:custGeom>
            <a:avLst/>
            <a:gdLst>
              <a:gd name="T0" fmla="*/ 209 w 244"/>
              <a:gd name="T1" fmla="*/ 75 h 220"/>
              <a:gd name="T2" fmla="*/ 191 w 244"/>
              <a:gd name="T3" fmla="*/ 66 h 220"/>
              <a:gd name="T4" fmla="*/ 183 w 244"/>
              <a:gd name="T5" fmla="*/ 71 h 220"/>
              <a:gd name="T6" fmla="*/ 194 w 244"/>
              <a:gd name="T7" fmla="*/ 110 h 220"/>
              <a:gd name="T8" fmla="*/ 110 w 244"/>
              <a:gd name="T9" fmla="*/ 194 h 220"/>
              <a:gd name="T10" fmla="*/ 27 w 244"/>
              <a:gd name="T11" fmla="*/ 110 h 220"/>
              <a:gd name="T12" fmla="*/ 110 w 244"/>
              <a:gd name="T13" fmla="*/ 27 h 220"/>
              <a:gd name="T14" fmla="*/ 175 w 244"/>
              <a:gd name="T15" fmla="*/ 58 h 220"/>
              <a:gd name="T16" fmla="*/ 162 w 244"/>
              <a:gd name="T17" fmla="*/ 67 h 220"/>
              <a:gd name="T18" fmla="*/ 110 w 244"/>
              <a:gd name="T19" fmla="*/ 42 h 220"/>
              <a:gd name="T20" fmla="*/ 43 w 244"/>
              <a:gd name="T21" fmla="*/ 110 h 220"/>
              <a:gd name="T22" fmla="*/ 110 w 244"/>
              <a:gd name="T23" fmla="*/ 178 h 220"/>
              <a:gd name="T24" fmla="*/ 178 w 244"/>
              <a:gd name="T25" fmla="*/ 110 h 220"/>
              <a:gd name="T26" fmla="*/ 171 w 244"/>
              <a:gd name="T27" fmla="*/ 79 h 220"/>
              <a:gd name="T28" fmla="*/ 149 w 244"/>
              <a:gd name="T29" fmla="*/ 93 h 220"/>
              <a:gd name="T30" fmla="*/ 153 w 244"/>
              <a:gd name="T31" fmla="*/ 110 h 220"/>
              <a:gd name="T32" fmla="*/ 110 w 244"/>
              <a:gd name="T33" fmla="*/ 153 h 220"/>
              <a:gd name="T34" fmla="*/ 68 w 244"/>
              <a:gd name="T35" fmla="*/ 110 h 220"/>
              <a:gd name="T36" fmla="*/ 110 w 244"/>
              <a:gd name="T37" fmla="*/ 68 h 220"/>
              <a:gd name="T38" fmla="*/ 141 w 244"/>
              <a:gd name="T39" fmla="*/ 81 h 220"/>
              <a:gd name="T40" fmla="*/ 126 w 244"/>
              <a:gd name="T41" fmla="*/ 90 h 220"/>
              <a:gd name="T42" fmla="*/ 110 w 244"/>
              <a:gd name="T43" fmla="*/ 85 h 220"/>
              <a:gd name="T44" fmla="*/ 85 w 244"/>
              <a:gd name="T45" fmla="*/ 110 h 220"/>
              <a:gd name="T46" fmla="*/ 110 w 244"/>
              <a:gd name="T47" fmla="*/ 136 h 220"/>
              <a:gd name="T48" fmla="*/ 136 w 244"/>
              <a:gd name="T49" fmla="*/ 110 h 220"/>
              <a:gd name="T50" fmla="*/ 135 w 244"/>
              <a:gd name="T51" fmla="*/ 103 h 220"/>
              <a:gd name="T52" fmla="*/ 114 w 244"/>
              <a:gd name="T53" fmla="*/ 116 h 220"/>
              <a:gd name="T54" fmla="*/ 111 w 244"/>
              <a:gd name="T55" fmla="*/ 112 h 220"/>
              <a:gd name="T56" fmla="*/ 192 w 244"/>
              <a:gd name="T57" fmla="*/ 58 h 220"/>
              <a:gd name="T58" fmla="*/ 212 w 244"/>
              <a:gd name="T59" fmla="*/ 67 h 220"/>
              <a:gd name="T60" fmla="*/ 244 w 244"/>
              <a:gd name="T61" fmla="*/ 46 h 220"/>
              <a:gd name="T62" fmla="*/ 224 w 244"/>
              <a:gd name="T63" fmla="*/ 37 h 220"/>
              <a:gd name="T64" fmla="*/ 230 w 244"/>
              <a:gd name="T65" fmla="*/ 34 h 220"/>
              <a:gd name="T66" fmla="*/ 225 w 244"/>
              <a:gd name="T67" fmla="*/ 26 h 220"/>
              <a:gd name="T68" fmla="*/ 219 w 244"/>
              <a:gd name="T69" fmla="*/ 29 h 220"/>
              <a:gd name="T70" fmla="*/ 219 w 244"/>
              <a:gd name="T71" fmla="*/ 8 h 220"/>
              <a:gd name="T72" fmla="*/ 187 w 244"/>
              <a:gd name="T73" fmla="*/ 29 h 220"/>
              <a:gd name="T74" fmla="*/ 187 w 244"/>
              <a:gd name="T75" fmla="*/ 50 h 220"/>
              <a:gd name="T76" fmla="*/ 180 w 244"/>
              <a:gd name="T77" fmla="*/ 55 h 220"/>
              <a:gd name="T78" fmla="*/ 180 w 244"/>
              <a:gd name="T79" fmla="*/ 31 h 220"/>
              <a:gd name="T80" fmla="*/ 183 w 244"/>
              <a:gd name="T81" fmla="*/ 28 h 220"/>
              <a:gd name="T82" fmla="*/ 110 w 244"/>
              <a:gd name="T83" fmla="*/ 0 h 220"/>
              <a:gd name="T84" fmla="*/ 0 w 244"/>
              <a:gd name="T85" fmla="*/ 110 h 220"/>
              <a:gd name="T86" fmla="*/ 110 w 244"/>
              <a:gd name="T87" fmla="*/ 220 h 220"/>
              <a:gd name="T88" fmla="*/ 220 w 244"/>
              <a:gd name="T89" fmla="*/ 110 h 220"/>
              <a:gd name="T90" fmla="*/ 213 w 244"/>
              <a:gd name="T91" fmla="*/ 72 h 220"/>
              <a:gd name="T92" fmla="*/ 209 w 244"/>
              <a:gd name="T93" fmla="*/ 7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4" h="220">
                <a:moveTo>
                  <a:pt x="209" y="75"/>
                </a:moveTo>
                <a:cubicBezTo>
                  <a:pt x="191" y="66"/>
                  <a:pt x="191" y="66"/>
                  <a:pt x="191" y="66"/>
                </a:cubicBezTo>
                <a:cubicBezTo>
                  <a:pt x="183" y="71"/>
                  <a:pt x="183" y="71"/>
                  <a:pt x="183" y="71"/>
                </a:cubicBezTo>
                <a:cubicBezTo>
                  <a:pt x="190" y="82"/>
                  <a:pt x="194" y="96"/>
                  <a:pt x="194" y="110"/>
                </a:cubicBezTo>
                <a:cubicBezTo>
                  <a:pt x="194" y="156"/>
                  <a:pt x="156" y="194"/>
                  <a:pt x="110" y="194"/>
                </a:cubicBezTo>
                <a:cubicBezTo>
                  <a:pt x="65" y="194"/>
                  <a:pt x="27" y="156"/>
                  <a:pt x="27" y="110"/>
                </a:cubicBezTo>
                <a:cubicBezTo>
                  <a:pt x="27" y="64"/>
                  <a:pt x="65" y="27"/>
                  <a:pt x="110" y="27"/>
                </a:cubicBezTo>
                <a:cubicBezTo>
                  <a:pt x="137" y="27"/>
                  <a:pt x="160" y="39"/>
                  <a:pt x="175" y="58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50" y="52"/>
                  <a:pt x="131" y="42"/>
                  <a:pt x="110" y="42"/>
                </a:cubicBezTo>
                <a:cubicBezTo>
                  <a:pt x="73" y="42"/>
                  <a:pt x="43" y="73"/>
                  <a:pt x="43" y="110"/>
                </a:cubicBezTo>
                <a:cubicBezTo>
                  <a:pt x="43" y="148"/>
                  <a:pt x="73" y="178"/>
                  <a:pt x="110" y="178"/>
                </a:cubicBezTo>
                <a:cubicBezTo>
                  <a:pt x="148" y="178"/>
                  <a:pt x="178" y="148"/>
                  <a:pt x="178" y="110"/>
                </a:cubicBezTo>
                <a:cubicBezTo>
                  <a:pt x="178" y="99"/>
                  <a:pt x="176" y="88"/>
                  <a:pt x="171" y="79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1" y="98"/>
                  <a:pt x="153" y="104"/>
                  <a:pt x="153" y="110"/>
                </a:cubicBezTo>
                <a:cubicBezTo>
                  <a:pt x="153" y="134"/>
                  <a:pt x="134" y="153"/>
                  <a:pt x="110" y="153"/>
                </a:cubicBezTo>
                <a:cubicBezTo>
                  <a:pt x="87" y="153"/>
                  <a:pt x="68" y="134"/>
                  <a:pt x="68" y="110"/>
                </a:cubicBezTo>
                <a:cubicBezTo>
                  <a:pt x="68" y="87"/>
                  <a:pt x="87" y="68"/>
                  <a:pt x="110" y="68"/>
                </a:cubicBezTo>
                <a:cubicBezTo>
                  <a:pt x="122" y="68"/>
                  <a:pt x="133" y="73"/>
                  <a:pt x="141" y="81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2" y="87"/>
                  <a:pt x="116" y="85"/>
                  <a:pt x="110" y="85"/>
                </a:cubicBezTo>
                <a:cubicBezTo>
                  <a:pt x="96" y="85"/>
                  <a:pt x="85" y="96"/>
                  <a:pt x="85" y="110"/>
                </a:cubicBezTo>
                <a:cubicBezTo>
                  <a:pt x="85" y="124"/>
                  <a:pt x="96" y="136"/>
                  <a:pt x="110" y="136"/>
                </a:cubicBezTo>
                <a:cubicBezTo>
                  <a:pt x="125" y="136"/>
                  <a:pt x="136" y="124"/>
                  <a:pt x="136" y="110"/>
                </a:cubicBezTo>
                <a:cubicBezTo>
                  <a:pt x="136" y="108"/>
                  <a:pt x="135" y="105"/>
                  <a:pt x="135" y="103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4" y="37"/>
                  <a:pt x="224" y="37"/>
                  <a:pt x="224" y="37"/>
                </a:cubicBezTo>
                <a:cubicBezTo>
                  <a:pt x="230" y="34"/>
                  <a:pt x="230" y="34"/>
                  <a:pt x="230" y="34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19" y="29"/>
                  <a:pt x="219" y="29"/>
                  <a:pt x="219" y="29"/>
                </a:cubicBezTo>
                <a:cubicBezTo>
                  <a:pt x="219" y="8"/>
                  <a:pt x="219" y="8"/>
                  <a:pt x="219" y="8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0" y="55"/>
                  <a:pt x="180" y="55"/>
                  <a:pt x="180" y="55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64" y="11"/>
                  <a:pt x="138" y="0"/>
                  <a:pt x="110" y="0"/>
                </a:cubicBezTo>
                <a:cubicBezTo>
                  <a:pt x="50" y="0"/>
                  <a:pt x="0" y="50"/>
                  <a:pt x="0" y="110"/>
                </a:cubicBezTo>
                <a:cubicBezTo>
                  <a:pt x="0" y="171"/>
                  <a:pt x="50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97"/>
                  <a:pt x="218" y="84"/>
                  <a:pt x="213" y="72"/>
                </a:cubicBezTo>
                <a:lnTo>
                  <a:pt x="209" y="7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8A43A37-C04B-473A-AB0F-81E181FE4324}"/>
              </a:ext>
            </a:extLst>
          </p:cNvPr>
          <p:cNvGrpSpPr/>
          <p:nvPr/>
        </p:nvGrpSpPr>
        <p:grpSpPr>
          <a:xfrm>
            <a:off x="3069069" y="5317300"/>
            <a:ext cx="435163" cy="464181"/>
            <a:chOff x="3747270" y="4406884"/>
            <a:chExt cx="508855" cy="583688"/>
          </a:xfrm>
          <a:solidFill>
            <a:sysClr val="window" lastClr="FFFFFF"/>
          </a:solidFill>
        </p:grpSpPr>
        <p:sp>
          <p:nvSpPr>
            <p:cNvPr id="76" name="Oval 302">
              <a:extLst>
                <a:ext uri="{FF2B5EF4-FFF2-40B4-BE49-F238E27FC236}">
                  <a16:creationId xmlns:a16="http://schemas.microsoft.com/office/drawing/2014/main" id="{367618B1-5D7A-4553-8B86-9A3E62E88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663" y="4406884"/>
              <a:ext cx="89798" cy="1130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Freeform 303">
              <a:extLst>
                <a:ext uri="{FF2B5EF4-FFF2-40B4-BE49-F238E27FC236}">
                  <a16:creationId xmlns:a16="http://schemas.microsoft.com/office/drawing/2014/main" id="{29BF6DD8-1A01-4D6B-AFDB-6F9E3E60F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7270" y="4529941"/>
              <a:ext cx="325933" cy="460631"/>
            </a:xfrm>
            <a:custGeom>
              <a:avLst/>
              <a:gdLst>
                <a:gd name="T0" fmla="*/ 156 w 156"/>
                <a:gd name="T1" fmla="*/ 34 h 221"/>
                <a:gd name="T2" fmla="*/ 155 w 156"/>
                <a:gd name="T3" fmla="*/ 33 h 221"/>
                <a:gd name="T4" fmla="*/ 148 w 156"/>
                <a:gd name="T5" fmla="*/ 27 h 221"/>
                <a:gd name="T6" fmla="*/ 116 w 156"/>
                <a:gd name="T7" fmla="*/ 4 h 221"/>
                <a:gd name="T8" fmla="*/ 109 w 156"/>
                <a:gd name="T9" fmla="*/ 1 h 221"/>
                <a:gd name="T10" fmla="*/ 98 w 156"/>
                <a:gd name="T11" fmla="*/ 1 h 221"/>
                <a:gd name="T12" fmla="*/ 96 w 156"/>
                <a:gd name="T13" fmla="*/ 14 h 221"/>
                <a:gd name="T14" fmla="*/ 87 w 156"/>
                <a:gd name="T15" fmla="*/ 55 h 221"/>
                <a:gd name="T16" fmla="*/ 87 w 156"/>
                <a:gd name="T17" fmla="*/ 9 h 221"/>
                <a:gd name="T18" fmla="*/ 75 w 156"/>
                <a:gd name="T19" fmla="*/ 0 h 221"/>
                <a:gd name="T20" fmla="*/ 74 w 156"/>
                <a:gd name="T21" fmla="*/ 11 h 221"/>
                <a:gd name="T22" fmla="*/ 58 w 156"/>
                <a:gd name="T23" fmla="*/ 23 h 221"/>
                <a:gd name="T24" fmla="*/ 52 w 156"/>
                <a:gd name="T25" fmla="*/ 9 h 221"/>
                <a:gd name="T26" fmla="*/ 61 w 156"/>
                <a:gd name="T27" fmla="*/ 0 h 221"/>
                <a:gd name="T28" fmla="*/ 49 w 156"/>
                <a:gd name="T29" fmla="*/ 2 h 221"/>
                <a:gd name="T30" fmla="*/ 3 w 156"/>
                <a:gd name="T31" fmla="*/ 46 h 221"/>
                <a:gd name="T32" fmla="*/ 3 w 156"/>
                <a:gd name="T33" fmla="*/ 46 h 221"/>
                <a:gd name="T34" fmla="*/ 1 w 156"/>
                <a:gd name="T35" fmla="*/ 62 h 221"/>
                <a:gd name="T36" fmla="*/ 2 w 156"/>
                <a:gd name="T37" fmla="*/ 62 h 221"/>
                <a:gd name="T38" fmla="*/ 3 w 156"/>
                <a:gd name="T39" fmla="*/ 64 h 221"/>
                <a:gd name="T40" fmla="*/ 7 w 156"/>
                <a:gd name="T41" fmla="*/ 73 h 221"/>
                <a:gd name="T42" fmla="*/ 26 w 156"/>
                <a:gd name="T43" fmla="*/ 109 h 221"/>
                <a:gd name="T44" fmla="*/ 42 w 156"/>
                <a:gd name="T45" fmla="*/ 116 h 221"/>
                <a:gd name="T46" fmla="*/ 45 w 156"/>
                <a:gd name="T47" fmla="*/ 117 h 221"/>
                <a:gd name="T48" fmla="*/ 78 w 156"/>
                <a:gd name="T49" fmla="*/ 221 h 221"/>
                <a:gd name="T50" fmla="*/ 72 w 156"/>
                <a:gd name="T51" fmla="*/ 142 h 221"/>
                <a:gd name="T52" fmla="*/ 115 w 156"/>
                <a:gd name="T53" fmla="*/ 43 h 221"/>
                <a:gd name="T54" fmla="*/ 121 w 156"/>
                <a:gd name="T55" fmla="*/ 40 h 221"/>
                <a:gd name="T56" fmla="*/ 97 w 156"/>
                <a:gd name="T57" fmla="*/ 58 h 221"/>
                <a:gd name="T58" fmla="*/ 115 w 156"/>
                <a:gd name="T59" fmla="*/ 43 h 221"/>
                <a:gd name="T60" fmla="*/ 39 w 156"/>
                <a:gd name="T61" fmla="*/ 72 h 221"/>
                <a:gd name="T62" fmla="*/ 30 w 156"/>
                <a:gd name="T63" fmla="*/ 56 h 221"/>
                <a:gd name="T64" fmla="*/ 43 w 156"/>
                <a:gd name="T65" fmla="*/ 7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21">
                  <a:moveTo>
                    <a:pt x="155" y="54"/>
                  </a:moveTo>
                  <a:cubicBezTo>
                    <a:pt x="155" y="45"/>
                    <a:pt x="156" y="31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2"/>
                    <a:pt x="111" y="2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1"/>
                    <a:pt x="101" y="1"/>
                    <a:pt x="98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4" y="1"/>
                    <a:pt x="50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46" y="2"/>
                    <a:pt x="43" y="3"/>
                    <a:pt x="40" y="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77"/>
                    <a:pt x="2" y="55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31" y="107"/>
                    <a:pt x="37" y="104"/>
                    <a:pt x="42" y="101"/>
                  </a:cubicBezTo>
                  <a:cubicBezTo>
                    <a:pt x="42" y="106"/>
                    <a:pt x="42" y="111"/>
                    <a:pt x="42" y="116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43" y="117"/>
                    <a:pt x="44" y="117"/>
                    <a:pt x="45" y="117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08"/>
                    <a:pt x="78" y="191"/>
                    <a:pt x="78" y="174"/>
                  </a:cubicBezTo>
                  <a:cubicBezTo>
                    <a:pt x="74" y="164"/>
                    <a:pt x="72" y="153"/>
                    <a:pt x="72" y="142"/>
                  </a:cubicBezTo>
                  <a:cubicBezTo>
                    <a:pt x="72" y="95"/>
                    <a:pt x="109" y="57"/>
                    <a:pt x="155" y="54"/>
                  </a:cubicBezTo>
                  <a:close/>
                  <a:moveTo>
                    <a:pt x="115" y="43"/>
                  </a:moveTo>
                  <a:cubicBezTo>
                    <a:pt x="115" y="40"/>
                    <a:pt x="115" y="38"/>
                    <a:pt x="115" y="35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4"/>
                    <a:pt x="95" y="54"/>
                    <a:pt x="95" y="54"/>
                  </a:cubicBezTo>
                  <a:lnTo>
                    <a:pt x="115" y="43"/>
                  </a:lnTo>
                  <a:close/>
                  <a:moveTo>
                    <a:pt x="43" y="78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53"/>
                    <a:pt x="43" y="65"/>
                    <a:pt x="43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Freeform 304">
              <a:extLst>
                <a:ext uri="{FF2B5EF4-FFF2-40B4-BE49-F238E27FC236}">
                  <a16:creationId xmlns:a16="http://schemas.microsoft.com/office/drawing/2014/main" id="{2D2B084F-A911-4DCA-ABF3-DA3A93866883}"/>
                </a:ext>
              </a:extLst>
            </p:cNvPr>
            <p:cNvSpPr/>
            <p:nvPr/>
          </p:nvSpPr>
          <p:spPr bwMode="auto">
            <a:xfrm>
              <a:off x="3920214" y="4912413"/>
              <a:ext cx="64855" cy="78158"/>
            </a:xfrm>
            <a:custGeom>
              <a:avLst/>
              <a:gdLst>
                <a:gd name="T0" fmla="*/ 0 w 31"/>
                <a:gd name="T1" fmla="*/ 0 h 37"/>
                <a:gd name="T2" fmla="*/ 1 w 31"/>
                <a:gd name="T3" fmla="*/ 37 h 37"/>
                <a:gd name="T4" fmla="*/ 31 w 31"/>
                <a:gd name="T5" fmla="*/ 37 h 37"/>
                <a:gd name="T6" fmla="*/ 31 w 31"/>
                <a:gd name="T7" fmla="*/ 33 h 37"/>
                <a:gd name="T8" fmla="*/ 0 w 3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5"/>
                    <a:pt x="31" y="33"/>
                  </a:cubicBezTo>
                  <a:cubicBezTo>
                    <a:pt x="18" y="25"/>
                    <a:pt x="7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Freeform 305">
              <a:extLst>
                <a:ext uri="{FF2B5EF4-FFF2-40B4-BE49-F238E27FC236}">
                  <a16:creationId xmlns:a16="http://schemas.microsoft.com/office/drawing/2014/main" id="{B5FEB83F-4060-4122-884B-600C695CCA8E}"/>
                </a:ext>
              </a:extLst>
            </p:cNvPr>
            <p:cNvSpPr/>
            <p:nvPr/>
          </p:nvSpPr>
          <p:spPr bwMode="auto">
            <a:xfrm>
              <a:off x="4066552" y="4652997"/>
              <a:ext cx="56539" cy="44899"/>
            </a:xfrm>
            <a:custGeom>
              <a:avLst/>
              <a:gdLst>
                <a:gd name="T0" fmla="*/ 29 w 34"/>
                <a:gd name="T1" fmla="*/ 0 h 27"/>
                <a:gd name="T2" fmla="*/ 24 w 34"/>
                <a:gd name="T3" fmla="*/ 0 h 27"/>
                <a:gd name="T4" fmla="*/ 10 w 34"/>
                <a:gd name="T5" fmla="*/ 0 h 27"/>
                <a:gd name="T6" fmla="*/ 4 w 34"/>
                <a:gd name="T7" fmla="*/ 0 h 27"/>
                <a:gd name="T8" fmla="*/ 0 w 34"/>
                <a:gd name="T9" fmla="*/ 27 h 27"/>
                <a:gd name="T10" fmla="*/ 10 w 34"/>
                <a:gd name="T11" fmla="*/ 27 h 27"/>
                <a:gd name="T12" fmla="*/ 24 w 34"/>
                <a:gd name="T13" fmla="*/ 27 h 27"/>
                <a:gd name="T14" fmla="*/ 34 w 34"/>
                <a:gd name="T15" fmla="*/ 27 h 27"/>
                <a:gd name="T16" fmla="*/ 29 w 34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0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7"/>
                  </a:lnTo>
                  <a:lnTo>
                    <a:pt x="10" y="27"/>
                  </a:lnTo>
                  <a:lnTo>
                    <a:pt x="24" y="27"/>
                  </a:lnTo>
                  <a:lnTo>
                    <a:pt x="34" y="27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0" name="Freeform 306">
              <a:extLst>
                <a:ext uri="{FF2B5EF4-FFF2-40B4-BE49-F238E27FC236}">
                  <a16:creationId xmlns:a16="http://schemas.microsoft.com/office/drawing/2014/main" id="{0857C8C9-AD5F-4A5F-9C05-3F54CEB61EDD}"/>
                </a:ext>
              </a:extLst>
            </p:cNvPr>
            <p:cNvSpPr/>
            <p:nvPr/>
          </p:nvSpPr>
          <p:spPr bwMode="auto">
            <a:xfrm>
              <a:off x="3991720" y="4662974"/>
              <a:ext cx="64855" cy="63191"/>
            </a:xfrm>
            <a:custGeom>
              <a:avLst/>
              <a:gdLst>
                <a:gd name="T0" fmla="*/ 21 w 39"/>
                <a:gd name="T1" fmla="*/ 0 h 38"/>
                <a:gd name="T2" fmla="*/ 16 w 39"/>
                <a:gd name="T3" fmla="*/ 3 h 38"/>
                <a:gd name="T4" fmla="*/ 5 w 39"/>
                <a:gd name="T5" fmla="*/ 9 h 38"/>
                <a:gd name="T6" fmla="*/ 0 w 39"/>
                <a:gd name="T7" fmla="*/ 13 h 38"/>
                <a:gd name="T8" fmla="*/ 10 w 39"/>
                <a:gd name="T9" fmla="*/ 38 h 38"/>
                <a:gd name="T10" fmla="*/ 17 w 39"/>
                <a:gd name="T11" fmla="*/ 33 h 38"/>
                <a:gd name="T12" fmla="*/ 30 w 39"/>
                <a:gd name="T13" fmla="*/ 25 h 38"/>
                <a:gd name="T14" fmla="*/ 39 w 39"/>
                <a:gd name="T15" fmla="*/ 20 h 38"/>
                <a:gd name="T16" fmla="*/ 21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1" y="0"/>
                  </a:moveTo>
                  <a:lnTo>
                    <a:pt x="16" y="3"/>
                  </a:lnTo>
                  <a:lnTo>
                    <a:pt x="5" y="9"/>
                  </a:lnTo>
                  <a:lnTo>
                    <a:pt x="0" y="13"/>
                  </a:lnTo>
                  <a:lnTo>
                    <a:pt x="10" y="38"/>
                  </a:lnTo>
                  <a:lnTo>
                    <a:pt x="17" y="33"/>
                  </a:lnTo>
                  <a:lnTo>
                    <a:pt x="30" y="25"/>
                  </a:lnTo>
                  <a:lnTo>
                    <a:pt x="39" y="2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1" name="Freeform 307">
              <a:extLst>
                <a:ext uri="{FF2B5EF4-FFF2-40B4-BE49-F238E27FC236}">
                  <a16:creationId xmlns:a16="http://schemas.microsoft.com/office/drawing/2014/main" id="{2BA464C9-500E-427A-B835-DA321D74F31E}"/>
                </a:ext>
              </a:extLst>
            </p:cNvPr>
            <p:cNvSpPr/>
            <p:nvPr/>
          </p:nvSpPr>
          <p:spPr bwMode="auto">
            <a:xfrm>
              <a:off x="3935180" y="4712862"/>
              <a:ext cx="63191" cy="64855"/>
            </a:xfrm>
            <a:custGeom>
              <a:avLst/>
              <a:gdLst>
                <a:gd name="T0" fmla="*/ 13 w 38"/>
                <a:gd name="T1" fmla="*/ 0 h 39"/>
                <a:gd name="T2" fmla="*/ 9 w 38"/>
                <a:gd name="T3" fmla="*/ 5 h 39"/>
                <a:gd name="T4" fmla="*/ 3 w 38"/>
                <a:gd name="T5" fmla="*/ 18 h 39"/>
                <a:gd name="T6" fmla="*/ 0 w 38"/>
                <a:gd name="T7" fmla="*/ 23 h 39"/>
                <a:gd name="T8" fmla="*/ 20 w 38"/>
                <a:gd name="T9" fmla="*/ 39 h 39"/>
                <a:gd name="T10" fmla="*/ 25 w 38"/>
                <a:gd name="T11" fmla="*/ 31 h 39"/>
                <a:gd name="T12" fmla="*/ 33 w 38"/>
                <a:gd name="T13" fmla="*/ 19 h 39"/>
                <a:gd name="T14" fmla="*/ 38 w 38"/>
                <a:gd name="T15" fmla="*/ 10 h 39"/>
                <a:gd name="T16" fmla="*/ 13 w 3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13" y="0"/>
                  </a:moveTo>
                  <a:lnTo>
                    <a:pt x="9" y="5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20" y="39"/>
                  </a:lnTo>
                  <a:lnTo>
                    <a:pt x="25" y="31"/>
                  </a:lnTo>
                  <a:lnTo>
                    <a:pt x="33" y="19"/>
                  </a:lnTo>
                  <a:lnTo>
                    <a:pt x="38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2" name="Freeform 308">
              <a:extLst>
                <a:ext uri="{FF2B5EF4-FFF2-40B4-BE49-F238E27FC236}">
                  <a16:creationId xmlns:a16="http://schemas.microsoft.com/office/drawing/2014/main" id="{740BEE34-DCAE-46C5-923C-4F2611318BB1}"/>
                </a:ext>
              </a:extLst>
            </p:cNvPr>
            <p:cNvSpPr/>
            <p:nvPr/>
          </p:nvSpPr>
          <p:spPr bwMode="auto">
            <a:xfrm>
              <a:off x="3918551" y="4787694"/>
              <a:ext cx="43236" cy="54877"/>
            </a:xfrm>
            <a:custGeom>
              <a:avLst/>
              <a:gdLst>
                <a:gd name="T0" fmla="*/ 0 w 26"/>
                <a:gd name="T1" fmla="*/ 4 h 33"/>
                <a:gd name="T2" fmla="*/ 0 w 26"/>
                <a:gd name="T3" fmla="*/ 10 h 33"/>
                <a:gd name="T4" fmla="*/ 0 w 26"/>
                <a:gd name="T5" fmla="*/ 24 h 33"/>
                <a:gd name="T6" fmla="*/ 0 w 26"/>
                <a:gd name="T7" fmla="*/ 29 h 33"/>
                <a:gd name="T8" fmla="*/ 26 w 26"/>
                <a:gd name="T9" fmla="*/ 33 h 33"/>
                <a:gd name="T10" fmla="*/ 26 w 26"/>
                <a:gd name="T11" fmla="*/ 24 h 33"/>
                <a:gd name="T12" fmla="*/ 26 w 26"/>
                <a:gd name="T13" fmla="*/ 10 h 33"/>
                <a:gd name="T14" fmla="*/ 26 w 26"/>
                <a:gd name="T15" fmla="*/ 0 h 33"/>
                <a:gd name="T16" fmla="*/ 0 w 26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3">
                  <a:moveTo>
                    <a:pt x="0" y="4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6" y="33"/>
                  </a:lnTo>
                  <a:lnTo>
                    <a:pt x="26" y="24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Freeform 309">
              <a:extLst>
                <a:ext uri="{FF2B5EF4-FFF2-40B4-BE49-F238E27FC236}">
                  <a16:creationId xmlns:a16="http://schemas.microsoft.com/office/drawing/2014/main" id="{E995A7CE-26C7-4468-A715-6783670FD002}"/>
                </a:ext>
              </a:extLst>
            </p:cNvPr>
            <p:cNvSpPr/>
            <p:nvPr/>
          </p:nvSpPr>
          <p:spPr bwMode="auto">
            <a:xfrm>
              <a:off x="3928529" y="4854211"/>
              <a:ext cx="61529" cy="64855"/>
            </a:xfrm>
            <a:custGeom>
              <a:avLst/>
              <a:gdLst>
                <a:gd name="T0" fmla="*/ 0 w 37"/>
                <a:gd name="T1" fmla="*/ 17 h 39"/>
                <a:gd name="T2" fmla="*/ 3 w 37"/>
                <a:gd name="T3" fmla="*/ 22 h 39"/>
                <a:gd name="T4" fmla="*/ 9 w 37"/>
                <a:gd name="T5" fmla="*/ 34 h 39"/>
                <a:gd name="T6" fmla="*/ 12 w 37"/>
                <a:gd name="T7" fmla="*/ 39 h 39"/>
                <a:gd name="T8" fmla="*/ 37 w 37"/>
                <a:gd name="T9" fmla="*/ 29 h 39"/>
                <a:gd name="T10" fmla="*/ 33 w 37"/>
                <a:gd name="T11" fmla="*/ 20 h 39"/>
                <a:gd name="T12" fmla="*/ 25 w 37"/>
                <a:gd name="T13" fmla="*/ 9 h 39"/>
                <a:gd name="T14" fmla="*/ 20 w 37"/>
                <a:gd name="T15" fmla="*/ 0 h 39"/>
                <a:gd name="T16" fmla="*/ 0 w 37"/>
                <a:gd name="T17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17"/>
                  </a:moveTo>
                  <a:lnTo>
                    <a:pt x="3" y="22"/>
                  </a:lnTo>
                  <a:lnTo>
                    <a:pt x="9" y="34"/>
                  </a:lnTo>
                  <a:lnTo>
                    <a:pt x="12" y="39"/>
                  </a:lnTo>
                  <a:lnTo>
                    <a:pt x="37" y="29"/>
                  </a:lnTo>
                  <a:lnTo>
                    <a:pt x="33" y="20"/>
                  </a:lnTo>
                  <a:lnTo>
                    <a:pt x="25" y="9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4" name="Freeform 310">
              <a:extLst>
                <a:ext uri="{FF2B5EF4-FFF2-40B4-BE49-F238E27FC236}">
                  <a16:creationId xmlns:a16="http://schemas.microsoft.com/office/drawing/2014/main" id="{F7C9382B-D3CB-49CA-9B4D-6C18CD50DE54}"/>
                </a:ext>
              </a:extLst>
            </p:cNvPr>
            <p:cNvSpPr/>
            <p:nvPr/>
          </p:nvSpPr>
          <p:spPr bwMode="auto">
            <a:xfrm>
              <a:off x="3978416" y="4912413"/>
              <a:ext cx="64855" cy="63191"/>
            </a:xfrm>
            <a:custGeom>
              <a:avLst/>
              <a:gdLst>
                <a:gd name="T0" fmla="*/ 0 w 39"/>
                <a:gd name="T1" fmla="*/ 26 h 38"/>
                <a:gd name="T2" fmla="*/ 5 w 39"/>
                <a:gd name="T3" fmla="*/ 28 h 38"/>
                <a:gd name="T4" fmla="*/ 18 w 39"/>
                <a:gd name="T5" fmla="*/ 36 h 38"/>
                <a:gd name="T6" fmla="*/ 23 w 39"/>
                <a:gd name="T7" fmla="*/ 38 h 38"/>
                <a:gd name="T8" fmla="*/ 39 w 39"/>
                <a:gd name="T9" fmla="*/ 17 h 38"/>
                <a:gd name="T10" fmla="*/ 30 w 39"/>
                <a:gd name="T11" fmla="*/ 12 h 38"/>
                <a:gd name="T12" fmla="*/ 19 w 39"/>
                <a:gd name="T13" fmla="*/ 6 h 38"/>
                <a:gd name="T14" fmla="*/ 10 w 39"/>
                <a:gd name="T15" fmla="*/ 0 h 38"/>
                <a:gd name="T16" fmla="*/ 0 w 39"/>
                <a:gd name="T1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0" y="26"/>
                  </a:moveTo>
                  <a:lnTo>
                    <a:pt x="5" y="28"/>
                  </a:lnTo>
                  <a:lnTo>
                    <a:pt x="18" y="36"/>
                  </a:lnTo>
                  <a:lnTo>
                    <a:pt x="23" y="38"/>
                  </a:lnTo>
                  <a:lnTo>
                    <a:pt x="39" y="17"/>
                  </a:lnTo>
                  <a:lnTo>
                    <a:pt x="30" y="12"/>
                  </a:lnTo>
                  <a:lnTo>
                    <a:pt x="19" y="6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5" name="Freeform 311">
              <a:extLst>
                <a:ext uri="{FF2B5EF4-FFF2-40B4-BE49-F238E27FC236}">
                  <a16:creationId xmlns:a16="http://schemas.microsoft.com/office/drawing/2014/main" id="{2FCB94E8-CB89-4989-9537-D7794F601D37}"/>
                </a:ext>
              </a:extLst>
            </p:cNvPr>
            <p:cNvSpPr/>
            <p:nvPr/>
          </p:nvSpPr>
          <p:spPr bwMode="auto">
            <a:xfrm>
              <a:off x="4054911" y="4947335"/>
              <a:ext cx="53214" cy="43236"/>
            </a:xfrm>
            <a:custGeom>
              <a:avLst/>
              <a:gdLst>
                <a:gd name="T0" fmla="*/ 3 w 32"/>
                <a:gd name="T1" fmla="*/ 26 h 26"/>
                <a:gd name="T2" fmla="*/ 8 w 32"/>
                <a:gd name="T3" fmla="*/ 26 h 26"/>
                <a:gd name="T4" fmla="*/ 23 w 32"/>
                <a:gd name="T5" fmla="*/ 26 h 26"/>
                <a:gd name="T6" fmla="*/ 28 w 32"/>
                <a:gd name="T7" fmla="*/ 26 h 26"/>
                <a:gd name="T8" fmla="*/ 32 w 32"/>
                <a:gd name="T9" fmla="*/ 0 h 26"/>
                <a:gd name="T10" fmla="*/ 23 w 32"/>
                <a:gd name="T11" fmla="*/ 0 h 26"/>
                <a:gd name="T12" fmla="*/ 8 w 32"/>
                <a:gd name="T13" fmla="*/ 0 h 26"/>
                <a:gd name="T14" fmla="*/ 0 w 32"/>
                <a:gd name="T15" fmla="*/ 0 h 26"/>
                <a:gd name="T16" fmla="*/ 3 w 3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3" y="26"/>
                  </a:moveTo>
                  <a:lnTo>
                    <a:pt x="8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Freeform 312">
              <a:extLst>
                <a:ext uri="{FF2B5EF4-FFF2-40B4-BE49-F238E27FC236}">
                  <a16:creationId xmlns:a16="http://schemas.microsoft.com/office/drawing/2014/main" id="{3A8C862D-88B2-4328-A175-73D7DF1FF275}"/>
                </a:ext>
              </a:extLst>
            </p:cNvPr>
            <p:cNvSpPr/>
            <p:nvPr/>
          </p:nvSpPr>
          <p:spPr bwMode="auto">
            <a:xfrm>
              <a:off x="4121428" y="4919065"/>
              <a:ext cx="61529" cy="63191"/>
            </a:xfrm>
            <a:custGeom>
              <a:avLst/>
              <a:gdLst>
                <a:gd name="T0" fmla="*/ 16 w 37"/>
                <a:gd name="T1" fmla="*/ 38 h 38"/>
                <a:gd name="T2" fmla="*/ 21 w 37"/>
                <a:gd name="T3" fmla="*/ 35 h 38"/>
                <a:gd name="T4" fmla="*/ 34 w 37"/>
                <a:gd name="T5" fmla="*/ 28 h 38"/>
                <a:gd name="T6" fmla="*/ 37 w 37"/>
                <a:gd name="T7" fmla="*/ 25 h 38"/>
                <a:gd name="T8" fmla="*/ 29 w 37"/>
                <a:gd name="T9" fmla="*/ 0 h 38"/>
                <a:gd name="T10" fmla="*/ 20 w 37"/>
                <a:gd name="T11" fmla="*/ 5 h 38"/>
                <a:gd name="T12" fmla="*/ 7 w 37"/>
                <a:gd name="T13" fmla="*/ 12 h 38"/>
                <a:gd name="T14" fmla="*/ 0 w 37"/>
                <a:gd name="T15" fmla="*/ 17 h 38"/>
                <a:gd name="T16" fmla="*/ 16 w 3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16" y="38"/>
                  </a:moveTo>
                  <a:lnTo>
                    <a:pt x="21" y="35"/>
                  </a:lnTo>
                  <a:lnTo>
                    <a:pt x="34" y="28"/>
                  </a:lnTo>
                  <a:lnTo>
                    <a:pt x="37" y="25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1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7" name="Freeform 313">
              <a:extLst>
                <a:ext uri="{FF2B5EF4-FFF2-40B4-BE49-F238E27FC236}">
                  <a16:creationId xmlns:a16="http://schemas.microsoft.com/office/drawing/2014/main" id="{3E2B3F70-C7BB-449F-8B36-3C2D59408B9E}"/>
                </a:ext>
              </a:extLst>
            </p:cNvPr>
            <p:cNvSpPr/>
            <p:nvPr/>
          </p:nvSpPr>
          <p:spPr bwMode="auto">
            <a:xfrm>
              <a:off x="4179631" y="4867515"/>
              <a:ext cx="61529" cy="63191"/>
            </a:xfrm>
            <a:custGeom>
              <a:avLst/>
              <a:gdLst>
                <a:gd name="T0" fmla="*/ 25 w 37"/>
                <a:gd name="T1" fmla="*/ 38 h 38"/>
                <a:gd name="T2" fmla="*/ 27 w 37"/>
                <a:gd name="T3" fmla="*/ 33 h 38"/>
                <a:gd name="T4" fmla="*/ 34 w 37"/>
                <a:gd name="T5" fmla="*/ 21 h 38"/>
                <a:gd name="T6" fmla="*/ 37 w 37"/>
                <a:gd name="T7" fmla="*/ 16 h 38"/>
                <a:gd name="T8" fmla="*/ 16 w 37"/>
                <a:gd name="T9" fmla="*/ 0 h 38"/>
                <a:gd name="T10" fmla="*/ 11 w 37"/>
                <a:gd name="T11" fmla="*/ 7 h 38"/>
                <a:gd name="T12" fmla="*/ 5 w 37"/>
                <a:gd name="T13" fmla="*/ 20 h 38"/>
                <a:gd name="T14" fmla="*/ 0 w 37"/>
                <a:gd name="T15" fmla="*/ 27 h 38"/>
                <a:gd name="T16" fmla="*/ 25 w 3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25" y="38"/>
                  </a:moveTo>
                  <a:lnTo>
                    <a:pt x="27" y="33"/>
                  </a:lnTo>
                  <a:lnTo>
                    <a:pt x="34" y="21"/>
                  </a:lnTo>
                  <a:lnTo>
                    <a:pt x="37" y="16"/>
                  </a:lnTo>
                  <a:lnTo>
                    <a:pt x="16" y="0"/>
                  </a:lnTo>
                  <a:lnTo>
                    <a:pt x="11" y="7"/>
                  </a:lnTo>
                  <a:lnTo>
                    <a:pt x="5" y="20"/>
                  </a:lnTo>
                  <a:lnTo>
                    <a:pt x="0" y="27"/>
                  </a:lnTo>
                  <a:lnTo>
                    <a:pt x="2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8" name="Freeform 314">
              <a:extLst>
                <a:ext uri="{FF2B5EF4-FFF2-40B4-BE49-F238E27FC236}">
                  <a16:creationId xmlns:a16="http://schemas.microsoft.com/office/drawing/2014/main" id="{7DAEE038-490C-4872-905A-1FCD801B018D}"/>
                </a:ext>
              </a:extLst>
            </p:cNvPr>
            <p:cNvSpPr/>
            <p:nvPr/>
          </p:nvSpPr>
          <p:spPr bwMode="auto">
            <a:xfrm>
              <a:off x="4212889" y="4800998"/>
              <a:ext cx="43236" cy="56539"/>
            </a:xfrm>
            <a:custGeom>
              <a:avLst/>
              <a:gdLst>
                <a:gd name="T0" fmla="*/ 26 w 26"/>
                <a:gd name="T1" fmla="*/ 30 h 34"/>
                <a:gd name="T2" fmla="*/ 26 w 26"/>
                <a:gd name="T3" fmla="*/ 24 h 34"/>
                <a:gd name="T4" fmla="*/ 26 w 26"/>
                <a:gd name="T5" fmla="*/ 10 h 34"/>
                <a:gd name="T6" fmla="*/ 26 w 26"/>
                <a:gd name="T7" fmla="*/ 5 h 34"/>
                <a:gd name="T8" fmla="*/ 0 w 26"/>
                <a:gd name="T9" fmla="*/ 0 h 34"/>
                <a:gd name="T10" fmla="*/ 0 w 26"/>
                <a:gd name="T11" fmla="*/ 10 h 34"/>
                <a:gd name="T12" fmla="*/ 0 w 26"/>
                <a:gd name="T13" fmla="*/ 24 h 34"/>
                <a:gd name="T14" fmla="*/ 0 w 26"/>
                <a:gd name="T15" fmla="*/ 34 h 34"/>
                <a:gd name="T16" fmla="*/ 26 w 26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4">
                  <a:moveTo>
                    <a:pt x="26" y="30"/>
                  </a:moveTo>
                  <a:lnTo>
                    <a:pt x="26" y="24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6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9" name="Freeform 315">
              <a:extLst>
                <a:ext uri="{FF2B5EF4-FFF2-40B4-BE49-F238E27FC236}">
                  <a16:creationId xmlns:a16="http://schemas.microsoft.com/office/drawing/2014/main" id="{2DEAE26F-A81A-48DF-9C11-E808FE1E3679}"/>
                </a:ext>
              </a:extLst>
            </p:cNvPr>
            <p:cNvSpPr/>
            <p:nvPr/>
          </p:nvSpPr>
          <p:spPr bwMode="auto">
            <a:xfrm>
              <a:off x="4186282" y="4726166"/>
              <a:ext cx="61529" cy="64855"/>
            </a:xfrm>
            <a:custGeom>
              <a:avLst/>
              <a:gdLst>
                <a:gd name="T0" fmla="*/ 37 w 37"/>
                <a:gd name="T1" fmla="*/ 21 h 39"/>
                <a:gd name="T2" fmla="*/ 35 w 37"/>
                <a:gd name="T3" fmla="*/ 16 h 39"/>
                <a:gd name="T4" fmla="*/ 27 w 37"/>
                <a:gd name="T5" fmla="*/ 5 h 39"/>
                <a:gd name="T6" fmla="*/ 25 w 37"/>
                <a:gd name="T7" fmla="*/ 0 h 39"/>
                <a:gd name="T8" fmla="*/ 0 w 37"/>
                <a:gd name="T9" fmla="*/ 10 h 39"/>
                <a:gd name="T10" fmla="*/ 5 w 37"/>
                <a:gd name="T11" fmla="*/ 17 h 39"/>
                <a:gd name="T12" fmla="*/ 11 w 37"/>
                <a:gd name="T13" fmla="*/ 30 h 39"/>
                <a:gd name="T14" fmla="*/ 16 w 37"/>
                <a:gd name="T15" fmla="*/ 39 h 39"/>
                <a:gd name="T16" fmla="*/ 37 w 37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21"/>
                  </a:moveTo>
                  <a:lnTo>
                    <a:pt x="35" y="16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5" y="17"/>
                  </a:lnTo>
                  <a:lnTo>
                    <a:pt x="11" y="30"/>
                  </a:lnTo>
                  <a:lnTo>
                    <a:pt x="16" y="3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0" name="Freeform 316">
              <a:extLst>
                <a:ext uri="{FF2B5EF4-FFF2-40B4-BE49-F238E27FC236}">
                  <a16:creationId xmlns:a16="http://schemas.microsoft.com/office/drawing/2014/main" id="{9943B62F-6D40-487C-9617-5B6063E092BF}"/>
                </a:ext>
              </a:extLst>
            </p:cNvPr>
            <p:cNvSpPr/>
            <p:nvPr/>
          </p:nvSpPr>
          <p:spPr bwMode="auto">
            <a:xfrm>
              <a:off x="4131405" y="4669626"/>
              <a:ext cx="64855" cy="61529"/>
            </a:xfrm>
            <a:custGeom>
              <a:avLst/>
              <a:gdLst>
                <a:gd name="T0" fmla="*/ 39 w 39"/>
                <a:gd name="T1" fmla="*/ 12 h 37"/>
                <a:gd name="T2" fmla="*/ 34 w 39"/>
                <a:gd name="T3" fmla="*/ 10 h 37"/>
                <a:gd name="T4" fmla="*/ 23 w 39"/>
                <a:gd name="T5" fmla="*/ 2 h 37"/>
                <a:gd name="T6" fmla="*/ 17 w 39"/>
                <a:gd name="T7" fmla="*/ 0 h 37"/>
                <a:gd name="T8" fmla="*/ 0 w 39"/>
                <a:gd name="T9" fmla="*/ 21 h 37"/>
                <a:gd name="T10" fmla="*/ 9 w 39"/>
                <a:gd name="T11" fmla="*/ 25 h 37"/>
                <a:gd name="T12" fmla="*/ 21 w 39"/>
                <a:gd name="T13" fmla="*/ 32 h 37"/>
                <a:gd name="T14" fmla="*/ 29 w 39"/>
                <a:gd name="T15" fmla="*/ 37 h 37"/>
                <a:gd name="T16" fmla="*/ 39 w 39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7">
                  <a:moveTo>
                    <a:pt x="39" y="12"/>
                  </a:moveTo>
                  <a:lnTo>
                    <a:pt x="34" y="10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9" y="25"/>
                  </a:lnTo>
                  <a:lnTo>
                    <a:pt x="21" y="32"/>
                  </a:lnTo>
                  <a:lnTo>
                    <a:pt x="29" y="37"/>
                  </a:lnTo>
                  <a:lnTo>
                    <a:pt x="39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1" name="Freeform 317">
              <a:extLst>
                <a:ext uri="{FF2B5EF4-FFF2-40B4-BE49-F238E27FC236}">
                  <a16:creationId xmlns:a16="http://schemas.microsoft.com/office/drawing/2014/main" id="{212FAD56-5040-434D-897F-CFAE6E4D3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484" y="4681267"/>
              <a:ext cx="279371" cy="282697"/>
            </a:xfrm>
            <a:custGeom>
              <a:avLst/>
              <a:gdLst>
                <a:gd name="T0" fmla="*/ 67 w 134"/>
                <a:gd name="T1" fmla="*/ 135 h 135"/>
                <a:gd name="T2" fmla="*/ 0 w 134"/>
                <a:gd name="T3" fmla="*/ 67 h 135"/>
                <a:gd name="T4" fmla="*/ 67 w 134"/>
                <a:gd name="T5" fmla="*/ 0 h 135"/>
                <a:gd name="T6" fmla="*/ 134 w 134"/>
                <a:gd name="T7" fmla="*/ 67 h 135"/>
                <a:gd name="T8" fmla="*/ 67 w 134"/>
                <a:gd name="T9" fmla="*/ 135 h 135"/>
                <a:gd name="T10" fmla="*/ 67 w 134"/>
                <a:gd name="T11" fmla="*/ 20 h 135"/>
                <a:gd name="T12" fmla="*/ 20 w 134"/>
                <a:gd name="T13" fmla="*/ 67 h 135"/>
                <a:gd name="T14" fmla="*/ 67 w 134"/>
                <a:gd name="T15" fmla="*/ 115 h 135"/>
                <a:gd name="T16" fmla="*/ 114 w 134"/>
                <a:gd name="T17" fmla="*/ 67 h 135"/>
                <a:gd name="T18" fmla="*/ 67 w 134"/>
                <a:gd name="T19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5">
                  <a:moveTo>
                    <a:pt x="67" y="135"/>
                  </a:moveTo>
                  <a:cubicBezTo>
                    <a:pt x="30" y="135"/>
                    <a:pt x="0" y="105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5"/>
                    <a:pt x="104" y="135"/>
                    <a:pt x="67" y="135"/>
                  </a:cubicBezTo>
                  <a:close/>
                  <a:moveTo>
                    <a:pt x="67" y="20"/>
                  </a:moveTo>
                  <a:cubicBezTo>
                    <a:pt x="41" y="20"/>
                    <a:pt x="20" y="41"/>
                    <a:pt x="20" y="67"/>
                  </a:cubicBezTo>
                  <a:cubicBezTo>
                    <a:pt x="20" y="93"/>
                    <a:pt x="41" y="115"/>
                    <a:pt x="67" y="115"/>
                  </a:cubicBezTo>
                  <a:cubicBezTo>
                    <a:pt x="93" y="115"/>
                    <a:pt x="114" y="93"/>
                    <a:pt x="114" y="67"/>
                  </a:cubicBezTo>
                  <a:cubicBezTo>
                    <a:pt x="114" y="41"/>
                    <a:pt x="93" y="20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2" name="Oval 318">
              <a:extLst>
                <a:ext uri="{FF2B5EF4-FFF2-40B4-BE49-F238E27FC236}">
                  <a16:creationId xmlns:a16="http://schemas.microsoft.com/office/drawing/2014/main" id="{CBF50347-2C57-4976-BF6F-167A1C31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304" y="4762750"/>
              <a:ext cx="119731" cy="11973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F363FEFF-5B6D-4D95-9BD2-0312810AAC7D}"/>
              </a:ext>
            </a:extLst>
          </p:cNvPr>
          <p:cNvGrpSpPr/>
          <p:nvPr/>
        </p:nvGrpSpPr>
        <p:grpSpPr>
          <a:xfrm>
            <a:off x="7785484" y="3533370"/>
            <a:ext cx="419502" cy="335707"/>
            <a:chOff x="7197838" y="4508323"/>
            <a:chExt cx="463956" cy="410743"/>
          </a:xfrm>
          <a:solidFill>
            <a:sysClr val="window" lastClr="FFFFFF"/>
          </a:solidFill>
        </p:grpSpPr>
        <p:sp>
          <p:nvSpPr>
            <p:cNvPr id="94" name="Freeform 336">
              <a:extLst>
                <a:ext uri="{FF2B5EF4-FFF2-40B4-BE49-F238E27FC236}">
                  <a16:creationId xmlns:a16="http://schemas.microsoft.com/office/drawing/2014/main" id="{68F1AEF4-9E1C-461B-BC0B-2358D26F5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838" y="4508323"/>
              <a:ext cx="463956" cy="410743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8 h 197"/>
                <a:gd name="T6" fmla="*/ 0 w 222"/>
                <a:gd name="T7" fmla="*/ 190 h 197"/>
                <a:gd name="T8" fmla="*/ 7 w 222"/>
                <a:gd name="T9" fmla="*/ 197 h 197"/>
                <a:gd name="T10" fmla="*/ 215 w 222"/>
                <a:gd name="T11" fmla="*/ 197 h 197"/>
                <a:gd name="T12" fmla="*/ 222 w 222"/>
                <a:gd name="T13" fmla="*/ 190 h 197"/>
                <a:gd name="T14" fmla="*/ 222 w 222"/>
                <a:gd name="T15" fmla="*/ 8 h 197"/>
                <a:gd name="T16" fmla="*/ 215 w 222"/>
                <a:gd name="T17" fmla="*/ 0 h 197"/>
                <a:gd name="T18" fmla="*/ 171 w 222"/>
                <a:gd name="T19" fmla="*/ 16 h 197"/>
                <a:gd name="T20" fmla="*/ 180 w 222"/>
                <a:gd name="T21" fmla="*/ 25 h 197"/>
                <a:gd name="T22" fmla="*/ 171 w 222"/>
                <a:gd name="T23" fmla="*/ 34 h 197"/>
                <a:gd name="T24" fmla="*/ 162 w 222"/>
                <a:gd name="T25" fmla="*/ 25 h 197"/>
                <a:gd name="T26" fmla="*/ 171 w 222"/>
                <a:gd name="T27" fmla="*/ 16 h 197"/>
                <a:gd name="T28" fmla="*/ 143 w 222"/>
                <a:gd name="T29" fmla="*/ 16 h 197"/>
                <a:gd name="T30" fmla="*/ 153 w 222"/>
                <a:gd name="T31" fmla="*/ 25 h 197"/>
                <a:gd name="T32" fmla="*/ 143 w 222"/>
                <a:gd name="T33" fmla="*/ 34 h 197"/>
                <a:gd name="T34" fmla="*/ 134 w 222"/>
                <a:gd name="T35" fmla="*/ 25 h 197"/>
                <a:gd name="T36" fmla="*/ 143 w 222"/>
                <a:gd name="T37" fmla="*/ 16 h 197"/>
                <a:gd name="T38" fmla="*/ 208 w 222"/>
                <a:gd name="T39" fmla="*/ 183 h 197"/>
                <a:gd name="T40" fmla="*/ 14 w 222"/>
                <a:gd name="T41" fmla="*/ 183 h 197"/>
                <a:gd name="T42" fmla="*/ 14 w 222"/>
                <a:gd name="T43" fmla="*/ 50 h 197"/>
                <a:gd name="T44" fmla="*/ 208 w 222"/>
                <a:gd name="T45" fmla="*/ 50 h 197"/>
                <a:gd name="T46" fmla="*/ 208 w 222"/>
                <a:gd name="T47" fmla="*/ 183 h 197"/>
                <a:gd name="T48" fmla="*/ 199 w 222"/>
                <a:gd name="T49" fmla="*/ 34 h 197"/>
                <a:gd name="T50" fmla="*/ 189 w 222"/>
                <a:gd name="T51" fmla="*/ 25 h 197"/>
                <a:gd name="T52" fmla="*/ 199 w 222"/>
                <a:gd name="T53" fmla="*/ 16 h 197"/>
                <a:gd name="T54" fmla="*/ 208 w 222"/>
                <a:gd name="T55" fmla="*/ 25 h 197"/>
                <a:gd name="T56" fmla="*/ 199 w 222"/>
                <a:gd name="T57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4"/>
                    <a:pt x="4" y="197"/>
                    <a:pt x="7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4"/>
                    <a:pt x="222" y="190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2" y="4"/>
                    <a:pt x="219" y="0"/>
                    <a:pt x="215" y="0"/>
                  </a:cubicBezTo>
                  <a:close/>
                  <a:moveTo>
                    <a:pt x="171" y="16"/>
                  </a:moveTo>
                  <a:cubicBezTo>
                    <a:pt x="176" y="16"/>
                    <a:pt x="180" y="20"/>
                    <a:pt x="180" y="25"/>
                  </a:cubicBezTo>
                  <a:cubicBezTo>
                    <a:pt x="180" y="30"/>
                    <a:pt x="176" y="34"/>
                    <a:pt x="171" y="34"/>
                  </a:cubicBezTo>
                  <a:cubicBezTo>
                    <a:pt x="166" y="34"/>
                    <a:pt x="162" y="30"/>
                    <a:pt x="162" y="25"/>
                  </a:cubicBezTo>
                  <a:cubicBezTo>
                    <a:pt x="162" y="20"/>
                    <a:pt x="166" y="16"/>
                    <a:pt x="171" y="16"/>
                  </a:cubicBezTo>
                  <a:close/>
                  <a:moveTo>
                    <a:pt x="143" y="16"/>
                  </a:moveTo>
                  <a:cubicBezTo>
                    <a:pt x="149" y="16"/>
                    <a:pt x="153" y="20"/>
                    <a:pt x="153" y="25"/>
                  </a:cubicBezTo>
                  <a:cubicBezTo>
                    <a:pt x="153" y="30"/>
                    <a:pt x="149" y="34"/>
                    <a:pt x="143" y="34"/>
                  </a:cubicBezTo>
                  <a:cubicBezTo>
                    <a:pt x="138" y="34"/>
                    <a:pt x="134" y="30"/>
                    <a:pt x="134" y="25"/>
                  </a:cubicBezTo>
                  <a:cubicBezTo>
                    <a:pt x="134" y="20"/>
                    <a:pt x="138" y="16"/>
                    <a:pt x="143" y="16"/>
                  </a:cubicBezTo>
                  <a:close/>
                  <a:moveTo>
                    <a:pt x="208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8" y="50"/>
                    <a:pt x="208" y="50"/>
                    <a:pt x="208" y="50"/>
                  </a:cubicBezTo>
                  <a:lnTo>
                    <a:pt x="208" y="183"/>
                  </a:lnTo>
                  <a:close/>
                  <a:moveTo>
                    <a:pt x="199" y="34"/>
                  </a:moveTo>
                  <a:cubicBezTo>
                    <a:pt x="193" y="34"/>
                    <a:pt x="189" y="30"/>
                    <a:pt x="189" y="25"/>
                  </a:cubicBezTo>
                  <a:cubicBezTo>
                    <a:pt x="189" y="20"/>
                    <a:pt x="193" y="16"/>
                    <a:pt x="199" y="16"/>
                  </a:cubicBezTo>
                  <a:cubicBezTo>
                    <a:pt x="204" y="16"/>
                    <a:pt x="208" y="20"/>
                    <a:pt x="208" y="25"/>
                  </a:cubicBezTo>
                  <a:cubicBezTo>
                    <a:pt x="208" y="30"/>
                    <a:pt x="204" y="34"/>
                    <a:pt x="19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5" name="Freeform 337">
              <a:extLst>
                <a:ext uri="{FF2B5EF4-FFF2-40B4-BE49-F238E27FC236}">
                  <a16:creationId xmlns:a16="http://schemas.microsoft.com/office/drawing/2014/main" id="{A6DAB9C9-B408-429D-A0D6-D47AACC4D498}"/>
                </a:ext>
              </a:extLst>
            </p:cNvPr>
            <p:cNvSpPr/>
            <p:nvPr/>
          </p:nvSpPr>
          <p:spPr bwMode="auto">
            <a:xfrm>
              <a:off x="7492176" y="4633042"/>
              <a:ext cx="44899" cy="38248"/>
            </a:xfrm>
            <a:custGeom>
              <a:avLst/>
              <a:gdLst>
                <a:gd name="T0" fmla="*/ 21 w 21"/>
                <a:gd name="T1" fmla="*/ 14 h 18"/>
                <a:gd name="T2" fmla="*/ 17 w 21"/>
                <a:gd name="T3" fmla="*/ 18 h 18"/>
                <a:gd name="T4" fmla="*/ 3 w 21"/>
                <a:gd name="T5" fmla="*/ 18 h 18"/>
                <a:gd name="T6" fmla="*/ 0 w 21"/>
                <a:gd name="T7" fmla="*/ 14 h 18"/>
                <a:gd name="T8" fmla="*/ 0 w 21"/>
                <a:gd name="T9" fmla="*/ 3 h 18"/>
                <a:gd name="T10" fmla="*/ 3 w 21"/>
                <a:gd name="T11" fmla="*/ 0 h 18"/>
                <a:gd name="T12" fmla="*/ 17 w 21"/>
                <a:gd name="T13" fmla="*/ 0 h 18"/>
                <a:gd name="T14" fmla="*/ 21 w 21"/>
                <a:gd name="T15" fmla="*/ 3 h 18"/>
                <a:gd name="T16" fmla="*/ 21 w 21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21" y="14"/>
                  </a:moveTo>
                  <a:cubicBezTo>
                    <a:pt x="21" y="16"/>
                    <a:pt x="19" y="18"/>
                    <a:pt x="1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3"/>
                  </a:cubicBezTo>
                  <a:lnTo>
                    <a:pt x="2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6" name="Freeform 338">
              <a:extLst>
                <a:ext uri="{FF2B5EF4-FFF2-40B4-BE49-F238E27FC236}">
                  <a16:creationId xmlns:a16="http://schemas.microsoft.com/office/drawing/2014/main" id="{79954920-9581-44D5-9BD1-8D8FD37EFEE1}"/>
                </a:ext>
              </a:extLst>
            </p:cNvPr>
            <p:cNvSpPr/>
            <p:nvPr/>
          </p:nvSpPr>
          <p:spPr bwMode="auto">
            <a:xfrm>
              <a:off x="7425659" y="4664638"/>
              <a:ext cx="49888" cy="54877"/>
            </a:xfrm>
            <a:custGeom>
              <a:avLst/>
              <a:gdLst>
                <a:gd name="T0" fmla="*/ 22 w 24"/>
                <a:gd name="T1" fmla="*/ 7 h 26"/>
                <a:gd name="T2" fmla="*/ 23 w 24"/>
                <a:gd name="T3" fmla="*/ 11 h 26"/>
                <a:gd name="T4" fmla="*/ 16 w 24"/>
                <a:gd name="T5" fmla="*/ 24 h 26"/>
                <a:gd name="T6" fmla="*/ 11 w 24"/>
                <a:gd name="T7" fmla="*/ 25 h 26"/>
                <a:gd name="T8" fmla="*/ 2 w 24"/>
                <a:gd name="T9" fmla="*/ 19 h 26"/>
                <a:gd name="T10" fmla="*/ 1 w 24"/>
                <a:gd name="T11" fmla="*/ 15 h 26"/>
                <a:gd name="T12" fmla="*/ 8 w 24"/>
                <a:gd name="T13" fmla="*/ 3 h 26"/>
                <a:gd name="T14" fmla="*/ 12 w 24"/>
                <a:gd name="T15" fmla="*/ 1 h 26"/>
                <a:gd name="T16" fmla="*/ 22 w 24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22" y="7"/>
                  </a:moveTo>
                  <a:cubicBezTo>
                    <a:pt x="23" y="8"/>
                    <a:pt x="24" y="10"/>
                    <a:pt x="23" y="1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3" y="26"/>
                    <a:pt x="11" y="2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2" y="1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7" name="Freeform 339">
              <a:extLst>
                <a:ext uri="{FF2B5EF4-FFF2-40B4-BE49-F238E27FC236}">
                  <a16:creationId xmlns:a16="http://schemas.microsoft.com/office/drawing/2014/main" id="{47636CE7-77B3-4FE0-9B9D-275EBA101FC6}"/>
                </a:ext>
              </a:extLst>
            </p:cNvPr>
            <p:cNvSpPr/>
            <p:nvPr/>
          </p:nvSpPr>
          <p:spPr bwMode="auto">
            <a:xfrm>
              <a:off x="7427321" y="4742795"/>
              <a:ext cx="49888" cy="51551"/>
            </a:xfrm>
            <a:custGeom>
              <a:avLst/>
              <a:gdLst>
                <a:gd name="T0" fmla="*/ 12 w 24"/>
                <a:gd name="T1" fmla="*/ 1 h 25"/>
                <a:gd name="T2" fmla="*/ 16 w 24"/>
                <a:gd name="T3" fmla="*/ 2 h 25"/>
                <a:gd name="T4" fmla="*/ 23 w 24"/>
                <a:gd name="T5" fmla="*/ 14 h 25"/>
                <a:gd name="T6" fmla="*/ 22 w 24"/>
                <a:gd name="T7" fmla="*/ 19 h 25"/>
                <a:gd name="T8" fmla="*/ 13 w 24"/>
                <a:gd name="T9" fmla="*/ 24 h 25"/>
                <a:gd name="T10" fmla="*/ 8 w 24"/>
                <a:gd name="T11" fmla="*/ 23 h 25"/>
                <a:gd name="T12" fmla="*/ 1 w 24"/>
                <a:gd name="T13" fmla="*/ 10 h 25"/>
                <a:gd name="T14" fmla="*/ 2 w 24"/>
                <a:gd name="T15" fmla="*/ 6 h 25"/>
                <a:gd name="T16" fmla="*/ 12 w 24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cubicBezTo>
                    <a:pt x="13" y="0"/>
                    <a:pt x="15" y="0"/>
                    <a:pt x="16" y="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6"/>
                    <a:pt x="24" y="18"/>
                    <a:pt x="22" y="1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9" y="24"/>
                    <a:pt x="8" y="2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1" y="7"/>
                    <a:pt x="2" y="6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8" name="Freeform 340">
              <a:extLst>
                <a:ext uri="{FF2B5EF4-FFF2-40B4-BE49-F238E27FC236}">
                  <a16:creationId xmlns:a16="http://schemas.microsoft.com/office/drawing/2014/main" id="{A7AA738E-43B0-41C7-AE34-7472F9E33C3D}"/>
                </a:ext>
              </a:extLst>
            </p:cNvPr>
            <p:cNvSpPr/>
            <p:nvPr/>
          </p:nvSpPr>
          <p:spPr bwMode="auto">
            <a:xfrm>
              <a:off x="7498827" y="4784368"/>
              <a:ext cx="41574" cy="36584"/>
            </a:xfrm>
            <a:custGeom>
              <a:avLst/>
              <a:gdLst>
                <a:gd name="T0" fmla="*/ 0 w 20"/>
                <a:gd name="T1" fmla="*/ 4 h 18"/>
                <a:gd name="T2" fmla="*/ 3 w 20"/>
                <a:gd name="T3" fmla="*/ 0 h 18"/>
                <a:gd name="T4" fmla="*/ 17 w 20"/>
                <a:gd name="T5" fmla="*/ 0 h 18"/>
                <a:gd name="T6" fmla="*/ 20 w 20"/>
                <a:gd name="T7" fmla="*/ 4 h 18"/>
                <a:gd name="T8" fmla="*/ 20 w 20"/>
                <a:gd name="T9" fmla="*/ 15 h 18"/>
                <a:gd name="T10" fmla="*/ 17 w 20"/>
                <a:gd name="T11" fmla="*/ 18 h 18"/>
                <a:gd name="T12" fmla="*/ 3 w 20"/>
                <a:gd name="T13" fmla="*/ 18 h 18"/>
                <a:gd name="T14" fmla="*/ 0 w 20"/>
                <a:gd name="T15" fmla="*/ 15 h 18"/>
                <a:gd name="T16" fmla="*/ 0 w 20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8"/>
                    <a:pt x="1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6"/>
                    <a:pt x="0" y="15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Freeform 341">
              <a:extLst>
                <a:ext uri="{FF2B5EF4-FFF2-40B4-BE49-F238E27FC236}">
                  <a16:creationId xmlns:a16="http://schemas.microsoft.com/office/drawing/2014/main" id="{D580B064-A6EC-46F0-BBD0-02ABEB25D402}"/>
                </a:ext>
              </a:extLst>
            </p:cNvPr>
            <p:cNvSpPr/>
            <p:nvPr/>
          </p:nvSpPr>
          <p:spPr bwMode="auto">
            <a:xfrm>
              <a:off x="7558693" y="4736143"/>
              <a:ext cx="49888" cy="54877"/>
            </a:xfrm>
            <a:custGeom>
              <a:avLst/>
              <a:gdLst>
                <a:gd name="T0" fmla="*/ 2 w 24"/>
                <a:gd name="T1" fmla="*/ 19 h 26"/>
                <a:gd name="T2" fmla="*/ 1 w 24"/>
                <a:gd name="T3" fmla="*/ 15 h 26"/>
                <a:gd name="T4" fmla="*/ 8 w 24"/>
                <a:gd name="T5" fmla="*/ 3 h 26"/>
                <a:gd name="T6" fmla="*/ 12 w 24"/>
                <a:gd name="T7" fmla="*/ 1 h 26"/>
                <a:gd name="T8" fmla="*/ 22 w 24"/>
                <a:gd name="T9" fmla="*/ 7 h 26"/>
                <a:gd name="T10" fmla="*/ 23 w 24"/>
                <a:gd name="T11" fmla="*/ 11 h 26"/>
                <a:gd name="T12" fmla="*/ 16 w 24"/>
                <a:gd name="T13" fmla="*/ 23 h 26"/>
                <a:gd name="T14" fmla="*/ 11 w 24"/>
                <a:gd name="T15" fmla="*/ 25 h 26"/>
                <a:gd name="T16" fmla="*/ 2 w 24"/>
                <a:gd name="T1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4" y="10"/>
                    <a:pt x="23" y="1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3" y="26"/>
                    <a:pt x="11" y="25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0" name="Freeform 342">
              <a:extLst>
                <a:ext uri="{FF2B5EF4-FFF2-40B4-BE49-F238E27FC236}">
                  <a16:creationId xmlns:a16="http://schemas.microsoft.com/office/drawing/2014/main" id="{02BA044C-EBA1-4D70-9614-D4CE18F7F63A}"/>
                </a:ext>
              </a:extLst>
            </p:cNvPr>
            <p:cNvSpPr/>
            <p:nvPr/>
          </p:nvSpPr>
          <p:spPr bwMode="auto">
            <a:xfrm>
              <a:off x="7555367" y="4661312"/>
              <a:ext cx="49888" cy="51551"/>
            </a:xfrm>
            <a:custGeom>
              <a:avLst/>
              <a:gdLst>
                <a:gd name="T0" fmla="*/ 13 w 24"/>
                <a:gd name="T1" fmla="*/ 25 h 25"/>
                <a:gd name="T2" fmla="*/ 8 w 24"/>
                <a:gd name="T3" fmla="*/ 23 h 25"/>
                <a:gd name="T4" fmla="*/ 1 w 24"/>
                <a:gd name="T5" fmla="*/ 11 h 25"/>
                <a:gd name="T6" fmla="*/ 2 w 24"/>
                <a:gd name="T7" fmla="*/ 7 h 25"/>
                <a:gd name="T8" fmla="*/ 12 w 24"/>
                <a:gd name="T9" fmla="*/ 1 h 25"/>
                <a:gd name="T10" fmla="*/ 16 w 24"/>
                <a:gd name="T11" fmla="*/ 2 h 25"/>
                <a:gd name="T12" fmla="*/ 23 w 24"/>
                <a:gd name="T13" fmla="*/ 15 h 25"/>
                <a:gd name="T14" fmla="*/ 22 w 24"/>
                <a:gd name="T15" fmla="*/ 19 h 25"/>
                <a:gd name="T16" fmla="*/ 13 w 2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13" y="25"/>
                  </a:moveTo>
                  <a:cubicBezTo>
                    <a:pt x="11" y="25"/>
                    <a:pt x="9" y="25"/>
                    <a:pt x="8" y="2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8"/>
                    <a:pt x="22" y="19"/>
                  </a:cubicBezTo>
                  <a:lnTo>
                    <a:pt x="13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1" name="Freeform 343">
              <a:extLst>
                <a:ext uri="{FF2B5EF4-FFF2-40B4-BE49-F238E27FC236}">
                  <a16:creationId xmlns:a16="http://schemas.microsoft.com/office/drawing/2014/main" id="{1156C31D-F390-43FB-894F-562004B6C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40" y="4661312"/>
              <a:ext cx="134697" cy="133034"/>
            </a:xfrm>
            <a:custGeom>
              <a:avLst/>
              <a:gdLst>
                <a:gd name="T0" fmla="*/ 33 w 65"/>
                <a:gd name="T1" fmla="*/ 0 h 64"/>
                <a:gd name="T2" fmla="*/ 0 w 65"/>
                <a:gd name="T3" fmla="*/ 32 h 64"/>
                <a:gd name="T4" fmla="*/ 33 w 65"/>
                <a:gd name="T5" fmla="*/ 64 h 64"/>
                <a:gd name="T6" fmla="*/ 65 w 65"/>
                <a:gd name="T7" fmla="*/ 32 h 64"/>
                <a:gd name="T8" fmla="*/ 33 w 65"/>
                <a:gd name="T9" fmla="*/ 0 h 64"/>
                <a:gd name="T10" fmla="*/ 33 w 65"/>
                <a:gd name="T11" fmla="*/ 48 h 64"/>
                <a:gd name="T12" fmla="*/ 17 w 65"/>
                <a:gd name="T13" fmla="*/ 32 h 64"/>
                <a:gd name="T14" fmla="*/ 33 w 65"/>
                <a:gd name="T15" fmla="*/ 17 h 64"/>
                <a:gd name="T16" fmla="*/ 48 w 65"/>
                <a:gd name="T17" fmla="*/ 32 h 64"/>
                <a:gd name="T18" fmla="*/ 33 w 65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3" y="64"/>
                  </a:cubicBezTo>
                  <a:cubicBezTo>
                    <a:pt x="51" y="64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lose/>
                  <a:moveTo>
                    <a:pt x="33" y="48"/>
                  </a:moveTo>
                  <a:cubicBezTo>
                    <a:pt x="24" y="48"/>
                    <a:pt x="17" y="41"/>
                    <a:pt x="17" y="32"/>
                  </a:cubicBezTo>
                  <a:cubicBezTo>
                    <a:pt x="17" y="24"/>
                    <a:pt x="24" y="17"/>
                    <a:pt x="33" y="17"/>
                  </a:cubicBezTo>
                  <a:cubicBezTo>
                    <a:pt x="41" y="17"/>
                    <a:pt x="48" y="24"/>
                    <a:pt x="48" y="32"/>
                  </a:cubicBezTo>
                  <a:cubicBezTo>
                    <a:pt x="48" y="41"/>
                    <a:pt x="41" y="48"/>
                    <a:pt x="3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2" name="Freeform 344">
              <a:extLst>
                <a:ext uri="{FF2B5EF4-FFF2-40B4-BE49-F238E27FC236}">
                  <a16:creationId xmlns:a16="http://schemas.microsoft.com/office/drawing/2014/main" id="{C69213B2-F219-4D6C-AE72-9C0573341EDC}"/>
                </a:ext>
              </a:extLst>
            </p:cNvPr>
            <p:cNvSpPr/>
            <p:nvPr/>
          </p:nvSpPr>
          <p:spPr bwMode="auto">
            <a:xfrm>
              <a:off x="7254377" y="4641357"/>
              <a:ext cx="169618" cy="212854"/>
            </a:xfrm>
            <a:custGeom>
              <a:avLst/>
              <a:gdLst>
                <a:gd name="T0" fmla="*/ 35 w 81"/>
                <a:gd name="T1" fmla="*/ 101 h 102"/>
                <a:gd name="T2" fmla="*/ 36 w 81"/>
                <a:gd name="T3" fmla="*/ 101 h 102"/>
                <a:gd name="T4" fmla="*/ 36 w 81"/>
                <a:gd name="T5" fmla="*/ 102 h 102"/>
                <a:gd name="T6" fmla="*/ 37 w 81"/>
                <a:gd name="T7" fmla="*/ 102 h 102"/>
                <a:gd name="T8" fmla="*/ 38 w 81"/>
                <a:gd name="T9" fmla="*/ 102 h 102"/>
                <a:gd name="T10" fmla="*/ 40 w 81"/>
                <a:gd name="T11" fmla="*/ 102 h 102"/>
                <a:gd name="T12" fmla="*/ 40 w 81"/>
                <a:gd name="T13" fmla="*/ 102 h 102"/>
                <a:gd name="T14" fmla="*/ 40 w 81"/>
                <a:gd name="T15" fmla="*/ 102 h 102"/>
                <a:gd name="T16" fmla="*/ 42 w 81"/>
                <a:gd name="T17" fmla="*/ 102 h 102"/>
                <a:gd name="T18" fmla="*/ 42 w 81"/>
                <a:gd name="T19" fmla="*/ 102 h 102"/>
                <a:gd name="T20" fmla="*/ 43 w 81"/>
                <a:gd name="T21" fmla="*/ 102 h 102"/>
                <a:gd name="T22" fmla="*/ 44 w 81"/>
                <a:gd name="T23" fmla="*/ 101 h 102"/>
                <a:gd name="T24" fmla="*/ 45 w 81"/>
                <a:gd name="T25" fmla="*/ 101 h 102"/>
                <a:gd name="T26" fmla="*/ 45 w 81"/>
                <a:gd name="T27" fmla="*/ 101 h 102"/>
                <a:gd name="T28" fmla="*/ 46 w 81"/>
                <a:gd name="T29" fmla="*/ 100 h 102"/>
                <a:gd name="T30" fmla="*/ 76 w 81"/>
                <a:gd name="T31" fmla="*/ 78 h 102"/>
                <a:gd name="T32" fmla="*/ 78 w 81"/>
                <a:gd name="T33" fmla="*/ 65 h 102"/>
                <a:gd name="T34" fmla="*/ 64 w 81"/>
                <a:gd name="T35" fmla="*/ 62 h 102"/>
                <a:gd name="T36" fmla="*/ 50 w 81"/>
                <a:gd name="T37" fmla="*/ 73 h 102"/>
                <a:gd name="T38" fmla="*/ 50 w 81"/>
                <a:gd name="T39" fmla="*/ 10 h 102"/>
                <a:gd name="T40" fmla="*/ 40 w 81"/>
                <a:gd name="T41" fmla="*/ 0 h 102"/>
                <a:gd name="T42" fmla="*/ 30 w 81"/>
                <a:gd name="T43" fmla="*/ 10 h 102"/>
                <a:gd name="T44" fmla="*/ 30 w 81"/>
                <a:gd name="T45" fmla="*/ 73 h 102"/>
                <a:gd name="T46" fmla="*/ 15 w 81"/>
                <a:gd name="T47" fmla="*/ 62 h 102"/>
                <a:gd name="T48" fmla="*/ 1 w 81"/>
                <a:gd name="T49" fmla="*/ 65 h 102"/>
                <a:gd name="T50" fmla="*/ 0 w 81"/>
                <a:gd name="T51" fmla="*/ 70 h 102"/>
                <a:gd name="T52" fmla="*/ 4 w 81"/>
                <a:gd name="T53" fmla="*/ 78 h 102"/>
                <a:gd name="T54" fmla="*/ 34 w 81"/>
                <a:gd name="T55" fmla="*/ 100 h 102"/>
                <a:gd name="T56" fmla="*/ 34 w 81"/>
                <a:gd name="T57" fmla="*/ 101 h 102"/>
                <a:gd name="T58" fmla="*/ 35 w 81"/>
                <a:gd name="T59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02">
                  <a:moveTo>
                    <a:pt x="35" y="101"/>
                  </a:moveTo>
                  <a:cubicBezTo>
                    <a:pt x="35" y="101"/>
                    <a:pt x="35" y="101"/>
                    <a:pt x="36" y="101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2"/>
                    <a:pt x="41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3" y="102"/>
                    <a:pt x="43" y="102"/>
                  </a:cubicBezTo>
                  <a:cubicBezTo>
                    <a:pt x="43" y="102"/>
                    <a:pt x="44" y="102"/>
                    <a:pt x="44" y="101"/>
                  </a:cubicBezTo>
                  <a:cubicBezTo>
                    <a:pt x="44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6" y="100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80" y="75"/>
                    <a:pt x="81" y="69"/>
                    <a:pt x="78" y="65"/>
                  </a:cubicBezTo>
                  <a:cubicBezTo>
                    <a:pt x="75" y="60"/>
                    <a:pt x="69" y="59"/>
                    <a:pt x="64" y="6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5" y="0"/>
                    <a:pt x="40" y="0"/>
                  </a:cubicBezTo>
                  <a:cubicBezTo>
                    <a:pt x="34" y="0"/>
                    <a:pt x="30" y="4"/>
                    <a:pt x="30" y="1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59"/>
                    <a:pt x="5" y="60"/>
                    <a:pt x="1" y="65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4"/>
                    <a:pt x="1" y="77"/>
                    <a:pt x="4" y="7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5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3" name="Freeform 128">
            <a:extLst>
              <a:ext uri="{FF2B5EF4-FFF2-40B4-BE49-F238E27FC236}">
                <a16:creationId xmlns:a16="http://schemas.microsoft.com/office/drawing/2014/main" id="{3C5710A3-8987-4616-B29E-129144704B8F}"/>
              </a:ext>
            </a:extLst>
          </p:cNvPr>
          <p:cNvSpPr>
            <a:spLocks noEditPoints="1"/>
          </p:cNvSpPr>
          <p:nvPr/>
        </p:nvSpPr>
        <p:spPr bwMode="auto">
          <a:xfrm>
            <a:off x="8499285" y="5305418"/>
            <a:ext cx="481330" cy="48133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43 w 128"/>
              <a:gd name="T11" fmla="*/ 51 h 128"/>
              <a:gd name="T12" fmla="*/ 17 w 128"/>
              <a:gd name="T13" fmla="*/ 36 h 128"/>
              <a:gd name="T14" fmla="*/ 36 w 128"/>
              <a:gd name="T15" fmla="*/ 17 h 128"/>
              <a:gd name="T16" fmla="*/ 51 w 128"/>
              <a:gd name="T17" fmla="*/ 43 h 128"/>
              <a:gd name="T18" fmla="*/ 43 w 128"/>
              <a:gd name="T19" fmla="*/ 51 h 128"/>
              <a:gd name="T20" fmla="*/ 64 w 128"/>
              <a:gd name="T21" fmla="*/ 74 h 128"/>
              <a:gd name="T22" fmla="*/ 54 w 128"/>
              <a:gd name="T23" fmla="*/ 64 h 128"/>
              <a:gd name="T24" fmla="*/ 64 w 128"/>
              <a:gd name="T25" fmla="*/ 54 h 128"/>
              <a:gd name="T26" fmla="*/ 74 w 128"/>
              <a:gd name="T27" fmla="*/ 64 h 128"/>
              <a:gd name="T28" fmla="*/ 64 w 128"/>
              <a:gd name="T29" fmla="*/ 74 h 128"/>
              <a:gd name="T30" fmla="*/ 97 w 128"/>
              <a:gd name="T31" fmla="*/ 107 h 128"/>
              <a:gd name="T32" fmla="*/ 79 w 128"/>
              <a:gd name="T33" fmla="*/ 84 h 128"/>
              <a:gd name="T34" fmla="*/ 83 w 128"/>
              <a:gd name="T35" fmla="*/ 79 h 128"/>
              <a:gd name="T36" fmla="*/ 107 w 128"/>
              <a:gd name="T37" fmla="*/ 97 h 128"/>
              <a:gd name="T38" fmla="*/ 97 w 128"/>
              <a:gd name="T39" fmla="*/ 10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43" y="51"/>
                </a:moveTo>
                <a:cubicBezTo>
                  <a:pt x="17" y="36"/>
                  <a:pt x="17" y="36"/>
                  <a:pt x="17" y="36"/>
                </a:cubicBezTo>
                <a:cubicBezTo>
                  <a:pt x="22" y="29"/>
                  <a:pt x="29" y="22"/>
                  <a:pt x="36" y="17"/>
                </a:cubicBezTo>
                <a:cubicBezTo>
                  <a:pt x="51" y="43"/>
                  <a:pt x="51" y="43"/>
                  <a:pt x="51" y="43"/>
                </a:cubicBezTo>
                <a:cubicBezTo>
                  <a:pt x="48" y="45"/>
                  <a:pt x="45" y="48"/>
                  <a:pt x="43" y="51"/>
                </a:cubicBezTo>
                <a:close/>
                <a:moveTo>
                  <a:pt x="64" y="74"/>
                </a:moveTo>
                <a:cubicBezTo>
                  <a:pt x="59" y="74"/>
                  <a:pt x="54" y="69"/>
                  <a:pt x="54" y="64"/>
                </a:cubicBezTo>
                <a:cubicBezTo>
                  <a:pt x="54" y="59"/>
                  <a:pt x="59" y="54"/>
                  <a:pt x="64" y="54"/>
                </a:cubicBezTo>
                <a:cubicBezTo>
                  <a:pt x="69" y="54"/>
                  <a:pt x="74" y="59"/>
                  <a:pt x="74" y="64"/>
                </a:cubicBezTo>
                <a:cubicBezTo>
                  <a:pt x="74" y="69"/>
                  <a:pt x="69" y="74"/>
                  <a:pt x="64" y="74"/>
                </a:cubicBezTo>
                <a:close/>
                <a:moveTo>
                  <a:pt x="97" y="107"/>
                </a:moveTo>
                <a:cubicBezTo>
                  <a:pt x="79" y="84"/>
                  <a:pt x="79" y="84"/>
                  <a:pt x="79" y="84"/>
                </a:cubicBezTo>
                <a:cubicBezTo>
                  <a:pt x="81" y="82"/>
                  <a:pt x="82" y="81"/>
                  <a:pt x="83" y="79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4" y="101"/>
                  <a:pt x="101" y="104"/>
                  <a:pt x="97" y="10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04" name="文本框 53">
            <a:extLst>
              <a:ext uri="{FF2B5EF4-FFF2-40B4-BE49-F238E27FC236}">
                <a16:creationId xmlns:a16="http://schemas.microsoft.com/office/drawing/2014/main" id="{A51A9B88-DCBB-490D-A346-609FB6DB560D}"/>
              </a:ext>
            </a:extLst>
          </p:cNvPr>
          <p:cNvSpPr txBox="1"/>
          <p:nvPr/>
        </p:nvSpPr>
        <p:spPr>
          <a:xfrm flipH="1">
            <a:off x="290284" y="5143691"/>
            <a:ext cx="287548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05" name="文本框 56">
            <a:extLst>
              <a:ext uri="{FF2B5EF4-FFF2-40B4-BE49-F238E27FC236}">
                <a16:creationId xmlns:a16="http://schemas.microsoft.com/office/drawing/2014/main" id="{2CDCB3C1-C3FB-4277-ACB7-4422ED80B69F}"/>
              </a:ext>
            </a:extLst>
          </p:cNvPr>
          <p:cNvSpPr txBox="1"/>
          <p:nvPr/>
        </p:nvSpPr>
        <p:spPr>
          <a:xfrm flipH="1">
            <a:off x="870855" y="2990637"/>
            <a:ext cx="29380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6" name="文本框 57">
            <a:extLst>
              <a:ext uri="{FF2B5EF4-FFF2-40B4-BE49-F238E27FC236}">
                <a16:creationId xmlns:a16="http://schemas.microsoft.com/office/drawing/2014/main" id="{C3BA6FD8-BD02-434C-922C-D39D001BC60E}"/>
              </a:ext>
            </a:extLst>
          </p:cNvPr>
          <p:cNvSpPr txBox="1"/>
          <p:nvPr/>
        </p:nvSpPr>
        <p:spPr>
          <a:xfrm flipH="1">
            <a:off x="4572008" y="1192054"/>
            <a:ext cx="28721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>
                <a:solidFill>
                  <a:prstClr val="black"/>
                </a:solidFill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07" name="文本框 58">
            <a:extLst>
              <a:ext uri="{FF2B5EF4-FFF2-40B4-BE49-F238E27FC236}">
                <a16:creationId xmlns:a16="http://schemas.microsoft.com/office/drawing/2014/main" id="{C294210A-BD30-4595-86C3-743B843E3032}"/>
              </a:ext>
            </a:extLst>
          </p:cNvPr>
          <p:cNvSpPr txBox="1"/>
          <p:nvPr/>
        </p:nvSpPr>
        <p:spPr>
          <a:xfrm flipH="1">
            <a:off x="8499284" y="3058785"/>
            <a:ext cx="27492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08" name="文本框 59">
            <a:extLst>
              <a:ext uri="{FF2B5EF4-FFF2-40B4-BE49-F238E27FC236}">
                <a16:creationId xmlns:a16="http://schemas.microsoft.com/office/drawing/2014/main" id="{70A9A891-585D-4BC9-9AB2-6C65914CBAC6}"/>
              </a:ext>
            </a:extLst>
          </p:cNvPr>
          <p:cNvSpPr txBox="1"/>
          <p:nvPr/>
        </p:nvSpPr>
        <p:spPr>
          <a:xfrm flipH="1">
            <a:off x="9104221" y="5098209"/>
            <a:ext cx="29281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318994B-06EB-48B6-AE1F-E4BF607EB641}"/>
              </a:ext>
            </a:extLst>
          </p:cNvPr>
          <p:cNvSpPr/>
          <p:nvPr/>
        </p:nvSpPr>
        <p:spPr>
          <a:xfrm>
            <a:off x="0" y="6715804"/>
            <a:ext cx="12192000" cy="17538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543D424-B0C7-455A-8192-79E879E6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10" y="1519101"/>
            <a:ext cx="266451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4C6434-3223-4C3F-90D5-32C59DDF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845" y="2574633"/>
            <a:ext cx="8577035" cy="2701509"/>
          </a:xfrm>
          <a:prstGeom prst="rect">
            <a:avLst/>
          </a:prstGeom>
          <a:solidFill>
            <a:srgbClr val="346B27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954476-6B77-4C0E-AC8B-223E52A02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9" y="1519101"/>
            <a:ext cx="4839181" cy="4839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390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http://www.ggslide.com/moban/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21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3101C82-7D74-4565-A232-9D231342C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364" y="1756921"/>
            <a:ext cx="266451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48E345-EBAA-451F-AB5F-5866FBF5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599" y="2812453"/>
            <a:ext cx="4982903" cy="2393732"/>
          </a:xfrm>
          <a:prstGeom prst="rect">
            <a:avLst/>
          </a:prstGeom>
          <a:solidFill>
            <a:srgbClr val="346B27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098154-426F-4ABA-8689-CFB74CDBD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" y="1553277"/>
            <a:ext cx="4613476" cy="46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0C7444E-FCCF-41C7-B581-009CDD23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50" y="1965265"/>
            <a:ext cx="2664512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76B15D-8D26-4E42-85AF-E1B03AD4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485" y="3020797"/>
            <a:ext cx="9201875" cy="1459054"/>
          </a:xfrm>
          <a:prstGeom prst="rect">
            <a:avLst/>
          </a:prstGeom>
          <a:solidFill>
            <a:srgbClr val="346B27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08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E44ABC-D4E9-4A8D-9488-E37DBE94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63072" r="-189"/>
          <a:stretch/>
        </p:blipFill>
        <p:spPr>
          <a:xfrm>
            <a:off x="9324546" y="3808070"/>
            <a:ext cx="2867454" cy="30499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92C41E-B9F3-4E58-8A40-EF5417C4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025" b="58988"/>
          <a:stretch/>
        </p:blipFill>
        <p:spPr>
          <a:xfrm>
            <a:off x="2162983" y="742737"/>
            <a:ext cx="8450999" cy="53725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39813B-43C2-4AFA-9BA9-16F1B3BD7C4B}"/>
              </a:ext>
            </a:extLst>
          </p:cNvPr>
          <p:cNvSpPr txBox="1"/>
          <p:nvPr/>
        </p:nvSpPr>
        <p:spPr>
          <a:xfrm>
            <a:off x="3560066" y="2967334"/>
            <a:ext cx="585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cs typeface="+mn-ea"/>
                <a:sym typeface="+mn-lt"/>
              </a:rPr>
              <a:t>02 Add title text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6" name="iconfont-11910-5686862">
            <a:extLst>
              <a:ext uri="{FF2B5EF4-FFF2-40B4-BE49-F238E27FC236}">
                <a16:creationId xmlns:a16="http://schemas.microsoft.com/office/drawing/2014/main" id="{B7EEBD46-5499-4F24-B75D-362C87630A1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674315" y="5667983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id="{EA44564F-B259-4534-835A-B24B0678256E}"/>
              </a:ext>
            </a:extLst>
          </p:cNvPr>
          <p:cNvSpPr>
            <a:spLocks noChangeAspect="1"/>
          </p:cNvSpPr>
          <p:nvPr/>
        </p:nvSpPr>
        <p:spPr bwMode="auto">
          <a:xfrm>
            <a:off x="682276" y="833029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270057-2B80-41E9-8F7C-D126626596CD}"/>
              </a:ext>
            </a:extLst>
          </p:cNvPr>
          <p:cNvSpPr txBox="1"/>
          <p:nvPr/>
        </p:nvSpPr>
        <p:spPr>
          <a:xfrm>
            <a:off x="657726" y="2382937"/>
            <a:ext cx="353943" cy="209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4DC2BB-2A00-4E1C-8C9C-4DBF2922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-1" r="1515" b="79682"/>
          <a:stretch/>
        </p:blipFill>
        <p:spPr>
          <a:xfrm>
            <a:off x="10081548" y="0"/>
            <a:ext cx="2110451" cy="22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7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5D84-B36C-4E84-9EA5-62681E5692ED}"/>
              </a:ext>
            </a:extLst>
          </p:cNvPr>
          <p:cNvGrpSpPr/>
          <p:nvPr/>
        </p:nvGrpSpPr>
        <p:grpSpPr>
          <a:xfrm>
            <a:off x="-1" y="0"/>
            <a:ext cx="4456254" cy="1313715"/>
            <a:chOff x="-1" y="0"/>
            <a:chExt cx="4456254" cy="1313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D71810-FF72-4F0F-B326-126E24852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0" t="-1" r="1515" b="79682"/>
            <a:stretch/>
          </p:blipFill>
          <p:spPr>
            <a:xfrm flipH="1">
              <a:off x="-1" y="0"/>
              <a:ext cx="1238491" cy="13137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DA7B5C-8092-442E-8158-3F86CD5135CB}"/>
                </a:ext>
              </a:extLst>
            </p:cNvPr>
            <p:cNvSpPr/>
            <p:nvPr/>
          </p:nvSpPr>
          <p:spPr>
            <a:xfrm>
              <a:off x="1238490" y="364530"/>
              <a:ext cx="3217763" cy="6772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13A7320-0C83-4082-9770-B1AE89E64FEE}"/>
                </a:ext>
              </a:extLst>
            </p:cNvPr>
            <p:cNvSpPr txBox="1"/>
            <p:nvPr/>
          </p:nvSpPr>
          <p:spPr>
            <a:xfrm>
              <a:off x="1313725" y="410768"/>
              <a:ext cx="3067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  <p:sp>
        <p:nvSpPr>
          <p:cNvPr id="6" name="矩形 4">
            <a:extLst>
              <a:ext uri="{FF2B5EF4-FFF2-40B4-BE49-F238E27FC236}">
                <a16:creationId xmlns:a16="http://schemas.microsoft.com/office/drawing/2014/main" id="{7430B18A-C826-40CB-A5B5-17874CD8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490" y="1682906"/>
            <a:ext cx="5228468" cy="367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8DBCBD-25DB-4C8E-983F-5F5ED769A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59" y="1074879"/>
            <a:ext cx="6659885" cy="47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ggslide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talbnb0">
      <a:majorFont>
        <a:latin typeface="Arial"/>
        <a:ea typeface="三极趣味广告体"/>
        <a:cs typeface=""/>
      </a:majorFont>
      <a:minorFont>
        <a:latin typeface="Arial"/>
        <a:ea typeface="三极趣味广告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895</Words>
  <Application>Microsoft Office PowerPoint</Application>
  <PresentationFormat>宽屏</PresentationFormat>
  <Paragraphs>142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等线 Light</vt:lpstr>
      <vt:lpstr>三极趣味广告体</vt:lpstr>
      <vt:lpstr>微软雅黑</vt:lpstr>
      <vt:lpstr>Arial</vt:lpstr>
      <vt:lpstr>Calibri</vt:lpstr>
      <vt:lpstr>www.ggslide.com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清新植物</dc:title>
  <dc:creator>第一PPT</dc:creator>
  <cp:keywords>www.1ppt.com</cp:keywords>
  <dc:description>www.1ppt.com</dc:description>
  <cp:lastModifiedBy>之灵</cp:lastModifiedBy>
  <cp:revision>315</cp:revision>
  <dcterms:created xsi:type="dcterms:W3CDTF">2019-03-29T12:25:33Z</dcterms:created>
  <dcterms:modified xsi:type="dcterms:W3CDTF">2022-09-02T13:08:58Z</dcterms:modified>
</cp:coreProperties>
</file>