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charts/chart2.xml" ContentType="application/vnd.openxmlformats-officedocument.drawingml.chart+xml"/>
  <Override PartName="/ppt/tags/tag12.xml" ContentType="application/vnd.openxmlformats-officedocument.presentationml.tags+xml"/>
  <Override PartName="/ppt/charts/chart3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34"/>
  </p:notesMasterIdLst>
  <p:sldIdLst>
    <p:sldId id="256" r:id="rId3"/>
    <p:sldId id="258" r:id="rId4"/>
    <p:sldId id="260" r:id="rId5"/>
    <p:sldId id="264" r:id="rId6"/>
    <p:sldId id="270" r:id="rId7"/>
    <p:sldId id="271" r:id="rId8"/>
    <p:sldId id="269" r:id="rId9"/>
    <p:sldId id="261" r:id="rId10"/>
    <p:sldId id="266" r:id="rId11"/>
    <p:sldId id="272" r:id="rId12"/>
    <p:sldId id="273" r:id="rId13"/>
    <p:sldId id="274" r:id="rId14"/>
    <p:sldId id="262" r:id="rId15"/>
    <p:sldId id="267" r:id="rId16"/>
    <p:sldId id="275" r:id="rId17"/>
    <p:sldId id="276" r:id="rId18"/>
    <p:sldId id="277" r:id="rId19"/>
    <p:sldId id="282" r:id="rId20"/>
    <p:sldId id="263" r:id="rId21"/>
    <p:sldId id="268" r:id="rId22"/>
    <p:sldId id="278" r:id="rId23"/>
    <p:sldId id="279" r:id="rId24"/>
    <p:sldId id="280" r:id="rId25"/>
    <p:sldId id="281" r:id="rId26"/>
    <p:sldId id="265" r:id="rId27"/>
    <p:sldId id="315" r:id="rId28"/>
    <p:sldId id="1775" r:id="rId29"/>
    <p:sldId id="1776" r:id="rId30"/>
    <p:sldId id="1777" r:id="rId31"/>
    <p:sldId id="1778" r:id="rId32"/>
    <p:sldId id="1779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5" userDrawn="1">
          <p15:clr>
            <a:srgbClr val="A4A3A4"/>
          </p15:clr>
        </p15:guide>
        <p15:guide id="2" pos="381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B516B"/>
    <a:srgbClr val="E80A64"/>
    <a:srgbClr val="D53352"/>
    <a:srgbClr val="DB6075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118" autoAdjust="0"/>
  </p:normalViewPr>
  <p:slideViewPr>
    <p:cSldViewPr snapToGrid="0" showGuides="1">
      <p:cViewPr varScale="1">
        <p:scale>
          <a:sx n="69" d="100"/>
          <a:sy n="69" d="100"/>
        </p:scale>
        <p:origin x="756" y="60"/>
      </p:cViewPr>
      <p:guideLst>
        <p:guide orient="horz" pos="2115"/>
        <p:guide pos="381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presProps" Target="pres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dPt>
            <c:idx val="0"/>
            <c:bubble3D val="0"/>
            <c:explosion val="6"/>
            <c:spPr>
              <a:solidFill>
                <a:srgbClr val="D53352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B710-4393-B48C-25CDAC3F4103}"/>
              </c:ext>
            </c:extLst>
          </c:dPt>
          <c:dPt>
            <c:idx val="1"/>
            <c:bubble3D val="0"/>
            <c:explosion val="8"/>
            <c:spPr>
              <a:solidFill>
                <a:srgbClr val="DB6075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B710-4393-B48C-25CDAC3F4103}"/>
              </c:ext>
            </c:extLst>
          </c:dPt>
          <c:dPt>
            <c:idx val="2"/>
            <c:bubble3D val="0"/>
            <c:explosion val="15"/>
            <c:spPr>
              <a:solidFill>
                <a:srgbClr val="E80A64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B710-4393-B48C-25CDAC3F4103}"/>
              </c:ext>
            </c:extLst>
          </c:dPt>
          <c:dPt>
            <c:idx val="3"/>
            <c:bubble3D val="0"/>
            <c:explosion val="15"/>
            <c:spPr>
              <a:solidFill>
                <a:srgbClr val="DB516B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B710-4393-B48C-25CDAC3F4103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1920B424-7153-4139-9AC6-AE856369C825}" type="CATEGORYNAME">
                      <a:rPr lang="en-US" altLang="zh-CN">
                        <a:latin typeface="字魂105号-简雅黑" panose="00000500000000000000" pitchFamily="2" charset="-122"/>
                        <a:ea typeface="字魂105号-简雅黑" panose="00000500000000000000" pitchFamily="2" charset="-122"/>
                      </a:rPr>
                      <a:pPr/>
                      <a:t>[类别名称]</a:t>
                    </a:fld>
                    <a:endParaRPr lang="en-US"/>
                  </a:p>
                </c:rich>
              </c:tx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B710-4393-B48C-25CDAC3F4103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710-4393-B48C-25CDAC3F410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9AD2E4FD-B201-4D9E-A75A-3C867C53E0DF}" type="CATEGORYNAME">
                      <a:rPr lang="en-US" altLang="zh-CN">
                        <a:latin typeface="字魂105号-简雅黑" panose="00000500000000000000" pitchFamily="2" charset="-122"/>
                        <a:ea typeface="字魂105号-简雅黑" panose="00000500000000000000" pitchFamily="2" charset="-122"/>
                      </a:rPr>
                      <a:pPr/>
                      <a:t>[类别名称]</a:t>
                    </a:fld>
                    <a:endParaRPr lang="en-US"/>
                  </a:p>
                </c:rich>
              </c:tx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B710-4393-B48C-25CDAC3F410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F23ADFA3-34E2-4CC5-A073-F9C8D7BD752D}" type="CATEGORYNAME">
                      <a:rPr lang="en-US" altLang="zh-CN">
                        <a:latin typeface="字魂105号-简雅黑" panose="00000500000000000000" pitchFamily="2" charset="-122"/>
                        <a:ea typeface="字魂105号-简雅黑" panose="00000500000000000000" pitchFamily="2" charset="-122"/>
                      </a:rPr>
                      <a:pPr/>
                      <a:t>[类别名称]</a:t>
                    </a:fld>
                    <a:endParaRPr lang="en-US"/>
                  </a:p>
                </c:rich>
              </c:tx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B710-4393-B48C-25CDAC3F41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>
                  <a:solidFill>
                    <a:schemeClr val="tx2">
                      <a:lumMod val="35000"/>
                      <a:lumOff val="65000"/>
                    </a:schemeClr>
                  </a:solidFill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Three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</c:v>
                </c:pt>
                <c:pt idx="1">
                  <c:v>5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710-4393-B48C-25CDAC3F4103}"/>
            </c:ext>
          </c:extLst>
        </c:ser>
        <c:dLbls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3791262217958"/>
          <c:y val="0.91495648031740595"/>
          <c:w val="0.35590803853588598"/>
          <c:h val="6.90898775914458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195" b="0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561309387222906E-2"/>
          <c:y val="0.18580661817187799"/>
          <c:w val="0.899307268039792"/>
          <c:h val="0.69640419748211801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 cap="rnd" cmpd="sng" algn="ctr">
              <a:solidFill>
                <a:srgbClr val="D53352"/>
              </a:solidFill>
              <a:prstDash val="solid"/>
              <a:round/>
            </a:ln>
          </c:spPr>
          <c:marker>
            <c:symbol val="circle"/>
            <c:size val="8"/>
            <c:spPr>
              <a:solidFill>
                <a:srgbClr val="D53352"/>
              </a:solidFill>
              <a:ln w="6350" cap="flat" cmpd="sng" algn="ctr">
                <a:solidFill>
                  <a:srgbClr val="D53352"/>
                </a:solidFill>
                <a:prstDash val="solid"/>
                <a:bevel/>
              </a:ln>
            </c:spPr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1</c:v>
                </c:pt>
                <c:pt idx="2">
                  <c:v>3.5</c:v>
                </c:pt>
                <c:pt idx="3">
                  <c:v>2.4</c:v>
                </c:pt>
                <c:pt idx="4">
                  <c:v>4.0999999999999996</c:v>
                </c:pt>
                <c:pt idx="5">
                  <c:v>1.5</c:v>
                </c:pt>
                <c:pt idx="6">
                  <c:v>2.6</c:v>
                </c:pt>
                <c:pt idx="7">
                  <c:v>2</c:v>
                </c:pt>
                <c:pt idx="8">
                  <c:v>4.5999999999999996</c:v>
                </c:pt>
                <c:pt idx="9">
                  <c:v>4.9000000000000004</c:v>
                </c:pt>
                <c:pt idx="10">
                  <c:v>2.6</c:v>
                </c:pt>
                <c:pt idx="11">
                  <c:v>3.1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40B7-4B88-9F57-CF4569B0C3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8941184"/>
        <c:axId val="158943104"/>
      </c:lineChart>
      <c:catAx>
        <c:axId val="1589411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 rot="-60000000" vert="horz"/>
          <a:lstStyle/>
          <a:p>
            <a:pPr>
              <a:defRPr/>
            </a:pPr>
            <a:endParaRPr lang="en-US"/>
          </a:p>
        </c:txPr>
        <c:crossAx val="158943104"/>
        <c:crosses val="autoZero"/>
        <c:auto val="1"/>
        <c:lblAlgn val="ctr"/>
        <c:lblOffset val="100"/>
        <c:noMultiLvlLbl val="0"/>
      </c:catAx>
      <c:valAx>
        <c:axId val="158943104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</a:ln>
          </c:spPr>
        </c:majorGridlines>
        <c:numFmt formatCode="[$$-1009]#,##0.00" sourceLinked="0"/>
        <c:majorTickMark val="in"/>
        <c:minorTickMark val="in"/>
        <c:tickLblPos val="low"/>
        <c:txPr>
          <a:bodyPr rot="-60000000" vert="horz"/>
          <a:lstStyle/>
          <a:p>
            <a:pPr>
              <a:defRPr/>
            </a:pPr>
            <a:endParaRPr lang="en-US"/>
          </a:p>
        </c:txPr>
        <c:crossAx val="158941184"/>
        <c:crosses val="autoZero"/>
        <c:crossBetween val="between"/>
      </c:valAx>
      <c:spPr>
        <a:noFill/>
        <a:ln>
          <a:noFill/>
        </a:ln>
      </c:spPr>
    </c:plotArea>
    <c:plotVisOnly val="1"/>
    <c:dispBlanksAs val="zero"/>
    <c:showDLblsOverMax val="0"/>
  </c:chart>
  <c:txPr>
    <a:bodyPr/>
    <a:lstStyle/>
    <a:p>
      <a:pPr>
        <a:defRPr lang="zh-CN" sz="1200">
          <a:latin typeface="字魂105号-简雅黑" panose="00000500000000000000" pitchFamily="2" charset="-122"/>
          <a:ea typeface="字魂105号-简雅黑" panose="00000500000000000000" pitchFamily="2" charset="-122"/>
          <a:cs typeface="字魂105号-简雅黑" panose="00000500000000000000" pitchFamily="2" charset="-122"/>
          <a:sym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6615375592642099"/>
          <c:y val="0"/>
          <c:w val="0.70417817618099099"/>
          <c:h val="0.7717096943804280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D53352"/>
            </a:solidFill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0DD-4CEB-AAB0-2F35FB00A56F}"/>
              </c:ext>
            </c:extLst>
          </c:dPt>
          <c:dPt>
            <c:idx val="1"/>
            <c:invertIfNegative val="0"/>
            <c:bubble3D val="0"/>
            <c:spPr>
              <a:solidFill>
                <a:srgbClr val="DB516B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7-90DD-4CEB-AAB0-2F35FB00A56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0DD-4CEB-AAB0-2F35FB00A56F}"/>
              </c:ext>
            </c:extLst>
          </c:dPt>
          <c:dPt>
            <c:idx val="3"/>
            <c:invertIfNegative val="0"/>
            <c:bubble3D val="0"/>
            <c:spPr>
              <a:solidFill>
                <a:srgbClr val="DB6075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8-90DD-4CEB-AAB0-2F35FB00A56F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0DD-4CEB-AAB0-2F35FB00A56F}"/>
              </c:ext>
            </c:extLst>
          </c:dPt>
          <c:dPt>
            <c:idx val="5"/>
            <c:invertIfNegative val="0"/>
            <c:bubble3D val="0"/>
            <c:spPr>
              <a:solidFill>
                <a:srgbClr val="E80A64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9-90DD-4CEB-AAB0-2F35FB00A56F}"/>
              </c:ext>
            </c:extLst>
          </c:dPt>
          <c:cat>
            <c:strRef>
              <c:f>Sheet1!$A$2:$A$7</c:f>
              <c:strCache>
                <c:ptCount val="6"/>
                <c:pt idx="0">
                  <c:v>Title text</c:v>
                </c:pt>
                <c:pt idx="1">
                  <c:v>Title text</c:v>
                </c:pt>
                <c:pt idx="2">
                  <c:v>Title text</c:v>
                </c:pt>
                <c:pt idx="3">
                  <c:v>Title text</c:v>
                </c:pt>
                <c:pt idx="4">
                  <c:v>Title text</c:v>
                </c:pt>
                <c:pt idx="5">
                  <c:v>Title text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60</c:v>
                </c:pt>
                <c:pt idx="1">
                  <c:v>80</c:v>
                </c:pt>
                <c:pt idx="2">
                  <c:v>100</c:v>
                </c:pt>
                <c:pt idx="3">
                  <c:v>60</c:v>
                </c:pt>
                <c:pt idx="4">
                  <c:v>100</c:v>
                </c:pt>
                <c:pt idx="5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90DD-4CEB-AAB0-2F35FB00A5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61275904"/>
        <c:axId val="161277440"/>
      </c:barChart>
      <c:catAx>
        <c:axId val="16127590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 rot="-60000000" vert="horz"/>
          <a:lstStyle/>
          <a:p>
            <a:pPr>
              <a:defRPr/>
            </a:pPr>
            <a:endParaRPr lang="en-US"/>
          </a:p>
        </c:txPr>
        <c:crossAx val="161277440"/>
        <c:crosses val="autoZero"/>
        <c:auto val="1"/>
        <c:lblAlgn val="ctr"/>
        <c:lblOffset val="100"/>
        <c:noMultiLvlLbl val="0"/>
      </c:catAx>
      <c:valAx>
        <c:axId val="1612774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vert="horz"/>
          <a:lstStyle/>
          <a:p>
            <a:pPr>
              <a:defRPr/>
            </a:pPr>
            <a:endParaRPr lang="en-US"/>
          </a:p>
        </c:txPr>
        <c:crossAx val="1612759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400" b="0">
          <a:latin typeface="字魂105号-简雅黑" panose="00000500000000000000" pitchFamily="2" charset="-122"/>
          <a:ea typeface="字魂105号-简雅黑" panose="00000500000000000000" pitchFamily="2" charset="-122"/>
          <a:cs typeface="字魂105号-简雅黑" panose="00000500000000000000" pitchFamily="2" charset="-122"/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66">
  <cs:axisTitle>
    <cs:lnRef idx="0"/>
    <cs:fillRef idx="0"/>
    <cs:effectRef idx="0"/>
    <cs:fontRef idx="minor">
      <a:schemeClr val="tx2"/>
    </cs:fontRef>
    <cs:defRPr sz="1195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2"/>
    </cs:fontRef>
    <cs:defRPr sz="1195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5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5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3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5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5" kern="1200"/>
  </cs:valueAxis>
  <cs:wall>
    <cs:lnRef idx="0"/>
    <cs:fillRef idx="0"/>
    <cs:effectRef idx="0"/>
    <cs:fontRef idx="minor">
      <a:schemeClr val="tx2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C79546-7650-4299-B26E-EECD369904A6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5996F17-08D0-4303-8B34-857CC44438A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8288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" name="Google Shape;2632;g92bac1024b_2_156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3" name="Google Shape;2633;g92bac1024b_2_156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254002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2" name="Google Shape;9132;g92bac1024b_2_3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33" name="Google Shape;9133;g92bac1024b_2_3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35268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6F1B1B6-FC6E-4C9A-AB4F-C048C63128B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4B628D3B-F73E-46EA-A7C9-E493376736C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DAA51BF-F87A-45CB-8DC0-EA65FB155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2634983-FB7D-41B0-8997-F33EB1AC0C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0E15A93-2306-4B5D-BD4F-7CAF982690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74188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0F18233-4B96-40F1-A374-2EADBE8ADE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B979253A-7117-49C1-9E37-30C80E8D112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A18FFC03-CD14-48F7-B36E-C1AC4E44C82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9A563D02-05AC-4D77-B350-E13AB3AAA2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FB84EB1D-92BC-4156-8EC4-33557E3203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2881D19-2751-4735-A9AD-307220DFE0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99993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554C087-6F58-4385-B33A-CB538BFD5A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313925CC-1AAE-44D8-85F6-C6FDCE63179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73A95F0-E3D0-4E6C-BA12-745E12906E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6260818-10D2-4D32-ABF2-F229AC5BE9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EF7FEB7-285F-49A3-9AB0-4C5E539B2B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63950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FC0C8B7-4F97-4B78-B7C8-FCF6A924658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5046842-180B-4E1E-A1CE-3C87456589D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4420EA5-A582-42C4-895D-D712BB762F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C0DA829-8489-4339-94D5-9CFD5EB8D4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37DE771-C838-4E1F-9060-90E5C00A3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724645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5003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2022/9/3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073648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2022/9/3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3360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75065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72978AB-0B5A-45FC-872A-0FDEF144CA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9A638EC-1667-43E4-BCE6-0C2BCDD9C86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EC2402F-4E4D-4035-920D-FFB7D93F9B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42745B8-120A-4920-B3E6-094C17CBBA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0B32901-E580-45EB-B486-4792345774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13426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83F2326-AB53-4052-83CC-ABB6F175A4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8AA8503-8C64-4A58-976B-2A4888C480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EAEB64B-07D8-4C5B-8B6F-2BEEC30881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4FCEE5A-7A83-455A-ADEE-A034DF6FA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4C7BE4F-6E65-4EED-9FE2-78ACE54B97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668534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82D49A-C5F2-4CAC-A663-05581A519A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40C6D27-B224-4A04-A66E-0119D9C540B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00A327A4-8F98-4915-ABF8-077722CEC4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336F018F-A2D9-4E63-A2BA-3EB8E15081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7D999D9A-DC0A-42A8-9ACB-97B9D13CC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045FD70E-5693-47AB-B15F-97355CD4DA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69548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5FFE2C3-9CD9-4230-AB01-C111A23BE2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C5FEA3FB-66D9-4917-948E-4937DC45EE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902D01C2-D27E-4ADA-9D23-D49F6148D57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02AD301C-4EBE-48CA-B017-BE760ED49A7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562162BD-C71F-44FB-A023-49B0B5868E9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0FD90E1B-D4A1-4ED3-9EB6-EF37616ED9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BD1BC722-3910-454D-94B6-1C09B6E23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744F0CF3-BA25-4572-9641-73CB126DCC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71695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5FFE2C3-9CD9-4230-AB01-C111A23BE2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C5FEA3FB-66D9-4917-948E-4937DC45EE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902D01C2-D27E-4ADA-9D23-D49F6148D57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02AD301C-4EBE-48CA-B017-BE760ED49A7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562162BD-C71F-44FB-A023-49B0B5868E9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0FD90E1B-D4A1-4ED3-9EB6-EF37616ED9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BD1BC722-3910-454D-94B6-1C09B6E23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744F0CF3-BA25-4572-9641-73CB126DCC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929804" y="6720024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下载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38133646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45CB6B5-8395-4FE5-BB5A-5AB112DE74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83428180-1A9B-43FF-9A00-DDB404C4F0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EB9D3BCC-F2B1-44E5-8462-848541235A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8E4E2A3A-DA64-4BE6-9F52-E70C4E0155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14543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89C835D7-2014-42FE-82DA-EB2E2CAA94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646EFCA1-2CBF-43DB-A1F4-14A0A2BE97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E9E0773-CF95-4D27-8E3E-1A72873C35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65462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FE9DAB7-A230-4D1F-BD97-CEF310DC79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C70149E-6A15-4D7A-A6A2-6FDD723369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56F505B-32CF-45B3-9D1A-43FDB37C4B3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A0D88DF-222A-454E-9988-E82B65AC8B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52C49-9388-4172-92EA-44DD904EE78A}" type="datetimeFigureOut">
              <a:rPr lang="zh-CN" altLang="en-US" smtClean="0"/>
              <a:t>2022/9/3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D6D82FE2-DD19-45A5-B802-BE152EEA87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8A64C29E-2E1A-4826-A18B-7F0397EC2C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9DC7B-5CB3-4A6B-B9F3-BB3557E738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983286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D55E517B-4B4F-40AA-8FA0-BC4067FF7F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E774EC9-31E9-4D13-9509-58A83423659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二级</a:t>
            </a:r>
          </a:p>
          <a:p>
            <a:pPr lvl="2"/>
            <a:r>
              <a:rPr lang="zh-CN" altLang="en-US" dirty="0"/>
              <a:t>三级</a:t>
            </a:r>
          </a:p>
          <a:p>
            <a:pPr lvl="3"/>
            <a:r>
              <a:rPr lang="zh-CN" altLang="en-US" dirty="0"/>
              <a:t>四级</a:t>
            </a:r>
          </a:p>
          <a:p>
            <a:pPr lvl="4"/>
            <a:r>
              <a:rPr lang="zh-CN" altLang="en-US" dirty="0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286209C-37F4-41FE-A407-E2DDAC709E8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defRPr>
            </a:lvl1pPr>
          </a:lstStyle>
          <a:p>
            <a:fld id="{70552C49-9388-4172-92EA-44DD904EE78A}" type="datetimeFigureOut">
              <a:rPr lang="zh-CN" altLang="en-US" smtClean="0"/>
              <a:pPr/>
              <a:t>2022/9/3</a:t>
            </a:fld>
            <a:endParaRPr lang="zh-CN" altLang="en-US" dirty="0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D98B7A2-82D4-4265-8070-B4C8A8F0BE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85A008F-9A28-4C7C-A787-EBE0079085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defRPr>
            </a:lvl1pPr>
          </a:lstStyle>
          <a:p>
            <a:fld id="{FE89DC7B-5CB3-4A6B-B9F3-BB3557E738FB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5589303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0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5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105号-简雅黑" panose="00000500000000000000" pitchFamily="2" charset="-122"/>
          <a:ea typeface="字魂105号-简雅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105号-简雅黑" panose="00000500000000000000" pitchFamily="2" charset="-122"/>
          <a:ea typeface="字魂105号-简雅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105号-简雅黑" panose="00000500000000000000" pitchFamily="2" charset="-122"/>
          <a:ea typeface="字魂105号-简雅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105号-简雅黑" panose="00000500000000000000" pitchFamily="2" charset="-122"/>
          <a:ea typeface="字魂105号-简雅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105号-简雅黑" panose="00000500000000000000" pitchFamily="2" charset="-122"/>
          <a:ea typeface="字魂105号-简雅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105号-简雅黑" panose="00000500000000000000" pitchFamily="2" charset="-122"/>
          <a:ea typeface="字魂105号-简雅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9409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image" Target="../media/image1.png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1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fonts.google.com/specimen/Ubuntu" TargetMode="Externa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3">
            <a:extLst>
              <a:ext uri="{FF2B5EF4-FFF2-40B4-BE49-F238E27FC236}">
                <a16:creationId xmlns:a16="http://schemas.microsoft.com/office/drawing/2014/main" id="{C95ADF07-6532-4B97-B160-A292FD40A552}"/>
              </a:ext>
            </a:extLst>
          </p:cNvPr>
          <p:cNvSpPr/>
          <p:nvPr/>
        </p:nvSpPr>
        <p:spPr>
          <a:xfrm flipH="1" flipV="1">
            <a:off x="4717473" y="5158039"/>
            <a:ext cx="7474524" cy="1783235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  <a:gd name="connsiteX0" fmla="*/ 0 w 5276007"/>
              <a:gd name="connsiteY0" fmla="*/ 0 h 1738636"/>
              <a:gd name="connsiteX1" fmla="*/ 5276007 w 5276007"/>
              <a:gd name="connsiteY1" fmla="*/ 0 h 1738636"/>
              <a:gd name="connsiteX2" fmla="*/ 543941 w 5276007"/>
              <a:gd name="connsiteY2" fmla="*/ 1738619 h 1738636"/>
              <a:gd name="connsiteX3" fmla="*/ 0 w 5276007"/>
              <a:gd name="connsiteY3" fmla="*/ 0 h 1738636"/>
              <a:gd name="connsiteX0" fmla="*/ 0 w 5395119"/>
              <a:gd name="connsiteY0" fmla="*/ 0 h 1747245"/>
              <a:gd name="connsiteX1" fmla="*/ 5276007 w 5395119"/>
              <a:gd name="connsiteY1" fmla="*/ 0 h 1747245"/>
              <a:gd name="connsiteX2" fmla="*/ 3364512 w 5395119"/>
              <a:gd name="connsiteY2" fmla="*/ 640851 h 1747245"/>
              <a:gd name="connsiteX3" fmla="*/ 543941 w 5395119"/>
              <a:gd name="connsiteY3" fmla="*/ 1738619 h 1747245"/>
              <a:gd name="connsiteX4" fmla="*/ 0 w 5395119"/>
              <a:gd name="connsiteY4" fmla="*/ 0 h 1747245"/>
              <a:gd name="connsiteX0" fmla="*/ 0 w 5276007"/>
              <a:gd name="connsiteY0" fmla="*/ 0 h 1747245"/>
              <a:gd name="connsiteX1" fmla="*/ 5276007 w 5276007"/>
              <a:gd name="connsiteY1" fmla="*/ 0 h 1747245"/>
              <a:gd name="connsiteX2" fmla="*/ 3364512 w 5276007"/>
              <a:gd name="connsiteY2" fmla="*/ 640851 h 1747245"/>
              <a:gd name="connsiteX3" fmla="*/ 543941 w 5276007"/>
              <a:gd name="connsiteY3" fmla="*/ 1738619 h 1747245"/>
              <a:gd name="connsiteX4" fmla="*/ 0 w 5276007"/>
              <a:gd name="connsiteY4" fmla="*/ 0 h 1747245"/>
              <a:gd name="connsiteX0" fmla="*/ 0 w 5276007"/>
              <a:gd name="connsiteY0" fmla="*/ 0 h 1794237"/>
              <a:gd name="connsiteX1" fmla="*/ 5276007 w 5276007"/>
              <a:gd name="connsiteY1" fmla="*/ 0 h 1794237"/>
              <a:gd name="connsiteX2" fmla="*/ 3364512 w 5276007"/>
              <a:gd name="connsiteY2" fmla="*/ 640851 h 1794237"/>
              <a:gd name="connsiteX3" fmla="*/ 1009470 w 5276007"/>
              <a:gd name="connsiteY3" fmla="*/ 1786002 h 1794237"/>
              <a:gd name="connsiteX4" fmla="*/ 0 w 5276007"/>
              <a:gd name="connsiteY4" fmla="*/ 0 h 1794237"/>
              <a:gd name="connsiteX0" fmla="*/ 379361 w 5655368"/>
              <a:gd name="connsiteY0" fmla="*/ 0 h 1797761"/>
              <a:gd name="connsiteX1" fmla="*/ 5655368 w 5655368"/>
              <a:gd name="connsiteY1" fmla="*/ 0 h 1797761"/>
              <a:gd name="connsiteX2" fmla="*/ 3743873 w 5655368"/>
              <a:gd name="connsiteY2" fmla="*/ 640851 h 1797761"/>
              <a:gd name="connsiteX3" fmla="*/ 1388831 w 5655368"/>
              <a:gd name="connsiteY3" fmla="*/ 1786002 h 1797761"/>
              <a:gd name="connsiteX4" fmla="*/ 407574 w 5655368"/>
              <a:gd name="connsiteY4" fmla="*/ 1162072 h 1797761"/>
              <a:gd name="connsiteX5" fmla="*/ 379361 w 5655368"/>
              <a:gd name="connsiteY5" fmla="*/ 0 h 1797761"/>
              <a:gd name="connsiteX0" fmla="*/ 340061 w 5616068"/>
              <a:gd name="connsiteY0" fmla="*/ 0 h 1797761"/>
              <a:gd name="connsiteX1" fmla="*/ 5616068 w 5616068"/>
              <a:gd name="connsiteY1" fmla="*/ 0 h 1797761"/>
              <a:gd name="connsiteX2" fmla="*/ 3704573 w 5616068"/>
              <a:gd name="connsiteY2" fmla="*/ 640851 h 1797761"/>
              <a:gd name="connsiteX3" fmla="*/ 1349531 w 5616068"/>
              <a:gd name="connsiteY3" fmla="*/ 1786002 h 1797761"/>
              <a:gd name="connsiteX4" fmla="*/ 368274 w 5616068"/>
              <a:gd name="connsiteY4" fmla="*/ 1162072 h 1797761"/>
              <a:gd name="connsiteX5" fmla="*/ 340061 w 5616068"/>
              <a:gd name="connsiteY5" fmla="*/ 0 h 1797761"/>
              <a:gd name="connsiteX0" fmla="*/ 0 w 5276007"/>
              <a:gd name="connsiteY0" fmla="*/ 0 h 1797761"/>
              <a:gd name="connsiteX1" fmla="*/ 5276007 w 5276007"/>
              <a:gd name="connsiteY1" fmla="*/ 0 h 1797761"/>
              <a:gd name="connsiteX2" fmla="*/ 3364512 w 5276007"/>
              <a:gd name="connsiteY2" fmla="*/ 640851 h 1797761"/>
              <a:gd name="connsiteX3" fmla="*/ 1009470 w 5276007"/>
              <a:gd name="connsiteY3" fmla="*/ 1786002 h 1797761"/>
              <a:gd name="connsiteX4" fmla="*/ 28213 w 5276007"/>
              <a:gd name="connsiteY4" fmla="*/ 1162072 h 1797761"/>
              <a:gd name="connsiteX5" fmla="*/ 0 w 5276007"/>
              <a:gd name="connsiteY5" fmla="*/ 0 h 1797761"/>
              <a:gd name="connsiteX0" fmla="*/ 35269 w 5311276"/>
              <a:gd name="connsiteY0" fmla="*/ 0 h 1798359"/>
              <a:gd name="connsiteX1" fmla="*/ 5311276 w 5311276"/>
              <a:gd name="connsiteY1" fmla="*/ 0 h 1798359"/>
              <a:gd name="connsiteX2" fmla="*/ 3399781 w 5311276"/>
              <a:gd name="connsiteY2" fmla="*/ 640851 h 1798359"/>
              <a:gd name="connsiteX3" fmla="*/ 1044739 w 5311276"/>
              <a:gd name="connsiteY3" fmla="*/ 1786002 h 1798359"/>
              <a:gd name="connsiteX4" fmla="*/ 0 w 5311276"/>
              <a:gd name="connsiteY4" fmla="*/ 1171549 h 1798359"/>
              <a:gd name="connsiteX5" fmla="*/ 35269 w 5311276"/>
              <a:gd name="connsiteY5" fmla="*/ 0 h 1798359"/>
              <a:gd name="connsiteX0" fmla="*/ 0 w 5320287"/>
              <a:gd name="connsiteY0" fmla="*/ 0 h 1798359"/>
              <a:gd name="connsiteX1" fmla="*/ 5320287 w 5320287"/>
              <a:gd name="connsiteY1" fmla="*/ 0 h 1798359"/>
              <a:gd name="connsiteX2" fmla="*/ 3408792 w 5320287"/>
              <a:gd name="connsiteY2" fmla="*/ 640851 h 1798359"/>
              <a:gd name="connsiteX3" fmla="*/ 1053750 w 5320287"/>
              <a:gd name="connsiteY3" fmla="*/ 1786002 h 1798359"/>
              <a:gd name="connsiteX4" fmla="*/ 9011 w 5320287"/>
              <a:gd name="connsiteY4" fmla="*/ 1171549 h 1798359"/>
              <a:gd name="connsiteX5" fmla="*/ 0 w 5320287"/>
              <a:gd name="connsiteY5" fmla="*/ 0 h 1798359"/>
              <a:gd name="connsiteX0" fmla="*/ 577 w 5320864"/>
              <a:gd name="connsiteY0" fmla="*/ 0 h 1798359"/>
              <a:gd name="connsiteX1" fmla="*/ 5320864 w 5320864"/>
              <a:gd name="connsiteY1" fmla="*/ 0 h 1798359"/>
              <a:gd name="connsiteX2" fmla="*/ 3409369 w 5320864"/>
              <a:gd name="connsiteY2" fmla="*/ 640851 h 1798359"/>
              <a:gd name="connsiteX3" fmla="*/ 1054327 w 5320864"/>
              <a:gd name="connsiteY3" fmla="*/ 1786002 h 1798359"/>
              <a:gd name="connsiteX4" fmla="*/ 9588 w 5320864"/>
              <a:gd name="connsiteY4" fmla="*/ 1171549 h 1798359"/>
              <a:gd name="connsiteX5" fmla="*/ 577 w 5320864"/>
              <a:gd name="connsiteY5" fmla="*/ 0 h 1798359"/>
              <a:gd name="connsiteX0" fmla="*/ 0 w 5320287"/>
              <a:gd name="connsiteY0" fmla="*/ 0 h 1798359"/>
              <a:gd name="connsiteX1" fmla="*/ 5320287 w 5320287"/>
              <a:gd name="connsiteY1" fmla="*/ 0 h 1798359"/>
              <a:gd name="connsiteX2" fmla="*/ 3408792 w 5320287"/>
              <a:gd name="connsiteY2" fmla="*/ 640851 h 1798359"/>
              <a:gd name="connsiteX3" fmla="*/ 1053750 w 5320287"/>
              <a:gd name="connsiteY3" fmla="*/ 1786002 h 1798359"/>
              <a:gd name="connsiteX4" fmla="*/ 9011 w 5320287"/>
              <a:gd name="connsiteY4" fmla="*/ 1171549 h 1798359"/>
              <a:gd name="connsiteX5" fmla="*/ 0 w 5320287"/>
              <a:gd name="connsiteY5" fmla="*/ 0 h 1798359"/>
              <a:gd name="connsiteX0" fmla="*/ 0 w 5320287"/>
              <a:gd name="connsiteY0" fmla="*/ 0 h 1799010"/>
              <a:gd name="connsiteX1" fmla="*/ 5320287 w 5320287"/>
              <a:gd name="connsiteY1" fmla="*/ 0 h 1799010"/>
              <a:gd name="connsiteX2" fmla="*/ 3408792 w 5320287"/>
              <a:gd name="connsiteY2" fmla="*/ 640851 h 1799010"/>
              <a:gd name="connsiteX3" fmla="*/ 1053750 w 5320287"/>
              <a:gd name="connsiteY3" fmla="*/ 1786002 h 1799010"/>
              <a:gd name="connsiteX4" fmla="*/ 1631 w 5320287"/>
              <a:gd name="connsiteY4" fmla="*/ 1181464 h 1799010"/>
              <a:gd name="connsiteX5" fmla="*/ 0 w 5320287"/>
              <a:gd name="connsiteY5" fmla="*/ 0 h 1799010"/>
              <a:gd name="connsiteX0" fmla="*/ 0 w 5320287"/>
              <a:gd name="connsiteY0" fmla="*/ 0 h 1799141"/>
              <a:gd name="connsiteX1" fmla="*/ 5320287 w 5320287"/>
              <a:gd name="connsiteY1" fmla="*/ 0 h 1799141"/>
              <a:gd name="connsiteX2" fmla="*/ 3408792 w 5320287"/>
              <a:gd name="connsiteY2" fmla="*/ 640851 h 1799141"/>
              <a:gd name="connsiteX3" fmla="*/ 1053750 w 5320287"/>
              <a:gd name="connsiteY3" fmla="*/ 1786002 h 1799141"/>
              <a:gd name="connsiteX4" fmla="*/ 1631 w 5320287"/>
              <a:gd name="connsiteY4" fmla="*/ 1181464 h 1799141"/>
              <a:gd name="connsiteX5" fmla="*/ 0 w 5320287"/>
              <a:gd name="connsiteY5" fmla="*/ 0 h 1799141"/>
              <a:gd name="connsiteX0" fmla="*/ 0 w 5320287"/>
              <a:gd name="connsiteY0" fmla="*/ 0 h 1799141"/>
              <a:gd name="connsiteX1" fmla="*/ 5320287 w 5320287"/>
              <a:gd name="connsiteY1" fmla="*/ 0 h 1799141"/>
              <a:gd name="connsiteX2" fmla="*/ 3408792 w 5320287"/>
              <a:gd name="connsiteY2" fmla="*/ 640851 h 1799141"/>
              <a:gd name="connsiteX3" fmla="*/ 1053750 w 5320287"/>
              <a:gd name="connsiteY3" fmla="*/ 1786002 h 1799141"/>
              <a:gd name="connsiteX4" fmla="*/ 1631 w 5320287"/>
              <a:gd name="connsiteY4" fmla="*/ 1181464 h 1799141"/>
              <a:gd name="connsiteX5" fmla="*/ 0 w 5320287"/>
              <a:gd name="connsiteY5" fmla="*/ 0 h 1799141"/>
              <a:gd name="connsiteX0" fmla="*/ 0 w 5320287"/>
              <a:gd name="connsiteY0" fmla="*/ 0 h 1798546"/>
              <a:gd name="connsiteX1" fmla="*/ 5320287 w 5320287"/>
              <a:gd name="connsiteY1" fmla="*/ 0 h 1798546"/>
              <a:gd name="connsiteX2" fmla="*/ 3028721 w 5320287"/>
              <a:gd name="connsiteY2" fmla="*/ 655724 h 1798546"/>
              <a:gd name="connsiteX3" fmla="*/ 1053750 w 5320287"/>
              <a:gd name="connsiteY3" fmla="*/ 1786002 h 1798546"/>
              <a:gd name="connsiteX4" fmla="*/ 1631 w 5320287"/>
              <a:gd name="connsiteY4" fmla="*/ 1181464 h 1798546"/>
              <a:gd name="connsiteX5" fmla="*/ 0 w 5320287"/>
              <a:gd name="connsiteY5" fmla="*/ 0 h 1798546"/>
              <a:gd name="connsiteX0" fmla="*/ 0 w 5320287"/>
              <a:gd name="connsiteY0" fmla="*/ 0 h 1797575"/>
              <a:gd name="connsiteX1" fmla="*/ 5320287 w 5320287"/>
              <a:gd name="connsiteY1" fmla="*/ 0 h 1797575"/>
              <a:gd name="connsiteX2" fmla="*/ 3047172 w 5320287"/>
              <a:gd name="connsiteY2" fmla="*/ 680513 h 1797575"/>
              <a:gd name="connsiteX3" fmla="*/ 1053750 w 5320287"/>
              <a:gd name="connsiteY3" fmla="*/ 1786002 h 1797575"/>
              <a:gd name="connsiteX4" fmla="*/ 1631 w 5320287"/>
              <a:gd name="connsiteY4" fmla="*/ 1181464 h 1797575"/>
              <a:gd name="connsiteX5" fmla="*/ 0 w 5320287"/>
              <a:gd name="connsiteY5" fmla="*/ 0 h 1797575"/>
              <a:gd name="connsiteX0" fmla="*/ 0 w 5320287"/>
              <a:gd name="connsiteY0" fmla="*/ 0 h 1796630"/>
              <a:gd name="connsiteX1" fmla="*/ 5320287 w 5320287"/>
              <a:gd name="connsiteY1" fmla="*/ 0 h 1796630"/>
              <a:gd name="connsiteX2" fmla="*/ 3065621 w 5320287"/>
              <a:gd name="connsiteY2" fmla="*/ 705302 h 1796630"/>
              <a:gd name="connsiteX3" fmla="*/ 1053750 w 5320287"/>
              <a:gd name="connsiteY3" fmla="*/ 1786002 h 1796630"/>
              <a:gd name="connsiteX4" fmla="*/ 1631 w 5320287"/>
              <a:gd name="connsiteY4" fmla="*/ 1181464 h 1796630"/>
              <a:gd name="connsiteX5" fmla="*/ 0 w 5320287"/>
              <a:gd name="connsiteY5" fmla="*/ 0 h 1796630"/>
              <a:gd name="connsiteX0" fmla="*/ 1399 w 5321686"/>
              <a:gd name="connsiteY0" fmla="*/ 0 h 1796630"/>
              <a:gd name="connsiteX1" fmla="*/ 5321686 w 5321686"/>
              <a:gd name="connsiteY1" fmla="*/ 0 h 1796630"/>
              <a:gd name="connsiteX2" fmla="*/ 3067020 w 5321686"/>
              <a:gd name="connsiteY2" fmla="*/ 705302 h 1796630"/>
              <a:gd name="connsiteX3" fmla="*/ 1055149 w 5321686"/>
              <a:gd name="connsiteY3" fmla="*/ 1786002 h 1796630"/>
              <a:gd name="connsiteX4" fmla="*/ 3030 w 5321686"/>
              <a:gd name="connsiteY4" fmla="*/ 1181464 h 1796630"/>
              <a:gd name="connsiteX5" fmla="*/ 1399 w 5321686"/>
              <a:gd name="connsiteY5" fmla="*/ 0 h 1796630"/>
              <a:gd name="connsiteX0" fmla="*/ 1399 w 5321686"/>
              <a:gd name="connsiteY0" fmla="*/ 0 h 1437098"/>
              <a:gd name="connsiteX1" fmla="*/ 5321686 w 5321686"/>
              <a:gd name="connsiteY1" fmla="*/ 0 h 1437098"/>
              <a:gd name="connsiteX2" fmla="*/ 3067020 w 5321686"/>
              <a:gd name="connsiteY2" fmla="*/ 705302 h 1437098"/>
              <a:gd name="connsiteX3" fmla="*/ 1047642 w 5321686"/>
              <a:gd name="connsiteY3" fmla="*/ 1387591 h 1437098"/>
              <a:gd name="connsiteX4" fmla="*/ 3030 w 5321686"/>
              <a:gd name="connsiteY4" fmla="*/ 1181464 h 1437098"/>
              <a:gd name="connsiteX5" fmla="*/ 1399 w 5321686"/>
              <a:gd name="connsiteY5" fmla="*/ 0 h 1437098"/>
              <a:gd name="connsiteX0" fmla="*/ 1399 w 5321686"/>
              <a:gd name="connsiteY0" fmla="*/ 0 h 1425971"/>
              <a:gd name="connsiteX1" fmla="*/ 5321686 w 5321686"/>
              <a:gd name="connsiteY1" fmla="*/ 0 h 1425971"/>
              <a:gd name="connsiteX2" fmla="*/ 3067020 w 5321686"/>
              <a:gd name="connsiteY2" fmla="*/ 705302 h 1425971"/>
              <a:gd name="connsiteX3" fmla="*/ 1047642 w 5321686"/>
              <a:gd name="connsiteY3" fmla="*/ 1387591 h 1425971"/>
              <a:gd name="connsiteX4" fmla="*/ 3030 w 5321686"/>
              <a:gd name="connsiteY4" fmla="*/ 1181464 h 1425971"/>
              <a:gd name="connsiteX5" fmla="*/ 1399 w 5321686"/>
              <a:gd name="connsiteY5" fmla="*/ 0 h 1425971"/>
              <a:gd name="connsiteX0" fmla="*/ 1399 w 5321686"/>
              <a:gd name="connsiteY0" fmla="*/ 0 h 1463776"/>
              <a:gd name="connsiteX1" fmla="*/ 5321686 w 5321686"/>
              <a:gd name="connsiteY1" fmla="*/ 0 h 1463776"/>
              <a:gd name="connsiteX2" fmla="*/ 3067020 w 5321686"/>
              <a:gd name="connsiteY2" fmla="*/ 705302 h 1463776"/>
              <a:gd name="connsiteX3" fmla="*/ 867469 w 5321686"/>
              <a:gd name="connsiteY3" fmla="*/ 1438023 h 1463776"/>
              <a:gd name="connsiteX4" fmla="*/ 3030 w 5321686"/>
              <a:gd name="connsiteY4" fmla="*/ 1181464 h 1463776"/>
              <a:gd name="connsiteX5" fmla="*/ 1399 w 5321686"/>
              <a:gd name="connsiteY5" fmla="*/ 0 h 1463776"/>
              <a:gd name="connsiteX0" fmla="*/ 1399 w 5321686"/>
              <a:gd name="connsiteY0" fmla="*/ 0 h 1454904"/>
              <a:gd name="connsiteX1" fmla="*/ 5321686 w 5321686"/>
              <a:gd name="connsiteY1" fmla="*/ 0 h 1454904"/>
              <a:gd name="connsiteX2" fmla="*/ 3067020 w 5321686"/>
              <a:gd name="connsiteY2" fmla="*/ 705302 h 1454904"/>
              <a:gd name="connsiteX3" fmla="*/ 867469 w 5321686"/>
              <a:gd name="connsiteY3" fmla="*/ 1438023 h 1454904"/>
              <a:gd name="connsiteX4" fmla="*/ 3030 w 5321686"/>
              <a:gd name="connsiteY4" fmla="*/ 1181464 h 1454904"/>
              <a:gd name="connsiteX5" fmla="*/ 1399 w 5321686"/>
              <a:gd name="connsiteY5" fmla="*/ 0 h 1454904"/>
              <a:gd name="connsiteX0" fmla="*/ 1399 w 5321686"/>
              <a:gd name="connsiteY0" fmla="*/ 0 h 1484262"/>
              <a:gd name="connsiteX1" fmla="*/ 5321686 w 5321686"/>
              <a:gd name="connsiteY1" fmla="*/ 0 h 1484262"/>
              <a:gd name="connsiteX2" fmla="*/ 2793008 w 5321686"/>
              <a:gd name="connsiteY2" fmla="*/ 427927 h 1484262"/>
              <a:gd name="connsiteX3" fmla="*/ 867469 w 5321686"/>
              <a:gd name="connsiteY3" fmla="*/ 1438023 h 1484262"/>
              <a:gd name="connsiteX4" fmla="*/ 3030 w 5321686"/>
              <a:gd name="connsiteY4" fmla="*/ 1181464 h 1484262"/>
              <a:gd name="connsiteX5" fmla="*/ 1399 w 5321686"/>
              <a:gd name="connsiteY5" fmla="*/ 0 h 1484262"/>
              <a:gd name="connsiteX0" fmla="*/ 1399 w 5321686"/>
              <a:gd name="connsiteY0" fmla="*/ 0 h 1476470"/>
              <a:gd name="connsiteX1" fmla="*/ 5321686 w 5321686"/>
              <a:gd name="connsiteY1" fmla="*/ 0 h 1476470"/>
              <a:gd name="connsiteX2" fmla="*/ 2853066 w 5321686"/>
              <a:gd name="connsiteY2" fmla="*/ 538877 h 1476470"/>
              <a:gd name="connsiteX3" fmla="*/ 867469 w 5321686"/>
              <a:gd name="connsiteY3" fmla="*/ 1438023 h 1476470"/>
              <a:gd name="connsiteX4" fmla="*/ 3030 w 5321686"/>
              <a:gd name="connsiteY4" fmla="*/ 1181464 h 1476470"/>
              <a:gd name="connsiteX5" fmla="*/ 1399 w 5321686"/>
              <a:gd name="connsiteY5" fmla="*/ 0 h 1476470"/>
              <a:gd name="connsiteX0" fmla="*/ 1399 w 5321686"/>
              <a:gd name="connsiteY0" fmla="*/ 0 h 1476470"/>
              <a:gd name="connsiteX1" fmla="*/ 5321686 w 5321686"/>
              <a:gd name="connsiteY1" fmla="*/ 0 h 1476470"/>
              <a:gd name="connsiteX2" fmla="*/ 2853066 w 5321686"/>
              <a:gd name="connsiteY2" fmla="*/ 538877 h 1476470"/>
              <a:gd name="connsiteX3" fmla="*/ 867469 w 5321686"/>
              <a:gd name="connsiteY3" fmla="*/ 1438023 h 1476470"/>
              <a:gd name="connsiteX4" fmla="*/ 3030 w 5321686"/>
              <a:gd name="connsiteY4" fmla="*/ 1181464 h 1476470"/>
              <a:gd name="connsiteX5" fmla="*/ 1399 w 5321686"/>
              <a:gd name="connsiteY5" fmla="*/ 0 h 1476470"/>
              <a:gd name="connsiteX0" fmla="*/ 1399 w 5321686"/>
              <a:gd name="connsiteY0" fmla="*/ 0 h 1448079"/>
              <a:gd name="connsiteX1" fmla="*/ 5321686 w 5321686"/>
              <a:gd name="connsiteY1" fmla="*/ 0 h 1448079"/>
              <a:gd name="connsiteX2" fmla="*/ 2853066 w 5321686"/>
              <a:gd name="connsiteY2" fmla="*/ 538877 h 1448079"/>
              <a:gd name="connsiteX3" fmla="*/ 867469 w 5321686"/>
              <a:gd name="connsiteY3" fmla="*/ 1438023 h 1448079"/>
              <a:gd name="connsiteX4" fmla="*/ 3030 w 5321686"/>
              <a:gd name="connsiteY4" fmla="*/ 1181464 h 1448079"/>
              <a:gd name="connsiteX5" fmla="*/ 1399 w 5321686"/>
              <a:gd name="connsiteY5" fmla="*/ 0 h 1448079"/>
              <a:gd name="connsiteX0" fmla="*/ 1399 w 5321686"/>
              <a:gd name="connsiteY0" fmla="*/ 0 h 1442457"/>
              <a:gd name="connsiteX1" fmla="*/ 5321686 w 5321686"/>
              <a:gd name="connsiteY1" fmla="*/ 0 h 1442457"/>
              <a:gd name="connsiteX2" fmla="*/ 2853066 w 5321686"/>
              <a:gd name="connsiteY2" fmla="*/ 538877 h 1442457"/>
              <a:gd name="connsiteX3" fmla="*/ 867469 w 5321686"/>
              <a:gd name="connsiteY3" fmla="*/ 1438023 h 1442457"/>
              <a:gd name="connsiteX4" fmla="*/ 3030 w 5321686"/>
              <a:gd name="connsiteY4" fmla="*/ 1181464 h 1442457"/>
              <a:gd name="connsiteX5" fmla="*/ 1399 w 5321686"/>
              <a:gd name="connsiteY5" fmla="*/ 0 h 1442457"/>
              <a:gd name="connsiteX0" fmla="*/ 1399 w 5321686"/>
              <a:gd name="connsiteY0" fmla="*/ 0 h 1439550"/>
              <a:gd name="connsiteX1" fmla="*/ 5321686 w 5321686"/>
              <a:gd name="connsiteY1" fmla="*/ 0 h 1439550"/>
              <a:gd name="connsiteX2" fmla="*/ 2853066 w 5321686"/>
              <a:gd name="connsiteY2" fmla="*/ 538877 h 1439550"/>
              <a:gd name="connsiteX3" fmla="*/ 867469 w 5321686"/>
              <a:gd name="connsiteY3" fmla="*/ 1438023 h 1439550"/>
              <a:gd name="connsiteX4" fmla="*/ 3030 w 5321686"/>
              <a:gd name="connsiteY4" fmla="*/ 1181464 h 1439550"/>
              <a:gd name="connsiteX5" fmla="*/ 1399 w 5321686"/>
              <a:gd name="connsiteY5" fmla="*/ 0 h 1439550"/>
              <a:gd name="connsiteX0" fmla="*/ 1399 w 5321686"/>
              <a:gd name="connsiteY0" fmla="*/ 0 h 1415635"/>
              <a:gd name="connsiteX1" fmla="*/ 5321686 w 5321686"/>
              <a:gd name="connsiteY1" fmla="*/ 0 h 1415635"/>
              <a:gd name="connsiteX2" fmla="*/ 2853066 w 5321686"/>
              <a:gd name="connsiteY2" fmla="*/ 538877 h 1415635"/>
              <a:gd name="connsiteX3" fmla="*/ 1329780 w 5321686"/>
              <a:gd name="connsiteY3" fmla="*/ 1413890 h 1415635"/>
              <a:gd name="connsiteX4" fmla="*/ 3030 w 5321686"/>
              <a:gd name="connsiteY4" fmla="*/ 1181464 h 1415635"/>
              <a:gd name="connsiteX5" fmla="*/ 1399 w 5321686"/>
              <a:gd name="connsiteY5" fmla="*/ 0 h 1415635"/>
              <a:gd name="connsiteX0" fmla="*/ 33660 w 5353947"/>
              <a:gd name="connsiteY0" fmla="*/ 0 h 1422846"/>
              <a:gd name="connsiteX1" fmla="*/ 5353947 w 5353947"/>
              <a:gd name="connsiteY1" fmla="*/ 0 h 1422846"/>
              <a:gd name="connsiteX2" fmla="*/ 2885327 w 5353947"/>
              <a:gd name="connsiteY2" fmla="*/ 538877 h 1422846"/>
              <a:gd name="connsiteX3" fmla="*/ 1362041 w 5353947"/>
              <a:gd name="connsiteY3" fmla="*/ 1413890 h 1422846"/>
              <a:gd name="connsiteX4" fmla="*/ 1298 w 5353947"/>
              <a:gd name="connsiteY4" fmla="*/ 982363 h 1422846"/>
              <a:gd name="connsiteX5" fmla="*/ 33660 w 5353947"/>
              <a:gd name="connsiteY5" fmla="*/ 0 h 1422846"/>
              <a:gd name="connsiteX0" fmla="*/ 7552 w 5327839"/>
              <a:gd name="connsiteY0" fmla="*/ 0 h 1422846"/>
              <a:gd name="connsiteX1" fmla="*/ 5327839 w 5327839"/>
              <a:gd name="connsiteY1" fmla="*/ 0 h 1422846"/>
              <a:gd name="connsiteX2" fmla="*/ 2859219 w 5327839"/>
              <a:gd name="connsiteY2" fmla="*/ 538877 h 1422846"/>
              <a:gd name="connsiteX3" fmla="*/ 1335933 w 5327839"/>
              <a:gd name="connsiteY3" fmla="*/ 1413890 h 1422846"/>
              <a:gd name="connsiteX4" fmla="*/ 2385 w 5327839"/>
              <a:gd name="connsiteY4" fmla="*/ 982363 h 1422846"/>
              <a:gd name="connsiteX5" fmla="*/ 7552 w 5327839"/>
              <a:gd name="connsiteY5" fmla="*/ 0 h 1422846"/>
              <a:gd name="connsiteX0" fmla="*/ 10434 w 5330721"/>
              <a:gd name="connsiteY0" fmla="*/ 0 h 1422846"/>
              <a:gd name="connsiteX1" fmla="*/ 5330721 w 5330721"/>
              <a:gd name="connsiteY1" fmla="*/ 0 h 1422846"/>
              <a:gd name="connsiteX2" fmla="*/ 2862101 w 5330721"/>
              <a:gd name="connsiteY2" fmla="*/ 538877 h 1422846"/>
              <a:gd name="connsiteX3" fmla="*/ 1338815 w 5330721"/>
              <a:gd name="connsiteY3" fmla="*/ 1413890 h 1422846"/>
              <a:gd name="connsiteX4" fmla="*/ 5267 w 5330721"/>
              <a:gd name="connsiteY4" fmla="*/ 982363 h 1422846"/>
              <a:gd name="connsiteX5" fmla="*/ 10434 w 5330721"/>
              <a:gd name="connsiteY5" fmla="*/ 0 h 1422846"/>
              <a:gd name="connsiteX0" fmla="*/ 10434 w 5330721"/>
              <a:gd name="connsiteY0" fmla="*/ 0 h 1413897"/>
              <a:gd name="connsiteX1" fmla="*/ 5330721 w 5330721"/>
              <a:gd name="connsiteY1" fmla="*/ 0 h 1413897"/>
              <a:gd name="connsiteX2" fmla="*/ 2862101 w 5330721"/>
              <a:gd name="connsiteY2" fmla="*/ 538877 h 1413897"/>
              <a:gd name="connsiteX3" fmla="*/ 1338815 w 5330721"/>
              <a:gd name="connsiteY3" fmla="*/ 1413890 h 1413897"/>
              <a:gd name="connsiteX4" fmla="*/ 5267 w 5330721"/>
              <a:gd name="connsiteY4" fmla="*/ 982363 h 1413897"/>
              <a:gd name="connsiteX5" fmla="*/ 10434 w 5330721"/>
              <a:gd name="connsiteY5" fmla="*/ 0 h 1413897"/>
              <a:gd name="connsiteX0" fmla="*/ 10434 w 5330721"/>
              <a:gd name="connsiteY0" fmla="*/ 0 h 1298596"/>
              <a:gd name="connsiteX1" fmla="*/ 5330721 w 5330721"/>
              <a:gd name="connsiteY1" fmla="*/ 0 h 1298596"/>
              <a:gd name="connsiteX2" fmla="*/ 2862101 w 5330721"/>
              <a:gd name="connsiteY2" fmla="*/ 538877 h 1298596"/>
              <a:gd name="connsiteX3" fmla="*/ 1330695 w 5330721"/>
              <a:gd name="connsiteY3" fmla="*/ 1298585 h 1298596"/>
              <a:gd name="connsiteX4" fmla="*/ 5267 w 5330721"/>
              <a:gd name="connsiteY4" fmla="*/ 982363 h 1298596"/>
              <a:gd name="connsiteX5" fmla="*/ 10434 w 5330721"/>
              <a:gd name="connsiteY5" fmla="*/ 0 h 1298596"/>
              <a:gd name="connsiteX0" fmla="*/ 10434 w 5330721"/>
              <a:gd name="connsiteY0" fmla="*/ 0 h 1306918"/>
              <a:gd name="connsiteX1" fmla="*/ 5330721 w 5330721"/>
              <a:gd name="connsiteY1" fmla="*/ 0 h 1306918"/>
              <a:gd name="connsiteX2" fmla="*/ 2951428 w 5330721"/>
              <a:gd name="connsiteY2" fmla="*/ 625356 h 1306918"/>
              <a:gd name="connsiteX3" fmla="*/ 1330695 w 5330721"/>
              <a:gd name="connsiteY3" fmla="*/ 1298585 h 1306918"/>
              <a:gd name="connsiteX4" fmla="*/ 5267 w 5330721"/>
              <a:gd name="connsiteY4" fmla="*/ 982363 h 1306918"/>
              <a:gd name="connsiteX5" fmla="*/ 10434 w 5330721"/>
              <a:gd name="connsiteY5" fmla="*/ 0 h 1306918"/>
              <a:gd name="connsiteX0" fmla="*/ 10434 w 5330721"/>
              <a:gd name="connsiteY0" fmla="*/ 0 h 1304511"/>
              <a:gd name="connsiteX1" fmla="*/ 5330721 w 5330721"/>
              <a:gd name="connsiteY1" fmla="*/ 0 h 1304511"/>
              <a:gd name="connsiteX2" fmla="*/ 3008273 w 5330721"/>
              <a:gd name="connsiteY2" fmla="*/ 690215 h 1304511"/>
              <a:gd name="connsiteX3" fmla="*/ 1330695 w 5330721"/>
              <a:gd name="connsiteY3" fmla="*/ 1298585 h 1304511"/>
              <a:gd name="connsiteX4" fmla="*/ 5267 w 5330721"/>
              <a:gd name="connsiteY4" fmla="*/ 982363 h 1304511"/>
              <a:gd name="connsiteX5" fmla="*/ 10434 w 5330721"/>
              <a:gd name="connsiteY5" fmla="*/ 0 h 1304511"/>
              <a:gd name="connsiteX0" fmla="*/ 10434 w 4437448"/>
              <a:gd name="connsiteY0" fmla="*/ 21620 h 1326131"/>
              <a:gd name="connsiteX1" fmla="*/ 4437448 w 4437448"/>
              <a:gd name="connsiteY1" fmla="*/ 0 h 1326131"/>
              <a:gd name="connsiteX2" fmla="*/ 3008273 w 4437448"/>
              <a:gd name="connsiteY2" fmla="*/ 711835 h 1326131"/>
              <a:gd name="connsiteX3" fmla="*/ 1330695 w 4437448"/>
              <a:gd name="connsiteY3" fmla="*/ 1320205 h 1326131"/>
              <a:gd name="connsiteX4" fmla="*/ 5267 w 4437448"/>
              <a:gd name="connsiteY4" fmla="*/ 1003983 h 1326131"/>
              <a:gd name="connsiteX5" fmla="*/ 10434 w 4437448"/>
              <a:gd name="connsiteY5" fmla="*/ 21620 h 1326131"/>
              <a:gd name="connsiteX0" fmla="*/ 10434 w 4437448"/>
              <a:gd name="connsiteY0" fmla="*/ 21620 h 1327434"/>
              <a:gd name="connsiteX1" fmla="*/ 4437448 w 4437448"/>
              <a:gd name="connsiteY1" fmla="*/ 0 h 1327434"/>
              <a:gd name="connsiteX2" fmla="*/ 2967670 w 4437448"/>
              <a:gd name="connsiteY2" fmla="*/ 675802 h 1327434"/>
              <a:gd name="connsiteX3" fmla="*/ 1330695 w 4437448"/>
              <a:gd name="connsiteY3" fmla="*/ 1320205 h 1327434"/>
              <a:gd name="connsiteX4" fmla="*/ 5267 w 4437448"/>
              <a:gd name="connsiteY4" fmla="*/ 1003983 h 1327434"/>
              <a:gd name="connsiteX5" fmla="*/ 10434 w 4437448"/>
              <a:gd name="connsiteY5" fmla="*/ 21620 h 1327434"/>
              <a:gd name="connsiteX0" fmla="*/ 10434 w 4437448"/>
              <a:gd name="connsiteY0" fmla="*/ 21620 h 1327434"/>
              <a:gd name="connsiteX1" fmla="*/ 4437448 w 4437448"/>
              <a:gd name="connsiteY1" fmla="*/ 0 h 1327434"/>
              <a:gd name="connsiteX2" fmla="*/ 2967670 w 4437448"/>
              <a:gd name="connsiteY2" fmla="*/ 675802 h 1327434"/>
              <a:gd name="connsiteX3" fmla="*/ 1330695 w 4437448"/>
              <a:gd name="connsiteY3" fmla="*/ 1320205 h 1327434"/>
              <a:gd name="connsiteX4" fmla="*/ 5267 w 4437448"/>
              <a:gd name="connsiteY4" fmla="*/ 1003983 h 1327434"/>
              <a:gd name="connsiteX5" fmla="*/ 10434 w 4437448"/>
              <a:gd name="connsiteY5" fmla="*/ 21620 h 1327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7448" h="1327434">
                <a:moveTo>
                  <a:pt x="10434" y="21620"/>
                </a:moveTo>
                <a:lnTo>
                  <a:pt x="4437448" y="0"/>
                </a:lnTo>
                <a:cubicBezTo>
                  <a:pt x="4032508" y="100049"/>
                  <a:pt x="3756348" y="292347"/>
                  <a:pt x="2967670" y="675802"/>
                </a:cubicBezTo>
                <a:cubicBezTo>
                  <a:pt x="2178992" y="1059257"/>
                  <a:pt x="1824429" y="1265508"/>
                  <a:pt x="1330695" y="1320205"/>
                </a:cubicBezTo>
                <a:cubicBezTo>
                  <a:pt x="836961" y="1374902"/>
                  <a:pt x="180238" y="1104502"/>
                  <a:pt x="5267" y="1003983"/>
                </a:cubicBezTo>
                <a:cubicBezTo>
                  <a:pt x="-4955" y="602073"/>
                  <a:pt x="1305" y="499485"/>
                  <a:pt x="10434" y="216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" name="矩形 3">
            <a:extLst>
              <a:ext uri="{FF2B5EF4-FFF2-40B4-BE49-F238E27FC236}">
                <a16:creationId xmlns:a16="http://schemas.microsoft.com/office/drawing/2014/main" id="{46EB7266-8579-42B1-B52F-3C5F21BC72A0}"/>
              </a:ext>
            </a:extLst>
          </p:cNvPr>
          <p:cNvSpPr/>
          <p:nvPr/>
        </p:nvSpPr>
        <p:spPr>
          <a:xfrm>
            <a:off x="-29780" y="-16106"/>
            <a:ext cx="12221780" cy="4390401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  <a:gd name="connsiteX0" fmla="*/ 0 w 5276007"/>
              <a:gd name="connsiteY0" fmla="*/ 0 h 1738636"/>
              <a:gd name="connsiteX1" fmla="*/ 5276007 w 5276007"/>
              <a:gd name="connsiteY1" fmla="*/ 0 h 1738636"/>
              <a:gd name="connsiteX2" fmla="*/ 543941 w 5276007"/>
              <a:gd name="connsiteY2" fmla="*/ 1738619 h 1738636"/>
              <a:gd name="connsiteX3" fmla="*/ 0 w 5276007"/>
              <a:gd name="connsiteY3" fmla="*/ 0 h 1738636"/>
              <a:gd name="connsiteX0" fmla="*/ 0 w 5395119"/>
              <a:gd name="connsiteY0" fmla="*/ 0 h 1747245"/>
              <a:gd name="connsiteX1" fmla="*/ 5276007 w 5395119"/>
              <a:gd name="connsiteY1" fmla="*/ 0 h 1747245"/>
              <a:gd name="connsiteX2" fmla="*/ 3364512 w 5395119"/>
              <a:gd name="connsiteY2" fmla="*/ 640851 h 1747245"/>
              <a:gd name="connsiteX3" fmla="*/ 543941 w 5395119"/>
              <a:gd name="connsiteY3" fmla="*/ 1738619 h 1747245"/>
              <a:gd name="connsiteX4" fmla="*/ 0 w 5395119"/>
              <a:gd name="connsiteY4" fmla="*/ 0 h 1747245"/>
              <a:gd name="connsiteX0" fmla="*/ 0 w 5276007"/>
              <a:gd name="connsiteY0" fmla="*/ 0 h 1747245"/>
              <a:gd name="connsiteX1" fmla="*/ 5276007 w 5276007"/>
              <a:gd name="connsiteY1" fmla="*/ 0 h 1747245"/>
              <a:gd name="connsiteX2" fmla="*/ 3364512 w 5276007"/>
              <a:gd name="connsiteY2" fmla="*/ 640851 h 1747245"/>
              <a:gd name="connsiteX3" fmla="*/ 543941 w 5276007"/>
              <a:gd name="connsiteY3" fmla="*/ 1738619 h 1747245"/>
              <a:gd name="connsiteX4" fmla="*/ 0 w 5276007"/>
              <a:gd name="connsiteY4" fmla="*/ 0 h 1747245"/>
              <a:gd name="connsiteX0" fmla="*/ 0 w 5276007"/>
              <a:gd name="connsiteY0" fmla="*/ 0 h 1794237"/>
              <a:gd name="connsiteX1" fmla="*/ 5276007 w 5276007"/>
              <a:gd name="connsiteY1" fmla="*/ 0 h 1794237"/>
              <a:gd name="connsiteX2" fmla="*/ 3364512 w 5276007"/>
              <a:gd name="connsiteY2" fmla="*/ 640851 h 1794237"/>
              <a:gd name="connsiteX3" fmla="*/ 1009470 w 5276007"/>
              <a:gd name="connsiteY3" fmla="*/ 1786002 h 1794237"/>
              <a:gd name="connsiteX4" fmla="*/ 0 w 5276007"/>
              <a:gd name="connsiteY4" fmla="*/ 0 h 1794237"/>
              <a:gd name="connsiteX0" fmla="*/ 379361 w 5655368"/>
              <a:gd name="connsiteY0" fmla="*/ 0 h 1797761"/>
              <a:gd name="connsiteX1" fmla="*/ 5655368 w 5655368"/>
              <a:gd name="connsiteY1" fmla="*/ 0 h 1797761"/>
              <a:gd name="connsiteX2" fmla="*/ 3743873 w 5655368"/>
              <a:gd name="connsiteY2" fmla="*/ 640851 h 1797761"/>
              <a:gd name="connsiteX3" fmla="*/ 1388831 w 5655368"/>
              <a:gd name="connsiteY3" fmla="*/ 1786002 h 1797761"/>
              <a:gd name="connsiteX4" fmla="*/ 407574 w 5655368"/>
              <a:gd name="connsiteY4" fmla="*/ 1162072 h 1797761"/>
              <a:gd name="connsiteX5" fmla="*/ 379361 w 5655368"/>
              <a:gd name="connsiteY5" fmla="*/ 0 h 1797761"/>
              <a:gd name="connsiteX0" fmla="*/ 340061 w 5616068"/>
              <a:gd name="connsiteY0" fmla="*/ 0 h 1797761"/>
              <a:gd name="connsiteX1" fmla="*/ 5616068 w 5616068"/>
              <a:gd name="connsiteY1" fmla="*/ 0 h 1797761"/>
              <a:gd name="connsiteX2" fmla="*/ 3704573 w 5616068"/>
              <a:gd name="connsiteY2" fmla="*/ 640851 h 1797761"/>
              <a:gd name="connsiteX3" fmla="*/ 1349531 w 5616068"/>
              <a:gd name="connsiteY3" fmla="*/ 1786002 h 1797761"/>
              <a:gd name="connsiteX4" fmla="*/ 368274 w 5616068"/>
              <a:gd name="connsiteY4" fmla="*/ 1162072 h 1797761"/>
              <a:gd name="connsiteX5" fmla="*/ 340061 w 5616068"/>
              <a:gd name="connsiteY5" fmla="*/ 0 h 1797761"/>
              <a:gd name="connsiteX0" fmla="*/ 0 w 5276007"/>
              <a:gd name="connsiteY0" fmla="*/ 0 h 1797761"/>
              <a:gd name="connsiteX1" fmla="*/ 5276007 w 5276007"/>
              <a:gd name="connsiteY1" fmla="*/ 0 h 1797761"/>
              <a:gd name="connsiteX2" fmla="*/ 3364512 w 5276007"/>
              <a:gd name="connsiteY2" fmla="*/ 640851 h 1797761"/>
              <a:gd name="connsiteX3" fmla="*/ 1009470 w 5276007"/>
              <a:gd name="connsiteY3" fmla="*/ 1786002 h 1797761"/>
              <a:gd name="connsiteX4" fmla="*/ 28213 w 5276007"/>
              <a:gd name="connsiteY4" fmla="*/ 1162072 h 1797761"/>
              <a:gd name="connsiteX5" fmla="*/ 0 w 5276007"/>
              <a:gd name="connsiteY5" fmla="*/ 0 h 1797761"/>
              <a:gd name="connsiteX0" fmla="*/ 35269 w 5311276"/>
              <a:gd name="connsiteY0" fmla="*/ 0 h 1798359"/>
              <a:gd name="connsiteX1" fmla="*/ 5311276 w 5311276"/>
              <a:gd name="connsiteY1" fmla="*/ 0 h 1798359"/>
              <a:gd name="connsiteX2" fmla="*/ 3399781 w 5311276"/>
              <a:gd name="connsiteY2" fmla="*/ 640851 h 1798359"/>
              <a:gd name="connsiteX3" fmla="*/ 1044739 w 5311276"/>
              <a:gd name="connsiteY3" fmla="*/ 1786002 h 1798359"/>
              <a:gd name="connsiteX4" fmla="*/ 0 w 5311276"/>
              <a:gd name="connsiteY4" fmla="*/ 1171549 h 1798359"/>
              <a:gd name="connsiteX5" fmla="*/ 35269 w 5311276"/>
              <a:gd name="connsiteY5" fmla="*/ 0 h 1798359"/>
              <a:gd name="connsiteX0" fmla="*/ 0 w 5320287"/>
              <a:gd name="connsiteY0" fmla="*/ 0 h 1798359"/>
              <a:gd name="connsiteX1" fmla="*/ 5320287 w 5320287"/>
              <a:gd name="connsiteY1" fmla="*/ 0 h 1798359"/>
              <a:gd name="connsiteX2" fmla="*/ 3408792 w 5320287"/>
              <a:gd name="connsiteY2" fmla="*/ 640851 h 1798359"/>
              <a:gd name="connsiteX3" fmla="*/ 1053750 w 5320287"/>
              <a:gd name="connsiteY3" fmla="*/ 1786002 h 1798359"/>
              <a:gd name="connsiteX4" fmla="*/ 9011 w 5320287"/>
              <a:gd name="connsiteY4" fmla="*/ 1171549 h 1798359"/>
              <a:gd name="connsiteX5" fmla="*/ 0 w 5320287"/>
              <a:gd name="connsiteY5" fmla="*/ 0 h 1798359"/>
              <a:gd name="connsiteX0" fmla="*/ 577 w 5320864"/>
              <a:gd name="connsiteY0" fmla="*/ 0 h 1798359"/>
              <a:gd name="connsiteX1" fmla="*/ 5320864 w 5320864"/>
              <a:gd name="connsiteY1" fmla="*/ 0 h 1798359"/>
              <a:gd name="connsiteX2" fmla="*/ 3409369 w 5320864"/>
              <a:gd name="connsiteY2" fmla="*/ 640851 h 1798359"/>
              <a:gd name="connsiteX3" fmla="*/ 1054327 w 5320864"/>
              <a:gd name="connsiteY3" fmla="*/ 1786002 h 1798359"/>
              <a:gd name="connsiteX4" fmla="*/ 9588 w 5320864"/>
              <a:gd name="connsiteY4" fmla="*/ 1171549 h 1798359"/>
              <a:gd name="connsiteX5" fmla="*/ 577 w 5320864"/>
              <a:gd name="connsiteY5" fmla="*/ 0 h 1798359"/>
              <a:gd name="connsiteX0" fmla="*/ 0 w 5320287"/>
              <a:gd name="connsiteY0" fmla="*/ 0 h 1798359"/>
              <a:gd name="connsiteX1" fmla="*/ 5320287 w 5320287"/>
              <a:gd name="connsiteY1" fmla="*/ 0 h 1798359"/>
              <a:gd name="connsiteX2" fmla="*/ 3408792 w 5320287"/>
              <a:gd name="connsiteY2" fmla="*/ 640851 h 1798359"/>
              <a:gd name="connsiteX3" fmla="*/ 1053750 w 5320287"/>
              <a:gd name="connsiteY3" fmla="*/ 1786002 h 1798359"/>
              <a:gd name="connsiteX4" fmla="*/ 9011 w 5320287"/>
              <a:gd name="connsiteY4" fmla="*/ 1171549 h 1798359"/>
              <a:gd name="connsiteX5" fmla="*/ 0 w 5320287"/>
              <a:gd name="connsiteY5" fmla="*/ 0 h 1798359"/>
              <a:gd name="connsiteX0" fmla="*/ 0 w 5320287"/>
              <a:gd name="connsiteY0" fmla="*/ 0 h 1799010"/>
              <a:gd name="connsiteX1" fmla="*/ 5320287 w 5320287"/>
              <a:gd name="connsiteY1" fmla="*/ 0 h 1799010"/>
              <a:gd name="connsiteX2" fmla="*/ 3408792 w 5320287"/>
              <a:gd name="connsiteY2" fmla="*/ 640851 h 1799010"/>
              <a:gd name="connsiteX3" fmla="*/ 1053750 w 5320287"/>
              <a:gd name="connsiteY3" fmla="*/ 1786002 h 1799010"/>
              <a:gd name="connsiteX4" fmla="*/ 1631 w 5320287"/>
              <a:gd name="connsiteY4" fmla="*/ 1181464 h 1799010"/>
              <a:gd name="connsiteX5" fmla="*/ 0 w 5320287"/>
              <a:gd name="connsiteY5" fmla="*/ 0 h 1799010"/>
              <a:gd name="connsiteX0" fmla="*/ 0 w 5320287"/>
              <a:gd name="connsiteY0" fmla="*/ 0 h 1799141"/>
              <a:gd name="connsiteX1" fmla="*/ 5320287 w 5320287"/>
              <a:gd name="connsiteY1" fmla="*/ 0 h 1799141"/>
              <a:gd name="connsiteX2" fmla="*/ 3408792 w 5320287"/>
              <a:gd name="connsiteY2" fmla="*/ 640851 h 1799141"/>
              <a:gd name="connsiteX3" fmla="*/ 1053750 w 5320287"/>
              <a:gd name="connsiteY3" fmla="*/ 1786002 h 1799141"/>
              <a:gd name="connsiteX4" fmla="*/ 1631 w 5320287"/>
              <a:gd name="connsiteY4" fmla="*/ 1181464 h 1799141"/>
              <a:gd name="connsiteX5" fmla="*/ 0 w 5320287"/>
              <a:gd name="connsiteY5" fmla="*/ 0 h 1799141"/>
              <a:gd name="connsiteX0" fmla="*/ 0 w 5320287"/>
              <a:gd name="connsiteY0" fmla="*/ 0 h 1799141"/>
              <a:gd name="connsiteX1" fmla="*/ 5320287 w 5320287"/>
              <a:gd name="connsiteY1" fmla="*/ 0 h 1799141"/>
              <a:gd name="connsiteX2" fmla="*/ 3408792 w 5320287"/>
              <a:gd name="connsiteY2" fmla="*/ 640851 h 1799141"/>
              <a:gd name="connsiteX3" fmla="*/ 1053750 w 5320287"/>
              <a:gd name="connsiteY3" fmla="*/ 1786002 h 1799141"/>
              <a:gd name="connsiteX4" fmla="*/ 1631 w 5320287"/>
              <a:gd name="connsiteY4" fmla="*/ 1181464 h 1799141"/>
              <a:gd name="connsiteX5" fmla="*/ 0 w 5320287"/>
              <a:gd name="connsiteY5" fmla="*/ 0 h 1799141"/>
              <a:gd name="connsiteX0" fmla="*/ 0 w 5320287"/>
              <a:gd name="connsiteY0" fmla="*/ 0 h 1798546"/>
              <a:gd name="connsiteX1" fmla="*/ 5320287 w 5320287"/>
              <a:gd name="connsiteY1" fmla="*/ 0 h 1798546"/>
              <a:gd name="connsiteX2" fmla="*/ 3028721 w 5320287"/>
              <a:gd name="connsiteY2" fmla="*/ 655724 h 1798546"/>
              <a:gd name="connsiteX3" fmla="*/ 1053750 w 5320287"/>
              <a:gd name="connsiteY3" fmla="*/ 1786002 h 1798546"/>
              <a:gd name="connsiteX4" fmla="*/ 1631 w 5320287"/>
              <a:gd name="connsiteY4" fmla="*/ 1181464 h 1798546"/>
              <a:gd name="connsiteX5" fmla="*/ 0 w 5320287"/>
              <a:gd name="connsiteY5" fmla="*/ 0 h 1798546"/>
              <a:gd name="connsiteX0" fmla="*/ 0 w 5320287"/>
              <a:gd name="connsiteY0" fmla="*/ 0 h 1797575"/>
              <a:gd name="connsiteX1" fmla="*/ 5320287 w 5320287"/>
              <a:gd name="connsiteY1" fmla="*/ 0 h 1797575"/>
              <a:gd name="connsiteX2" fmla="*/ 3047172 w 5320287"/>
              <a:gd name="connsiteY2" fmla="*/ 680513 h 1797575"/>
              <a:gd name="connsiteX3" fmla="*/ 1053750 w 5320287"/>
              <a:gd name="connsiteY3" fmla="*/ 1786002 h 1797575"/>
              <a:gd name="connsiteX4" fmla="*/ 1631 w 5320287"/>
              <a:gd name="connsiteY4" fmla="*/ 1181464 h 1797575"/>
              <a:gd name="connsiteX5" fmla="*/ 0 w 5320287"/>
              <a:gd name="connsiteY5" fmla="*/ 0 h 1797575"/>
              <a:gd name="connsiteX0" fmla="*/ 0 w 5320287"/>
              <a:gd name="connsiteY0" fmla="*/ 0 h 1796630"/>
              <a:gd name="connsiteX1" fmla="*/ 5320287 w 5320287"/>
              <a:gd name="connsiteY1" fmla="*/ 0 h 1796630"/>
              <a:gd name="connsiteX2" fmla="*/ 3065621 w 5320287"/>
              <a:gd name="connsiteY2" fmla="*/ 705302 h 1796630"/>
              <a:gd name="connsiteX3" fmla="*/ 1053750 w 5320287"/>
              <a:gd name="connsiteY3" fmla="*/ 1786002 h 1796630"/>
              <a:gd name="connsiteX4" fmla="*/ 1631 w 5320287"/>
              <a:gd name="connsiteY4" fmla="*/ 1181464 h 1796630"/>
              <a:gd name="connsiteX5" fmla="*/ 0 w 5320287"/>
              <a:gd name="connsiteY5" fmla="*/ 0 h 1796630"/>
              <a:gd name="connsiteX0" fmla="*/ 1399 w 5321686"/>
              <a:gd name="connsiteY0" fmla="*/ 0 h 1796630"/>
              <a:gd name="connsiteX1" fmla="*/ 5321686 w 5321686"/>
              <a:gd name="connsiteY1" fmla="*/ 0 h 1796630"/>
              <a:gd name="connsiteX2" fmla="*/ 3067020 w 5321686"/>
              <a:gd name="connsiteY2" fmla="*/ 705302 h 1796630"/>
              <a:gd name="connsiteX3" fmla="*/ 1055149 w 5321686"/>
              <a:gd name="connsiteY3" fmla="*/ 1786002 h 1796630"/>
              <a:gd name="connsiteX4" fmla="*/ 3030 w 5321686"/>
              <a:gd name="connsiteY4" fmla="*/ 1181464 h 1796630"/>
              <a:gd name="connsiteX5" fmla="*/ 1399 w 5321686"/>
              <a:gd name="connsiteY5" fmla="*/ 0 h 1796630"/>
              <a:gd name="connsiteX0" fmla="*/ 1399 w 5321686"/>
              <a:gd name="connsiteY0" fmla="*/ 0 h 1437098"/>
              <a:gd name="connsiteX1" fmla="*/ 5321686 w 5321686"/>
              <a:gd name="connsiteY1" fmla="*/ 0 h 1437098"/>
              <a:gd name="connsiteX2" fmla="*/ 3067020 w 5321686"/>
              <a:gd name="connsiteY2" fmla="*/ 705302 h 1437098"/>
              <a:gd name="connsiteX3" fmla="*/ 1047642 w 5321686"/>
              <a:gd name="connsiteY3" fmla="*/ 1387591 h 1437098"/>
              <a:gd name="connsiteX4" fmla="*/ 3030 w 5321686"/>
              <a:gd name="connsiteY4" fmla="*/ 1181464 h 1437098"/>
              <a:gd name="connsiteX5" fmla="*/ 1399 w 5321686"/>
              <a:gd name="connsiteY5" fmla="*/ 0 h 1437098"/>
              <a:gd name="connsiteX0" fmla="*/ 1399 w 5321686"/>
              <a:gd name="connsiteY0" fmla="*/ 0 h 1425971"/>
              <a:gd name="connsiteX1" fmla="*/ 5321686 w 5321686"/>
              <a:gd name="connsiteY1" fmla="*/ 0 h 1425971"/>
              <a:gd name="connsiteX2" fmla="*/ 3067020 w 5321686"/>
              <a:gd name="connsiteY2" fmla="*/ 705302 h 1425971"/>
              <a:gd name="connsiteX3" fmla="*/ 1047642 w 5321686"/>
              <a:gd name="connsiteY3" fmla="*/ 1387591 h 1425971"/>
              <a:gd name="connsiteX4" fmla="*/ 3030 w 5321686"/>
              <a:gd name="connsiteY4" fmla="*/ 1181464 h 1425971"/>
              <a:gd name="connsiteX5" fmla="*/ 1399 w 5321686"/>
              <a:gd name="connsiteY5" fmla="*/ 0 h 1425971"/>
              <a:gd name="connsiteX0" fmla="*/ 1399 w 5321686"/>
              <a:gd name="connsiteY0" fmla="*/ 0 h 1463776"/>
              <a:gd name="connsiteX1" fmla="*/ 5321686 w 5321686"/>
              <a:gd name="connsiteY1" fmla="*/ 0 h 1463776"/>
              <a:gd name="connsiteX2" fmla="*/ 3067020 w 5321686"/>
              <a:gd name="connsiteY2" fmla="*/ 705302 h 1463776"/>
              <a:gd name="connsiteX3" fmla="*/ 867469 w 5321686"/>
              <a:gd name="connsiteY3" fmla="*/ 1438023 h 1463776"/>
              <a:gd name="connsiteX4" fmla="*/ 3030 w 5321686"/>
              <a:gd name="connsiteY4" fmla="*/ 1181464 h 1463776"/>
              <a:gd name="connsiteX5" fmla="*/ 1399 w 5321686"/>
              <a:gd name="connsiteY5" fmla="*/ 0 h 1463776"/>
              <a:gd name="connsiteX0" fmla="*/ 1399 w 5321686"/>
              <a:gd name="connsiteY0" fmla="*/ 0 h 1454904"/>
              <a:gd name="connsiteX1" fmla="*/ 5321686 w 5321686"/>
              <a:gd name="connsiteY1" fmla="*/ 0 h 1454904"/>
              <a:gd name="connsiteX2" fmla="*/ 3067020 w 5321686"/>
              <a:gd name="connsiteY2" fmla="*/ 705302 h 1454904"/>
              <a:gd name="connsiteX3" fmla="*/ 867469 w 5321686"/>
              <a:gd name="connsiteY3" fmla="*/ 1438023 h 1454904"/>
              <a:gd name="connsiteX4" fmla="*/ 3030 w 5321686"/>
              <a:gd name="connsiteY4" fmla="*/ 1181464 h 1454904"/>
              <a:gd name="connsiteX5" fmla="*/ 1399 w 5321686"/>
              <a:gd name="connsiteY5" fmla="*/ 0 h 1454904"/>
              <a:gd name="connsiteX0" fmla="*/ 1399 w 5321686"/>
              <a:gd name="connsiteY0" fmla="*/ 0 h 1484262"/>
              <a:gd name="connsiteX1" fmla="*/ 5321686 w 5321686"/>
              <a:gd name="connsiteY1" fmla="*/ 0 h 1484262"/>
              <a:gd name="connsiteX2" fmla="*/ 2793008 w 5321686"/>
              <a:gd name="connsiteY2" fmla="*/ 427927 h 1484262"/>
              <a:gd name="connsiteX3" fmla="*/ 867469 w 5321686"/>
              <a:gd name="connsiteY3" fmla="*/ 1438023 h 1484262"/>
              <a:gd name="connsiteX4" fmla="*/ 3030 w 5321686"/>
              <a:gd name="connsiteY4" fmla="*/ 1181464 h 1484262"/>
              <a:gd name="connsiteX5" fmla="*/ 1399 w 5321686"/>
              <a:gd name="connsiteY5" fmla="*/ 0 h 1484262"/>
              <a:gd name="connsiteX0" fmla="*/ 1399 w 5321686"/>
              <a:gd name="connsiteY0" fmla="*/ 0 h 1476470"/>
              <a:gd name="connsiteX1" fmla="*/ 5321686 w 5321686"/>
              <a:gd name="connsiteY1" fmla="*/ 0 h 1476470"/>
              <a:gd name="connsiteX2" fmla="*/ 2853066 w 5321686"/>
              <a:gd name="connsiteY2" fmla="*/ 538877 h 1476470"/>
              <a:gd name="connsiteX3" fmla="*/ 867469 w 5321686"/>
              <a:gd name="connsiteY3" fmla="*/ 1438023 h 1476470"/>
              <a:gd name="connsiteX4" fmla="*/ 3030 w 5321686"/>
              <a:gd name="connsiteY4" fmla="*/ 1181464 h 1476470"/>
              <a:gd name="connsiteX5" fmla="*/ 1399 w 5321686"/>
              <a:gd name="connsiteY5" fmla="*/ 0 h 1476470"/>
              <a:gd name="connsiteX0" fmla="*/ 1399 w 5321686"/>
              <a:gd name="connsiteY0" fmla="*/ 0 h 1476470"/>
              <a:gd name="connsiteX1" fmla="*/ 5321686 w 5321686"/>
              <a:gd name="connsiteY1" fmla="*/ 0 h 1476470"/>
              <a:gd name="connsiteX2" fmla="*/ 2853066 w 5321686"/>
              <a:gd name="connsiteY2" fmla="*/ 538877 h 1476470"/>
              <a:gd name="connsiteX3" fmla="*/ 867469 w 5321686"/>
              <a:gd name="connsiteY3" fmla="*/ 1438023 h 1476470"/>
              <a:gd name="connsiteX4" fmla="*/ 3030 w 5321686"/>
              <a:gd name="connsiteY4" fmla="*/ 1181464 h 1476470"/>
              <a:gd name="connsiteX5" fmla="*/ 1399 w 5321686"/>
              <a:gd name="connsiteY5" fmla="*/ 0 h 1476470"/>
              <a:gd name="connsiteX0" fmla="*/ 1399 w 5786909"/>
              <a:gd name="connsiteY0" fmla="*/ 0 h 1476470"/>
              <a:gd name="connsiteX1" fmla="*/ 5321686 w 5786909"/>
              <a:gd name="connsiteY1" fmla="*/ 0 h 1476470"/>
              <a:gd name="connsiteX2" fmla="*/ 5308196 w 5786909"/>
              <a:gd name="connsiteY2" fmla="*/ 630398 h 1476470"/>
              <a:gd name="connsiteX3" fmla="*/ 2853066 w 5786909"/>
              <a:gd name="connsiteY3" fmla="*/ 538877 h 1476470"/>
              <a:gd name="connsiteX4" fmla="*/ 867469 w 5786909"/>
              <a:gd name="connsiteY4" fmla="*/ 1438023 h 1476470"/>
              <a:gd name="connsiteX5" fmla="*/ 3030 w 5786909"/>
              <a:gd name="connsiteY5" fmla="*/ 1181464 h 1476470"/>
              <a:gd name="connsiteX6" fmla="*/ 1399 w 5786909"/>
              <a:gd name="connsiteY6" fmla="*/ 0 h 1476470"/>
              <a:gd name="connsiteX0" fmla="*/ 1399 w 5679488"/>
              <a:gd name="connsiteY0" fmla="*/ 0 h 1476470"/>
              <a:gd name="connsiteX1" fmla="*/ 5321686 w 5679488"/>
              <a:gd name="connsiteY1" fmla="*/ 0 h 1476470"/>
              <a:gd name="connsiteX2" fmla="*/ 5308196 w 5679488"/>
              <a:gd name="connsiteY2" fmla="*/ 630398 h 1476470"/>
              <a:gd name="connsiteX3" fmla="*/ 2853066 w 5679488"/>
              <a:gd name="connsiteY3" fmla="*/ 538877 h 1476470"/>
              <a:gd name="connsiteX4" fmla="*/ 867469 w 5679488"/>
              <a:gd name="connsiteY4" fmla="*/ 1438023 h 1476470"/>
              <a:gd name="connsiteX5" fmla="*/ 3030 w 5679488"/>
              <a:gd name="connsiteY5" fmla="*/ 1181464 h 1476470"/>
              <a:gd name="connsiteX6" fmla="*/ 1399 w 5679488"/>
              <a:gd name="connsiteY6" fmla="*/ 0 h 1476470"/>
              <a:gd name="connsiteX0" fmla="*/ 1399 w 5321946"/>
              <a:gd name="connsiteY0" fmla="*/ 0 h 1476470"/>
              <a:gd name="connsiteX1" fmla="*/ 5321686 w 5321946"/>
              <a:gd name="connsiteY1" fmla="*/ 0 h 1476470"/>
              <a:gd name="connsiteX2" fmla="*/ 5308196 w 5321946"/>
              <a:gd name="connsiteY2" fmla="*/ 630398 h 1476470"/>
              <a:gd name="connsiteX3" fmla="*/ 2853066 w 5321946"/>
              <a:gd name="connsiteY3" fmla="*/ 538877 h 1476470"/>
              <a:gd name="connsiteX4" fmla="*/ 867469 w 5321946"/>
              <a:gd name="connsiteY4" fmla="*/ 1438023 h 1476470"/>
              <a:gd name="connsiteX5" fmla="*/ 3030 w 5321946"/>
              <a:gd name="connsiteY5" fmla="*/ 1181464 h 1476470"/>
              <a:gd name="connsiteX6" fmla="*/ 1399 w 5321946"/>
              <a:gd name="connsiteY6" fmla="*/ 0 h 1476470"/>
              <a:gd name="connsiteX0" fmla="*/ 1399 w 5335422"/>
              <a:gd name="connsiteY0" fmla="*/ 0 h 1476470"/>
              <a:gd name="connsiteX1" fmla="*/ 5321686 w 5335422"/>
              <a:gd name="connsiteY1" fmla="*/ 0 h 1476470"/>
              <a:gd name="connsiteX2" fmla="*/ 5335178 w 5335422"/>
              <a:gd name="connsiteY2" fmla="*/ 635441 h 1476470"/>
              <a:gd name="connsiteX3" fmla="*/ 2853066 w 5335422"/>
              <a:gd name="connsiteY3" fmla="*/ 538877 h 1476470"/>
              <a:gd name="connsiteX4" fmla="*/ 867469 w 5335422"/>
              <a:gd name="connsiteY4" fmla="*/ 1438023 h 1476470"/>
              <a:gd name="connsiteX5" fmla="*/ 3030 w 5335422"/>
              <a:gd name="connsiteY5" fmla="*/ 1181464 h 1476470"/>
              <a:gd name="connsiteX6" fmla="*/ 1399 w 5335422"/>
              <a:gd name="connsiteY6" fmla="*/ 0 h 1476470"/>
              <a:gd name="connsiteX0" fmla="*/ 1399 w 5335422"/>
              <a:gd name="connsiteY0" fmla="*/ 0 h 1476470"/>
              <a:gd name="connsiteX1" fmla="*/ 5321686 w 5335422"/>
              <a:gd name="connsiteY1" fmla="*/ 0 h 1476470"/>
              <a:gd name="connsiteX2" fmla="*/ 5335178 w 5335422"/>
              <a:gd name="connsiteY2" fmla="*/ 716132 h 1476470"/>
              <a:gd name="connsiteX3" fmla="*/ 2853066 w 5335422"/>
              <a:gd name="connsiteY3" fmla="*/ 538877 h 1476470"/>
              <a:gd name="connsiteX4" fmla="*/ 867469 w 5335422"/>
              <a:gd name="connsiteY4" fmla="*/ 1438023 h 1476470"/>
              <a:gd name="connsiteX5" fmla="*/ 3030 w 5335422"/>
              <a:gd name="connsiteY5" fmla="*/ 1181464 h 1476470"/>
              <a:gd name="connsiteX6" fmla="*/ 1399 w 5335422"/>
              <a:gd name="connsiteY6" fmla="*/ 0 h 1476470"/>
              <a:gd name="connsiteX0" fmla="*/ 1399 w 5335422"/>
              <a:gd name="connsiteY0" fmla="*/ 0 h 1477880"/>
              <a:gd name="connsiteX1" fmla="*/ 5321686 w 5335422"/>
              <a:gd name="connsiteY1" fmla="*/ 0 h 1477880"/>
              <a:gd name="connsiteX2" fmla="*/ 5335178 w 5335422"/>
              <a:gd name="connsiteY2" fmla="*/ 716132 h 1477880"/>
              <a:gd name="connsiteX3" fmla="*/ 4014236 w 5335422"/>
              <a:gd name="connsiteY3" fmla="*/ 518704 h 1477880"/>
              <a:gd name="connsiteX4" fmla="*/ 867469 w 5335422"/>
              <a:gd name="connsiteY4" fmla="*/ 1438023 h 1477880"/>
              <a:gd name="connsiteX5" fmla="*/ 3030 w 5335422"/>
              <a:gd name="connsiteY5" fmla="*/ 1181464 h 1477880"/>
              <a:gd name="connsiteX6" fmla="*/ 1399 w 5335422"/>
              <a:gd name="connsiteY6" fmla="*/ 0 h 1477880"/>
              <a:gd name="connsiteX0" fmla="*/ 1399 w 5335422"/>
              <a:gd name="connsiteY0" fmla="*/ 0 h 1477527"/>
              <a:gd name="connsiteX1" fmla="*/ 5321686 w 5335422"/>
              <a:gd name="connsiteY1" fmla="*/ 0 h 1477527"/>
              <a:gd name="connsiteX2" fmla="*/ 5335178 w 5335422"/>
              <a:gd name="connsiteY2" fmla="*/ 716132 h 1477527"/>
              <a:gd name="connsiteX3" fmla="*/ 3968291 w 5335422"/>
              <a:gd name="connsiteY3" fmla="*/ 523748 h 1477527"/>
              <a:gd name="connsiteX4" fmla="*/ 867469 w 5335422"/>
              <a:gd name="connsiteY4" fmla="*/ 1438023 h 1477527"/>
              <a:gd name="connsiteX5" fmla="*/ 3030 w 5335422"/>
              <a:gd name="connsiteY5" fmla="*/ 1181464 h 1477527"/>
              <a:gd name="connsiteX6" fmla="*/ 1399 w 5335422"/>
              <a:gd name="connsiteY6" fmla="*/ 0 h 1477527"/>
              <a:gd name="connsiteX0" fmla="*/ 1399 w 5335422"/>
              <a:gd name="connsiteY0" fmla="*/ 0 h 1477527"/>
              <a:gd name="connsiteX1" fmla="*/ 5321686 w 5335422"/>
              <a:gd name="connsiteY1" fmla="*/ 0 h 1477527"/>
              <a:gd name="connsiteX2" fmla="*/ 5335178 w 5335422"/>
              <a:gd name="connsiteY2" fmla="*/ 716132 h 1477527"/>
              <a:gd name="connsiteX3" fmla="*/ 3968291 w 5335422"/>
              <a:gd name="connsiteY3" fmla="*/ 523748 h 1477527"/>
              <a:gd name="connsiteX4" fmla="*/ 867469 w 5335422"/>
              <a:gd name="connsiteY4" fmla="*/ 1438023 h 1477527"/>
              <a:gd name="connsiteX5" fmla="*/ 3030 w 5335422"/>
              <a:gd name="connsiteY5" fmla="*/ 1181464 h 1477527"/>
              <a:gd name="connsiteX6" fmla="*/ 1399 w 5335422"/>
              <a:gd name="connsiteY6" fmla="*/ 0 h 1477527"/>
              <a:gd name="connsiteX0" fmla="*/ 1399 w 5335422"/>
              <a:gd name="connsiteY0" fmla="*/ 0 h 1464816"/>
              <a:gd name="connsiteX1" fmla="*/ 5321686 w 5335422"/>
              <a:gd name="connsiteY1" fmla="*/ 0 h 1464816"/>
              <a:gd name="connsiteX2" fmla="*/ 5335178 w 5335422"/>
              <a:gd name="connsiteY2" fmla="*/ 716132 h 1464816"/>
              <a:gd name="connsiteX3" fmla="*/ 3968291 w 5335422"/>
              <a:gd name="connsiteY3" fmla="*/ 523748 h 1464816"/>
              <a:gd name="connsiteX4" fmla="*/ 1072135 w 5335422"/>
              <a:gd name="connsiteY4" fmla="*/ 1422894 h 1464816"/>
              <a:gd name="connsiteX5" fmla="*/ 3030 w 5335422"/>
              <a:gd name="connsiteY5" fmla="*/ 1181464 h 1464816"/>
              <a:gd name="connsiteX6" fmla="*/ 1399 w 5335422"/>
              <a:gd name="connsiteY6" fmla="*/ 0 h 1464816"/>
              <a:gd name="connsiteX0" fmla="*/ 1399 w 5335422"/>
              <a:gd name="connsiteY0" fmla="*/ 0 h 1411085"/>
              <a:gd name="connsiteX1" fmla="*/ 5321686 w 5335422"/>
              <a:gd name="connsiteY1" fmla="*/ 0 h 1411085"/>
              <a:gd name="connsiteX2" fmla="*/ 5335178 w 5335422"/>
              <a:gd name="connsiteY2" fmla="*/ 716132 h 1411085"/>
              <a:gd name="connsiteX3" fmla="*/ 3968291 w 5335422"/>
              <a:gd name="connsiteY3" fmla="*/ 523748 h 1411085"/>
              <a:gd name="connsiteX4" fmla="*/ 1372870 w 5335422"/>
              <a:gd name="connsiteY4" fmla="*/ 1354536 h 1411085"/>
              <a:gd name="connsiteX5" fmla="*/ 3030 w 5335422"/>
              <a:gd name="connsiteY5" fmla="*/ 1181464 h 1411085"/>
              <a:gd name="connsiteX6" fmla="*/ 1399 w 5335422"/>
              <a:gd name="connsiteY6" fmla="*/ 0 h 1411085"/>
              <a:gd name="connsiteX0" fmla="*/ 1399 w 5335422"/>
              <a:gd name="connsiteY0" fmla="*/ 0 h 1367709"/>
              <a:gd name="connsiteX1" fmla="*/ 5321686 w 5335422"/>
              <a:gd name="connsiteY1" fmla="*/ 0 h 1367709"/>
              <a:gd name="connsiteX2" fmla="*/ 5335178 w 5335422"/>
              <a:gd name="connsiteY2" fmla="*/ 716132 h 1367709"/>
              <a:gd name="connsiteX3" fmla="*/ 3968291 w 5335422"/>
              <a:gd name="connsiteY3" fmla="*/ 523748 h 1367709"/>
              <a:gd name="connsiteX4" fmla="*/ 1372870 w 5335422"/>
              <a:gd name="connsiteY4" fmla="*/ 1354536 h 1367709"/>
              <a:gd name="connsiteX5" fmla="*/ 3030 w 5335422"/>
              <a:gd name="connsiteY5" fmla="*/ 1181464 h 1367709"/>
              <a:gd name="connsiteX6" fmla="*/ 1399 w 5335422"/>
              <a:gd name="connsiteY6" fmla="*/ 0 h 1367709"/>
              <a:gd name="connsiteX0" fmla="*/ 12924 w 5346947"/>
              <a:gd name="connsiteY0" fmla="*/ 0 h 1370312"/>
              <a:gd name="connsiteX1" fmla="*/ 5333211 w 5346947"/>
              <a:gd name="connsiteY1" fmla="*/ 0 h 1370312"/>
              <a:gd name="connsiteX2" fmla="*/ 5346703 w 5346947"/>
              <a:gd name="connsiteY2" fmla="*/ 716132 h 1370312"/>
              <a:gd name="connsiteX3" fmla="*/ 3979816 w 5346947"/>
              <a:gd name="connsiteY3" fmla="*/ 523748 h 1370312"/>
              <a:gd name="connsiteX4" fmla="*/ 1384395 w 5346947"/>
              <a:gd name="connsiteY4" fmla="*/ 1354536 h 1370312"/>
              <a:gd name="connsiteX5" fmla="*/ 2024 w 5346947"/>
              <a:gd name="connsiteY5" fmla="*/ 981273 h 1370312"/>
              <a:gd name="connsiteX6" fmla="*/ 12924 w 5346947"/>
              <a:gd name="connsiteY6" fmla="*/ 0 h 1370312"/>
              <a:gd name="connsiteX0" fmla="*/ 12924 w 5346947"/>
              <a:gd name="connsiteY0" fmla="*/ 0 h 1361467"/>
              <a:gd name="connsiteX1" fmla="*/ 5333211 w 5346947"/>
              <a:gd name="connsiteY1" fmla="*/ 0 h 1361467"/>
              <a:gd name="connsiteX2" fmla="*/ 5346703 w 5346947"/>
              <a:gd name="connsiteY2" fmla="*/ 716132 h 1361467"/>
              <a:gd name="connsiteX3" fmla="*/ 3965974 w 5346947"/>
              <a:gd name="connsiteY3" fmla="*/ 710310 h 1361467"/>
              <a:gd name="connsiteX4" fmla="*/ 1384395 w 5346947"/>
              <a:gd name="connsiteY4" fmla="*/ 1354536 h 1361467"/>
              <a:gd name="connsiteX5" fmla="*/ 2024 w 5346947"/>
              <a:gd name="connsiteY5" fmla="*/ 981273 h 1361467"/>
              <a:gd name="connsiteX6" fmla="*/ 12924 w 5346947"/>
              <a:gd name="connsiteY6" fmla="*/ 0 h 1361467"/>
              <a:gd name="connsiteX0" fmla="*/ 12924 w 5333403"/>
              <a:gd name="connsiteY0" fmla="*/ 0 h 1361467"/>
              <a:gd name="connsiteX1" fmla="*/ 5333211 w 5333403"/>
              <a:gd name="connsiteY1" fmla="*/ 0 h 1361467"/>
              <a:gd name="connsiteX2" fmla="*/ 5314405 w 5333403"/>
              <a:gd name="connsiteY2" fmla="*/ 741246 h 1361467"/>
              <a:gd name="connsiteX3" fmla="*/ 3965974 w 5333403"/>
              <a:gd name="connsiteY3" fmla="*/ 710310 h 1361467"/>
              <a:gd name="connsiteX4" fmla="*/ 1384395 w 5333403"/>
              <a:gd name="connsiteY4" fmla="*/ 1354536 h 1361467"/>
              <a:gd name="connsiteX5" fmla="*/ 2024 w 5333403"/>
              <a:gd name="connsiteY5" fmla="*/ 981273 h 1361467"/>
              <a:gd name="connsiteX6" fmla="*/ 12924 w 5333403"/>
              <a:gd name="connsiteY6" fmla="*/ 0 h 1361467"/>
              <a:gd name="connsiteX0" fmla="*/ 12924 w 5333403"/>
              <a:gd name="connsiteY0" fmla="*/ 0 h 1344112"/>
              <a:gd name="connsiteX1" fmla="*/ 5333211 w 5333403"/>
              <a:gd name="connsiteY1" fmla="*/ 0 h 1344112"/>
              <a:gd name="connsiteX2" fmla="*/ 5314405 w 5333403"/>
              <a:gd name="connsiteY2" fmla="*/ 741246 h 1344112"/>
              <a:gd name="connsiteX3" fmla="*/ 3965974 w 5333403"/>
              <a:gd name="connsiteY3" fmla="*/ 710310 h 1344112"/>
              <a:gd name="connsiteX4" fmla="*/ 1587410 w 5333403"/>
              <a:gd name="connsiteY4" fmla="*/ 1336598 h 1344112"/>
              <a:gd name="connsiteX5" fmla="*/ 2024 w 5333403"/>
              <a:gd name="connsiteY5" fmla="*/ 981273 h 1344112"/>
              <a:gd name="connsiteX6" fmla="*/ 12924 w 5333403"/>
              <a:gd name="connsiteY6" fmla="*/ 0 h 1344112"/>
              <a:gd name="connsiteX0" fmla="*/ 12924 w 5333403"/>
              <a:gd name="connsiteY0" fmla="*/ 0 h 1336701"/>
              <a:gd name="connsiteX1" fmla="*/ 5333211 w 5333403"/>
              <a:gd name="connsiteY1" fmla="*/ 0 h 1336701"/>
              <a:gd name="connsiteX2" fmla="*/ 5314405 w 5333403"/>
              <a:gd name="connsiteY2" fmla="*/ 741246 h 1336701"/>
              <a:gd name="connsiteX3" fmla="*/ 3965974 w 5333403"/>
              <a:gd name="connsiteY3" fmla="*/ 710310 h 1336701"/>
              <a:gd name="connsiteX4" fmla="*/ 1587410 w 5333403"/>
              <a:gd name="connsiteY4" fmla="*/ 1336598 h 1336701"/>
              <a:gd name="connsiteX5" fmla="*/ 2024 w 5333403"/>
              <a:gd name="connsiteY5" fmla="*/ 981273 h 1336701"/>
              <a:gd name="connsiteX6" fmla="*/ 12924 w 5333403"/>
              <a:gd name="connsiteY6" fmla="*/ 0 h 1336701"/>
              <a:gd name="connsiteX0" fmla="*/ 8590 w 5329069"/>
              <a:gd name="connsiteY0" fmla="*/ 0 h 1338041"/>
              <a:gd name="connsiteX1" fmla="*/ 5328877 w 5329069"/>
              <a:gd name="connsiteY1" fmla="*/ 0 h 1338041"/>
              <a:gd name="connsiteX2" fmla="*/ 5310071 w 5329069"/>
              <a:gd name="connsiteY2" fmla="*/ 741246 h 1338041"/>
              <a:gd name="connsiteX3" fmla="*/ 3961640 w 5329069"/>
              <a:gd name="connsiteY3" fmla="*/ 710310 h 1338041"/>
              <a:gd name="connsiteX4" fmla="*/ 1583076 w 5329069"/>
              <a:gd name="connsiteY4" fmla="*/ 1336598 h 1338041"/>
              <a:gd name="connsiteX5" fmla="*/ 2304 w 5329069"/>
              <a:gd name="connsiteY5" fmla="*/ 852115 h 1338041"/>
              <a:gd name="connsiteX6" fmla="*/ 8590 w 5329069"/>
              <a:gd name="connsiteY6" fmla="*/ 0 h 1338041"/>
              <a:gd name="connsiteX0" fmla="*/ 4349 w 5324828"/>
              <a:gd name="connsiteY0" fmla="*/ 0 h 1438768"/>
              <a:gd name="connsiteX1" fmla="*/ 5324636 w 5324828"/>
              <a:gd name="connsiteY1" fmla="*/ 0 h 1438768"/>
              <a:gd name="connsiteX2" fmla="*/ 5305830 w 5324828"/>
              <a:gd name="connsiteY2" fmla="*/ 741246 h 1438768"/>
              <a:gd name="connsiteX3" fmla="*/ 3957399 w 5324828"/>
              <a:gd name="connsiteY3" fmla="*/ 710310 h 1438768"/>
              <a:gd name="connsiteX4" fmla="*/ 1578835 w 5324828"/>
              <a:gd name="connsiteY4" fmla="*/ 1336598 h 1438768"/>
              <a:gd name="connsiteX5" fmla="*/ 2677 w 5324828"/>
              <a:gd name="connsiteY5" fmla="*/ 1289551 h 1438768"/>
              <a:gd name="connsiteX6" fmla="*/ 4349 w 5324828"/>
              <a:gd name="connsiteY6" fmla="*/ 0 h 1438768"/>
              <a:gd name="connsiteX0" fmla="*/ 4349 w 5324828"/>
              <a:gd name="connsiteY0" fmla="*/ 0 h 1440062"/>
              <a:gd name="connsiteX1" fmla="*/ 5324636 w 5324828"/>
              <a:gd name="connsiteY1" fmla="*/ 0 h 1440062"/>
              <a:gd name="connsiteX2" fmla="*/ 5305830 w 5324828"/>
              <a:gd name="connsiteY2" fmla="*/ 741246 h 1440062"/>
              <a:gd name="connsiteX3" fmla="*/ 3957399 w 5324828"/>
              <a:gd name="connsiteY3" fmla="*/ 710310 h 1440062"/>
              <a:gd name="connsiteX4" fmla="*/ 1574221 w 5324828"/>
              <a:gd name="connsiteY4" fmla="*/ 1339457 h 1440062"/>
              <a:gd name="connsiteX5" fmla="*/ 2677 w 5324828"/>
              <a:gd name="connsiteY5" fmla="*/ 1289551 h 1440062"/>
              <a:gd name="connsiteX6" fmla="*/ 4349 w 5324828"/>
              <a:gd name="connsiteY6" fmla="*/ 0 h 1440062"/>
              <a:gd name="connsiteX0" fmla="*/ 4349 w 5324828"/>
              <a:gd name="connsiteY0" fmla="*/ 0 h 1351854"/>
              <a:gd name="connsiteX1" fmla="*/ 5324636 w 5324828"/>
              <a:gd name="connsiteY1" fmla="*/ 0 h 1351854"/>
              <a:gd name="connsiteX2" fmla="*/ 5305830 w 5324828"/>
              <a:gd name="connsiteY2" fmla="*/ 741246 h 1351854"/>
              <a:gd name="connsiteX3" fmla="*/ 3957399 w 5324828"/>
              <a:gd name="connsiteY3" fmla="*/ 710310 h 1351854"/>
              <a:gd name="connsiteX4" fmla="*/ 1574221 w 5324828"/>
              <a:gd name="connsiteY4" fmla="*/ 1339457 h 1351854"/>
              <a:gd name="connsiteX5" fmla="*/ 2677 w 5324828"/>
              <a:gd name="connsiteY5" fmla="*/ 1032236 h 1351854"/>
              <a:gd name="connsiteX6" fmla="*/ 4349 w 5324828"/>
              <a:gd name="connsiteY6" fmla="*/ 0 h 1351854"/>
              <a:gd name="connsiteX0" fmla="*/ 4349 w 5324828"/>
              <a:gd name="connsiteY0" fmla="*/ 0 h 1304772"/>
              <a:gd name="connsiteX1" fmla="*/ 5324636 w 5324828"/>
              <a:gd name="connsiteY1" fmla="*/ 0 h 1304772"/>
              <a:gd name="connsiteX2" fmla="*/ 5305830 w 5324828"/>
              <a:gd name="connsiteY2" fmla="*/ 741246 h 1304772"/>
              <a:gd name="connsiteX3" fmla="*/ 3957399 w 5324828"/>
              <a:gd name="connsiteY3" fmla="*/ 710310 h 1304772"/>
              <a:gd name="connsiteX4" fmla="*/ 1140506 w 5324828"/>
              <a:gd name="connsiteY4" fmla="*/ 1287994 h 1304772"/>
              <a:gd name="connsiteX5" fmla="*/ 2677 w 5324828"/>
              <a:gd name="connsiteY5" fmla="*/ 1032236 h 1304772"/>
              <a:gd name="connsiteX6" fmla="*/ 4349 w 5324828"/>
              <a:gd name="connsiteY6" fmla="*/ 0 h 1304772"/>
              <a:gd name="connsiteX0" fmla="*/ 4349 w 5324828"/>
              <a:gd name="connsiteY0" fmla="*/ 0 h 1325931"/>
              <a:gd name="connsiteX1" fmla="*/ 5324636 w 5324828"/>
              <a:gd name="connsiteY1" fmla="*/ 0 h 1325931"/>
              <a:gd name="connsiteX2" fmla="*/ 5305830 w 5324828"/>
              <a:gd name="connsiteY2" fmla="*/ 741246 h 1325931"/>
              <a:gd name="connsiteX3" fmla="*/ 3980469 w 5324828"/>
              <a:gd name="connsiteY3" fmla="*/ 398673 h 1325931"/>
              <a:gd name="connsiteX4" fmla="*/ 1140506 w 5324828"/>
              <a:gd name="connsiteY4" fmla="*/ 1287994 h 1325931"/>
              <a:gd name="connsiteX5" fmla="*/ 2677 w 5324828"/>
              <a:gd name="connsiteY5" fmla="*/ 1032236 h 1325931"/>
              <a:gd name="connsiteX6" fmla="*/ 4349 w 5324828"/>
              <a:gd name="connsiteY6" fmla="*/ 0 h 1325931"/>
              <a:gd name="connsiteX0" fmla="*/ 4349 w 5324985"/>
              <a:gd name="connsiteY0" fmla="*/ 0 h 1325931"/>
              <a:gd name="connsiteX1" fmla="*/ 5324636 w 5324985"/>
              <a:gd name="connsiteY1" fmla="*/ 0 h 1325931"/>
              <a:gd name="connsiteX2" fmla="*/ 5315058 w 5324985"/>
              <a:gd name="connsiteY2" fmla="*/ 352414 h 1325931"/>
              <a:gd name="connsiteX3" fmla="*/ 3980469 w 5324985"/>
              <a:gd name="connsiteY3" fmla="*/ 398673 h 1325931"/>
              <a:gd name="connsiteX4" fmla="*/ 1140506 w 5324985"/>
              <a:gd name="connsiteY4" fmla="*/ 1287994 h 1325931"/>
              <a:gd name="connsiteX5" fmla="*/ 2677 w 5324985"/>
              <a:gd name="connsiteY5" fmla="*/ 1032236 h 1325931"/>
              <a:gd name="connsiteX6" fmla="*/ 4349 w 5324985"/>
              <a:gd name="connsiteY6" fmla="*/ 0 h 1325931"/>
              <a:gd name="connsiteX0" fmla="*/ 4349 w 5329524"/>
              <a:gd name="connsiteY0" fmla="*/ 0 h 1325931"/>
              <a:gd name="connsiteX1" fmla="*/ 5324636 w 5329524"/>
              <a:gd name="connsiteY1" fmla="*/ 0 h 1325931"/>
              <a:gd name="connsiteX2" fmla="*/ 5328900 w 5329524"/>
              <a:gd name="connsiteY2" fmla="*/ 352414 h 1325931"/>
              <a:gd name="connsiteX3" fmla="*/ 3980469 w 5329524"/>
              <a:gd name="connsiteY3" fmla="*/ 398673 h 1325931"/>
              <a:gd name="connsiteX4" fmla="*/ 1140506 w 5329524"/>
              <a:gd name="connsiteY4" fmla="*/ 1287994 h 1325931"/>
              <a:gd name="connsiteX5" fmla="*/ 2677 w 5329524"/>
              <a:gd name="connsiteY5" fmla="*/ 1032236 h 1325931"/>
              <a:gd name="connsiteX6" fmla="*/ 4349 w 5329524"/>
              <a:gd name="connsiteY6" fmla="*/ 0 h 1325931"/>
              <a:gd name="connsiteX0" fmla="*/ 4349 w 5329524"/>
              <a:gd name="connsiteY0" fmla="*/ 0 h 1288003"/>
              <a:gd name="connsiteX1" fmla="*/ 5324636 w 5329524"/>
              <a:gd name="connsiteY1" fmla="*/ 0 h 1288003"/>
              <a:gd name="connsiteX2" fmla="*/ 5328900 w 5329524"/>
              <a:gd name="connsiteY2" fmla="*/ 352414 h 1288003"/>
              <a:gd name="connsiteX3" fmla="*/ 3980469 w 5329524"/>
              <a:gd name="connsiteY3" fmla="*/ 398673 h 1288003"/>
              <a:gd name="connsiteX4" fmla="*/ 1140506 w 5329524"/>
              <a:gd name="connsiteY4" fmla="*/ 1287994 h 1288003"/>
              <a:gd name="connsiteX5" fmla="*/ 2677 w 5329524"/>
              <a:gd name="connsiteY5" fmla="*/ 1032236 h 1288003"/>
              <a:gd name="connsiteX6" fmla="*/ 4349 w 5329524"/>
              <a:gd name="connsiteY6" fmla="*/ 0 h 1288003"/>
              <a:gd name="connsiteX0" fmla="*/ 4349 w 5329524"/>
              <a:gd name="connsiteY0" fmla="*/ 0 h 1288003"/>
              <a:gd name="connsiteX1" fmla="*/ 5324636 w 5329524"/>
              <a:gd name="connsiteY1" fmla="*/ 0 h 1288003"/>
              <a:gd name="connsiteX2" fmla="*/ 5328900 w 5329524"/>
              <a:gd name="connsiteY2" fmla="*/ 352414 h 1288003"/>
              <a:gd name="connsiteX3" fmla="*/ 3980469 w 5329524"/>
              <a:gd name="connsiteY3" fmla="*/ 398673 h 1288003"/>
              <a:gd name="connsiteX4" fmla="*/ 1140506 w 5329524"/>
              <a:gd name="connsiteY4" fmla="*/ 1287994 h 1288003"/>
              <a:gd name="connsiteX5" fmla="*/ 2677 w 5329524"/>
              <a:gd name="connsiteY5" fmla="*/ 1032236 h 1288003"/>
              <a:gd name="connsiteX6" fmla="*/ 4349 w 5329524"/>
              <a:gd name="connsiteY6" fmla="*/ 0 h 1288003"/>
              <a:gd name="connsiteX0" fmla="*/ 4349 w 5329524"/>
              <a:gd name="connsiteY0" fmla="*/ 0 h 1288002"/>
              <a:gd name="connsiteX1" fmla="*/ 5324636 w 5329524"/>
              <a:gd name="connsiteY1" fmla="*/ 0 h 1288002"/>
              <a:gd name="connsiteX2" fmla="*/ 5328900 w 5329524"/>
              <a:gd name="connsiteY2" fmla="*/ 352414 h 1288002"/>
              <a:gd name="connsiteX3" fmla="*/ 3980469 w 5329524"/>
              <a:gd name="connsiteY3" fmla="*/ 398673 h 1288002"/>
              <a:gd name="connsiteX4" fmla="*/ 1140506 w 5329524"/>
              <a:gd name="connsiteY4" fmla="*/ 1287994 h 1288002"/>
              <a:gd name="connsiteX5" fmla="*/ 2677 w 5329524"/>
              <a:gd name="connsiteY5" fmla="*/ 1032236 h 1288002"/>
              <a:gd name="connsiteX6" fmla="*/ 4349 w 5329524"/>
              <a:gd name="connsiteY6" fmla="*/ 0 h 1288002"/>
              <a:gd name="connsiteX0" fmla="*/ 4349 w 5329524"/>
              <a:gd name="connsiteY0" fmla="*/ 0 h 1321994"/>
              <a:gd name="connsiteX1" fmla="*/ 5324636 w 5329524"/>
              <a:gd name="connsiteY1" fmla="*/ 0 h 1321994"/>
              <a:gd name="connsiteX2" fmla="*/ 5328900 w 5329524"/>
              <a:gd name="connsiteY2" fmla="*/ 352414 h 1321994"/>
              <a:gd name="connsiteX3" fmla="*/ 4298834 w 5329524"/>
              <a:gd name="connsiteY3" fmla="*/ 232848 h 1321994"/>
              <a:gd name="connsiteX4" fmla="*/ 1140506 w 5329524"/>
              <a:gd name="connsiteY4" fmla="*/ 1287994 h 1321994"/>
              <a:gd name="connsiteX5" fmla="*/ 2677 w 5329524"/>
              <a:gd name="connsiteY5" fmla="*/ 1032236 h 1321994"/>
              <a:gd name="connsiteX6" fmla="*/ 4349 w 5329524"/>
              <a:gd name="connsiteY6" fmla="*/ 0 h 1321994"/>
              <a:gd name="connsiteX0" fmla="*/ 4349 w 5329524"/>
              <a:gd name="connsiteY0" fmla="*/ 0 h 1321994"/>
              <a:gd name="connsiteX1" fmla="*/ 5324636 w 5329524"/>
              <a:gd name="connsiteY1" fmla="*/ 0 h 1321994"/>
              <a:gd name="connsiteX2" fmla="*/ 5328900 w 5329524"/>
              <a:gd name="connsiteY2" fmla="*/ 352414 h 1321994"/>
              <a:gd name="connsiteX3" fmla="*/ 4298834 w 5329524"/>
              <a:gd name="connsiteY3" fmla="*/ 232848 h 1321994"/>
              <a:gd name="connsiteX4" fmla="*/ 1140506 w 5329524"/>
              <a:gd name="connsiteY4" fmla="*/ 1287994 h 1321994"/>
              <a:gd name="connsiteX5" fmla="*/ 2677 w 5329524"/>
              <a:gd name="connsiteY5" fmla="*/ 1032236 h 1321994"/>
              <a:gd name="connsiteX6" fmla="*/ 4349 w 5329524"/>
              <a:gd name="connsiteY6" fmla="*/ 0 h 1321994"/>
              <a:gd name="connsiteX0" fmla="*/ 4349 w 5329524"/>
              <a:gd name="connsiteY0" fmla="*/ 0 h 1260350"/>
              <a:gd name="connsiteX1" fmla="*/ 5324636 w 5329524"/>
              <a:gd name="connsiteY1" fmla="*/ 0 h 1260350"/>
              <a:gd name="connsiteX2" fmla="*/ 5328900 w 5329524"/>
              <a:gd name="connsiteY2" fmla="*/ 352414 h 1260350"/>
              <a:gd name="connsiteX3" fmla="*/ 4298834 w 5329524"/>
              <a:gd name="connsiteY3" fmla="*/ 232848 h 1260350"/>
              <a:gd name="connsiteX4" fmla="*/ 919035 w 5329524"/>
              <a:gd name="connsiteY4" fmla="*/ 1219377 h 1260350"/>
              <a:gd name="connsiteX5" fmla="*/ 2677 w 5329524"/>
              <a:gd name="connsiteY5" fmla="*/ 1032236 h 1260350"/>
              <a:gd name="connsiteX6" fmla="*/ 4349 w 5329524"/>
              <a:gd name="connsiteY6" fmla="*/ 0 h 1260350"/>
              <a:gd name="connsiteX0" fmla="*/ 4349 w 5329524"/>
              <a:gd name="connsiteY0" fmla="*/ 0 h 1256278"/>
              <a:gd name="connsiteX1" fmla="*/ 5324636 w 5329524"/>
              <a:gd name="connsiteY1" fmla="*/ 0 h 1256278"/>
              <a:gd name="connsiteX2" fmla="*/ 5328900 w 5329524"/>
              <a:gd name="connsiteY2" fmla="*/ 352414 h 1256278"/>
              <a:gd name="connsiteX3" fmla="*/ 4298834 w 5329524"/>
              <a:gd name="connsiteY3" fmla="*/ 232848 h 1256278"/>
              <a:gd name="connsiteX4" fmla="*/ 919035 w 5329524"/>
              <a:gd name="connsiteY4" fmla="*/ 1219377 h 1256278"/>
              <a:gd name="connsiteX5" fmla="*/ 2677 w 5329524"/>
              <a:gd name="connsiteY5" fmla="*/ 1032236 h 1256278"/>
              <a:gd name="connsiteX6" fmla="*/ 4349 w 5329524"/>
              <a:gd name="connsiteY6" fmla="*/ 0 h 1256278"/>
              <a:gd name="connsiteX0" fmla="*/ 4349 w 5329524"/>
              <a:gd name="connsiteY0" fmla="*/ 0 h 1219418"/>
              <a:gd name="connsiteX1" fmla="*/ 5324636 w 5329524"/>
              <a:gd name="connsiteY1" fmla="*/ 0 h 1219418"/>
              <a:gd name="connsiteX2" fmla="*/ 5328900 w 5329524"/>
              <a:gd name="connsiteY2" fmla="*/ 352414 h 1219418"/>
              <a:gd name="connsiteX3" fmla="*/ 4298834 w 5329524"/>
              <a:gd name="connsiteY3" fmla="*/ 232848 h 1219418"/>
              <a:gd name="connsiteX4" fmla="*/ 919035 w 5329524"/>
              <a:gd name="connsiteY4" fmla="*/ 1219377 h 1219418"/>
              <a:gd name="connsiteX5" fmla="*/ 2677 w 5329524"/>
              <a:gd name="connsiteY5" fmla="*/ 1032236 h 1219418"/>
              <a:gd name="connsiteX6" fmla="*/ 4349 w 5329524"/>
              <a:gd name="connsiteY6" fmla="*/ 0 h 1219418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65897"/>
              <a:gd name="connsiteY0" fmla="*/ 0 h 1219660"/>
              <a:gd name="connsiteX1" fmla="*/ 5324636 w 5365897"/>
              <a:gd name="connsiteY1" fmla="*/ 0 h 1219660"/>
              <a:gd name="connsiteX2" fmla="*/ 5365812 w 5365897"/>
              <a:gd name="connsiteY2" fmla="*/ 352414 h 1219660"/>
              <a:gd name="connsiteX3" fmla="*/ 4298834 w 5365897"/>
              <a:gd name="connsiteY3" fmla="*/ 232848 h 1219660"/>
              <a:gd name="connsiteX4" fmla="*/ 919035 w 5365897"/>
              <a:gd name="connsiteY4" fmla="*/ 1219377 h 1219660"/>
              <a:gd name="connsiteX5" fmla="*/ 2677 w 5365897"/>
              <a:gd name="connsiteY5" fmla="*/ 1032236 h 1219660"/>
              <a:gd name="connsiteX6" fmla="*/ 4349 w 5365897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26015"/>
              <a:gd name="connsiteY0" fmla="*/ 0 h 1219660"/>
              <a:gd name="connsiteX1" fmla="*/ 5324636 w 5326015"/>
              <a:gd name="connsiteY1" fmla="*/ 0 h 1219660"/>
              <a:gd name="connsiteX2" fmla="*/ 5291988 w 5326015"/>
              <a:gd name="connsiteY2" fmla="*/ 352414 h 1219660"/>
              <a:gd name="connsiteX3" fmla="*/ 4298834 w 5326015"/>
              <a:gd name="connsiteY3" fmla="*/ 232848 h 1219660"/>
              <a:gd name="connsiteX4" fmla="*/ 919035 w 5326015"/>
              <a:gd name="connsiteY4" fmla="*/ 1219377 h 1219660"/>
              <a:gd name="connsiteX5" fmla="*/ 2677 w 5326015"/>
              <a:gd name="connsiteY5" fmla="*/ 1032236 h 1219660"/>
              <a:gd name="connsiteX6" fmla="*/ 4349 w 5326015"/>
              <a:gd name="connsiteY6" fmla="*/ 0 h 1219660"/>
              <a:gd name="connsiteX0" fmla="*/ 4349 w 5312505"/>
              <a:gd name="connsiteY0" fmla="*/ 0 h 1219660"/>
              <a:gd name="connsiteX1" fmla="*/ 5310794 w 5312505"/>
              <a:gd name="connsiteY1" fmla="*/ 0 h 1219660"/>
              <a:gd name="connsiteX2" fmla="*/ 5291988 w 5312505"/>
              <a:gd name="connsiteY2" fmla="*/ 352414 h 1219660"/>
              <a:gd name="connsiteX3" fmla="*/ 4298834 w 5312505"/>
              <a:gd name="connsiteY3" fmla="*/ 232848 h 1219660"/>
              <a:gd name="connsiteX4" fmla="*/ 919035 w 5312505"/>
              <a:gd name="connsiteY4" fmla="*/ 1219377 h 1219660"/>
              <a:gd name="connsiteX5" fmla="*/ 2677 w 5312505"/>
              <a:gd name="connsiteY5" fmla="*/ 1032236 h 1219660"/>
              <a:gd name="connsiteX6" fmla="*/ 4349 w 5312505"/>
              <a:gd name="connsiteY6" fmla="*/ 0 h 1219660"/>
              <a:gd name="connsiteX0" fmla="*/ 4349 w 5312592"/>
              <a:gd name="connsiteY0" fmla="*/ 0 h 1219660"/>
              <a:gd name="connsiteX1" fmla="*/ 5310794 w 5312592"/>
              <a:gd name="connsiteY1" fmla="*/ 0 h 1219660"/>
              <a:gd name="connsiteX2" fmla="*/ 5294743 w 5312592"/>
              <a:gd name="connsiteY2" fmla="*/ 352983 h 1219660"/>
              <a:gd name="connsiteX3" fmla="*/ 4298834 w 5312592"/>
              <a:gd name="connsiteY3" fmla="*/ 232848 h 1219660"/>
              <a:gd name="connsiteX4" fmla="*/ 919035 w 5312592"/>
              <a:gd name="connsiteY4" fmla="*/ 1219377 h 1219660"/>
              <a:gd name="connsiteX5" fmla="*/ 2677 w 5312592"/>
              <a:gd name="connsiteY5" fmla="*/ 1032236 h 1219660"/>
              <a:gd name="connsiteX6" fmla="*/ 4349 w 5312592"/>
              <a:gd name="connsiteY6" fmla="*/ 0 h 1219660"/>
              <a:gd name="connsiteX0" fmla="*/ 4349 w 5313773"/>
              <a:gd name="connsiteY0" fmla="*/ 0 h 1219660"/>
              <a:gd name="connsiteX1" fmla="*/ 5310794 w 5313773"/>
              <a:gd name="connsiteY1" fmla="*/ 0 h 1219660"/>
              <a:gd name="connsiteX2" fmla="*/ 5294743 w 5313773"/>
              <a:gd name="connsiteY2" fmla="*/ 352983 h 1219660"/>
              <a:gd name="connsiteX3" fmla="*/ 4298834 w 5313773"/>
              <a:gd name="connsiteY3" fmla="*/ 232848 h 1219660"/>
              <a:gd name="connsiteX4" fmla="*/ 919035 w 5313773"/>
              <a:gd name="connsiteY4" fmla="*/ 1219377 h 1219660"/>
              <a:gd name="connsiteX5" fmla="*/ 2677 w 5313773"/>
              <a:gd name="connsiteY5" fmla="*/ 1032236 h 1219660"/>
              <a:gd name="connsiteX6" fmla="*/ 4349 w 5313773"/>
              <a:gd name="connsiteY6" fmla="*/ 0 h 1219660"/>
              <a:gd name="connsiteX0" fmla="*/ 4349 w 5302020"/>
              <a:gd name="connsiteY0" fmla="*/ 0 h 1219660"/>
              <a:gd name="connsiteX1" fmla="*/ 5297016 w 5302020"/>
              <a:gd name="connsiteY1" fmla="*/ 0 h 1219660"/>
              <a:gd name="connsiteX2" fmla="*/ 5294743 w 5302020"/>
              <a:gd name="connsiteY2" fmla="*/ 352983 h 1219660"/>
              <a:gd name="connsiteX3" fmla="*/ 4298834 w 5302020"/>
              <a:gd name="connsiteY3" fmla="*/ 232848 h 1219660"/>
              <a:gd name="connsiteX4" fmla="*/ 919035 w 5302020"/>
              <a:gd name="connsiteY4" fmla="*/ 1219377 h 1219660"/>
              <a:gd name="connsiteX5" fmla="*/ 2677 w 5302020"/>
              <a:gd name="connsiteY5" fmla="*/ 1032236 h 1219660"/>
              <a:gd name="connsiteX6" fmla="*/ 4349 w 5302020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56712"/>
              <a:gd name="connsiteX1" fmla="*/ 5297016 w 5297173"/>
              <a:gd name="connsiteY1" fmla="*/ 0 h 1256712"/>
              <a:gd name="connsiteX2" fmla="*/ 5294743 w 5297173"/>
              <a:gd name="connsiteY2" fmla="*/ 352983 h 1256712"/>
              <a:gd name="connsiteX3" fmla="*/ 4447635 w 5297173"/>
              <a:gd name="connsiteY3" fmla="*/ 226018 h 1256712"/>
              <a:gd name="connsiteX4" fmla="*/ 919035 w 5297173"/>
              <a:gd name="connsiteY4" fmla="*/ 1219377 h 1256712"/>
              <a:gd name="connsiteX5" fmla="*/ 2677 w 5297173"/>
              <a:gd name="connsiteY5" fmla="*/ 1032236 h 1256712"/>
              <a:gd name="connsiteX6" fmla="*/ 4349 w 5297173"/>
              <a:gd name="connsiteY6" fmla="*/ 0 h 1256712"/>
              <a:gd name="connsiteX0" fmla="*/ 4349 w 5297173"/>
              <a:gd name="connsiteY0" fmla="*/ 0 h 1256712"/>
              <a:gd name="connsiteX1" fmla="*/ 5297016 w 5297173"/>
              <a:gd name="connsiteY1" fmla="*/ 0 h 1256712"/>
              <a:gd name="connsiteX2" fmla="*/ 5294743 w 5297173"/>
              <a:gd name="connsiteY2" fmla="*/ 352983 h 1256712"/>
              <a:gd name="connsiteX3" fmla="*/ 4243722 w 5297173"/>
              <a:gd name="connsiteY3" fmla="*/ 226018 h 1256712"/>
              <a:gd name="connsiteX4" fmla="*/ 919035 w 5297173"/>
              <a:gd name="connsiteY4" fmla="*/ 1219377 h 1256712"/>
              <a:gd name="connsiteX5" fmla="*/ 2677 w 5297173"/>
              <a:gd name="connsiteY5" fmla="*/ 1032236 h 1256712"/>
              <a:gd name="connsiteX6" fmla="*/ 4349 w 5297173"/>
              <a:gd name="connsiteY6" fmla="*/ 0 h 1256712"/>
              <a:gd name="connsiteX0" fmla="*/ 4349 w 5297173"/>
              <a:gd name="connsiteY0" fmla="*/ 0 h 1256712"/>
              <a:gd name="connsiteX1" fmla="*/ 5297016 w 5297173"/>
              <a:gd name="connsiteY1" fmla="*/ 0 h 1256712"/>
              <a:gd name="connsiteX2" fmla="*/ 5294743 w 5297173"/>
              <a:gd name="connsiteY2" fmla="*/ 352983 h 1256712"/>
              <a:gd name="connsiteX3" fmla="*/ 4243722 w 5297173"/>
              <a:gd name="connsiteY3" fmla="*/ 226018 h 1256712"/>
              <a:gd name="connsiteX4" fmla="*/ 919035 w 5297173"/>
              <a:gd name="connsiteY4" fmla="*/ 1219377 h 1256712"/>
              <a:gd name="connsiteX5" fmla="*/ 2677 w 5297173"/>
              <a:gd name="connsiteY5" fmla="*/ 1032236 h 1256712"/>
              <a:gd name="connsiteX6" fmla="*/ 4349 w 5297173"/>
              <a:gd name="connsiteY6" fmla="*/ 0 h 1256712"/>
              <a:gd name="connsiteX0" fmla="*/ 4349 w 5297173"/>
              <a:gd name="connsiteY0" fmla="*/ 0 h 1256712"/>
              <a:gd name="connsiteX1" fmla="*/ 5297016 w 5297173"/>
              <a:gd name="connsiteY1" fmla="*/ 0 h 1256712"/>
              <a:gd name="connsiteX2" fmla="*/ 5294743 w 5297173"/>
              <a:gd name="connsiteY2" fmla="*/ 352983 h 1256712"/>
              <a:gd name="connsiteX3" fmla="*/ 4458657 w 5297173"/>
              <a:gd name="connsiteY3" fmla="*/ 226018 h 1256712"/>
              <a:gd name="connsiteX4" fmla="*/ 919035 w 5297173"/>
              <a:gd name="connsiteY4" fmla="*/ 1219377 h 1256712"/>
              <a:gd name="connsiteX5" fmla="*/ 2677 w 5297173"/>
              <a:gd name="connsiteY5" fmla="*/ 1032236 h 1256712"/>
              <a:gd name="connsiteX6" fmla="*/ 4349 w 5297173"/>
              <a:gd name="connsiteY6" fmla="*/ 0 h 1256712"/>
              <a:gd name="connsiteX0" fmla="*/ 4349 w 5297173"/>
              <a:gd name="connsiteY0" fmla="*/ 0 h 1219438"/>
              <a:gd name="connsiteX1" fmla="*/ 5297016 w 5297173"/>
              <a:gd name="connsiteY1" fmla="*/ 0 h 1219438"/>
              <a:gd name="connsiteX2" fmla="*/ 5294743 w 5297173"/>
              <a:gd name="connsiteY2" fmla="*/ 352983 h 1219438"/>
              <a:gd name="connsiteX3" fmla="*/ 4458657 w 5297173"/>
              <a:gd name="connsiteY3" fmla="*/ 226018 h 1219438"/>
              <a:gd name="connsiteX4" fmla="*/ 919035 w 5297173"/>
              <a:gd name="connsiteY4" fmla="*/ 1219377 h 1219438"/>
              <a:gd name="connsiteX5" fmla="*/ 2677 w 5297173"/>
              <a:gd name="connsiteY5" fmla="*/ 1032236 h 1219438"/>
              <a:gd name="connsiteX6" fmla="*/ 4349 w 5297173"/>
              <a:gd name="connsiteY6" fmla="*/ 0 h 1219438"/>
              <a:gd name="connsiteX0" fmla="*/ 4349 w 5297173"/>
              <a:gd name="connsiteY0" fmla="*/ 0 h 1219438"/>
              <a:gd name="connsiteX1" fmla="*/ 5297016 w 5297173"/>
              <a:gd name="connsiteY1" fmla="*/ 0 h 1219438"/>
              <a:gd name="connsiteX2" fmla="*/ 5294743 w 5297173"/>
              <a:gd name="connsiteY2" fmla="*/ 352983 h 1219438"/>
              <a:gd name="connsiteX3" fmla="*/ 4458657 w 5297173"/>
              <a:gd name="connsiteY3" fmla="*/ 226018 h 1219438"/>
              <a:gd name="connsiteX4" fmla="*/ 919035 w 5297173"/>
              <a:gd name="connsiteY4" fmla="*/ 1219377 h 1219438"/>
              <a:gd name="connsiteX5" fmla="*/ 2677 w 5297173"/>
              <a:gd name="connsiteY5" fmla="*/ 1032236 h 1219438"/>
              <a:gd name="connsiteX6" fmla="*/ 4349 w 5297173"/>
              <a:gd name="connsiteY6" fmla="*/ 0 h 1219438"/>
              <a:gd name="connsiteX0" fmla="*/ 10803 w 5303627"/>
              <a:gd name="connsiteY0" fmla="*/ 0 h 1219438"/>
              <a:gd name="connsiteX1" fmla="*/ 5303470 w 5303627"/>
              <a:gd name="connsiteY1" fmla="*/ 0 h 1219438"/>
              <a:gd name="connsiteX2" fmla="*/ 5301197 w 5303627"/>
              <a:gd name="connsiteY2" fmla="*/ 352983 h 1219438"/>
              <a:gd name="connsiteX3" fmla="*/ 4465111 w 5303627"/>
              <a:gd name="connsiteY3" fmla="*/ 226018 h 1219438"/>
              <a:gd name="connsiteX4" fmla="*/ 925489 w 5303627"/>
              <a:gd name="connsiteY4" fmla="*/ 1219377 h 1219438"/>
              <a:gd name="connsiteX5" fmla="*/ 9131 w 5303627"/>
              <a:gd name="connsiteY5" fmla="*/ 1032236 h 1219438"/>
              <a:gd name="connsiteX6" fmla="*/ 10803 w 5303627"/>
              <a:gd name="connsiteY6" fmla="*/ 0 h 1219438"/>
              <a:gd name="connsiteX0" fmla="*/ 10803 w 5303627"/>
              <a:gd name="connsiteY0" fmla="*/ 0 h 1219438"/>
              <a:gd name="connsiteX1" fmla="*/ 5303470 w 5303627"/>
              <a:gd name="connsiteY1" fmla="*/ 0 h 1219438"/>
              <a:gd name="connsiteX2" fmla="*/ 5301197 w 5303627"/>
              <a:gd name="connsiteY2" fmla="*/ 352983 h 1219438"/>
              <a:gd name="connsiteX3" fmla="*/ 4465111 w 5303627"/>
              <a:gd name="connsiteY3" fmla="*/ 226018 h 1219438"/>
              <a:gd name="connsiteX4" fmla="*/ 925489 w 5303627"/>
              <a:gd name="connsiteY4" fmla="*/ 1219377 h 1219438"/>
              <a:gd name="connsiteX5" fmla="*/ 9131 w 5303627"/>
              <a:gd name="connsiteY5" fmla="*/ 1032236 h 1219438"/>
              <a:gd name="connsiteX6" fmla="*/ 10803 w 5303627"/>
              <a:gd name="connsiteY6" fmla="*/ 0 h 1219438"/>
              <a:gd name="connsiteX0" fmla="*/ 10803 w 5303627"/>
              <a:gd name="connsiteY0" fmla="*/ 0 h 1219400"/>
              <a:gd name="connsiteX1" fmla="*/ 5303470 w 5303627"/>
              <a:gd name="connsiteY1" fmla="*/ 0 h 1219400"/>
              <a:gd name="connsiteX2" fmla="*/ 5301197 w 5303627"/>
              <a:gd name="connsiteY2" fmla="*/ 352983 h 1219400"/>
              <a:gd name="connsiteX3" fmla="*/ 4465111 w 5303627"/>
              <a:gd name="connsiteY3" fmla="*/ 226018 h 1219400"/>
              <a:gd name="connsiteX4" fmla="*/ 925489 w 5303627"/>
              <a:gd name="connsiteY4" fmla="*/ 1219377 h 1219400"/>
              <a:gd name="connsiteX5" fmla="*/ 9131 w 5303627"/>
              <a:gd name="connsiteY5" fmla="*/ 1032236 h 1219400"/>
              <a:gd name="connsiteX6" fmla="*/ 10803 w 5303627"/>
              <a:gd name="connsiteY6" fmla="*/ 0 h 1219400"/>
              <a:gd name="connsiteX0" fmla="*/ 10803 w 5303627"/>
              <a:gd name="connsiteY0" fmla="*/ 0 h 1219400"/>
              <a:gd name="connsiteX1" fmla="*/ 5303470 w 5303627"/>
              <a:gd name="connsiteY1" fmla="*/ 0 h 1219400"/>
              <a:gd name="connsiteX2" fmla="*/ 5301197 w 5303627"/>
              <a:gd name="connsiteY2" fmla="*/ 352983 h 1219400"/>
              <a:gd name="connsiteX3" fmla="*/ 4465111 w 5303627"/>
              <a:gd name="connsiteY3" fmla="*/ 226018 h 1219400"/>
              <a:gd name="connsiteX4" fmla="*/ 925489 w 5303627"/>
              <a:gd name="connsiteY4" fmla="*/ 1219377 h 1219400"/>
              <a:gd name="connsiteX5" fmla="*/ 9131 w 5303627"/>
              <a:gd name="connsiteY5" fmla="*/ 1032236 h 1219400"/>
              <a:gd name="connsiteX6" fmla="*/ 10803 w 5303627"/>
              <a:gd name="connsiteY6" fmla="*/ 0 h 1219400"/>
              <a:gd name="connsiteX0" fmla="*/ 10803 w 5303627"/>
              <a:gd name="connsiteY0" fmla="*/ 0 h 1219400"/>
              <a:gd name="connsiteX1" fmla="*/ 5303470 w 5303627"/>
              <a:gd name="connsiteY1" fmla="*/ 0 h 1219400"/>
              <a:gd name="connsiteX2" fmla="*/ 5301197 w 5303627"/>
              <a:gd name="connsiteY2" fmla="*/ 352983 h 1219400"/>
              <a:gd name="connsiteX3" fmla="*/ 4465111 w 5303627"/>
              <a:gd name="connsiteY3" fmla="*/ 226018 h 1219400"/>
              <a:gd name="connsiteX4" fmla="*/ 925489 w 5303627"/>
              <a:gd name="connsiteY4" fmla="*/ 1219377 h 1219400"/>
              <a:gd name="connsiteX5" fmla="*/ 9131 w 5303627"/>
              <a:gd name="connsiteY5" fmla="*/ 1032236 h 1219400"/>
              <a:gd name="connsiteX6" fmla="*/ 10803 w 5303627"/>
              <a:gd name="connsiteY6" fmla="*/ 0 h 1219400"/>
              <a:gd name="connsiteX0" fmla="*/ 10803 w 5303627"/>
              <a:gd name="connsiteY0" fmla="*/ 0 h 1219401"/>
              <a:gd name="connsiteX1" fmla="*/ 5303470 w 5303627"/>
              <a:gd name="connsiteY1" fmla="*/ 0 h 1219401"/>
              <a:gd name="connsiteX2" fmla="*/ 5301197 w 5303627"/>
              <a:gd name="connsiteY2" fmla="*/ 352983 h 1219401"/>
              <a:gd name="connsiteX3" fmla="*/ 4465111 w 5303627"/>
              <a:gd name="connsiteY3" fmla="*/ 226018 h 1219401"/>
              <a:gd name="connsiteX4" fmla="*/ 925489 w 5303627"/>
              <a:gd name="connsiteY4" fmla="*/ 1219377 h 1219401"/>
              <a:gd name="connsiteX5" fmla="*/ 9131 w 5303627"/>
              <a:gd name="connsiteY5" fmla="*/ 1032236 h 1219401"/>
              <a:gd name="connsiteX6" fmla="*/ 10803 w 5303627"/>
              <a:gd name="connsiteY6" fmla="*/ 0 h 1219401"/>
              <a:gd name="connsiteX0" fmla="*/ 10803 w 5303627"/>
              <a:gd name="connsiteY0" fmla="*/ 0 h 1219380"/>
              <a:gd name="connsiteX1" fmla="*/ 5303470 w 5303627"/>
              <a:gd name="connsiteY1" fmla="*/ 0 h 1219380"/>
              <a:gd name="connsiteX2" fmla="*/ 5301197 w 5303627"/>
              <a:gd name="connsiteY2" fmla="*/ 352983 h 1219380"/>
              <a:gd name="connsiteX3" fmla="*/ 4465111 w 5303627"/>
              <a:gd name="connsiteY3" fmla="*/ 226018 h 1219380"/>
              <a:gd name="connsiteX4" fmla="*/ 925489 w 5303627"/>
              <a:gd name="connsiteY4" fmla="*/ 1219377 h 1219380"/>
              <a:gd name="connsiteX5" fmla="*/ 9131 w 5303627"/>
              <a:gd name="connsiteY5" fmla="*/ 1032236 h 1219380"/>
              <a:gd name="connsiteX6" fmla="*/ 10803 w 5303627"/>
              <a:gd name="connsiteY6" fmla="*/ 0 h 1219380"/>
              <a:gd name="connsiteX0" fmla="*/ 10803 w 5303627"/>
              <a:gd name="connsiteY0" fmla="*/ 0 h 1219380"/>
              <a:gd name="connsiteX1" fmla="*/ 5303470 w 5303627"/>
              <a:gd name="connsiteY1" fmla="*/ 0 h 1219380"/>
              <a:gd name="connsiteX2" fmla="*/ 5301197 w 5303627"/>
              <a:gd name="connsiteY2" fmla="*/ 352983 h 1219380"/>
              <a:gd name="connsiteX3" fmla="*/ 4465111 w 5303627"/>
              <a:gd name="connsiteY3" fmla="*/ 226018 h 1219380"/>
              <a:gd name="connsiteX4" fmla="*/ 925489 w 5303627"/>
              <a:gd name="connsiteY4" fmla="*/ 1219377 h 1219380"/>
              <a:gd name="connsiteX5" fmla="*/ 9131 w 5303627"/>
              <a:gd name="connsiteY5" fmla="*/ 1032236 h 1219380"/>
              <a:gd name="connsiteX6" fmla="*/ 10803 w 5303627"/>
              <a:gd name="connsiteY6" fmla="*/ 0 h 1219380"/>
              <a:gd name="connsiteX0" fmla="*/ 10803 w 5303627"/>
              <a:gd name="connsiteY0" fmla="*/ 0 h 1219493"/>
              <a:gd name="connsiteX1" fmla="*/ 5303470 w 5303627"/>
              <a:gd name="connsiteY1" fmla="*/ 0 h 1219493"/>
              <a:gd name="connsiteX2" fmla="*/ 5301197 w 5303627"/>
              <a:gd name="connsiteY2" fmla="*/ 352983 h 1219493"/>
              <a:gd name="connsiteX3" fmla="*/ 4465111 w 5303627"/>
              <a:gd name="connsiteY3" fmla="*/ 226018 h 1219493"/>
              <a:gd name="connsiteX4" fmla="*/ 925489 w 5303627"/>
              <a:gd name="connsiteY4" fmla="*/ 1219377 h 1219493"/>
              <a:gd name="connsiteX5" fmla="*/ 9131 w 5303627"/>
              <a:gd name="connsiteY5" fmla="*/ 1032236 h 1219493"/>
              <a:gd name="connsiteX6" fmla="*/ 10803 w 5303627"/>
              <a:gd name="connsiteY6" fmla="*/ 0 h 1219493"/>
              <a:gd name="connsiteX0" fmla="*/ 10803 w 5303627"/>
              <a:gd name="connsiteY0" fmla="*/ 0 h 1219386"/>
              <a:gd name="connsiteX1" fmla="*/ 5303470 w 5303627"/>
              <a:gd name="connsiteY1" fmla="*/ 0 h 1219386"/>
              <a:gd name="connsiteX2" fmla="*/ 5301197 w 5303627"/>
              <a:gd name="connsiteY2" fmla="*/ 352983 h 1219386"/>
              <a:gd name="connsiteX3" fmla="*/ 4465111 w 5303627"/>
              <a:gd name="connsiteY3" fmla="*/ 226018 h 1219386"/>
              <a:gd name="connsiteX4" fmla="*/ 925489 w 5303627"/>
              <a:gd name="connsiteY4" fmla="*/ 1219377 h 1219386"/>
              <a:gd name="connsiteX5" fmla="*/ 9131 w 5303627"/>
              <a:gd name="connsiteY5" fmla="*/ 1032236 h 1219386"/>
              <a:gd name="connsiteX6" fmla="*/ 10803 w 5303627"/>
              <a:gd name="connsiteY6" fmla="*/ 0 h 1219386"/>
              <a:gd name="connsiteX0" fmla="*/ 10803 w 5303627"/>
              <a:gd name="connsiteY0" fmla="*/ 0 h 1206447"/>
              <a:gd name="connsiteX1" fmla="*/ 5303470 w 5303627"/>
              <a:gd name="connsiteY1" fmla="*/ 0 h 1206447"/>
              <a:gd name="connsiteX2" fmla="*/ 5301197 w 5303627"/>
              <a:gd name="connsiteY2" fmla="*/ 352983 h 1206447"/>
              <a:gd name="connsiteX3" fmla="*/ 4465111 w 5303627"/>
              <a:gd name="connsiteY3" fmla="*/ 226018 h 1206447"/>
              <a:gd name="connsiteX4" fmla="*/ 1313938 w 5303627"/>
              <a:gd name="connsiteY4" fmla="*/ 1206436 h 1206447"/>
              <a:gd name="connsiteX5" fmla="*/ 9131 w 5303627"/>
              <a:gd name="connsiteY5" fmla="*/ 1032236 h 1206447"/>
              <a:gd name="connsiteX6" fmla="*/ 10803 w 5303627"/>
              <a:gd name="connsiteY6" fmla="*/ 0 h 1206447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26018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5"/>
              <a:gd name="connsiteX1" fmla="*/ 5303470 w 5303627"/>
              <a:gd name="connsiteY1" fmla="*/ 0 h 1206445"/>
              <a:gd name="connsiteX2" fmla="*/ 5301197 w 5303627"/>
              <a:gd name="connsiteY2" fmla="*/ 352983 h 1206445"/>
              <a:gd name="connsiteX3" fmla="*/ 4465111 w 5303627"/>
              <a:gd name="connsiteY3" fmla="*/ 226018 h 1206445"/>
              <a:gd name="connsiteX4" fmla="*/ 1313938 w 5303627"/>
              <a:gd name="connsiteY4" fmla="*/ 1206436 h 1206445"/>
              <a:gd name="connsiteX5" fmla="*/ 9131 w 5303627"/>
              <a:gd name="connsiteY5" fmla="*/ 1032236 h 1206445"/>
              <a:gd name="connsiteX6" fmla="*/ 10803 w 5303627"/>
              <a:gd name="connsiteY6" fmla="*/ 0 h 1206445"/>
              <a:gd name="connsiteX0" fmla="*/ 10803 w 5303627"/>
              <a:gd name="connsiteY0" fmla="*/ 0 h 1206445"/>
              <a:gd name="connsiteX1" fmla="*/ 5303470 w 5303627"/>
              <a:gd name="connsiteY1" fmla="*/ 0 h 1206445"/>
              <a:gd name="connsiteX2" fmla="*/ 5301197 w 5303627"/>
              <a:gd name="connsiteY2" fmla="*/ 352983 h 1206445"/>
              <a:gd name="connsiteX3" fmla="*/ 4465111 w 5303627"/>
              <a:gd name="connsiteY3" fmla="*/ 226018 h 1206445"/>
              <a:gd name="connsiteX4" fmla="*/ 1313938 w 5303627"/>
              <a:gd name="connsiteY4" fmla="*/ 1206436 h 1206445"/>
              <a:gd name="connsiteX5" fmla="*/ 9131 w 5303627"/>
              <a:gd name="connsiteY5" fmla="*/ 1032236 h 1206445"/>
              <a:gd name="connsiteX6" fmla="*/ 10803 w 5303627"/>
              <a:gd name="connsiteY6" fmla="*/ 0 h 1206445"/>
              <a:gd name="connsiteX0" fmla="*/ 10803 w 5303627"/>
              <a:gd name="connsiteY0" fmla="*/ 0 h 1206445"/>
              <a:gd name="connsiteX1" fmla="*/ 5303470 w 5303627"/>
              <a:gd name="connsiteY1" fmla="*/ 0 h 1206445"/>
              <a:gd name="connsiteX2" fmla="*/ 5301197 w 5303627"/>
              <a:gd name="connsiteY2" fmla="*/ 352983 h 1206445"/>
              <a:gd name="connsiteX3" fmla="*/ 4465111 w 5303627"/>
              <a:gd name="connsiteY3" fmla="*/ 226018 h 1206445"/>
              <a:gd name="connsiteX4" fmla="*/ 1313938 w 5303627"/>
              <a:gd name="connsiteY4" fmla="*/ 1206436 h 1206445"/>
              <a:gd name="connsiteX5" fmla="*/ 9131 w 5303627"/>
              <a:gd name="connsiteY5" fmla="*/ 1032236 h 1206445"/>
              <a:gd name="connsiteX6" fmla="*/ 10803 w 5303627"/>
              <a:gd name="connsiteY6" fmla="*/ 0 h 1206445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582063 w 5303627"/>
              <a:gd name="connsiteY3" fmla="*/ 259665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557002 w 5303627"/>
              <a:gd name="connsiteY3" fmla="*/ 259665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557002 w 5303627"/>
              <a:gd name="connsiteY3" fmla="*/ 259665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180566"/>
              <a:gd name="connsiteX1" fmla="*/ 5303470 w 5303627"/>
              <a:gd name="connsiteY1" fmla="*/ 0 h 1180566"/>
              <a:gd name="connsiteX2" fmla="*/ 5301197 w 5303627"/>
              <a:gd name="connsiteY2" fmla="*/ 352983 h 1180566"/>
              <a:gd name="connsiteX3" fmla="*/ 4557002 w 5303627"/>
              <a:gd name="connsiteY3" fmla="*/ 259665 h 1180566"/>
              <a:gd name="connsiteX4" fmla="*/ 762591 w 5303627"/>
              <a:gd name="connsiteY4" fmla="*/ 1180554 h 1180566"/>
              <a:gd name="connsiteX5" fmla="*/ 9131 w 5303627"/>
              <a:gd name="connsiteY5" fmla="*/ 1032236 h 1180566"/>
              <a:gd name="connsiteX6" fmla="*/ 10803 w 5303627"/>
              <a:gd name="connsiteY6" fmla="*/ 0 h 1180566"/>
              <a:gd name="connsiteX0" fmla="*/ 10803 w 5303627"/>
              <a:gd name="connsiteY0" fmla="*/ 0 h 1180564"/>
              <a:gd name="connsiteX1" fmla="*/ 5303470 w 5303627"/>
              <a:gd name="connsiteY1" fmla="*/ 0 h 1180564"/>
              <a:gd name="connsiteX2" fmla="*/ 5301197 w 5303627"/>
              <a:gd name="connsiteY2" fmla="*/ 352983 h 1180564"/>
              <a:gd name="connsiteX3" fmla="*/ 4557002 w 5303627"/>
              <a:gd name="connsiteY3" fmla="*/ 259665 h 1180564"/>
              <a:gd name="connsiteX4" fmla="*/ 762591 w 5303627"/>
              <a:gd name="connsiteY4" fmla="*/ 1180554 h 1180564"/>
              <a:gd name="connsiteX5" fmla="*/ 9131 w 5303627"/>
              <a:gd name="connsiteY5" fmla="*/ 1032236 h 1180564"/>
              <a:gd name="connsiteX6" fmla="*/ 10803 w 5303627"/>
              <a:gd name="connsiteY6" fmla="*/ 0 h 1180564"/>
              <a:gd name="connsiteX0" fmla="*/ 10803 w 5303627"/>
              <a:gd name="connsiteY0" fmla="*/ 0 h 1180564"/>
              <a:gd name="connsiteX1" fmla="*/ 5303470 w 5303627"/>
              <a:gd name="connsiteY1" fmla="*/ 0 h 1180564"/>
              <a:gd name="connsiteX2" fmla="*/ 5301197 w 5303627"/>
              <a:gd name="connsiteY2" fmla="*/ 352983 h 1180564"/>
              <a:gd name="connsiteX3" fmla="*/ 4557002 w 5303627"/>
              <a:gd name="connsiteY3" fmla="*/ 259665 h 1180564"/>
              <a:gd name="connsiteX4" fmla="*/ 762591 w 5303627"/>
              <a:gd name="connsiteY4" fmla="*/ 1180554 h 1180564"/>
              <a:gd name="connsiteX5" fmla="*/ 9131 w 5303627"/>
              <a:gd name="connsiteY5" fmla="*/ 1032236 h 1180564"/>
              <a:gd name="connsiteX6" fmla="*/ 10803 w 5303627"/>
              <a:gd name="connsiteY6" fmla="*/ 0 h 1180564"/>
              <a:gd name="connsiteX0" fmla="*/ 10803 w 5303627"/>
              <a:gd name="connsiteY0" fmla="*/ 0 h 1180564"/>
              <a:gd name="connsiteX1" fmla="*/ 5303470 w 5303627"/>
              <a:gd name="connsiteY1" fmla="*/ 0 h 1180564"/>
              <a:gd name="connsiteX2" fmla="*/ 5301197 w 5303627"/>
              <a:gd name="connsiteY2" fmla="*/ 352983 h 1180564"/>
              <a:gd name="connsiteX3" fmla="*/ 4557002 w 5303627"/>
              <a:gd name="connsiteY3" fmla="*/ 259665 h 1180564"/>
              <a:gd name="connsiteX4" fmla="*/ 762591 w 5303627"/>
              <a:gd name="connsiteY4" fmla="*/ 1180554 h 1180564"/>
              <a:gd name="connsiteX5" fmla="*/ 9131 w 5303627"/>
              <a:gd name="connsiteY5" fmla="*/ 1032236 h 1180564"/>
              <a:gd name="connsiteX6" fmla="*/ 10803 w 5303627"/>
              <a:gd name="connsiteY6" fmla="*/ 0 h 1180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3627" h="1180564">
                <a:moveTo>
                  <a:pt x="10803" y="0"/>
                </a:moveTo>
                <a:lnTo>
                  <a:pt x="5303470" y="0"/>
                </a:lnTo>
                <a:cubicBezTo>
                  <a:pt x="5303971" y="213839"/>
                  <a:pt x="5303296" y="232427"/>
                  <a:pt x="5301197" y="352983"/>
                </a:cubicBezTo>
                <a:cubicBezTo>
                  <a:pt x="5049837" y="282213"/>
                  <a:pt x="4803929" y="259278"/>
                  <a:pt x="4557002" y="259665"/>
                </a:cubicBezTo>
                <a:cubicBezTo>
                  <a:pt x="2681447" y="262604"/>
                  <a:pt x="1731206" y="1184165"/>
                  <a:pt x="762591" y="1180554"/>
                </a:cubicBezTo>
                <a:cubicBezTo>
                  <a:pt x="389150" y="1179162"/>
                  <a:pt x="197746" y="1099979"/>
                  <a:pt x="9131" y="1032236"/>
                </a:cubicBezTo>
                <a:cubicBezTo>
                  <a:pt x="-1091" y="630326"/>
                  <a:pt x="-5486" y="318069"/>
                  <a:pt x="1080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33" name="矩形 3">
            <a:extLst>
              <a:ext uri="{FF2B5EF4-FFF2-40B4-BE49-F238E27FC236}">
                <a16:creationId xmlns:a16="http://schemas.microsoft.com/office/drawing/2014/main" id="{A89EB7DD-2176-4C18-AFF5-A1F2230A0A30}"/>
              </a:ext>
            </a:extLst>
          </p:cNvPr>
          <p:cNvSpPr/>
          <p:nvPr/>
        </p:nvSpPr>
        <p:spPr>
          <a:xfrm flipV="1">
            <a:off x="4310203" y="5674807"/>
            <a:ext cx="6662202" cy="1183259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25991984-2DFD-47E5-B0C4-F099A938DACB}"/>
              </a:ext>
            </a:extLst>
          </p:cNvPr>
          <p:cNvGrpSpPr/>
          <p:nvPr/>
        </p:nvGrpSpPr>
        <p:grpSpPr>
          <a:xfrm flipV="1">
            <a:off x="4846584" y="5764190"/>
            <a:ext cx="6125821" cy="1094116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20" name="矩形 3">
              <a:extLst>
                <a:ext uri="{FF2B5EF4-FFF2-40B4-BE49-F238E27FC236}">
                  <a16:creationId xmlns:a16="http://schemas.microsoft.com/office/drawing/2014/main" id="{4773F7C7-ED3B-4A74-83FD-ED66413DE89D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21" name="矩形 3">
              <a:extLst>
                <a:ext uri="{FF2B5EF4-FFF2-40B4-BE49-F238E27FC236}">
                  <a16:creationId xmlns:a16="http://schemas.microsoft.com/office/drawing/2014/main" id="{F88F1C63-F625-488D-A1FB-07741C8C69C4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sp>
        <p:nvSpPr>
          <p:cNvPr id="3" name="矩形 3">
            <a:extLst>
              <a:ext uri="{FF2B5EF4-FFF2-40B4-BE49-F238E27FC236}">
                <a16:creationId xmlns:a16="http://schemas.microsoft.com/office/drawing/2014/main" id="{0B5AE09E-B021-4455-8117-547954306368}"/>
              </a:ext>
            </a:extLst>
          </p:cNvPr>
          <p:cNvSpPr/>
          <p:nvPr/>
        </p:nvSpPr>
        <p:spPr>
          <a:xfrm>
            <a:off x="-3873534" y="-7335"/>
            <a:ext cx="12482174" cy="2597324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9DDDBE30-CA04-40EB-9312-0415DB0239EA}"/>
              </a:ext>
            </a:extLst>
          </p:cNvPr>
          <p:cNvGrpSpPr/>
          <p:nvPr/>
        </p:nvGrpSpPr>
        <p:grpSpPr>
          <a:xfrm>
            <a:off x="1363948" y="2841246"/>
            <a:ext cx="9608457" cy="1636088"/>
            <a:chOff x="1739175" y="2669689"/>
            <a:chExt cx="9911661" cy="1636088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8156FC89-8CB2-4791-A50F-1B5180CB33B1}"/>
                </a:ext>
              </a:extLst>
            </p:cNvPr>
            <p:cNvSpPr txBox="1"/>
            <p:nvPr/>
          </p:nvSpPr>
          <p:spPr>
            <a:xfrm>
              <a:off x="2607975" y="3844112"/>
              <a:ext cx="807006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Insert the Subtitle of Your Presentation</a:t>
              </a:r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33773A2D-3AF1-4471-8DC0-1ED5C59BA552}"/>
                </a:ext>
              </a:extLst>
            </p:cNvPr>
            <p:cNvGrpSpPr/>
            <p:nvPr/>
          </p:nvGrpSpPr>
          <p:grpSpPr>
            <a:xfrm>
              <a:off x="1739175" y="2669689"/>
              <a:ext cx="9911661" cy="1312472"/>
              <a:chOff x="1739175" y="2669689"/>
              <a:chExt cx="9911661" cy="1312472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190FC1ED-156F-4EFB-9E54-C469C59870D8}"/>
                  </a:ext>
                </a:extLst>
              </p:cNvPr>
              <p:cNvSpPr txBox="1"/>
              <p:nvPr/>
            </p:nvSpPr>
            <p:spPr>
              <a:xfrm>
                <a:off x="1739175" y="2669689"/>
                <a:ext cx="991166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60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FREE PPT TEMPLATES</a:t>
                </a:r>
                <a:endParaRPr lang="zh-CN" altLang="en-US" sz="6000" b="1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矩形 9">
                <a:extLst>
                  <a:ext uri="{FF2B5EF4-FFF2-40B4-BE49-F238E27FC236}">
                    <a16:creationId xmlns:a16="http://schemas.microsoft.com/office/drawing/2014/main" id="{3102F07E-5F85-48E4-9C30-5B818BE62902}"/>
                  </a:ext>
                </a:extLst>
              </p:cNvPr>
              <p:cNvSpPr/>
              <p:nvPr/>
            </p:nvSpPr>
            <p:spPr>
              <a:xfrm rot="1795379">
                <a:off x="6040607" y="3803685"/>
                <a:ext cx="387094" cy="1784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2C2E57EF-8F59-4DEE-A825-FD14696566EB}"/>
              </a:ext>
            </a:extLst>
          </p:cNvPr>
          <p:cNvGrpSpPr/>
          <p:nvPr/>
        </p:nvGrpSpPr>
        <p:grpSpPr>
          <a:xfrm>
            <a:off x="5109124" y="4887150"/>
            <a:ext cx="1973752" cy="358664"/>
            <a:chOff x="5207756" y="4573121"/>
            <a:chExt cx="1749728" cy="317955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CFBCDCFF-7130-4144-B8D3-AC8E365A1056}"/>
                </a:ext>
              </a:extLst>
            </p:cNvPr>
            <p:cNvSpPr txBox="1"/>
            <p:nvPr/>
          </p:nvSpPr>
          <p:spPr>
            <a:xfrm>
              <a:off x="5252226" y="4573121"/>
              <a:ext cx="162983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字魂105号-简雅黑" panose="00000500000000000000" pitchFamily="2" charset="-122"/>
                </a:rPr>
                <a:t>ggslide.com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D6D94806-9AC2-4191-9260-C36E1D6B2AE9}"/>
                </a:ext>
              </a:extLst>
            </p:cNvPr>
            <p:cNvSpPr/>
            <p:nvPr/>
          </p:nvSpPr>
          <p:spPr>
            <a:xfrm>
              <a:off x="5207756" y="4580024"/>
              <a:ext cx="1749728" cy="311052"/>
            </a:xfrm>
            <a:prstGeom prst="roundRect">
              <a:avLst>
                <a:gd name="adj" fmla="val 50000"/>
              </a:avLst>
            </a:prstGeom>
            <a:noFill/>
            <a:ln w="9525">
              <a:solidFill>
                <a:srgbClr val="D5335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29" name="iconfont-1191-801536">
              <a:extLst>
                <a:ext uri="{FF2B5EF4-FFF2-40B4-BE49-F238E27FC236}">
                  <a16:creationId xmlns:a16="http://schemas.microsoft.com/office/drawing/2014/main" id="{1D85A815-61AE-4905-9E0B-A1EC7FC8F53E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>
              <a:off x="6678568" y="4618097"/>
              <a:ext cx="234845" cy="234907"/>
            </a:xfrm>
            <a:custGeom>
              <a:avLst/>
              <a:gdLst>
                <a:gd name="T0" fmla="*/ 7651 w 7964"/>
                <a:gd name="T1" fmla="*/ 2432 h 7964"/>
                <a:gd name="T2" fmla="*/ 6798 w 7964"/>
                <a:gd name="T3" fmla="*/ 1166 h 7964"/>
                <a:gd name="T4" fmla="*/ 5532 w 7964"/>
                <a:gd name="T5" fmla="*/ 313 h 7964"/>
                <a:gd name="T6" fmla="*/ 3982 w 7964"/>
                <a:gd name="T7" fmla="*/ 0 h 7964"/>
                <a:gd name="T8" fmla="*/ 2432 w 7964"/>
                <a:gd name="T9" fmla="*/ 313 h 7964"/>
                <a:gd name="T10" fmla="*/ 1166 w 7964"/>
                <a:gd name="T11" fmla="*/ 1166 h 7964"/>
                <a:gd name="T12" fmla="*/ 313 w 7964"/>
                <a:gd name="T13" fmla="*/ 2432 h 7964"/>
                <a:gd name="T14" fmla="*/ 0 w 7964"/>
                <a:gd name="T15" fmla="*/ 3982 h 7964"/>
                <a:gd name="T16" fmla="*/ 313 w 7964"/>
                <a:gd name="T17" fmla="*/ 5532 h 7964"/>
                <a:gd name="T18" fmla="*/ 1166 w 7964"/>
                <a:gd name="T19" fmla="*/ 6798 h 7964"/>
                <a:gd name="T20" fmla="*/ 2432 w 7964"/>
                <a:gd name="T21" fmla="*/ 7651 h 7964"/>
                <a:gd name="T22" fmla="*/ 3982 w 7964"/>
                <a:gd name="T23" fmla="*/ 7964 h 7964"/>
                <a:gd name="T24" fmla="*/ 5532 w 7964"/>
                <a:gd name="T25" fmla="*/ 7651 h 7964"/>
                <a:gd name="T26" fmla="*/ 6798 w 7964"/>
                <a:gd name="T27" fmla="*/ 6798 h 7964"/>
                <a:gd name="T28" fmla="*/ 7651 w 7964"/>
                <a:gd name="T29" fmla="*/ 5532 h 7964"/>
                <a:gd name="T30" fmla="*/ 7964 w 7964"/>
                <a:gd name="T31" fmla="*/ 3982 h 7964"/>
                <a:gd name="T32" fmla="*/ 7651 w 7964"/>
                <a:gd name="T33" fmla="*/ 2432 h 7964"/>
                <a:gd name="T34" fmla="*/ 2667 w 7964"/>
                <a:gd name="T35" fmla="*/ 2870 h 7964"/>
                <a:gd name="T36" fmla="*/ 2882 w 7964"/>
                <a:gd name="T37" fmla="*/ 2741 h 7964"/>
                <a:gd name="T38" fmla="*/ 5082 w 7964"/>
                <a:gd name="T39" fmla="*/ 2741 h 7964"/>
                <a:gd name="T40" fmla="*/ 5296 w 7964"/>
                <a:gd name="T41" fmla="*/ 2870 h 7964"/>
                <a:gd name="T42" fmla="*/ 5326 w 7964"/>
                <a:gd name="T43" fmla="*/ 2989 h 7964"/>
                <a:gd name="T44" fmla="*/ 5288 w 7964"/>
                <a:gd name="T45" fmla="*/ 3123 h 7964"/>
                <a:gd name="T46" fmla="*/ 4188 w 7964"/>
                <a:gd name="T47" fmla="*/ 4861 h 7964"/>
                <a:gd name="T48" fmla="*/ 3982 w 7964"/>
                <a:gd name="T49" fmla="*/ 4975 h 7964"/>
                <a:gd name="T50" fmla="*/ 3776 w 7964"/>
                <a:gd name="T51" fmla="*/ 4861 h 7964"/>
                <a:gd name="T52" fmla="*/ 2676 w 7964"/>
                <a:gd name="T53" fmla="*/ 3123 h 7964"/>
                <a:gd name="T54" fmla="*/ 2637 w 7964"/>
                <a:gd name="T55" fmla="*/ 2989 h 7964"/>
                <a:gd name="T56" fmla="*/ 2667 w 7964"/>
                <a:gd name="T57" fmla="*/ 2870 h 7964"/>
                <a:gd name="T58" fmla="*/ 5204 w 7964"/>
                <a:gd name="T59" fmla="*/ 5223 h 7964"/>
                <a:gd name="T60" fmla="*/ 2760 w 7964"/>
                <a:gd name="T61" fmla="*/ 5223 h 7964"/>
                <a:gd name="T62" fmla="*/ 2637 w 7964"/>
                <a:gd name="T63" fmla="*/ 5100 h 7964"/>
                <a:gd name="T64" fmla="*/ 2760 w 7964"/>
                <a:gd name="T65" fmla="*/ 4977 h 7964"/>
                <a:gd name="T66" fmla="*/ 5204 w 7964"/>
                <a:gd name="T67" fmla="*/ 4977 h 7964"/>
                <a:gd name="T68" fmla="*/ 5326 w 7964"/>
                <a:gd name="T69" fmla="*/ 5100 h 7964"/>
                <a:gd name="T70" fmla="*/ 5204 w 7964"/>
                <a:gd name="T71" fmla="*/ 5223 h 7964"/>
                <a:gd name="T72" fmla="*/ 5082 w 7964"/>
                <a:gd name="T73" fmla="*/ 2989 h 7964"/>
                <a:gd name="T74" fmla="*/ 2882 w 7964"/>
                <a:gd name="T75" fmla="*/ 2989 h 7964"/>
                <a:gd name="T76" fmla="*/ 3982 w 7964"/>
                <a:gd name="T77" fmla="*/ 4727 h 7964"/>
                <a:gd name="T78" fmla="*/ 5082 w 7964"/>
                <a:gd name="T79" fmla="*/ 2989 h 7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64" h="7964">
                  <a:moveTo>
                    <a:pt x="7651" y="2432"/>
                  </a:moveTo>
                  <a:cubicBezTo>
                    <a:pt x="7451" y="1958"/>
                    <a:pt x="7164" y="1532"/>
                    <a:pt x="6798" y="1166"/>
                  </a:cubicBezTo>
                  <a:cubicBezTo>
                    <a:pt x="6432" y="800"/>
                    <a:pt x="6006" y="513"/>
                    <a:pt x="5532" y="313"/>
                  </a:cubicBezTo>
                  <a:cubicBezTo>
                    <a:pt x="5041" y="105"/>
                    <a:pt x="4520" y="0"/>
                    <a:pt x="3982" y="0"/>
                  </a:cubicBezTo>
                  <a:cubicBezTo>
                    <a:pt x="3444" y="0"/>
                    <a:pt x="2923" y="105"/>
                    <a:pt x="2432" y="313"/>
                  </a:cubicBezTo>
                  <a:cubicBezTo>
                    <a:pt x="1958" y="513"/>
                    <a:pt x="1532" y="800"/>
                    <a:pt x="1166" y="1166"/>
                  </a:cubicBezTo>
                  <a:cubicBezTo>
                    <a:pt x="800" y="1532"/>
                    <a:pt x="513" y="1958"/>
                    <a:pt x="313" y="2432"/>
                  </a:cubicBezTo>
                  <a:cubicBezTo>
                    <a:pt x="105" y="2923"/>
                    <a:pt x="0" y="3444"/>
                    <a:pt x="0" y="3982"/>
                  </a:cubicBezTo>
                  <a:cubicBezTo>
                    <a:pt x="0" y="4520"/>
                    <a:pt x="105" y="5041"/>
                    <a:pt x="313" y="5532"/>
                  </a:cubicBezTo>
                  <a:cubicBezTo>
                    <a:pt x="513" y="6006"/>
                    <a:pt x="800" y="6432"/>
                    <a:pt x="1166" y="6798"/>
                  </a:cubicBezTo>
                  <a:cubicBezTo>
                    <a:pt x="1532" y="7164"/>
                    <a:pt x="1958" y="7451"/>
                    <a:pt x="2432" y="7651"/>
                  </a:cubicBezTo>
                  <a:cubicBezTo>
                    <a:pt x="2923" y="7859"/>
                    <a:pt x="3444" y="7964"/>
                    <a:pt x="3982" y="7964"/>
                  </a:cubicBezTo>
                  <a:cubicBezTo>
                    <a:pt x="4520" y="7964"/>
                    <a:pt x="5041" y="7859"/>
                    <a:pt x="5532" y="7651"/>
                  </a:cubicBezTo>
                  <a:cubicBezTo>
                    <a:pt x="6006" y="7451"/>
                    <a:pt x="6432" y="7164"/>
                    <a:pt x="6798" y="6798"/>
                  </a:cubicBezTo>
                  <a:cubicBezTo>
                    <a:pt x="7164" y="6432"/>
                    <a:pt x="7451" y="6006"/>
                    <a:pt x="7651" y="5532"/>
                  </a:cubicBezTo>
                  <a:cubicBezTo>
                    <a:pt x="7859" y="5041"/>
                    <a:pt x="7964" y="4520"/>
                    <a:pt x="7964" y="3982"/>
                  </a:cubicBezTo>
                  <a:cubicBezTo>
                    <a:pt x="7964" y="3444"/>
                    <a:pt x="7859" y="2923"/>
                    <a:pt x="7651" y="2432"/>
                  </a:cubicBezTo>
                  <a:close/>
                  <a:moveTo>
                    <a:pt x="2667" y="2870"/>
                  </a:moveTo>
                  <a:cubicBezTo>
                    <a:pt x="2710" y="2791"/>
                    <a:pt x="2792" y="2741"/>
                    <a:pt x="2882" y="2741"/>
                  </a:cubicBezTo>
                  <a:lnTo>
                    <a:pt x="5082" y="2741"/>
                  </a:lnTo>
                  <a:cubicBezTo>
                    <a:pt x="5171" y="2741"/>
                    <a:pt x="5254" y="2791"/>
                    <a:pt x="5296" y="2870"/>
                  </a:cubicBezTo>
                  <a:cubicBezTo>
                    <a:pt x="5317" y="2907"/>
                    <a:pt x="5326" y="2948"/>
                    <a:pt x="5326" y="2989"/>
                  </a:cubicBezTo>
                  <a:cubicBezTo>
                    <a:pt x="5326" y="3036"/>
                    <a:pt x="5313" y="3083"/>
                    <a:pt x="5288" y="3123"/>
                  </a:cubicBezTo>
                  <a:lnTo>
                    <a:pt x="4188" y="4861"/>
                  </a:lnTo>
                  <a:cubicBezTo>
                    <a:pt x="4143" y="4932"/>
                    <a:pt x="4065" y="4975"/>
                    <a:pt x="3982" y="4975"/>
                  </a:cubicBezTo>
                  <a:cubicBezTo>
                    <a:pt x="3899" y="4975"/>
                    <a:pt x="3821" y="4932"/>
                    <a:pt x="3776" y="4861"/>
                  </a:cubicBezTo>
                  <a:lnTo>
                    <a:pt x="2676" y="3123"/>
                  </a:lnTo>
                  <a:cubicBezTo>
                    <a:pt x="2650" y="3083"/>
                    <a:pt x="2637" y="3036"/>
                    <a:pt x="2637" y="2989"/>
                  </a:cubicBezTo>
                  <a:cubicBezTo>
                    <a:pt x="2637" y="2948"/>
                    <a:pt x="2647" y="2907"/>
                    <a:pt x="2667" y="2870"/>
                  </a:cubicBezTo>
                  <a:close/>
                  <a:moveTo>
                    <a:pt x="5204" y="5223"/>
                  </a:moveTo>
                  <a:lnTo>
                    <a:pt x="2760" y="5223"/>
                  </a:lnTo>
                  <a:cubicBezTo>
                    <a:pt x="2692" y="5223"/>
                    <a:pt x="2637" y="5168"/>
                    <a:pt x="2637" y="5100"/>
                  </a:cubicBezTo>
                  <a:cubicBezTo>
                    <a:pt x="2638" y="5032"/>
                    <a:pt x="2692" y="4977"/>
                    <a:pt x="2760" y="4977"/>
                  </a:cubicBezTo>
                  <a:lnTo>
                    <a:pt x="5204" y="4977"/>
                  </a:lnTo>
                  <a:cubicBezTo>
                    <a:pt x="5271" y="4977"/>
                    <a:pt x="5326" y="5032"/>
                    <a:pt x="5326" y="5100"/>
                  </a:cubicBezTo>
                  <a:cubicBezTo>
                    <a:pt x="5326" y="5168"/>
                    <a:pt x="5271" y="5223"/>
                    <a:pt x="5204" y="5223"/>
                  </a:cubicBezTo>
                  <a:close/>
                  <a:moveTo>
                    <a:pt x="5082" y="2989"/>
                  </a:moveTo>
                  <a:lnTo>
                    <a:pt x="2882" y="2989"/>
                  </a:lnTo>
                  <a:lnTo>
                    <a:pt x="3982" y="4727"/>
                  </a:lnTo>
                  <a:lnTo>
                    <a:pt x="5082" y="2989"/>
                  </a:lnTo>
                  <a:close/>
                </a:path>
              </a:pathLst>
            </a:custGeom>
            <a:solidFill>
              <a:srgbClr val="D53352"/>
            </a:solidFill>
            <a:ln>
              <a:noFill/>
            </a:ln>
          </p:spPr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A66893A1-4ECB-4099-9981-1039EADC65D8}"/>
              </a:ext>
            </a:extLst>
          </p:cNvPr>
          <p:cNvGrpSpPr/>
          <p:nvPr/>
        </p:nvGrpSpPr>
        <p:grpSpPr>
          <a:xfrm>
            <a:off x="-3769119" y="-18817"/>
            <a:ext cx="11764803" cy="2541357"/>
            <a:chOff x="-3769119" y="-18817"/>
            <a:chExt cx="11764803" cy="2541357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DD12A908-41D0-46F7-87C1-47A2EDF7327C}"/>
                </a:ext>
              </a:extLst>
            </p:cNvPr>
            <p:cNvGrpSpPr/>
            <p:nvPr/>
          </p:nvGrpSpPr>
          <p:grpSpPr>
            <a:xfrm>
              <a:off x="-3769119" y="-18817"/>
              <a:ext cx="11764803" cy="2541357"/>
              <a:chOff x="-30147" y="-13003"/>
              <a:chExt cx="8125303" cy="1755175"/>
            </a:xfrm>
            <a:effectLst>
              <a:outerShdw blurRad="50800" dist="38100" dir="5400000" sx="101000" sy="101000" algn="t" rotWithShape="0">
                <a:prstClr val="black">
                  <a:alpha val="20000"/>
                </a:prstClr>
              </a:outerShdw>
            </a:effectLst>
          </p:grpSpPr>
          <p:sp>
            <p:nvSpPr>
              <p:cNvPr id="4" name="矩形 3">
                <a:extLst>
                  <a:ext uri="{FF2B5EF4-FFF2-40B4-BE49-F238E27FC236}">
                    <a16:creationId xmlns:a16="http://schemas.microsoft.com/office/drawing/2014/main" id="{E6DBAA80-5B75-49CF-9EC9-2225EE62BF5E}"/>
                  </a:ext>
                </a:extLst>
              </p:cNvPr>
              <p:cNvSpPr/>
              <p:nvPr/>
            </p:nvSpPr>
            <p:spPr>
              <a:xfrm>
                <a:off x="0" y="-1"/>
                <a:ext cx="8069043" cy="1742173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blipFill dpi="0" rotWithShape="1"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tile tx="0" ty="0" sx="50000" sy="50000" flip="none" algn="ctr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19" name="矩形 3">
                <a:extLst>
                  <a:ext uri="{FF2B5EF4-FFF2-40B4-BE49-F238E27FC236}">
                    <a16:creationId xmlns:a16="http://schemas.microsoft.com/office/drawing/2014/main" id="{0EEDA123-D014-49F4-B460-D0AB92596F92}"/>
                  </a:ext>
                </a:extLst>
              </p:cNvPr>
              <p:cNvSpPr/>
              <p:nvPr/>
            </p:nvSpPr>
            <p:spPr>
              <a:xfrm>
                <a:off x="-30147" y="-13003"/>
                <a:ext cx="8125303" cy="1754320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solidFill>
                <a:srgbClr val="D53352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C32EFAE5-6541-4DF8-A655-9ACF9918C601}"/>
                </a:ext>
              </a:extLst>
            </p:cNvPr>
            <p:cNvGrpSpPr/>
            <p:nvPr/>
          </p:nvGrpSpPr>
          <p:grpSpPr>
            <a:xfrm>
              <a:off x="310816" y="276751"/>
              <a:ext cx="2403508" cy="838341"/>
              <a:chOff x="8722112" y="-4869"/>
              <a:chExt cx="2464329" cy="838341"/>
            </a:xfrm>
          </p:grpSpPr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CD67BD91-EE71-4815-BD41-A8562A741AC6}"/>
                  </a:ext>
                </a:extLst>
              </p:cNvPr>
              <p:cNvSpPr txBox="1"/>
              <p:nvPr/>
            </p:nvSpPr>
            <p:spPr>
              <a:xfrm>
                <a:off x="8722113" y="-4869"/>
                <a:ext cx="2464328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2800" dirty="0">
                    <a:solidFill>
                      <a:schemeClr val="bg1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YOUR LOGO</a:t>
                </a:r>
                <a:endParaRPr lang="zh-CN" altLang="en-US" sz="28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30" name="文本框 29">
                <a:extLst>
                  <a:ext uri="{FF2B5EF4-FFF2-40B4-BE49-F238E27FC236}">
                    <a16:creationId xmlns:a16="http://schemas.microsoft.com/office/drawing/2014/main" id="{F3BF355B-8BA3-4BC1-A98E-0A2998195662}"/>
                  </a:ext>
                </a:extLst>
              </p:cNvPr>
              <p:cNvSpPr txBox="1"/>
              <p:nvPr/>
            </p:nvSpPr>
            <p:spPr>
              <a:xfrm>
                <a:off x="8722112" y="525695"/>
                <a:ext cx="180311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1400" dirty="0">
                    <a:solidFill>
                      <a:schemeClr val="bg1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COMPANYNAME</a:t>
                </a:r>
                <a:endParaRPr lang="zh-CN" altLang="en-US" sz="14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43192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6" presetClass="entr" presetSubtype="37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animBg="1"/>
      <p:bldP spid="33" grpId="0" animBg="1"/>
      <p:bldP spid="3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181432" cy="830997"/>
            <a:chOff x="281198" y="341316"/>
            <a:chExt cx="4181432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22369" cy="701083"/>
              <a:chOff x="1000374" y="482613"/>
              <a:chExt cx="3622369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2236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521683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1BD2F007-3C2A-49F7-BAAA-57EC61CA08E8}"/>
              </a:ext>
            </a:extLst>
          </p:cNvPr>
          <p:cNvGrpSpPr/>
          <p:nvPr/>
        </p:nvGrpSpPr>
        <p:grpSpPr>
          <a:xfrm>
            <a:off x="5068332" y="2282752"/>
            <a:ext cx="6370053" cy="3639205"/>
            <a:chOff x="4079139" y="1703832"/>
            <a:chExt cx="7782663" cy="4446228"/>
          </a:xfrm>
        </p:grpSpPr>
        <p:grpSp>
          <p:nvGrpSpPr>
            <p:cNvPr id="18" name="Group 69">
              <a:extLst>
                <a:ext uri="{FF2B5EF4-FFF2-40B4-BE49-F238E27FC236}">
                  <a16:creationId xmlns:a16="http://schemas.microsoft.com/office/drawing/2014/main" id="{D86AE8DB-9844-4865-A1E6-3B9B12738332}"/>
                </a:ext>
              </a:extLst>
            </p:cNvPr>
            <p:cNvGrpSpPr/>
            <p:nvPr/>
          </p:nvGrpSpPr>
          <p:grpSpPr>
            <a:xfrm>
              <a:off x="4079139" y="3502741"/>
              <a:ext cx="7782663" cy="2647319"/>
              <a:chOff x="1054100" y="3163888"/>
              <a:chExt cx="9772651" cy="3324226"/>
            </a:xfrm>
            <a:solidFill>
              <a:schemeClr val="tx1">
                <a:lumMod val="50000"/>
                <a:lumOff val="50000"/>
                <a:alpha val="65000"/>
              </a:schemeClr>
            </a:solidFill>
          </p:grpSpPr>
          <p:grpSp>
            <p:nvGrpSpPr>
              <p:cNvPr id="19" name="Group 205">
                <a:extLst>
                  <a:ext uri="{FF2B5EF4-FFF2-40B4-BE49-F238E27FC236}">
                    <a16:creationId xmlns:a16="http://schemas.microsoft.com/office/drawing/2014/main" id="{86D62582-5BE7-4520-B1EA-0B022590C4E1}"/>
                  </a:ext>
                </a:extLst>
              </p:cNvPr>
              <p:cNvGrpSpPr/>
              <p:nvPr/>
            </p:nvGrpSpPr>
            <p:grpSpPr bwMode="auto">
              <a:xfrm>
                <a:off x="3844925" y="3163888"/>
                <a:ext cx="5416550" cy="1303338"/>
                <a:chOff x="2422" y="1993"/>
                <a:chExt cx="3412" cy="821"/>
              </a:xfrm>
              <a:grpFill/>
            </p:grpSpPr>
            <p:sp>
              <p:nvSpPr>
                <p:cNvPr id="793" name="Freeform 5">
                  <a:extLst>
                    <a:ext uri="{FF2B5EF4-FFF2-40B4-BE49-F238E27FC236}">
                      <a16:creationId xmlns:a16="http://schemas.microsoft.com/office/drawing/2014/main" id="{201DB12E-B10F-4461-AC4A-F641E246BF95}"/>
                    </a:ext>
                  </a:extLst>
                </p:cNvPr>
                <p:cNvSpPr/>
                <p:nvPr/>
              </p:nvSpPr>
              <p:spPr bwMode="auto">
                <a:xfrm>
                  <a:off x="2807" y="1993"/>
                  <a:ext cx="62" cy="27"/>
                </a:xfrm>
                <a:custGeom>
                  <a:avLst/>
                  <a:gdLst>
                    <a:gd name="T0" fmla="*/ 29 w 30"/>
                    <a:gd name="T1" fmla="*/ 7 h 13"/>
                    <a:gd name="T2" fmla="*/ 16 w 30"/>
                    <a:gd name="T3" fmla="*/ 0 h 13"/>
                    <a:gd name="T4" fmla="*/ 1 w 30"/>
                    <a:gd name="T5" fmla="*/ 7 h 13"/>
                    <a:gd name="T6" fmla="*/ 13 w 30"/>
                    <a:gd name="T7" fmla="*/ 13 h 13"/>
                    <a:gd name="T8" fmla="*/ 29 w 3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6" y="13"/>
                        <a:pt x="13" y="13"/>
                      </a:cubicBezTo>
                      <a:cubicBezTo>
                        <a:pt x="21" y="13"/>
                        <a:pt x="28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94" name="Freeform 6">
                  <a:extLst>
                    <a:ext uri="{FF2B5EF4-FFF2-40B4-BE49-F238E27FC236}">
                      <a16:creationId xmlns:a16="http://schemas.microsoft.com/office/drawing/2014/main" id="{AC338C7D-813D-4A3C-A5F0-31A2F53EE00D}"/>
                    </a:ext>
                  </a:extLst>
                </p:cNvPr>
                <p:cNvSpPr/>
                <p:nvPr/>
              </p:nvSpPr>
              <p:spPr bwMode="auto">
                <a:xfrm>
                  <a:off x="2877" y="1993"/>
                  <a:ext cx="62" cy="27"/>
                </a:xfrm>
                <a:custGeom>
                  <a:avLst/>
                  <a:gdLst>
                    <a:gd name="T0" fmla="*/ 29 w 30"/>
                    <a:gd name="T1" fmla="*/ 7 h 13"/>
                    <a:gd name="T2" fmla="*/ 16 w 30"/>
                    <a:gd name="T3" fmla="*/ 0 h 13"/>
                    <a:gd name="T4" fmla="*/ 1 w 30"/>
                    <a:gd name="T5" fmla="*/ 7 h 13"/>
                    <a:gd name="T6" fmla="*/ 14 w 30"/>
                    <a:gd name="T7" fmla="*/ 13 h 13"/>
                    <a:gd name="T8" fmla="*/ 29 w 3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6" y="13"/>
                        <a:pt x="14" y="13"/>
                      </a:cubicBezTo>
                      <a:cubicBezTo>
                        <a:pt x="21" y="13"/>
                        <a:pt x="28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95" name="Freeform 7">
                  <a:extLst>
                    <a:ext uri="{FF2B5EF4-FFF2-40B4-BE49-F238E27FC236}">
                      <a16:creationId xmlns:a16="http://schemas.microsoft.com/office/drawing/2014/main" id="{8EEAF405-9137-40E1-AAA7-E7CB4BEEF625}"/>
                    </a:ext>
                  </a:extLst>
                </p:cNvPr>
                <p:cNvSpPr/>
                <p:nvPr/>
              </p:nvSpPr>
              <p:spPr bwMode="auto">
                <a:xfrm>
                  <a:off x="2948" y="1993"/>
                  <a:ext cx="62" cy="27"/>
                </a:xfrm>
                <a:custGeom>
                  <a:avLst/>
                  <a:gdLst>
                    <a:gd name="T0" fmla="*/ 29 w 30"/>
                    <a:gd name="T1" fmla="*/ 7 h 13"/>
                    <a:gd name="T2" fmla="*/ 16 w 30"/>
                    <a:gd name="T3" fmla="*/ 0 h 13"/>
                    <a:gd name="T4" fmla="*/ 1 w 30"/>
                    <a:gd name="T5" fmla="*/ 7 h 13"/>
                    <a:gd name="T6" fmla="*/ 14 w 30"/>
                    <a:gd name="T7" fmla="*/ 13 h 13"/>
                    <a:gd name="T8" fmla="*/ 29 w 3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6" y="13"/>
                        <a:pt x="14" y="13"/>
                      </a:cubicBezTo>
                      <a:cubicBezTo>
                        <a:pt x="22" y="13"/>
                        <a:pt x="28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96" name="Freeform 8">
                  <a:extLst>
                    <a:ext uri="{FF2B5EF4-FFF2-40B4-BE49-F238E27FC236}">
                      <a16:creationId xmlns:a16="http://schemas.microsoft.com/office/drawing/2014/main" id="{19F5E3EB-F191-4BE2-B545-42933DD0ADED}"/>
                    </a:ext>
                  </a:extLst>
                </p:cNvPr>
                <p:cNvSpPr/>
                <p:nvPr/>
              </p:nvSpPr>
              <p:spPr bwMode="auto">
                <a:xfrm>
                  <a:off x="3020" y="1993"/>
                  <a:ext cx="60" cy="27"/>
                </a:xfrm>
                <a:custGeom>
                  <a:avLst/>
                  <a:gdLst>
                    <a:gd name="T0" fmla="*/ 28 w 29"/>
                    <a:gd name="T1" fmla="*/ 7 h 13"/>
                    <a:gd name="T2" fmla="*/ 15 w 29"/>
                    <a:gd name="T3" fmla="*/ 0 h 13"/>
                    <a:gd name="T4" fmla="*/ 0 w 29"/>
                    <a:gd name="T5" fmla="*/ 7 h 13"/>
                    <a:gd name="T6" fmla="*/ 13 w 29"/>
                    <a:gd name="T7" fmla="*/ 13 h 13"/>
                    <a:gd name="T8" fmla="*/ 28 w 29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28" y="7"/>
                      </a:moveTo>
                      <a:cubicBezTo>
                        <a:pt x="29" y="3"/>
                        <a:pt x="23" y="0"/>
                        <a:pt x="15" y="0"/>
                      </a:cubicBezTo>
                      <a:cubicBezTo>
                        <a:pt x="8" y="0"/>
                        <a:pt x="1" y="3"/>
                        <a:pt x="0" y="7"/>
                      </a:cubicBezTo>
                      <a:cubicBezTo>
                        <a:pt x="0" y="10"/>
                        <a:pt x="5" y="13"/>
                        <a:pt x="13" y="13"/>
                      </a:cubicBezTo>
                      <a:cubicBezTo>
                        <a:pt x="21" y="13"/>
                        <a:pt x="28" y="10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97" name="Freeform 9">
                  <a:extLst>
                    <a:ext uri="{FF2B5EF4-FFF2-40B4-BE49-F238E27FC236}">
                      <a16:creationId xmlns:a16="http://schemas.microsoft.com/office/drawing/2014/main" id="{2ED12D66-7C7D-4E36-9AB6-3C4C06F42256}"/>
                    </a:ext>
                  </a:extLst>
                </p:cNvPr>
                <p:cNvSpPr/>
                <p:nvPr/>
              </p:nvSpPr>
              <p:spPr bwMode="auto">
                <a:xfrm>
                  <a:off x="2657" y="2026"/>
                  <a:ext cx="62" cy="27"/>
                </a:xfrm>
                <a:custGeom>
                  <a:avLst/>
                  <a:gdLst>
                    <a:gd name="T0" fmla="*/ 30 w 30"/>
                    <a:gd name="T1" fmla="*/ 7 h 13"/>
                    <a:gd name="T2" fmla="*/ 17 w 30"/>
                    <a:gd name="T3" fmla="*/ 0 h 13"/>
                    <a:gd name="T4" fmla="*/ 1 w 30"/>
                    <a:gd name="T5" fmla="*/ 7 h 13"/>
                    <a:gd name="T6" fmla="*/ 14 w 30"/>
                    <a:gd name="T7" fmla="*/ 13 h 13"/>
                    <a:gd name="T8" fmla="*/ 30 w 3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30" y="7"/>
                      </a:moveTo>
                      <a:cubicBezTo>
                        <a:pt x="30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6" y="13"/>
                        <a:pt x="14" y="13"/>
                      </a:cubicBezTo>
                      <a:cubicBezTo>
                        <a:pt x="22" y="13"/>
                        <a:pt x="29" y="10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98" name="Freeform 10">
                  <a:extLst>
                    <a:ext uri="{FF2B5EF4-FFF2-40B4-BE49-F238E27FC236}">
                      <a16:creationId xmlns:a16="http://schemas.microsoft.com/office/drawing/2014/main" id="{FD93BE29-3F5F-4C75-BDDD-F83BA2E588F1}"/>
                    </a:ext>
                  </a:extLst>
                </p:cNvPr>
                <p:cNvSpPr/>
                <p:nvPr/>
              </p:nvSpPr>
              <p:spPr bwMode="auto">
                <a:xfrm>
                  <a:off x="2729" y="2026"/>
                  <a:ext cx="62" cy="27"/>
                </a:xfrm>
                <a:custGeom>
                  <a:avLst/>
                  <a:gdLst>
                    <a:gd name="T0" fmla="*/ 29 w 30"/>
                    <a:gd name="T1" fmla="*/ 7 h 13"/>
                    <a:gd name="T2" fmla="*/ 16 w 30"/>
                    <a:gd name="T3" fmla="*/ 0 h 13"/>
                    <a:gd name="T4" fmla="*/ 1 w 30"/>
                    <a:gd name="T5" fmla="*/ 7 h 13"/>
                    <a:gd name="T6" fmla="*/ 13 w 30"/>
                    <a:gd name="T7" fmla="*/ 13 h 13"/>
                    <a:gd name="T8" fmla="*/ 29 w 3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6" y="13"/>
                        <a:pt x="13" y="13"/>
                      </a:cubicBezTo>
                      <a:cubicBezTo>
                        <a:pt x="21" y="13"/>
                        <a:pt x="28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99" name="Freeform 11">
                  <a:extLst>
                    <a:ext uri="{FF2B5EF4-FFF2-40B4-BE49-F238E27FC236}">
                      <a16:creationId xmlns:a16="http://schemas.microsoft.com/office/drawing/2014/main" id="{968910B1-9A80-4700-A9B2-171BBE749492}"/>
                    </a:ext>
                  </a:extLst>
                </p:cNvPr>
                <p:cNvSpPr/>
                <p:nvPr/>
              </p:nvSpPr>
              <p:spPr bwMode="auto">
                <a:xfrm>
                  <a:off x="2799" y="2026"/>
                  <a:ext cx="62" cy="27"/>
                </a:xfrm>
                <a:custGeom>
                  <a:avLst/>
                  <a:gdLst>
                    <a:gd name="T0" fmla="*/ 29 w 30"/>
                    <a:gd name="T1" fmla="*/ 7 h 13"/>
                    <a:gd name="T2" fmla="*/ 17 w 30"/>
                    <a:gd name="T3" fmla="*/ 0 h 13"/>
                    <a:gd name="T4" fmla="*/ 1 w 30"/>
                    <a:gd name="T5" fmla="*/ 7 h 13"/>
                    <a:gd name="T6" fmla="*/ 14 w 30"/>
                    <a:gd name="T7" fmla="*/ 13 h 13"/>
                    <a:gd name="T8" fmla="*/ 29 w 3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29" y="7"/>
                      </a:moveTo>
                      <a:cubicBezTo>
                        <a:pt x="30" y="3"/>
                        <a:pt x="24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6" y="13"/>
                        <a:pt x="14" y="13"/>
                      </a:cubicBezTo>
                      <a:cubicBezTo>
                        <a:pt x="22" y="13"/>
                        <a:pt x="29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0" name="Freeform 12">
                  <a:extLst>
                    <a:ext uri="{FF2B5EF4-FFF2-40B4-BE49-F238E27FC236}">
                      <a16:creationId xmlns:a16="http://schemas.microsoft.com/office/drawing/2014/main" id="{0861B842-8E22-46A0-B1C8-8FBD82B88CBF}"/>
                    </a:ext>
                  </a:extLst>
                </p:cNvPr>
                <p:cNvSpPr/>
                <p:nvPr/>
              </p:nvSpPr>
              <p:spPr bwMode="auto">
                <a:xfrm>
                  <a:off x="2871" y="2026"/>
                  <a:ext cx="60" cy="27"/>
                </a:xfrm>
                <a:custGeom>
                  <a:avLst/>
                  <a:gdLst>
                    <a:gd name="T0" fmla="*/ 29 w 29"/>
                    <a:gd name="T1" fmla="*/ 7 h 13"/>
                    <a:gd name="T2" fmla="*/ 16 w 29"/>
                    <a:gd name="T3" fmla="*/ 0 h 13"/>
                    <a:gd name="T4" fmla="*/ 1 w 29"/>
                    <a:gd name="T5" fmla="*/ 7 h 13"/>
                    <a:gd name="T6" fmla="*/ 13 w 29"/>
                    <a:gd name="T7" fmla="*/ 13 h 13"/>
                    <a:gd name="T8" fmla="*/ 29 w 29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29" y="7"/>
                      </a:moveTo>
                      <a:cubicBezTo>
                        <a:pt x="29" y="3"/>
                        <a:pt x="24" y="0"/>
                        <a:pt x="16" y="0"/>
                      </a:cubicBezTo>
                      <a:cubicBezTo>
                        <a:pt x="8" y="0"/>
                        <a:pt x="1" y="3"/>
                        <a:pt x="1" y="7"/>
                      </a:cubicBezTo>
                      <a:cubicBezTo>
                        <a:pt x="0" y="10"/>
                        <a:pt x="6" y="13"/>
                        <a:pt x="13" y="13"/>
                      </a:cubicBezTo>
                      <a:cubicBezTo>
                        <a:pt x="21" y="13"/>
                        <a:pt x="28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1" name="Freeform 13">
                  <a:extLst>
                    <a:ext uri="{FF2B5EF4-FFF2-40B4-BE49-F238E27FC236}">
                      <a16:creationId xmlns:a16="http://schemas.microsoft.com/office/drawing/2014/main" id="{678BD16C-817F-4718-A681-EE0CFA9B2C86}"/>
                    </a:ext>
                  </a:extLst>
                </p:cNvPr>
                <p:cNvSpPr/>
                <p:nvPr/>
              </p:nvSpPr>
              <p:spPr bwMode="auto">
                <a:xfrm>
                  <a:off x="2941" y="2026"/>
                  <a:ext cx="62" cy="27"/>
                </a:xfrm>
                <a:custGeom>
                  <a:avLst/>
                  <a:gdLst>
                    <a:gd name="T0" fmla="*/ 29 w 30"/>
                    <a:gd name="T1" fmla="*/ 7 h 13"/>
                    <a:gd name="T2" fmla="*/ 16 w 30"/>
                    <a:gd name="T3" fmla="*/ 0 h 13"/>
                    <a:gd name="T4" fmla="*/ 1 w 30"/>
                    <a:gd name="T5" fmla="*/ 7 h 13"/>
                    <a:gd name="T6" fmla="*/ 14 w 30"/>
                    <a:gd name="T7" fmla="*/ 13 h 13"/>
                    <a:gd name="T8" fmla="*/ 29 w 3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6" y="13"/>
                        <a:pt x="14" y="13"/>
                      </a:cubicBezTo>
                      <a:cubicBezTo>
                        <a:pt x="22" y="13"/>
                        <a:pt x="29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2" name="Freeform 14">
                  <a:extLst>
                    <a:ext uri="{FF2B5EF4-FFF2-40B4-BE49-F238E27FC236}">
                      <a16:creationId xmlns:a16="http://schemas.microsoft.com/office/drawing/2014/main" id="{AC264F8F-C06D-42C8-9760-EC4C9B385888}"/>
                    </a:ext>
                  </a:extLst>
                </p:cNvPr>
                <p:cNvSpPr/>
                <p:nvPr/>
              </p:nvSpPr>
              <p:spPr bwMode="auto">
                <a:xfrm>
                  <a:off x="3014" y="2026"/>
                  <a:ext cx="59" cy="27"/>
                </a:xfrm>
                <a:custGeom>
                  <a:avLst/>
                  <a:gdLst>
                    <a:gd name="T0" fmla="*/ 29 w 29"/>
                    <a:gd name="T1" fmla="*/ 7 h 13"/>
                    <a:gd name="T2" fmla="*/ 16 w 29"/>
                    <a:gd name="T3" fmla="*/ 0 h 13"/>
                    <a:gd name="T4" fmla="*/ 0 w 29"/>
                    <a:gd name="T5" fmla="*/ 7 h 13"/>
                    <a:gd name="T6" fmla="*/ 13 w 29"/>
                    <a:gd name="T7" fmla="*/ 13 h 13"/>
                    <a:gd name="T8" fmla="*/ 29 w 29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29" y="7"/>
                      </a:moveTo>
                      <a:cubicBezTo>
                        <a:pt x="29" y="3"/>
                        <a:pt x="23" y="0"/>
                        <a:pt x="16" y="0"/>
                      </a:cubicBezTo>
                      <a:cubicBezTo>
                        <a:pt x="8" y="0"/>
                        <a:pt x="1" y="3"/>
                        <a:pt x="0" y="7"/>
                      </a:cubicBezTo>
                      <a:cubicBezTo>
                        <a:pt x="0" y="10"/>
                        <a:pt x="6" y="13"/>
                        <a:pt x="13" y="13"/>
                      </a:cubicBezTo>
                      <a:cubicBezTo>
                        <a:pt x="21" y="13"/>
                        <a:pt x="28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3" name="Freeform 15">
                  <a:extLst>
                    <a:ext uri="{FF2B5EF4-FFF2-40B4-BE49-F238E27FC236}">
                      <a16:creationId xmlns:a16="http://schemas.microsoft.com/office/drawing/2014/main" id="{01F7842E-5881-41C0-AC9A-85DAAD8F017B}"/>
                    </a:ext>
                  </a:extLst>
                </p:cNvPr>
                <p:cNvSpPr/>
                <p:nvPr/>
              </p:nvSpPr>
              <p:spPr bwMode="auto">
                <a:xfrm>
                  <a:off x="2504" y="205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8 w 31"/>
                    <a:gd name="T3" fmla="*/ 0 h 14"/>
                    <a:gd name="T4" fmla="*/ 2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6" y="0"/>
                        <a:pt x="18" y="0"/>
                      </a:cubicBezTo>
                      <a:cubicBezTo>
                        <a:pt x="10" y="0"/>
                        <a:pt x="3" y="3"/>
                        <a:pt x="2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4" name="Freeform 16">
                  <a:extLst>
                    <a:ext uri="{FF2B5EF4-FFF2-40B4-BE49-F238E27FC236}">
                      <a16:creationId xmlns:a16="http://schemas.microsoft.com/office/drawing/2014/main" id="{9201F731-BEEB-4F2E-8604-45B144AADBDD}"/>
                    </a:ext>
                  </a:extLst>
                </p:cNvPr>
                <p:cNvSpPr/>
                <p:nvPr/>
              </p:nvSpPr>
              <p:spPr bwMode="auto">
                <a:xfrm>
                  <a:off x="2576" y="205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7 w 31"/>
                    <a:gd name="T3" fmla="*/ 0 h 14"/>
                    <a:gd name="T4" fmla="*/ 1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10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1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5" name="Freeform 17">
                  <a:extLst>
                    <a:ext uri="{FF2B5EF4-FFF2-40B4-BE49-F238E27FC236}">
                      <a16:creationId xmlns:a16="http://schemas.microsoft.com/office/drawing/2014/main" id="{6A502E6C-B324-4D03-B718-E8D018623DA2}"/>
                    </a:ext>
                  </a:extLst>
                </p:cNvPr>
                <p:cNvSpPr/>
                <p:nvPr/>
              </p:nvSpPr>
              <p:spPr bwMode="auto">
                <a:xfrm>
                  <a:off x="2648" y="2059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7 w 30"/>
                    <a:gd name="T3" fmla="*/ 0 h 14"/>
                    <a:gd name="T4" fmla="*/ 1 w 30"/>
                    <a:gd name="T5" fmla="*/ 7 h 14"/>
                    <a:gd name="T6" fmla="*/ 13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3" y="14"/>
                      </a:cubicBezTo>
                      <a:cubicBezTo>
                        <a:pt x="21" y="14"/>
                        <a:pt x="28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6" name="Freeform 18">
                  <a:extLst>
                    <a:ext uri="{FF2B5EF4-FFF2-40B4-BE49-F238E27FC236}">
                      <a16:creationId xmlns:a16="http://schemas.microsoft.com/office/drawing/2014/main" id="{33C5F176-CCF8-44E1-979F-945E668CEB7F}"/>
                    </a:ext>
                  </a:extLst>
                </p:cNvPr>
                <p:cNvSpPr/>
                <p:nvPr/>
              </p:nvSpPr>
              <p:spPr bwMode="auto">
                <a:xfrm>
                  <a:off x="2721" y="2059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7 w 30"/>
                    <a:gd name="T3" fmla="*/ 0 h 14"/>
                    <a:gd name="T4" fmla="*/ 1 w 30"/>
                    <a:gd name="T5" fmla="*/ 7 h 14"/>
                    <a:gd name="T6" fmla="*/ 13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8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7" name="Freeform 19">
                  <a:extLst>
                    <a:ext uri="{FF2B5EF4-FFF2-40B4-BE49-F238E27FC236}">
                      <a16:creationId xmlns:a16="http://schemas.microsoft.com/office/drawing/2014/main" id="{6F9E8C61-5BCA-4A24-A668-1E24C843A137}"/>
                    </a:ext>
                  </a:extLst>
                </p:cNvPr>
                <p:cNvSpPr/>
                <p:nvPr/>
              </p:nvSpPr>
              <p:spPr bwMode="auto">
                <a:xfrm>
                  <a:off x="2793" y="2059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6 w 30"/>
                    <a:gd name="T3" fmla="*/ 0 h 14"/>
                    <a:gd name="T4" fmla="*/ 1 w 30"/>
                    <a:gd name="T5" fmla="*/ 7 h 14"/>
                    <a:gd name="T6" fmla="*/ 13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8" y="0"/>
                        <a:pt x="1" y="3"/>
                        <a:pt x="1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8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8" name="Freeform 20">
                  <a:extLst>
                    <a:ext uri="{FF2B5EF4-FFF2-40B4-BE49-F238E27FC236}">
                      <a16:creationId xmlns:a16="http://schemas.microsoft.com/office/drawing/2014/main" id="{12515D2D-9E87-4F8A-B4AB-697A8BED84FD}"/>
                    </a:ext>
                  </a:extLst>
                </p:cNvPr>
                <p:cNvSpPr/>
                <p:nvPr/>
              </p:nvSpPr>
              <p:spPr bwMode="auto">
                <a:xfrm>
                  <a:off x="2863" y="2059"/>
                  <a:ext cx="62" cy="29"/>
                </a:xfrm>
                <a:custGeom>
                  <a:avLst/>
                  <a:gdLst>
                    <a:gd name="T0" fmla="*/ 30 w 30"/>
                    <a:gd name="T1" fmla="*/ 7 h 14"/>
                    <a:gd name="T2" fmla="*/ 17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30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30" y="7"/>
                      </a:moveTo>
                      <a:cubicBezTo>
                        <a:pt x="30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09" name="Freeform 21">
                  <a:extLst>
                    <a:ext uri="{FF2B5EF4-FFF2-40B4-BE49-F238E27FC236}">
                      <a16:creationId xmlns:a16="http://schemas.microsoft.com/office/drawing/2014/main" id="{B6D59055-A4F8-4E96-9844-CE152E6095EB}"/>
                    </a:ext>
                  </a:extLst>
                </p:cNvPr>
                <p:cNvSpPr/>
                <p:nvPr/>
              </p:nvSpPr>
              <p:spPr bwMode="auto">
                <a:xfrm>
                  <a:off x="2935" y="2059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6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0" name="Freeform 22">
                  <a:extLst>
                    <a:ext uri="{FF2B5EF4-FFF2-40B4-BE49-F238E27FC236}">
                      <a16:creationId xmlns:a16="http://schemas.microsoft.com/office/drawing/2014/main" id="{2B7B8F25-9D65-460B-9884-74EED36A9E44}"/>
                    </a:ext>
                  </a:extLst>
                </p:cNvPr>
                <p:cNvSpPr/>
                <p:nvPr/>
              </p:nvSpPr>
              <p:spPr bwMode="auto">
                <a:xfrm>
                  <a:off x="3007" y="2059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6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8" y="0"/>
                        <a:pt x="1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8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1" name="Freeform 23">
                  <a:extLst>
                    <a:ext uri="{FF2B5EF4-FFF2-40B4-BE49-F238E27FC236}">
                      <a16:creationId xmlns:a16="http://schemas.microsoft.com/office/drawing/2014/main" id="{67BE83AD-20AC-4562-861D-E418D3444A12}"/>
                    </a:ext>
                  </a:extLst>
                </p:cNvPr>
                <p:cNvSpPr/>
                <p:nvPr/>
              </p:nvSpPr>
              <p:spPr bwMode="auto">
                <a:xfrm>
                  <a:off x="3080" y="2059"/>
                  <a:ext cx="59" cy="29"/>
                </a:xfrm>
                <a:custGeom>
                  <a:avLst/>
                  <a:gdLst>
                    <a:gd name="T0" fmla="*/ 29 w 29"/>
                    <a:gd name="T1" fmla="*/ 7 h 14"/>
                    <a:gd name="T2" fmla="*/ 16 w 29"/>
                    <a:gd name="T3" fmla="*/ 0 h 14"/>
                    <a:gd name="T4" fmla="*/ 0 w 29"/>
                    <a:gd name="T5" fmla="*/ 7 h 14"/>
                    <a:gd name="T6" fmla="*/ 14 w 29"/>
                    <a:gd name="T7" fmla="*/ 14 h 14"/>
                    <a:gd name="T8" fmla="*/ 29 w 29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9" y="7"/>
                      </a:moveTo>
                      <a:cubicBezTo>
                        <a:pt x="29" y="3"/>
                        <a:pt x="23" y="0"/>
                        <a:pt x="16" y="0"/>
                      </a:cubicBezTo>
                      <a:cubicBezTo>
                        <a:pt x="8" y="0"/>
                        <a:pt x="1" y="3"/>
                        <a:pt x="0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1" y="14"/>
                        <a:pt x="28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2" name="Freeform 24">
                  <a:extLst>
                    <a:ext uri="{FF2B5EF4-FFF2-40B4-BE49-F238E27FC236}">
                      <a16:creationId xmlns:a16="http://schemas.microsoft.com/office/drawing/2014/main" id="{AD070A06-E338-4AAD-BAAD-2C389C176E0A}"/>
                    </a:ext>
                  </a:extLst>
                </p:cNvPr>
                <p:cNvSpPr/>
                <p:nvPr/>
              </p:nvSpPr>
              <p:spPr bwMode="auto">
                <a:xfrm>
                  <a:off x="3152" y="2059"/>
                  <a:ext cx="60" cy="29"/>
                </a:xfrm>
                <a:custGeom>
                  <a:avLst/>
                  <a:gdLst>
                    <a:gd name="T0" fmla="*/ 28 w 29"/>
                    <a:gd name="T1" fmla="*/ 7 h 14"/>
                    <a:gd name="T2" fmla="*/ 15 w 29"/>
                    <a:gd name="T3" fmla="*/ 0 h 14"/>
                    <a:gd name="T4" fmla="*/ 0 w 29"/>
                    <a:gd name="T5" fmla="*/ 7 h 14"/>
                    <a:gd name="T6" fmla="*/ 13 w 29"/>
                    <a:gd name="T7" fmla="*/ 14 h 14"/>
                    <a:gd name="T8" fmla="*/ 28 w 29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8" y="7"/>
                      </a:moveTo>
                      <a:cubicBezTo>
                        <a:pt x="29" y="3"/>
                        <a:pt x="23" y="0"/>
                        <a:pt x="15" y="0"/>
                      </a:cubicBezTo>
                      <a:cubicBezTo>
                        <a:pt x="7" y="0"/>
                        <a:pt x="1" y="3"/>
                        <a:pt x="0" y="7"/>
                      </a:cubicBezTo>
                      <a:cubicBezTo>
                        <a:pt x="0" y="11"/>
                        <a:pt x="6" y="14"/>
                        <a:pt x="13" y="14"/>
                      </a:cubicBezTo>
                      <a:cubicBezTo>
                        <a:pt x="21" y="14"/>
                        <a:pt x="28" y="11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3" name="Freeform 25">
                  <a:extLst>
                    <a:ext uri="{FF2B5EF4-FFF2-40B4-BE49-F238E27FC236}">
                      <a16:creationId xmlns:a16="http://schemas.microsoft.com/office/drawing/2014/main" id="{F6AA869D-2285-4092-9936-9D8E8071E178}"/>
                    </a:ext>
                  </a:extLst>
                </p:cNvPr>
                <p:cNvSpPr/>
                <p:nvPr/>
              </p:nvSpPr>
              <p:spPr bwMode="auto">
                <a:xfrm>
                  <a:off x="2422" y="2094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8 w 31"/>
                    <a:gd name="T3" fmla="*/ 0 h 14"/>
                    <a:gd name="T4" fmla="*/ 1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6" y="0"/>
                        <a:pt x="18" y="0"/>
                      </a:cubicBezTo>
                      <a:cubicBezTo>
                        <a:pt x="10" y="0"/>
                        <a:pt x="3" y="3"/>
                        <a:pt x="1" y="7"/>
                      </a:cubicBezTo>
                      <a:cubicBezTo>
                        <a:pt x="0" y="10"/>
                        <a:pt x="6" y="14"/>
                        <a:pt x="14" y="14"/>
                      </a:cubicBezTo>
                      <a:cubicBezTo>
                        <a:pt x="21" y="14"/>
                        <a:pt x="29" y="10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4" name="Freeform 26">
                  <a:extLst>
                    <a:ext uri="{FF2B5EF4-FFF2-40B4-BE49-F238E27FC236}">
                      <a16:creationId xmlns:a16="http://schemas.microsoft.com/office/drawing/2014/main" id="{F51F1573-4452-4EDD-AD5A-CA48581E2C5F}"/>
                    </a:ext>
                  </a:extLst>
                </p:cNvPr>
                <p:cNvSpPr/>
                <p:nvPr/>
              </p:nvSpPr>
              <p:spPr bwMode="auto">
                <a:xfrm>
                  <a:off x="2494" y="2094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8 w 31"/>
                    <a:gd name="T3" fmla="*/ 0 h 14"/>
                    <a:gd name="T4" fmla="*/ 2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6" y="0"/>
                        <a:pt x="18" y="0"/>
                      </a:cubicBezTo>
                      <a:cubicBezTo>
                        <a:pt x="10" y="0"/>
                        <a:pt x="3" y="3"/>
                        <a:pt x="2" y="7"/>
                      </a:cubicBezTo>
                      <a:cubicBezTo>
                        <a:pt x="0" y="10"/>
                        <a:pt x="6" y="14"/>
                        <a:pt x="14" y="14"/>
                      </a:cubicBezTo>
                      <a:cubicBezTo>
                        <a:pt x="22" y="14"/>
                        <a:pt x="29" y="10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5" name="Freeform 27">
                  <a:extLst>
                    <a:ext uri="{FF2B5EF4-FFF2-40B4-BE49-F238E27FC236}">
                      <a16:creationId xmlns:a16="http://schemas.microsoft.com/office/drawing/2014/main" id="{CC8774A6-C784-4922-99E8-EA13992BA1F9}"/>
                    </a:ext>
                  </a:extLst>
                </p:cNvPr>
                <p:cNvSpPr/>
                <p:nvPr/>
              </p:nvSpPr>
              <p:spPr bwMode="auto">
                <a:xfrm>
                  <a:off x="2566" y="2094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8 w 31"/>
                    <a:gd name="T3" fmla="*/ 0 h 14"/>
                    <a:gd name="T4" fmla="*/ 2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6" y="0"/>
                        <a:pt x="18" y="0"/>
                      </a:cubicBezTo>
                      <a:cubicBezTo>
                        <a:pt x="10" y="0"/>
                        <a:pt x="3" y="3"/>
                        <a:pt x="2" y="7"/>
                      </a:cubicBezTo>
                      <a:cubicBezTo>
                        <a:pt x="0" y="10"/>
                        <a:pt x="6" y="14"/>
                        <a:pt x="14" y="14"/>
                      </a:cubicBezTo>
                      <a:cubicBezTo>
                        <a:pt x="22" y="14"/>
                        <a:pt x="29" y="10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6" name="Freeform 28">
                  <a:extLst>
                    <a:ext uri="{FF2B5EF4-FFF2-40B4-BE49-F238E27FC236}">
                      <a16:creationId xmlns:a16="http://schemas.microsoft.com/office/drawing/2014/main" id="{D97E1644-3CF3-4C7E-9049-54DB206CE139}"/>
                    </a:ext>
                  </a:extLst>
                </p:cNvPr>
                <p:cNvSpPr/>
                <p:nvPr/>
              </p:nvSpPr>
              <p:spPr bwMode="auto">
                <a:xfrm>
                  <a:off x="2640" y="2094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7 w 30"/>
                    <a:gd name="T3" fmla="*/ 0 h 14"/>
                    <a:gd name="T4" fmla="*/ 1 w 30"/>
                    <a:gd name="T5" fmla="*/ 7 h 14"/>
                    <a:gd name="T6" fmla="*/ 13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5" y="14"/>
                        <a:pt x="13" y="14"/>
                      </a:cubicBezTo>
                      <a:cubicBezTo>
                        <a:pt x="21" y="14"/>
                        <a:pt x="28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7" name="Freeform 29">
                  <a:extLst>
                    <a:ext uri="{FF2B5EF4-FFF2-40B4-BE49-F238E27FC236}">
                      <a16:creationId xmlns:a16="http://schemas.microsoft.com/office/drawing/2014/main" id="{28404775-CAC8-48EC-972E-ADDC2B820FD1}"/>
                    </a:ext>
                  </a:extLst>
                </p:cNvPr>
                <p:cNvSpPr/>
                <p:nvPr/>
              </p:nvSpPr>
              <p:spPr bwMode="auto">
                <a:xfrm>
                  <a:off x="2712" y="2094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7 w 30"/>
                    <a:gd name="T3" fmla="*/ 0 h 14"/>
                    <a:gd name="T4" fmla="*/ 1 w 30"/>
                    <a:gd name="T5" fmla="*/ 7 h 14"/>
                    <a:gd name="T6" fmla="*/ 13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5" y="14"/>
                        <a:pt x="13" y="14"/>
                      </a:cubicBezTo>
                      <a:cubicBezTo>
                        <a:pt x="21" y="14"/>
                        <a:pt x="28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8" name="Freeform 30">
                  <a:extLst>
                    <a:ext uri="{FF2B5EF4-FFF2-40B4-BE49-F238E27FC236}">
                      <a16:creationId xmlns:a16="http://schemas.microsoft.com/office/drawing/2014/main" id="{66BACDA4-B2D9-40F1-8DA6-D219A7FDEEBA}"/>
                    </a:ext>
                  </a:extLst>
                </p:cNvPr>
                <p:cNvSpPr/>
                <p:nvPr/>
              </p:nvSpPr>
              <p:spPr bwMode="auto">
                <a:xfrm>
                  <a:off x="2785" y="2094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7 w 30"/>
                    <a:gd name="T3" fmla="*/ 0 h 14"/>
                    <a:gd name="T4" fmla="*/ 1 w 30"/>
                    <a:gd name="T5" fmla="*/ 7 h 14"/>
                    <a:gd name="T6" fmla="*/ 13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6" y="14"/>
                        <a:pt x="13" y="14"/>
                      </a:cubicBezTo>
                      <a:cubicBezTo>
                        <a:pt x="21" y="14"/>
                        <a:pt x="28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19" name="Freeform 31">
                  <a:extLst>
                    <a:ext uri="{FF2B5EF4-FFF2-40B4-BE49-F238E27FC236}">
                      <a16:creationId xmlns:a16="http://schemas.microsoft.com/office/drawing/2014/main" id="{A17505D7-6239-41E5-926F-4D2CC8735470}"/>
                    </a:ext>
                  </a:extLst>
                </p:cNvPr>
                <p:cNvSpPr/>
                <p:nvPr/>
              </p:nvSpPr>
              <p:spPr bwMode="auto">
                <a:xfrm>
                  <a:off x="2857" y="2094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6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0"/>
                        <a:pt x="6" y="14"/>
                        <a:pt x="14" y="14"/>
                      </a:cubicBezTo>
                      <a:cubicBezTo>
                        <a:pt x="22" y="14"/>
                        <a:pt x="29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0" name="Freeform 32">
                  <a:extLst>
                    <a:ext uri="{FF2B5EF4-FFF2-40B4-BE49-F238E27FC236}">
                      <a16:creationId xmlns:a16="http://schemas.microsoft.com/office/drawing/2014/main" id="{2E058703-23FE-45E3-89FB-65617813556D}"/>
                    </a:ext>
                  </a:extLst>
                </p:cNvPr>
                <p:cNvSpPr/>
                <p:nvPr/>
              </p:nvSpPr>
              <p:spPr bwMode="auto">
                <a:xfrm>
                  <a:off x="2929" y="2094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6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8" y="0"/>
                        <a:pt x="1" y="3"/>
                        <a:pt x="1" y="7"/>
                      </a:cubicBezTo>
                      <a:cubicBezTo>
                        <a:pt x="0" y="10"/>
                        <a:pt x="6" y="14"/>
                        <a:pt x="14" y="14"/>
                      </a:cubicBezTo>
                      <a:cubicBezTo>
                        <a:pt x="22" y="14"/>
                        <a:pt x="29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1" name="Freeform 33">
                  <a:extLst>
                    <a:ext uri="{FF2B5EF4-FFF2-40B4-BE49-F238E27FC236}">
                      <a16:creationId xmlns:a16="http://schemas.microsoft.com/office/drawing/2014/main" id="{8B517FE7-03A6-4613-B660-47DABC428747}"/>
                    </a:ext>
                  </a:extLst>
                </p:cNvPr>
                <p:cNvSpPr/>
                <p:nvPr/>
              </p:nvSpPr>
              <p:spPr bwMode="auto">
                <a:xfrm>
                  <a:off x="3001" y="2094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6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8" y="0"/>
                        <a:pt x="1" y="3"/>
                        <a:pt x="1" y="7"/>
                      </a:cubicBezTo>
                      <a:cubicBezTo>
                        <a:pt x="0" y="10"/>
                        <a:pt x="6" y="14"/>
                        <a:pt x="14" y="14"/>
                      </a:cubicBezTo>
                      <a:cubicBezTo>
                        <a:pt x="22" y="14"/>
                        <a:pt x="29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2" name="Freeform 34">
                  <a:extLst>
                    <a:ext uri="{FF2B5EF4-FFF2-40B4-BE49-F238E27FC236}">
                      <a16:creationId xmlns:a16="http://schemas.microsoft.com/office/drawing/2014/main" id="{B4DEB3A1-B476-4486-B788-72A6F4F8D31B}"/>
                    </a:ext>
                  </a:extLst>
                </p:cNvPr>
                <p:cNvSpPr/>
                <p:nvPr/>
              </p:nvSpPr>
              <p:spPr bwMode="auto">
                <a:xfrm>
                  <a:off x="3073" y="2094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6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8" y="0"/>
                        <a:pt x="1" y="3"/>
                        <a:pt x="1" y="7"/>
                      </a:cubicBezTo>
                      <a:cubicBezTo>
                        <a:pt x="0" y="10"/>
                        <a:pt x="6" y="14"/>
                        <a:pt x="14" y="14"/>
                      </a:cubicBezTo>
                      <a:cubicBezTo>
                        <a:pt x="22" y="14"/>
                        <a:pt x="29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3" name="Freeform 35">
                  <a:extLst>
                    <a:ext uri="{FF2B5EF4-FFF2-40B4-BE49-F238E27FC236}">
                      <a16:creationId xmlns:a16="http://schemas.microsoft.com/office/drawing/2014/main" id="{DB1C5006-8EF6-4517-B8B6-A45CDD887B14}"/>
                    </a:ext>
                  </a:extLst>
                </p:cNvPr>
                <p:cNvSpPr/>
                <p:nvPr/>
              </p:nvSpPr>
              <p:spPr bwMode="auto">
                <a:xfrm>
                  <a:off x="2558" y="212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7 w 31"/>
                    <a:gd name="T3" fmla="*/ 0 h 14"/>
                    <a:gd name="T4" fmla="*/ 1 w 31"/>
                    <a:gd name="T5" fmla="*/ 7 h 14"/>
                    <a:gd name="T6" fmla="*/ 13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4" name="Freeform 36">
                  <a:extLst>
                    <a:ext uri="{FF2B5EF4-FFF2-40B4-BE49-F238E27FC236}">
                      <a16:creationId xmlns:a16="http://schemas.microsoft.com/office/drawing/2014/main" id="{8B763F40-6895-4B12-A97D-F78608331F92}"/>
                    </a:ext>
                  </a:extLst>
                </p:cNvPr>
                <p:cNvSpPr/>
                <p:nvPr/>
              </p:nvSpPr>
              <p:spPr bwMode="auto">
                <a:xfrm>
                  <a:off x="2630" y="212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7 w 31"/>
                    <a:gd name="T3" fmla="*/ 0 h 14"/>
                    <a:gd name="T4" fmla="*/ 1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5" name="Freeform 37">
                  <a:extLst>
                    <a:ext uri="{FF2B5EF4-FFF2-40B4-BE49-F238E27FC236}">
                      <a16:creationId xmlns:a16="http://schemas.microsoft.com/office/drawing/2014/main" id="{F5D99D60-5580-4530-8445-C643CCB687B4}"/>
                    </a:ext>
                  </a:extLst>
                </p:cNvPr>
                <p:cNvSpPr/>
                <p:nvPr/>
              </p:nvSpPr>
              <p:spPr bwMode="auto">
                <a:xfrm>
                  <a:off x="2702" y="212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8 w 31"/>
                    <a:gd name="T3" fmla="*/ 0 h 14"/>
                    <a:gd name="T4" fmla="*/ 1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5" y="0"/>
                        <a:pt x="18" y="0"/>
                      </a:cubicBezTo>
                      <a:cubicBezTo>
                        <a:pt x="10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6" name="Freeform 38">
                  <a:extLst>
                    <a:ext uri="{FF2B5EF4-FFF2-40B4-BE49-F238E27FC236}">
                      <a16:creationId xmlns:a16="http://schemas.microsoft.com/office/drawing/2014/main" id="{D5D6974B-17F3-4628-A001-EE43D48FCDE7}"/>
                    </a:ext>
                  </a:extLst>
                </p:cNvPr>
                <p:cNvSpPr/>
                <p:nvPr/>
              </p:nvSpPr>
              <p:spPr bwMode="auto">
                <a:xfrm>
                  <a:off x="2776" y="2129"/>
                  <a:ext cx="62" cy="29"/>
                </a:xfrm>
                <a:custGeom>
                  <a:avLst/>
                  <a:gdLst>
                    <a:gd name="T0" fmla="*/ 30 w 30"/>
                    <a:gd name="T1" fmla="*/ 7 h 14"/>
                    <a:gd name="T2" fmla="*/ 17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30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30" y="7"/>
                      </a:moveTo>
                      <a:cubicBezTo>
                        <a:pt x="30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7" name="Freeform 39">
                  <a:extLst>
                    <a:ext uri="{FF2B5EF4-FFF2-40B4-BE49-F238E27FC236}">
                      <a16:creationId xmlns:a16="http://schemas.microsoft.com/office/drawing/2014/main" id="{C622144B-DC96-44B3-B910-6E997CBE2C9D}"/>
                    </a:ext>
                  </a:extLst>
                </p:cNvPr>
                <p:cNvSpPr/>
                <p:nvPr/>
              </p:nvSpPr>
              <p:spPr bwMode="auto">
                <a:xfrm>
                  <a:off x="2849" y="212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7 w 31"/>
                    <a:gd name="T3" fmla="*/ 0 h 14"/>
                    <a:gd name="T4" fmla="*/ 1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8" name="Freeform 40">
                  <a:extLst>
                    <a:ext uri="{FF2B5EF4-FFF2-40B4-BE49-F238E27FC236}">
                      <a16:creationId xmlns:a16="http://schemas.microsoft.com/office/drawing/2014/main" id="{D7AE7D30-9013-49B7-A5C5-57ED577AF095}"/>
                    </a:ext>
                  </a:extLst>
                </p:cNvPr>
                <p:cNvSpPr/>
                <p:nvPr/>
              </p:nvSpPr>
              <p:spPr bwMode="auto">
                <a:xfrm>
                  <a:off x="2923" y="2129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6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8" y="0"/>
                        <a:pt x="1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29" name="Freeform 41">
                  <a:extLst>
                    <a:ext uri="{FF2B5EF4-FFF2-40B4-BE49-F238E27FC236}">
                      <a16:creationId xmlns:a16="http://schemas.microsoft.com/office/drawing/2014/main" id="{D5B70AC1-AF5E-489A-A50F-F624DF605D54}"/>
                    </a:ext>
                  </a:extLst>
                </p:cNvPr>
                <p:cNvSpPr/>
                <p:nvPr/>
              </p:nvSpPr>
              <p:spPr bwMode="auto">
                <a:xfrm>
                  <a:off x="2995" y="2129"/>
                  <a:ext cx="62" cy="29"/>
                </a:xfrm>
                <a:custGeom>
                  <a:avLst/>
                  <a:gdLst>
                    <a:gd name="T0" fmla="*/ 30 w 30"/>
                    <a:gd name="T1" fmla="*/ 7 h 14"/>
                    <a:gd name="T2" fmla="*/ 16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30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30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0" name="Freeform 42">
                  <a:extLst>
                    <a:ext uri="{FF2B5EF4-FFF2-40B4-BE49-F238E27FC236}">
                      <a16:creationId xmlns:a16="http://schemas.microsoft.com/office/drawing/2014/main" id="{64B0C9DD-4A9E-42F9-A19F-DF45BCA817C8}"/>
                    </a:ext>
                  </a:extLst>
                </p:cNvPr>
                <p:cNvSpPr/>
                <p:nvPr/>
              </p:nvSpPr>
              <p:spPr bwMode="auto">
                <a:xfrm>
                  <a:off x="3069" y="2129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6 w 30"/>
                    <a:gd name="T3" fmla="*/ 0 h 14"/>
                    <a:gd name="T4" fmla="*/ 0 w 30"/>
                    <a:gd name="T5" fmla="*/ 7 h 14"/>
                    <a:gd name="T6" fmla="*/ 14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30" y="3"/>
                        <a:pt x="24" y="0"/>
                        <a:pt x="16" y="0"/>
                      </a:cubicBezTo>
                      <a:cubicBezTo>
                        <a:pt x="8" y="0"/>
                        <a:pt x="1" y="3"/>
                        <a:pt x="0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1" name="Freeform 43">
                  <a:extLst>
                    <a:ext uri="{FF2B5EF4-FFF2-40B4-BE49-F238E27FC236}">
                      <a16:creationId xmlns:a16="http://schemas.microsoft.com/office/drawing/2014/main" id="{6E05930B-FB37-4F0A-9194-7A4721EFA9DD}"/>
                    </a:ext>
                  </a:extLst>
                </p:cNvPr>
                <p:cNvSpPr/>
                <p:nvPr/>
              </p:nvSpPr>
              <p:spPr bwMode="auto">
                <a:xfrm>
                  <a:off x="2620" y="2165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8 w 32"/>
                    <a:gd name="T3" fmla="*/ 0 h 14"/>
                    <a:gd name="T4" fmla="*/ 1 w 32"/>
                    <a:gd name="T5" fmla="*/ 7 h 14"/>
                    <a:gd name="T6" fmla="*/ 14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32" y="3"/>
                        <a:pt x="26" y="0"/>
                        <a:pt x="18" y="0"/>
                      </a:cubicBezTo>
                      <a:cubicBezTo>
                        <a:pt x="10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30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2" name="Freeform 44">
                  <a:extLst>
                    <a:ext uri="{FF2B5EF4-FFF2-40B4-BE49-F238E27FC236}">
                      <a16:creationId xmlns:a16="http://schemas.microsoft.com/office/drawing/2014/main" id="{5B6B4A50-B24B-4F70-9C5C-FB04D9E4CE71}"/>
                    </a:ext>
                  </a:extLst>
                </p:cNvPr>
                <p:cNvSpPr/>
                <p:nvPr/>
              </p:nvSpPr>
              <p:spPr bwMode="auto">
                <a:xfrm>
                  <a:off x="2694" y="2165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7 w 31"/>
                    <a:gd name="T3" fmla="*/ 0 h 14"/>
                    <a:gd name="T4" fmla="*/ 1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3" name="Freeform 45">
                  <a:extLst>
                    <a:ext uri="{FF2B5EF4-FFF2-40B4-BE49-F238E27FC236}">
                      <a16:creationId xmlns:a16="http://schemas.microsoft.com/office/drawing/2014/main" id="{A3D66CDB-E447-4DF6-8014-DAC16AF91711}"/>
                    </a:ext>
                  </a:extLst>
                </p:cNvPr>
                <p:cNvSpPr/>
                <p:nvPr/>
              </p:nvSpPr>
              <p:spPr bwMode="auto">
                <a:xfrm>
                  <a:off x="2768" y="2165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7 w 31"/>
                    <a:gd name="T3" fmla="*/ 0 h 14"/>
                    <a:gd name="T4" fmla="*/ 1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4" name="Freeform 46">
                  <a:extLst>
                    <a:ext uri="{FF2B5EF4-FFF2-40B4-BE49-F238E27FC236}">
                      <a16:creationId xmlns:a16="http://schemas.microsoft.com/office/drawing/2014/main" id="{C1AB9369-A52A-4AF0-9CDF-6330236CBB69}"/>
                    </a:ext>
                  </a:extLst>
                </p:cNvPr>
                <p:cNvSpPr/>
                <p:nvPr/>
              </p:nvSpPr>
              <p:spPr bwMode="auto">
                <a:xfrm>
                  <a:off x="2842" y="2165"/>
                  <a:ext cx="62" cy="29"/>
                </a:xfrm>
                <a:custGeom>
                  <a:avLst/>
                  <a:gdLst>
                    <a:gd name="T0" fmla="*/ 30 w 30"/>
                    <a:gd name="T1" fmla="*/ 7 h 14"/>
                    <a:gd name="T2" fmla="*/ 17 w 30"/>
                    <a:gd name="T3" fmla="*/ 0 h 14"/>
                    <a:gd name="T4" fmla="*/ 1 w 30"/>
                    <a:gd name="T5" fmla="*/ 7 h 14"/>
                    <a:gd name="T6" fmla="*/ 14 w 30"/>
                    <a:gd name="T7" fmla="*/ 14 h 14"/>
                    <a:gd name="T8" fmla="*/ 30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30" y="7"/>
                      </a:moveTo>
                      <a:cubicBezTo>
                        <a:pt x="30" y="3"/>
                        <a:pt x="25" y="0"/>
                        <a:pt x="17" y="0"/>
                      </a:cubicBezTo>
                      <a:cubicBezTo>
                        <a:pt x="9" y="0"/>
                        <a:pt x="1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5" name="Freeform 47">
                  <a:extLst>
                    <a:ext uri="{FF2B5EF4-FFF2-40B4-BE49-F238E27FC236}">
                      <a16:creationId xmlns:a16="http://schemas.microsoft.com/office/drawing/2014/main" id="{77C97CE2-CEEE-4D9C-9328-5EA5F1CDC9F8}"/>
                    </a:ext>
                  </a:extLst>
                </p:cNvPr>
                <p:cNvSpPr/>
                <p:nvPr/>
              </p:nvSpPr>
              <p:spPr bwMode="auto">
                <a:xfrm>
                  <a:off x="2915" y="2165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7 w 31"/>
                    <a:gd name="T3" fmla="*/ 0 h 14"/>
                    <a:gd name="T4" fmla="*/ 1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3" y="14"/>
                        <a:pt x="30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6" name="Freeform 48">
                  <a:extLst>
                    <a:ext uri="{FF2B5EF4-FFF2-40B4-BE49-F238E27FC236}">
                      <a16:creationId xmlns:a16="http://schemas.microsoft.com/office/drawing/2014/main" id="{F1498EBD-7D37-476D-8D8D-C26A9F25FF60}"/>
                    </a:ext>
                  </a:extLst>
                </p:cNvPr>
                <p:cNvSpPr/>
                <p:nvPr/>
              </p:nvSpPr>
              <p:spPr bwMode="auto">
                <a:xfrm>
                  <a:off x="2989" y="2165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7 w 31"/>
                    <a:gd name="T3" fmla="*/ 0 h 14"/>
                    <a:gd name="T4" fmla="*/ 1 w 31"/>
                    <a:gd name="T5" fmla="*/ 7 h 14"/>
                    <a:gd name="T6" fmla="*/ 14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7" name="Freeform 49">
                  <a:extLst>
                    <a:ext uri="{FF2B5EF4-FFF2-40B4-BE49-F238E27FC236}">
                      <a16:creationId xmlns:a16="http://schemas.microsoft.com/office/drawing/2014/main" id="{83BEDD70-2DFF-4D1C-B1DA-94E3C386710C}"/>
                    </a:ext>
                  </a:extLst>
                </p:cNvPr>
                <p:cNvSpPr/>
                <p:nvPr/>
              </p:nvSpPr>
              <p:spPr bwMode="auto">
                <a:xfrm>
                  <a:off x="2611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7 w 31"/>
                    <a:gd name="T3" fmla="*/ 0 h 15"/>
                    <a:gd name="T4" fmla="*/ 1 w 31"/>
                    <a:gd name="T5" fmla="*/ 7 h 15"/>
                    <a:gd name="T6" fmla="*/ 14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5" y="15"/>
                        <a:pt x="14" y="15"/>
                      </a:cubicBezTo>
                      <a:cubicBezTo>
                        <a:pt x="22" y="15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8" name="Freeform 50">
                  <a:extLst>
                    <a:ext uri="{FF2B5EF4-FFF2-40B4-BE49-F238E27FC236}">
                      <a16:creationId xmlns:a16="http://schemas.microsoft.com/office/drawing/2014/main" id="{AAC3A44C-149F-4CB9-A14D-952DA6EAFDF8}"/>
                    </a:ext>
                  </a:extLst>
                </p:cNvPr>
                <p:cNvSpPr/>
                <p:nvPr/>
              </p:nvSpPr>
              <p:spPr bwMode="auto">
                <a:xfrm>
                  <a:off x="2686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7 w 31"/>
                    <a:gd name="T3" fmla="*/ 0 h 15"/>
                    <a:gd name="T4" fmla="*/ 1 w 31"/>
                    <a:gd name="T5" fmla="*/ 7 h 15"/>
                    <a:gd name="T6" fmla="*/ 14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5"/>
                        <a:pt x="14" y="15"/>
                      </a:cubicBezTo>
                      <a:cubicBezTo>
                        <a:pt x="22" y="15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39" name="Freeform 51">
                  <a:extLst>
                    <a:ext uri="{FF2B5EF4-FFF2-40B4-BE49-F238E27FC236}">
                      <a16:creationId xmlns:a16="http://schemas.microsoft.com/office/drawing/2014/main" id="{DD457A38-9E55-4D6E-9594-C0F8DE30464B}"/>
                    </a:ext>
                  </a:extLst>
                </p:cNvPr>
                <p:cNvSpPr/>
                <p:nvPr/>
              </p:nvSpPr>
              <p:spPr bwMode="auto">
                <a:xfrm>
                  <a:off x="2760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7 w 31"/>
                    <a:gd name="T3" fmla="*/ 0 h 15"/>
                    <a:gd name="T4" fmla="*/ 1 w 31"/>
                    <a:gd name="T5" fmla="*/ 7 h 15"/>
                    <a:gd name="T6" fmla="*/ 14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6" y="15"/>
                        <a:pt x="14" y="15"/>
                      </a:cubicBezTo>
                      <a:cubicBezTo>
                        <a:pt x="22" y="15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0" name="Freeform 52">
                  <a:extLst>
                    <a:ext uri="{FF2B5EF4-FFF2-40B4-BE49-F238E27FC236}">
                      <a16:creationId xmlns:a16="http://schemas.microsoft.com/office/drawing/2014/main" id="{D9AD4E20-721A-4890-AE06-B0F3C355A5B2}"/>
                    </a:ext>
                  </a:extLst>
                </p:cNvPr>
                <p:cNvSpPr/>
                <p:nvPr/>
              </p:nvSpPr>
              <p:spPr bwMode="auto">
                <a:xfrm>
                  <a:off x="2675" y="2239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8 w 32"/>
                    <a:gd name="T3" fmla="*/ 0 h 15"/>
                    <a:gd name="T4" fmla="*/ 1 w 32"/>
                    <a:gd name="T5" fmla="*/ 7 h 15"/>
                    <a:gd name="T6" fmla="*/ 14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6" y="0"/>
                        <a:pt x="18" y="0"/>
                      </a:cubicBezTo>
                      <a:cubicBezTo>
                        <a:pt x="10" y="0"/>
                        <a:pt x="2" y="3"/>
                        <a:pt x="1" y="7"/>
                      </a:cubicBezTo>
                      <a:cubicBezTo>
                        <a:pt x="0" y="12"/>
                        <a:pt x="6" y="15"/>
                        <a:pt x="14" y="15"/>
                      </a:cubicBezTo>
                      <a:cubicBezTo>
                        <a:pt x="23" y="15"/>
                        <a:pt x="30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1" name="Freeform 53">
                  <a:extLst>
                    <a:ext uri="{FF2B5EF4-FFF2-40B4-BE49-F238E27FC236}">
                      <a16:creationId xmlns:a16="http://schemas.microsoft.com/office/drawing/2014/main" id="{E496C10D-5A39-4F62-AF57-4ABCFC73D404}"/>
                    </a:ext>
                  </a:extLst>
                </p:cNvPr>
                <p:cNvSpPr/>
                <p:nvPr/>
              </p:nvSpPr>
              <p:spPr bwMode="auto">
                <a:xfrm>
                  <a:off x="3131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7 w 31"/>
                    <a:gd name="T3" fmla="*/ 0 h 15"/>
                    <a:gd name="T4" fmla="*/ 1 w 31"/>
                    <a:gd name="T5" fmla="*/ 7 h 15"/>
                    <a:gd name="T6" fmla="*/ 15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31" y="3"/>
                        <a:pt x="25" y="0"/>
                        <a:pt x="17" y="0"/>
                      </a:cubicBezTo>
                      <a:cubicBezTo>
                        <a:pt x="9" y="0"/>
                        <a:pt x="2" y="3"/>
                        <a:pt x="1" y="7"/>
                      </a:cubicBezTo>
                      <a:cubicBezTo>
                        <a:pt x="0" y="11"/>
                        <a:pt x="7" y="15"/>
                        <a:pt x="15" y="15"/>
                      </a:cubicBezTo>
                      <a:cubicBezTo>
                        <a:pt x="23" y="15"/>
                        <a:pt x="30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2" name="Freeform 54">
                  <a:extLst>
                    <a:ext uri="{FF2B5EF4-FFF2-40B4-BE49-F238E27FC236}">
                      <a16:creationId xmlns:a16="http://schemas.microsoft.com/office/drawing/2014/main" id="{21094D28-F1A9-47C1-8889-CD11B1B3C115}"/>
                    </a:ext>
                  </a:extLst>
                </p:cNvPr>
                <p:cNvSpPr/>
                <p:nvPr/>
              </p:nvSpPr>
              <p:spPr bwMode="auto">
                <a:xfrm>
                  <a:off x="3208" y="2202"/>
                  <a:ext cx="61" cy="31"/>
                </a:xfrm>
                <a:custGeom>
                  <a:avLst/>
                  <a:gdLst>
                    <a:gd name="T0" fmla="*/ 29 w 30"/>
                    <a:gd name="T1" fmla="*/ 7 h 15"/>
                    <a:gd name="T2" fmla="*/ 15 w 30"/>
                    <a:gd name="T3" fmla="*/ 0 h 15"/>
                    <a:gd name="T4" fmla="*/ 0 w 30"/>
                    <a:gd name="T5" fmla="*/ 7 h 15"/>
                    <a:gd name="T6" fmla="*/ 14 w 30"/>
                    <a:gd name="T7" fmla="*/ 15 h 15"/>
                    <a:gd name="T8" fmla="*/ 29 w 30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5">
                      <a:moveTo>
                        <a:pt x="29" y="7"/>
                      </a:moveTo>
                      <a:cubicBezTo>
                        <a:pt x="30" y="3"/>
                        <a:pt x="24" y="0"/>
                        <a:pt x="15" y="0"/>
                      </a:cubicBezTo>
                      <a:cubicBezTo>
                        <a:pt x="7" y="0"/>
                        <a:pt x="0" y="3"/>
                        <a:pt x="0" y="7"/>
                      </a:cubicBezTo>
                      <a:cubicBezTo>
                        <a:pt x="0" y="11"/>
                        <a:pt x="6" y="15"/>
                        <a:pt x="14" y="15"/>
                      </a:cubicBezTo>
                      <a:cubicBezTo>
                        <a:pt x="22" y="15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3" name="Freeform 55">
                  <a:extLst>
                    <a:ext uri="{FF2B5EF4-FFF2-40B4-BE49-F238E27FC236}">
                      <a16:creationId xmlns:a16="http://schemas.microsoft.com/office/drawing/2014/main" id="{0B5E8602-6C14-4D46-B73A-F9AF7612C5EF}"/>
                    </a:ext>
                  </a:extLst>
                </p:cNvPr>
                <p:cNvSpPr/>
                <p:nvPr/>
              </p:nvSpPr>
              <p:spPr bwMode="auto">
                <a:xfrm>
                  <a:off x="4099" y="2202"/>
                  <a:ext cx="62" cy="31"/>
                </a:xfrm>
                <a:custGeom>
                  <a:avLst/>
                  <a:gdLst>
                    <a:gd name="T0" fmla="*/ 30 w 30"/>
                    <a:gd name="T1" fmla="*/ 7 h 15"/>
                    <a:gd name="T2" fmla="*/ 14 w 30"/>
                    <a:gd name="T3" fmla="*/ 0 h 15"/>
                    <a:gd name="T4" fmla="*/ 0 w 30"/>
                    <a:gd name="T5" fmla="*/ 7 h 15"/>
                    <a:gd name="T6" fmla="*/ 16 w 30"/>
                    <a:gd name="T7" fmla="*/ 15 h 15"/>
                    <a:gd name="T8" fmla="*/ 30 w 30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1" y="11"/>
                        <a:pt x="8" y="15"/>
                        <a:pt x="16" y="15"/>
                      </a:cubicBezTo>
                      <a:cubicBezTo>
                        <a:pt x="24" y="15"/>
                        <a:pt x="30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4" name="Freeform 56">
                  <a:extLst>
                    <a:ext uri="{FF2B5EF4-FFF2-40B4-BE49-F238E27FC236}">
                      <a16:creationId xmlns:a16="http://schemas.microsoft.com/office/drawing/2014/main" id="{874FC6EC-C07E-49E7-B009-6C8830EB7A35}"/>
                    </a:ext>
                  </a:extLst>
                </p:cNvPr>
                <p:cNvSpPr/>
                <p:nvPr/>
              </p:nvSpPr>
              <p:spPr bwMode="auto">
                <a:xfrm>
                  <a:off x="4103" y="2239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1 w 31"/>
                    <a:gd name="T5" fmla="*/ 7 h 15"/>
                    <a:gd name="T6" fmla="*/ 16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30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2"/>
                        <a:pt x="8" y="15"/>
                        <a:pt x="16" y="15"/>
                      </a:cubicBezTo>
                      <a:cubicBezTo>
                        <a:pt x="25" y="15"/>
                        <a:pt x="31" y="12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5" name="Freeform 57">
                  <a:extLst>
                    <a:ext uri="{FF2B5EF4-FFF2-40B4-BE49-F238E27FC236}">
                      <a16:creationId xmlns:a16="http://schemas.microsoft.com/office/drawing/2014/main" id="{FDD94026-F9D7-4CD6-A0D9-7ED131555CD1}"/>
                    </a:ext>
                  </a:extLst>
                </p:cNvPr>
                <p:cNvSpPr/>
                <p:nvPr/>
              </p:nvSpPr>
              <p:spPr bwMode="auto">
                <a:xfrm>
                  <a:off x="4107" y="2276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5 w 31"/>
                    <a:gd name="T3" fmla="*/ 0 h 16"/>
                    <a:gd name="T4" fmla="*/ 1 w 31"/>
                    <a:gd name="T5" fmla="*/ 8 h 16"/>
                    <a:gd name="T6" fmla="*/ 17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1" y="12"/>
                        <a:pt x="8" y="16"/>
                        <a:pt x="17" y="16"/>
                      </a:cubicBezTo>
                      <a:cubicBezTo>
                        <a:pt x="25" y="16"/>
                        <a:pt x="31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6" name="Freeform 58">
                  <a:extLst>
                    <a:ext uri="{FF2B5EF4-FFF2-40B4-BE49-F238E27FC236}">
                      <a16:creationId xmlns:a16="http://schemas.microsoft.com/office/drawing/2014/main" id="{A98F1EE3-1DDC-4158-B4F1-FB667E917E55}"/>
                    </a:ext>
                  </a:extLst>
                </p:cNvPr>
                <p:cNvSpPr/>
                <p:nvPr/>
              </p:nvSpPr>
              <p:spPr bwMode="auto">
                <a:xfrm>
                  <a:off x="4117" y="2357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4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1" y="13"/>
                        <a:pt x="8" y="16"/>
                        <a:pt x="16" y="16"/>
                      </a:cubicBezTo>
                      <a:cubicBezTo>
                        <a:pt x="25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7" name="Freeform 59">
                  <a:extLst>
                    <a:ext uri="{FF2B5EF4-FFF2-40B4-BE49-F238E27FC236}">
                      <a16:creationId xmlns:a16="http://schemas.microsoft.com/office/drawing/2014/main" id="{29743CEE-0E46-4F31-93A6-5A7BD2DC14AD}"/>
                    </a:ext>
                  </a:extLst>
                </p:cNvPr>
                <p:cNvSpPr/>
                <p:nvPr/>
              </p:nvSpPr>
              <p:spPr bwMode="auto">
                <a:xfrm>
                  <a:off x="3880" y="2276"/>
                  <a:ext cx="64" cy="33"/>
                </a:xfrm>
                <a:custGeom>
                  <a:avLst/>
                  <a:gdLst>
                    <a:gd name="T0" fmla="*/ 30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0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0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1" y="12"/>
                        <a:pt x="8" y="16"/>
                        <a:pt x="16" y="16"/>
                      </a:cubicBezTo>
                      <a:cubicBezTo>
                        <a:pt x="24" y="16"/>
                        <a:pt x="31" y="12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8" name="Freeform 60">
                  <a:extLst>
                    <a:ext uri="{FF2B5EF4-FFF2-40B4-BE49-F238E27FC236}">
                      <a16:creationId xmlns:a16="http://schemas.microsoft.com/office/drawing/2014/main" id="{B61AC689-E9D3-41D3-8432-9A050C98C4F7}"/>
                    </a:ext>
                  </a:extLst>
                </p:cNvPr>
                <p:cNvSpPr/>
                <p:nvPr/>
              </p:nvSpPr>
              <p:spPr bwMode="auto">
                <a:xfrm>
                  <a:off x="3956" y="2276"/>
                  <a:ext cx="64" cy="33"/>
                </a:xfrm>
                <a:custGeom>
                  <a:avLst/>
                  <a:gdLst>
                    <a:gd name="T0" fmla="*/ 30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0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0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1" y="12"/>
                        <a:pt x="8" y="16"/>
                        <a:pt x="16" y="16"/>
                      </a:cubicBezTo>
                      <a:cubicBezTo>
                        <a:pt x="24" y="16"/>
                        <a:pt x="31" y="12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49" name="Freeform 61">
                  <a:extLst>
                    <a:ext uri="{FF2B5EF4-FFF2-40B4-BE49-F238E27FC236}">
                      <a16:creationId xmlns:a16="http://schemas.microsoft.com/office/drawing/2014/main" id="{4F2DF664-E5A1-47AC-B9EF-21EBF8179F98}"/>
                    </a:ext>
                  </a:extLst>
                </p:cNvPr>
                <p:cNvSpPr/>
                <p:nvPr/>
              </p:nvSpPr>
              <p:spPr bwMode="auto">
                <a:xfrm>
                  <a:off x="4033" y="2276"/>
                  <a:ext cx="62" cy="33"/>
                </a:xfrm>
                <a:custGeom>
                  <a:avLst/>
                  <a:gdLst>
                    <a:gd name="T0" fmla="*/ 30 w 30"/>
                    <a:gd name="T1" fmla="*/ 8 h 16"/>
                    <a:gd name="T2" fmla="*/ 14 w 30"/>
                    <a:gd name="T3" fmla="*/ 0 h 16"/>
                    <a:gd name="T4" fmla="*/ 0 w 30"/>
                    <a:gd name="T5" fmla="*/ 8 h 16"/>
                    <a:gd name="T6" fmla="*/ 16 w 30"/>
                    <a:gd name="T7" fmla="*/ 16 h 16"/>
                    <a:gd name="T8" fmla="*/ 30 w 30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6">
                      <a:moveTo>
                        <a:pt x="30" y="8"/>
                      </a:moveTo>
                      <a:cubicBezTo>
                        <a:pt x="29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0" y="12"/>
                        <a:pt x="7" y="16"/>
                        <a:pt x="16" y="16"/>
                      </a:cubicBezTo>
                      <a:cubicBezTo>
                        <a:pt x="24" y="16"/>
                        <a:pt x="30" y="12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0" name="Freeform 62">
                  <a:extLst>
                    <a:ext uri="{FF2B5EF4-FFF2-40B4-BE49-F238E27FC236}">
                      <a16:creationId xmlns:a16="http://schemas.microsoft.com/office/drawing/2014/main" id="{ACC19E53-93BE-4A8A-91FE-F3F15EF213F2}"/>
                    </a:ext>
                  </a:extLst>
                </p:cNvPr>
                <p:cNvSpPr/>
                <p:nvPr/>
              </p:nvSpPr>
              <p:spPr bwMode="auto">
                <a:xfrm>
                  <a:off x="3959" y="2316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5 w 31"/>
                    <a:gd name="T3" fmla="*/ 0 h 16"/>
                    <a:gd name="T4" fmla="*/ 1 w 31"/>
                    <a:gd name="T5" fmla="*/ 8 h 16"/>
                    <a:gd name="T6" fmla="*/ 16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1" y="13"/>
                        <a:pt x="8" y="16"/>
                        <a:pt x="16" y="16"/>
                      </a:cubicBezTo>
                      <a:cubicBezTo>
                        <a:pt x="25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1" name="Freeform 63">
                  <a:extLst>
                    <a:ext uri="{FF2B5EF4-FFF2-40B4-BE49-F238E27FC236}">
                      <a16:creationId xmlns:a16="http://schemas.microsoft.com/office/drawing/2014/main" id="{20DF2A98-6013-44B4-9122-398DEF0E8399}"/>
                    </a:ext>
                  </a:extLst>
                </p:cNvPr>
                <p:cNvSpPr/>
                <p:nvPr/>
              </p:nvSpPr>
              <p:spPr bwMode="auto">
                <a:xfrm>
                  <a:off x="4035" y="2316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5 w 31"/>
                    <a:gd name="T3" fmla="*/ 0 h 16"/>
                    <a:gd name="T4" fmla="*/ 1 w 31"/>
                    <a:gd name="T5" fmla="*/ 8 h 16"/>
                    <a:gd name="T6" fmla="*/ 17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1" y="13"/>
                        <a:pt x="8" y="16"/>
                        <a:pt x="17" y="16"/>
                      </a:cubicBezTo>
                      <a:cubicBezTo>
                        <a:pt x="25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2" name="Freeform 64">
                  <a:extLst>
                    <a:ext uri="{FF2B5EF4-FFF2-40B4-BE49-F238E27FC236}">
                      <a16:creationId xmlns:a16="http://schemas.microsoft.com/office/drawing/2014/main" id="{C32F559D-74C8-40F4-A1A2-08FE0E6EC44A}"/>
                    </a:ext>
                  </a:extLst>
                </p:cNvPr>
                <p:cNvSpPr/>
                <p:nvPr/>
              </p:nvSpPr>
              <p:spPr bwMode="auto">
                <a:xfrm>
                  <a:off x="3963" y="2357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0" y="13"/>
                        <a:pt x="8" y="16"/>
                        <a:pt x="16" y="16"/>
                      </a:cubicBezTo>
                      <a:cubicBezTo>
                        <a:pt x="25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3" name="Freeform 65">
                  <a:extLst>
                    <a:ext uri="{FF2B5EF4-FFF2-40B4-BE49-F238E27FC236}">
                      <a16:creationId xmlns:a16="http://schemas.microsoft.com/office/drawing/2014/main" id="{3C4C8592-A063-40EF-B90C-C53FB79D5600}"/>
                    </a:ext>
                  </a:extLst>
                </p:cNvPr>
                <p:cNvSpPr/>
                <p:nvPr/>
              </p:nvSpPr>
              <p:spPr bwMode="auto">
                <a:xfrm>
                  <a:off x="4039" y="2357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7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1" y="13"/>
                        <a:pt x="8" y="16"/>
                        <a:pt x="17" y="16"/>
                      </a:cubicBezTo>
                      <a:cubicBezTo>
                        <a:pt x="25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4" name="Freeform 66">
                  <a:extLst>
                    <a:ext uri="{FF2B5EF4-FFF2-40B4-BE49-F238E27FC236}">
                      <a16:creationId xmlns:a16="http://schemas.microsoft.com/office/drawing/2014/main" id="{F36ABD3E-0646-4808-B799-3C1984723AF5}"/>
                    </a:ext>
                  </a:extLst>
                </p:cNvPr>
                <p:cNvSpPr/>
                <p:nvPr/>
              </p:nvSpPr>
              <p:spPr bwMode="auto">
                <a:xfrm>
                  <a:off x="3965" y="2398"/>
                  <a:ext cx="66" cy="35"/>
                </a:xfrm>
                <a:custGeom>
                  <a:avLst/>
                  <a:gdLst>
                    <a:gd name="T0" fmla="*/ 31 w 32"/>
                    <a:gd name="T1" fmla="*/ 8 h 17"/>
                    <a:gd name="T2" fmla="*/ 15 w 32"/>
                    <a:gd name="T3" fmla="*/ 0 h 17"/>
                    <a:gd name="T4" fmla="*/ 1 w 32"/>
                    <a:gd name="T5" fmla="*/ 8 h 17"/>
                    <a:gd name="T6" fmla="*/ 17 w 32"/>
                    <a:gd name="T7" fmla="*/ 17 h 17"/>
                    <a:gd name="T8" fmla="*/ 31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1" y="13"/>
                        <a:pt x="8" y="17"/>
                        <a:pt x="17" y="17"/>
                      </a:cubicBezTo>
                      <a:cubicBezTo>
                        <a:pt x="25" y="17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5" name="Freeform 67">
                  <a:extLst>
                    <a:ext uri="{FF2B5EF4-FFF2-40B4-BE49-F238E27FC236}">
                      <a16:creationId xmlns:a16="http://schemas.microsoft.com/office/drawing/2014/main" id="{3B6005C6-6AD8-4BEC-BD58-F7AA3123AC3E}"/>
                    </a:ext>
                  </a:extLst>
                </p:cNvPr>
                <p:cNvSpPr/>
                <p:nvPr/>
              </p:nvSpPr>
              <p:spPr bwMode="auto">
                <a:xfrm>
                  <a:off x="4043" y="2398"/>
                  <a:ext cx="66" cy="35"/>
                </a:xfrm>
                <a:custGeom>
                  <a:avLst/>
                  <a:gdLst>
                    <a:gd name="T0" fmla="*/ 31 w 32"/>
                    <a:gd name="T1" fmla="*/ 8 h 17"/>
                    <a:gd name="T2" fmla="*/ 15 w 32"/>
                    <a:gd name="T3" fmla="*/ 0 h 17"/>
                    <a:gd name="T4" fmla="*/ 0 w 32"/>
                    <a:gd name="T5" fmla="*/ 8 h 17"/>
                    <a:gd name="T6" fmla="*/ 17 w 32"/>
                    <a:gd name="T7" fmla="*/ 17 h 17"/>
                    <a:gd name="T8" fmla="*/ 31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1" y="13"/>
                        <a:pt x="8" y="17"/>
                        <a:pt x="17" y="17"/>
                      </a:cubicBezTo>
                      <a:cubicBezTo>
                        <a:pt x="25" y="17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6" name="Freeform 68">
                  <a:extLst>
                    <a:ext uri="{FF2B5EF4-FFF2-40B4-BE49-F238E27FC236}">
                      <a16:creationId xmlns:a16="http://schemas.microsoft.com/office/drawing/2014/main" id="{9CF58115-B6E9-4723-B6C8-EC21C9E008FC}"/>
                    </a:ext>
                  </a:extLst>
                </p:cNvPr>
                <p:cNvSpPr/>
                <p:nvPr/>
              </p:nvSpPr>
              <p:spPr bwMode="auto">
                <a:xfrm>
                  <a:off x="3721" y="2165"/>
                  <a:ext cx="62" cy="29"/>
                </a:xfrm>
                <a:custGeom>
                  <a:avLst/>
                  <a:gdLst>
                    <a:gd name="T0" fmla="*/ 30 w 30"/>
                    <a:gd name="T1" fmla="*/ 7 h 14"/>
                    <a:gd name="T2" fmla="*/ 15 w 30"/>
                    <a:gd name="T3" fmla="*/ 0 h 14"/>
                    <a:gd name="T4" fmla="*/ 0 w 30"/>
                    <a:gd name="T5" fmla="*/ 7 h 14"/>
                    <a:gd name="T6" fmla="*/ 15 w 30"/>
                    <a:gd name="T7" fmla="*/ 14 h 14"/>
                    <a:gd name="T8" fmla="*/ 30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30" y="7"/>
                      </a:moveTo>
                      <a:cubicBezTo>
                        <a:pt x="29" y="3"/>
                        <a:pt x="23" y="0"/>
                        <a:pt x="15" y="0"/>
                      </a:cubicBezTo>
                      <a:cubicBezTo>
                        <a:pt x="7" y="0"/>
                        <a:pt x="0" y="3"/>
                        <a:pt x="0" y="7"/>
                      </a:cubicBezTo>
                      <a:cubicBezTo>
                        <a:pt x="0" y="11"/>
                        <a:pt x="7" y="14"/>
                        <a:pt x="15" y="14"/>
                      </a:cubicBezTo>
                      <a:cubicBezTo>
                        <a:pt x="23" y="14"/>
                        <a:pt x="30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7" name="Freeform 69">
                  <a:extLst>
                    <a:ext uri="{FF2B5EF4-FFF2-40B4-BE49-F238E27FC236}">
                      <a16:creationId xmlns:a16="http://schemas.microsoft.com/office/drawing/2014/main" id="{A5C055A6-A310-4D66-BE1F-6638BBB84FE5}"/>
                    </a:ext>
                  </a:extLst>
                </p:cNvPr>
                <p:cNvSpPr/>
                <p:nvPr/>
              </p:nvSpPr>
              <p:spPr bwMode="auto">
                <a:xfrm>
                  <a:off x="3796" y="2165"/>
                  <a:ext cx="59" cy="29"/>
                </a:xfrm>
                <a:custGeom>
                  <a:avLst/>
                  <a:gdLst>
                    <a:gd name="T0" fmla="*/ 29 w 29"/>
                    <a:gd name="T1" fmla="*/ 7 h 14"/>
                    <a:gd name="T2" fmla="*/ 14 w 29"/>
                    <a:gd name="T3" fmla="*/ 0 h 14"/>
                    <a:gd name="T4" fmla="*/ 0 w 29"/>
                    <a:gd name="T5" fmla="*/ 7 h 14"/>
                    <a:gd name="T6" fmla="*/ 15 w 29"/>
                    <a:gd name="T7" fmla="*/ 14 h 14"/>
                    <a:gd name="T8" fmla="*/ 29 w 29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9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0" y="11"/>
                        <a:pt x="7" y="14"/>
                        <a:pt x="15" y="14"/>
                      </a:cubicBezTo>
                      <a:cubicBezTo>
                        <a:pt x="23" y="14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8" name="Freeform 70">
                  <a:extLst>
                    <a:ext uri="{FF2B5EF4-FFF2-40B4-BE49-F238E27FC236}">
                      <a16:creationId xmlns:a16="http://schemas.microsoft.com/office/drawing/2014/main" id="{561BB91D-A137-4C35-AFAF-58B534CE8BEF}"/>
                    </a:ext>
                  </a:extLst>
                </p:cNvPr>
                <p:cNvSpPr/>
                <p:nvPr/>
              </p:nvSpPr>
              <p:spPr bwMode="auto">
                <a:xfrm>
                  <a:off x="3870" y="2165"/>
                  <a:ext cx="60" cy="29"/>
                </a:xfrm>
                <a:custGeom>
                  <a:avLst/>
                  <a:gdLst>
                    <a:gd name="T0" fmla="*/ 29 w 29"/>
                    <a:gd name="T1" fmla="*/ 7 h 14"/>
                    <a:gd name="T2" fmla="*/ 14 w 29"/>
                    <a:gd name="T3" fmla="*/ 0 h 14"/>
                    <a:gd name="T4" fmla="*/ 0 w 29"/>
                    <a:gd name="T5" fmla="*/ 7 h 14"/>
                    <a:gd name="T6" fmla="*/ 15 w 29"/>
                    <a:gd name="T7" fmla="*/ 14 h 14"/>
                    <a:gd name="T8" fmla="*/ 29 w 29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9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0" y="11"/>
                        <a:pt x="7" y="14"/>
                        <a:pt x="15" y="14"/>
                      </a:cubicBezTo>
                      <a:cubicBezTo>
                        <a:pt x="23" y="14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59" name="Freeform 71">
                  <a:extLst>
                    <a:ext uri="{FF2B5EF4-FFF2-40B4-BE49-F238E27FC236}">
                      <a16:creationId xmlns:a16="http://schemas.microsoft.com/office/drawing/2014/main" id="{0FA79D1A-379B-4F5D-9011-21CC3D7F88E9}"/>
                    </a:ext>
                  </a:extLst>
                </p:cNvPr>
                <p:cNvSpPr/>
                <p:nvPr/>
              </p:nvSpPr>
              <p:spPr bwMode="auto">
                <a:xfrm>
                  <a:off x="3942" y="2165"/>
                  <a:ext cx="62" cy="29"/>
                </a:xfrm>
                <a:custGeom>
                  <a:avLst/>
                  <a:gdLst>
                    <a:gd name="T0" fmla="*/ 30 w 30"/>
                    <a:gd name="T1" fmla="*/ 7 h 14"/>
                    <a:gd name="T2" fmla="*/ 14 w 30"/>
                    <a:gd name="T3" fmla="*/ 0 h 14"/>
                    <a:gd name="T4" fmla="*/ 0 w 30"/>
                    <a:gd name="T5" fmla="*/ 7 h 14"/>
                    <a:gd name="T6" fmla="*/ 16 w 30"/>
                    <a:gd name="T7" fmla="*/ 14 h 14"/>
                    <a:gd name="T8" fmla="*/ 30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1" y="11"/>
                        <a:pt x="8" y="14"/>
                        <a:pt x="16" y="14"/>
                      </a:cubicBezTo>
                      <a:cubicBezTo>
                        <a:pt x="24" y="14"/>
                        <a:pt x="30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0" name="Freeform 72">
                  <a:extLst>
                    <a:ext uri="{FF2B5EF4-FFF2-40B4-BE49-F238E27FC236}">
                      <a16:creationId xmlns:a16="http://schemas.microsoft.com/office/drawing/2014/main" id="{7FFAC7F5-8FBF-42C5-A6D8-D7EE11390C25}"/>
                    </a:ext>
                  </a:extLst>
                </p:cNvPr>
                <p:cNvSpPr/>
                <p:nvPr/>
              </p:nvSpPr>
              <p:spPr bwMode="auto">
                <a:xfrm>
                  <a:off x="4016" y="2165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4 w 30"/>
                    <a:gd name="T3" fmla="*/ 0 h 14"/>
                    <a:gd name="T4" fmla="*/ 0 w 30"/>
                    <a:gd name="T5" fmla="*/ 7 h 14"/>
                    <a:gd name="T6" fmla="*/ 15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1" y="11"/>
                        <a:pt x="7" y="14"/>
                        <a:pt x="15" y="14"/>
                      </a:cubicBezTo>
                      <a:cubicBezTo>
                        <a:pt x="24" y="14"/>
                        <a:pt x="30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1" name="Freeform 73">
                  <a:extLst>
                    <a:ext uri="{FF2B5EF4-FFF2-40B4-BE49-F238E27FC236}">
                      <a16:creationId xmlns:a16="http://schemas.microsoft.com/office/drawing/2014/main" id="{3CD55BDC-019A-4C01-94F8-384135BEEC22}"/>
                    </a:ext>
                  </a:extLst>
                </p:cNvPr>
                <p:cNvSpPr/>
                <p:nvPr/>
              </p:nvSpPr>
              <p:spPr bwMode="auto">
                <a:xfrm>
                  <a:off x="3649" y="2202"/>
                  <a:ext cx="60" cy="31"/>
                </a:xfrm>
                <a:custGeom>
                  <a:avLst/>
                  <a:gdLst>
                    <a:gd name="T0" fmla="*/ 29 w 29"/>
                    <a:gd name="T1" fmla="*/ 7 h 15"/>
                    <a:gd name="T2" fmla="*/ 14 w 29"/>
                    <a:gd name="T3" fmla="*/ 0 h 15"/>
                    <a:gd name="T4" fmla="*/ 0 w 29"/>
                    <a:gd name="T5" fmla="*/ 7 h 15"/>
                    <a:gd name="T6" fmla="*/ 14 w 29"/>
                    <a:gd name="T7" fmla="*/ 15 h 15"/>
                    <a:gd name="T8" fmla="*/ 29 w 29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5">
                      <a:moveTo>
                        <a:pt x="29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0" y="11"/>
                        <a:pt x="6" y="15"/>
                        <a:pt x="14" y="15"/>
                      </a:cubicBezTo>
                      <a:cubicBezTo>
                        <a:pt x="23" y="15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2" name="Freeform 74">
                  <a:extLst>
                    <a:ext uri="{FF2B5EF4-FFF2-40B4-BE49-F238E27FC236}">
                      <a16:creationId xmlns:a16="http://schemas.microsoft.com/office/drawing/2014/main" id="{F8596DDE-1EF5-4FCE-9339-009FB09A0F27}"/>
                    </a:ext>
                  </a:extLst>
                </p:cNvPr>
                <p:cNvSpPr/>
                <p:nvPr/>
              </p:nvSpPr>
              <p:spPr bwMode="auto">
                <a:xfrm>
                  <a:off x="3723" y="2202"/>
                  <a:ext cx="60" cy="31"/>
                </a:xfrm>
                <a:custGeom>
                  <a:avLst/>
                  <a:gdLst>
                    <a:gd name="T0" fmla="*/ 29 w 29"/>
                    <a:gd name="T1" fmla="*/ 7 h 15"/>
                    <a:gd name="T2" fmla="*/ 14 w 29"/>
                    <a:gd name="T3" fmla="*/ 0 h 15"/>
                    <a:gd name="T4" fmla="*/ 0 w 29"/>
                    <a:gd name="T5" fmla="*/ 7 h 15"/>
                    <a:gd name="T6" fmla="*/ 15 w 29"/>
                    <a:gd name="T7" fmla="*/ 15 h 15"/>
                    <a:gd name="T8" fmla="*/ 29 w 29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5">
                      <a:moveTo>
                        <a:pt x="29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0" y="11"/>
                        <a:pt x="6" y="15"/>
                        <a:pt x="15" y="15"/>
                      </a:cubicBezTo>
                      <a:cubicBezTo>
                        <a:pt x="23" y="15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3" name="Freeform 75">
                  <a:extLst>
                    <a:ext uri="{FF2B5EF4-FFF2-40B4-BE49-F238E27FC236}">
                      <a16:creationId xmlns:a16="http://schemas.microsoft.com/office/drawing/2014/main" id="{0050B0E7-6542-44B5-80B4-E2FA2B656D71}"/>
                    </a:ext>
                  </a:extLst>
                </p:cNvPr>
                <p:cNvSpPr/>
                <p:nvPr/>
              </p:nvSpPr>
              <p:spPr bwMode="auto">
                <a:xfrm>
                  <a:off x="3798" y="2202"/>
                  <a:ext cx="59" cy="31"/>
                </a:xfrm>
                <a:custGeom>
                  <a:avLst/>
                  <a:gdLst>
                    <a:gd name="T0" fmla="*/ 29 w 29"/>
                    <a:gd name="T1" fmla="*/ 7 h 15"/>
                    <a:gd name="T2" fmla="*/ 14 w 29"/>
                    <a:gd name="T3" fmla="*/ 0 h 15"/>
                    <a:gd name="T4" fmla="*/ 0 w 29"/>
                    <a:gd name="T5" fmla="*/ 7 h 15"/>
                    <a:gd name="T6" fmla="*/ 15 w 29"/>
                    <a:gd name="T7" fmla="*/ 15 h 15"/>
                    <a:gd name="T8" fmla="*/ 29 w 29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5">
                      <a:moveTo>
                        <a:pt x="29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0" y="11"/>
                        <a:pt x="7" y="15"/>
                        <a:pt x="15" y="15"/>
                      </a:cubicBezTo>
                      <a:cubicBezTo>
                        <a:pt x="23" y="15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4" name="Freeform 76">
                  <a:extLst>
                    <a:ext uri="{FF2B5EF4-FFF2-40B4-BE49-F238E27FC236}">
                      <a16:creationId xmlns:a16="http://schemas.microsoft.com/office/drawing/2014/main" id="{01C62F89-95C2-472C-B723-3AFB91ECF6D2}"/>
                    </a:ext>
                  </a:extLst>
                </p:cNvPr>
                <p:cNvSpPr/>
                <p:nvPr/>
              </p:nvSpPr>
              <p:spPr bwMode="auto">
                <a:xfrm>
                  <a:off x="3872" y="2202"/>
                  <a:ext cx="60" cy="31"/>
                </a:xfrm>
                <a:custGeom>
                  <a:avLst/>
                  <a:gdLst>
                    <a:gd name="T0" fmla="*/ 29 w 29"/>
                    <a:gd name="T1" fmla="*/ 7 h 15"/>
                    <a:gd name="T2" fmla="*/ 14 w 29"/>
                    <a:gd name="T3" fmla="*/ 0 h 15"/>
                    <a:gd name="T4" fmla="*/ 0 w 29"/>
                    <a:gd name="T5" fmla="*/ 7 h 15"/>
                    <a:gd name="T6" fmla="*/ 15 w 29"/>
                    <a:gd name="T7" fmla="*/ 15 h 15"/>
                    <a:gd name="T8" fmla="*/ 29 w 29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5">
                      <a:moveTo>
                        <a:pt x="29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0" y="11"/>
                        <a:pt x="7" y="15"/>
                        <a:pt x="15" y="15"/>
                      </a:cubicBezTo>
                      <a:cubicBezTo>
                        <a:pt x="23" y="15"/>
                        <a:pt x="29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5" name="Freeform 77">
                  <a:extLst>
                    <a:ext uri="{FF2B5EF4-FFF2-40B4-BE49-F238E27FC236}">
                      <a16:creationId xmlns:a16="http://schemas.microsoft.com/office/drawing/2014/main" id="{5488028D-4DF1-4C7E-9E5D-60C2C5E4B2FD}"/>
                    </a:ext>
                  </a:extLst>
                </p:cNvPr>
                <p:cNvSpPr/>
                <p:nvPr/>
              </p:nvSpPr>
              <p:spPr bwMode="auto">
                <a:xfrm>
                  <a:off x="3946" y="2202"/>
                  <a:ext cx="62" cy="31"/>
                </a:xfrm>
                <a:custGeom>
                  <a:avLst/>
                  <a:gdLst>
                    <a:gd name="T0" fmla="*/ 29 w 30"/>
                    <a:gd name="T1" fmla="*/ 7 h 15"/>
                    <a:gd name="T2" fmla="*/ 14 w 30"/>
                    <a:gd name="T3" fmla="*/ 0 h 15"/>
                    <a:gd name="T4" fmla="*/ 0 w 30"/>
                    <a:gd name="T5" fmla="*/ 7 h 15"/>
                    <a:gd name="T6" fmla="*/ 15 w 30"/>
                    <a:gd name="T7" fmla="*/ 15 h 15"/>
                    <a:gd name="T8" fmla="*/ 29 w 30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5">
                      <a:moveTo>
                        <a:pt x="29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0" y="11"/>
                        <a:pt x="7" y="15"/>
                        <a:pt x="15" y="15"/>
                      </a:cubicBezTo>
                      <a:cubicBezTo>
                        <a:pt x="23" y="15"/>
                        <a:pt x="30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6" name="Freeform 78">
                  <a:extLst>
                    <a:ext uri="{FF2B5EF4-FFF2-40B4-BE49-F238E27FC236}">
                      <a16:creationId xmlns:a16="http://schemas.microsoft.com/office/drawing/2014/main" id="{5FFA7501-803D-4527-8F24-61D2BD1E52C9}"/>
                    </a:ext>
                  </a:extLst>
                </p:cNvPr>
                <p:cNvSpPr/>
                <p:nvPr/>
              </p:nvSpPr>
              <p:spPr bwMode="auto">
                <a:xfrm>
                  <a:off x="4018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5 w 31"/>
                    <a:gd name="T3" fmla="*/ 0 h 15"/>
                    <a:gd name="T4" fmla="*/ 1 w 31"/>
                    <a:gd name="T5" fmla="*/ 7 h 15"/>
                    <a:gd name="T6" fmla="*/ 16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30" y="3"/>
                        <a:pt x="23" y="0"/>
                        <a:pt x="15" y="0"/>
                      </a:cubicBezTo>
                      <a:cubicBezTo>
                        <a:pt x="7" y="0"/>
                        <a:pt x="0" y="3"/>
                        <a:pt x="1" y="7"/>
                      </a:cubicBezTo>
                      <a:cubicBezTo>
                        <a:pt x="1" y="11"/>
                        <a:pt x="8" y="15"/>
                        <a:pt x="16" y="15"/>
                      </a:cubicBezTo>
                      <a:cubicBezTo>
                        <a:pt x="24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7" name="Oval 79">
                  <a:extLst>
                    <a:ext uri="{FF2B5EF4-FFF2-40B4-BE49-F238E27FC236}">
                      <a16:creationId xmlns:a16="http://schemas.microsoft.com/office/drawing/2014/main" id="{D7C39C91-23D3-45F7-A794-16F387CA02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3" y="2239"/>
                  <a:ext cx="62" cy="3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8" name="Freeform 80">
                  <a:extLst>
                    <a:ext uri="{FF2B5EF4-FFF2-40B4-BE49-F238E27FC236}">
                      <a16:creationId xmlns:a16="http://schemas.microsoft.com/office/drawing/2014/main" id="{60B0AB9B-3463-40DA-82D7-A220E035B6CE}"/>
                    </a:ext>
                  </a:extLst>
                </p:cNvPr>
                <p:cNvSpPr/>
                <p:nvPr/>
              </p:nvSpPr>
              <p:spPr bwMode="auto">
                <a:xfrm>
                  <a:off x="3649" y="2239"/>
                  <a:ext cx="60" cy="31"/>
                </a:xfrm>
                <a:custGeom>
                  <a:avLst/>
                  <a:gdLst>
                    <a:gd name="T0" fmla="*/ 29 w 29"/>
                    <a:gd name="T1" fmla="*/ 7 h 15"/>
                    <a:gd name="T2" fmla="*/ 14 w 29"/>
                    <a:gd name="T3" fmla="*/ 0 h 15"/>
                    <a:gd name="T4" fmla="*/ 0 w 29"/>
                    <a:gd name="T5" fmla="*/ 7 h 15"/>
                    <a:gd name="T6" fmla="*/ 15 w 29"/>
                    <a:gd name="T7" fmla="*/ 15 h 15"/>
                    <a:gd name="T8" fmla="*/ 29 w 29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5">
                      <a:moveTo>
                        <a:pt x="29" y="7"/>
                      </a:moveTo>
                      <a:cubicBezTo>
                        <a:pt x="29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0" y="12"/>
                        <a:pt x="6" y="15"/>
                        <a:pt x="15" y="15"/>
                      </a:cubicBezTo>
                      <a:cubicBezTo>
                        <a:pt x="23" y="15"/>
                        <a:pt x="29" y="12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69" name="Oval 81">
                  <a:extLst>
                    <a:ext uri="{FF2B5EF4-FFF2-40B4-BE49-F238E27FC236}">
                      <a16:creationId xmlns:a16="http://schemas.microsoft.com/office/drawing/2014/main" id="{4ED28C95-BEBA-43D4-93A8-0FDEB8661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23" y="2239"/>
                  <a:ext cx="62" cy="3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0" name="Freeform 82">
                  <a:extLst>
                    <a:ext uri="{FF2B5EF4-FFF2-40B4-BE49-F238E27FC236}">
                      <a16:creationId xmlns:a16="http://schemas.microsoft.com/office/drawing/2014/main" id="{3D4E5ADC-AEA2-477C-AF06-44A1680EAD60}"/>
                    </a:ext>
                  </a:extLst>
                </p:cNvPr>
                <p:cNvSpPr/>
                <p:nvPr/>
              </p:nvSpPr>
              <p:spPr bwMode="auto">
                <a:xfrm>
                  <a:off x="3878" y="2239"/>
                  <a:ext cx="62" cy="31"/>
                </a:xfrm>
                <a:custGeom>
                  <a:avLst/>
                  <a:gdLst>
                    <a:gd name="T0" fmla="*/ 30 w 30"/>
                    <a:gd name="T1" fmla="*/ 7 h 15"/>
                    <a:gd name="T2" fmla="*/ 15 w 30"/>
                    <a:gd name="T3" fmla="*/ 0 h 15"/>
                    <a:gd name="T4" fmla="*/ 0 w 30"/>
                    <a:gd name="T5" fmla="*/ 7 h 15"/>
                    <a:gd name="T6" fmla="*/ 16 w 30"/>
                    <a:gd name="T7" fmla="*/ 15 h 15"/>
                    <a:gd name="T8" fmla="*/ 30 w 30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5">
                      <a:moveTo>
                        <a:pt x="30" y="7"/>
                      </a:moveTo>
                      <a:cubicBezTo>
                        <a:pt x="30" y="3"/>
                        <a:pt x="23" y="0"/>
                        <a:pt x="15" y="0"/>
                      </a:cubicBezTo>
                      <a:cubicBezTo>
                        <a:pt x="7" y="0"/>
                        <a:pt x="0" y="3"/>
                        <a:pt x="0" y="7"/>
                      </a:cubicBezTo>
                      <a:cubicBezTo>
                        <a:pt x="1" y="12"/>
                        <a:pt x="8" y="15"/>
                        <a:pt x="16" y="15"/>
                      </a:cubicBezTo>
                      <a:cubicBezTo>
                        <a:pt x="24" y="15"/>
                        <a:pt x="30" y="12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1" name="Freeform 83">
                  <a:extLst>
                    <a:ext uri="{FF2B5EF4-FFF2-40B4-BE49-F238E27FC236}">
                      <a16:creationId xmlns:a16="http://schemas.microsoft.com/office/drawing/2014/main" id="{CE862BF2-7439-44B1-A864-6C9B9EB95F38}"/>
                    </a:ext>
                  </a:extLst>
                </p:cNvPr>
                <p:cNvSpPr/>
                <p:nvPr/>
              </p:nvSpPr>
              <p:spPr bwMode="auto">
                <a:xfrm>
                  <a:off x="3948" y="2239"/>
                  <a:ext cx="62" cy="31"/>
                </a:xfrm>
                <a:custGeom>
                  <a:avLst/>
                  <a:gdLst>
                    <a:gd name="T0" fmla="*/ 30 w 30"/>
                    <a:gd name="T1" fmla="*/ 7 h 15"/>
                    <a:gd name="T2" fmla="*/ 14 w 30"/>
                    <a:gd name="T3" fmla="*/ 0 h 15"/>
                    <a:gd name="T4" fmla="*/ 0 w 30"/>
                    <a:gd name="T5" fmla="*/ 7 h 15"/>
                    <a:gd name="T6" fmla="*/ 16 w 30"/>
                    <a:gd name="T7" fmla="*/ 15 h 15"/>
                    <a:gd name="T8" fmla="*/ 30 w 30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5">
                      <a:moveTo>
                        <a:pt x="30" y="7"/>
                      </a:moveTo>
                      <a:cubicBezTo>
                        <a:pt x="29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0" y="12"/>
                        <a:pt x="7" y="15"/>
                        <a:pt x="16" y="15"/>
                      </a:cubicBezTo>
                      <a:cubicBezTo>
                        <a:pt x="24" y="15"/>
                        <a:pt x="30" y="12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2" name="Freeform 84">
                  <a:extLst>
                    <a:ext uri="{FF2B5EF4-FFF2-40B4-BE49-F238E27FC236}">
                      <a16:creationId xmlns:a16="http://schemas.microsoft.com/office/drawing/2014/main" id="{4EDF6A70-B6D9-4E37-93FC-F70AE518C7C7}"/>
                    </a:ext>
                  </a:extLst>
                </p:cNvPr>
                <p:cNvSpPr/>
                <p:nvPr/>
              </p:nvSpPr>
              <p:spPr bwMode="auto">
                <a:xfrm>
                  <a:off x="4023" y="2239"/>
                  <a:ext cx="63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5 w 31"/>
                    <a:gd name="T3" fmla="*/ 0 h 15"/>
                    <a:gd name="T4" fmla="*/ 1 w 31"/>
                    <a:gd name="T5" fmla="*/ 7 h 15"/>
                    <a:gd name="T6" fmla="*/ 16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30" y="3"/>
                        <a:pt x="23" y="0"/>
                        <a:pt x="15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2"/>
                        <a:pt x="8" y="15"/>
                        <a:pt x="16" y="15"/>
                      </a:cubicBezTo>
                      <a:cubicBezTo>
                        <a:pt x="24" y="15"/>
                        <a:pt x="31" y="12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3" name="Oval 85">
                  <a:extLst>
                    <a:ext uri="{FF2B5EF4-FFF2-40B4-BE49-F238E27FC236}">
                      <a16:creationId xmlns:a16="http://schemas.microsoft.com/office/drawing/2014/main" id="{0374AB39-4A10-438E-9E71-612E7D921B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3" y="2276"/>
                  <a:ext cx="62" cy="3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4" name="Oval 86">
                  <a:extLst>
                    <a:ext uri="{FF2B5EF4-FFF2-40B4-BE49-F238E27FC236}">
                      <a16:creationId xmlns:a16="http://schemas.microsoft.com/office/drawing/2014/main" id="{B46DD552-8239-4B25-9E28-4612D760D5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9" y="2276"/>
                  <a:ext cx="62" cy="3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5" name="Freeform 87">
                  <a:extLst>
                    <a:ext uri="{FF2B5EF4-FFF2-40B4-BE49-F238E27FC236}">
                      <a16:creationId xmlns:a16="http://schemas.microsoft.com/office/drawing/2014/main" id="{9F7BA468-6840-4EF5-BF06-9585EC103699}"/>
                    </a:ext>
                  </a:extLst>
                </p:cNvPr>
                <p:cNvSpPr/>
                <p:nvPr/>
              </p:nvSpPr>
              <p:spPr bwMode="auto">
                <a:xfrm>
                  <a:off x="3723" y="2276"/>
                  <a:ext cx="64" cy="33"/>
                </a:xfrm>
                <a:custGeom>
                  <a:avLst/>
                  <a:gdLst>
                    <a:gd name="T0" fmla="*/ 30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0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0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2"/>
                        <a:pt x="7" y="16"/>
                        <a:pt x="16" y="16"/>
                      </a:cubicBezTo>
                      <a:cubicBezTo>
                        <a:pt x="24" y="16"/>
                        <a:pt x="31" y="12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6" name="Freeform 88">
                  <a:extLst>
                    <a:ext uri="{FF2B5EF4-FFF2-40B4-BE49-F238E27FC236}">
                      <a16:creationId xmlns:a16="http://schemas.microsoft.com/office/drawing/2014/main" id="{42C2A629-42CF-416C-A0AB-665A4C508732}"/>
                    </a:ext>
                  </a:extLst>
                </p:cNvPr>
                <p:cNvSpPr/>
                <p:nvPr/>
              </p:nvSpPr>
              <p:spPr bwMode="auto">
                <a:xfrm>
                  <a:off x="3577" y="2316"/>
                  <a:ext cx="64" cy="33"/>
                </a:xfrm>
                <a:custGeom>
                  <a:avLst/>
                  <a:gdLst>
                    <a:gd name="T0" fmla="*/ 30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5 w 31"/>
                    <a:gd name="T7" fmla="*/ 16 h 16"/>
                    <a:gd name="T8" fmla="*/ 30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0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3"/>
                        <a:pt x="7" y="16"/>
                        <a:pt x="15" y="16"/>
                      </a:cubicBezTo>
                      <a:cubicBezTo>
                        <a:pt x="24" y="16"/>
                        <a:pt x="30" y="13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7" name="Freeform 89">
                  <a:extLst>
                    <a:ext uri="{FF2B5EF4-FFF2-40B4-BE49-F238E27FC236}">
                      <a16:creationId xmlns:a16="http://schemas.microsoft.com/office/drawing/2014/main" id="{1CD1671F-4C0E-4945-9F6B-EC2F09993736}"/>
                    </a:ext>
                  </a:extLst>
                </p:cNvPr>
                <p:cNvSpPr/>
                <p:nvPr/>
              </p:nvSpPr>
              <p:spPr bwMode="auto">
                <a:xfrm>
                  <a:off x="3653" y="2316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3"/>
                        <a:pt x="7" y="16"/>
                        <a:pt x="16" y="16"/>
                      </a:cubicBezTo>
                      <a:cubicBezTo>
                        <a:pt x="24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8" name="Freeform 90">
                  <a:extLst>
                    <a:ext uri="{FF2B5EF4-FFF2-40B4-BE49-F238E27FC236}">
                      <a16:creationId xmlns:a16="http://schemas.microsoft.com/office/drawing/2014/main" id="{6D381451-84C8-4CDA-9459-A40C43B91429}"/>
                    </a:ext>
                  </a:extLst>
                </p:cNvPr>
                <p:cNvSpPr/>
                <p:nvPr/>
              </p:nvSpPr>
              <p:spPr bwMode="auto">
                <a:xfrm>
                  <a:off x="3730" y="2316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1" y="13"/>
                        <a:pt x="7" y="16"/>
                        <a:pt x="16" y="16"/>
                      </a:cubicBezTo>
                      <a:cubicBezTo>
                        <a:pt x="24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79" name="Freeform 91">
                  <a:extLst>
                    <a:ext uri="{FF2B5EF4-FFF2-40B4-BE49-F238E27FC236}">
                      <a16:creationId xmlns:a16="http://schemas.microsoft.com/office/drawing/2014/main" id="{81E0CD78-4622-4706-9DD1-C52F66BA74AA}"/>
                    </a:ext>
                  </a:extLst>
                </p:cNvPr>
                <p:cNvSpPr/>
                <p:nvPr/>
              </p:nvSpPr>
              <p:spPr bwMode="auto">
                <a:xfrm>
                  <a:off x="3806" y="2316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1" y="13"/>
                        <a:pt x="8" y="16"/>
                        <a:pt x="16" y="16"/>
                      </a:cubicBezTo>
                      <a:cubicBezTo>
                        <a:pt x="24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0" name="Freeform 92">
                  <a:extLst>
                    <a:ext uri="{FF2B5EF4-FFF2-40B4-BE49-F238E27FC236}">
                      <a16:creationId xmlns:a16="http://schemas.microsoft.com/office/drawing/2014/main" id="{C12E12A0-26A1-485A-BB83-6A8837BECB4A}"/>
                    </a:ext>
                  </a:extLst>
                </p:cNvPr>
                <p:cNvSpPr/>
                <p:nvPr/>
              </p:nvSpPr>
              <p:spPr bwMode="auto">
                <a:xfrm>
                  <a:off x="3882" y="2316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5 w 31"/>
                    <a:gd name="T3" fmla="*/ 0 h 16"/>
                    <a:gd name="T4" fmla="*/ 1 w 31"/>
                    <a:gd name="T5" fmla="*/ 8 h 16"/>
                    <a:gd name="T6" fmla="*/ 16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1" y="13"/>
                        <a:pt x="8" y="16"/>
                        <a:pt x="16" y="16"/>
                      </a:cubicBezTo>
                      <a:cubicBezTo>
                        <a:pt x="25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1" name="Freeform 93">
                  <a:extLst>
                    <a:ext uri="{FF2B5EF4-FFF2-40B4-BE49-F238E27FC236}">
                      <a16:creationId xmlns:a16="http://schemas.microsoft.com/office/drawing/2014/main" id="{6035C5FF-3849-41F7-BF60-62CA995F3E4D}"/>
                    </a:ext>
                  </a:extLst>
                </p:cNvPr>
                <p:cNvSpPr/>
                <p:nvPr/>
              </p:nvSpPr>
              <p:spPr bwMode="auto">
                <a:xfrm>
                  <a:off x="3426" y="2276"/>
                  <a:ext cx="62" cy="33"/>
                </a:xfrm>
                <a:custGeom>
                  <a:avLst/>
                  <a:gdLst>
                    <a:gd name="T0" fmla="*/ 30 w 30"/>
                    <a:gd name="T1" fmla="*/ 8 h 16"/>
                    <a:gd name="T2" fmla="*/ 15 w 30"/>
                    <a:gd name="T3" fmla="*/ 0 h 16"/>
                    <a:gd name="T4" fmla="*/ 0 w 30"/>
                    <a:gd name="T5" fmla="*/ 8 h 16"/>
                    <a:gd name="T6" fmla="*/ 15 w 30"/>
                    <a:gd name="T7" fmla="*/ 16 h 16"/>
                    <a:gd name="T8" fmla="*/ 30 w 30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6">
                      <a:moveTo>
                        <a:pt x="30" y="8"/>
                      </a:moveTo>
                      <a:cubicBezTo>
                        <a:pt x="30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2"/>
                        <a:pt x="6" y="16"/>
                        <a:pt x="15" y="16"/>
                      </a:cubicBezTo>
                      <a:cubicBezTo>
                        <a:pt x="23" y="16"/>
                        <a:pt x="30" y="12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2" name="Freeform 94">
                  <a:extLst>
                    <a:ext uri="{FF2B5EF4-FFF2-40B4-BE49-F238E27FC236}">
                      <a16:creationId xmlns:a16="http://schemas.microsoft.com/office/drawing/2014/main" id="{52E7C91B-5A47-47CE-9473-18B383190C3E}"/>
                    </a:ext>
                  </a:extLst>
                </p:cNvPr>
                <p:cNvSpPr/>
                <p:nvPr/>
              </p:nvSpPr>
              <p:spPr bwMode="auto">
                <a:xfrm>
                  <a:off x="3348" y="2316"/>
                  <a:ext cx="62" cy="33"/>
                </a:xfrm>
                <a:custGeom>
                  <a:avLst/>
                  <a:gdLst>
                    <a:gd name="T0" fmla="*/ 30 w 30"/>
                    <a:gd name="T1" fmla="*/ 8 h 16"/>
                    <a:gd name="T2" fmla="*/ 16 w 30"/>
                    <a:gd name="T3" fmla="*/ 0 h 16"/>
                    <a:gd name="T4" fmla="*/ 0 w 30"/>
                    <a:gd name="T5" fmla="*/ 8 h 16"/>
                    <a:gd name="T6" fmla="*/ 15 w 30"/>
                    <a:gd name="T7" fmla="*/ 16 h 16"/>
                    <a:gd name="T8" fmla="*/ 30 w 30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6">
                      <a:moveTo>
                        <a:pt x="30" y="8"/>
                      </a:moveTo>
                      <a:cubicBezTo>
                        <a:pt x="30" y="4"/>
                        <a:pt x="24" y="0"/>
                        <a:pt x="16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3"/>
                        <a:pt x="6" y="16"/>
                        <a:pt x="15" y="16"/>
                      </a:cubicBezTo>
                      <a:cubicBezTo>
                        <a:pt x="23" y="16"/>
                        <a:pt x="30" y="13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3" name="Freeform 95">
                  <a:extLst>
                    <a:ext uri="{FF2B5EF4-FFF2-40B4-BE49-F238E27FC236}">
                      <a16:creationId xmlns:a16="http://schemas.microsoft.com/office/drawing/2014/main" id="{4E82B1AF-7E1D-47C1-ADCC-41F29963625C}"/>
                    </a:ext>
                  </a:extLst>
                </p:cNvPr>
                <p:cNvSpPr/>
                <p:nvPr/>
              </p:nvSpPr>
              <p:spPr bwMode="auto">
                <a:xfrm>
                  <a:off x="3424" y="2316"/>
                  <a:ext cx="64" cy="33"/>
                </a:xfrm>
                <a:custGeom>
                  <a:avLst/>
                  <a:gdLst>
                    <a:gd name="T0" fmla="*/ 30 w 31"/>
                    <a:gd name="T1" fmla="*/ 8 h 16"/>
                    <a:gd name="T2" fmla="*/ 16 w 31"/>
                    <a:gd name="T3" fmla="*/ 0 h 16"/>
                    <a:gd name="T4" fmla="*/ 0 w 31"/>
                    <a:gd name="T5" fmla="*/ 8 h 16"/>
                    <a:gd name="T6" fmla="*/ 15 w 31"/>
                    <a:gd name="T7" fmla="*/ 16 h 16"/>
                    <a:gd name="T8" fmla="*/ 30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0" y="8"/>
                      </a:moveTo>
                      <a:cubicBezTo>
                        <a:pt x="31" y="4"/>
                        <a:pt x="24" y="0"/>
                        <a:pt x="16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3"/>
                        <a:pt x="6" y="16"/>
                        <a:pt x="15" y="16"/>
                      </a:cubicBezTo>
                      <a:cubicBezTo>
                        <a:pt x="23" y="16"/>
                        <a:pt x="30" y="13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4" name="Freeform 96">
                  <a:extLst>
                    <a:ext uri="{FF2B5EF4-FFF2-40B4-BE49-F238E27FC236}">
                      <a16:creationId xmlns:a16="http://schemas.microsoft.com/office/drawing/2014/main" id="{D971F037-55D7-4BB3-988A-BF6F6F0D82ED}"/>
                    </a:ext>
                  </a:extLst>
                </p:cNvPr>
                <p:cNvSpPr/>
                <p:nvPr/>
              </p:nvSpPr>
              <p:spPr bwMode="auto">
                <a:xfrm>
                  <a:off x="3344" y="2357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6 w 31"/>
                    <a:gd name="T3" fmla="*/ 0 h 16"/>
                    <a:gd name="T4" fmla="*/ 1 w 31"/>
                    <a:gd name="T5" fmla="*/ 8 h 16"/>
                    <a:gd name="T6" fmla="*/ 15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1" y="4"/>
                        <a:pt x="25" y="0"/>
                        <a:pt x="16" y="0"/>
                      </a:cubicBezTo>
                      <a:cubicBezTo>
                        <a:pt x="8" y="0"/>
                        <a:pt x="1" y="4"/>
                        <a:pt x="1" y="8"/>
                      </a:cubicBezTo>
                      <a:cubicBezTo>
                        <a:pt x="0" y="13"/>
                        <a:pt x="7" y="16"/>
                        <a:pt x="15" y="16"/>
                      </a:cubicBezTo>
                      <a:cubicBezTo>
                        <a:pt x="24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5" name="Freeform 97">
                  <a:extLst>
                    <a:ext uri="{FF2B5EF4-FFF2-40B4-BE49-F238E27FC236}">
                      <a16:creationId xmlns:a16="http://schemas.microsoft.com/office/drawing/2014/main" id="{CE2F92D3-4D35-4E51-A7E3-3143233AEC65}"/>
                    </a:ext>
                  </a:extLst>
                </p:cNvPr>
                <p:cNvSpPr/>
                <p:nvPr/>
              </p:nvSpPr>
              <p:spPr bwMode="auto">
                <a:xfrm>
                  <a:off x="3498" y="2357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6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1" y="4"/>
                        <a:pt x="24" y="0"/>
                        <a:pt x="16" y="0"/>
                      </a:cubicBezTo>
                      <a:cubicBezTo>
                        <a:pt x="8" y="0"/>
                        <a:pt x="1" y="4"/>
                        <a:pt x="0" y="8"/>
                      </a:cubicBezTo>
                      <a:cubicBezTo>
                        <a:pt x="0" y="13"/>
                        <a:pt x="7" y="16"/>
                        <a:pt x="16" y="16"/>
                      </a:cubicBezTo>
                      <a:cubicBezTo>
                        <a:pt x="24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6" name="Oval 98">
                  <a:extLst>
                    <a:ext uri="{FF2B5EF4-FFF2-40B4-BE49-F238E27FC236}">
                      <a16:creationId xmlns:a16="http://schemas.microsoft.com/office/drawing/2014/main" id="{75A296A5-0BF4-454E-B637-7421396BAB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7" y="2357"/>
                  <a:ext cx="62" cy="3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7" name="Oval 99">
                  <a:extLst>
                    <a:ext uri="{FF2B5EF4-FFF2-40B4-BE49-F238E27FC236}">
                      <a16:creationId xmlns:a16="http://schemas.microsoft.com/office/drawing/2014/main" id="{DE6B0F3C-47B2-476F-BAEE-A7A5737A9E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3" y="2357"/>
                  <a:ext cx="64" cy="3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8" name="Freeform 100">
                  <a:extLst>
                    <a:ext uri="{FF2B5EF4-FFF2-40B4-BE49-F238E27FC236}">
                      <a16:creationId xmlns:a16="http://schemas.microsoft.com/office/drawing/2014/main" id="{F9809A1D-B6D4-4EEB-918E-72B84023AA02}"/>
                    </a:ext>
                  </a:extLst>
                </p:cNvPr>
                <p:cNvSpPr/>
                <p:nvPr/>
              </p:nvSpPr>
              <p:spPr bwMode="auto">
                <a:xfrm>
                  <a:off x="3732" y="2357"/>
                  <a:ext cx="64" cy="33"/>
                </a:xfrm>
                <a:custGeom>
                  <a:avLst/>
                  <a:gdLst>
                    <a:gd name="T0" fmla="*/ 30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5 w 31"/>
                    <a:gd name="T7" fmla="*/ 16 h 16"/>
                    <a:gd name="T8" fmla="*/ 30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0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0" y="13"/>
                        <a:pt x="7" y="16"/>
                        <a:pt x="15" y="16"/>
                      </a:cubicBezTo>
                      <a:cubicBezTo>
                        <a:pt x="24" y="16"/>
                        <a:pt x="31" y="13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89" name="Freeform 101">
                  <a:extLst>
                    <a:ext uri="{FF2B5EF4-FFF2-40B4-BE49-F238E27FC236}">
                      <a16:creationId xmlns:a16="http://schemas.microsoft.com/office/drawing/2014/main" id="{29376681-7FE0-4E00-BFD0-07DA211F9910}"/>
                    </a:ext>
                  </a:extLst>
                </p:cNvPr>
                <p:cNvSpPr/>
                <p:nvPr/>
              </p:nvSpPr>
              <p:spPr bwMode="auto">
                <a:xfrm>
                  <a:off x="3808" y="2357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5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3"/>
                        <a:pt x="7" y="16"/>
                        <a:pt x="16" y="16"/>
                      </a:cubicBezTo>
                      <a:cubicBezTo>
                        <a:pt x="24" y="16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0" name="Freeform 102">
                  <a:extLst>
                    <a:ext uri="{FF2B5EF4-FFF2-40B4-BE49-F238E27FC236}">
                      <a16:creationId xmlns:a16="http://schemas.microsoft.com/office/drawing/2014/main" id="{1C0E81BC-10E3-493C-ACEF-12028F61663D}"/>
                    </a:ext>
                  </a:extLst>
                </p:cNvPr>
                <p:cNvSpPr/>
                <p:nvPr/>
              </p:nvSpPr>
              <p:spPr bwMode="auto">
                <a:xfrm>
                  <a:off x="3884" y="2357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6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1" y="13"/>
                        <a:pt x="8" y="16"/>
                        <a:pt x="16" y="16"/>
                      </a:cubicBezTo>
                      <a:cubicBezTo>
                        <a:pt x="25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1" name="Freeform 103">
                  <a:extLst>
                    <a:ext uri="{FF2B5EF4-FFF2-40B4-BE49-F238E27FC236}">
                      <a16:creationId xmlns:a16="http://schemas.microsoft.com/office/drawing/2014/main" id="{A39F0DFC-173D-42AB-A05B-E0972697FD65}"/>
                    </a:ext>
                  </a:extLst>
                </p:cNvPr>
                <p:cNvSpPr/>
                <p:nvPr/>
              </p:nvSpPr>
              <p:spPr bwMode="auto">
                <a:xfrm>
                  <a:off x="3420" y="2398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6 w 31"/>
                    <a:gd name="T3" fmla="*/ 0 h 17"/>
                    <a:gd name="T4" fmla="*/ 0 w 31"/>
                    <a:gd name="T5" fmla="*/ 8 h 17"/>
                    <a:gd name="T6" fmla="*/ 15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4"/>
                        <a:pt x="24" y="0"/>
                        <a:pt x="16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3"/>
                        <a:pt x="6" y="17"/>
                        <a:pt x="15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2" name="Freeform 104">
                  <a:extLst>
                    <a:ext uri="{FF2B5EF4-FFF2-40B4-BE49-F238E27FC236}">
                      <a16:creationId xmlns:a16="http://schemas.microsoft.com/office/drawing/2014/main" id="{D11F15FB-F818-4274-BAA2-E577833B6AF6}"/>
                    </a:ext>
                  </a:extLst>
                </p:cNvPr>
                <p:cNvSpPr/>
                <p:nvPr/>
              </p:nvSpPr>
              <p:spPr bwMode="auto">
                <a:xfrm>
                  <a:off x="3498" y="2398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5 w 31"/>
                    <a:gd name="T3" fmla="*/ 0 h 17"/>
                    <a:gd name="T4" fmla="*/ 0 w 31"/>
                    <a:gd name="T5" fmla="*/ 8 h 17"/>
                    <a:gd name="T6" fmla="*/ 15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3"/>
                        <a:pt x="6" y="17"/>
                        <a:pt x="15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3" name="Freeform 105">
                  <a:extLst>
                    <a:ext uri="{FF2B5EF4-FFF2-40B4-BE49-F238E27FC236}">
                      <a16:creationId xmlns:a16="http://schemas.microsoft.com/office/drawing/2014/main" id="{F21205B6-3A9D-4227-AB5E-88BE71CD7295}"/>
                    </a:ext>
                  </a:extLst>
                </p:cNvPr>
                <p:cNvSpPr/>
                <p:nvPr/>
              </p:nvSpPr>
              <p:spPr bwMode="auto">
                <a:xfrm>
                  <a:off x="3575" y="2398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6 w 31"/>
                    <a:gd name="T3" fmla="*/ 0 h 17"/>
                    <a:gd name="T4" fmla="*/ 1 w 31"/>
                    <a:gd name="T5" fmla="*/ 8 h 17"/>
                    <a:gd name="T6" fmla="*/ 16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4"/>
                        <a:pt x="25" y="0"/>
                        <a:pt x="16" y="0"/>
                      </a:cubicBezTo>
                      <a:cubicBezTo>
                        <a:pt x="8" y="0"/>
                        <a:pt x="1" y="4"/>
                        <a:pt x="1" y="8"/>
                      </a:cubicBezTo>
                      <a:cubicBezTo>
                        <a:pt x="0" y="13"/>
                        <a:pt x="7" y="17"/>
                        <a:pt x="16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4" name="Oval 106">
                  <a:extLst>
                    <a:ext uri="{FF2B5EF4-FFF2-40B4-BE49-F238E27FC236}">
                      <a16:creationId xmlns:a16="http://schemas.microsoft.com/office/drawing/2014/main" id="{AE685D34-416B-4AC4-85AD-A9570F01A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3" y="2398"/>
                  <a:ext cx="64" cy="3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5" name="Freeform 107">
                  <a:extLst>
                    <a:ext uri="{FF2B5EF4-FFF2-40B4-BE49-F238E27FC236}">
                      <a16:creationId xmlns:a16="http://schemas.microsoft.com/office/drawing/2014/main" id="{EF4523BB-D610-4159-8F0F-52E283CE4A92}"/>
                    </a:ext>
                  </a:extLst>
                </p:cNvPr>
                <p:cNvSpPr/>
                <p:nvPr/>
              </p:nvSpPr>
              <p:spPr bwMode="auto">
                <a:xfrm>
                  <a:off x="3732" y="2398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5 w 31"/>
                    <a:gd name="T3" fmla="*/ 0 h 17"/>
                    <a:gd name="T4" fmla="*/ 0 w 31"/>
                    <a:gd name="T5" fmla="*/ 8 h 17"/>
                    <a:gd name="T6" fmla="*/ 16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3"/>
                        <a:pt x="7" y="17"/>
                        <a:pt x="16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6" name="Freeform 108">
                  <a:extLst>
                    <a:ext uri="{FF2B5EF4-FFF2-40B4-BE49-F238E27FC236}">
                      <a16:creationId xmlns:a16="http://schemas.microsoft.com/office/drawing/2014/main" id="{7A11D7A7-484A-443C-9C87-14A3147D4F8E}"/>
                    </a:ext>
                  </a:extLst>
                </p:cNvPr>
                <p:cNvSpPr/>
                <p:nvPr/>
              </p:nvSpPr>
              <p:spPr bwMode="auto">
                <a:xfrm>
                  <a:off x="3810" y="2398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5 w 31"/>
                    <a:gd name="T3" fmla="*/ 0 h 17"/>
                    <a:gd name="T4" fmla="*/ 0 w 31"/>
                    <a:gd name="T5" fmla="*/ 8 h 17"/>
                    <a:gd name="T6" fmla="*/ 16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8"/>
                      </a:cubicBezTo>
                      <a:cubicBezTo>
                        <a:pt x="0" y="13"/>
                        <a:pt x="7" y="17"/>
                        <a:pt x="16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7" name="Freeform 109">
                  <a:extLst>
                    <a:ext uri="{FF2B5EF4-FFF2-40B4-BE49-F238E27FC236}">
                      <a16:creationId xmlns:a16="http://schemas.microsoft.com/office/drawing/2014/main" id="{79A7633D-FFAF-4D2F-B0CA-789C2CD1E3C1}"/>
                    </a:ext>
                  </a:extLst>
                </p:cNvPr>
                <p:cNvSpPr/>
                <p:nvPr/>
              </p:nvSpPr>
              <p:spPr bwMode="auto">
                <a:xfrm>
                  <a:off x="3888" y="2398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5 w 31"/>
                    <a:gd name="T3" fmla="*/ 0 h 17"/>
                    <a:gd name="T4" fmla="*/ 0 w 31"/>
                    <a:gd name="T5" fmla="*/ 8 h 17"/>
                    <a:gd name="T6" fmla="*/ 16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0" y="13"/>
                        <a:pt x="7" y="17"/>
                        <a:pt x="16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8" name="Freeform 110">
                  <a:extLst>
                    <a:ext uri="{FF2B5EF4-FFF2-40B4-BE49-F238E27FC236}">
                      <a16:creationId xmlns:a16="http://schemas.microsoft.com/office/drawing/2014/main" id="{6B0636BA-7101-4394-B43D-2B023BFB54C8}"/>
                    </a:ext>
                  </a:extLst>
                </p:cNvPr>
                <p:cNvSpPr/>
                <p:nvPr/>
              </p:nvSpPr>
              <p:spPr bwMode="auto">
                <a:xfrm>
                  <a:off x="3338" y="2442"/>
                  <a:ext cx="66" cy="35"/>
                </a:xfrm>
                <a:custGeom>
                  <a:avLst/>
                  <a:gdLst>
                    <a:gd name="T0" fmla="*/ 32 w 32"/>
                    <a:gd name="T1" fmla="*/ 8 h 17"/>
                    <a:gd name="T2" fmla="*/ 17 w 32"/>
                    <a:gd name="T3" fmla="*/ 0 h 17"/>
                    <a:gd name="T4" fmla="*/ 1 w 32"/>
                    <a:gd name="T5" fmla="*/ 8 h 17"/>
                    <a:gd name="T6" fmla="*/ 16 w 32"/>
                    <a:gd name="T7" fmla="*/ 17 h 17"/>
                    <a:gd name="T8" fmla="*/ 32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2" y="8"/>
                      </a:moveTo>
                      <a:cubicBezTo>
                        <a:pt x="32" y="3"/>
                        <a:pt x="25" y="0"/>
                        <a:pt x="17" y="0"/>
                      </a:cubicBezTo>
                      <a:cubicBezTo>
                        <a:pt x="8" y="0"/>
                        <a:pt x="1" y="3"/>
                        <a:pt x="1" y="8"/>
                      </a:cubicBezTo>
                      <a:cubicBezTo>
                        <a:pt x="0" y="13"/>
                        <a:pt x="7" y="17"/>
                        <a:pt x="16" y="17"/>
                      </a:cubicBezTo>
                      <a:cubicBezTo>
                        <a:pt x="24" y="17"/>
                        <a:pt x="32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899" name="Freeform 111">
                  <a:extLst>
                    <a:ext uri="{FF2B5EF4-FFF2-40B4-BE49-F238E27FC236}">
                      <a16:creationId xmlns:a16="http://schemas.microsoft.com/office/drawing/2014/main" id="{05F93EEF-3580-4B89-B5F2-1EF7A59ED6CC}"/>
                    </a:ext>
                  </a:extLst>
                </p:cNvPr>
                <p:cNvSpPr/>
                <p:nvPr/>
              </p:nvSpPr>
              <p:spPr bwMode="auto">
                <a:xfrm>
                  <a:off x="3418" y="2442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6 w 31"/>
                    <a:gd name="T3" fmla="*/ 0 h 17"/>
                    <a:gd name="T4" fmla="*/ 0 w 31"/>
                    <a:gd name="T5" fmla="*/ 8 h 17"/>
                    <a:gd name="T6" fmla="*/ 15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3"/>
                        <a:pt x="24" y="0"/>
                        <a:pt x="16" y="0"/>
                      </a:cubicBezTo>
                      <a:cubicBezTo>
                        <a:pt x="7" y="0"/>
                        <a:pt x="0" y="3"/>
                        <a:pt x="0" y="8"/>
                      </a:cubicBezTo>
                      <a:cubicBezTo>
                        <a:pt x="0" y="13"/>
                        <a:pt x="6" y="17"/>
                        <a:pt x="15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0" name="Freeform 112">
                  <a:extLst>
                    <a:ext uri="{FF2B5EF4-FFF2-40B4-BE49-F238E27FC236}">
                      <a16:creationId xmlns:a16="http://schemas.microsoft.com/office/drawing/2014/main" id="{7F6EF758-EEF6-4CD7-90E6-3A658BC9C840}"/>
                    </a:ext>
                  </a:extLst>
                </p:cNvPr>
                <p:cNvSpPr/>
                <p:nvPr/>
              </p:nvSpPr>
              <p:spPr bwMode="auto">
                <a:xfrm>
                  <a:off x="3496" y="2442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6 w 31"/>
                    <a:gd name="T3" fmla="*/ 0 h 17"/>
                    <a:gd name="T4" fmla="*/ 0 w 31"/>
                    <a:gd name="T5" fmla="*/ 8 h 17"/>
                    <a:gd name="T6" fmla="*/ 15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3"/>
                        <a:pt x="24" y="0"/>
                        <a:pt x="16" y="0"/>
                      </a:cubicBezTo>
                      <a:cubicBezTo>
                        <a:pt x="7" y="0"/>
                        <a:pt x="0" y="3"/>
                        <a:pt x="0" y="8"/>
                      </a:cubicBezTo>
                      <a:cubicBezTo>
                        <a:pt x="0" y="13"/>
                        <a:pt x="7" y="17"/>
                        <a:pt x="15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1" name="Oval 113">
                  <a:extLst>
                    <a:ext uri="{FF2B5EF4-FFF2-40B4-BE49-F238E27FC236}">
                      <a16:creationId xmlns:a16="http://schemas.microsoft.com/office/drawing/2014/main" id="{CA1C6B91-591A-44D0-BABA-1B957ED89A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5" y="2442"/>
                  <a:ext cx="64" cy="3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2" name="Freeform 114">
                  <a:extLst>
                    <a:ext uri="{FF2B5EF4-FFF2-40B4-BE49-F238E27FC236}">
                      <a16:creationId xmlns:a16="http://schemas.microsoft.com/office/drawing/2014/main" id="{06B6F702-2F13-4E8B-9EBE-5BBE613C63B0}"/>
                    </a:ext>
                  </a:extLst>
                </p:cNvPr>
                <p:cNvSpPr/>
                <p:nvPr/>
              </p:nvSpPr>
              <p:spPr bwMode="auto">
                <a:xfrm>
                  <a:off x="3653" y="2442"/>
                  <a:ext cx="66" cy="35"/>
                </a:xfrm>
                <a:custGeom>
                  <a:avLst/>
                  <a:gdLst>
                    <a:gd name="T0" fmla="*/ 32 w 32"/>
                    <a:gd name="T1" fmla="*/ 8 h 17"/>
                    <a:gd name="T2" fmla="*/ 16 w 32"/>
                    <a:gd name="T3" fmla="*/ 0 h 17"/>
                    <a:gd name="T4" fmla="*/ 0 w 32"/>
                    <a:gd name="T5" fmla="*/ 8 h 17"/>
                    <a:gd name="T6" fmla="*/ 16 w 32"/>
                    <a:gd name="T7" fmla="*/ 17 h 17"/>
                    <a:gd name="T8" fmla="*/ 32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2" y="8"/>
                      </a:moveTo>
                      <a:cubicBezTo>
                        <a:pt x="31" y="3"/>
                        <a:pt x="24" y="0"/>
                        <a:pt x="16" y="0"/>
                      </a:cubicBezTo>
                      <a:cubicBezTo>
                        <a:pt x="7" y="0"/>
                        <a:pt x="0" y="3"/>
                        <a:pt x="0" y="8"/>
                      </a:cubicBezTo>
                      <a:cubicBezTo>
                        <a:pt x="0" y="13"/>
                        <a:pt x="7" y="17"/>
                        <a:pt x="16" y="17"/>
                      </a:cubicBezTo>
                      <a:cubicBezTo>
                        <a:pt x="25" y="17"/>
                        <a:pt x="32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3" name="Freeform 115">
                  <a:extLst>
                    <a:ext uri="{FF2B5EF4-FFF2-40B4-BE49-F238E27FC236}">
                      <a16:creationId xmlns:a16="http://schemas.microsoft.com/office/drawing/2014/main" id="{2D678DE9-9455-4180-A2D3-F1F81CB6A2D5}"/>
                    </a:ext>
                  </a:extLst>
                </p:cNvPr>
                <p:cNvSpPr/>
                <p:nvPr/>
              </p:nvSpPr>
              <p:spPr bwMode="auto">
                <a:xfrm>
                  <a:off x="3734" y="2442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5 w 31"/>
                    <a:gd name="T3" fmla="*/ 0 h 17"/>
                    <a:gd name="T4" fmla="*/ 0 w 31"/>
                    <a:gd name="T5" fmla="*/ 8 h 17"/>
                    <a:gd name="T6" fmla="*/ 15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3"/>
                        <a:pt x="24" y="0"/>
                        <a:pt x="15" y="0"/>
                      </a:cubicBezTo>
                      <a:cubicBezTo>
                        <a:pt x="6" y="0"/>
                        <a:pt x="0" y="3"/>
                        <a:pt x="0" y="8"/>
                      </a:cubicBezTo>
                      <a:cubicBezTo>
                        <a:pt x="0" y="13"/>
                        <a:pt x="7" y="17"/>
                        <a:pt x="15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4" name="Freeform 116">
                  <a:extLst>
                    <a:ext uri="{FF2B5EF4-FFF2-40B4-BE49-F238E27FC236}">
                      <a16:creationId xmlns:a16="http://schemas.microsoft.com/office/drawing/2014/main" id="{6C7D341B-2CE8-44DF-819C-7A6921ACC188}"/>
                    </a:ext>
                  </a:extLst>
                </p:cNvPr>
                <p:cNvSpPr/>
                <p:nvPr/>
              </p:nvSpPr>
              <p:spPr bwMode="auto">
                <a:xfrm>
                  <a:off x="3812" y="2442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5 w 31"/>
                    <a:gd name="T3" fmla="*/ 0 h 17"/>
                    <a:gd name="T4" fmla="*/ 0 w 31"/>
                    <a:gd name="T5" fmla="*/ 8 h 17"/>
                    <a:gd name="T6" fmla="*/ 16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3"/>
                        <a:pt x="24" y="0"/>
                        <a:pt x="15" y="0"/>
                      </a:cubicBezTo>
                      <a:cubicBezTo>
                        <a:pt x="6" y="0"/>
                        <a:pt x="0" y="3"/>
                        <a:pt x="0" y="8"/>
                      </a:cubicBezTo>
                      <a:cubicBezTo>
                        <a:pt x="0" y="13"/>
                        <a:pt x="7" y="17"/>
                        <a:pt x="16" y="17"/>
                      </a:cubicBezTo>
                      <a:cubicBezTo>
                        <a:pt x="24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5" name="Freeform 117">
                  <a:extLst>
                    <a:ext uri="{FF2B5EF4-FFF2-40B4-BE49-F238E27FC236}">
                      <a16:creationId xmlns:a16="http://schemas.microsoft.com/office/drawing/2014/main" id="{0934C0EA-0124-455D-A8F3-CE9755C799B4}"/>
                    </a:ext>
                  </a:extLst>
                </p:cNvPr>
                <p:cNvSpPr/>
                <p:nvPr/>
              </p:nvSpPr>
              <p:spPr bwMode="auto">
                <a:xfrm>
                  <a:off x="3890" y="2442"/>
                  <a:ext cx="64" cy="35"/>
                </a:xfrm>
                <a:custGeom>
                  <a:avLst/>
                  <a:gdLst>
                    <a:gd name="T0" fmla="*/ 31 w 31"/>
                    <a:gd name="T1" fmla="*/ 8 h 17"/>
                    <a:gd name="T2" fmla="*/ 15 w 31"/>
                    <a:gd name="T3" fmla="*/ 0 h 17"/>
                    <a:gd name="T4" fmla="*/ 0 w 31"/>
                    <a:gd name="T5" fmla="*/ 8 h 17"/>
                    <a:gd name="T6" fmla="*/ 16 w 31"/>
                    <a:gd name="T7" fmla="*/ 17 h 17"/>
                    <a:gd name="T8" fmla="*/ 31 w 31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7">
                      <a:moveTo>
                        <a:pt x="31" y="8"/>
                      </a:moveTo>
                      <a:cubicBezTo>
                        <a:pt x="31" y="3"/>
                        <a:pt x="24" y="0"/>
                        <a:pt x="15" y="0"/>
                      </a:cubicBezTo>
                      <a:cubicBezTo>
                        <a:pt x="6" y="0"/>
                        <a:pt x="0" y="3"/>
                        <a:pt x="0" y="8"/>
                      </a:cubicBezTo>
                      <a:cubicBezTo>
                        <a:pt x="0" y="13"/>
                        <a:pt x="7" y="17"/>
                        <a:pt x="16" y="17"/>
                      </a:cubicBezTo>
                      <a:cubicBezTo>
                        <a:pt x="25" y="17"/>
                        <a:pt x="31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6" name="Freeform 118">
                  <a:extLst>
                    <a:ext uri="{FF2B5EF4-FFF2-40B4-BE49-F238E27FC236}">
                      <a16:creationId xmlns:a16="http://schemas.microsoft.com/office/drawing/2014/main" id="{BD8801EB-FDFC-4684-AE6C-037EA05C67F0}"/>
                    </a:ext>
                  </a:extLst>
                </p:cNvPr>
                <p:cNvSpPr/>
                <p:nvPr/>
              </p:nvSpPr>
              <p:spPr bwMode="auto">
                <a:xfrm>
                  <a:off x="3335" y="2485"/>
                  <a:ext cx="67" cy="35"/>
                </a:xfrm>
                <a:custGeom>
                  <a:avLst/>
                  <a:gdLst>
                    <a:gd name="T0" fmla="*/ 32 w 32"/>
                    <a:gd name="T1" fmla="*/ 8 h 17"/>
                    <a:gd name="T2" fmla="*/ 16 w 32"/>
                    <a:gd name="T3" fmla="*/ 0 h 17"/>
                    <a:gd name="T4" fmla="*/ 0 w 32"/>
                    <a:gd name="T5" fmla="*/ 8 h 17"/>
                    <a:gd name="T6" fmla="*/ 15 w 32"/>
                    <a:gd name="T7" fmla="*/ 17 h 17"/>
                    <a:gd name="T8" fmla="*/ 32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2" y="8"/>
                      </a:moveTo>
                      <a:cubicBezTo>
                        <a:pt x="32" y="3"/>
                        <a:pt x="25" y="0"/>
                        <a:pt x="16" y="0"/>
                      </a:cubicBezTo>
                      <a:cubicBezTo>
                        <a:pt x="8" y="0"/>
                        <a:pt x="0" y="3"/>
                        <a:pt x="0" y="8"/>
                      </a:cubicBezTo>
                      <a:cubicBezTo>
                        <a:pt x="0" y="13"/>
                        <a:pt x="7" y="17"/>
                        <a:pt x="15" y="17"/>
                      </a:cubicBezTo>
                      <a:cubicBezTo>
                        <a:pt x="24" y="17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7" name="Freeform 119">
                  <a:extLst>
                    <a:ext uri="{FF2B5EF4-FFF2-40B4-BE49-F238E27FC236}">
                      <a16:creationId xmlns:a16="http://schemas.microsoft.com/office/drawing/2014/main" id="{932F5040-17BC-41F6-95DD-40793A4FCF74}"/>
                    </a:ext>
                  </a:extLst>
                </p:cNvPr>
                <p:cNvSpPr/>
                <p:nvPr/>
              </p:nvSpPr>
              <p:spPr bwMode="auto">
                <a:xfrm>
                  <a:off x="3414" y="2485"/>
                  <a:ext cx="66" cy="35"/>
                </a:xfrm>
                <a:custGeom>
                  <a:avLst/>
                  <a:gdLst>
                    <a:gd name="T0" fmla="*/ 32 w 32"/>
                    <a:gd name="T1" fmla="*/ 8 h 17"/>
                    <a:gd name="T2" fmla="*/ 17 w 32"/>
                    <a:gd name="T3" fmla="*/ 0 h 17"/>
                    <a:gd name="T4" fmla="*/ 1 w 32"/>
                    <a:gd name="T5" fmla="*/ 8 h 17"/>
                    <a:gd name="T6" fmla="*/ 16 w 32"/>
                    <a:gd name="T7" fmla="*/ 17 h 17"/>
                    <a:gd name="T8" fmla="*/ 32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2" y="8"/>
                      </a:moveTo>
                      <a:cubicBezTo>
                        <a:pt x="32" y="3"/>
                        <a:pt x="26" y="0"/>
                        <a:pt x="17" y="0"/>
                      </a:cubicBezTo>
                      <a:cubicBezTo>
                        <a:pt x="8" y="0"/>
                        <a:pt x="1" y="3"/>
                        <a:pt x="1" y="8"/>
                      </a:cubicBezTo>
                      <a:cubicBezTo>
                        <a:pt x="0" y="13"/>
                        <a:pt x="7" y="17"/>
                        <a:pt x="16" y="17"/>
                      </a:cubicBezTo>
                      <a:cubicBezTo>
                        <a:pt x="25" y="17"/>
                        <a:pt x="32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8" name="Freeform 120">
                  <a:extLst>
                    <a:ext uri="{FF2B5EF4-FFF2-40B4-BE49-F238E27FC236}">
                      <a16:creationId xmlns:a16="http://schemas.microsoft.com/office/drawing/2014/main" id="{9E9A3C09-5ACE-415D-972C-7A7A28032219}"/>
                    </a:ext>
                  </a:extLst>
                </p:cNvPr>
                <p:cNvSpPr/>
                <p:nvPr/>
              </p:nvSpPr>
              <p:spPr bwMode="auto">
                <a:xfrm>
                  <a:off x="3812" y="2485"/>
                  <a:ext cx="66" cy="35"/>
                </a:xfrm>
                <a:custGeom>
                  <a:avLst/>
                  <a:gdLst>
                    <a:gd name="T0" fmla="*/ 32 w 32"/>
                    <a:gd name="T1" fmla="*/ 8 h 17"/>
                    <a:gd name="T2" fmla="*/ 16 w 32"/>
                    <a:gd name="T3" fmla="*/ 0 h 17"/>
                    <a:gd name="T4" fmla="*/ 1 w 32"/>
                    <a:gd name="T5" fmla="*/ 8 h 17"/>
                    <a:gd name="T6" fmla="*/ 17 w 32"/>
                    <a:gd name="T7" fmla="*/ 17 h 17"/>
                    <a:gd name="T8" fmla="*/ 32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2" y="8"/>
                      </a:moveTo>
                      <a:cubicBezTo>
                        <a:pt x="32" y="3"/>
                        <a:pt x="25" y="0"/>
                        <a:pt x="16" y="0"/>
                      </a:cubicBezTo>
                      <a:cubicBezTo>
                        <a:pt x="7" y="0"/>
                        <a:pt x="0" y="3"/>
                        <a:pt x="1" y="8"/>
                      </a:cubicBezTo>
                      <a:cubicBezTo>
                        <a:pt x="1" y="13"/>
                        <a:pt x="8" y="17"/>
                        <a:pt x="17" y="17"/>
                      </a:cubicBezTo>
                      <a:cubicBezTo>
                        <a:pt x="25" y="17"/>
                        <a:pt x="32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09" name="Freeform 121">
                  <a:extLst>
                    <a:ext uri="{FF2B5EF4-FFF2-40B4-BE49-F238E27FC236}">
                      <a16:creationId xmlns:a16="http://schemas.microsoft.com/office/drawing/2014/main" id="{D2CA620D-9425-4E47-B9C9-DBA0EC8AB012}"/>
                    </a:ext>
                  </a:extLst>
                </p:cNvPr>
                <p:cNvSpPr/>
                <p:nvPr/>
              </p:nvSpPr>
              <p:spPr bwMode="auto">
                <a:xfrm>
                  <a:off x="3893" y="2485"/>
                  <a:ext cx="66" cy="35"/>
                </a:xfrm>
                <a:custGeom>
                  <a:avLst/>
                  <a:gdLst>
                    <a:gd name="T0" fmla="*/ 32 w 32"/>
                    <a:gd name="T1" fmla="*/ 8 h 17"/>
                    <a:gd name="T2" fmla="*/ 15 w 32"/>
                    <a:gd name="T3" fmla="*/ 0 h 17"/>
                    <a:gd name="T4" fmla="*/ 0 w 32"/>
                    <a:gd name="T5" fmla="*/ 8 h 17"/>
                    <a:gd name="T6" fmla="*/ 16 w 32"/>
                    <a:gd name="T7" fmla="*/ 17 h 17"/>
                    <a:gd name="T8" fmla="*/ 32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2" y="8"/>
                      </a:moveTo>
                      <a:cubicBezTo>
                        <a:pt x="31" y="3"/>
                        <a:pt x="24" y="0"/>
                        <a:pt x="15" y="0"/>
                      </a:cubicBezTo>
                      <a:cubicBezTo>
                        <a:pt x="7" y="0"/>
                        <a:pt x="0" y="3"/>
                        <a:pt x="0" y="8"/>
                      </a:cubicBezTo>
                      <a:cubicBezTo>
                        <a:pt x="0" y="13"/>
                        <a:pt x="8" y="17"/>
                        <a:pt x="16" y="17"/>
                      </a:cubicBezTo>
                      <a:cubicBezTo>
                        <a:pt x="25" y="17"/>
                        <a:pt x="32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0" name="Freeform 122">
                  <a:extLst>
                    <a:ext uri="{FF2B5EF4-FFF2-40B4-BE49-F238E27FC236}">
                      <a16:creationId xmlns:a16="http://schemas.microsoft.com/office/drawing/2014/main" id="{7D813859-388A-40DF-8487-A0C73A755FB7}"/>
                    </a:ext>
                  </a:extLst>
                </p:cNvPr>
                <p:cNvSpPr/>
                <p:nvPr/>
              </p:nvSpPr>
              <p:spPr bwMode="auto">
                <a:xfrm>
                  <a:off x="3971" y="2485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6 w 33"/>
                    <a:gd name="T3" fmla="*/ 0 h 17"/>
                    <a:gd name="T4" fmla="*/ 1 w 33"/>
                    <a:gd name="T5" fmla="*/ 8 h 17"/>
                    <a:gd name="T6" fmla="*/ 17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2" y="3"/>
                        <a:pt x="24" y="0"/>
                        <a:pt x="16" y="0"/>
                      </a:cubicBezTo>
                      <a:cubicBezTo>
                        <a:pt x="7" y="0"/>
                        <a:pt x="0" y="3"/>
                        <a:pt x="1" y="8"/>
                      </a:cubicBezTo>
                      <a:cubicBezTo>
                        <a:pt x="1" y="13"/>
                        <a:pt x="8" y="17"/>
                        <a:pt x="17" y="17"/>
                      </a:cubicBezTo>
                      <a:cubicBezTo>
                        <a:pt x="26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1" name="Freeform 123">
                  <a:extLst>
                    <a:ext uri="{FF2B5EF4-FFF2-40B4-BE49-F238E27FC236}">
                      <a16:creationId xmlns:a16="http://schemas.microsoft.com/office/drawing/2014/main" id="{413BFC29-E6BD-4576-8793-E60755A67D59}"/>
                    </a:ext>
                  </a:extLst>
                </p:cNvPr>
                <p:cNvSpPr/>
                <p:nvPr/>
              </p:nvSpPr>
              <p:spPr bwMode="auto">
                <a:xfrm>
                  <a:off x="4051" y="2485"/>
                  <a:ext cx="66" cy="35"/>
                </a:xfrm>
                <a:custGeom>
                  <a:avLst/>
                  <a:gdLst>
                    <a:gd name="T0" fmla="*/ 32 w 32"/>
                    <a:gd name="T1" fmla="*/ 8 h 17"/>
                    <a:gd name="T2" fmla="*/ 15 w 32"/>
                    <a:gd name="T3" fmla="*/ 0 h 17"/>
                    <a:gd name="T4" fmla="*/ 0 w 32"/>
                    <a:gd name="T5" fmla="*/ 8 h 17"/>
                    <a:gd name="T6" fmla="*/ 17 w 32"/>
                    <a:gd name="T7" fmla="*/ 17 h 17"/>
                    <a:gd name="T8" fmla="*/ 32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2" y="8"/>
                      </a:moveTo>
                      <a:cubicBezTo>
                        <a:pt x="31" y="3"/>
                        <a:pt x="24" y="0"/>
                        <a:pt x="15" y="0"/>
                      </a:cubicBezTo>
                      <a:cubicBezTo>
                        <a:pt x="7" y="0"/>
                        <a:pt x="0" y="3"/>
                        <a:pt x="0" y="8"/>
                      </a:cubicBezTo>
                      <a:cubicBezTo>
                        <a:pt x="1" y="13"/>
                        <a:pt x="8" y="17"/>
                        <a:pt x="17" y="17"/>
                      </a:cubicBezTo>
                      <a:cubicBezTo>
                        <a:pt x="26" y="17"/>
                        <a:pt x="32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2" name="Freeform 124">
                  <a:extLst>
                    <a:ext uri="{FF2B5EF4-FFF2-40B4-BE49-F238E27FC236}">
                      <a16:creationId xmlns:a16="http://schemas.microsoft.com/office/drawing/2014/main" id="{F333C337-5E41-4868-85F5-A3255665749D}"/>
                    </a:ext>
                  </a:extLst>
                </p:cNvPr>
                <p:cNvSpPr/>
                <p:nvPr/>
              </p:nvSpPr>
              <p:spPr bwMode="auto">
                <a:xfrm>
                  <a:off x="5638" y="2669"/>
                  <a:ext cx="78" cy="41"/>
                </a:xfrm>
                <a:custGeom>
                  <a:avLst/>
                  <a:gdLst>
                    <a:gd name="T0" fmla="*/ 36 w 38"/>
                    <a:gd name="T1" fmla="*/ 10 h 20"/>
                    <a:gd name="T2" fmla="*/ 15 w 38"/>
                    <a:gd name="T3" fmla="*/ 0 h 20"/>
                    <a:gd name="T4" fmla="*/ 3 w 38"/>
                    <a:gd name="T5" fmla="*/ 10 h 20"/>
                    <a:gd name="T6" fmla="*/ 23 w 38"/>
                    <a:gd name="T7" fmla="*/ 20 h 20"/>
                    <a:gd name="T8" fmla="*/ 36 w 38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0">
                      <a:moveTo>
                        <a:pt x="36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3" y="10"/>
                      </a:cubicBezTo>
                      <a:cubicBezTo>
                        <a:pt x="5" y="16"/>
                        <a:pt x="14" y="20"/>
                        <a:pt x="23" y="20"/>
                      </a:cubicBezTo>
                      <a:cubicBezTo>
                        <a:pt x="32" y="20"/>
                        <a:pt x="38" y="16"/>
                        <a:pt x="3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3" name="Freeform 125">
                  <a:extLst>
                    <a:ext uri="{FF2B5EF4-FFF2-40B4-BE49-F238E27FC236}">
                      <a16:creationId xmlns:a16="http://schemas.microsoft.com/office/drawing/2014/main" id="{EACE4B93-74A6-4CBC-9063-164A36982E31}"/>
                    </a:ext>
                  </a:extLst>
                </p:cNvPr>
                <p:cNvSpPr/>
                <p:nvPr/>
              </p:nvSpPr>
              <p:spPr bwMode="auto">
                <a:xfrm>
                  <a:off x="5681" y="2770"/>
                  <a:ext cx="79" cy="44"/>
                </a:xfrm>
                <a:custGeom>
                  <a:avLst/>
                  <a:gdLst>
                    <a:gd name="T0" fmla="*/ 36 w 38"/>
                    <a:gd name="T1" fmla="*/ 10 h 21"/>
                    <a:gd name="T2" fmla="*/ 15 w 38"/>
                    <a:gd name="T3" fmla="*/ 0 h 21"/>
                    <a:gd name="T4" fmla="*/ 2 w 38"/>
                    <a:gd name="T5" fmla="*/ 10 h 21"/>
                    <a:gd name="T6" fmla="*/ 23 w 38"/>
                    <a:gd name="T7" fmla="*/ 21 h 21"/>
                    <a:gd name="T8" fmla="*/ 36 w 38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1">
                      <a:moveTo>
                        <a:pt x="36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5" y="0"/>
                        <a:pt x="0" y="5"/>
                        <a:pt x="2" y="10"/>
                      </a:cubicBezTo>
                      <a:cubicBezTo>
                        <a:pt x="5" y="16"/>
                        <a:pt x="14" y="21"/>
                        <a:pt x="23" y="21"/>
                      </a:cubicBezTo>
                      <a:cubicBezTo>
                        <a:pt x="33" y="21"/>
                        <a:pt x="38" y="16"/>
                        <a:pt x="3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4" name="Freeform 126">
                  <a:extLst>
                    <a:ext uri="{FF2B5EF4-FFF2-40B4-BE49-F238E27FC236}">
                      <a16:creationId xmlns:a16="http://schemas.microsoft.com/office/drawing/2014/main" id="{99D1D872-AF7E-4CEB-BB47-E144B3752147}"/>
                    </a:ext>
                  </a:extLst>
                </p:cNvPr>
                <p:cNvSpPr/>
                <p:nvPr/>
              </p:nvSpPr>
              <p:spPr bwMode="auto">
                <a:xfrm>
                  <a:off x="5401" y="2129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3 w 33"/>
                    <a:gd name="T3" fmla="*/ 0 h 14"/>
                    <a:gd name="T4" fmla="*/ 2 w 33"/>
                    <a:gd name="T5" fmla="*/ 7 h 14"/>
                    <a:gd name="T6" fmla="*/ 20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2" y="14"/>
                        <a:pt x="20" y="14"/>
                      </a:cubicBezTo>
                      <a:cubicBezTo>
                        <a:pt x="28" y="14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5" name="Freeform 127">
                  <a:extLst>
                    <a:ext uri="{FF2B5EF4-FFF2-40B4-BE49-F238E27FC236}">
                      <a16:creationId xmlns:a16="http://schemas.microsoft.com/office/drawing/2014/main" id="{055FDDC0-0C8E-4AD3-B449-A23DDE752ED7}"/>
                    </a:ext>
                  </a:extLst>
                </p:cNvPr>
                <p:cNvSpPr/>
                <p:nvPr/>
              </p:nvSpPr>
              <p:spPr bwMode="auto">
                <a:xfrm>
                  <a:off x="5475" y="2129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2 w 32"/>
                    <a:gd name="T3" fmla="*/ 0 h 14"/>
                    <a:gd name="T4" fmla="*/ 1 w 32"/>
                    <a:gd name="T5" fmla="*/ 7 h 14"/>
                    <a:gd name="T6" fmla="*/ 19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28" y="3"/>
                        <a:pt x="20" y="0"/>
                        <a:pt x="12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1"/>
                        <a:pt x="11" y="14"/>
                        <a:pt x="19" y="14"/>
                      </a:cubicBezTo>
                      <a:cubicBezTo>
                        <a:pt x="27" y="14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6" name="Freeform 128">
                  <a:extLst>
                    <a:ext uri="{FF2B5EF4-FFF2-40B4-BE49-F238E27FC236}">
                      <a16:creationId xmlns:a16="http://schemas.microsoft.com/office/drawing/2014/main" id="{2A2EB303-D15C-4972-B629-08A0DFFD36C7}"/>
                    </a:ext>
                  </a:extLst>
                </p:cNvPr>
                <p:cNvSpPr/>
                <p:nvPr/>
              </p:nvSpPr>
              <p:spPr bwMode="auto">
                <a:xfrm>
                  <a:off x="5692" y="2129"/>
                  <a:ext cx="70" cy="29"/>
                </a:xfrm>
                <a:custGeom>
                  <a:avLst/>
                  <a:gdLst>
                    <a:gd name="T0" fmla="*/ 31 w 34"/>
                    <a:gd name="T1" fmla="*/ 7 h 14"/>
                    <a:gd name="T2" fmla="*/ 13 w 34"/>
                    <a:gd name="T3" fmla="*/ 0 h 14"/>
                    <a:gd name="T4" fmla="*/ 3 w 34"/>
                    <a:gd name="T5" fmla="*/ 7 h 14"/>
                    <a:gd name="T6" fmla="*/ 21 w 34"/>
                    <a:gd name="T7" fmla="*/ 14 h 14"/>
                    <a:gd name="T8" fmla="*/ 31 w 34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3" y="7"/>
                      </a:cubicBezTo>
                      <a:cubicBezTo>
                        <a:pt x="5" y="11"/>
                        <a:pt x="13" y="14"/>
                        <a:pt x="21" y="14"/>
                      </a:cubicBezTo>
                      <a:cubicBezTo>
                        <a:pt x="29" y="14"/>
                        <a:pt x="34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7" name="Freeform 129">
                  <a:extLst>
                    <a:ext uri="{FF2B5EF4-FFF2-40B4-BE49-F238E27FC236}">
                      <a16:creationId xmlns:a16="http://schemas.microsoft.com/office/drawing/2014/main" id="{E3B95C08-2C43-4C8A-B322-64DCEFC486FB}"/>
                    </a:ext>
                  </a:extLst>
                </p:cNvPr>
                <p:cNvSpPr/>
                <p:nvPr/>
              </p:nvSpPr>
              <p:spPr bwMode="auto">
                <a:xfrm>
                  <a:off x="5766" y="2129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2 w 33"/>
                    <a:gd name="T3" fmla="*/ 0 h 14"/>
                    <a:gd name="T4" fmla="*/ 2 w 33"/>
                    <a:gd name="T5" fmla="*/ 7 h 14"/>
                    <a:gd name="T6" fmla="*/ 20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29" y="3"/>
                        <a:pt x="20" y="0"/>
                        <a:pt x="12" y="0"/>
                      </a:cubicBezTo>
                      <a:cubicBezTo>
                        <a:pt x="4" y="0"/>
                        <a:pt x="0" y="3"/>
                        <a:pt x="2" y="7"/>
                      </a:cubicBezTo>
                      <a:cubicBezTo>
                        <a:pt x="4" y="11"/>
                        <a:pt x="12" y="14"/>
                        <a:pt x="20" y="14"/>
                      </a:cubicBezTo>
                      <a:cubicBezTo>
                        <a:pt x="28" y="14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8" name="Freeform 130">
                  <a:extLst>
                    <a:ext uri="{FF2B5EF4-FFF2-40B4-BE49-F238E27FC236}">
                      <a16:creationId xmlns:a16="http://schemas.microsoft.com/office/drawing/2014/main" id="{6EDF3B98-7322-4BD0-B672-E8DC10EF031C}"/>
                    </a:ext>
                  </a:extLst>
                </p:cNvPr>
                <p:cNvSpPr/>
                <p:nvPr/>
              </p:nvSpPr>
              <p:spPr bwMode="auto">
                <a:xfrm>
                  <a:off x="4060" y="2574"/>
                  <a:ext cx="68" cy="39"/>
                </a:xfrm>
                <a:custGeom>
                  <a:avLst/>
                  <a:gdLst>
                    <a:gd name="T0" fmla="*/ 32 w 33"/>
                    <a:gd name="T1" fmla="*/ 10 h 19"/>
                    <a:gd name="T2" fmla="*/ 15 w 33"/>
                    <a:gd name="T3" fmla="*/ 0 h 19"/>
                    <a:gd name="T4" fmla="*/ 0 w 33"/>
                    <a:gd name="T5" fmla="*/ 10 h 19"/>
                    <a:gd name="T6" fmla="*/ 17 w 33"/>
                    <a:gd name="T7" fmla="*/ 19 h 19"/>
                    <a:gd name="T8" fmla="*/ 32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1" y="15"/>
                        <a:pt x="8" y="19"/>
                        <a:pt x="17" y="19"/>
                      </a:cubicBezTo>
                      <a:cubicBezTo>
                        <a:pt x="26" y="19"/>
                        <a:pt x="33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19" name="Freeform 131">
                  <a:extLst>
                    <a:ext uri="{FF2B5EF4-FFF2-40B4-BE49-F238E27FC236}">
                      <a16:creationId xmlns:a16="http://schemas.microsoft.com/office/drawing/2014/main" id="{A17E314B-F8A2-4895-9E67-C9F05814C528}"/>
                    </a:ext>
                  </a:extLst>
                </p:cNvPr>
                <p:cNvSpPr/>
                <p:nvPr/>
              </p:nvSpPr>
              <p:spPr bwMode="auto">
                <a:xfrm>
                  <a:off x="4111" y="231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7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1" y="13"/>
                        <a:pt x="9" y="16"/>
                        <a:pt x="17" y="16"/>
                      </a:cubicBezTo>
                      <a:cubicBezTo>
                        <a:pt x="25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0" name="Freeform 132">
                  <a:extLst>
                    <a:ext uri="{FF2B5EF4-FFF2-40B4-BE49-F238E27FC236}">
                      <a16:creationId xmlns:a16="http://schemas.microsoft.com/office/drawing/2014/main" id="{29F4CB11-74C0-4FB7-9D32-03451F6891AA}"/>
                    </a:ext>
                  </a:extLst>
                </p:cNvPr>
                <p:cNvSpPr/>
                <p:nvPr/>
              </p:nvSpPr>
              <p:spPr bwMode="auto">
                <a:xfrm>
                  <a:off x="4198" y="2398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5 w 33"/>
                    <a:gd name="T3" fmla="*/ 0 h 17"/>
                    <a:gd name="T4" fmla="*/ 1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2" y="13"/>
                        <a:pt x="9" y="17"/>
                        <a:pt x="18" y="17"/>
                      </a:cubicBezTo>
                      <a:cubicBezTo>
                        <a:pt x="26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1" name="Freeform 133">
                  <a:extLst>
                    <a:ext uri="{FF2B5EF4-FFF2-40B4-BE49-F238E27FC236}">
                      <a16:creationId xmlns:a16="http://schemas.microsoft.com/office/drawing/2014/main" id="{DBC44624-5371-45C1-BDCA-338676998C28}"/>
                    </a:ext>
                  </a:extLst>
                </p:cNvPr>
                <p:cNvSpPr/>
                <p:nvPr/>
              </p:nvSpPr>
              <p:spPr bwMode="auto">
                <a:xfrm>
                  <a:off x="4122" y="2398"/>
                  <a:ext cx="66" cy="35"/>
                </a:xfrm>
                <a:custGeom>
                  <a:avLst/>
                  <a:gdLst>
                    <a:gd name="T0" fmla="*/ 31 w 32"/>
                    <a:gd name="T1" fmla="*/ 8 h 17"/>
                    <a:gd name="T2" fmla="*/ 15 w 32"/>
                    <a:gd name="T3" fmla="*/ 0 h 17"/>
                    <a:gd name="T4" fmla="*/ 0 w 32"/>
                    <a:gd name="T5" fmla="*/ 8 h 17"/>
                    <a:gd name="T6" fmla="*/ 17 w 32"/>
                    <a:gd name="T7" fmla="*/ 17 h 17"/>
                    <a:gd name="T8" fmla="*/ 31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1" y="13"/>
                        <a:pt x="8" y="17"/>
                        <a:pt x="17" y="17"/>
                      </a:cubicBezTo>
                      <a:cubicBezTo>
                        <a:pt x="25" y="17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2" name="Freeform 134">
                  <a:extLst>
                    <a:ext uri="{FF2B5EF4-FFF2-40B4-BE49-F238E27FC236}">
                      <a16:creationId xmlns:a16="http://schemas.microsoft.com/office/drawing/2014/main" id="{EE3E84EB-58E9-4FE1-BA09-D5A0F8D0D69D}"/>
                    </a:ext>
                  </a:extLst>
                </p:cNvPr>
                <p:cNvSpPr/>
                <p:nvPr/>
              </p:nvSpPr>
              <p:spPr bwMode="auto">
                <a:xfrm>
                  <a:off x="4204" y="2442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5 w 33"/>
                    <a:gd name="T3" fmla="*/ 0 h 17"/>
                    <a:gd name="T4" fmla="*/ 1 w 33"/>
                    <a:gd name="T5" fmla="*/ 8 h 17"/>
                    <a:gd name="T6" fmla="*/ 17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3"/>
                        <a:pt x="24" y="0"/>
                        <a:pt x="15" y="0"/>
                      </a:cubicBezTo>
                      <a:cubicBezTo>
                        <a:pt x="7" y="0"/>
                        <a:pt x="0" y="3"/>
                        <a:pt x="1" y="8"/>
                      </a:cubicBezTo>
                      <a:cubicBezTo>
                        <a:pt x="1" y="13"/>
                        <a:pt x="9" y="17"/>
                        <a:pt x="17" y="17"/>
                      </a:cubicBezTo>
                      <a:cubicBezTo>
                        <a:pt x="26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3" name="Freeform 135">
                  <a:extLst>
                    <a:ext uri="{FF2B5EF4-FFF2-40B4-BE49-F238E27FC236}">
                      <a16:creationId xmlns:a16="http://schemas.microsoft.com/office/drawing/2014/main" id="{C4D596A9-74C1-42A6-88E5-DEA1FF04E2BE}"/>
                    </a:ext>
                  </a:extLst>
                </p:cNvPr>
                <p:cNvSpPr/>
                <p:nvPr/>
              </p:nvSpPr>
              <p:spPr bwMode="auto">
                <a:xfrm>
                  <a:off x="4130" y="2485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6 w 33"/>
                    <a:gd name="T3" fmla="*/ 0 h 17"/>
                    <a:gd name="T4" fmla="*/ 1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2" y="3"/>
                        <a:pt x="24" y="0"/>
                        <a:pt x="16" y="0"/>
                      </a:cubicBezTo>
                      <a:cubicBezTo>
                        <a:pt x="7" y="0"/>
                        <a:pt x="0" y="3"/>
                        <a:pt x="1" y="8"/>
                      </a:cubicBezTo>
                      <a:cubicBezTo>
                        <a:pt x="1" y="13"/>
                        <a:pt x="9" y="17"/>
                        <a:pt x="18" y="17"/>
                      </a:cubicBezTo>
                      <a:cubicBezTo>
                        <a:pt x="26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4" name="Freeform 136">
                  <a:extLst>
                    <a:ext uri="{FF2B5EF4-FFF2-40B4-BE49-F238E27FC236}">
                      <a16:creationId xmlns:a16="http://schemas.microsoft.com/office/drawing/2014/main" id="{2603A148-7D27-4D1A-8865-D02F3E3DD2DB}"/>
                    </a:ext>
                  </a:extLst>
                </p:cNvPr>
                <p:cNvSpPr/>
                <p:nvPr/>
              </p:nvSpPr>
              <p:spPr bwMode="auto">
                <a:xfrm>
                  <a:off x="4210" y="2485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5 w 33"/>
                    <a:gd name="T3" fmla="*/ 0 h 17"/>
                    <a:gd name="T4" fmla="*/ 0 w 33"/>
                    <a:gd name="T5" fmla="*/ 8 h 17"/>
                    <a:gd name="T6" fmla="*/ 17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3"/>
                        <a:pt x="24" y="0"/>
                        <a:pt x="15" y="0"/>
                      </a:cubicBezTo>
                      <a:cubicBezTo>
                        <a:pt x="6" y="0"/>
                        <a:pt x="0" y="3"/>
                        <a:pt x="0" y="8"/>
                      </a:cubicBezTo>
                      <a:cubicBezTo>
                        <a:pt x="1" y="13"/>
                        <a:pt x="9" y="17"/>
                        <a:pt x="17" y="17"/>
                      </a:cubicBezTo>
                      <a:cubicBezTo>
                        <a:pt x="26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5" name="Freeform 137">
                  <a:extLst>
                    <a:ext uri="{FF2B5EF4-FFF2-40B4-BE49-F238E27FC236}">
                      <a16:creationId xmlns:a16="http://schemas.microsoft.com/office/drawing/2014/main" id="{CA870691-8B81-4DB8-AEAD-9D0F6B2375B5}"/>
                    </a:ext>
                  </a:extLst>
                </p:cNvPr>
                <p:cNvSpPr/>
                <p:nvPr/>
              </p:nvSpPr>
              <p:spPr bwMode="auto">
                <a:xfrm>
                  <a:off x="4289" y="2485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5 w 33"/>
                    <a:gd name="T3" fmla="*/ 0 h 17"/>
                    <a:gd name="T4" fmla="*/ 1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2" y="3"/>
                        <a:pt x="24" y="0"/>
                        <a:pt x="15" y="0"/>
                      </a:cubicBezTo>
                      <a:cubicBezTo>
                        <a:pt x="7" y="0"/>
                        <a:pt x="0" y="3"/>
                        <a:pt x="1" y="8"/>
                      </a:cubicBezTo>
                      <a:cubicBezTo>
                        <a:pt x="2" y="13"/>
                        <a:pt x="9" y="17"/>
                        <a:pt x="18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6" name="Freeform 138">
                  <a:extLst>
                    <a:ext uri="{FF2B5EF4-FFF2-40B4-BE49-F238E27FC236}">
                      <a16:creationId xmlns:a16="http://schemas.microsoft.com/office/drawing/2014/main" id="{9084991A-1BC2-46C8-917A-B10AAB6C6BD0}"/>
                    </a:ext>
                  </a:extLst>
                </p:cNvPr>
                <p:cNvSpPr/>
                <p:nvPr/>
              </p:nvSpPr>
              <p:spPr bwMode="auto">
                <a:xfrm>
                  <a:off x="4136" y="2528"/>
                  <a:ext cx="68" cy="38"/>
                </a:xfrm>
                <a:custGeom>
                  <a:avLst/>
                  <a:gdLst>
                    <a:gd name="T0" fmla="*/ 32 w 33"/>
                    <a:gd name="T1" fmla="*/ 9 h 18"/>
                    <a:gd name="T2" fmla="*/ 15 w 33"/>
                    <a:gd name="T3" fmla="*/ 0 h 18"/>
                    <a:gd name="T4" fmla="*/ 0 w 33"/>
                    <a:gd name="T5" fmla="*/ 9 h 18"/>
                    <a:gd name="T6" fmla="*/ 17 w 33"/>
                    <a:gd name="T7" fmla="*/ 18 h 18"/>
                    <a:gd name="T8" fmla="*/ 32 w 33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8">
                      <a:moveTo>
                        <a:pt x="32" y="9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0" y="9"/>
                      </a:cubicBezTo>
                      <a:cubicBezTo>
                        <a:pt x="1" y="14"/>
                        <a:pt x="8" y="18"/>
                        <a:pt x="17" y="18"/>
                      </a:cubicBezTo>
                      <a:cubicBezTo>
                        <a:pt x="26" y="18"/>
                        <a:pt x="33" y="14"/>
                        <a:pt x="3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7" name="Freeform 139">
                  <a:extLst>
                    <a:ext uri="{FF2B5EF4-FFF2-40B4-BE49-F238E27FC236}">
                      <a16:creationId xmlns:a16="http://schemas.microsoft.com/office/drawing/2014/main" id="{5F6EB3F9-94BE-4C09-A794-943306AC8376}"/>
                    </a:ext>
                  </a:extLst>
                </p:cNvPr>
                <p:cNvSpPr/>
                <p:nvPr/>
              </p:nvSpPr>
              <p:spPr bwMode="auto">
                <a:xfrm>
                  <a:off x="4216" y="2528"/>
                  <a:ext cx="69" cy="38"/>
                </a:xfrm>
                <a:custGeom>
                  <a:avLst/>
                  <a:gdLst>
                    <a:gd name="T0" fmla="*/ 32 w 33"/>
                    <a:gd name="T1" fmla="*/ 9 h 18"/>
                    <a:gd name="T2" fmla="*/ 15 w 33"/>
                    <a:gd name="T3" fmla="*/ 0 h 18"/>
                    <a:gd name="T4" fmla="*/ 0 w 33"/>
                    <a:gd name="T5" fmla="*/ 9 h 18"/>
                    <a:gd name="T6" fmla="*/ 17 w 33"/>
                    <a:gd name="T7" fmla="*/ 18 h 18"/>
                    <a:gd name="T8" fmla="*/ 32 w 33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8">
                      <a:moveTo>
                        <a:pt x="32" y="9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0" y="9"/>
                      </a:cubicBezTo>
                      <a:cubicBezTo>
                        <a:pt x="1" y="14"/>
                        <a:pt x="8" y="18"/>
                        <a:pt x="17" y="18"/>
                      </a:cubicBezTo>
                      <a:cubicBezTo>
                        <a:pt x="26" y="18"/>
                        <a:pt x="33" y="14"/>
                        <a:pt x="3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8" name="Freeform 140">
                  <a:extLst>
                    <a:ext uri="{FF2B5EF4-FFF2-40B4-BE49-F238E27FC236}">
                      <a16:creationId xmlns:a16="http://schemas.microsoft.com/office/drawing/2014/main" id="{08568371-846F-4557-99BF-2160E9FAF287}"/>
                    </a:ext>
                  </a:extLst>
                </p:cNvPr>
                <p:cNvSpPr/>
                <p:nvPr/>
              </p:nvSpPr>
              <p:spPr bwMode="auto">
                <a:xfrm>
                  <a:off x="4295" y="2528"/>
                  <a:ext cx="70" cy="38"/>
                </a:xfrm>
                <a:custGeom>
                  <a:avLst/>
                  <a:gdLst>
                    <a:gd name="T0" fmla="*/ 33 w 34"/>
                    <a:gd name="T1" fmla="*/ 9 h 18"/>
                    <a:gd name="T2" fmla="*/ 16 w 34"/>
                    <a:gd name="T3" fmla="*/ 0 h 18"/>
                    <a:gd name="T4" fmla="*/ 1 w 34"/>
                    <a:gd name="T5" fmla="*/ 9 h 18"/>
                    <a:gd name="T6" fmla="*/ 18 w 34"/>
                    <a:gd name="T7" fmla="*/ 18 h 18"/>
                    <a:gd name="T8" fmla="*/ 33 w 34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">
                      <a:moveTo>
                        <a:pt x="33" y="9"/>
                      </a:moveTo>
                      <a:cubicBezTo>
                        <a:pt x="32" y="4"/>
                        <a:pt x="24" y="0"/>
                        <a:pt x="16" y="0"/>
                      </a:cubicBezTo>
                      <a:cubicBezTo>
                        <a:pt x="7" y="0"/>
                        <a:pt x="0" y="4"/>
                        <a:pt x="1" y="9"/>
                      </a:cubicBezTo>
                      <a:cubicBezTo>
                        <a:pt x="2" y="14"/>
                        <a:pt x="10" y="18"/>
                        <a:pt x="18" y="18"/>
                      </a:cubicBezTo>
                      <a:cubicBezTo>
                        <a:pt x="27" y="18"/>
                        <a:pt x="34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29" name="Freeform 141">
                  <a:extLst>
                    <a:ext uri="{FF2B5EF4-FFF2-40B4-BE49-F238E27FC236}">
                      <a16:creationId xmlns:a16="http://schemas.microsoft.com/office/drawing/2014/main" id="{77DB4DF3-ED66-42EC-A62D-FDB76BC2E33F}"/>
                    </a:ext>
                  </a:extLst>
                </p:cNvPr>
                <p:cNvSpPr/>
                <p:nvPr/>
              </p:nvSpPr>
              <p:spPr bwMode="auto">
                <a:xfrm>
                  <a:off x="4375" y="2528"/>
                  <a:ext cx="70" cy="38"/>
                </a:xfrm>
                <a:custGeom>
                  <a:avLst/>
                  <a:gdLst>
                    <a:gd name="T0" fmla="*/ 33 w 34"/>
                    <a:gd name="T1" fmla="*/ 9 h 18"/>
                    <a:gd name="T2" fmla="*/ 15 w 34"/>
                    <a:gd name="T3" fmla="*/ 0 h 18"/>
                    <a:gd name="T4" fmla="*/ 1 w 34"/>
                    <a:gd name="T5" fmla="*/ 9 h 18"/>
                    <a:gd name="T6" fmla="*/ 19 w 34"/>
                    <a:gd name="T7" fmla="*/ 18 h 18"/>
                    <a:gd name="T8" fmla="*/ 33 w 34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">
                      <a:moveTo>
                        <a:pt x="33" y="9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1" y="9"/>
                      </a:cubicBezTo>
                      <a:cubicBezTo>
                        <a:pt x="2" y="14"/>
                        <a:pt x="10" y="18"/>
                        <a:pt x="19" y="18"/>
                      </a:cubicBezTo>
                      <a:cubicBezTo>
                        <a:pt x="27" y="18"/>
                        <a:pt x="34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0" name="Freeform 142">
                  <a:extLst>
                    <a:ext uri="{FF2B5EF4-FFF2-40B4-BE49-F238E27FC236}">
                      <a16:creationId xmlns:a16="http://schemas.microsoft.com/office/drawing/2014/main" id="{E247D312-27E4-4B0A-8CC4-00E09D870EA3}"/>
                    </a:ext>
                  </a:extLst>
                </p:cNvPr>
                <p:cNvSpPr/>
                <p:nvPr/>
              </p:nvSpPr>
              <p:spPr bwMode="auto">
                <a:xfrm>
                  <a:off x="4140" y="2574"/>
                  <a:ext cx="68" cy="39"/>
                </a:xfrm>
                <a:custGeom>
                  <a:avLst/>
                  <a:gdLst>
                    <a:gd name="T0" fmla="*/ 33 w 33"/>
                    <a:gd name="T1" fmla="*/ 10 h 19"/>
                    <a:gd name="T2" fmla="*/ 16 w 33"/>
                    <a:gd name="T3" fmla="*/ 0 h 19"/>
                    <a:gd name="T4" fmla="*/ 1 w 33"/>
                    <a:gd name="T5" fmla="*/ 10 h 19"/>
                    <a:gd name="T6" fmla="*/ 18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6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1" y="15"/>
                        <a:pt x="9" y="19"/>
                        <a:pt x="18" y="19"/>
                      </a:cubicBezTo>
                      <a:cubicBezTo>
                        <a:pt x="27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1" name="Freeform 143">
                  <a:extLst>
                    <a:ext uri="{FF2B5EF4-FFF2-40B4-BE49-F238E27FC236}">
                      <a16:creationId xmlns:a16="http://schemas.microsoft.com/office/drawing/2014/main" id="{B9DD63BD-26A8-4258-B6D5-FFBEE7B58473}"/>
                    </a:ext>
                  </a:extLst>
                </p:cNvPr>
                <p:cNvSpPr/>
                <p:nvPr/>
              </p:nvSpPr>
              <p:spPr bwMode="auto">
                <a:xfrm>
                  <a:off x="4221" y="2574"/>
                  <a:ext cx="70" cy="39"/>
                </a:xfrm>
                <a:custGeom>
                  <a:avLst/>
                  <a:gdLst>
                    <a:gd name="T0" fmla="*/ 33 w 34"/>
                    <a:gd name="T1" fmla="*/ 10 h 19"/>
                    <a:gd name="T2" fmla="*/ 16 w 34"/>
                    <a:gd name="T3" fmla="*/ 0 h 19"/>
                    <a:gd name="T4" fmla="*/ 1 w 34"/>
                    <a:gd name="T5" fmla="*/ 10 h 19"/>
                    <a:gd name="T6" fmla="*/ 18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2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2" y="15"/>
                        <a:pt x="9" y="19"/>
                        <a:pt x="18" y="19"/>
                      </a:cubicBezTo>
                      <a:cubicBezTo>
                        <a:pt x="27" y="19"/>
                        <a:pt x="34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2" name="Freeform 144">
                  <a:extLst>
                    <a:ext uri="{FF2B5EF4-FFF2-40B4-BE49-F238E27FC236}">
                      <a16:creationId xmlns:a16="http://schemas.microsoft.com/office/drawing/2014/main" id="{B2F3F9EB-8C35-4129-9A1F-7D30D97B5523}"/>
                    </a:ext>
                  </a:extLst>
                </p:cNvPr>
                <p:cNvSpPr/>
                <p:nvPr/>
              </p:nvSpPr>
              <p:spPr bwMode="auto">
                <a:xfrm>
                  <a:off x="4303" y="2574"/>
                  <a:ext cx="68" cy="39"/>
                </a:xfrm>
                <a:custGeom>
                  <a:avLst/>
                  <a:gdLst>
                    <a:gd name="T0" fmla="*/ 32 w 33"/>
                    <a:gd name="T1" fmla="*/ 10 h 19"/>
                    <a:gd name="T2" fmla="*/ 15 w 33"/>
                    <a:gd name="T3" fmla="*/ 0 h 19"/>
                    <a:gd name="T4" fmla="*/ 0 w 33"/>
                    <a:gd name="T5" fmla="*/ 10 h 19"/>
                    <a:gd name="T6" fmla="*/ 18 w 33"/>
                    <a:gd name="T7" fmla="*/ 19 h 19"/>
                    <a:gd name="T8" fmla="*/ 32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0" y="10"/>
                      </a:cubicBezTo>
                      <a:cubicBezTo>
                        <a:pt x="1" y="15"/>
                        <a:pt x="9" y="19"/>
                        <a:pt x="18" y="19"/>
                      </a:cubicBezTo>
                      <a:cubicBezTo>
                        <a:pt x="27" y="19"/>
                        <a:pt x="33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3" name="Freeform 145">
                  <a:extLst>
                    <a:ext uri="{FF2B5EF4-FFF2-40B4-BE49-F238E27FC236}">
                      <a16:creationId xmlns:a16="http://schemas.microsoft.com/office/drawing/2014/main" id="{D5835EA6-377B-470F-9B98-0988C72E8902}"/>
                    </a:ext>
                  </a:extLst>
                </p:cNvPr>
                <p:cNvSpPr/>
                <p:nvPr/>
              </p:nvSpPr>
              <p:spPr bwMode="auto">
                <a:xfrm>
                  <a:off x="4384" y="2574"/>
                  <a:ext cx="70" cy="39"/>
                </a:xfrm>
                <a:custGeom>
                  <a:avLst/>
                  <a:gdLst>
                    <a:gd name="T0" fmla="*/ 33 w 34"/>
                    <a:gd name="T1" fmla="*/ 10 h 19"/>
                    <a:gd name="T2" fmla="*/ 15 w 34"/>
                    <a:gd name="T3" fmla="*/ 0 h 19"/>
                    <a:gd name="T4" fmla="*/ 1 w 34"/>
                    <a:gd name="T5" fmla="*/ 10 h 19"/>
                    <a:gd name="T6" fmla="*/ 18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2" y="15"/>
                        <a:pt x="9" y="19"/>
                        <a:pt x="18" y="19"/>
                      </a:cubicBezTo>
                      <a:cubicBezTo>
                        <a:pt x="27" y="19"/>
                        <a:pt x="34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4" name="Freeform 146">
                  <a:extLst>
                    <a:ext uri="{FF2B5EF4-FFF2-40B4-BE49-F238E27FC236}">
                      <a16:creationId xmlns:a16="http://schemas.microsoft.com/office/drawing/2014/main" id="{F70D64C4-4417-4DF0-B14C-1D04F8A391FF}"/>
                    </a:ext>
                  </a:extLst>
                </p:cNvPr>
                <p:cNvSpPr/>
                <p:nvPr/>
              </p:nvSpPr>
              <p:spPr bwMode="auto">
                <a:xfrm>
                  <a:off x="4146" y="2621"/>
                  <a:ext cx="68" cy="40"/>
                </a:xfrm>
                <a:custGeom>
                  <a:avLst/>
                  <a:gdLst>
                    <a:gd name="T0" fmla="*/ 33 w 33"/>
                    <a:gd name="T1" fmla="*/ 10 h 19"/>
                    <a:gd name="T2" fmla="*/ 15 w 33"/>
                    <a:gd name="T3" fmla="*/ 0 h 19"/>
                    <a:gd name="T4" fmla="*/ 0 w 33"/>
                    <a:gd name="T5" fmla="*/ 10 h 19"/>
                    <a:gd name="T6" fmla="*/ 17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0" y="10"/>
                      </a:cubicBezTo>
                      <a:cubicBezTo>
                        <a:pt x="1" y="15"/>
                        <a:pt x="8" y="19"/>
                        <a:pt x="17" y="19"/>
                      </a:cubicBezTo>
                      <a:cubicBezTo>
                        <a:pt x="26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5" name="Freeform 147">
                  <a:extLst>
                    <a:ext uri="{FF2B5EF4-FFF2-40B4-BE49-F238E27FC236}">
                      <a16:creationId xmlns:a16="http://schemas.microsoft.com/office/drawing/2014/main" id="{09825E66-2FFF-4123-8FB7-FFB6226DB53F}"/>
                    </a:ext>
                  </a:extLst>
                </p:cNvPr>
                <p:cNvSpPr/>
                <p:nvPr/>
              </p:nvSpPr>
              <p:spPr bwMode="auto">
                <a:xfrm>
                  <a:off x="4227" y="2621"/>
                  <a:ext cx="70" cy="40"/>
                </a:xfrm>
                <a:custGeom>
                  <a:avLst/>
                  <a:gdLst>
                    <a:gd name="T0" fmla="*/ 33 w 34"/>
                    <a:gd name="T1" fmla="*/ 10 h 19"/>
                    <a:gd name="T2" fmla="*/ 16 w 34"/>
                    <a:gd name="T3" fmla="*/ 0 h 19"/>
                    <a:gd name="T4" fmla="*/ 1 w 34"/>
                    <a:gd name="T5" fmla="*/ 10 h 19"/>
                    <a:gd name="T6" fmla="*/ 18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3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2" y="15"/>
                        <a:pt x="9" y="19"/>
                        <a:pt x="18" y="19"/>
                      </a:cubicBezTo>
                      <a:cubicBezTo>
                        <a:pt x="27" y="19"/>
                        <a:pt x="34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6" name="Freeform 148">
                  <a:extLst>
                    <a:ext uri="{FF2B5EF4-FFF2-40B4-BE49-F238E27FC236}">
                      <a16:creationId xmlns:a16="http://schemas.microsoft.com/office/drawing/2014/main" id="{DF5FFEAB-4C85-4CD7-B3B5-22BFC574A1EB}"/>
                    </a:ext>
                  </a:extLst>
                </p:cNvPr>
                <p:cNvSpPr/>
                <p:nvPr/>
              </p:nvSpPr>
              <p:spPr bwMode="auto">
                <a:xfrm>
                  <a:off x="4309" y="2621"/>
                  <a:ext cx="70" cy="40"/>
                </a:xfrm>
                <a:custGeom>
                  <a:avLst/>
                  <a:gdLst>
                    <a:gd name="T0" fmla="*/ 33 w 34"/>
                    <a:gd name="T1" fmla="*/ 10 h 19"/>
                    <a:gd name="T2" fmla="*/ 15 w 34"/>
                    <a:gd name="T3" fmla="*/ 0 h 19"/>
                    <a:gd name="T4" fmla="*/ 1 w 34"/>
                    <a:gd name="T5" fmla="*/ 10 h 19"/>
                    <a:gd name="T6" fmla="*/ 18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1" y="15"/>
                        <a:pt x="9" y="19"/>
                        <a:pt x="18" y="19"/>
                      </a:cubicBezTo>
                      <a:cubicBezTo>
                        <a:pt x="27" y="19"/>
                        <a:pt x="34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7" name="Freeform 149">
                  <a:extLst>
                    <a:ext uri="{FF2B5EF4-FFF2-40B4-BE49-F238E27FC236}">
                      <a16:creationId xmlns:a16="http://schemas.microsoft.com/office/drawing/2014/main" id="{2479165E-75CA-4D4C-ADDE-7AC8545CBCB6}"/>
                    </a:ext>
                  </a:extLst>
                </p:cNvPr>
                <p:cNvSpPr/>
                <p:nvPr/>
              </p:nvSpPr>
              <p:spPr bwMode="auto">
                <a:xfrm>
                  <a:off x="4150" y="2669"/>
                  <a:ext cx="71" cy="41"/>
                </a:xfrm>
                <a:custGeom>
                  <a:avLst/>
                  <a:gdLst>
                    <a:gd name="T0" fmla="*/ 33 w 34"/>
                    <a:gd name="T1" fmla="*/ 10 h 20"/>
                    <a:gd name="T2" fmla="*/ 16 w 34"/>
                    <a:gd name="T3" fmla="*/ 0 h 20"/>
                    <a:gd name="T4" fmla="*/ 1 w 34"/>
                    <a:gd name="T5" fmla="*/ 10 h 20"/>
                    <a:gd name="T6" fmla="*/ 18 w 34"/>
                    <a:gd name="T7" fmla="*/ 20 h 20"/>
                    <a:gd name="T8" fmla="*/ 33 w 34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0">
                      <a:moveTo>
                        <a:pt x="33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1" y="16"/>
                        <a:pt x="9" y="20"/>
                        <a:pt x="18" y="20"/>
                      </a:cubicBezTo>
                      <a:cubicBezTo>
                        <a:pt x="27" y="20"/>
                        <a:pt x="34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8" name="Freeform 150">
                  <a:extLst>
                    <a:ext uri="{FF2B5EF4-FFF2-40B4-BE49-F238E27FC236}">
                      <a16:creationId xmlns:a16="http://schemas.microsoft.com/office/drawing/2014/main" id="{0094E657-ECF2-4746-9025-2CDEE2F187C2}"/>
                    </a:ext>
                  </a:extLst>
                </p:cNvPr>
                <p:cNvSpPr/>
                <p:nvPr/>
              </p:nvSpPr>
              <p:spPr bwMode="auto">
                <a:xfrm>
                  <a:off x="4233" y="2669"/>
                  <a:ext cx="70" cy="41"/>
                </a:xfrm>
                <a:custGeom>
                  <a:avLst/>
                  <a:gdLst>
                    <a:gd name="T0" fmla="*/ 34 w 34"/>
                    <a:gd name="T1" fmla="*/ 10 h 20"/>
                    <a:gd name="T2" fmla="*/ 16 w 34"/>
                    <a:gd name="T3" fmla="*/ 0 h 20"/>
                    <a:gd name="T4" fmla="*/ 1 w 34"/>
                    <a:gd name="T5" fmla="*/ 10 h 20"/>
                    <a:gd name="T6" fmla="*/ 18 w 34"/>
                    <a:gd name="T7" fmla="*/ 20 h 20"/>
                    <a:gd name="T8" fmla="*/ 34 w 34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0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1" y="16"/>
                        <a:pt x="9" y="20"/>
                        <a:pt x="18" y="20"/>
                      </a:cubicBezTo>
                      <a:cubicBezTo>
                        <a:pt x="28" y="20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39" name="Freeform 151">
                  <a:extLst>
                    <a:ext uri="{FF2B5EF4-FFF2-40B4-BE49-F238E27FC236}">
                      <a16:creationId xmlns:a16="http://schemas.microsoft.com/office/drawing/2014/main" id="{9E28ED26-545A-494C-AB36-5AF18CE241CD}"/>
                    </a:ext>
                  </a:extLst>
                </p:cNvPr>
                <p:cNvSpPr/>
                <p:nvPr/>
              </p:nvSpPr>
              <p:spPr bwMode="auto">
                <a:xfrm>
                  <a:off x="4315" y="2669"/>
                  <a:ext cx="73" cy="41"/>
                </a:xfrm>
                <a:custGeom>
                  <a:avLst/>
                  <a:gdLst>
                    <a:gd name="T0" fmla="*/ 34 w 35"/>
                    <a:gd name="T1" fmla="*/ 10 h 20"/>
                    <a:gd name="T2" fmla="*/ 16 w 35"/>
                    <a:gd name="T3" fmla="*/ 0 h 20"/>
                    <a:gd name="T4" fmla="*/ 1 w 35"/>
                    <a:gd name="T5" fmla="*/ 10 h 20"/>
                    <a:gd name="T6" fmla="*/ 19 w 35"/>
                    <a:gd name="T7" fmla="*/ 20 h 20"/>
                    <a:gd name="T8" fmla="*/ 34 w 35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0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2" y="16"/>
                        <a:pt x="10" y="20"/>
                        <a:pt x="19" y="20"/>
                      </a:cubicBezTo>
                      <a:cubicBezTo>
                        <a:pt x="28" y="20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0" name="Freeform 152">
                  <a:extLst>
                    <a:ext uri="{FF2B5EF4-FFF2-40B4-BE49-F238E27FC236}">
                      <a16:creationId xmlns:a16="http://schemas.microsoft.com/office/drawing/2014/main" id="{667A49D4-F15E-4AEB-BBCF-AF1AD45DCBF4}"/>
                    </a:ext>
                  </a:extLst>
                </p:cNvPr>
                <p:cNvSpPr/>
                <p:nvPr/>
              </p:nvSpPr>
              <p:spPr bwMode="auto">
                <a:xfrm>
                  <a:off x="4398" y="2669"/>
                  <a:ext cx="72" cy="41"/>
                </a:xfrm>
                <a:custGeom>
                  <a:avLst/>
                  <a:gdLst>
                    <a:gd name="T0" fmla="*/ 34 w 35"/>
                    <a:gd name="T1" fmla="*/ 10 h 20"/>
                    <a:gd name="T2" fmla="*/ 16 w 35"/>
                    <a:gd name="T3" fmla="*/ 0 h 20"/>
                    <a:gd name="T4" fmla="*/ 1 w 35"/>
                    <a:gd name="T5" fmla="*/ 10 h 20"/>
                    <a:gd name="T6" fmla="*/ 19 w 35"/>
                    <a:gd name="T7" fmla="*/ 20 h 20"/>
                    <a:gd name="T8" fmla="*/ 34 w 35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0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2" y="16"/>
                        <a:pt x="10" y="20"/>
                        <a:pt x="19" y="20"/>
                      </a:cubicBezTo>
                      <a:cubicBezTo>
                        <a:pt x="28" y="20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1" name="Freeform 153">
                  <a:extLst>
                    <a:ext uri="{FF2B5EF4-FFF2-40B4-BE49-F238E27FC236}">
                      <a16:creationId xmlns:a16="http://schemas.microsoft.com/office/drawing/2014/main" id="{EDCACDE6-7DE6-43D2-AA88-3B5D3D2E4815}"/>
                    </a:ext>
                  </a:extLst>
                </p:cNvPr>
                <p:cNvSpPr/>
                <p:nvPr/>
              </p:nvSpPr>
              <p:spPr bwMode="auto">
                <a:xfrm>
                  <a:off x="4481" y="2669"/>
                  <a:ext cx="72" cy="41"/>
                </a:xfrm>
                <a:custGeom>
                  <a:avLst/>
                  <a:gdLst>
                    <a:gd name="T0" fmla="*/ 34 w 35"/>
                    <a:gd name="T1" fmla="*/ 10 h 20"/>
                    <a:gd name="T2" fmla="*/ 16 w 35"/>
                    <a:gd name="T3" fmla="*/ 0 h 20"/>
                    <a:gd name="T4" fmla="*/ 1 w 35"/>
                    <a:gd name="T5" fmla="*/ 10 h 20"/>
                    <a:gd name="T6" fmla="*/ 20 w 35"/>
                    <a:gd name="T7" fmla="*/ 20 h 20"/>
                    <a:gd name="T8" fmla="*/ 34 w 35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0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2" y="16"/>
                        <a:pt x="10" y="20"/>
                        <a:pt x="20" y="20"/>
                      </a:cubicBezTo>
                      <a:cubicBezTo>
                        <a:pt x="29" y="20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2" name="Freeform 154">
                  <a:extLst>
                    <a:ext uri="{FF2B5EF4-FFF2-40B4-BE49-F238E27FC236}">
                      <a16:creationId xmlns:a16="http://schemas.microsoft.com/office/drawing/2014/main" id="{1051DE93-BBCA-491F-AB9A-B6030AED4217}"/>
                    </a:ext>
                  </a:extLst>
                </p:cNvPr>
                <p:cNvSpPr/>
                <p:nvPr/>
              </p:nvSpPr>
              <p:spPr bwMode="auto">
                <a:xfrm>
                  <a:off x="4239" y="2719"/>
                  <a:ext cx="72" cy="43"/>
                </a:xfrm>
                <a:custGeom>
                  <a:avLst/>
                  <a:gdLst>
                    <a:gd name="T0" fmla="*/ 34 w 35"/>
                    <a:gd name="T1" fmla="*/ 10 h 21"/>
                    <a:gd name="T2" fmla="*/ 16 w 35"/>
                    <a:gd name="T3" fmla="*/ 0 h 21"/>
                    <a:gd name="T4" fmla="*/ 1 w 35"/>
                    <a:gd name="T5" fmla="*/ 10 h 21"/>
                    <a:gd name="T6" fmla="*/ 19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1" y="16"/>
                        <a:pt x="9" y="21"/>
                        <a:pt x="19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3" name="Freeform 155">
                  <a:extLst>
                    <a:ext uri="{FF2B5EF4-FFF2-40B4-BE49-F238E27FC236}">
                      <a16:creationId xmlns:a16="http://schemas.microsoft.com/office/drawing/2014/main" id="{3FBBC71F-C929-4692-A335-38969B226E0B}"/>
                    </a:ext>
                  </a:extLst>
                </p:cNvPr>
                <p:cNvSpPr/>
                <p:nvPr/>
              </p:nvSpPr>
              <p:spPr bwMode="auto">
                <a:xfrm>
                  <a:off x="4324" y="2719"/>
                  <a:ext cx="70" cy="43"/>
                </a:xfrm>
                <a:custGeom>
                  <a:avLst/>
                  <a:gdLst>
                    <a:gd name="T0" fmla="*/ 33 w 34"/>
                    <a:gd name="T1" fmla="*/ 10 h 21"/>
                    <a:gd name="T2" fmla="*/ 15 w 34"/>
                    <a:gd name="T3" fmla="*/ 0 h 21"/>
                    <a:gd name="T4" fmla="*/ 0 w 34"/>
                    <a:gd name="T5" fmla="*/ 10 h 21"/>
                    <a:gd name="T6" fmla="*/ 18 w 34"/>
                    <a:gd name="T7" fmla="*/ 21 h 21"/>
                    <a:gd name="T8" fmla="*/ 33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3" y="10"/>
                      </a:moveTo>
                      <a:cubicBezTo>
                        <a:pt x="33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0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8" y="21"/>
                        <a:pt x="34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4" name="Freeform 156">
                  <a:extLst>
                    <a:ext uri="{FF2B5EF4-FFF2-40B4-BE49-F238E27FC236}">
                      <a16:creationId xmlns:a16="http://schemas.microsoft.com/office/drawing/2014/main" id="{B6621C30-1452-4AA1-A9F5-1A7BF9E2F6D6}"/>
                    </a:ext>
                  </a:extLst>
                </p:cNvPr>
                <p:cNvSpPr/>
                <p:nvPr/>
              </p:nvSpPr>
              <p:spPr bwMode="auto">
                <a:xfrm>
                  <a:off x="4406" y="2719"/>
                  <a:ext cx="72" cy="43"/>
                </a:xfrm>
                <a:custGeom>
                  <a:avLst/>
                  <a:gdLst>
                    <a:gd name="T0" fmla="*/ 34 w 35"/>
                    <a:gd name="T1" fmla="*/ 10 h 21"/>
                    <a:gd name="T2" fmla="*/ 16 w 35"/>
                    <a:gd name="T3" fmla="*/ 0 h 21"/>
                    <a:gd name="T4" fmla="*/ 1 w 35"/>
                    <a:gd name="T5" fmla="*/ 10 h 21"/>
                    <a:gd name="T6" fmla="*/ 19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2" y="16"/>
                        <a:pt x="10" y="21"/>
                        <a:pt x="19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5" name="Freeform 157">
                  <a:extLst>
                    <a:ext uri="{FF2B5EF4-FFF2-40B4-BE49-F238E27FC236}">
                      <a16:creationId xmlns:a16="http://schemas.microsoft.com/office/drawing/2014/main" id="{F1472F3F-906C-47E3-89F7-0DFBDE841092}"/>
                    </a:ext>
                  </a:extLst>
                </p:cNvPr>
                <p:cNvSpPr/>
                <p:nvPr/>
              </p:nvSpPr>
              <p:spPr bwMode="auto">
                <a:xfrm>
                  <a:off x="4491" y="2719"/>
                  <a:ext cx="72" cy="43"/>
                </a:xfrm>
                <a:custGeom>
                  <a:avLst/>
                  <a:gdLst>
                    <a:gd name="T0" fmla="*/ 34 w 35"/>
                    <a:gd name="T1" fmla="*/ 10 h 21"/>
                    <a:gd name="T2" fmla="*/ 15 w 35"/>
                    <a:gd name="T3" fmla="*/ 0 h 21"/>
                    <a:gd name="T4" fmla="*/ 1 w 35"/>
                    <a:gd name="T5" fmla="*/ 10 h 21"/>
                    <a:gd name="T6" fmla="*/ 19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2" y="16"/>
                        <a:pt x="10" y="21"/>
                        <a:pt x="19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6" name="Freeform 158">
                  <a:extLst>
                    <a:ext uri="{FF2B5EF4-FFF2-40B4-BE49-F238E27FC236}">
                      <a16:creationId xmlns:a16="http://schemas.microsoft.com/office/drawing/2014/main" id="{A1D60C92-6AD6-4104-84D7-8E99853E7E2D}"/>
                    </a:ext>
                  </a:extLst>
                </p:cNvPr>
                <p:cNvSpPr/>
                <p:nvPr/>
              </p:nvSpPr>
              <p:spPr bwMode="auto">
                <a:xfrm>
                  <a:off x="4740" y="2719"/>
                  <a:ext cx="75" cy="43"/>
                </a:xfrm>
                <a:custGeom>
                  <a:avLst/>
                  <a:gdLst>
                    <a:gd name="T0" fmla="*/ 34 w 36"/>
                    <a:gd name="T1" fmla="*/ 10 h 21"/>
                    <a:gd name="T2" fmla="*/ 16 w 36"/>
                    <a:gd name="T3" fmla="*/ 0 h 21"/>
                    <a:gd name="T4" fmla="*/ 1 w 36"/>
                    <a:gd name="T5" fmla="*/ 10 h 21"/>
                    <a:gd name="T6" fmla="*/ 20 w 36"/>
                    <a:gd name="T7" fmla="*/ 21 h 21"/>
                    <a:gd name="T8" fmla="*/ 34 w 36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3" y="16"/>
                        <a:pt x="11" y="21"/>
                        <a:pt x="20" y="21"/>
                      </a:cubicBezTo>
                      <a:cubicBezTo>
                        <a:pt x="29" y="21"/>
                        <a:pt x="36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7" name="Freeform 159">
                  <a:extLst>
                    <a:ext uri="{FF2B5EF4-FFF2-40B4-BE49-F238E27FC236}">
                      <a16:creationId xmlns:a16="http://schemas.microsoft.com/office/drawing/2014/main" id="{8551DFF5-B5BB-4ABB-9D9B-0A5B21399321}"/>
                    </a:ext>
                  </a:extLst>
                </p:cNvPr>
                <p:cNvSpPr/>
                <p:nvPr/>
              </p:nvSpPr>
              <p:spPr bwMode="auto">
                <a:xfrm>
                  <a:off x="4245" y="2770"/>
                  <a:ext cx="73" cy="44"/>
                </a:xfrm>
                <a:custGeom>
                  <a:avLst/>
                  <a:gdLst>
                    <a:gd name="T0" fmla="*/ 34 w 35"/>
                    <a:gd name="T1" fmla="*/ 10 h 21"/>
                    <a:gd name="T2" fmla="*/ 16 w 35"/>
                    <a:gd name="T3" fmla="*/ 0 h 21"/>
                    <a:gd name="T4" fmla="*/ 1 w 35"/>
                    <a:gd name="T5" fmla="*/ 10 h 21"/>
                    <a:gd name="T6" fmla="*/ 19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4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2" y="16"/>
                        <a:pt x="10" y="21"/>
                        <a:pt x="19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8" name="Freeform 160">
                  <a:extLst>
                    <a:ext uri="{FF2B5EF4-FFF2-40B4-BE49-F238E27FC236}">
                      <a16:creationId xmlns:a16="http://schemas.microsoft.com/office/drawing/2014/main" id="{E6C478D0-33C1-430D-AA8B-20C0680C141F}"/>
                    </a:ext>
                  </a:extLst>
                </p:cNvPr>
                <p:cNvSpPr/>
                <p:nvPr/>
              </p:nvSpPr>
              <p:spPr bwMode="auto">
                <a:xfrm>
                  <a:off x="4330" y="2770"/>
                  <a:ext cx="72" cy="44"/>
                </a:xfrm>
                <a:custGeom>
                  <a:avLst/>
                  <a:gdLst>
                    <a:gd name="T0" fmla="*/ 34 w 35"/>
                    <a:gd name="T1" fmla="*/ 10 h 21"/>
                    <a:gd name="T2" fmla="*/ 16 w 35"/>
                    <a:gd name="T3" fmla="*/ 0 h 21"/>
                    <a:gd name="T4" fmla="*/ 1 w 35"/>
                    <a:gd name="T5" fmla="*/ 10 h 21"/>
                    <a:gd name="T6" fmla="*/ 19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2" y="16"/>
                        <a:pt x="10" y="21"/>
                        <a:pt x="19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49" name="Freeform 161">
                  <a:extLst>
                    <a:ext uri="{FF2B5EF4-FFF2-40B4-BE49-F238E27FC236}">
                      <a16:creationId xmlns:a16="http://schemas.microsoft.com/office/drawing/2014/main" id="{6617B844-2004-4806-8E29-46BC8A232754}"/>
                    </a:ext>
                  </a:extLst>
                </p:cNvPr>
                <p:cNvSpPr/>
                <p:nvPr/>
              </p:nvSpPr>
              <p:spPr bwMode="auto">
                <a:xfrm>
                  <a:off x="4730" y="2669"/>
                  <a:ext cx="72" cy="41"/>
                </a:xfrm>
                <a:custGeom>
                  <a:avLst/>
                  <a:gdLst>
                    <a:gd name="T0" fmla="*/ 34 w 35"/>
                    <a:gd name="T1" fmla="*/ 10 h 20"/>
                    <a:gd name="T2" fmla="*/ 15 w 35"/>
                    <a:gd name="T3" fmla="*/ 0 h 20"/>
                    <a:gd name="T4" fmla="*/ 1 w 35"/>
                    <a:gd name="T5" fmla="*/ 10 h 20"/>
                    <a:gd name="T6" fmla="*/ 20 w 35"/>
                    <a:gd name="T7" fmla="*/ 20 h 20"/>
                    <a:gd name="T8" fmla="*/ 34 w 35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0">
                      <a:moveTo>
                        <a:pt x="34" y="10"/>
                      </a:moveTo>
                      <a:cubicBezTo>
                        <a:pt x="32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2" y="16"/>
                        <a:pt x="10" y="20"/>
                        <a:pt x="20" y="20"/>
                      </a:cubicBezTo>
                      <a:cubicBezTo>
                        <a:pt x="29" y="20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0" name="Freeform 162">
                  <a:extLst>
                    <a:ext uri="{FF2B5EF4-FFF2-40B4-BE49-F238E27FC236}">
                      <a16:creationId xmlns:a16="http://schemas.microsoft.com/office/drawing/2014/main" id="{53B53295-F05F-491D-B6C7-D44147AC1463}"/>
                    </a:ext>
                  </a:extLst>
                </p:cNvPr>
                <p:cNvSpPr/>
                <p:nvPr/>
              </p:nvSpPr>
              <p:spPr bwMode="auto">
                <a:xfrm>
                  <a:off x="4813" y="2669"/>
                  <a:ext cx="72" cy="41"/>
                </a:xfrm>
                <a:custGeom>
                  <a:avLst/>
                  <a:gdLst>
                    <a:gd name="T0" fmla="*/ 34 w 35"/>
                    <a:gd name="T1" fmla="*/ 10 h 20"/>
                    <a:gd name="T2" fmla="*/ 15 w 35"/>
                    <a:gd name="T3" fmla="*/ 0 h 20"/>
                    <a:gd name="T4" fmla="*/ 1 w 35"/>
                    <a:gd name="T5" fmla="*/ 10 h 20"/>
                    <a:gd name="T6" fmla="*/ 20 w 35"/>
                    <a:gd name="T7" fmla="*/ 20 h 20"/>
                    <a:gd name="T8" fmla="*/ 34 w 35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0">
                      <a:moveTo>
                        <a:pt x="34" y="10"/>
                      </a:moveTo>
                      <a:cubicBezTo>
                        <a:pt x="32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2" y="16"/>
                        <a:pt x="11" y="20"/>
                        <a:pt x="20" y="20"/>
                      </a:cubicBezTo>
                      <a:cubicBezTo>
                        <a:pt x="29" y="20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1" name="Freeform 163">
                  <a:extLst>
                    <a:ext uri="{FF2B5EF4-FFF2-40B4-BE49-F238E27FC236}">
                      <a16:creationId xmlns:a16="http://schemas.microsoft.com/office/drawing/2014/main" id="{5D90AC14-9499-4925-9114-295D4761A30E}"/>
                    </a:ext>
                  </a:extLst>
                </p:cNvPr>
                <p:cNvSpPr/>
                <p:nvPr/>
              </p:nvSpPr>
              <p:spPr bwMode="auto">
                <a:xfrm>
                  <a:off x="4895" y="2669"/>
                  <a:ext cx="72" cy="41"/>
                </a:xfrm>
                <a:custGeom>
                  <a:avLst/>
                  <a:gdLst>
                    <a:gd name="T0" fmla="*/ 34 w 35"/>
                    <a:gd name="T1" fmla="*/ 10 h 20"/>
                    <a:gd name="T2" fmla="*/ 15 w 35"/>
                    <a:gd name="T3" fmla="*/ 0 h 20"/>
                    <a:gd name="T4" fmla="*/ 1 w 35"/>
                    <a:gd name="T5" fmla="*/ 10 h 20"/>
                    <a:gd name="T6" fmla="*/ 20 w 35"/>
                    <a:gd name="T7" fmla="*/ 20 h 20"/>
                    <a:gd name="T8" fmla="*/ 34 w 35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0">
                      <a:moveTo>
                        <a:pt x="34" y="10"/>
                      </a:moveTo>
                      <a:cubicBezTo>
                        <a:pt x="32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3" y="16"/>
                        <a:pt x="11" y="20"/>
                        <a:pt x="20" y="20"/>
                      </a:cubicBezTo>
                      <a:cubicBezTo>
                        <a:pt x="29" y="20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2" name="Freeform 164">
                  <a:extLst>
                    <a:ext uri="{FF2B5EF4-FFF2-40B4-BE49-F238E27FC236}">
                      <a16:creationId xmlns:a16="http://schemas.microsoft.com/office/drawing/2014/main" id="{F0278F93-5EB6-42C7-A7BA-84E30B74D965}"/>
                    </a:ext>
                  </a:extLst>
                </p:cNvPr>
                <p:cNvSpPr/>
                <p:nvPr/>
              </p:nvSpPr>
              <p:spPr bwMode="auto">
                <a:xfrm>
                  <a:off x="4978" y="2669"/>
                  <a:ext cx="74" cy="41"/>
                </a:xfrm>
                <a:custGeom>
                  <a:avLst/>
                  <a:gdLst>
                    <a:gd name="T0" fmla="*/ 34 w 36"/>
                    <a:gd name="T1" fmla="*/ 10 h 20"/>
                    <a:gd name="T2" fmla="*/ 15 w 36"/>
                    <a:gd name="T3" fmla="*/ 0 h 20"/>
                    <a:gd name="T4" fmla="*/ 1 w 36"/>
                    <a:gd name="T5" fmla="*/ 10 h 20"/>
                    <a:gd name="T6" fmla="*/ 21 w 36"/>
                    <a:gd name="T7" fmla="*/ 20 h 20"/>
                    <a:gd name="T8" fmla="*/ 34 w 36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0">
                      <a:moveTo>
                        <a:pt x="34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3" y="16"/>
                        <a:pt x="11" y="20"/>
                        <a:pt x="21" y="20"/>
                      </a:cubicBezTo>
                      <a:cubicBezTo>
                        <a:pt x="30" y="20"/>
                        <a:pt x="36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3" name="Freeform 165">
                  <a:extLst>
                    <a:ext uri="{FF2B5EF4-FFF2-40B4-BE49-F238E27FC236}">
                      <a16:creationId xmlns:a16="http://schemas.microsoft.com/office/drawing/2014/main" id="{7D850353-18A8-4F7F-83A4-033BB0874749}"/>
                    </a:ext>
                  </a:extLst>
                </p:cNvPr>
                <p:cNvSpPr/>
                <p:nvPr/>
              </p:nvSpPr>
              <p:spPr bwMode="auto">
                <a:xfrm>
                  <a:off x="5060" y="2669"/>
                  <a:ext cx="75" cy="41"/>
                </a:xfrm>
                <a:custGeom>
                  <a:avLst/>
                  <a:gdLst>
                    <a:gd name="T0" fmla="*/ 34 w 36"/>
                    <a:gd name="T1" fmla="*/ 10 h 20"/>
                    <a:gd name="T2" fmla="*/ 15 w 36"/>
                    <a:gd name="T3" fmla="*/ 0 h 20"/>
                    <a:gd name="T4" fmla="*/ 2 w 36"/>
                    <a:gd name="T5" fmla="*/ 10 h 20"/>
                    <a:gd name="T6" fmla="*/ 21 w 36"/>
                    <a:gd name="T7" fmla="*/ 20 h 20"/>
                    <a:gd name="T8" fmla="*/ 34 w 36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0">
                      <a:moveTo>
                        <a:pt x="34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3" y="16"/>
                        <a:pt x="12" y="20"/>
                        <a:pt x="21" y="20"/>
                      </a:cubicBezTo>
                      <a:cubicBezTo>
                        <a:pt x="30" y="20"/>
                        <a:pt x="36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4" name="Freeform 166">
                  <a:extLst>
                    <a:ext uri="{FF2B5EF4-FFF2-40B4-BE49-F238E27FC236}">
                      <a16:creationId xmlns:a16="http://schemas.microsoft.com/office/drawing/2014/main" id="{FB9B22DD-E583-4ADA-8D38-86C231BEFB61}"/>
                    </a:ext>
                  </a:extLst>
                </p:cNvPr>
                <p:cNvSpPr/>
                <p:nvPr/>
              </p:nvSpPr>
              <p:spPr bwMode="auto">
                <a:xfrm>
                  <a:off x="5143" y="2669"/>
                  <a:ext cx="74" cy="41"/>
                </a:xfrm>
                <a:custGeom>
                  <a:avLst/>
                  <a:gdLst>
                    <a:gd name="T0" fmla="*/ 34 w 36"/>
                    <a:gd name="T1" fmla="*/ 10 h 20"/>
                    <a:gd name="T2" fmla="*/ 15 w 36"/>
                    <a:gd name="T3" fmla="*/ 0 h 20"/>
                    <a:gd name="T4" fmla="*/ 2 w 36"/>
                    <a:gd name="T5" fmla="*/ 10 h 20"/>
                    <a:gd name="T6" fmla="*/ 21 w 36"/>
                    <a:gd name="T7" fmla="*/ 20 h 20"/>
                    <a:gd name="T8" fmla="*/ 34 w 36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0">
                      <a:moveTo>
                        <a:pt x="34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3" y="16"/>
                        <a:pt x="12" y="20"/>
                        <a:pt x="21" y="20"/>
                      </a:cubicBezTo>
                      <a:cubicBezTo>
                        <a:pt x="30" y="20"/>
                        <a:pt x="36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5" name="Freeform 167">
                  <a:extLst>
                    <a:ext uri="{FF2B5EF4-FFF2-40B4-BE49-F238E27FC236}">
                      <a16:creationId xmlns:a16="http://schemas.microsoft.com/office/drawing/2014/main" id="{3004BECE-E896-467D-AC4D-A12CE0FEDED5}"/>
                    </a:ext>
                  </a:extLst>
                </p:cNvPr>
                <p:cNvSpPr/>
                <p:nvPr/>
              </p:nvSpPr>
              <p:spPr bwMode="auto">
                <a:xfrm>
                  <a:off x="5225" y="2669"/>
                  <a:ext cx="77" cy="41"/>
                </a:xfrm>
                <a:custGeom>
                  <a:avLst/>
                  <a:gdLst>
                    <a:gd name="T0" fmla="*/ 35 w 37"/>
                    <a:gd name="T1" fmla="*/ 10 h 20"/>
                    <a:gd name="T2" fmla="*/ 15 w 37"/>
                    <a:gd name="T3" fmla="*/ 0 h 20"/>
                    <a:gd name="T4" fmla="*/ 2 w 37"/>
                    <a:gd name="T5" fmla="*/ 10 h 20"/>
                    <a:gd name="T6" fmla="*/ 22 w 37"/>
                    <a:gd name="T7" fmla="*/ 20 h 20"/>
                    <a:gd name="T8" fmla="*/ 35 w 37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0">
                      <a:moveTo>
                        <a:pt x="35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13" y="20"/>
                        <a:pt x="22" y="20"/>
                      </a:cubicBezTo>
                      <a:cubicBezTo>
                        <a:pt x="31" y="20"/>
                        <a:pt x="37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6" name="Freeform 168">
                  <a:extLst>
                    <a:ext uri="{FF2B5EF4-FFF2-40B4-BE49-F238E27FC236}">
                      <a16:creationId xmlns:a16="http://schemas.microsoft.com/office/drawing/2014/main" id="{B487A910-0E7A-494E-A848-D8ABCFD6D343}"/>
                    </a:ext>
                  </a:extLst>
                </p:cNvPr>
                <p:cNvSpPr/>
                <p:nvPr/>
              </p:nvSpPr>
              <p:spPr bwMode="auto">
                <a:xfrm>
                  <a:off x="5308" y="2669"/>
                  <a:ext cx="76" cy="41"/>
                </a:xfrm>
                <a:custGeom>
                  <a:avLst/>
                  <a:gdLst>
                    <a:gd name="T0" fmla="*/ 35 w 37"/>
                    <a:gd name="T1" fmla="*/ 10 h 20"/>
                    <a:gd name="T2" fmla="*/ 15 w 37"/>
                    <a:gd name="T3" fmla="*/ 0 h 20"/>
                    <a:gd name="T4" fmla="*/ 2 w 37"/>
                    <a:gd name="T5" fmla="*/ 10 h 20"/>
                    <a:gd name="T6" fmla="*/ 22 w 37"/>
                    <a:gd name="T7" fmla="*/ 20 h 20"/>
                    <a:gd name="T8" fmla="*/ 35 w 37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0">
                      <a:moveTo>
                        <a:pt x="35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13" y="20"/>
                        <a:pt x="22" y="20"/>
                      </a:cubicBezTo>
                      <a:cubicBezTo>
                        <a:pt x="31" y="20"/>
                        <a:pt x="37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7" name="Freeform 169">
                  <a:extLst>
                    <a:ext uri="{FF2B5EF4-FFF2-40B4-BE49-F238E27FC236}">
                      <a16:creationId xmlns:a16="http://schemas.microsoft.com/office/drawing/2014/main" id="{FBA98AC7-FAAB-4B17-8EDB-9F5B401C578B}"/>
                    </a:ext>
                  </a:extLst>
                </p:cNvPr>
                <p:cNvSpPr/>
                <p:nvPr/>
              </p:nvSpPr>
              <p:spPr bwMode="auto">
                <a:xfrm>
                  <a:off x="5390" y="2669"/>
                  <a:ext cx="77" cy="41"/>
                </a:xfrm>
                <a:custGeom>
                  <a:avLst/>
                  <a:gdLst>
                    <a:gd name="T0" fmla="*/ 35 w 37"/>
                    <a:gd name="T1" fmla="*/ 10 h 20"/>
                    <a:gd name="T2" fmla="*/ 15 w 37"/>
                    <a:gd name="T3" fmla="*/ 0 h 20"/>
                    <a:gd name="T4" fmla="*/ 2 w 37"/>
                    <a:gd name="T5" fmla="*/ 10 h 20"/>
                    <a:gd name="T6" fmla="*/ 22 w 37"/>
                    <a:gd name="T7" fmla="*/ 20 h 20"/>
                    <a:gd name="T8" fmla="*/ 35 w 37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0">
                      <a:moveTo>
                        <a:pt x="35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13" y="20"/>
                        <a:pt x="22" y="20"/>
                      </a:cubicBezTo>
                      <a:cubicBezTo>
                        <a:pt x="31" y="20"/>
                        <a:pt x="37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8" name="Freeform 170">
                  <a:extLst>
                    <a:ext uri="{FF2B5EF4-FFF2-40B4-BE49-F238E27FC236}">
                      <a16:creationId xmlns:a16="http://schemas.microsoft.com/office/drawing/2014/main" id="{ED27EF77-F989-46D9-AD52-07E52BF47896}"/>
                    </a:ext>
                  </a:extLst>
                </p:cNvPr>
                <p:cNvSpPr/>
                <p:nvPr/>
              </p:nvSpPr>
              <p:spPr bwMode="auto">
                <a:xfrm>
                  <a:off x="4448" y="2485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5 w 34"/>
                    <a:gd name="T3" fmla="*/ 0 h 17"/>
                    <a:gd name="T4" fmla="*/ 1 w 34"/>
                    <a:gd name="T5" fmla="*/ 8 h 17"/>
                    <a:gd name="T6" fmla="*/ 19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2" y="3"/>
                        <a:pt x="24" y="0"/>
                        <a:pt x="15" y="0"/>
                      </a:cubicBezTo>
                      <a:cubicBezTo>
                        <a:pt x="7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9" y="17"/>
                      </a:cubicBezTo>
                      <a:cubicBezTo>
                        <a:pt x="27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59" name="Freeform 171">
                  <a:extLst>
                    <a:ext uri="{FF2B5EF4-FFF2-40B4-BE49-F238E27FC236}">
                      <a16:creationId xmlns:a16="http://schemas.microsoft.com/office/drawing/2014/main" id="{AC3E67B8-E918-4CA4-9B8F-5AA426C42F05}"/>
                    </a:ext>
                  </a:extLst>
                </p:cNvPr>
                <p:cNvSpPr/>
                <p:nvPr/>
              </p:nvSpPr>
              <p:spPr bwMode="auto">
                <a:xfrm>
                  <a:off x="4528" y="2485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5 w 33"/>
                    <a:gd name="T3" fmla="*/ 0 h 17"/>
                    <a:gd name="T4" fmla="*/ 1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3"/>
                        <a:pt x="23" y="0"/>
                        <a:pt x="15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8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0" name="Freeform 172">
                  <a:extLst>
                    <a:ext uri="{FF2B5EF4-FFF2-40B4-BE49-F238E27FC236}">
                      <a16:creationId xmlns:a16="http://schemas.microsoft.com/office/drawing/2014/main" id="{D4D3D462-5517-4C15-A97C-0443645A4878}"/>
                    </a:ext>
                  </a:extLst>
                </p:cNvPr>
                <p:cNvSpPr/>
                <p:nvPr/>
              </p:nvSpPr>
              <p:spPr bwMode="auto">
                <a:xfrm>
                  <a:off x="4606" y="2485"/>
                  <a:ext cx="71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5 w 34"/>
                    <a:gd name="T3" fmla="*/ 0 h 17"/>
                    <a:gd name="T4" fmla="*/ 1 w 34"/>
                    <a:gd name="T5" fmla="*/ 8 h 17"/>
                    <a:gd name="T6" fmla="*/ 19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9" y="17"/>
                      </a:cubicBezTo>
                      <a:cubicBezTo>
                        <a:pt x="28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1" name="Freeform 173">
                  <a:extLst>
                    <a:ext uri="{FF2B5EF4-FFF2-40B4-BE49-F238E27FC236}">
                      <a16:creationId xmlns:a16="http://schemas.microsoft.com/office/drawing/2014/main" id="{2C463277-65DB-42F8-9D74-926D01F6DD55}"/>
                    </a:ext>
                  </a:extLst>
                </p:cNvPr>
                <p:cNvSpPr/>
                <p:nvPr/>
              </p:nvSpPr>
              <p:spPr bwMode="auto">
                <a:xfrm>
                  <a:off x="4687" y="2485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15 w 34"/>
                    <a:gd name="T3" fmla="*/ 0 h 17"/>
                    <a:gd name="T4" fmla="*/ 1 w 34"/>
                    <a:gd name="T5" fmla="*/ 8 h 17"/>
                    <a:gd name="T6" fmla="*/ 19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1" y="3"/>
                        <a:pt x="23" y="0"/>
                        <a:pt x="15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9" y="17"/>
                      </a:cubicBezTo>
                      <a:cubicBezTo>
                        <a:pt x="27" y="17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2" name="Freeform 174">
                  <a:extLst>
                    <a:ext uri="{FF2B5EF4-FFF2-40B4-BE49-F238E27FC236}">
                      <a16:creationId xmlns:a16="http://schemas.microsoft.com/office/drawing/2014/main" id="{11374E37-10F4-45D8-97F6-0F1C45AF76D6}"/>
                    </a:ext>
                  </a:extLst>
                </p:cNvPr>
                <p:cNvSpPr/>
                <p:nvPr/>
              </p:nvSpPr>
              <p:spPr bwMode="auto">
                <a:xfrm>
                  <a:off x="4765" y="2485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5 w 34"/>
                    <a:gd name="T3" fmla="*/ 0 h 17"/>
                    <a:gd name="T4" fmla="*/ 1 w 34"/>
                    <a:gd name="T5" fmla="*/ 8 h 17"/>
                    <a:gd name="T6" fmla="*/ 19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2" y="3"/>
                        <a:pt x="24" y="0"/>
                        <a:pt x="15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3" y="13"/>
                        <a:pt x="11" y="17"/>
                        <a:pt x="19" y="17"/>
                      </a:cubicBezTo>
                      <a:cubicBezTo>
                        <a:pt x="28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3" name="Freeform 175">
                  <a:extLst>
                    <a:ext uri="{FF2B5EF4-FFF2-40B4-BE49-F238E27FC236}">
                      <a16:creationId xmlns:a16="http://schemas.microsoft.com/office/drawing/2014/main" id="{46D640EF-FE94-4532-A7FC-CEB2E464A22C}"/>
                    </a:ext>
                  </a:extLst>
                </p:cNvPr>
                <p:cNvSpPr/>
                <p:nvPr/>
              </p:nvSpPr>
              <p:spPr bwMode="auto">
                <a:xfrm>
                  <a:off x="4846" y="2485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19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9" y="17"/>
                      </a:cubicBezTo>
                      <a:cubicBezTo>
                        <a:pt x="28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4" name="Freeform 176">
                  <a:extLst>
                    <a:ext uri="{FF2B5EF4-FFF2-40B4-BE49-F238E27FC236}">
                      <a16:creationId xmlns:a16="http://schemas.microsoft.com/office/drawing/2014/main" id="{574655F7-4E29-4904-ACEB-EA17BA12C2AD}"/>
                    </a:ext>
                  </a:extLst>
                </p:cNvPr>
                <p:cNvSpPr/>
                <p:nvPr/>
              </p:nvSpPr>
              <p:spPr bwMode="auto">
                <a:xfrm>
                  <a:off x="4924" y="2485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5 w 35"/>
                    <a:gd name="T3" fmla="*/ 0 h 17"/>
                    <a:gd name="T4" fmla="*/ 2 w 35"/>
                    <a:gd name="T5" fmla="*/ 8 h 17"/>
                    <a:gd name="T6" fmla="*/ 20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2" y="3"/>
                        <a:pt x="23" y="0"/>
                        <a:pt x="15" y="0"/>
                      </a:cubicBezTo>
                      <a:cubicBezTo>
                        <a:pt x="6" y="0"/>
                        <a:pt x="0" y="3"/>
                        <a:pt x="2" y="8"/>
                      </a:cubicBezTo>
                      <a:cubicBezTo>
                        <a:pt x="3" y="13"/>
                        <a:pt x="11" y="17"/>
                        <a:pt x="20" y="17"/>
                      </a:cubicBezTo>
                      <a:cubicBezTo>
                        <a:pt x="29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5" name="Freeform 177">
                  <a:extLst>
                    <a:ext uri="{FF2B5EF4-FFF2-40B4-BE49-F238E27FC236}">
                      <a16:creationId xmlns:a16="http://schemas.microsoft.com/office/drawing/2014/main" id="{EA4AAC56-1EC4-4D95-B48D-EFB18FDC7E0A}"/>
                    </a:ext>
                  </a:extLst>
                </p:cNvPr>
                <p:cNvSpPr/>
                <p:nvPr/>
              </p:nvSpPr>
              <p:spPr bwMode="auto">
                <a:xfrm>
                  <a:off x="5005" y="2485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20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5" y="0"/>
                        <a:pt x="0" y="3"/>
                        <a:pt x="1" y="8"/>
                      </a:cubicBezTo>
                      <a:cubicBezTo>
                        <a:pt x="3" y="13"/>
                        <a:pt x="11" y="17"/>
                        <a:pt x="20" y="17"/>
                      </a:cubicBezTo>
                      <a:cubicBezTo>
                        <a:pt x="28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6" name="Freeform 178">
                  <a:extLst>
                    <a:ext uri="{FF2B5EF4-FFF2-40B4-BE49-F238E27FC236}">
                      <a16:creationId xmlns:a16="http://schemas.microsoft.com/office/drawing/2014/main" id="{4FA37B76-2274-44F8-A3F3-9A6A4C9D7C6E}"/>
                    </a:ext>
                  </a:extLst>
                </p:cNvPr>
                <p:cNvSpPr/>
                <p:nvPr/>
              </p:nvSpPr>
              <p:spPr bwMode="auto">
                <a:xfrm>
                  <a:off x="5083" y="2485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5 w 35"/>
                    <a:gd name="T3" fmla="*/ 0 h 17"/>
                    <a:gd name="T4" fmla="*/ 2 w 35"/>
                    <a:gd name="T5" fmla="*/ 8 h 17"/>
                    <a:gd name="T6" fmla="*/ 20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2" y="3"/>
                        <a:pt x="23" y="0"/>
                        <a:pt x="15" y="0"/>
                      </a:cubicBezTo>
                      <a:cubicBezTo>
                        <a:pt x="6" y="0"/>
                        <a:pt x="0" y="3"/>
                        <a:pt x="2" y="8"/>
                      </a:cubicBezTo>
                      <a:cubicBezTo>
                        <a:pt x="3" y="13"/>
                        <a:pt x="12" y="17"/>
                        <a:pt x="20" y="17"/>
                      </a:cubicBezTo>
                      <a:cubicBezTo>
                        <a:pt x="29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7" name="Freeform 179">
                  <a:extLst>
                    <a:ext uri="{FF2B5EF4-FFF2-40B4-BE49-F238E27FC236}">
                      <a16:creationId xmlns:a16="http://schemas.microsoft.com/office/drawing/2014/main" id="{54A0F597-367F-4EE0-BA9A-6F5AFDD5E098}"/>
                    </a:ext>
                  </a:extLst>
                </p:cNvPr>
                <p:cNvSpPr/>
                <p:nvPr/>
              </p:nvSpPr>
              <p:spPr bwMode="auto">
                <a:xfrm>
                  <a:off x="5163" y="2485"/>
                  <a:ext cx="73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1 w 35"/>
                    <a:gd name="T5" fmla="*/ 8 h 17"/>
                    <a:gd name="T6" fmla="*/ 20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5" y="0"/>
                        <a:pt x="0" y="3"/>
                        <a:pt x="1" y="8"/>
                      </a:cubicBezTo>
                      <a:cubicBezTo>
                        <a:pt x="3" y="13"/>
                        <a:pt x="11" y="17"/>
                        <a:pt x="20" y="17"/>
                      </a:cubicBezTo>
                      <a:cubicBezTo>
                        <a:pt x="29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8" name="Freeform 180">
                  <a:extLst>
                    <a:ext uri="{FF2B5EF4-FFF2-40B4-BE49-F238E27FC236}">
                      <a16:creationId xmlns:a16="http://schemas.microsoft.com/office/drawing/2014/main" id="{9AC12C76-BFCB-405A-A26B-58A7C672C111}"/>
                    </a:ext>
                  </a:extLst>
                </p:cNvPr>
                <p:cNvSpPr/>
                <p:nvPr/>
              </p:nvSpPr>
              <p:spPr bwMode="auto">
                <a:xfrm>
                  <a:off x="5242" y="2485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2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2" y="8"/>
                      </a:cubicBezTo>
                      <a:cubicBezTo>
                        <a:pt x="4" y="13"/>
                        <a:pt x="12" y="17"/>
                        <a:pt x="21" y="17"/>
                      </a:cubicBezTo>
                      <a:cubicBezTo>
                        <a:pt x="30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69" name="Freeform 181">
                  <a:extLst>
                    <a:ext uri="{FF2B5EF4-FFF2-40B4-BE49-F238E27FC236}">
                      <a16:creationId xmlns:a16="http://schemas.microsoft.com/office/drawing/2014/main" id="{FC973DAD-69CC-4FDB-AC56-11D75029D522}"/>
                    </a:ext>
                  </a:extLst>
                </p:cNvPr>
                <p:cNvSpPr/>
                <p:nvPr/>
              </p:nvSpPr>
              <p:spPr bwMode="auto">
                <a:xfrm>
                  <a:off x="5322" y="2485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1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1" y="8"/>
                      </a:cubicBezTo>
                      <a:cubicBezTo>
                        <a:pt x="3" y="13"/>
                        <a:pt x="12" y="17"/>
                        <a:pt x="21" y="17"/>
                      </a:cubicBezTo>
                      <a:cubicBezTo>
                        <a:pt x="29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0" name="Freeform 182">
                  <a:extLst>
                    <a:ext uri="{FF2B5EF4-FFF2-40B4-BE49-F238E27FC236}">
                      <a16:creationId xmlns:a16="http://schemas.microsoft.com/office/drawing/2014/main" id="{7125D306-DA70-4C25-A030-EA101096C49E}"/>
                    </a:ext>
                  </a:extLst>
                </p:cNvPr>
                <p:cNvSpPr/>
                <p:nvPr/>
              </p:nvSpPr>
              <p:spPr bwMode="auto">
                <a:xfrm>
                  <a:off x="4456" y="2528"/>
                  <a:ext cx="70" cy="38"/>
                </a:xfrm>
                <a:custGeom>
                  <a:avLst/>
                  <a:gdLst>
                    <a:gd name="T0" fmla="*/ 33 w 34"/>
                    <a:gd name="T1" fmla="*/ 9 h 18"/>
                    <a:gd name="T2" fmla="*/ 15 w 34"/>
                    <a:gd name="T3" fmla="*/ 0 h 18"/>
                    <a:gd name="T4" fmla="*/ 1 w 34"/>
                    <a:gd name="T5" fmla="*/ 9 h 18"/>
                    <a:gd name="T6" fmla="*/ 19 w 34"/>
                    <a:gd name="T7" fmla="*/ 18 h 18"/>
                    <a:gd name="T8" fmla="*/ 33 w 34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">
                      <a:moveTo>
                        <a:pt x="33" y="9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1" y="9"/>
                      </a:cubicBezTo>
                      <a:cubicBezTo>
                        <a:pt x="2" y="14"/>
                        <a:pt x="10" y="18"/>
                        <a:pt x="19" y="18"/>
                      </a:cubicBezTo>
                      <a:cubicBezTo>
                        <a:pt x="27" y="18"/>
                        <a:pt x="34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1" name="Freeform 183">
                  <a:extLst>
                    <a:ext uri="{FF2B5EF4-FFF2-40B4-BE49-F238E27FC236}">
                      <a16:creationId xmlns:a16="http://schemas.microsoft.com/office/drawing/2014/main" id="{9DA89A37-FBC1-42AF-9548-AA3454B97CB2}"/>
                    </a:ext>
                  </a:extLst>
                </p:cNvPr>
                <p:cNvSpPr/>
                <p:nvPr/>
              </p:nvSpPr>
              <p:spPr bwMode="auto">
                <a:xfrm>
                  <a:off x="4536" y="2528"/>
                  <a:ext cx="70" cy="38"/>
                </a:xfrm>
                <a:custGeom>
                  <a:avLst/>
                  <a:gdLst>
                    <a:gd name="T0" fmla="*/ 33 w 34"/>
                    <a:gd name="T1" fmla="*/ 9 h 18"/>
                    <a:gd name="T2" fmla="*/ 15 w 34"/>
                    <a:gd name="T3" fmla="*/ 0 h 18"/>
                    <a:gd name="T4" fmla="*/ 1 w 34"/>
                    <a:gd name="T5" fmla="*/ 9 h 18"/>
                    <a:gd name="T6" fmla="*/ 19 w 34"/>
                    <a:gd name="T7" fmla="*/ 18 h 18"/>
                    <a:gd name="T8" fmla="*/ 33 w 34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">
                      <a:moveTo>
                        <a:pt x="33" y="9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9"/>
                      </a:cubicBezTo>
                      <a:cubicBezTo>
                        <a:pt x="2" y="14"/>
                        <a:pt x="10" y="18"/>
                        <a:pt x="19" y="18"/>
                      </a:cubicBezTo>
                      <a:cubicBezTo>
                        <a:pt x="28" y="18"/>
                        <a:pt x="34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2" name="Freeform 184">
                  <a:extLst>
                    <a:ext uri="{FF2B5EF4-FFF2-40B4-BE49-F238E27FC236}">
                      <a16:creationId xmlns:a16="http://schemas.microsoft.com/office/drawing/2014/main" id="{A820E1E9-B376-4675-8AC1-C73B3F49CF31}"/>
                    </a:ext>
                  </a:extLst>
                </p:cNvPr>
                <p:cNvSpPr/>
                <p:nvPr/>
              </p:nvSpPr>
              <p:spPr bwMode="auto">
                <a:xfrm>
                  <a:off x="4617" y="2528"/>
                  <a:ext cx="70" cy="38"/>
                </a:xfrm>
                <a:custGeom>
                  <a:avLst/>
                  <a:gdLst>
                    <a:gd name="T0" fmla="*/ 33 w 34"/>
                    <a:gd name="T1" fmla="*/ 9 h 18"/>
                    <a:gd name="T2" fmla="*/ 15 w 34"/>
                    <a:gd name="T3" fmla="*/ 0 h 18"/>
                    <a:gd name="T4" fmla="*/ 1 w 34"/>
                    <a:gd name="T5" fmla="*/ 9 h 18"/>
                    <a:gd name="T6" fmla="*/ 19 w 34"/>
                    <a:gd name="T7" fmla="*/ 18 h 18"/>
                    <a:gd name="T8" fmla="*/ 33 w 34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">
                      <a:moveTo>
                        <a:pt x="33" y="9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9"/>
                      </a:cubicBezTo>
                      <a:cubicBezTo>
                        <a:pt x="2" y="14"/>
                        <a:pt x="10" y="18"/>
                        <a:pt x="19" y="18"/>
                      </a:cubicBezTo>
                      <a:cubicBezTo>
                        <a:pt x="28" y="18"/>
                        <a:pt x="34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3" name="Freeform 185">
                  <a:extLst>
                    <a:ext uri="{FF2B5EF4-FFF2-40B4-BE49-F238E27FC236}">
                      <a16:creationId xmlns:a16="http://schemas.microsoft.com/office/drawing/2014/main" id="{A9A79213-75E9-451D-8010-1770EB47B626}"/>
                    </a:ext>
                  </a:extLst>
                </p:cNvPr>
                <p:cNvSpPr/>
                <p:nvPr/>
              </p:nvSpPr>
              <p:spPr bwMode="auto">
                <a:xfrm>
                  <a:off x="4697" y="2528"/>
                  <a:ext cx="70" cy="38"/>
                </a:xfrm>
                <a:custGeom>
                  <a:avLst/>
                  <a:gdLst>
                    <a:gd name="T0" fmla="*/ 33 w 34"/>
                    <a:gd name="T1" fmla="*/ 9 h 18"/>
                    <a:gd name="T2" fmla="*/ 15 w 34"/>
                    <a:gd name="T3" fmla="*/ 0 h 18"/>
                    <a:gd name="T4" fmla="*/ 1 w 34"/>
                    <a:gd name="T5" fmla="*/ 9 h 18"/>
                    <a:gd name="T6" fmla="*/ 19 w 34"/>
                    <a:gd name="T7" fmla="*/ 18 h 18"/>
                    <a:gd name="T8" fmla="*/ 33 w 34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">
                      <a:moveTo>
                        <a:pt x="33" y="9"/>
                      </a:moveTo>
                      <a:cubicBezTo>
                        <a:pt x="32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9"/>
                      </a:cubicBezTo>
                      <a:cubicBezTo>
                        <a:pt x="2" y="14"/>
                        <a:pt x="10" y="18"/>
                        <a:pt x="19" y="18"/>
                      </a:cubicBezTo>
                      <a:cubicBezTo>
                        <a:pt x="28" y="18"/>
                        <a:pt x="34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4" name="Freeform 186">
                  <a:extLst>
                    <a:ext uri="{FF2B5EF4-FFF2-40B4-BE49-F238E27FC236}">
                      <a16:creationId xmlns:a16="http://schemas.microsoft.com/office/drawing/2014/main" id="{0A932E9E-2475-4EDB-B6C7-F1AE93FDB2F7}"/>
                    </a:ext>
                  </a:extLst>
                </p:cNvPr>
                <p:cNvSpPr/>
                <p:nvPr/>
              </p:nvSpPr>
              <p:spPr bwMode="auto">
                <a:xfrm>
                  <a:off x="4778" y="2528"/>
                  <a:ext cx="70" cy="38"/>
                </a:xfrm>
                <a:custGeom>
                  <a:avLst/>
                  <a:gdLst>
                    <a:gd name="T0" fmla="*/ 33 w 34"/>
                    <a:gd name="T1" fmla="*/ 9 h 18"/>
                    <a:gd name="T2" fmla="*/ 15 w 34"/>
                    <a:gd name="T3" fmla="*/ 0 h 18"/>
                    <a:gd name="T4" fmla="*/ 1 w 34"/>
                    <a:gd name="T5" fmla="*/ 9 h 18"/>
                    <a:gd name="T6" fmla="*/ 19 w 34"/>
                    <a:gd name="T7" fmla="*/ 18 h 18"/>
                    <a:gd name="T8" fmla="*/ 33 w 34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">
                      <a:moveTo>
                        <a:pt x="33" y="9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9"/>
                      </a:cubicBezTo>
                      <a:cubicBezTo>
                        <a:pt x="2" y="14"/>
                        <a:pt x="10" y="18"/>
                        <a:pt x="19" y="18"/>
                      </a:cubicBezTo>
                      <a:cubicBezTo>
                        <a:pt x="28" y="18"/>
                        <a:pt x="34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5" name="Freeform 187">
                  <a:extLst>
                    <a:ext uri="{FF2B5EF4-FFF2-40B4-BE49-F238E27FC236}">
                      <a16:creationId xmlns:a16="http://schemas.microsoft.com/office/drawing/2014/main" id="{D090872A-988C-48C4-985E-AC3AB420EBFE}"/>
                    </a:ext>
                  </a:extLst>
                </p:cNvPr>
                <p:cNvSpPr/>
                <p:nvPr/>
              </p:nvSpPr>
              <p:spPr bwMode="auto">
                <a:xfrm>
                  <a:off x="4858" y="2528"/>
                  <a:ext cx="70" cy="38"/>
                </a:xfrm>
                <a:custGeom>
                  <a:avLst/>
                  <a:gdLst>
                    <a:gd name="T0" fmla="*/ 33 w 34"/>
                    <a:gd name="T1" fmla="*/ 9 h 18"/>
                    <a:gd name="T2" fmla="*/ 14 w 34"/>
                    <a:gd name="T3" fmla="*/ 0 h 18"/>
                    <a:gd name="T4" fmla="*/ 1 w 34"/>
                    <a:gd name="T5" fmla="*/ 9 h 18"/>
                    <a:gd name="T6" fmla="*/ 19 w 34"/>
                    <a:gd name="T7" fmla="*/ 18 h 18"/>
                    <a:gd name="T8" fmla="*/ 33 w 34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8">
                      <a:moveTo>
                        <a:pt x="33" y="9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9"/>
                      </a:cubicBezTo>
                      <a:cubicBezTo>
                        <a:pt x="2" y="14"/>
                        <a:pt x="10" y="18"/>
                        <a:pt x="19" y="18"/>
                      </a:cubicBezTo>
                      <a:cubicBezTo>
                        <a:pt x="28" y="18"/>
                        <a:pt x="34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6" name="Freeform 188">
                  <a:extLst>
                    <a:ext uri="{FF2B5EF4-FFF2-40B4-BE49-F238E27FC236}">
                      <a16:creationId xmlns:a16="http://schemas.microsoft.com/office/drawing/2014/main" id="{AA57AA24-EB4E-4E9B-B0D7-C73332111708}"/>
                    </a:ext>
                  </a:extLst>
                </p:cNvPr>
                <p:cNvSpPr/>
                <p:nvPr/>
              </p:nvSpPr>
              <p:spPr bwMode="auto">
                <a:xfrm>
                  <a:off x="4936" y="2528"/>
                  <a:ext cx="73" cy="38"/>
                </a:xfrm>
                <a:custGeom>
                  <a:avLst/>
                  <a:gdLst>
                    <a:gd name="T0" fmla="*/ 34 w 35"/>
                    <a:gd name="T1" fmla="*/ 9 h 18"/>
                    <a:gd name="T2" fmla="*/ 15 w 35"/>
                    <a:gd name="T3" fmla="*/ 0 h 18"/>
                    <a:gd name="T4" fmla="*/ 2 w 35"/>
                    <a:gd name="T5" fmla="*/ 9 h 18"/>
                    <a:gd name="T6" fmla="*/ 20 w 35"/>
                    <a:gd name="T7" fmla="*/ 18 h 18"/>
                    <a:gd name="T8" fmla="*/ 34 w 35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8">
                      <a:moveTo>
                        <a:pt x="34" y="9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9"/>
                      </a:cubicBezTo>
                      <a:cubicBezTo>
                        <a:pt x="3" y="14"/>
                        <a:pt x="12" y="18"/>
                        <a:pt x="20" y="18"/>
                      </a:cubicBezTo>
                      <a:cubicBezTo>
                        <a:pt x="29" y="18"/>
                        <a:pt x="35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7" name="Freeform 189">
                  <a:extLst>
                    <a:ext uri="{FF2B5EF4-FFF2-40B4-BE49-F238E27FC236}">
                      <a16:creationId xmlns:a16="http://schemas.microsoft.com/office/drawing/2014/main" id="{DBDD8C21-0C4B-4BB4-A502-5FD30A21100D}"/>
                    </a:ext>
                  </a:extLst>
                </p:cNvPr>
                <p:cNvSpPr/>
                <p:nvPr/>
              </p:nvSpPr>
              <p:spPr bwMode="auto">
                <a:xfrm>
                  <a:off x="5017" y="2528"/>
                  <a:ext cx="72" cy="38"/>
                </a:xfrm>
                <a:custGeom>
                  <a:avLst/>
                  <a:gdLst>
                    <a:gd name="T0" fmla="*/ 34 w 35"/>
                    <a:gd name="T1" fmla="*/ 9 h 18"/>
                    <a:gd name="T2" fmla="*/ 15 w 35"/>
                    <a:gd name="T3" fmla="*/ 0 h 18"/>
                    <a:gd name="T4" fmla="*/ 2 w 35"/>
                    <a:gd name="T5" fmla="*/ 9 h 18"/>
                    <a:gd name="T6" fmla="*/ 21 w 35"/>
                    <a:gd name="T7" fmla="*/ 18 h 18"/>
                    <a:gd name="T8" fmla="*/ 34 w 35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8">
                      <a:moveTo>
                        <a:pt x="34" y="9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9"/>
                      </a:cubicBezTo>
                      <a:cubicBezTo>
                        <a:pt x="3" y="14"/>
                        <a:pt x="12" y="18"/>
                        <a:pt x="21" y="18"/>
                      </a:cubicBezTo>
                      <a:cubicBezTo>
                        <a:pt x="29" y="18"/>
                        <a:pt x="35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8" name="Freeform 190">
                  <a:extLst>
                    <a:ext uri="{FF2B5EF4-FFF2-40B4-BE49-F238E27FC236}">
                      <a16:creationId xmlns:a16="http://schemas.microsoft.com/office/drawing/2014/main" id="{8BE014B0-0231-43DD-87E8-D23C80D4480C}"/>
                    </a:ext>
                  </a:extLst>
                </p:cNvPr>
                <p:cNvSpPr/>
                <p:nvPr/>
              </p:nvSpPr>
              <p:spPr bwMode="auto">
                <a:xfrm>
                  <a:off x="5097" y="2528"/>
                  <a:ext cx="73" cy="38"/>
                </a:xfrm>
                <a:custGeom>
                  <a:avLst/>
                  <a:gdLst>
                    <a:gd name="T0" fmla="*/ 34 w 35"/>
                    <a:gd name="T1" fmla="*/ 9 h 18"/>
                    <a:gd name="T2" fmla="*/ 15 w 35"/>
                    <a:gd name="T3" fmla="*/ 0 h 18"/>
                    <a:gd name="T4" fmla="*/ 2 w 35"/>
                    <a:gd name="T5" fmla="*/ 9 h 18"/>
                    <a:gd name="T6" fmla="*/ 21 w 35"/>
                    <a:gd name="T7" fmla="*/ 18 h 18"/>
                    <a:gd name="T8" fmla="*/ 34 w 35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8">
                      <a:moveTo>
                        <a:pt x="34" y="9"/>
                      </a:moveTo>
                      <a:cubicBezTo>
                        <a:pt x="32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2" y="9"/>
                      </a:cubicBezTo>
                      <a:cubicBezTo>
                        <a:pt x="3" y="14"/>
                        <a:pt x="12" y="18"/>
                        <a:pt x="21" y="18"/>
                      </a:cubicBezTo>
                      <a:cubicBezTo>
                        <a:pt x="29" y="18"/>
                        <a:pt x="35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79" name="Freeform 191">
                  <a:extLst>
                    <a:ext uri="{FF2B5EF4-FFF2-40B4-BE49-F238E27FC236}">
                      <a16:creationId xmlns:a16="http://schemas.microsoft.com/office/drawing/2014/main" id="{BA613E12-4A25-46A4-8967-95BDABB75BE9}"/>
                    </a:ext>
                  </a:extLst>
                </p:cNvPr>
                <p:cNvSpPr/>
                <p:nvPr/>
              </p:nvSpPr>
              <p:spPr bwMode="auto">
                <a:xfrm>
                  <a:off x="5178" y="2528"/>
                  <a:ext cx="72" cy="38"/>
                </a:xfrm>
                <a:custGeom>
                  <a:avLst/>
                  <a:gdLst>
                    <a:gd name="T0" fmla="*/ 34 w 35"/>
                    <a:gd name="T1" fmla="*/ 9 h 18"/>
                    <a:gd name="T2" fmla="*/ 15 w 35"/>
                    <a:gd name="T3" fmla="*/ 0 h 18"/>
                    <a:gd name="T4" fmla="*/ 2 w 35"/>
                    <a:gd name="T5" fmla="*/ 9 h 18"/>
                    <a:gd name="T6" fmla="*/ 21 w 35"/>
                    <a:gd name="T7" fmla="*/ 18 h 18"/>
                    <a:gd name="T8" fmla="*/ 34 w 35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8">
                      <a:moveTo>
                        <a:pt x="34" y="9"/>
                      </a:moveTo>
                      <a:cubicBezTo>
                        <a:pt x="32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2" y="9"/>
                      </a:cubicBezTo>
                      <a:cubicBezTo>
                        <a:pt x="3" y="14"/>
                        <a:pt x="12" y="18"/>
                        <a:pt x="21" y="18"/>
                      </a:cubicBezTo>
                      <a:cubicBezTo>
                        <a:pt x="30" y="18"/>
                        <a:pt x="35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0" name="Freeform 192">
                  <a:extLst>
                    <a:ext uri="{FF2B5EF4-FFF2-40B4-BE49-F238E27FC236}">
                      <a16:creationId xmlns:a16="http://schemas.microsoft.com/office/drawing/2014/main" id="{9A37218A-0EE4-48AB-831F-324C524E743C}"/>
                    </a:ext>
                  </a:extLst>
                </p:cNvPr>
                <p:cNvSpPr/>
                <p:nvPr/>
              </p:nvSpPr>
              <p:spPr bwMode="auto">
                <a:xfrm>
                  <a:off x="5258" y="2528"/>
                  <a:ext cx="73" cy="38"/>
                </a:xfrm>
                <a:custGeom>
                  <a:avLst/>
                  <a:gdLst>
                    <a:gd name="T0" fmla="*/ 34 w 35"/>
                    <a:gd name="T1" fmla="*/ 9 h 18"/>
                    <a:gd name="T2" fmla="*/ 14 w 35"/>
                    <a:gd name="T3" fmla="*/ 0 h 18"/>
                    <a:gd name="T4" fmla="*/ 2 w 35"/>
                    <a:gd name="T5" fmla="*/ 9 h 18"/>
                    <a:gd name="T6" fmla="*/ 21 w 35"/>
                    <a:gd name="T7" fmla="*/ 18 h 18"/>
                    <a:gd name="T8" fmla="*/ 34 w 35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8">
                      <a:moveTo>
                        <a:pt x="34" y="9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9"/>
                      </a:cubicBezTo>
                      <a:cubicBezTo>
                        <a:pt x="4" y="14"/>
                        <a:pt x="12" y="18"/>
                        <a:pt x="21" y="18"/>
                      </a:cubicBezTo>
                      <a:cubicBezTo>
                        <a:pt x="30" y="18"/>
                        <a:pt x="35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1" name="Freeform 193">
                  <a:extLst>
                    <a:ext uri="{FF2B5EF4-FFF2-40B4-BE49-F238E27FC236}">
                      <a16:creationId xmlns:a16="http://schemas.microsoft.com/office/drawing/2014/main" id="{F651E1E2-E8DA-4968-9667-44FA2060218E}"/>
                    </a:ext>
                  </a:extLst>
                </p:cNvPr>
                <p:cNvSpPr/>
                <p:nvPr/>
              </p:nvSpPr>
              <p:spPr bwMode="auto">
                <a:xfrm>
                  <a:off x="5339" y="2528"/>
                  <a:ext cx="72" cy="38"/>
                </a:xfrm>
                <a:custGeom>
                  <a:avLst/>
                  <a:gdLst>
                    <a:gd name="T0" fmla="*/ 33 w 35"/>
                    <a:gd name="T1" fmla="*/ 9 h 18"/>
                    <a:gd name="T2" fmla="*/ 14 w 35"/>
                    <a:gd name="T3" fmla="*/ 0 h 18"/>
                    <a:gd name="T4" fmla="*/ 2 w 35"/>
                    <a:gd name="T5" fmla="*/ 9 h 18"/>
                    <a:gd name="T6" fmla="*/ 21 w 35"/>
                    <a:gd name="T7" fmla="*/ 18 h 18"/>
                    <a:gd name="T8" fmla="*/ 33 w 35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8">
                      <a:moveTo>
                        <a:pt x="33" y="9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5" y="0"/>
                        <a:pt x="0" y="4"/>
                        <a:pt x="2" y="9"/>
                      </a:cubicBezTo>
                      <a:cubicBezTo>
                        <a:pt x="4" y="14"/>
                        <a:pt x="12" y="18"/>
                        <a:pt x="21" y="18"/>
                      </a:cubicBezTo>
                      <a:cubicBezTo>
                        <a:pt x="30" y="18"/>
                        <a:pt x="35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2" name="Freeform 194">
                  <a:extLst>
                    <a:ext uri="{FF2B5EF4-FFF2-40B4-BE49-F238E27FC236}">
                      <a16:creationId xmlns:a16="http://schemas.microsoft.com/office/drawing/2014/main" id="{C30EB4EB-8FF0-42A9-8985-9AD6032BD10C}"/>
                    </a:ext>
                  </a:extLst>
                </p:cNvPr>
                <p:cNvSpPr/>
                <p:nvPr/>
              </p:nvSpPr>
              <p:spPr bwMode="auto">
                <a:xfrm>
                  <a:off x="4464" y="2574"/>
                  <a:ext cx="70" cy="39"/>
                </a:xfrm>
                <a:custGeom>
                  <a:avLst/>
                  <a:gdLst>
                    <a:gd name="T0" fmla="*/ 33 w 34"/>
                    <a:gd name="T1" fmla="*/ 10 h 19"/>
                    <a:gd name="T2" fmla="*/ 15 w 34"/>
                    <a:gd name="T3" fmla="*/ 0 h 19"/>
                    <a:gd name="T4" fmla="*/ 1 w 34"/>
                    <a:gd name="T5" fmla="*/ 10 h 19"/>
                    <a:gd name="T6" fmla="*/ 19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2" y="15"/>
                        <a:pt x="10" y="19"/>
                        <a:pt x="19" y="19"/>
                      </a:cubicBezTo>
                      <a:cubicBezTo>
                        <a:pt x="28" y="19"/>
                        <a:pt x="34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3" name="Freeform 195">
                  <a:extLst>
                    <a:ext uri="{FF2B5EF4-FFF2-40B4-BE49-F238E27FC236}">
                      <a16:creationId xmlns:a16="http://schemas.microsoft.com/office/drawing/2014/main" id="{5A535CFA-4317-4078-AA45-06B418FBBFEE}"/>
                    </a:ext>
                  </a:extLst>
                </p:cNvPr>
                <p:cNvSpPr/>
                <p:nvPr/>
              </p:nvSpPr>
              <p:spPr bwMode="auto">
                <a:xfrm>
                  <a:off x="4544" y="2574"/>
                  <a:ext cx="73" cy="39"/>
                </a:xfrm>
                <a:custGeom>
                  <a:avLst/>
                  <a:gdLst>
                    <a:gd name="T0" fmla="*/ 34 w 35"/>
                    <a:gd name="T1" fmla="*/ 10 h 19"/>
                    <a:gd name="T2" fmla="*/ 16 w 35"/>
                    <a:gd name="T3" fmla="*/ 0 h 19"/>
                    <a:gd name="T4" fmla="*/ 1 w 35"/>
                    <a:gd name="T5" fmla="*/ 10 h 19"/>
                    <a:gd name="T6" fmla="*/ 19 w 35"/>
                    <a:gd name="T7" fmla="*/ 19 h 19"/>
                    <a:gd name="T8" fmla="*/ 34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4" y="10"/>
                      </a:moveTo>
                      <a:cubicBezTo>
                        <a:pt x="32" y="4"/>
                        <a:pt x="24" y="0"/>
                        <a:pt x="16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2" y="15"/>
                        <a:pt x="10" y="19"/>
                        <a:pt x="19" y="19"/>
                      </a:cubicBezTo>
                      <a:cubicBezTo>
                        <a:pt x="28" y="19"/>
                        <a:pt x="35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4" name="Freeform 196">
                  <a:extLst>
                    <a:ext uri="{FF2B5EF4-FFF2-40B4-BE49-F238E27FC236}">
                      <a16:creationId xmlns:a16="http://schemas.microsoft.com/office/drawing/2014/main" id="{52CC130C-6A70-48A2-8D81-BE4175A83E24}"/>
                    </a:ext>
                  </a:extLst>
                </p:cNvPr>
                <p:cNvSpPr/>
                <p:nvPr/>
              </p:nvSpPr>
              <p:spPr bwMode="auto">
                <a:xfrm>
                  <a:off x="4627" y="2574"/>
                  <a:ext cx="70" cy="39"/>
                </a:xfrm>
                <a:custGeom>
                  <a:avLst/>
                  <a:gdLst>
                    <a:gd name="T0" fmla="*/ 33 w 34"/>
                    <a:gd name="T1" fmla="*/ 10 h 19"/>
                    <a:gd name="T2" fmla="*/ 15 w 34"/>
                    <a:gd name="T3" fmla="*/ 0 h 19"/>
                    <a:gd name="T4" fmla="*/ 1 w 34"/>
                    <a:gd name="T5" fmla="*/ 10 h 19"/>
                    <a:gd name="T6" fmla="*/ 19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2" y="15"/>
                        <a:pt x="10" y="19"/>
                        <a:pt x="19" y="19"/>
                      </a:cubicBezTo>
                      <a:cubicBezTo>
                        <a:pt x="28" y="19"/>
                        <a:pt x="34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5" name="Freeform 197">
                  <a:extLst>
                    <a:ext uri="{FF2B5EF4-FFF2-40B4-BE49-F238E27FC236}">
                      <a16:creationId xmlns:a16="http://schemas.microsoft.com/office/drawing/2014/main" id="{85A20102-488E-430E-A0B5-6F29FB9A9659}"/>
                    </a:ext>
                  </a:extLst>
                </p:cNvPr>
                <p:cNvSpPr/>
                <p:nvPr/>
              </p:nvSpPr>
              <p:spPr bwMode="auto">
                <a:xfrm>
                  <a:off x="4707" y="2574"/>
                  <a:ext cx="73" cy="39"/>
                </a:xfrm>
                <a:custGeom>
                  <a:avLst/>
                  <a:gdLst>
                    <a:gd name="T0" fmla="*/ 33 w 35"/>
                    <a:gd name="T1" fmla="*/ 10 h 19"/>
                    <a:gd name="T2" fmla="*/ 15 w 35"/>
                    <a:gd name="T3" fmla="*/ 0 h 19"/>
                    <a:gd name="T4" fmla="*/ 1 w 35"/>
                    <a:gd name="T5" fmla="*/ 10 h 19"/>
                    <a:gd name="T6" fmla="*/ 19 w 35"/>
                    <a:gd name="T7" fmla="*/ 19 h 19"/>
                    <a:gd name="T8" fmla="*/ 33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2" y="15"/>
                        <a:pt x="11" y="19"/>
                        <a:pt x="19" y="19"/>
                      </a:cubicBezTo>
                      <a:cubicBezTo>
                        <a:pt x="28" y="19"/>
                        <a:pt x="35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6" name="Freeform 198">
                  <a:extLst>
                    <a:ext uri="{FF2B5EF4-FFF2-40B4-BE49-F238E27FC236}">
                      <a16:creationId xmlns:a16="http://schemas.microsoft.com/office/drawing/2014/main" id="{140F26A9-50F4-4716-8E19-BFD1AAA74F17}"/>
                    </a:ext>
                  </a:extLst>
                </p:cNvPr>
                <p:cNvSpPr/>
                <p:nvPr/>
              </p:nvSpPr>
              <p:spPr bwMode="auto">
                <a:xfrm>
                  <a:off x="4788" y="2574"/>
                  <a:ext cx="72" cy="39"/>
                </a:xfrm>
                <a:custGeom>
                  <a:avLst/>
                  <a:gdLst>
                    <a:gd name="T0" fmla="*/ 34 w 35"/>
                    <a:gd name="T1" fmla="*/ 10 h 19"/>
                    <a:gd name="T2" fmla="*/ 15 w 35"/>
                    <a:gd name="T3" fmla="*/ 0 h 19"/>
                    <a:gd name="T4" fmla="*/ 2 w 35"/>
                    <a:gd name="T5" fmla="*/ 10 h 19"/>
                    <a:gd name="T6" fmla="*/ 20 w 35"/>
                    <a:gd name="T7" fmla="*/ 19 h 19"/>
                    <a:gd name="T8" fmla="*/ 34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4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3" y="15"/>
                        <a:pt x="11" y="19"/>
                        <a:pt x="20" y="19"/>
                      </a:cubicBezTo>
                      <a:cubicBezTo>
                        <a:pt x="29" y="19"/>
                        <a:pt x="35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7" name="Freeform 199">
                  <a:extLst>
                    <a:ext uri="{FF2B5EF4-FFF2-40B4-BE49-F238E27FC236}">
                      <a16:creationId xmlns:a16="http://schemas.microsoft.com/office/drawing/2014/main" id="{9B236082-B4EE-4E2E-8C1F-D8C48BBC8813}"/>
                    </a:ext>
                  </a:extLst>
                </p:cNvPr>
                <p:cNvSpPr/>
                <p:nvPr/>
              </p:nvSpPr>
              <p:spPr bwMode="auto">
                <a:xfrm>
                  <a:off x="4870" y="2574"/>
                  <a:ext cx="71" cy="39"/>
                </a:xfrm>
                <a:custGeom>
                  <a:avLst/>
                  <a:gdLst>
                    <a:gd name="T0" fmla="*/ 33 w 34"/>
                    <a:gd name="T1" fmla="*/ 10 h 19"/>
                    <a:gd name="T2" fmla="*/ 14 w 34"/>
                    <a:gd name="T3" fmla="*/ 0 h 19"/>
                    <a:gd name="T4" fmla="*/ 1 w 34"/>
                    <a:gd name="T5" fmla="*/ 10 h 19"/>
                    <a:gd name="T6" fmla="*/ 20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2" y="15"/>
                        <a:pt x="11" y="19"/>
                        <a:pt x="20" y="19"/>
                      </a:cubicBezTo>
                      <a:cubicBezTo>
                        <a:pt x="28" y="19"/>
                        <a:pt x="34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8" name="Freeform 200">
                  <a:extLst>
                    <a:ext uri="{FF2B5EF4-FFF2-40B4-BE49-F238E27FC236}">
                      <a16:creationId xmlns:a16="http://schemas.microsoft.com/office/drawing/2014/main" id="{A88E9CED-45FE-4508-B0A1-1204D73C2F5E}"/>
                    </a:ext>
                  </a:extLst>
                </p:cNvPr>
                <p:cNvSpPr/>
                <p:nvPr/>
              </p:nvSpPr>
              <p:spPr bwMode="auto">
                <a:xfrm>
                  <a:off x="4951" y="2574"/>
                  <a:ext cx="72" cy="39"/>
                </a:xfrm>
                <a:custGeom>
                  <a:avLst/>
                  <a:gdLst>
                    <a:gd name="T0" fmla="*/ 33 w 35"/>
                    <a:gd name="T1" fmla="*/ 10 h 19"/>
                    <a:gd name="T2" fmla="*/ 15 w 35"/>
                    <a:gd name="T3" fmla="*/ 0 h 19"/>
                    <a:gd name="T4" fmla="*/ 1 w 35"/>
                    <a:gd name="T5" fmla="*/ 10 h 19"/>
                    <a:gd name="T6" fmla="*/ 20 w 35"/>
                    <a:gd name="T7" fmla="*/ 19 h 19"/>
                    <a:gd name="T8" fmla="*/ 33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3" y="10"/>
                      </a:moveTo>
                      <a:cubicBezTo>
                        <a:pt x="32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3" y="15"/>
                        <a:pt x="11" y="19"/>
                        <a:pt x="20" y="19"/>
                      </a:cubicBezTo>
                      <a:cubicBezTo>
                        <a:pt x="29" y="19"/>
                        <a:pt x="35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89" name="Freeform 201">
                  <a:extLst>
                    <a:ext uri="{FF2B5EF4-FFF2-40B4-BE49-F238E27FC236}">
                      <a16:creationId xmlns:a16="http://schemas.microsoft.com/office/drawing/2014/main" id="{37495355-214C-47DA-A135-E5CEBE654133}"/>
                    </a:ext>
                  </a:extLst>
                </p:cNvPr>
                <p:cNvSpPr/>
                <p:nvPr/>
              </p:nvSpPr>
              <p:spPr bwMode="auto">
                <a:xfrm>
                  <a:off x="5031" y="2574"/>
                  <a:ext cx="73" cy="39"/>
                </a:xfrm>
                <a:custGeom>
                  <a:avLst/>
                  <a:gdLst>
                    <a:gd name="T0" fmla="*/ 34 w 35"/>
                    <a:gd name="T1" fmla="*/ 10 h 19"/>
                    <a:gd name="T2" fmla="*/ 15 w 35"/>
                    <a:gd name="T3" fmla="*/ 0 h 19"/>
                    <a:gd name="T4" fmla="*/ 2 w 35"/>
                    <a:gd name="T5" fmla="*/ 10 h 19"/>
                    <a:gd name="T6" fmla="*/ 21 w 35"/>
                    <a:gd name="T7" fmla="*/ 19 h 19"/>
                    <a:gd name="T8" fmla="*/ 34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4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3" y="15"/>
                        <a:pt x="12" y="19"/>
                        <a:pt x="21" y="19"/>
                      </a:cubicBezTo>
                      <a:cubicBezTo>
                        <a:pt x="29" y="19"/>
                        <a:pt x="35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90" name="Freeform 202">
                  <a:extLst>
                    <a:ext uri="{FF2B5EF4-FFF2-40B4-BE49-F238E27FC236}">
                      <a16:creationId xmlns:a16="http://schemas.microsoft.com/office/drawing/2014/main" id="{B1522058-F4C5-40FB-937B-0B924A3479F3}"/>
                    </a:ext>
                  </a:extLst>
                </p:cNvPr>
                <p:cNvSpPr/>
                <p:nvPr/>
              </p:nvSpPr>
              <p:spPr bwMode="auto">
                <a:xfrm>
                  <a:off x="5112" y="2574"/>
                  <a:ext cx="74" cy="39"/>
                </a:xfrm>
                <a:custGeom>
                  <a:avLst/>
                  <a:gdLst>
                    <a:gd name="T0" fmla="*/ 34 w 36"/>
                    <a:gd name="T1" fmla="*/ 10 h 19"/>
                    <a:gd name="T2" fmla="*/ 15 w 36"/>
                    <a:gd name="T3" fmla="*/ 0 h 19"/>
                    <a:gd name="T4" fmla="*/ 2 w 36"/>
                    <a:gd name="T5" fmla="*/ 10 h 19"/>
                    <a:gd name="T6" fmla="*/ 21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4" y="15"/>
                        <a:pt x="12" y="19"/>
                        <a:pt x="21" y="19"/>
                      </a:cubicBezTo>
                      <a:cubicBezTo>
                        <a:pt x="30" y="19"/>
                        <a:pt x="36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91" name="Freeform 203">
                  <a:extLst>
                    <a:ext uri="{FF2B5EF4-FFF2-40B4-BE49-F238E27FC236}">
                      <a16:creationId xmlns:a16="http://schemas.microsoft.com/office/drawing/2014/main" id="{5F02E35E-9E67-4CF6-AE8C-BCB0060FE144}"/>
                    </a:ext>
                  </a:extLst>
                </p:cNvPr>
                <p:cNvSpPr/>
                <p:nvPr/>
              </p:nvSpPr>
              <p:spPr bwMode="auto">
                <a:xfrm>
                  <a:off x="5194" y="2574"/>
                  <a:ext cx="73" cy="39"/>
                </a:xfrm>
                <a:custGeom>
                  <a:avLst/>
                  <a:gdLst>
                    <a:gd name="T0" fmla="*/ 33 w 35"/>
                    <a:gd name="T1" fmla="*/ 10 h 19"/>
                    <a:gd name="T2" fmla="*/ 14 w 35"/>
                    <a:gd name="T3" fmla="*/ 0 h 19"/>
                    <a:gd name="T4" fmla="*/ 1 w 35"/>
                    <a:gd name="T5" fmla="*/ 10 h 19"/>
                    <a:gd name="T6" fmla="*/ 21 w 35"/>
                    <a:gd name="T7" fmla="*/ 19 h 19"/>
                    <a:gd name="T8" fmla="*/ 33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3" y="10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5" y="0"/>
                        <a:pt x="0" y="4"/>
                        <a:pt x="1" y="10"/>
                      </a:cubicBezTo>
                      <a:cubicBezTo>
                        <a:pt x="3" y="15"/>
                        <a:pt x="12" y="19"/>
                        <a:pt x="21" y="19"/>
                      </a:cubicBezTo>
                      <a:cubicBezTo>
                        <a:pt x="29" y="19"/>
                        <a:pt x="35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992" name="Freeform 204">
                  <a:extLst>
                    <a:ext uri="{FF2B5EF4-FFF2-40B4-BE49-F238E27FC236}">
                      <a16:creationId xmlns:a16="http://schemas.microsoft.com/office/drawing/2014/main" id="{E368E9F9-E6E1-4F93-83E8-B650270BFA40}"/>
                    </a:ext>
                  </a:extLst>
                </p:cNvPr>
                <p:cNvSpPr/>
                <p:nvPr/>
              </p:nvSpPr>
              <p:spPr bwMode="auto">
                <a:xfrm>
                  <a:off x="5275" y="2574"/>
                  <a:ext cx="74" cy="39"/>
                </a:xfrm>
                <a:custGeom>
                  <a:avLst/>
                  <a:gdLst>
                    <a:gd name="T0" fmla="*/ 34 w 36"/>
                    <a:gd name="T1" fmla="*/ 10 h 19"/>
                    <a:gd name="T2" fmla="*/ 14 w 36"/>
                    <a:gd name="T3" fmla="*/ 0 h 19"/>
                    <a:gd name="T4" fmla="*/ 2 w 36"/>
                    <a:gd name="T5" fmla="*/ 10 h 19"/>
                    <a:gd name="T6" fmla="*/ 21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4" y="15"/>
                        <a:pt x="12" y="19"/>
                        <a:pt x="21" y="19"/>
                      </a:cubicBezTo>
                      <a:cubicBezTo>
                        <a:pt x="30" y="19"/>
                        <a:pt x="36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</p:grpSp>
          <p:grpSp>
            <p:nvGrpSpPr>
              <p:cNvPr id="20" name="Group 406">
                <a:extLst>
                  <a:ext uri="{FF2B5EF4-FFF2-40B4-BE49-F238E27FC236}">
                    <a16:creationId xmlns:a16="http://schemas.microsoft.com/office/drawing/2014/main" id="{AE2C3838-05CE-45F5-A7E2-0D1C65201B66}"/>
                  </a:ext>
                </a:extLst>
              </p:cNvPr>
              <p:cNvGrpSpPr/>
              <p:nvPr/>
            </p:nvGrpSpPr>
            <p:grpSpPr bwMode="auto">
              <a:xfrm>
                <a:off x="6624638" y="3324226"/>
                <a:ext cx="3530600" cy="900113"/>
                <a:chOff x="4173" y="2094"/>
                <a:chExt cx="2224" cy="567"/>
              </a:xfrm>
              <a:grpFill/>
            </p:grpSpPr>
            <p:sp>
              <p:nvSpPr>
                <p:cNvPr id="593" name="Freeform 206">
                  <a:extLst>
                    <a:ext uri="{FF2B5EF4-FFF2-40B4-BE49-F238E27FC236}">
                      <a16:creationId xmlns:a16="http://schemas.microsoft.com/office/drawing/2014/main" id="{26B9674C-5847-4D41-BCC3-E1B03652F229}"/>
                    </a:ext>
                  </a:extLst>
                </p:cNvPr>
                <p:cNvSpPr/>
                <p:nvPr/>
              </p:nvSpPr>
              <p:spPr bwMode="auto">
                <a:xfrm>
                  <a:off x="5355" y="2574"/>
                  <a:ext cx="75" cy="39"/>
                </a:xfrm>
                <a:custGeom>
                  <a:avLst/>
                  <a:gdLst>
                    <a:gd name="T0" fmla="*/ 34 w 36"/>
                    <a:gd name="T1" fmla="*/ 10 h 19"/>
                    <a:gd name="T2" fmla="*/ 15 w 36"/>
                    <a:gd name="T3" fmla="*/ 0 h 19"/>
                    <a:gd name="T4" fmla="*/ 2 w 36"/>
                    <a:gd name="T5" fmla="*/ 10 h 19"/>
                    <a:gd name="T6" fmla="*/ 22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2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4" y="15"/>
                        <a:pt x="13" y="19"/>
                        <a:pt x="22" y="19"/>
                      </a:cubicBezTo>
                      <a:cubicBezTo>
                        <a:pt x="31" y="19"/>
                        <a:pt x="36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94" name="Freeform 207">
                  <a:extLst>
                    <a:ext uri="{FF2B5EF4-FFF2-40B4-BE49-F238E27FC236}">
                      <a16:creationId xmlns:a16="http://schemas.microsoft.com/office/drawing/2014/main" id="{ED223BED-D599-4765-8584-4CB261965A9F}"/>
                    </a:ext>
                  </a:extLst>
                </p:cNvPr>
                <p:cNvSpPr/>
                <p:nvPr/>
              </p:nvSpPr>
              <p:spPr bwMode="auto">
                <a:xfrm>
                  <a:off x="4472" y="2621"/>
                  <a:ext cx="72" cy="40"/>
                </a:xfrm>
                <a:custGeom>
                  <a:avLst/>
                  <a:gdLst>
                    <a:gd name="T0" fmla="*/ 34 w 35"/>
                    <a:gd name="T1" fmla="*/ 10 h 19"/>
                    <a:gd name="T2" fmla="*/ 16 w 35"/>
                    <a:gd name="T3" fmla="*/ 0 h 19"/>
                    <a:gd name="T4" fmla="*/ 1 w 35"/>
                    <a:gd name="T5" fmla="*/ 10 h 19"/>
                    <a:gd name="T6" fmla="*/ 19 w 35"/>
                    <a:gd name="T7" fmla="*/ 19 h 19"/>
                    <a:gd name="T8" fmla="*/ 34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4" y="10"/>
                      </a:moveTo>
                      <a:cubicBezTo>
                        <a:pt x="33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2" y="15"/>
                        <a:pt x="10" y="19"/>
                        <a:pt x="19" y="19"/>
                      </a:cubicBezTo>
                      <a:cubicBezTo>
                        <a:pt x="28" y="19"/>
                        <a:pt x="35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95" name="Freeform 208">
                  <a:extLst>
                    <a:ext uri="{FF2B5EF4-FFF2-40B4-BE49-F238E27FC236}">
                      <a16:creationId xmlns:a16="http://schemas.microsoft.com/office/drawing/2014/main" id="{61E7D21D-321C-431F-BCBB-D2A5F67548D7}"/>
                    </a:ext>
                  </a:extLst>
                </p:cNvPr>
                <p:cNvSpPr/>
                <p:nvPr/>
              </p:nvSpPr>
              <p:spPr bwMode="auto">
                <a:xfrm>
                  <a:off x="4555" y="2621"/>
                  <a:ext cx="70" cy="40"/>
                </a:xfrm>
                <a:custGeom>
                  <a:avLst/>
                  <a:gdLst>
                    <a:gd name="T0" fmla="*/ 33 w 34"/>
                    <a:gd name="T1" fmla="*/ 10 h 19"/>
                    <a:gd name="T2" fmla="*/ 15 w 34"/>
                    <a:gd name="T3" fmla="*/ 0 h 19"/>
                    <a:gd name="T4" fmla="*/ 1 w 34"/>
                    <a:gd name="T5" fmla="*/ 10 h 19"/>
                    <a:gd name="T6" fmla="*/ 19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2" y="15"/>
                        <a:pt x="10" y="19"/>
                        <a:pt x="19" y="19"/>
                      </a:cubicBezTo>
                      <a:cubicBezTo>
                        <a:pt x="28" y="19"/>
                        <a:pt x="34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96" name="Freeform 209">
                  <a:extLst>
                    <a:ext uri="{FF2B5EF4-FFF2-40B4-BE49-F238E27FC236}">
                      <a16:creationId xmlns:a16="http://schemas.microsoft.com/office/drawing/2014/main" id="{957ED146-6324-430F-BD43-F2F78390A316}"/>
                    </a:ext>
                  </a:extLst>
                </p:cNvPr>
                <p:cNvSpPr/>
                <p:nvPr/>
              </p:nvSpPr>
              <p:spPr bwMode="auto">
                <a:xfrm>
                  <a:off x="4637" y="2621"/>
                  <a:ext cx="70" cy="40"/>
                </a:xfrm>
                <a:custGeom>
                  <a:avLst/>
                  <a:gdLst>
                    <a:gd name="T0" fmla="*/ 33 w 34"/>
                    <a:gd name="T1" fmla="*/ 10 h 19"/>
                    <a:gd name="T2" fmla="*/ 15 w 34"/>
                    <a:gd name="T3" fmla="*/ 0 h 19"/>
                    <a:gd name="T4" fmla="*/ 1 w 34"/>
                    <a:gd name="T5" fmla="*/ 10 h 19"/>
                    <a:gd name="T6" fmla="*/ 19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2" y="15"/>
                        <a:pt x="10" y="19"/>
                        <a:pt x="19" y="19"/>
                      </a:cubicBezTo>
                      <a:cubicBezTo>
                        <a:pt x="28" y="19"/>
                        <a:pt x="34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97" name="Freeform 210">
                  <a:extLst>
                    <a:ext uri="{FF2B5EF4-FFF2-40B4-BE49-F238E27FC236}">
                      <a16:creationId xmlns:a16="http://schemas.microsoft.com/office/drawing/2014/main" id="{D491AFE9-0E8B-4036-87B9-9DB50FE50930}"/>
                    </a:ext>
                  </a:extLst>
                </p:cNvPr>
                <p:cNvSpPr/>
                <p:nvPr/>
              </p:nvSpPr>
              <p:spPr bwMode="auto">
                <a:xfrm>
                  <a:off x="4718" y="2621"/>
                  <a:ext cx="72" cy="40"/>
                </a:xfrm>
                <a:custGeom>
                  <a:avLst/>
                  <a:gdLst>
                    <a:gd name="T0" fmla="*/ 34 w 35"/>
                    <a:gd name="T1" fmla="*/ 10 h 19"/>
                    <a:gd name="T2" fmla="*/ 15 w 35"/>
                    <a:gd name="T3" fmla="*/ 0 h 19"/>
                    <a:gd name="T4" fmla="*/ 1 w 35"/>
                    <a:gd name="T5" fmla="*/ 10 h 19"/>
                    <a:gd name="T6" fmla="*/ 20 w 35"/>
                    <a:gd name="T7" fmla="*/ 19 h 19"/>
                    <a:gd name="T8" fmla="*/ 34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4" y="10"/>
                      </a:moveTo>
                      <a:cubicBezTo>
                        <a:pt x="33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3" y="15"/>
                        <a:pt x="11" y="19"/>
                        <a:pt x="20" y="19"/>
                      </a:cubicBezTo>
                      <a:cubicBezTo>
                        <a:pt x="29" y="19"/>
                        <a:pt x="35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98" name="Freeform 211">
                  <a:extLst>
                    <a:ext uri="{FF2B5EF4-FFF2-40B4-BE49-F238E27FC236}">
                      <a16:creationId xmlns:a16="http://schemas.microsoft.com/office/drawing/2014/main" id="{E27830CC-FD62-4F2E-A2B8-FAC1C4F45169}"/>
                    </a:ext>
                  </a:extLst>
                </p:cNvPr>
                <p:cNvSpPr/>
                <p:nvPr/>
              </p:nvSpPr>
              <p:spPr bwMode="auto">
                <a:xfrm>
                  <a:off x="4800" y="2621"/>
                  <a:ext cx="73" cy="40"/>
                </a:xfrm>
                <a:custGeom>
                  <a:avLst/>
                  <a:gdLst>
                    <a:gd name="T0" fmla="*/ 34 w 35"/>
                    <a:gd name="T1" fmla="*/ 10 h 19"/>
                    <a:gd name="T2" fmla="*/ 15 w 35"/>
                    <a:gd name="T3" fmla="*/ 0 h 19"/>
                    <a:gd name="T4" fmla="*/ 1 w 35"/>
                    <a:gd name="T5" fmla="*/ 10 h 19"/>
                    <a:gd name="T6" fmla="*/ 20 w 35"/>
                    <a:gd name="T7" fmla="*/ 19 h 19"/>
                    <a:gd name="T8" fmla="*/ 34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4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3" y="15"/>
                        <a:pt x="11" y="19"/>
                        <a:pt x="20" y="19"/>
                      </a:cubicBezTo>
                      <a:cubicBezTo>
                        <a:pt x="29" y="19"/>
                        <a:pt x="35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99" name="Freeform 212">
                  <a:extLst>
                    <a:ext uri="{FF2B5EF4-FFF2-40B4-BE49-F238E27FC236}">
                      <a16:creationId xmlns:a16="http://schemas.microsoft.com/office/drawing/2014/main" id="{2A5B344C-5034-49BA-9A73-A6D81C480F88}"/>
                    </a:ext>
                  </a:extLst>
                </p:cNvPr>
                <p:cNvSpPr/>
                <p:nvPr/>
              </p:nvSpPr>
              <p:spPr bwMode="auto">
                <a:xfrm>
                  <a:off x="4883" y="2621"/>
                  <a:ext cx="72" cy="40"/>
                </a:xfrm>
                <a:custGeom>
                  <a:avLst/>
                  <a:gdLst>
                    <a:gd name="T0" fmla="*/ 33 w 35"/>
                    <a:gd name="T1" fmla="*/ 10 h 19"/>
                    <a:gd name="T2" fmla="*/ 15 w 35"/>
                    <a:gd name="T3" fmla="*/ 0 h 19"/>
                    <a:gd name="T4" fmla="*/ 1 w 35"/>
                    <a:gd name="T5" fmla="*/ 10 h 19"/>
                    <a:gd name="T6" fmla="*/ 20 w 35"/>
                    <a:gd name="T7" fmla="*/ 19 h 19"/>
                    <a:gd name="T8" fmla="*/ 33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3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2" y="15"/>
                        <a:pt x="11" y="19"/>
                        <a:pt x="20" y="19"/>
                      </a:cubicBezTo>
                      <a:cubicBezTo>
                        <a:pt x="29" y="19"/>
                        <a:pt x="35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0" name="Freeform 213">
                  <a:extLst>
                    <a:ext uri="{FF2B5EF4-FFF2-40B4-BE49-F238E27FC236}">
                      <a16:creationId xmlns:a16="http://schemas.microsoft.com/office/drawing/2014/main" id="{D54F6498-31AD-4B37-9E93-1C628CCA96DC}"/>
                    </a:ext>
                  </a:extLst>
                </p:cNvPr>
                <p:cNvSpPr/>
                <p:nvPr/>
              </p:nvSpPr>
              <p:spPr bwMode="auto">
                <a:xfrm>
                  <a:off x="4963" y="2621"/>
                  <a:ext cx="75" cy="40"/>
                </a:xfrm>
                <a:custGeom>
                  <a:avLst/>
                  <a:gdLst>
                    <a:gd name="T0" fmla="*/ 34 w 36"/>
                    <a:gd name="T1" fmla="*/ 10 h 19"/>
                    <a:gd name="T2" fmla="*/ 15 w 36"/>
                    <a:gd name="T3" fmla="*/ 0 h 19"/>
                    <a:gd name="T4" fmla="*/ 2 w 36"/>
                    <a:gd name="T5" fmla="*/ 10 h 19"/>
                    <a:gd name="T6" fmla="*/ 21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3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3" y="15"/>
                        <a:pt x="12" y="19"/>
                        <a:pt x="21" y="19"/>
                      </a:cubicBezTo>
                      <a:cubicBezTo>
                        <a:pt x="30" y="19"/>
                        <a:pt x="36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1" name="Freeform 214">
                  <a:extLst>
                    <a:ext uri="{FF2B5EF4-FFF2-40B4-BE49-F238E27FC236}">
                      <a16:creationId xmlns:a16="http://schemas.microsoft.com/office/drawing/2014/main" id="{A6202995-EDAD-45C2-89C3-6B95AE141F45}"/>
                    </a:ext>
                  </a:extLst>
                </p:cNvPr>
                <p:cNvSpPr/>
                <p:nvPr/>
              </p:nvSpPr>
              <p:spPr bwMode="auto">
                <a:xfrm>
                  <a:off x="5046" y="2621"/>
                  <a:ext cx="74" cy="40"/>
                </a:xfrm>
                <a:custGeom>
                  <a:avLst/>
                  <a:gdLst>
                    <a:gd name="T0" fmla="*/ 34 w 36"/>
                    <a:gd name="T1" fmla="*/ 10 h 19"/>
                    <a:gd name="T2" fmla="*/ 15 w 36"/>
                    <a:gd name="T3" fmla="*/ 0 h 19"/>
                    <a:gd name="T4" fmla="*/ 1 w 36"/>
                    <a:gd name="T5" fmla="*/ 10 h 19"/>
                    <a:gd name="T6" fmla="*/ 21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3" y="15"/>
                        <a:pt x="12" y="19"/>
                        <a:pt x="21" y="19"/>
                      </a:cubicBezTo>
                      <a:cubicBezTo>
                        <a:pt x="30" y="19"/>
                        <a:pt x="36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2" name="Freeform 215">
                  <a:extLst>
                    <a:ext uri="{FF2B5EF4-FFF2-40B4-BE49-F238E27FC236}">
                      <a16:creationId xmlns:a16="http://schemas.microsoft.com/office/drawing/2014/main" id="{769F7E00-F33B-48BD-B145-DA55A4C67406}"/>
                    </a:ext>
                  </a:extLst>
                </p:cNvPr>
                <p:cNvSpPr/>
                <p:nvPr/>
              </p:nvSpPr>
              <p:spPr bwMode="auto">
                <a:xfrm>
                  <a:off x="5128" y="2621"/>
                  <a:ext cx="73" cy="40"/>
                </a:xfrm>
                <a:custGeom>
                  <a:avLst/>
                  <a:gdLst>
                    <a:gd name="T0" fmla="*/ 34 w 35"/>
                    <a:gd name="T1" fmla="*/ 10 h 19"/>
                    <a:gd name="T2" fmla="*/ 14 w 35"/>
                    <a:gd name="T3" fmla="*/ 0 h 19"/>
                    <a:gd name="T4" fmla="*/ 1 w 35"/>
                    <a:gd name="T5" fmla="*/ 10 h 19"/>
                    <a:gd name="T6" fmla="*/ 21 w 35"/>
                    <a:gd name="T7" fmla="*/ 19 h 19"/>
                    <a:gd name="T8" fmla="*/ 34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4" y="10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5" y="0"/>
                        <a:pt x="0" y="4"/>
                        <a:pt x="1" y="10"/>
                      </a:cubicBezTo>
                      <a:cubicBezTo>
                        <a:pt x="3" y="15"/>
                        <a:pt x="12" y="19"/>
                        <a:pt x="21" y="19"/>
                      </a:cubicBezTo>
                      <a:cubicBezTo>
                        <a:pt x="30" y="19"/>
                        <a:pt x="35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3" name="Freeform 216">
                  <a:extLst>
                    <a:ext uri="{FF2B5EF4-FFF2-40B4-BE49-F238E27FC236}">
                      <a16:creationId xmlns:a16="http://schemas.microsoft.com/office/drawing/2014/main" id="{3AC9CCCF-D2A3-4D76-B17C-385FA10EF194}"/>
                    </a:ext>
                  </a:extLst>
                </p:cNvPr>
                <p:cNvSpPr/>
                <p:nvPr/>
              </p:nvSpPr>
              <p:spPr bwMode="auto">
                <a:xfrm>
                  <a:off x="5209" y="2621"/>
                  <a:ext cx="74" cy="40"/>
                </a:xfrm>
                <a:custGeom>
                  <a:avLst/>
                  <a:gdLst>
                    <a:gd name="T0" fmla="*/ 34 w 36"/>
                    <a:gd name="T1" fmla="*/ 10 h 19"/>
                    <a:gd name="T2" fmla="*/ 15 w 36"/>
                    <a:gd name="T3" fmla="*/ 0 h 19"/>
                    <a:gd name="T4" fmla="*/ 2 w 36"/>
                    <a:gd name="T5" fmla="*/ 10 h 19"/>
                    <a:gd name="T6" fmla="*/ 22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3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4" y="15"/>
                        <a:pt x="13" y="19"/>
                        <a:pt x="22" y="19"/>
                      </a:cubicBezTo>
                      <a:cubicBezTo>
                        <a:pt x="31" y="19"/>
                        <a:pt x="36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4" name="Freeform 217">
                  <a:extLst>
                    <a:ext uri="{FF2B5EF4-FFF2-40B4-BE49-F238E27FC236}">
                      <a16:creationId xmlns:a16="http://schemas.microsoft.com/office/drawing/2014/main" id="{54B38646-9F0D-4A52-AE87-DD5A44EF79F3}"/>
                    </a:ext>
                  </a:extLst>
                </p:cNvPr>
                <p:cNvSpPr/>
                <p:nvPr/>
              </p:nvSpPr>
              <p:spPr bwMode="auto">
                <a:xfrm>
                  <a:off x="5291" y="2621"/>
                  <a:ext cx="75" cy="40"/>
                </a:xfrm>
                <a:custGeom>
                  <a:avLst/>
                  <a:gdLst>
                    <a:gd name="T0" fmla="*/ 34 w 36"/>
                    <a:gd name="T1" fmla="*/ 10 h 19"/>
                    <a:gd name="T2" fmla="*/ 15 w 36"/>
                    <a:gd name="T3" fmla="*/ 0 h 19"/>
                    <a:gd name="T4" fmla="*/ 2 w 36"/>
                    <a:gd name="T5" fmla="*/ 10 h 19"/>
                    <a:gd name="T6" fmla="*/ 21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4" y="15"/>
                        <a:pt x="12" y="19"/>
                        <a:pt x="21" y="19"/>
                      </a:cubicBezTo>
                      <a:cubicBezTo>
                        <a:pt x="30" y="19"/>
                        <a:pt x="36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5" name="Freeform 218">
                  <a:extLst>
                    <a:ext uri="{FF2B5EF4-FFF2-40B4-BE49-F238E27FC236}">
                      <a16:creationId xmlns:a16="http://schemas.microsoft.com/office/drawing/2014/main" id="{D2231E50-FCF9-404B-9F0C-4DD3D84C813F}"/>
                    </a:ext>
                  </a:extLst>
                </p:cNvPr>
                <p:cNvSpPr/>
                <p:nvPr/>
              </p:nvSpPr>
              <p:spPr bwMode="auto">
                <a:xfrm>
                  <a:off x="5374" y="2621"/>
                  <a:ext cx="74" cy="40"/>
                </a:xfrm>
                <a:custGeom>
                  <a:avLst/>
                  <a:gdLst>
                    <a:gd name="T0" fmla="*/ 34 w 36"/>
                    <a:gd name="T1" fmla="*/ 10 h 19"/>
                    <a:gd name="T2" fmla="*/ 14 w 36"/>
                    <a:gd name="T3" fmla="*/ 0 h 19"/>
                    <a:gd name="T4" fmla="*/ 2 w 36"/>
                    <a:gd name="T5" fmla="*/ 10 h 19"/>
                    <a:gd name="T6" fmla="*/ 21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5" y="0"/>
                        <a:pt x="0" y="4"/>
                        <a:pt x="2" y="10"/>
                      </a:cubicBezTo>
                      <a:cubicBezTo>
                        <a:pt x="4" y="15"/>
                        <a:pt x="12" y="19"/>
                        <a:pt x="21" y="19"/>
                      </a:cubicBezTo>
                      <a:cubicBezTo>
                        <a:pt x="30" y="19"/>
                        <a:pt x="36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6" name="Freeform 219">
                  <a:extLst>
                    <a:ext uri="{FF2B5EF4-FFF2-40B4-BE49-F238E27FC236}">
                      <a16:creationId xmlns:a16="http://schemas.microsoft.com/office/drawing/2014/main" id="{227E4BC2-5E13-48A4-B85B-F02627329460}"/>
                    </a:ext>
                  </a:extLst>
                </p:cNvPr>
                <p:cNvSpPr/>
                <p:nvPr/>
              </p:nvSpPr>
              <p:spPr bwMode="auto">
                <a:xfrm>
                  <a:off x="6073" y="2276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3 w 35"/>
                    <a:gd name="T3" fmla="*/ 0 h 16"/>
                    <a:gd name="T4" fmla="*/ 3 w 35"/>
                    <a:gd name="T5" fmla="*/ 8 h 16"/>
                    <a:gd name="T6" fmla="*/ 22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0" y="4"/>
                        <a:pt x="21" y="0"/>
                        <a:pt x="13" y="0"/>
                      </a:cubicBezTo>
                      <a:cubicBezTo>
                        <a:pt x="5" y="0"/>
                        <a:pt x="0" y="4"/>
                        <a:pt x="3" y="8"/>
                      </a:cubicBezTo>
                      <a:cubicBezTo>
                        <a:pt x="5" y="12"/>
                        <a:pt x="14" y="16"/>
                        <a:pt x="22" y="16"/>
                      </a:cubicBezTo>
                      <a:cubicBezTo>
                        <a:pt x="31" y="16"/>
                        <a:pt x="35" y="12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7" name="Freeform 220">
                  <a:extLst>
                    <a:ext uri="{FF2B5EF4-FFF2-40B4-BE49-F238E27FC236}">
                      <a16:creationId xmlns:a16="http://schemas.microsoft.com/office/drawing/2014/main" id="{04C290F4-8C97-4F22-8D4F-8F0902FF4C7E}"/>
                    </a:ext>
                  </a:extLst>
                </p:cNvPr>
                <p:cNvSpPr/>
                <p:nvPr/>
              </p:nvSpPr>
              <p:spPr bwMode="auto">
                <a:xfrm>
                  <a:off x="6020" y="2316"/>
                  <a:ext cx="74" cy="33"/>
                </a:xfrm>
                <a:custGeom>
                  <a:avLst/>
                  <a:gdLst>
                    <a:gd name="T0" fmla="*/ 33 w 36"/>
                    <a:gd name="T1" fmla="*/ 8 h 16"/>
                    <a:gd name="T2" fmla="*/ 13 w 36"/>
                    <a:gd name="T3" fmla="*/ 0 h 16"/>
                    <a:gd name="T4" fmla="*/ 3 w 36"/>
                    <a:gd name="T5" fmla="*/ 8 h 16"/>
                    <a:gd name="T6" fmla="*/ 23 w 36"/>
                    <a:gd name="T7" fmla="*/ 16 h 16"/>
                    <a:gd name="T8" fmla="*/ 33 w 36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3" y="0"/>
                      </a:cubicBezTo>
                      <a:cubicBezTo>
                        <a:pt x="5" y="0"/>
                        <a:pt x="0" y="4"/>
                        <a:pt x="3" y="8"/>
                      </a:cubicBezTo>
                      <a:cubicBezTo>
                        <a:pt x="5" y="13"/>
                        <a:pt x="14" y="16"/>
                        <a:pt x="23" y="16"/>
                      </a:cubicBezTo>
                      <a:cubicBezTo>
                        <a:pt x="31" y="16"/>
                        <a:pt x="36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8" name="Freeform 221">
                  <a:extLst>
                    <a:ext uri="{FF2B5EF4-FFF2-40B4-BE49-F238E27FC236}">
                      <a16:creationId xmlns:a16="http://schemas.microsoft.com/office/drawing/2014/main" id="{27BBAED9-9382-42EC-B0DC-615FB08D247C}"/>
                    </a:ext>
                  </a:extLst>
                </p:cNvPr>
                <p:cNvSpPr/>
                <p:nvPr/>
              </p:nvSpPr>
              <p:spPr bwMode="auto">
                <a:xfrm>
                  <a:off x="6096" y="2316"/>
                  <a:ext cx="74" cy="33"/>
                </a:xfrm>
                <a:custGeom>
                  <a:avLst/>
                  <a:gdLst>
                    <a:gd name="T0" fmla="*/ 33 w 36"/>
                    <a:gd name="T1" fmla="*/ 8 h 16"/>
                    <a:gd name="T2" fmla="*/ 13 w 36"/>
                    <a:gd name="T3" fmla="*/ 0 h 16"/>
                    <a:gd name="T4" fmla="*/ 3 w 36"/>
                    <a:gd name="T5" fmla="*/ 8 h 16"/>
                    <a:gd name="T6" fmla="*/ 23 w 36"/>
                    <a:gd name="T7" fmla="*/ 16 h 16"/>
                    <a:gd name="T8" fmla="*/ 33 w 36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3" y="0"/>
                      </a:cubicBezTo>
                      <a:cubicBezTo>
                        <a:pt x="5" y="0"/>
                        <a:pt x="0" y="4"/>
                        <a:pt x="3" y="8"/>
                      </a:cubicBezTo>
                      <a:cubicBezTo>
                        <a:pt x="6" y="13"/>
                        <a:pt x="15" y="16"/>
                        <a:pt x="23" y="16"/>
                      </a:cubicBezTo>
                      <a:cubicBezTo>
                        <a:pt x="31" y="16"/>
                        <a:pt x="36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09" name="Freeform 222">
                  <a:extLst>
                    <a:ext uri="{FF2B5EF4-FFF2-40B4-BE49-F238E27FC236}">
                      <a16:creationId xmlns:a16="http://schemas.microsoft.com/office/drawing/2014/main" id="{09D936DF-FFB1-49BD-83B4-DA01CF510737}"/>
                    </a:ext>
                  </a:extLst>
                </p:cNvPr>
                <p:cNvSpPr/>
                <p:nvPr/>
              </p:nvSpPr>
              <p:spPr bwMode="auto">
                <a:xfrm>
                  <a:off x="5834" y="2398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3 w 35"/>
                    <a:gd name="T3" fmla="*/ 0 h 17"/>
                    <a:gd name="T4" fmla="*/ 2 w 35"/>
                    <a:gd name="T5" fmla="*/ 8 h 17"/>
                    <a:gd name="T6" fmla="*/ 22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4"/>
                        <a:pt x="22" y="0"/>
                        <a:pt x="13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5" y="13"/>
                        <a:pt x="13" y="17"/>
                        <a:pt x="22" y="17"/>
                      </a:cubicBezTo>
                      <a:cubicBezTo>
                        <a:pt x="31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0" name="Freeform 223">
                  <a:extLst>
                    <a:ext uri="{FF2B5EF4-FFF2-40B4-BE49-F238E27FC236}">
                      <a16:creationId xmlns:a16="http://schemas.microsoft.com/office/drawing/2014/main" id="{21571FE7-B315-41E6-B845-851F796699EC}"/>
                    </a:ext>
                  </a:extLst>
                </p:cNvPr>
                <p:cNvSpPr/>
                <p:nvPr/>
              </p:nvSpPr>
              <p:spPr bwMode="auto">
                <a:xfrm>
                  <a:off x="5855" y="2442"/>
                  <a:ext cx="74" cy="35"/>
                </a:xfrm>
                <a:custGeom>
                  <a:avLst/>
                  <a:gdLst>
                    <a:gd name="T0" fmla="*/ 34 w 36"/>
                    <a:gd name="T1" fmla="*/ 8 h 17"/>
                    <a:gd name="T2" fmla="*/ 14 w 36"/>
                    <a:gd name="T3" fmla="*/ 0 h 17"/>
                    <a:gd name="T4" fmla="*/ 3 w 36"/>
                    <a:gd name="T5" fmla="*/ 8 h 17"/>
                    <a:gd name="T6" fmla="*/ 23 w 36"/>
                    <a:gd name="T7" fmla="*/ 17 h 17"/>
                    <a:gd name="T8" fmla="*/ 34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4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5" y="0"/>
                        <a:pt x="0" y="3"/>
                        <a:pt x="3" y="8"/>
                      </a:cubicBezTo>
                      <a:cubicBezTo>
                        <a:pt x="5" y="13"/>
                        <a:pt x="14" y="17"/>
                        <a:pt x="23" y="17"/>
                      </a:cubicBezTo>
                      <a:cubicBezTo>
                        <a:pt x="31" y="17"/>
                        <a:pt x="36" y="13"/>
                        <a:pt x="3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1" name="Freeform 224">
                  <a:extLst>
                    <a:ext uri="{FF2B5EF4-FFF2-40B4-BE49-F238E27FC236}">
                      <a16:creationId xmlns:a16="http://schemas.microsoft.com/office/drawing/2014/main" id="{F264A039-A785-46EF-8CB4-5462BE2A7DE6}"/>
                    </a:ext>
                  </a:extLst>
                </p:cNvPr>
                <p:cNvSpPr/>
                <p:nvPr/>
              </p:nvSpPr>
              <p:spPr bwMode="auto">
                <a:xfrm>
                  <a:off x="5877" y="2485"/>
                  <a:ext cx="75" cy="35"/>
                </a:xfrm>
                <a:custGeom>
                  <a:avLst/>
                  <a:gdLst>
                    <a:gd name="T0" fmla="*/ 34 w 36"/>
                    <a:gd name="T1" fmla="*/ 8 h 17"/>
                    <a:gd name="T2" fmla="*/ 14 w 36"/>
                    <a:gd name="T3" fmla="*/ 0 h 17"/>
                    <a:gd name="T4" fmla="*/ 2 w 36"/>
                    <a:gd name="T5" fmla="*/ 8 h 17"/>
                    <a:gd name="T6" fmla="*/ 23 w 36"/>
                    <a:gd name="T7" fmla="*/ 17 h 17"/>
                    <a:gd name="T8" fmla="*/ 34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4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2" y="8"/>
                      </a:cubicBezTo>
                      <a:cubicBezTo>
                        <a:pt x="5" y="13"/>
                        <a:pt x="14" y="17"/>
                        <a:pt x="23" y="17"/>
                      </a:cubicBezTo>
                      <a:cubicBezTo>
                        <a:pt x="31" y="17"/>
                        <a:pt x="36" y="13"/>
                        <a:pt x="3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2" name="Freeform 225">
                  <a:extLst>
                    <a:ext uri="{FF2B5EF4-FFF2-40B4-BE49-F238E27FC236}">
                      <a16:creationId xmlns:a16="http://schemas.microsoft.com/office/drawing/2014/main" id="{FCAA4C50-59D5-4D80-9BE2-485B2916DFD4}"/>
                    </a:ext>
                  </a:extLst>
                </p:cNvPr>
                <p:cNvSpPr/>
                <p:nvPr/>
              </p:nvSpPr>
              <p:spPr bwMode="auto">
                <a:xfrm>
                  <a:off x="5739" y="2528"/>
                  <a:ext cx="76" cy="38"/>
                </a:xfrm>
                <a:custGeom>
                  <a:avLst/>
                  <a:gdLst>
                    <a:gd name="T0" fmla="*/ 34 w 37"/>
                    <a:gd name="T1" fmla="*/ 9 h 18"/>
                    <a:gd name="T2" fmla="*/ 14 w 37"/>
                    <a:gd name="T3" fmla="*/ 0 h 18"/>
                    <a:gd name="T4" fmla="*/ 2 w 37"/>
                    <a:gd name="T5" fmla="*/ 9 h 18"/>
                    <a:gd name="T6" fmla="*/ 23 w 37"/>
                    <a:gd name="T7" fmla="*/ 18 h 18"/>
                    <a:gd name="T8" fmla="*/ 34 w 37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8">
                      <a:moveTo>
                        <a:pt x="34" y="9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5" y="0"/>
                        <a:pt x="0" y="4"/>
                        <a:pt x="2" y="9"/>
                      </a:cubicBezTo>
                      <a:cubicBezTo>
                        <a:pt x="5" y="14"/>
                        <a:pt x="14" y="18"/>
                        <a:pt x="23" y="18"/>
                      </a:cubicBezTo>
                      <a:cubicBezTo>
                        <a:pt x="31" y="18"/>
                        <a:pt x="37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3" name="Freeform 226">
                  <a:extLst>
                    <a:ext uri="{FF2B5EF4-FFF2-40B4-BE49-F238E27FC236}">
                      <a16:creationId xmlns:a16="http://schemas.microsoft.com/office/drawing/2014/main" id="{AD82C573-2DDD-4A3D-8212-5677D261AE21}"/>
                    </a:ext>
                  </a:extLst>
                </p:cNvPr>
                <p:cNvSpPr/>
                <p:nvPr/>
              </p:nvSpPr>
              <p:spPr bwMode="auto">
                <a:xfrm>
                  <a:off x="5819" y="2528"/>
                  <a:ext cx="77" cy="38"/>
                </a:xfrm>
                <a:custGeom>
                  <a:avLst/>
                  <a:gdLst>
                    <a:gd name="T0" fmla="*/ 34 w 37"/>
                    <a:gd name="T1" fmla="*/ 9 h 18"/>
                    <a:gd name="T2" fmla="*/ 14 w 37"/>
                    <a:gd name="T3" fmla="*/ 0 h 18"/>
                    <a:gd name="T4" fmla="*/ 2 w 37"/>
                    <a:gd name="T5" fmla="*/ 9 h 18"/>
                    <a:gd name="T6" fmla="*/ 23 w 37"/>
                    <a:gd name="T7" fmla="*/ 18 h 18"/>
                    <a:gd name="T8" fmla="*/ 34 w 37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8">
                      <a:moveTo>
                        <a:pt x="34" y="9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5" y="0"/>
                        <a:pt x="0" y="4"/>
                        <a:pt x="2" y="9"/>
                      </a:cubicBezTo>
                      <a:cubicBezTo>
                        <a:pt x="5" y="14"/>
                        <a:pt x="14" y="18"/>
                        <a:pt x="23" y="18"/>
                      </a:cubicBezTo>
                      <a:cubicBezTo>
                        <a:pt x="32" y="18"/>
                        <a:pt x="37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4" name="Freeform 227">
                  <a:extLst>
                    <a:ext uri="{FF2B5EF4-FFF2-40B4-BE49-F238E27FC236}">
                      <a16:creationId xmlns:a16="http://schemas.microsoft.com/office/drawing/2014/main" id="{BD2AECFC-4B6A-4639-BBBB-A96B3FA49A23}"/>
                    </a:ext>
                  </a:extLst>
                </p:cNvPr>
                <p:cNvSpPr/>
                <p:nvPr/>
              </p:nvSpPr>
              <p:spPr bwMode="auto">
                <a:xfrm>
                  <a:off x="5770" y="2276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3 w 35"/>
                    <a:gd name="T5" fmla="*/ 8 h 16"/>
                    <a:gd name="T6" fmla="*/ 22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3" y="8"/>
                      </a:cubicBezTo>
                      <a:cubicBezTo>
                        <a:pt x="5" y="12"/>
                        <a:pt x="14" y="16"/>
                        <a:pt x="22" y="16"/>
                      </a:cubicBezTo>
                      <a:cubicBezTo>
                        <a:pt x="30" y="16"/>
                        <a:pt x="35" y="12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5" name="Freeform 228">
                  <a:extLst>
                    <a:ext uri="{FF2B5EF4-FFF2-40B4-BE49-F238E27FC236}">
                      <a16:creationId xmlns:a16="http://schemas.microsoft.com/office/drawing/2014/main" id="{7B7B8C35-433A-4E15-9CDD-56FFAFC1AE22}"/>
                    </a:ext>
                  </a:extLst>
                </p:cNvPr>
                <p:cNvSpPr/>
                <p:nvPr/>
              </p:nvSpPr>
              <p:spPr bwMode="auto">
                <a:xfrm>
                  <a:off x="5791" y="2316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3 w 35"/>
                    <a:gd name="T5" fmla="*/ 8 h 16"/>
                    <a:gd name="T6" fmla="*/ 22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3" y="8"/>
                      </a:cubicBezTo>
                      <a:cubicBezTo>
                        <a:pt x="5" y="13"/>
                        <a:pt x="14" y="16"/>
                        <a:pt x="22" y="16"/>
                      </a:cubicBezTo>
                      <a:cubicBezTo>
                        <a:pt x="30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6" name="Freeform 229">
                  <a:extLst>
                    <a:ext uri="{FF2B5EF4-FFF2-40B4-BE49-F238E27FC236}">
                      <a16:creationId xmlns:a16="http://schemas.microsoft.com/office/drawing/2014/main" id="{B79D6AD3-6855-4649-95EE-F36E46D338B0}"/>
                    </a:ext>
                  </a:extLst>
                </p:cNvPr>
                <p:cNvSpPr/>
                <p:nvPr/>
              </p:nvSpPr>
              <p:spPr bwMode="auto">
                <a:xfrm>
                  <a:off x="5813" y="2357"/>
                  <a:ext cx="73" cy="33"/>
                </a:xfrm>
                <a:custGeom>
                  <a:avLst/>
                  <a:gdLst>
                    <a:gd name="T0" fmla="*/ 32 w 35"/>
                    <a:gd name="T1" fmla="*/ 8 h 16"/>
                    <a:gd name="T2" fmla="*/ 13 w 35"/>
                    <a:gd name="T3" fmla="*/ 0 h 16"/>
                    <a:gd name="T4" fmla="*/ 2 w 35"/>
                    <a:gd name="T5" fmla="*/ 8 h 16"/>
                    <a:gd name="T6" fmla="*/ 21 w 35"/>
                    <a:gd name="T7" fmla="*/ 16 h 16"/>
                    <a:gd name="T8" fmla="*/ 32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2" y="8"/>
                      </a:moveTo>
                      <a:cubicBezTo>
                        <a:pt x="30" y="4"/>
                        <a:pt x="21" y="0"/>
                        <a:pt x="13" y="0"/>
                      </a:cubicBezTo>
                      <a:cubicBezTo>
                        <a:pt x="4" y="0"/>
                        <a:pt x="0" y="4"/>
                        <a:pt x="2" y="8"/>
                      </a:cubicBezTo>
                      <a:cubicBezTo>
                        <a:pt x="4" y="13"/>
                        <a:pt x="13" y="16"/>
                        <a:pt x="21" y="16"/>
                      </a:cubicBezTo>
                      <a:cubicBezTo>
                        <a:pt x="30" y="16"/>
                        <a:pt x="35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7" name="Freeform 230">
                  <a:extLst>
                    <a:ext uri="{FF2B5EF4-FFF2-40B4-BE49-F238E27FC236}">
                      <a16:creationId xmlns:a16="http://schemas.microsoft.com/office/drawing/2014/main" id="{146336F6-7793-4C53-8AA3-06A3CBD052D3}"/>
                    </a:ext>
                  </a:extLst>
                </p:cNvPr>
                <p:cNvSpPr/>
                <p:nvPr/>
              </p:nvSpPr>
              <p:spPr bwMode="auto">
                <a:xfrm>
                  <a:off x="5097" y="2094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3 w 31"/>
                    <a:gd name="T3" fmla="*/ 0 h 14"/>
                    <a:gd name="T4" fmla="*/ 1 w 31"/>
                    <a:gd name="T5" fmla="*/ 7 h 14"/>
                    <a:gd name="T6" fmla="*/ 18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28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0"/>
                        <a:pt x="10" y="14"/>
                        <a:pt x="18" y="14"/>
                      </a:cubicBezTo>
                      <a:cubicBezTo>
                        <a:pt x="26" y="14"/>
                        <a:pt x="31" y="10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8" name="Freeform 231">
                  <a:extLst>
                    <a:ext uri="{FF2B5EF4-FFF2-40B4-BE49-F238E27FC236}">
                      <a16:creationId xmlns:a16="http://schemas.microsoft.com/office/drawing/2014/main" id="{85C14F4C-EFEE-4E5D-B171-F773F4764D63}"/>
                    </a:ext>
                  </a:extLst>
                </p:cNvPr>
                <p:cNvSpPr/>
                <p:nvPr/>
              </p:nvSpPr>
              <p:spPr bwMode="auto">
                <a:xfrm>
                  <a:off x="4448" y="2094"/>
                  <a:ext cx="61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3 w 30"/>
                    <a:gd name="T3" fmla="*/ 0 h 14"/>
                    <a:gd name="T4" fmla="*/ 1 w 30"/>
                    <a:gd name="T5" fmla="*/ 7 h 14"/>
                    <a:gd name="T6" fmla="*/ 17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28" y="3"/>
                        <a:pt x="21" y="0"/>
                        <a:pt x="13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0"/>
                        <a:pt x="9" y="14"/>
                        <a:pt x="17" y="14"/>
                      </a:cubicBezTo>
                      <a:cubicBezTo>
                        <a:pt x="24" y="14"/>
                        <a:pt x="30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19" name="Freeform 232">
                  <a:extLst>
                    <a:ext uri="{FF2B5EF4-FFF2-40B4-BE49-F238E27FC236}">
                      <a16:creationId xmlns:a16="http://schemas.microsoft.com/office/drawing/2014/main" id="{115DF93C-D8B2-4058-B244-7980B99B18D5}"/>
                    </a:ext>
                  </a:extLst>
                </p:cNvPr>
                <p:cNvSpPr/>
                <p:nvPr/>
              </p:nvSpPr>
              <p:spPr bwMode="auto">
                <a:xfrm>
                  <a:off x="4520" y="2094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3 w 30"/>
                    <a:gd name="T3" fmla="*/ 0 h 14"/>
                    <a:gd name="T4" fmla="*/ 1 w 30"/>
                    <a:gd name="T5" fmla="*/ 7 h 14"/>
                    <a:gd name="T6" fmla="*/ 17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28" y="3"/>
                        <a:pt x="21" y="0"/>
                        <a:pt x="13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2" y="10"/>
                        <a:pt x="9" y="14"/>
                        <a:pt x="17" y="14"/>
                      </a:cubicBezTo>
                      <a:cubicBezTo>
                        <a:pt x="25" y="14"/>
                        <a:pt x="30" y="10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0" name="Freeform 233">
                  <a:extLst>
                    <a:ext uri="{FF2B5EF4-FFF2-40B4-BE49-F238E27FC236}">
                      <a16:creationId xmlns:a16="http://schemas.microsoft.com/office/drawing/2014/main" id="{B0008E2D-5344-4385-825B-094CECD9CB7E}"/>
                    </a:ext>
                  </a:extLst>
                </p:cNvPr>
                <p:cNvSpPr/>
                <p:nvPr/>
              </p:nvSpPr>
              <p:spPr bwMode="auto">
                <a:xfrm>
                  <a:off x="4309" y="2129"/>
                  <a:ext cx="62" cy="29"/>
                </a:xfrm>
                <a:custGeom>
                  <a:avLst/>
                  <a:gdLst>
                    <a:gd name="T0" fmla="*/ 29 w 30"/>
                    <a:gd name="T1" fmla="*/ 7 h 14"/>
                    <a:gd name="T2" fmla="*/ 14 w 30"/>
                    <a:gd name="T3" fmla="*/ 0 h 14"/>
                    <a:gd name="T4" fmla="*/ 1 w 30"/>
                    <a:gd name="T5" fmla="*/ 7 h 14"/>
                    <a:gd name="T6" fmla="*/ 16 w 30"/>
                    <a:gd name="T7" fmla="*/ 14 h 14"/>
                    <a:gd name="T8" fmla="*/ 29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29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1"/>
                        <a:pt x="8" y="14"/>
                        <a:pt x="16" y="14"/>
                      </a:cubicBezTo>
                      <a:cubicBezTo>
                        <a:pt x="24" y="14"/>
                        <a:pt x="30" y="11"/>
                        <a:pt x="2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1" name="Freeform 234">
                  <a:extLst>
                    <a:ext uri="{FF2B5EF4-FFF2-40B4-BE49-F238E27FC236}">
                      <a16:creationId xmlns:a16="http://schemas.microsoft.com/office/drawing/2014/main" id="{A4BDAFD8-7A41-46AB-9A0D-9B2838A56862}"/>
                    </a:ext>
                  </a:extLst>
                </p:cNvPr>
                <p:cNvSpPr/>
                <p:nvPr/>
              </p:nvSpPr>
              <p:spPr bwMode="auto">
                <a:xfrm>
                  <a:off x="4381" y="212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4 w 31"/>
                    <a:gd name="T3" fmla="*/ 0 h 14"/>
                    <a:gd name="T4" fmla="*/ 1 w 31"/>
                    <a:gd name="T5" fmla="*/ 7 h 14"/>
                    <a:gd name="T6" fmla="*/ 17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2" y="11"/>
                        <a:pt x="9" y="14"/>
                        <a:pt x="17" y="14"/>
                      </a:cubicBezTo>
                      <a:cubicBezTo>
                        <a:pt x="25" y="14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2" name="Freeform 235">
                  <a:extLst>
                    <a:ext uri="{FF2B5EF4-FFF2-40B4-BE49-F238E27FC236}">
                      <a16:creationId xmlns:a16="http://schemas.microsoft.com/office/drawing/2014/main" id="{42EC92D6-03DF-4933-8D0A-0C374317CB33}"/>
                    </a:ext>
                  </a:extLst>
                </p:cNvPr>
                <p:cNvSpPr/>
                <p:nvPr/>
              </p:nvSpPr>
              <p:spPr bwMode="auto">
                <a:xfrm>
                  <a:off x="4315" y="2165"/>
                  <a:ext cx="62" cy="29"/>
                </a:xfrm>
                <a:custGeom>
                  <a:avLst/>
                  <a:gdLst>
                    <a:gd name="T0" fmla="*/ 30 w 30"/>
                    <a:gd name="T1" fmla="*/ 7 h 14"/>
                    <a:gd name="T2" fmla="*/ 14 w 30"/>
                    <a:gd name="T3" fmla="*/ 0 h 14"/>
                    <a:gd name="T4" fmla="*/ 1 w 30"/>
                    <a:gd name="T5" fmla="*/ 7 h 14"/>
                    <a:gd name="T6" fmla="*/ 16 w 30"/>
                    <a:gd name="T7" fmla="*/ 14 h 14"/>
                    <a:gd name="T8" fmla="*/ 30 w 30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4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1"/>
                        <a:pt x="8" y="14"/>
                        <a:pt x="16" y="14"/>
                      </a:cubicBezTo>
                      <a:cubicBezTo>
                        <a:pt x="24" y="14"/>
                        <a:pt x="30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3" name="Freeform 236">
                  <a:extLst>
                    <a:ext uri="{FF2B5EF4-FFF2-40B4-BE49-F238E27FC236}">
                      <a16:creationId xmlns:a16="http://schemas.microsoft.com/office/drawing/2014/main" id="{670C80C9-C1B2-40E6-A05E-DD30AD7D6F0D}"/>
                    </a:ext>
                  </a:extLst>
                </p:cNvPr>
                <p:cNvSpPr/>
                <p:nvPr/>
              </p:nvSpPr>
              <p:spPr bwMode="auto">
                <a:xfrm>
                  <a:off x="4462" y="2165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4 w 31"/>
                    <a:gd name="T3" fmla="*/ 0 h 14"/>
                    <a:gd name="T4" fmla="*/ 1 w 31"/>
                    <a:gd name="T5" fmla="*/ 7 h 14"/>
                    <a:gd name="T6" fmla="*/ 17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2" y="11"/>
                        <a:pt x="9" y="14"/>
                        <a:pt x="17" y="14"/>
                      </a:cubicBezTo>
                      <a:cubicBezTo>
                        <a:pt x="25" y="14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4" name="Freeform 237">
                  <a:extLst>
                    <a:ext uri="{FF2B5EF4-FFF2-40B4-BE49-F238E27FC236}">
                      <a16:creationId xmlns:a16="http://schemas.microsoft.com/office/drawing/2014/main" id="{6C0D9CFA-400C-45F5-81CF-D7A41D358F1A}"/>
                    </a:ext>
                  </a:extLst>
                </p:cNvPr>
                <p:cNvSpPr/>
                <p:nvPr/>
              </p:nvSpPr>
              <p:spPr bwMode="auto">
                <a:xfrm>
                  <a:off x="4536" y="2165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3 w 31"/>
                    <a:gd name="T3" fmla="*/ 0 h 14"/>
                    <a:gd name="T4" fmla="*/ 1 w 31"/>
                    <a:gd name="T5" fmla="*/ 7 h 14"/>
                    <a:gd name="T6" fmla="*/ 17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29" y="3"/>
                        <a:pt x="22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9" y="14"/>
                        <a:pt x="17" y="14"/>
                      </a:cubicBezTo>
                      <a:cubicBezTo>
                        <a:pt x="25" y="14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5" name="Freeform 238">
                  <a:extLst>
                    <a:ext uri="{FF2B5EF4-FFF2-40B4-BE49-F238E27FC236}">
                      <a16:creationId xmlns:a16="http://schemas.microsoft.com/office/drawing/2014/main" id="{F334EFF9-6F9C-45AA-BAF2-FA64F4F4B3C4}"/>
                    </a:ext>
                  </a:extLst>
                </p:cNvPr>
                <p:cNvSpPr/>
                <p:nvPr/>
              </p:nvSpPr>
              <p:spPr bwMode="auto">
                <a:xfrm>
                  <a:off x="4608" y="2165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4 w 32"/>
                    <a:gd name="T3" fmla="*/ 0 h 14"/>
                    <a:gd name="T4" fmla="*/ 1 w 32"/>
                    <a:gd name="T5" fmla="*/ 7 h 14"/>
                    <a:gd name="T6" fmla="*/ 18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2" y="11"/>
                        <a:pt x="10" y="14"/>
                        <a:pt x="18" y="14"/>
                      </a:cubicBezTo>
                      <a:cubicBezTo>
                        <a:pt x="26" y="14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6" name="Freeform 239">
                  <a:extLst>
                    <a:ext uri="{FF2B5EF4-FFF2-40B4-BE49-F238E27FC236}">
                      <a16:creationId xmlns:a16="http://schemas.microsoft.com/office/drawing/2014/main" id="{95DE9B64-8F3F-41F1-802F-E4975C5BEF38}"/>
                    </a:ext>
                  </a:extLst>
                </p:cNvPr>
                <p:cNvSpPr/>
                <p:nvPr/>
              </p:nvSpPr>
              <p:spPr bwMode="auto">
                <a:xfrm>
                  <a:off x="4757" y="2165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3 w 31"/>
                    <a:gd name="T3" fmla="*/ 0 h 14"/>
                    <a:gd name="T4" fmla="*/ 1 w 31"/>
                    <a:gd name="T5" fmla="*/ 7 h 14"/>
                    <a:gd name="T6" fmla="*/ 17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9" y="14"/>
                        <a:pt x="17" y="14"/>
                      </a:cubicBezTo>
                      <a:cubicBezTo>
                        <a:pt x="26" y="14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7" name="Freeform 240">
                  <a:extLst>
                    <a:ext uri="{FF2B5EF4-FFF2-40B4-BE49-F238E27FC236}">
                      <a16:creationId xmlns:a16="http://schemas.microsoft.com/office/drawing/2014/main" id="{5E062F67-2C21-4DB5-AE3D-F04D4DAD07A4}"/>
                    </a:ext>
                  </a:extLst>
                </p:cNvPr>
                <p:cNvSpPr/>
                <p:nvPr/>
              </p:nvSpPr>
              <p:spPr bwMode="auto">
                <a:xfrm>
                  <a:off x="4819" y="212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3 w 31"/>
                    <a:gd name="T3" fmla="*/ 0 h 14"/>
                    <a:gd name="T4" fmla="*/ 1 w 31"/>
                    <a:gd name="T5" fmla="*/ 7 h 14"/>
                    <a:gd name="T6" fmla="*/ 18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10" y="14"/>
                        <a:pt x="18" y="14"/>
                      </a:cubicBezTo>
                      <a:cubicBezTo>
                        <a:pt x="26" y="14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8" name="Freeform 241">
                  <a:extLst>
                    <a:ext uri="{FF2B5EF4-FFF2-40B4-BE49-F238E27FC236}">
                      <a16:creationId xmlns:a16="http://schemas.microsoft.com/office/drawing/2014/main" id="{3F3FC18A-FB5B-4422-AC2C-539EC6F654CD}"/>
                    </a:ext>
                  </a:extLst>
                </p:cNvPr>
                <p:cNvSpPr/>
                <p:nvPr/>
              </p:nvSpPr>
              <p:spPr bwMode="auto">
                <a:xfrm>
                  <a:off x="4891" y="2129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4 w 32"/>
                    <a:gd name="T3" fmla="*/ 0 h 14"/>
                    <a:gd name="T4" fmla="*/ 1 w 32"/>
                    <a:gd name="T5" fmla="*/ 7 h 14"/>
                    <a:gd name="T6" fmla="*/ 18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3" y="11"/>
                        <a:pt x="10" y="14"/>
                        <a:pt x="18" y="14"/>
                      </a:cubicBezTo>
                      <a:cubicBezTo>
                        <a:pt x="26" y="14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29" name="Freeform 242">
                  <a:extLst>
                    <a:ext uri="{FF2B5EF4-FFF2-40B4-BE49-F238E27FC236}">
                      <a16:creationId xmlns:a16="http://schemas.microsoft.com/office/drawing/2014/main" id="{8413280A-2FC0-47AD-876C-FBF8616DFC67}"/>
                    </a:ext>
                  </a:extLst>
                </p:cNvPr>
                <p:cNvSpPr/>
                <p:nvPr/>
              </p:nvSpPr>
              <p:spPr bwMode="auto">
                <a:xfrm>
                  <a:off x="4965" y="212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3 w 31"/>
                    <a:gd name="T3" fmla="*/ 0 h 14"/>
                    <a:gd name="T4" fmla="*/ 1 w 31"/>
                    <a:gd name="T5" fmla="*/ 7 h 14"/>
                    <a:gd name="T6" fmla="*/ 18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28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10" y="14"/>
                        <a:pt x="18" y="14"/>
                      </a:cubicBezTo>
                      <a:cubicBezTo>
                        <a:pt x="26" y="14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0" name="Freeform 243">
                  <a:extLst>
                    <a:ext uri="{FF2B5EF4-FFF2-40B4-BE49-F238E27FC236}">
                      <a16:creationId xmlns:a16="http://schemas.microsoft.com/office/drawing/2014/main" id="{20733E74-8EE7-4D27-A96E-CBA7F178D153}"/>
                    </a:ext>
                  </a:extLst>
                </p:cNvPr>
                <p:cNvSpPr/>
                <p:nvPr/>
              </p:nvSpPr>
              <p:spPr bwMode="auto">
                <a:xfrm>
                  <a:off x="5038" y="2129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3 w 32"/>
                    <a:gd name="T3" fmla="*/ 0 h 14"/>
                    <a:gd name="T4" fmla="*/ 1 w 32"/>
                    <a:gd name="T5" fmla="*/ 7 h 14"/>
                    <a:gd name="T6" fmla="*/ 18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1"/>
                        <a:pt x="10" y="14"/>
                        <a:pt x="18" y="14"/>
                      </a:cubicBezTo>
                      <a:cubicBezTo>
                        <a:pt x="26" y="14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1" name="Freeform 244">
                  <a:extLst>
                    <a:ext uri="{FF2B5EF4-FFF2-40B4-BE49-F238E27FC236}">
                      <a16:creationId xmlns:a16="http://schemas.microsoft.com/office/drawing/2014/main" id="{1FA7E1D5-F833-481C-B03F-965A1A2C2D31}"/>
                    </a:ext>
                  </a:extLst>
                </p:cNvPr>
                <p:cNvSpPr/>
                <p:nvPr/>
              </p:nvSpPr>
              <p:spPr bwMode="auto">
                <a:xfrm>
                  <a:off x="5110" y="2129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3 w 32"/>
                    <a:gd name="T3" fmla="*/ 0 h 14"/>
                    <a:gd name="T4" fmla="*/ 2 w 32"/>
                    <a:gd name="T5" fmla="*/ 7 h 14"/>
                    <a:gd name="T6" fmla="*/ 19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3" y="11"/>
                        <a:pt x="11" y="14"/>
                        <a:pt x="19" y="14"/>
                      </a:cubicBezTo>
                      <a:cubicBezTo>
                        <a:pt x="27" y="14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2" name="Freeform 245">
                  <a:extLst>
                    <a:ext uri="{FF2B5EF4-FFF2-40B4-BE49-F238E27FC236}">
                      <a16:creationId xmlns:a16="http://schemas.microsoft.com/office/drawing/2014/main" id="{E74E8893-541E-4363-90F4-38875101D40A}"/>
                    </a:ext>
                  </a:extLst>
                </p:cNvPr>
                <p:cNvSpPr/>
                <p:nvPr/>
              </p:nvSpPr>
              <p:spPr bwMode="auto">
                <a:xfrm>
                  <a:off x="5182" y="2129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4 w 32"/>
                    <a:gd name="T3" fmla="*/ 0 h 14"/>
                    <a:gd name="T4" fmla="*/ 2 w 32"/>
                    <a:gd name="T5" fmla="*/ 7 h 14"/>
                    <a:gd name="T6" fmla="*/ 19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4" y="0"/>
                      </a:cubicBezTo>
                      <a:cubicBezTo>
                        <a:pt x="6" y="0"/>
                        <a:pt x="0" y="3"/>
                        <a:pt x="2" y="7"/>
                      </a:cubicBezTo>
                      <a:cubicBezTo>
                        <a:pt x="4" y="11"/>
                        <a:pt x="11" y="14"/>
                        <a:pt x="19" y="14"/>
                      </a:cubicBezTo>
                      <a:cubicBezTo>
                        <a:pt x="27" y="14"/>
                        <a:pt x="32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3" name="Freeform 246">
                  <a:extLst>
                    <a:ext uri="{FF2B5EF4-FFF2-40B4-BE49-F238E27FC236}">
                      <a16:creationId xmlns:a16="http://schemas.microsoft.com/office/drawing/2014/main" id="{1D4D22F1-301B-4016-A84B-299EEB19E0A6}"/>
                    </a:ext>
                  </a:extLst>
                </p:cNvPr>
                <p:cNvSpPr/>
                <p:nvPr/>
              </p:nvSpPr>
              <p:spPr bwMode="auto">
                <a:xfrm>
                  <a:off x="5256" y="2129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3 w 32"/>
                    <a:gd name="T3" fmla="*/ 0 h 14"/>
                    <a:gd name="T4" fmla="*/ 1 w 32"/>
                    <a:gd name="T5" fmla="*/ 7 h 14"/>
                    <a:gd name="T6" fmla="*/ 19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1"/>
                        <a:pt x="11" y="14"/>
                        <a:pt x="19" y="14"/>
                      </a:cubicBezTo>
                      <a:cubicBezTo>
                        <a:pt x="27" y="14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4" name="Freeform 247">
                  <a:extLst>
                    <a:ext uri="{FF2B5EF4-FFF2-40B4-BE49-F238E27FC236}">
                      <a16:creationId xmlns:a16="http://schemas.microsoft.com/office/drawing/2014/main" id="{47028724-FD19-4A43-99C9-0211886193E0}"/>
                    </a:ext>
                  </a:extLst>
                </p:cNvPr>
                <p:cNvSpPr/>
                <p:nvPr/>
              </p:nvSpPr>
              <p:spPr bwMode="auto">
                <a:xfrm>
                  <a:off x="5731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3" y="15"/>
                        <a:pt x="21" y="15"/>
                      </a:cubicBezTo>
                      <a:cubicBezTo>
                        <a:pt x="29" y="15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5" name="Freeform 248">
                  <a:extLst>
                    <a:ext uri="{FF2B5EF4-FFF2-40B4-BE49-F238E27FC236}">
                      <a16:creationId xmlns:a16="http://schemas.microsoft.com/office/drawing/2014/main" id="{3CD9F5DA-F3BE-4054-AAEE-32E4017E5324}"/>
                    </a:ext>
                  </a:extLst>
                </p:cNvPr>
                <p:cNvSpPr/>
                <p:nvPr/>
              </p:nvSpPr>
              <p:spPr bwMode="auto">
                <a:xfrm>
                  <a:off x="5805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5" y="11"/>
                        <a:pt x="13" y="15"/>
                        <a:pt x="21" y="15"/>
                      </a:cubicBezTo>
                      <a:cubicBezTo>
                        <a:pt x="29" y="15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6" name="Freeform 249">
                  <a:extLst>
                    <a:ext uri="{FF2B5EF4-FFF2-40B4-BE49-F238E27FC236}">
                      <a16:creationId xmlns:a16="http://schemas.microsoft.com/office/drawing/2014/main" id="{279CFFD7-FF47-40F2-ABEB-93191CD23A05}"/>
                    </a:ext>
                  </a:extLst>
                </p:cNvPr>
                <p:cNvSpPr/>
                <p:nvPr/>
              </p:nvSpPr>
              <p:spPr bwMode="auto">
                <a:xfrm>
                  <a:off x="5879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5" y="11"/>
                        <a:pt x="13" y="15"/>
                        <a:pt x="21" y="15"/>
                      </a:cubicBezTo>
                      <a:cubicBezTo>
                        <a:pt x="29" y="15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7" name="Freeform 250">
                  <a:extLst>
                    <a:ext uri="{FF2B5EF4-FFF2-40B4-BE49-F238E27FC236}">
                      <a16:creationId xmlns:a16="http://schemas.microsoft.com/office/drawing/2014/main" id="{88C84758-3714-4E90-BC74-3D79992DC83C}"/>
                    </a:ext>
                  </a:extLst>
                </p:cNvPr>
                <p:cNvSpPr/>
                <p:nvPr/>
              </p:nvSpPr>
              <p:spPr bwMode="auto">
                <a:xfrm>
                  <a:off x="5954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2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5" y="11"/>
                        <a:pt x="13" y="15"/>
                        <a:pt x="22" y="15"/>
                      </a:cubicBezTo>
                      <a:cubicBezTo>
                        <a:pt x="30" y="15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8" name="Freeform 251">
                  <a:extLst>
                    <a:ext uri="{FF2B5EF4-FFF2-40B4-BE49-F238E27FC236}">
                      <a16:creationId xmlns:a16="http://schemas.microsoft.com/office/drawing/2014/main" id="{532993CC-CBE7-44C0-A29C-AF53BD682847}"/>
                    </a:ext>
                  </a:extLst>
                </p:cNvPr>
                <p:cNvSpPr/>
                <p:nvPr/>
              </p:nvSpPr>
              <p:spPr bwMode="auto">
                <a:xfrm>
                  <a:off x="6028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2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5" y="11"/>
                        <a:pt x="14" y="15"/>
                        <a:pt x="22" y="15"/>
                      </a:cubicBezTo>
                      <a:cubicBezTo>
                        <a:pt x="30" y="15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39" name="Freeform 252">
                  <a:extLst>
                    <a:ext uri="{FF2B5EF4-FFF2-40B4-BE49-F238E27FC236}">
                      <a16:creationId xmlns:a16="http://schemas.microsoft.com/office/drawing/2014/main" id="{C0F3B14A-0E50-41F1-A23C-21ACE0668689}"/>
                    </a:ext>
                  </a:extLst>
                </p:cNvPr>
                <p:cNvSpPr/>
                <p:nvPr/>
              </p:nvSpPr>
              <p:spPr bwMode="auto">
                <a:xfrm>
                  <a:off x="6102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2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4" y="0"/>
                        <a:pt x="0" y="3"/>
                        <a:pt x="2" y="7"/>
                      </a:cubicBezTo>
                      <a:cubicBezTo>
                        <a:pt x="5" y="11"/>
                        <a:pt x="14" y="15"/>
                        <a:pt x="22" y="15"/>
                      </a:cubicBezTo>
                      <a:cubicBezTo>
                        <a:pt x="30" y="15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0" name="Freeform 253">
                  <a:extLst>
                    <a:ext uri="{FF2B5EF4-FFF2-40B4-BE49-F238E27FC236}">
                      <a16:creationId xmlns:a16="http://schemas.microsoft.com/office/drawing/2014/main" id="{7D82043D-BDB3-4E2F-8844-43B09F4BF242}"/>
                    </a:ext>
                  </a:extLst>
                </p:cNvPr>
                <p:cNvSpPr/>
                <p:nvPr/>
              </p:nvSpPr>
              <p:spPr bwMode="auto">
                <a:xfrm>
                  <a:off x="6176" y="2202"/>
                  <a:ext cx="73" cy="31"/>
                </a:xfrm>
                <a:custGeom>
                  <a:avLst/>
                  <a:gdLst>
                    <a:gd name="T0" fmla="*/ 32 w 35"/>
                    <a:gd name="T1" fmla="*/ 7 h 15"/>
                    <a:gd name="T2" fmla="*/ 12 w 35"/>
                    <a:gd name="T3" fmla="*/ 0 h 15"/>
                    <a:gd name="T4" fmla="*/ 3 w 35"/>
                    <a:gd name="T5" fmla="*/ 7 h 15"/>
                    <a:gd name="T6" fmla="*/ 22 w 35"/>
                    <a:gd name="T7" fmla="*/ 15 h 15"/>
                    <a:gd name="T8" fmla="*/ 32 w 35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5">
                      <a:moveTo>
                        <a:pt x="32" y="7"/>
                      </a:moveTo>
                      <a:cubicBezTo>
                        <a:pt x="29" y="3"/>
                        <a:pt x="21" y="0"/>
                        <a:pt x="12" y="0"/>
                      </a:cubicBezTo>
                      <a:cubicBezTo>
                        <a:pt x="4" y="0"/>
                        <a:pt x="0" y="3"/>
                        <a:pt x="3" y="7"/>
                      </a:cubicBezTo>
                      <a:cubicBezTo>
                        <a:pt x="5" y="11"/>
                        <a:pt x="14" y="15"/>
                        <a:pt x="22" y="15"/>
                      </a:cubicBezTo>
                      <a:cubicBezTo>
                        <a:pt x="30" y="15"/>
                        <a:pt x="35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1" name="Freeform 254">
                  <a:extLst>
                    <a:ext uri="{FF2B5EF4-FFF2-40B4-BE49-F238E27FC236}">
                      <a16:creationId xmlns:a16="http://schemas.microsoft.com/office/drawing/2014/main" id="{38184DA7-8E22-4880-89B0-3AFE4FC45FE7}"/>
                    </a:ext>
                  </a:extLst>
                </p:cNvPr>
                <p:cNvSpPr/>
                <p:nvPr/>
              </p:nvSpPr>
              <p:spPr bwMode="auto">
                <a:xfrm>
                  <a:off x="6251" y="2202"/>
                  <a:ext cx="72" cy="31"/>
                </a:xfrm>
                <a:custGeom>
                  <a:avLst/>
                  <a:gdLst>
                    <a:gd name="T0" fmla="*/ 32 w 35"/>
                    <a:gd name="T1" fmla="*/ 7 h 15"/>
                    <a:gd name="T2" fmla="*/ 12 w 35"/>
                    <a:gd name="T3" fmla="*/ 0 h 15"/>
                    <a:gd name="T4" fmla="*/ 3 w 35"/>
                    <a:gd name="T5" fmla="*/ 7 h 15"/>
                    <a:gd name="T6" fmla="*/ 22 w 35"/>
                    <a:gd name="T7" fmla="*/ 15 h 15"/>
                    <a:gd name="T8" fmla="*/ 32 w 35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5">
                      <a:moveTo>
                        <a:pt x="32" y="7"/>
                      </a:moveTo>
                      <a:cubicBezTo>
                        <a:pt x="29" y="3"/>
                        <a:pt x="20" y="0"/>
                        <a:pt x="12" y="0"/>
                      </a:cubicBezTo>
                      <a:cubicBezTo>
                        <a:pt x="4" y="0"/>
                        <a:pt x="0" y="3"/>
                        <a:pt x="3" y="7"/>
                      </a:cubicBezTo>
                      <a:cubicBezTo>
                        <a:pt x="5" y="11"/>
                        <a:pt x="14" y="15"/>
                        <a:pt x="22" y="15"/>
                      </a:cubicBezTo>
                      <a:cubicBezTo>
                        <a:pt x="30" y="15"/>
                        <a:pt x="35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2" name="Freeform 255">
                  <a:extLst>
                    <a:ext uri="{FF2B5EF4-FFF2-40B4-BE49-F238E27FC236}">
                      <a16:creationId xmlns:a16="http://schemas.microsoft.com/office/drawing/2014/main" id="{422D1528-F088-4F50-8BF7-2AA8ADF60775}"/>
                    </a:ext>
                  </a:extLst>
                </p:cNvPr>
                <p:cNvSpPr/>
                <p:nvPr/>
              </p:nvSpPr>
              <p:spPr bwMode="auto">
                <a:xfrm>
                  <a:off x="6325" y="2202"/>
                  <a:ext cx="72" cy="31"/>
                </a:xfrm>
                <a:custGeom>
                  <a:avLst/>
                  <a:gdLst>
                    <a:gd name="T0" fmla="*/ 32 w 35"/>
                    <a:gd name="T1" fmla="*/ 7 h 15"/>
                    <a:gd name="T2" fmla="*/ 12 w 35"/>
                    <a:gd name="T3" fmla="*/ 0 h 15"/>
                    <a:gd name="T4" fmla="*/ 3 w 35"/>
                    <a:gd name="T5" fmla="*/ 7 h 15"/>
                    <a:gd name="T6" fmla="*/ 22 w 35"/>
                    <a:gd name="T7" fmla="*/ 15 h 15"/>
                    <a:gd name="T8" fmla="*/ 32 w 35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5">
                      <a:moveTo>
                        <a:pt x="32" y="7"/>
                      </a:moveTo>
                      <a:cubicBezTo>
                        <a:pt x="29" y="3"/>
                        <a:pt x="20" y="0"/>
                        <a:pt x="12" y="0"/>
                      </a:cubicBezTo>
                      <a:cubicBezTo>
                        <a:pt x="4" y="0"/>
                        <a:pt x="0" y="3"/>
                        <a:pt x="3" y="7"/>
                      </a:cubicBezTo>
                      <a:cubicBezTo>
                        <a:pt x="5" y="11"/>
                        <a:pt x="14" y="15"/>
                        <a:pt x="22" y="15"/>
                      </a:cubicBezTo>
                      <a:cubicBezTo>
                        <a:pt x="31" y="15"/>
                        <a:pt x="35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3" name="Freeform 256">
                  <a:extLst>
                    <a:ext uri="{FF2B5EF4-FFF2-40B4-BE49-F238E27FC236}">
                      <a16:creationId xmlns:a16="http://schemas.microsoft.com/office/drawing/2014/main" id="{80A4A063-6FA8-4714-8268-F1540558ED26}"/>
                    </a:ext>
                  </a:extLst>
                </p:cNvPr>
                <p:cNvSpPr/>
                <p:nvPr/>
              </p:nvSpPr>
              <p:spPr bwMode="auto">
                <a:xfrm>
                  <a:off x="5751" y="2239"/>
                  <a:ext cx="71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2"/>
                        <a:pt x="13" y="15"/>
                        <a:pt x="21" y="15"/>
                      </a:cubicBezTo>
                      <a:cubicBezTo>
                        <a:pt x="29" y="15"/>
                        <a:pt x="34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4" name="Freeform 257">
                  <a:extLst>
                    <a:ext uri="{FF2B5EF4-FFF2-40B4-BE49-F238E27FC236}">
                      <a16:creationId xmlns:a16="http://schemas.microsoft.com/office/drawing/2014/main" id="{D399D5BE-9238-4BC6-A096-0B85246625EB}"/>
                    </a:ext>
                  </a:extLst>
                </p:cNvPr>
                <p:cNvSpPr/>
                <p:nvPr/>
              </p:nvSpPr>
              <p:spPr bwMode="auto">
                <a:xfrm>
                  <a:off x="5826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5" y="12"/>
                        <a:pt x="13" y="15"/>
                        <a:pt x="21" y="15"/>
                      </a:cubicBezTo>
                      <a:cubicBezTo>
                        <a:pt x="30" y="15"/>
                        <a:pt x="34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5" name="Freeform 258">
                  <a:extLst>
                    <a:ext uri="{FF2B5EF4-FFF2-40B4-BE49-F238E27FC236}">
                      <a16:creationId xmlns:a16="http://schemas.microsoft.com/office/drawing/2014/main" id="{0DF336B4-0C42-4C3A-9893-8C7859FA0A76}"/>
                    </a:ext>
                  </a:extLst>
                </p:cNvPr>
                <p:cNvSpPr/>
                <p:nvPr/>
              </p:nvSpPr>
              <p:spPr bwMode="auto">
                <a:xfrm>
                  <a:off x="5900" y="2239"/>
                  <a:ext cx="72" cy="31"/>
                </a:xfrm>
                <a:custGeom>
                  <a:avLst/>
                  <a:gdLst>
                    <a:gd name="T0" fmla="*/ 32 w 35"/>
                    <a:gd name="T1" fmla="*/ 7 h 15"/>
                    <a:gd name="T2" fmla="*/ 13 w 35"/>
                    <a:gd name="T3" fmla="*/ 0 h 15"/>
                    <a:gd name="T4" fmla="*/ 3 w 35"/>
                    <a:gd name="T5" fmla="*/ 7 h 15"/>
                    <a:gd name="T6" fmla="*/ 22 w 35"/>
                    <a:gd name="T7" fmla="*/ 15 h 15"/>
                    <a:gd name="T8" fmla="*/ 32 w 35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5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3" y="7"/>
                      </a:cubicBezTo>
                      <a:cubicBezTo>
                        <a:pt x="5" y="12"/>
                        <a:pt x="14" y="15"/>
                        <a:pt x="22" y="15"/>
                      </a:cubicBezTo>
                      <a:cubicBezTo>
                        <a:pt x="30" y="15"/>
                        <a:pt x="35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6" name="Freeform 259">
                  <a:extLst>
                    <a:ext uri="{FF2B5EF4-FFF2-40B4-BE49-F238E27FC236}">
                      <a16:creationId xmlns:a16="http://schemas.microsoft.com/office/drawing/2014/main" id="{62029893-6221-45D9-8E72-217DB7D4B51E}"/>
                    </a:ext>
                  </a:extLst>
                </p:cNvPr>
                <p:cNvSpPr/>
                <p:nvPr/>
              </p:nvSpPr>
              <p:spPr bwMode="auto">
                <a:xfrm>
                  <a:off x="5976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2 w 34"/>
                    <a:gd name="T3" fmla="*/ 0 h 15"/>
                    <a:gd name="T4" fmla="*/ 2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29" y="3"/>
                        <a:pt x="21" y="0"/>
                        <a:pt x="12" y="0"/>
                      </a:cubicBezTo>
                      <a:cubicBezTo>
                        <a:pt x="4" y="0"/>
                        <a:pt x="0" y="3"/>
                        <a:pt x="2" y="7"/>
                      </a:cubicBezTo>
                      <a:cubicBezTo>
                        <a:pt x="5" y="12"/>
                        <a:pt x="13" y="15"/>
                        <a:pt x="21" y="15"/>
                      </a:cubicBezTo>
                      <a:cubicBezTo>
                        <a:pt x="30" y="15"/>
                        <a:pt x="34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7" name="Freeform 260">
                  <a:extLst>
                    <a:ext uri="{FF2B5EF4-FFF2-40B4-BE49-F238E27FC236}">
                      <a16:creationId xmlns:a16="http://schemas.microsoft.com/office/drawing/2014/main" id="{31D9AC06-A645-44DA-A3F0-C713C9964C29}"/>
                    </a:ext>
                  </a:extLst>
                </p:cNvPr>
                <p:cNvSpPr/>
                <p:nvPr/>
              </p:nvSpPr>
              <p:spPr bwMode="auto">
                <a:xfrm>
                  <a:off x="6051" y="2239"/>
                  <a:ext cx="72" cy="31"/>
                </a:xfrm>
                <a:custGeom>
                  <a:avLst/>
                  <a:gdLst>
                    <a:gd name="T0" fmla="*/ 32 w 35"/>
                    <a:gd name="T1" fmla="*/ 7 h 15"/>
                    <a:gd name="T2" fmla="*/ 13 w 35"/>
                    <a:gd name="T3" fmla="*/ 0 h 15"/>
                    <a:gd name="T4" fmla="*/ 2 w 35"/>
                    <a:gd name="T5" fmla="*/ 7 h 15"/>
                    <a:gd name="T6" fmla="*/ 22 w 35"/>
                    <a:gd name="T7" fmla="*/ 15 h 15"/>
                    <a:gd name="T8" fmla="*/ 32 w 35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5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5" y="12"/>
                        <a:pt x="14" y="15"/>
                        <a:pt x="22" y="15"/>
                      </a:cubicBezTo>
                      <a:cubicBezTo>
                        <a:pt x="30" y="15"/>
                        <a:pt x="35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8" name="Freeform 261">
                  <a:extLst>
                    <a:ext uri="{FF2B5EF4-FFF2-40B4-BE49-F238E27FC236}">
                      <a16:creationId xmlns:a16="http://schemas.microsoft.com/office/drawing/2014/main" id="{82FA2B21-2327-44B8-887A-4B01AA0A1F3F}"/>
                    </a:ext>
                  </a:extLst>
                </p:cNvPr>
                <p:cNvSpPr/>
                <p:nvPr/>
              </p:nvSpPr>
              <p:spPr bwMode="auto">
                <a:xfrm>
                  <a:off x="6125" y="2239"/>
                  <a:ext cx="72" cy="31"/>
                </a:xfrm>
                <a:custGeom>
                  <a:avLst/>
                  <a:gdLst>
                    <a:gd name="T0" fmla="*/ 33 w 35"/>
                    <a:gd name="T1" fmla="*/ 7 h 15"/>
                    <a:gd name="T2" fmla="*/ 13 w 35"/>
                    <a:gd name="T3" fmla="*/ 0 h 15"/>
                    <a:gd name="T4" fmla="*/ 3 w 35"/>
                    <a:gd name="T5" fmla="*/ 7 h 15"/>
                    <a:gd name="T6" fmla="*/ 22 w 35"/>
                    <a:gd name="T7" fmla="*/ 15 h 15"/>
                    <a:gd name="T8" fmla="*/ 33 w 35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5">
                      <a:moveTo>
                        <a:pt x="33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3" y="7"/>
                      </a:cubicBezTo>
                      <a:cubicBezTo>
                        <a:pt x="5" y="12"/>
                        <a:pt x="14" y="15"/>
                        <a:pt x="22" y="15"/>
                      </a:cubicBezTo>
                      <a:cubicBezTo>
                        <a:pt x="31" y="15"/>
                        <a:pt x="35" y="12"/>
                        <a:pt x="3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49" name="Freeform 262">
                  <a:extLst>
                    <a:ext uri="{FF2B5EF4-FFF2-40B4-BE49-F238E27FC236}">
                      <a16:creationId xmlns:a16="http://schemas.microsoft.com/office/drawing/2014/main" id="{0B10DABD-4DB2-400B-A00C-3A5F24C983AC}"/>
                    </a:ext>
                  </a:extLst>
                </p:cNvPr>
                <p:cNvSpPr/>
                <p:nvPr/>
              </p:nvSpPr>
              <p:spPr bwMode="auto">
                <a:xfrm>
                  <a:off x="6201" y="2239"/>
                  <a:ext cx="72" cy="31"/>
                </a:xfrm>
                <a:custGeom>
                  <a:avLst/>
                  <a:gdLst>
                    <a:gd name="T0" fmla="*/ 32 w 35"/>
                    <a:gd name="T1" fmla="*/ 7 h 15"/>
                    <a:gd name="T2" fmla="*/ 12 w 35"/>
                    <a:gd name="T3" fmla="*/ 0 h 15"/>
                    <a:gd name="T4" fmla="*/ 2 w 35"/>
                    <a:gd name="T5" fmla="*/ 7 h 15"/>
                    <a:gd name="T6" fmla="*/ 22 w 35"/>
                    <a:gd name="T7" fmla="*/ 15 h 15"/>
                    <a:gd name="T8" fmla="*/ 32 w 35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5">
                      <a:moveTo>
                        <a:pt x="32" y="7"/>
                      </a:moveTo>
                      <a:cubicBezTo>
                        <a:pt x="29" y="3"/>
                        <a:pt x="20" y="0"/>
                        <a:pt x="12" y="0"/>
                      </a:cubicBezTo>
                      <a:cubicBezTo>
                        <a:pt x="4" y="0"/>
                        <a:pt x="0" y="3"/>
                        <a:pt x="2" y="7"/>
                      </a:cubicBezTo>
                      <a:cubicBezTo>
                        <a:pt x="5" y="12"/>
                        <a:pt x="14" y="15"/>
                        <a:pt x="22" y="15"/>
                      </a:cubicBezTo>
                      <a:cubicBezTo>
                        <a:pt x="30" y="15"/>
                        <a:pt x="35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0" name="Freeform 263">
                  <a:extLst>
                    <a:ext uri="{FF2B5EF4-FFF2-40B4-BE49-F238E27FC236}">
                      <a16:creationId xmlns:a16="http://schemas.microsoft.com/office/drawing/2014/main" id="{95580F53-CACB-42F5-A9ED-F6C6CDC3DF78}"/>
                    </a:ext>
                  </a:extLst>
                </p:cNvPr>
                <p:cNvSpPr/>
                <p:nvPr/>
              </p:nvSpPr>
              <p:spPr bwMode="auto">
                <a:xfrm>
                  <a:off x="6275" y="2239"/>
                  <a:ext cx="73" cy="31"/>
                </a:xfrm>
                <a:custGeom>
                  <a:avLst/>
                  <a:gdLst>
                    <a:gd name="T0" fmla="*/ 32 w 35"/>
                    <a:gd name="T1" fmla="*/ 7 h 15"/>
                    <a:gd name="T2" fmla="*/ 12 w 35"/>
                    <a:gd name="T3" fmla="*/ 0 h 15"/>
                    <a:gd name="T4" fmla="*/ 3 w 35"/>
                    <a:gd name="T5" fmla="*/ 7 h 15"/>
                    <a:gd name="T6" fmla="*/ 22 w 35"/>
                    <a:gd name="T7" fmla="*/ 15 h 15"/>
                    <a:gd name="T8" fmla="*/ 32 w 35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5">
                      <a:moveTo>
                        <a:pt x="32" y="7"/>
                      </a:moveTo>
                      <a:cubicBezTo>
                        <a:pt x="29" y="3"/>
                        <a:pt x="21" y="0"/>
                        <a:pt x="12" y="0"/>
                      </a:cubicBezTo>
                      <a:cubicBezTo>
                        <a:pt x="4" y="0"/>
                        <a:pt x="0" y="3"/>
                        <a:pt x="3" y="7"/>
                      </a:cubicBezTo>
                      <a:cubicBezTo>
                        <a:pt x="5" y="12"/>
                        <a:pt x="14" y="15"/>
                        <a:pt x="22" y="15"/>
                      </a:cubicBezTo>
                      <a:cubicBezTo>
                        <a:pt x="31" y="15"/>
                        <a:pt x="35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1" name="Freeform 264">
                  <a:extLst>
                    <a:ext uri="{FF2B5EF4-FFF2-40B4-BE49-F238E27FC236}">
                      <a16:creationId xmlns:a16="http://schemas.microsoft.com/office/drawing/2014/main" id="{6EBADE99-1DCB-447D-B54D-9647E0D6FB1F}"/>
                    </a:ext>
                  </a:extLst>
                </p:cNvPr>
                <p:cNvSpPr/>
                <p:nvPr/>
              </p:nvSpPr>
              <p:spPr bwMode="auto">
                <a:xfrm>
                  <a:off x="4829" y="2165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4 w 32"/>
                    <a:gd name="T3" fmla="*/ 0 h 14"/>
                    <a:gd name="T4" fmla="*/ 1 w 32"/>
                    <a:gd name="T5" fmla="*/ 7 h 14"/>
                    <a:gd name="T6" fmla="*/ 18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3" y="11"/>
                        <a:pt x="10" y="14"/>
                        <a:pt x="18" y="14"/>
                      </a:cubicBezTo>
                      <a:cubicBezTo>
                        <a:pt x="26" y="14"/>
                        <a:pt x="32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2" name="Freeform 265">
                  <a:extLst>
                    <a:ext uri="{FF2B5EF4-FFF2-40B4-BE49-F238E27FC236}">
                      <a16:creationId xmlns:a16="http://schemas.microsoft.com/office/drawing/2014/main" id="{50AD67EA-9704-41E1-A852-8E991778983F}"/>
                    </a:ext>
                  </a:extLst>
                </p:cNvPr>
                <p:cNvSpPr/>
                <p:nvPr/>
              </p:nvSpPr>
              <p:spPr bwMode="auto">
                <a:xfrm>
                  <a:off x="4903" y="2165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3 w 32"/>
                    <a:gd name="T3" fmla="*/ 0 h 14"/>
                    <a:gd name="T4" fmla="*/ 1 w 32"/>
                    <a:gd name="T5" fmla="*/ 7 h 14"/>
                    <a:gd name="T6" fmla="*/ 18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10" y="14"/>
                        <a:pt x="18" y="14"/>
                      </a:cubicBezTo>
                      <a:cubicBezTo>
                        <a:pt x="26" y="14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3" name="Freeform 266">
                  <a:extLst>
                    <a:ext uri="{FF2B5EF4-FFF2-40B4-BE49-F238E27FC236}">
                      <a16:creationId xmlns:a16="http://schemas.microsoft.com/office/drawing/2014/main" id="{7330EF94-6F66-4FA5-83D4-215759E916E3}"/>
                    </a:ext>
                  </a:extLst>
                </p:cNvPr>
                <p:cNvSpPr/>
                <p:nvPr/>
              </p:nvSpPr>
              <p:spPr bwMode="auto">
                <a:xfrm>
                  <a:off x="4976" y="2165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4 w 32"/>
                    <a:gd name="T3" fmla="*/ 0 h 14"/>
                    <a:gd name="T4" fmla="*/ 2 w 32"/>
                    <a:gd name="T5" fmla="*/ 7 h 14"/>
                    <a:gd name="T6" fmla="*/ 19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2" y="7"/>
                      </a:cubicBezTo>
                      <a:cubicBezTo>
                        <a:pt x="3" y="11"/>
                        <a:pt x="11" y="14"/>
                        <a:pt x="19" y="14"/>
                      </a:cubicBezTo>
                      <a:cubicBezTo>
                        <a:pt x="27" y="14"/>
                        <a:pt x="32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4" name="Freeform 267">
                  <a:extLst>
                    <a:ext uri="{FF2B5EF4-FFF2-40B4-BE49-F238E27FC236}">
                      <a16:creationId xmlns:a16="http://schemas.microsoft.com/office/drawing/2014/main" id="{812B6DF6-52A3-4865-B007-D2B3F65A88B3}"/>
                    </a:ext>
                  </a:extLst>
                </p:cNvPr>
                <p:cNvSpPr/>
                <p:nvPr/>
              </p:nvSpPr>
              <p:spPr bwMode="auto">
                <a:xfrm>
                  <a:off x="5050" y="2165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3 w 32"/>
                    <a:gd name="T3" fmla="*/ 0 h 14"/>
                    <a:gd name="T4" fmla="*/ 2 w 32"/>
                    <a:gd name="T5" fmla="*/ 7 h 14"/>
                    <a:gd name="T6" fmla="*/ 19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3" y="11"/>
                        <a:pt x="11" y="14"/>
                        <a:pt x="19" y="14"/>
                      </a:cubicBezTo>
                      <a:cubicBezTo>
                        <a:pt x="27" y="14"/>
                        <a:pt x="32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5" name="Freeform 268">
                  <a:extLst>
                    <a:ext uri="{FF2B5EF4-FFF2-40B4-BE49-F238E27FC236}">
                      <a16:creationId xmlns:a16="http://schemas.microsoft.com/office/drawing/2014/main" id="{74EE1512-65F6-4761-B092-852CA71B1D6B}"/>
                    </a:ext>
                  </a:extLst>
                </p:cNvPr>
                <p:cNvSpPr/>
                <p:nvPr/>
              </p:nvSpPr>
              <p:spPr bwMode="auto">
                <a:xfrm>
                  <a:off x="5124" y="2165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3 w 32"/>
                    <a:gd name="T3" fmla="*/ 0 h 14"/>
                    <a:gd name="T4" fmla="*/ 1 w 32"/>
                    <a:gd name="T5" fmla="*/ 7 h 14"/>
                    <a:gd name="T6" fmla="*/ 19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1"/>
                        <a:pt x="11" y="14"/>
                        <a:pt x="19" y="14"/>
                      </a:cubicBezTo>
                      <a:cubicBezTo>
                        <a:pt x="27" y="14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6" name="Freeform 269">
                  <a:extLst>
                    <a:ext uri="{FF2B5EF4-FFF2-40B4-BE49-F238E27FC236}">
                      <a16:creationId xmlns:a16="http://schemas.microsoft.com/office/drawing/2014/main" id="{C13B853F-CF26-4F65-914F-EF0D7564AA27}"/>
                    </a:ext>
                  </a:extLst>
                </p:cNvPr>
                <p:cNvSpPr/>
                <p:nvPr/>
              </p:nvSpPr>
              <p:spPr bwMode="auto">
                <a:xfrm>
                  <a:off x="5196" y="2165"/>
                  <a:ext cx="69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4 w 33"/>
                    <a:gd name="T3" fmla="*/ 0 h 14"/>
                    <a:gd name="T4" fmla="*/ 2 w 33"/>
                    <a:gd name="T5" fmla="*/ 7 h 14"/>
                    <a:gd name="T6" fmla="*/ 19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2" y="7"/>
                      </a:cubicBezTo>
                      <a:cubicBezTo>
                        <a:pt x="4" y="11"/>
                        <a:pt x="11" y="14"/>
                        <a:pt x="19" y="14"/>
                      </a:cubicBezTo>
                      <a:cubicBezTo>
                        <a:pt x="28" y="14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7" name="Freeform 270">
                  <a:extLst>
                    <a:ext uri="{FF2B5EF4-FFF2-40B4-BE49-F238E27FC236}">
                      <a16:creationId xmlns:a16="http://schemas.microsoft.com/office/drawing/2014/main" id="{800F9EBE-9514-4A23-8E05-2B3043CD01B5}"/>
                    </a:ext>
                  </a:extLst>
                </p:cNvPr>
                <p:cNvSpPr/>
                <p:nvPr/>
              </p:nvSpPr>
              <p:spPr bwMode="auto">
                <a:xfrm>
                  <a:off x="5271" y="2165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3 w 32"/>
                    <a:gd name="T3" fmla="*/ 0 h 14"/>
                    <a:gd name="T4" fmla="*/ 2 w 32"/>
                    <a:gd name="T5" fmla="*/ 7 h 14"/>
                    <a:gd name="T6" fmla="*/ 19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3" y="11"/>
                        <a:pt x="11" y="14"/>
                        <a:pt x="19" y="14"/>
                      </a:cubicBezTo>
                      <a:cubicBezTo>
                        <a:pt x="27" y="14"/>
                        <a:pt x="32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8" name="Freeform 271">
                  <a:extLst>
                    <a:ext uri="{FF2B5EF4-FFF2-40B4-BE49-F238E27FC236}">
                      <a16:creationId xmlns:a16="http://schemas.microsoft.com/office/drawing/2014/main" id="{04319625-511A-48F8-972F-13482D430E3F}"/>
                    </a:ext>
                  </a:extLst>
                </p:cNvPr>
                <p:cNvSpPr/>
                <p:nvPr/>
              </p:nvSpPr>
              <p:spPr bwMode="auto">
                <a:xfrm>
                  <a:off x="5345" y="2165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3 w 32"/>
                    <a:gd name="T3" fmla="*/ 0 h 14"/>
                    <a:gd name="T4" fmla="*/ 1 w 32"/>
                    <a:gd name="T5" fmla="*/ 7 h 14"/>
                    <a:gd name="T6" fmla="*/ 19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1"/>
                        <a:pt x="11" y="14"/>
                        <a:pt x="19" y="14"/>
                      </a:cubicBezTo>
                      <a:cubicBezTo>
                        <a:pt x="27" y="14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59" name="Freeform 272">
                  <a:extLst>
                    <a:ext uri="{FF2B5EF4-FFF2-40B4-BE49-F238E27FC236}">
                      <a16:creationId xmlns:a16="http://schemas.microsoft.com/office/drawing/2014/main" id="{D0137C29-8887-420C-B314-78AEA97FC6A7}"/>
                    </a:ext>
                  </a:extLst>
                </p:cNvPr>
                <p:cNvSpPr/>
                <p:nvPr/>
              </p:nvSpPr>
              <p:spPr bwMode="auto">
                <a:xfrm>
                  <a:off x="5417" y="2165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3 w 33"/>
                    <a:gd name="T3" fmla="*/ 0 h 14"/>
                    <a:gd name="T4" fmla="*/ 2 w 33"/>
                    <a:gd name="T5" fmla="*/ 7 h 14"/>
                    <a:gd name="T6" fmla="*/ 20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2" y="14"/>
                        <a:pt x="20" y="14"/>
                      </a:cubicBezTo>
                      <a:cubicBezTo>
                        <a:pt x="28" y="14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0" name="Freeform 273">
                  <a:extLst>
                    <a:ext uri="{FF2B5EF4-FFF2-40B4-BE49-F238E27FC236}">
                      <a16:creationId xmlns:a16="http://schemas.microsoft.com/office/drawing/2014/main" id="{DDE3E53A-9D89-4693-9C5F-7314A344D57D}"/>
                    </a:ext>
                  </a:extLst>
                </p:cNvPr>
                <p:cNvSpPr/>
                <p:nvPr/>
              </p:nvSpPr>
              <p:spPr bwMode="auto">
                <a:xfrm>
                  <a:off x="5491" y="2165"/>
                  <a:ext cx="69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3 w 33"/>
                    <a:gd name="T3" fmla="*/ 0 h 14"/>
                    <a:gd name="T4" fmla="*/ 2 w 33"/>
                    <a:gd name="T5" fmla="*/ 7 h 14"/>
                    <a:gd name="T6" fmla="*/ 20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2" y="14"/>
                        <a:pt x="20" y="14"/>
                      </a:cubicBezTo>
                      <a:cubicBezTo>
                        <a:pt x="28" y="14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1" name="Freeform 274">
                  <a:extLst>
                    <a:ext uri="{FF2B5EF4-FFF2-40B4-BE49-F238E27FC236}">
                      <a16:creationId xmlns:a16="http://schemas.microsoft.com/office/drawing/2014/main" id="{B53E1EBD-BFF1-4DD4-8956-00F52A62E937}"/>
                    </a:ext>
                  </a:extLst>
                </p:cNvPr>
                <p:cNvSpPr/>
                <p:nvPr/>
              </p:nvSpPr>
              <p:spPr bwMode="auto">
                <a:xfrm>
                  <a:off x="5564" y="2165"/>
                  <a:ext cx="70" cy="29"/>
                </a:xfrm>
                <a:custGeom>
                  <a:avLst/>
                  <a:gdLst>
                    <a:gd name="T0" fmla="*/ 32 w 34"/>
                    <a:gd name="T1" fmla="*/ 7 h 14"/>
                    <a:gd name="T2" fmla="*/ 13 w 34"/>
                    <a:gd name="T3" fmla="*/ 0 h 14"/>
                    <a:gd name="T4" fmla="*/ 2 w 34"/>
                    <a:gd name="T5" fmla="*/ 7 h 14"/>
                    <a:gd name="T6" fmla="*/ 21 w 34"/>
                    <a:gd name="T7" fmla="*/ 14 h 14"/>
                    <a:gd name="T8" fmla="*/ 32 w 34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4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3" y="14"/>
                        <a:pt x="21" y="14"/>
                      </a:cubicBezTo>
                      <a:cubicBezTo>
                        <a:pt x="29" y="14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2" name="Freeform 275">
                  <a:extLst>
                    <a:ext uri="{FF2B5EF4-FFF2-40B4-BE49-F238E27FC236}">
                      <a16:creationId xmlns:a16="http://schemas.microsoft.com/office/drawing/2014/main" id="{46AEC165-4E71-492A-8AC0-F6B3E4590144}"/>
                    </a:ext>
                  </a:extLst>
                </p:cNvPr>
                <p:cNvSpPr/>
                <p:nvPr/>
              </p:nvSpPr>
              <p:spPr bwMode="auto">
                <a:xfrm>
                  <a:off x="5638" y="2165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3 w 33"/>
                    <a:gd name="T3" fmla="*/ 0 h 14"/>
                    <a:gd name="T4" fmla="*/ 2 w 33"/>
                    <a:gd name="T5" fmla="*/ 7 h 14"/>
                    <a:gd name="T6" fmla="*/ 20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2" y="14"/>
                        <a:pt x="20" y="14"/>
                      </a:cubicBezTo>
                      <a:cubicBezTo>
                        <a:pt x="29" y="14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3" name="Freeform 276">
                  <a:extLst>
                    <a:ext uri="{FF2B5EF4-FFF2-40B4-BE49-F238E27FC236}">
                      <a16:creationId xmlns:a16="http://schemas.microsoft.com/office/drawing/2014/main" id="{12656187-1249-403A-82C4-C30DE271F4D1}"/>
                    </a:ext>
                  </a:extLst>
                </p:cNvPr>
                <p:cNvSpPr/>
                <p:nvPr/>
              </p:nvSpPr>
              <p:spPr bwMode="auto">
                <a:xfrm>
                  <a:off x="5712" y="2165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3 w 33"/>
                    <a:gd name="T3" fmla="*/ 0 h 14"/>
                    <a:gd name="T4" fmla="*/ 2 w 33"/>
                    <a:gd name="T5" fmla="*/ 7 h 14"/>
                    <a:gd name="T6" fmla="*/ 20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2" y="14"/>
                        <a:pt x="20" y="14"/>
                      </a:cubicBezTo>
                      <a:cubicBezTo>
                        <a:pt x="28" y="14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4" name="Freeform 277">
                  <a:extLst>
                    <a:ext uri="{FF2B5EF4-FFF2-40B4-BE49-F238E27FC236}">
                      <a16:creationId xmlns:a16="http://schemas.microsoft.com/office/drawing/2014/main" id="{C6E8144C-A867-4A6B-AE29-F72539AAE516}"/>
                    </a:ext>
                  </a:extLst>
                </p:cNvPr>
                <p:cNvSpPr/>
                <p:nvPr/>
              </p:nvSpPr>
              <p:spPr bwMode="auto">
                <a:xfrm>
                  <a:off x="5784" y="2165"/>
                  <a:ext cx="71" cy="29"/>
                </a:xfrm>
                <a:custGeom>
                  <a:avLst/>
                  <a:gdLst>
                    <a:gd name="T0" fmla="*/ 32 w 34"/>
                    <a:gd name="T1" fmla="*/ 7 h 14"/>
                    <a:gd name="T2" fmla="*/ 13 w 34"/>
                    <a:gd name="T3" fmla="*/ 0 h 14"/>
                    <a:gd name="T4" fmla="*/ 3 w 34"/>
                    <a:gd name="T5" fmla="*/ 7 h 14"/>
                    <a:gd name="T6" fmla="*/ 21 w 34"/>
                    <a:gd name="T7" fmla="*/ 14 h 14"/>
                    <a:gd name="T8" fmla="*/ 32 w 34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4">
                      <a:moveTo>
                        <a:pt x="32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3" y="7"/>
                      </a:cubicBezTo>
                      <a:cubicBezTo>
                        <a:pt x="5" y="11"/>
                        <a:pt x="13" y="14"/>
                        <a:pt x="21" y="14"/>
                      </a:cubicBezTo>
                      <a:cubicBezTo>
                        <a:pt x="29" y="14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5" name="Freeform 278">
                  <a:extLst>
                    <a:ext uri="{FF2B5EF4-FFF2-40B4-BE49-F238E27FC236}">
                      <a16:creationId xmlns:a16="http://schemas.microsoft.com/office/drawing/2014/main" id="{F1FCBC25-E4E1-46C0-B837-E6BB977FAB22}"/>
                    </a:ext>
                  </a:extLst>
                </p:cNvPr>
                <p:cNvSpPr/>
                <p:nvPr/>
              </p:nvSpPr>
              <p:spPr bwMode="auto">
                <a:xfrm>
                  <a:off x="5859" y="2165"/>
                  <a:ext cx="70" cy="29"/>
                </a:xfrm>
                <a:custGeom>
                  <a:avLst/>
                  <a:gdLst>
                    <a:gd name="T0" fmla="*/ 31 w 34"/>
                    <a:gd name="T1" fmla="*/ 7 h 14"/>
                    <a:gd name="T2" fmla="*/ 13 w 34"/>
                    <a:gd name="T3" fmla="*/ 0 h 14"/>
                    <a:gd name="T4" fmla="*/ 2 w 34"/>
                    <a:gd name="T5" fmla="*/ 7 h 14"/>
                    <a:gd name="T6" fmla="*/ 21 w 34"/>
                    <a:gd name="T7" fmla="*/ 14 h 14"/>
                    <a:gd name="T8" fmla="*/ 31 w 34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4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3" y="14"/>
                        <a:pt x="21" y="14"/>
                      </a:cubicBezTo>
                      <a:cubicBezTo>
                        <a:pt x="29" y="14"/>
                        <a:pt x="34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6" name="Freeform 279">
                  <a:extLst>
                    <a:ext uri="{FF2B5EF4-FFF2-40B4-BE49-F238E27FC236}">
                      <a16:creationId xmlns:a16="http://schemas.microsoft.com/office/drawing/2014/main" id="{89FFF298-60E2-455A-8ED2-E5BF5039FC4B}"/>
                    </a:ext>
                  </a:extLst>
                </p:cNvPr>
                <p:cNvSpPr/>
                <p:nvPr/>
              </p:nvSpPr>
              <p:spPr bwMode="auto">
                <a:xfrm>
                  <a:off x="5933" y="2165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2 w 33"/>
                    <a:gd name="T3" fmla="*/ 0 h 14"/>
                    <a:gd name="T4" fmla="*/ 2 w 33"/>
                    <a:gd name="T5" fmla="*/ 7 h 14"/>
                    <a:gd name="T6" fmla="*/ 21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29" y="3"/>
                        <a:pt x="20" y="0"/>
                        <a:pt x="12" y="0"/>
                      </a:cubicBezTo>
                      <a:cubicBezTo>
                        <a:pt x="4" y="0"/>
                        <a:pt x="0" y="3"/>
                        <a:pt x="2" y="7"/>
                      </a:cubicBezTo>
                      <a:cubicBezTo>
                        <a:pt x="4" y="11"/>
                        <a:pt x="13" y="14"/>
                        <a:pt x="21" y="14"/>
                      </a:cubicBezTo>
                      <a:cubicBezTo>
                        <a:pt x="29" y="14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7" name="Freeform 280">
                  <a:extLst>
                    <a:ext uri="{FF2B5EF4-FFF2-40B4-BE49-F238E27FC236}">
                      <a16:creationId xmlns:a16="http://schemas.microsoft.com/office/drawing/2014/main" id="{BFE7BAAD-272D-42AE-8A58-FA41C2606134}"/>
                    </a:ext>
                  </a:extLst>
                </p:cNvPr>
                <p:cNvSpPr/>
                <p:nvPr/>
              </p:nvSpPr>
              <p:spPr bwMode="auto">
                <a:xfrm>
                  <a:off x="6005" y="2165"/>
                  <a:ext cx="70" cy="29"/>
                </a:xfrm>
                <a:custGeom>
                  <a:avLst/>
                  <a:gdLst>
                    <a:gd name="T0" fmla="*/ 32 w 34"/>
                    <a:gd name="T1" fmla="*/ 7 h 14"/>
                    <a:gd name="T2" fmla="*/ 13 w 34"/>
                    <a:gd name="T3" fmla="*/ 0 h 14"/>
                    <a:gd name="T4" fmla="*/ 3 w 34"/>
                    <a:gd name="T5" fmla="*/ 7 h 14"/>
                    <a:gd name="T6" fmla="*/ 22 w 34"/>
                    <a:gd name="T7" fmla="*/ 14 h 14"/>
                    <a:gd name="T8" fmla="*/ 32 w 34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4">
                      <a:moveTo>
                        <a:pt x="32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3" y="7"/>
                      </a:cubicBezTo>
                      <a:cubicBezTo>
                        <a:pt x="5" y="11"/>
                        <a:pt x="14" y="14"/>
                        <a:pt x="22" y="14"/>
                      </a:cubicBezTo>
                      <a:cubicBezTo>
                        <a:pt x="30" y="14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8" name="Freeform 281">
                  <a:extLst>
                    <a:ext uri="{FF2B5EF4-FFF2-40B4-BE49-F238E27FC236}">
                      <a16:creationId xmlns:a16="http://schemas.microsoft.com/office/drawing/2014/main" id="{735F78B0-46BC-4FF1-86BB-57B47A8A956C}"/>
                    </a:ext>
                  </a:extLst>
                </p:cNvPr>
                <p:cNvSpPr/>
                <p:nvPr/>
              </p:nvSpPr>
              <p:spPr bwMode="auto">
                <a:xfrm>
                  <a:off x="6079" y="2165"/>
                  <a:ext cx="71" cy="29"/>
                </a:xfrm>
                <a:custGeom>
                  <a:avLst/>
                  <a:gdLst>
                    <a:gd name="T0" fmla="*/ 31 w 34"/>
                    <a:gd name="T1" fmla="*/ 7 h 14"/>
                    <a:gd name="T2" fmla="*/ 12 w 34"/>
                    <a:gd name="T3" fmla="*/ 0 h 14"/>
                    <a:gd name="T4" fmla="*/ 2 w 34"/>
                    <a:gd name="T5" fmla="*/ 7 h 14"/>
                    <a:gd name="T6" fmla="*/ 21 w 34"/>
                    <a:gd name="T7" fmla="*/ 14 h 14"/>
                    <a:gd name="T8" fmla="*/ 31 w 34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4">
                      <a:moveTo>
                        <a:pt x="31" y="7"/>
                      </a:moveTo>
                      <a:cubicBezTo>
                        <a:pt x="29" y="3"/>
                        <a:pt x="20" y="0"/>
                        <a:pt x="12" y="0"/>
                      </a:cubicBezTo>
                      <a:cubicBezTo>
                        <a:pt x="4" y="0"/>
                        <a:pt x="0" y="3"/>
                        <a:pt x="2" y="7"/>
                      </a:cubicBezTo>
                      <a:cubicBezTo>
                        <a:pt x="5" y="11"/>
                        <a:pt x="13" y="14"/>
                        <a:pt x="21" y="14"/>
                      </a:cubicBezTo>
                      <a:cubicBezTo>
                        <a:pt x="30" y="14"/>
                        <a:pt x="34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69" name="Freeform 282">
                  <a:extLst>
                    <a:ext uri="{FF2B5EF4-FFF2-40B4-BE49-F238E27FC236}">
                      <a16:creationId xmlns:a16="http://schemas.microsoft.com/office/drawing/2014/main" id="{0FFBA214-B275-451C-A4AF-B8AC252B4456}"/>
                    </a:ext>
                  </a:extLst>
                </p:cNvPr>
                <p:cNvSpPr/>
                <p:nvPr/>
              </p:nvSpPr>
              <p:spPr bwMode="auto">
                <a:xfrm>
                  <a:off x="6152" y="2165"/>
                  <a:ext cx="72" cy="29"/>
                </a:xfrm>
                <a:custGeom>
                  <a:avLst/>
                  <a:gdLst>
                    <a:gd name="T0" fmla="*/ 32 w 35"/>
                    <a:gd name="T1" fmla="*/ 7 h 14"/>
                    <a:gd name="T2" fmla="*/ 13 w 35"/>
                    <a:gd name="T3" fmla="*/ 0 h 14"/>
                    <a:gd name="T4" fmla="*/ 3 w 35"/>
                    <a:gd name="T5" fmla="*/ 7 h 14"/>
                    <a:gd name="T6" fmla="*/ 22 w 35"/>
                    <a:gd name="T7" fmla="*/ 14 h 14"/>
                    <a:gd name="T8" fmla="*/ 32 w 35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4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3" y="7"/>
                      </a:cubicBezTo>
                      <a:cubicBezTo>
                        <a:pt x="6" y="11"/>
                        <a:pt x="14" y="14"/>
                        <a:pt x="22" y="14"/>
                      </a:cubicBezTo>
                      <a:cubicBezTo>
                        <a:pt x="30" y="14"/>
                        <a:pt x="35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0" name="Freeform 283">
                  <a:extLst>
                    <a:ext uri="{FF2B5EF4-FFF2-40B4-BE49-F238E27FC236}">
                      <a16:creationId xmlns:a16="http://schemas.microsoft.com/office/drawing/2014/main" id="{77761935-672D-48C5-8863-86923BF8481A}"/>
                    </a:ext>
                  </a:extLst>
                </p:cNvPr>
                <p:cNvSpPr/>
                <p:nvPr/>
              </p:nvSpPr>
              <p:spPr bwMode="auto">
                <a:xfrm>
                  <a:off x="6226" y="2165"/>
                  <a:ext cx="72" cy="29"/>
                </a:xfrm>
                <a:custGeom>
                  <a:avLst/>
                  <a:gdLst>
                    <a:gd name="T0" fmla="*/ 32 w 35"/>
                    <a:gd name="T1" fmla="*/ 7 h 14"/>
                    <a:gd name="T2" fmla="*/ 12 w 35"/>
                    <a:gd name="T3" fmla="*/ 0 h 14"/>
                    <a:gd name="T4" fmla="*/ 3 w 35"/>
                    <a:gd name="T5" fmla="*/ 7 h 14"/>
                    <a:gd name="T6" fmla="*/ 22 w 35"/>
                    <a:gd name="T7" fmla="*/ 14 h 14"/>
                    <a:gd name="T8" fmla="*/ 32 w 35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4">
                      <a:moveTo>
                        <a:pt x="32" y="7"/>
                      </a:moveTo>
                      <a:cubicBezTo>
                        <a:pt x="29" y="3"/>
                        <a:pt x="20" y="0"/>
                        <a:pt x="12" y="0"/>
                      </a:cubicBezTo>
                      <a:cubicBezTo>
                        <a:pt x="4" y="0"/>
                        <a:pt x="0" y="3"/>
                        <a:pt x="3" y="7"/>
                      </a:cubicBezTo>
                      <a:cubicBezTo>
                        <a:pt x="5" y="11"/>
                        <a:pt x="14" y="14"/>
                        <a:pt x="22" y="14"/>
                      </a:cubicBezTo>
                      <a:cubicBezTo>
                        <a:pt x="30" y="14"/>
                        <a:pt x="35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1" name="Freeform 284">
                  <a:extLst>
                    <a:ext uri="{FF2B5EF4-FFF2-40B4-BE49-F238E27FC236}">
                      <a16:creationId xmlns:a16="http://schemas.microsoft.com/office/drawing/2014/main" id="{4DB133BE-8803-4684-846A-AD4539E068F9}"/>
                    </a:ext>
                  </a:extLst>
                </p:cNvPr>
                <p:cNvSpPr/>
                <p:nvPr/>
              </p:nvSpPr>
              <p:spPr bwMode="auto">
                <a:xfrm>
                  <a:off x="4173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1 w 31"/>
                    <a:gd name="T5" fmla="*/ 7 h 15"/>
                    <a:gd name="T6" fmla="*/ 16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1"/>
                        <a:pt x="8" y="15"/>
                        <a:pt x="16" y="15"/>
                      </a:cubicBezTo>
                      <a:cubicBezTo>
                        <a:pt x="24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2" name="Freeform 285">
                  <a:extLst>
                    <a:ext uri="{FF2B5EF4-FFF2-40B4-BE49-F238E27FC236}">
                      <a16:creationId xmlns:a16="http://schemas.microsoft.com/office/drawing/2014/main" id="{17BFDFC6-FB1D-4A4A-80F4-F03B909AFB57}"/>
                    </a:ext>
                  </a:extLst>
                </p:cNvPr>
                <p:cNvSpPr/>
                <p:nvPr/>
              </p:nvSpPr>
              <p:spPr bwMode="auto">
                <a:xfrm>
                  <a:off x="4247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1 w 31"/>
                    <a:gd name="T5" fmla="*/ 7 h 15"/>
                    <a:gd name="T6" fmla="*/ 16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1"/>
                        <a:pt x="8" y="15"/>
                        <a:pt x="16" y="15"/>
                      </a:cubicBezTo>
                      <a:cubicBezTo>
                        <a:pt x="25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3" name="Freeform 286">
                  <a:extLst>
                    <a:ext uri="{FF2B5EF4-FFF2-40B4-BE49-F238E27FC236}">
                      <a16:creationId xmlns:a16="http://schemas.microsoft.com/office/drawing/2014/main" id="{0EF61C08-8EDB-4A82-9789-97CB236FB407}"/>
                    </a:ext>
                  </a:extLst>
                </p:cNvPr>
                <p:cNvSpPr/>
                <p:nvPr/>
              </p:nvSpPr>
              <p:spPr bwMode="auto">
                <a:xfrm>
                  <a:off x="4322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1 w 31"/>
                    <a:gd name="T5" fmla="*/ 7 h 15"/>
                    <a:gd name="T6" fmla="*/ 17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1"/>
                        <a:pt x="8" y="15"/>
                        <a:pt x="17" y="15"/>
                      </a:cubicBezTo>
                      <a:cubicBezTo>
                        <a:pt x="25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4" name="Freeform 287">
                  <a:extLst>
                    <a:ext uri="{FF2B5EF4-FFF2-40B4-BE49-F238E27FC236}">
                      <a16:creationId xmlns:a16="http://schemas.microsoft.com/office/drawing/2014/main" id="{DAFA1983-772A-4DFE-8263-46726A67649C}"/>
                    </a:ext>
                  </a:extLst>
                </p:cNvPr>
                <p:cNvSpPr/>
                <p:nvPr/>
              </p:nvSpPr>
              <p:spPr bwMode="auto">
                <a:xfrm>
                  <a:off x="4396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1 w 31"/>
                    <a:gd name="T5" fmla="*/ 7 h 15"/>
                    <a:gd name="T6" fmla="*/ 17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1"/>
                        <a:pt x="9" y="15"/>
                        <a:pt x="17" y="15"/>
                      </a:cubicBezTo>
                      <a:cubicBezTo>
                        <a:pt x="25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5" name="Freeform 288">
                  <a:extLst>
                    <a:ext uri="{FF2B5EF4-FFF2-40B4-BE49-F238E27FC236}">
                      <a16:creationId xmlns:a16="http://schemas.microsoft.com/office/drawing/2014/main" id="{241A1938-F4F5-44ED-97B6-EBD089D208D0}"/>
                    </a:ext>
                  </a:extLst>
                </p:cNvPr>
                <p:cNvSpPr/>
                <p:nvPr/>
              </p:nvSpPr>
              <p:spPr bwMode="auto">
                <a:xfrm>
                  <a:off x="4470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1 w 31"/>
                    <a:gd name="T5" fmla="*/ 7 h 15"/>
                    <a:gd name="T6" fmla="*/ 17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2" y="11"/>
                        <a:pt x="9" y="15"/>
                        <a:pt x="17" y="15"/>
                      </a:cubicBezTo>
                      <a:cubicBezTo>
                        <a:pt x="25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6" name="Freeform 289">
                  <a:extLst>
                    <a:ext uri="{FF2B5EF4-FFF2-40B4-BE49-F238E27FC236}">
                      <a16:creationId xmlns:a16="http://schemas.microsoft.com/office/drawing/2014/main" id="{30E20C67-A85D-42B5-ACF9-7CEBB92C72D7}"/>
                    </a:ext>
                  </a:extLst>
                </p:cNvPr>
                <p:cNvSpPr/>
                <p:nvPr/>
              </p:nvSpPr>
              <p:spPr bwMode="auto">
                <a:xfrm>
                  <a:off x="4544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1 w 31"/>
                    <a:gd name="T5" fmla="*/ 7 h 15"/>
                    <a:gd name="T6" fmla="*/ 17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2" y="11"/>
                        <a:pt x="9" y="15"/>
                        <a:pt x="17" y="15"/>
                      </a:cubicBezTo>
                      <a:cubicBezTo>
                        <a:pt x="25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7" name="Freeform 290">
                  <a:extLst>
                    <a:ext uri="{FF2B5EF4-FFF2-40B4-BE49-F238E27FC236}">
                      <a16:creationId xmlns:a16="http://schemas.microsoft.com/office/drawing/2014/main" id="{5A21D6A4-8D6C-4273-92EC-7529F516AC18}"/>
                    </a:ext>
                  </a:extLst>
                </p:cNvPr>
                <p:cNvSpPr/>
                <p:nvPr/>
              </p:nvSpPr>
              <p:spPr bwMode="auto">
                <a:xfrm>
                  <a:off x="4619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1 w 31"/>
                    <a:gd name="T5" fmla="*/ 7 h 15"/>
                    <a:gd name="T6" fmla="*/ 17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9" y="15"/>
                        <a:pt x="17" y="15"/>
                      </a:cubicBezTo>
                      <a:cubicBezTo>
                        <a:pt x="25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8" name="Freeform 291">
                  <a:extLst>
                    <a:ext uri="{FF2B5EF4-FFF2-40B4-BE49-F238E27FC236}">
                      <a16:creationId xmlns:a16="http://schemas.microsoft.com/office/drawing/2014/main" id="{B75A94BE-F6AB-408B-A4BB-C6BF7282DC21}"/>
                    </a:ext>
                  </a:extLst>
                </p:cNvPr>
                <p:cNvSpPr/>
                <p:nvPr/>
              </p:nvSpPr>
              <p:spPr bwMode="auto">
                <a:xfrm>
                  <a:off x="4693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3 w 31"/>
                    <a:gd name="T3" fmla="*/ 0 h 15"/>
                    <a:gd name="T4" fmla="*/ 1 w 31"/>
                    <a:gd name="T5" fmla="*/ 7 h 15"/>
                    <a:gd name="T6" fmla="*/ 18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9" y="15"/>
                        <a:pt x="18" y="15"/>
                      </a:cubicBezTo>
                      <a:cubicBezTo>
                        <a:pt x="26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79" name="Freeform 292">
                  <a:extLst>
                    <a:ext uri="{FF2B5EF4-FFF2-40B4-BE49-F238E27FC236}">
                      <a16:creationId xmlns:a16="http://schemas.microsoft.com/office/drawing/2014/main" id="{9E65E203-4F84-49FD-B8A7-2EFBDCEF855B}"/>
                    </a:ext>
                  </a:extLst>
                </p:cNvPr>
                <p:cNvSpPr/>
                <p:nvPr/>
              </p:nvSpPr>
              <p:spPr bwMode="auto">
                <a:xfrm>
                  <a:off x="4767" y="2202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3 w 31"/>
                    <a:gd name="T3" fmla="*/ 0 h 15"/>
                    <a:gd name="T4" fmla="*/ 1 w 31"/>
                    <a:gd name="T5" fmla="*/ 7 h 15"/>
                    <a:gd name="T6" fmla="*/ 18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10" y="15"/>
                        <a:pt x="18" y="15"/>
                      </a:cubicBezTo>
                      <a:cubicBezTo>
                        <a:pt x="26" y="15"/>
                        <a:pt x="31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0" name="Freeform 293">
                  <a:extLst>
                    <a:ext uri="{FF2B5EF4-FFF2-40B4-BE49-F238E27FC236}">
                      <a16:creationId xmlns:a16="http://schemas.microsoft.com/office/drawing/2014/main" id="{2570F9DF-B22E-4C4B-8F3E-9FDFB630330A}"/>
                    </a:ext>
                  </a:extLst>
                </p:cNvPr>
                <p:cNvSpPr/>
                <p:nvPr/>
              </p:nvSpPr>
              <p:spPr bwMode="auto">
                <a:xfrm>
                  <a:off x="4842" y="2202"/>
                  <a:ext cx="66" cy="31"/>
                </a:xfrm>
                <a:custGeom>
                  <a:avLst/>
                  <a:gdLst>
                    <a:gd name="T0" fmla="*/ 30 w 32"/>
                    <a:gd name="T1" fmla="*/ 7 h 15"/>
                    <a:gd name="T2" fmla="*/ 13 w 32"/>
                    <a:gd name="T3" fmla="*/ 0 h 15"/>
                    <a:gd name="T4" fmla="*/ 1 w 32"/>
                    <a:gd name="T5" fmla="*/ 7 h 15"/>
                    <a:gd name="T6" fmla="*/ 18 w 32"/>
                    <a:gd name="T7" fmla="*/ 15 h 15"/>
                    <a:gd name="T8" fmla="*/ 30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10" y="15"/>
                        <a:pt x="18" y="15"/>
                      </a:cubicBezTo>
                      <a:cubicBezTo>
                        <a:pt x="26" y="15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1" name="Freeform 294">
                  <a:extLst>
                    <a:ext uri="{FF2B5EF4-FFF2-40B4-BE49-F238E27FC236}">
                      <a16:creationId xmlns:a16="http://schemas.microsoft.com/office/drawing/2014/main" id="{B3C07E6E-38E1-405E-9FE9-D78D96B298AB}"/>
                    </a:ext>
                  </a:extLst>
                </p:cNvPr>
                <p:cNvSpPr/>
                <p:nvPr/>
              </p:nvSpPr>
              <p:spPr bwMode="auto">
                <a:xfrm>
                  <a:off x="4916" y="2202"/>
                  <a:ext cx="66" cy="31"/>
                </a:xfrm>
                <a:custGeom>
                  <a:avLst/>
                  <a:gdLst>
                    <a:gd name="T0" fmla="*/ 30 w 32"/>
                    <a:gd name="T1" fmla="*/ 7 h 15"/>
                    <a:gd name="T2" fmla="*/ 13 w 32"/>
                    <a:gd name="T3" fmla="*/ 0 h 15"/>
                    <a:gd name="T4" fmla="*/ 1 w 32"/>
                    <a:gd name="T5" fmla="*/ 7 h 15"/>
                    <a:gd name="T6" fmla="*/ 18 w 32"/>
                    <a:gd name="T7" fmla="*/ 15 h 15"/>
                    <a:gd name="T8" fmla="*/ 30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10" y="15"/>
                        <a:pt x="18" y="15"/>
                      </a:cubicBezTo>
                      <a:cubicBezTo>
                        <a:pt x="26" y="15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2" name="Freeform 295">
                  <a:extLst>
                    <a:ext uri="{FF2B5EF4-FFF2-40B4-BE49-F238E27FC236}">
                      <a16:creationId xmlns:a16="http://schemas.microsoft.com/office/drawing/2014/main" id="{DD44E2F9-E395-4D0E-9CF7-0AC2A1EE4F38}"/>
                    </a:ext>
                  </a:extLst>
                </p:cNvPr>
                <p:cNvSpPr/>
                <p:nvPr/>
              </p:nvSpPr>
              <p:spPr bwMode="auto">
                <a:xfrm>
                  <a:off x="4990" y="2202"/>
                  <a:ext cx="66" cy="31"/>
                </a:xfrm>
                <a:custGeom>
                  <a:avLst/>
                  <a:gdLst>
                    <a:gd name="T0" fmla="*/ 30 w 32"/>
                    <a:gd name="T1" fmla="*/ 7 h 15"/>
                    <a:gd name="T2" fmla="*/ 13 w 32"/>
                    <a:gd name="T3" fmla="*/ 0 h 15"/>
                    <a:gd name="T4" fmla="*/ 1 w 32"/>
                    <a:gd name="T5" fmla="*/ 7 h 15"/>
                    <a:gd name="T6" fmla="*/ 18 w 32"/>
                    <a:gd name="T7" fmla="*/ 15 h 15"/>
                    <a:gd name="T8" fmla="*/ 30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0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1"/>
                        <a:pt x="10" y="15"/>
                        <a:pt x="18" y="15"/>
                      </a:cubicBezTo>
                      <a:cubicBezTo>
                        <a:pt x="26" y="15"/>
                        <a:pt x="32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3" name="Freeform 296">
                  <a:extLst>
                    <a:ext uri="{FF2B5EF4-FFF2-40B4-BE49-F238E27FC236}">
                      <a16:creationId xmlns:a16="http://schemas.microsoft.com/office/drawing/2014/main" id="{C3B5E0D0-C9E7-4484-B36D-7C4950037928}"/>
                    </a:ext>
                  </a:extLst>
                </p:cNvPr>
                <p:cNvSpPr/>
                <p:nvPr/>
              </p:nvSpPr>
              <p:spPr bwMode="auto">
                <a:xfrm>
                  <a:off x="5062" y="2202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4 w 33"/>
                    <a:gd name="T3" fmla="*/ 0 h 15"/>
                    <a:gd name="T4" fmla="*/ 2 w 33"/>
                    <a:gd name="T5" fmla="*/ 7 h 15"/>
                    <a:gd name="T6" fmla="*/ 19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2" y="7"/>
                      </a:cubicBezTo>
                      <a:cubicBezTo>
                        <a:pt x="3" y="11"/>
                        <a:pt x="11" y="15"/>
                        <a:pt x="19" y="15"/>
                      </a:cubicBezTo>
                      <a:cubicBezTo>
                        <a:pt x="28" y="15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4" name="Freeform 297">
                  <a:extLst>
                    <a:ext uri="{FF2B5EF4-FFF2-40B4-BE49-F238E27FC236}">
                      <a16:creationId xmlns:a16="http://schemas.microsoft.com/office/drawing/2014/main" id="{DAB4C8CE-D0C6-44C0-A437-38FE9EFE5BF1}"/>
                    </a:ext>
                  </a:extLst>
                </p:cNvPr>
                <p:cNvSpPr/>
                <p:nvPr/>
              </p:nvSpPr>
              <p:spPr bwMode="auto">
                <a:xfrm>
                  <a:off x="5137" y="2202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4 w 33"/>
                    <a:gd name="T3" fmla="*/ 0 h 15"/>
                    <a:gd name="T4" fmla="*/ 2 w 33"/>
                    <a:gd name="T5" fmla="*/ 7 h 15"/>
                    <a:gd name="T6" fmla="*/ 20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2" y="7"/>
                      </a:cubicBezTo>
                      <a:cubicBezTo>
                        <a:pt x="4" y="11"/>
                        <a:pt x="11" y="15"/>
                        <a:pt x="20" y="15"/>
                      </a:cubicBezTo>
                      <a:cubicBezTo>
                        <a:pt x="28" y="15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5" name="Freeform 298">
                  <a:extLst>
                    <a:ext uri="{FF2B5EF4-FFF2-40B4-BE49-F238E27FC236}">
                      <a16:creationId xmlns:a16="http://schemas.microsoft.com/office/drawing/2014/main" id="{860BE23F-E2B0-46C4-B5A0-CD2E431AEE07}"/>
                    </a:ext>
                  </a:extLst>
                </p:cNvPr>
                <p:cNvSpPr/>
                <p:nvPr/>
              </p:nvSpPr>
              <p:spPr bwMode="auto">
                <a:xfrm>
                  <a:off x="5211" y="2202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4 w 33"/>
                    <a:gd name="T3" fmla="*/ 0 h 15"/>
                    <a:gd name="T4" fmla="*/ 2 w 33"/>
                    <a:gd name="T5" fmla="*/ 7 h 15"/>
                    <a:gd name="T6" fmla="*/ 20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2" y="7"/>
                      </a:cubicBezTo>
                      <a:cubicBezTo>
                        <a:pt x="4" y="11"/>
                        <a:pt x="12" y="15"/>
                        <a:pt x="20" y="15"/>
                      </a:cubicBezTo>
                      <a:cubicBezTo>
                        <a:pt x="28" y="15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6" name="Freeform 299">
                  <a:extLst>
                    <a:ext uri="{FF2B5EF4-FFF2-40B4-BE49-F238E27FC236}">
                      <a16:creationId xmlns:a16="http://schemas.microsoft.com/office/drawing/2014/main" id="{599AE6D5-441B-40FC-A10B-96B3CEAB6879}"/>
                    </a:ext>
                  </a:extLst>
                </p:cNvPr>
                <p:cNvSpPr/>
                <p:nvPr/>
              </p:nvSpPr>
              <p:spPr bwMode="auto">
                <a:xfrm>
                  <a:off x="5285" y="2202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4 w 33"/>
                    <a:gd name="T3" fmla="*/ 0 h 15"/>
                    <a:gd name="T4" fmla="*/ 2 w 33"/>
                    <a:gd name="T5" fmla="*/ 7 h 15"/>
                    <a:gd name="T6" fmla="*/ 20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2" y="7"/>
                      </a:cubicBezTo>
                      <a:cubicBezTo>
                        <a:pt x="4" y="11"/>
                        <a:pt x="12" y="15"/>
                        <a:pt x="20" y="15"/>
                      </a:cubicBezTo>
                      <a:cubicBezTo>
                        <a:pt x="28" y="15"/>
                        <a:pt x="33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7" name="Freeform 300">
                  <a:extLst>
                    <a:ext uri="{FF2B5EF4-FFF2-40B4-BE49-F238E27FC236}">
                      <a16:creationId xmlns:a16="http://schemas.microsoft.com/office/drawing/2014/main" id="{763028BF-C769-4277-A142-BA95DB337197}"/>
                    </a:ext>
                  </a:extLst>
                </p:cNvPr>
                <p:cNvSpPr/>
                <p:nvPr/>
              </p:nvSpPr>
              <p:spPr bwMode="auto">
                <a:xfrm>
                  <a:off x="5359" y="2202"/>
                  <a:ext cx="69" cy="31"/>
                </a:xfrm>
                <a:custGeom>
                  <a:avLst/>
                  <a:gdLst>
                    <a:gd name="T0" fmla="*/ 32 w 33"/>
                    <a:gd name="T1" fmla="*/ 7 h 15"/>
                    <a:gd name="T2" fmla="*/ 14 w 33"/>
                    <a:gd name="T3" fmla="*/ 0 h 15"/>
                    <a:gd name="T4" fmla="*/ 2 w 33"/>
                    <a:gd name="T5" fmla="*/ 7 h 15"/>
                    <a:gd name="T6" fmla="*/ 20 w 33"/>
                    <a:gd name="T7" fmla="*/ 15 h 15"/>
                    <a:gd name="T8" fmla="*/ 32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2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2" y="15"/>
                        <a:pt x="20" y="15"/>
                      </a:cubicBezTo>
                      <a:cubicBezTo>
                        <a:pt x="28" y="15"/>
                        <a:pt x="33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8" name="Freeform 301">
                  <a:extLst>
                    <a:ext uri="{FF2B5EF4-FFF2-40B4-BE49-F238E27FC236}">
                      <a16:creationId xmlns:a16="http://schemas.microsoft.com/office/drawing/2014/main" id="{70F93B04-A0F5-48BB-AB04-21A9B671DCBF}"/>
                    </a:ext>
                  </a:extLst>
                </p:cNvPr>
                <p:cNvSpPr/>
                <p:nvPr/>
              </p:nvSpPr>
              <p:spPr bwMode="auto">
                <a:xfrm>
                  <a:off x="5434" y="2202"/>
                  <a:ext cx="68" cy="31"/>
                </a:xfrm>
                <a:custGeom>
                  <a:avLst/>
                  <a:gdLst>
                    <a:gd name="T0" fmla="*/ 32 w 33"/>
                    <a:gd name="T1" fmla="*/ 7 h 15"/>
                    <a:gd name="T2" fmla="*/ 13 w 33"/>
                    <a:gd name="T3" fmla="*/ 0 h 15"/>
                    <a:gd name="T4" fmla="*/ 2 w 33"/>
                    <a:gd name="T5" fmla="*/ 7 h 15"/>
                    <a:gd name="T6" fmla="*/ 20 w 33"/>
                    <a:gd name="T7" fmla="*/ 15 h 15"/>
                    <a:gd name="T8" fmla="*/ 32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2" y="7"/>
                      </a:moveTo>
                      <a:cubicBezTo>
                        <a:pt x="30" y="3"/>
                        <a:pt x="22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2" y="15"/>
                        <a:pt x="20" y="15"/>
                      </a:cubicBezTo>
                      <a:cubicBezTo>
                        <a:pt x="28" y="15"/>
                        <a:pt x="33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89" name="Freeform 302">
                  <a:extLst>
                    <a:ext uri="{FF2B5EF4-FFF2-40B4-BE49-F238E27FC236}">
                      <a16:creationId xmlns:a16="http://schemas.microsoft.com/office/drawing/2014/main" id="{1E757F29-52C4-436F-A519-D301F8DE5D37}"/>
                    </a:ext>
                  </a:extLst>
                </p:cNvPr>
                <p:cNvSpPr/>
                <p:nvPr/>
              </p:nvSpPr>
              <p:spPr bwMode="auto">
                <a:xfrm>
                  <a:off x="5508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0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2" y="15"/>
                        <a:pt x="20" y="15"/>
                      </a:cubicBezTo>
                      <a:cubicBezTo>
                        <a:pt x="29" y="15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0" name="Freeform 303">
                  <a:extLst>
                    <a:ext uri="{FF2B5EF4-FFF2-40B4-BE49-F238E27FC236}">
                      <a16:creationId xmlns:a16="http://schemas.microsoft.com/office/drawing/2014/main" id="{46BE452D-6842-40C5-9B8C-F7E423D0E4A1}"/>
                    </a:ext>
                  </a:extLst>
                </p:cNvPr>
                <p:cNvSpPr/>
                <p:nvPr/>
              </p:nvSpPr>
              <p:spPr bwMode="auto">
                <a:xfrm>
                  <a:off x="5582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2" y="15"/>
                        <a:pt x="21" y="15"/>
                      </a:cubicBezTo>
                      <a:cubicBezTo>
                        <a:pt x="29" y="15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1" name="Freeform 304">
                  <a:extLst>
                    <a:ext uri="{FF2B5EF4-FFF2-40B4-BE49-F238E27FC236}">
                      <a16:creationId xmlns:a16="http://schemas.microsoft.com/office/drawing/2014/main" id="{6B26CDAA-96E8-4CE2-B7F3-0350F5B9D485}"/>
                    </a:ext>
                  </a:extLst>
                </p:cNvPr>
                <p:cNvSpPr/>
                <p:nvPr/>
              </p:nvSpPr>
              <p:spPr bwMode="auto">
                <a:xfrm>
                  <a:off x="5657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1"/>
                        <a:pt x="13" y="15"/>
                        <a:pt x="21" y="15"/>
                      </a:cubicBezTo>
                      <a:cubicBezTo>
                        <a:pt x="29" y="15"/>
                        <a:pt x="34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2" name="Freeform 305">
                  <a:extLst>
                    <a:ext uri="{FF2B5EF4-FFF2-40B4-BE49-F238E27FC236}">
                      <a16:creationId xmlns:a16="http://schemas.microsoft.com/office/drawing/2014/main" id="{B69E2D5B-CDB2-4CFD-8AAD-CE5929813D0C}"/>
                    </a:ext>
                  </a:extLst>
                </p:cNvPr>
                <p:cNvSpPr/>
                <p:nvPr/>
              </p:nvSpPr>
              <p:spPr bwMode="auto">
                <a:xfrm>
                  <a:off x="4177" y="2239"/>
                  <a:ext cx="64" cy="31"/>
                </a:xfrm>
                <a:custGeom>
                  <a:avLst/>
                  <a:gdLst>
                    <a:gd name="T0" fmla="*/ 31 w 31"/>
                    <a:gd name="T1" fmla="*/ 7 h 15"/>
                    <a:gd name="T2" fmla="*/ 15 w 31"/>
                    <a:gd name="T3" fmla="*/ 0 h 15"/>
                    <a:gd name="T4" fmla="*/ 1 w 31"/>
                    <a:gd name="T5" fmla="*/ 7 h 15"/>
                    <a:gd name="T6" fmla="*/ 17 w 31"/>
                    <a:gd name="T7" fmla="*/ 15 h 15"/>
                    <a:gd name="T8" fmla="*/ 31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1" y="7"/>
                      </a:moveTo>
                      <a:cubicBezTo>
                        <a:pt x="30" y="3"/>
                        <a:pt x="23" y="0"/>
                        <a:pt x="15" y="0"/>
                      </a:cubicBezTo>
                      <a:cubicBezTo>
                        <a:pt x="7" y="0"/>
                        <a:pt x="0" y="3"/>
                        <a:pt x="1" y="7"/>
                      </a:cubicBezTo>
                      <a:cubicBezTo>
                        <a:pt x="2" y="12"/>
                        <a:pt x="9" y="15"/>
                        <a:pt x="17" y="15"/>
                      </a:cubicBezTo>
                      <a:cubicBezTo>
                        <a:pt x="25" y="15"/>
                        <a:pt x="31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3" name="Freeform 306">
                  <a:extLst>
                    <a:ext uri="{FF2B5EF4-FFF2-40B4-BE49-F238E27FC236}">
                      <a16:creationId xmlns:a16="http://schemas.microsoft.com/office/drawing/2014/main" id="{126184B7-A0FE-479B-BFFB-965A6132F7D0}"/>
                    </a:ext>
                  </a:extLst>
                </p:cNvPr>
                <p:cNvSpPr/>
                <p:nvPr/>
              </p:nvSpPr>
              <p:spPr bwMode="auto">
                <a:xfrm>
                  <a:off x="4254" y="2239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0 w 31"/>
                    <a:gd name="T5" fmla="*/ 7 h 15"/>
                    <a:gd name="T6" fmla="*/ 16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1" y="12"/>
                        <a:pt x="8" y="15"/>
                        <a:pt x="16" y="15"/>
                      </a:cubicBezTo>
                      <a:cubicBezTo>
                        <a:pt x="25" y="15"/>
                        <a:pt x="31" y="12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4" name="Freeform 307">
                  <a:extLst>
                    <a:ext uri="{FF2B5EF4-FFF2-40B4-BE49-F238E27FC236}">
                      <a16:creationId xmlns:a16="http://schemas.microsoft.com/office/drawing/2014/main" id="{10434880-00EE-43FD-9CDF-A788C4082630}"/>
                    </a:ext>
                  </a:extLst>
                </p:cNvPr>
                <p:cNvSpPr/>
                <p:nvPr/>
              </p:nvSpPr>
              <p:spPr bwMode="auto">
                <a:xfrm>
                  <a:off x="4328" y="2239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1 w 31"/>
                    <a:gd name="T5" fmla="*/ 7 h 15"/>
                    <a:gd name="T6" fmla="*/ 17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1" y="12"/>
                        <a:pt x="9" y="15"/>
                        <a:pt x="17" y="15"/>
                      </a:cubicBezTo>
                      <a:cubicBezTo>
                        <a:pt x="25" y="15"/>
                        <a:pt x="31" y="12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5" name="Freeform 308">
                  <a:extLst>
                    <a:ext uri="{FF2B5EF4-FFF2-40B4-BE49-F238E27FC236}">
                      <a16:creationId xmlns:a16="http://schemas.microsoft.com/office/drawing/2014/main" id="{664A9F37-802D-4B51-A92E-470E03A9D509}"/>
                    </a:ext>
                  </a:extLst>
                </p:cNvPr>
                <p:cNvSpPr/>
                <p:nvPr/>
              </p:nvSpPr>
              <p:spPr bwMode="auto">
                <a:xfrm>
                  <a:off x="4402" y="2239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4 w 32"/>
                    <a:gd name="T3" fmla="*/ 0 h 15"/>
                    <a:gd name="T4" fmla="*/ 1 w 32"/>
                    <a:gd name="T5" fmla="*/ 7 h 15"/>
                    <a:gd name="T6" fmla="*/ 17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0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2" y="12"/>
                        <a:pt x="9" y="15"/>
                        <a:pt x="17" y="15"/>
                      </a:cubicBezTo>
                      <a:cubicBezTo>
                        <a:pt x="26" y="15"/>
                        <a:pt x="32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6" name="Freeform 309">
                  <a:extLst>
                    <a:ext uri="{FF2B5EF4-FFF2-40B4-BE49-F238E27FC236}">
                      <a16:creationId xmlns:a16="http://schemas.microsoft.com/office/drawing/2014/main" id="{2750D24C-5B4A-4428-A2C1-1781DEF9DE97}"/>
                    </a:ext>
                  </a:extLst>
                </p:cNvPr>
                <p:cNvSpPr/>
                <p:nvPr/>
              </p:nvSpPr>
              <p:spPr bwMode="auto">
                <a:xfrm>
                  <a:off x="4478" y="2239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4 w 31"/>
                    <a:gd name="T3" fmla="*/ 0 h 15"/>
                    <a:gd name="T4" fmla="*/ 0 w 31"/>
                    <a:gd name="T5" fmla="*/ 7 h 15"/>
                    <a:gd name="T6" fmla="*/ 17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0" y="7"/>
                      </a:cubicBezTo>
                      <a:cubicBezTo>
                        <a:pt x="1" y="12"/>
                        <a:pt x="9" y="15"/>
                        <a:pt x="17" y="15"/>
                      </a:cubicBezTo>
                      <a:cubicBezTo>
                        <a:pt x="25" y="15"/>
                        <a:pt x="31" y="12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7" name="Freeform 310">
                  <a:extLst>
                    <a:ext uri="{FF2B5EF4-FFF2-40B4-BE49-F238E27FC236}">
                      <a16:creationId xmlns:a16="http://schemas.microsoft.com/office/drawing/2014/main" id="{F65C30BB-2CF4-4D98-9806-58F1F3835F93}"/>
                    </a:ext>
                  </a:extLst>
                </p:cNvPr>
                <p:cNvSpPr/>
                <p:nvPr/>
              </p:nvSpPr>
              <p:spPr bwMode="auto">
                <a:xfrm>
                  <a:off x="4553" y="2239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4 w 32"/>
                    <a:gd name="T3" fmla="*/ 0 h 15"/>
                    <a:gd name="T4" fmla="*/ 1 w 32"/>
                    <a:gd name="T5" fmla="*/ 7 h 15"/>
                    <a:gd name="T6" fmla="*/ 17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2" y="12"/>
                        <a:pt x="9" y="15"/>
                        <a:pt x="17" y="15"/>
                      </a:cubicBezTo>
                      <a:cubicBezTo>
                        <a:pt x="26" y="15"/>
                        <a:pt x="32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8" name="Freeform 311">
                  <a:extLst>
                    <a:ext uri="{FF2B5EF4-FFF2-40B4-BE49-F238E27FC236}">
                      <a16:creationId xmlns:a16="http://schemas.microsoft.com/office/drawing/2014/main" id="{A7898153-6FF9-4930-99FB-75B450C785EF}"/>
                    </a:ext>
                  </a:extLst>
                </p:cNvPr>
                <p:cNvSpPr/>
                <p:nvPr/>
              </p:nvSpPr>
              <p:spPr bwMode="auto">
                <a:xfrm>
                  <a:off x="4627" y="2239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4 w 32"/>
                    <a:gd name="T3" fmla="*/ 0 h 15"/>
                    <a:gd name="T4" fmla="*/ 1 w 32"/>
                    <a:gd name="T5" fmla="*/ 7 h 15"/>
                    <a:gd name="T6" fmla="*/ 18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2" y="12"/>
                        <a:pt x="10" y="15"/>
                        <a:pt x="18" y="15"/>
                      </a:cubicBezTo>
                      <a:cubicBezTo>
                        <a:pt x="26" y="15"/>
                        <a:pt x="32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699" name="Freeform 312">
                  <a:extLst>
                    <a:ext uri="{FF2B5EF4-FFF2-40B4-BE49-F238E27FC236}">
                      <a16:creationId xmlns:a16="http://schemas.microsoft.com/office/drawing/2014/main" id="{0D364021-359E-4DF8-B1BA-70430DD596E9}"/>
                    </a:ext>
                  </a:extLst>
                </p:cNvPr>
                <p:cNvSpPr/>
                <p:nvPr/>
              </p:nvSpPr>
              <p:spPr bwMode="auto">
                <a:xfrm>
                  <a:off x="4703" y="2239"/>
                  <a:ext cx="64" cy="31"/>
                </a:xfrm>
                <a:custGeom>
                  <a:avLst/>
                  <a:gdLst>
                    <a:gd name="T0" fmla="*/ 30 w 31"/>
                    <a:gd name="T1" fmla="*/ 7 h 15"/>
                    <a:gd name="T2" fmla="*/ 13 w 31"/>
                    <a:gd name="T3" fmla="*/ 0 h 15"/>
                    <a:gd name="T4" fmla="*/ 1 w 31"/>
                    <a:gd name="T5" fmla="*/ 7 h 15"/>
                    <a:gd name="T6" fmla="*/ 18 w 31"/>
                    <a:gd name="T7" fmla="*/ 15 h 15"/>
                    <a:gd name="T8" fmla="*/ 30 w 3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5">
                      <a:moveTo>
                        <a:pt x="30" y="7"/>
                      </a:moveTo>
                      <a:cubicBezTo>
                        <a:pt x="29" y="3"/>
                        <a:pt x="22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2"/>
                        <a:pt x="9" y="15"/>
                        <a:pt x="18" y="15"/>
                      </a:cubicBezTo>
                      <a:cubicBezTo>
                        <a:pt x="26" y="15"/>
                        <a:pt x="31" y="12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0" name="Freeform 313">
                  <a:extLst>
                    <a:ext uri="{FF2B5EF4-FFF2-40B4-BE49-F238E27FC236}">
                      <a16:creationId xmlns:a16="http://schemas.microsoft.com/office/drawing/2014/main" id="{F49FE14F-F80D-4C44-A528-9547F52ACBFE}"/>
                    </a:ext>
                  </a:extLst>
                </p:cNvPr>
                <p:cNvSpPr/>
                <p:nvPr/>
              </p:nvSpPr>
              <p:spPr bwMode="auto">
                <a:xfrm>
                  <a:off x="4778" y="2239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4 w 32"/>
                    <a:gd name="T3" fmla="*/ 0 h 15"/>
                    <a:gd name="T4" fmla="*/ 1 w 32"/>
                    <a:gd name="T5" fmla="*/ 7 h 15"/>
                    <a:gd name="T6" fmla="*/ 18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29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2" y="12"/>
                        <a:pt x="10" y="15"/>
                        <a:pt x="18" y="15"/>
                      </a:cubicBezTo>
                      <a:cubicBezTo>
                        <a:pt x="26" y="15"/>
                        <a:pt x="32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1" name="Freeform 314">
                  <a:extLst>
                    <a:ext uri="{FF2B5EF4-FFF2-40B4-BE49-F238E27FC236}">
                      <a16:creationId xmlns:a16="http://schemas.microsoft.com/office/drawing/2014/main" id="{EB2C4813-2C08-499E-9099-346682EF5D86}"/>
                    </a:ext>
                  </a:extLst>
                </p:cNvPr>
                <p:cNvSpPr/>
                <p:nvPr/>
              </p:nvSpPr>
              <p:spPr bwMode="auto">
                <a:xfrm>
                  <a:off x="4852" y="2239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4 w 32"/>
                    <a:gd name="T3" fmla="*/ 0 h 15"/>
                    <a:gd name="T4" fmla="*/ 1 w 32"/>
                    <a:gd name="T5" fmla="*/ 7 h 15"/>
                    <a:gd name="T6" fmla="*/ 19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1" y="7"/>
                      </a:cubicBezTo>
                      <a:cubicBezTo>
                        <a:pt x="3" y="12"/>
                        <a:pt x="10" y="15"/>
                        <a:pt x="19" y="15"/>
                      </a:cubicBezTo>
                      <a:cubicBezTo>
                        <a:pt x="27" y="15"/>
                        <a:pt x="32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2" name="Freeform 315">
                  <a:extLst>
                    <a:ext uri="{FF2B5EF4-FFF2-40B4-BE49-F238E27FC236}">
                      <a16:creationId xmlns:a16="http://schemas.microsoft.com/office/drawing/2014/main" id="{4E1EB1AB-5890-49B0-B78E-106FA1E88A89}"/>
                    </a:ext>
                  </a:extLst>
                </p:cNvPr>
                <p:cNvSpPr/>
                <p:nvPr/>
              </p:nvSpPr>
              <p:spPr bwMode="auto">
                <a:xfrm>
                  <a:off x="4926" y="2239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4 w 33"/>
                    <a:gd name="T3" fmla="*/ 0 h 15"/>
                    <a:gd name="T4" fmla="*/ 2 w 33"/>
                    <a:gd name="T5" fmla="*/ 7 h 15"/>
                    <a:gd name="T6" fmla="*/ 19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2" y="7"/>
                      </a:cubicBezTo>
                      <a:cubicBezTo>
                        <a:pt x="3" y="12"/>
                        <a:pt x="11" y="15"/>
                        <a:pt x="19" y="15"/>
                      </a:cubicBezTo>
                      <a:cubicBezTo>
                        <a:pt x="27" y="15"/>
                        <a:pt x="33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3" name="Freeform 316">
                  <a:extLst>
                    <a:ext uri="{FF2B5EF4-FFF2-40B4-BE49-F238E27FC236}">
                      <a16:creationId xmlns:a16="http://schemas.microsoft.com/office/drawing/2014/main" id="{990EC4AF-E08F-4D83-9BEA-C2E828B3D737}"/>
                    </a:ext>
                  </a:extLst>
                </p:cNvPr>
                <p:cNvSpPr/>
                <p:nvPr/>
              </p:nvSpPr>
              <p:spPr bwMode="auto">
                <a:xfrm>
                  <a:off x="5002" y="2239"/>
                  <a:ext cx="67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3 w 32"/>
                    <a:gd name="T3" fmla="*/ 0 h 15"/>
                    <a:gd name="T4" fmla="*/ 1 w 32"/>
                    <a:gd name="T5" fmla="*/ 7 h 15"/>
                    <a:gd name="T6" fmla="*/ 19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29" y="3"/>
                        <a:pt x="22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2"/>
                        <a:pt x="10" y="15"/>
                        <a:pt x="19" y="15"/>
                      </a:cubicBezTo>
                      <a:cubicBezTo>
                        <a:pt x="27" y="15"/>
                        <a:pt x="32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4" name="Freeform 317">
                  <a:extLst>
                    <a:ext uri="{FF2B5EF4-FFF2-40B4-BE49-F238E27FC236}">
                      <a16:creationId xmlns:a16="http://schemas.microsoft.com/office/drawing/2014/main" id="{FCA53AFB-097B-4C60-91A9-0751DC7C1128}"/>
                    </a:ext>
                  </a:extLst>
                </p:cNvPr>
                <p:cNvSpPr/>
                <p:nvPr/>
              </p:nvSpPr>
              <p:spPr bwMode="auto">
                <a:xfrm>
                  <a:off x="5077" y="2239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4 w 33"/>
                    <a:gd name="T3" fmla="*/ 0 h 15"/>
                    <a:gd name="T4" fmla="*/ 1 w 33"/>
                    <a:gd name="T5" fmla="*/ 7 h 15"/>
                    <a:gd name="T6" fmla="*/ 19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2"/>
                        <a:pt x="11" y="15"/>
                        <a:pt x="19" y="15"/>
                      </a:cubicBezTo>
                      <a:cubicBezTo>
                        <a:pt x="27" y="15"/>
                        <a:pt x="33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5" name="Freeform 318">
                  <a:extLst>
                    <a:ext uri="{FF2B5EF4-FFF2-40B4-BE49-F238E27FC236}">
                      <a16:creationId xmlns:a16="http://schemas.microsoft.com/office/drawing/2014/main" id="{109BEAE1-B777-4956-A70D-EC0F40034970}"/>
                    </a:ext>
                  </a:extLst>
                </p:cNvPr>
                <p:cNvSpPr/>
                <p:nvPr/>
              </p:nvSpPr>
              <p:spPr bwMode="auto">
                <a:xfrm>
                  <a:off x="5151" y="2239"/>
                  <a:ext cx="68" cy="31"/>
                </a:xfrm>
                <a:custGeom>
                  <a:avLst/>
                  <a:gdLst>
                    <a:gd name="T0" fmla="*/ 32 w 33"/>
                    <a:gd name="T1" fmla="*/ 7 h 15"/>
                    <a:gd name="T2" fmla="*/ 14 w 33"/>
                    <a:gd name="T3" fmla="*/ 0 h 15"/>
                    <a:gd name="T4" fmla="*/ 2 w 33"/>
                    <a:gd name="T5" fmla="*/ 7 h 15"/>
                    <a:gd name="T6" fmla="*/ 20 w 33"/>
                    <a:gd name="T7" fmla="*/ 15 h 15"/>
                    <a:gd name="T8" fmla="*/ 32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2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6" y="0"/>
                        <a:pt x="0" y="3"/>
                        <a:pt x="2" y="7"/>
                      </a:cubicBezTo>
                      <a:cubicBezTo>
                        <a:pt x="3" y="12"/>
                        <a:pt x="11" y="15"/>
                        <a:pt x="20" y="15"/>
                      </a:cubicBezTo>
                      <a:cubicBezTo>
                        <a:pt x="28" y="15"/>
                        <a:pt x="33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6" name="Freeform 319">
                  <a:extLst>
                    <a:ext uri="{FF2B5EF4-FFF2-40B4-BE49-F238E27FC236}">
                      <a16:creationId xmlns:a16="http://schemas.microsoft.com/office/drawing/2014/main" id="{7D35B307-F988-4EB4-A295-E77522BFE80B}"/>
                    </a:ext>
                  </a:extLst>
                </p:cNvPr>
                <p:cNvSpPr/>
                <p:nvPr/>
              </p:nvSpPr>
              <p:spPr bwMode="auto">
                <a:xfrm>
                  <a:off x="5227" y="2239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3 w 33"/>
                    <a:gd name="T3" fmla="*/ 0 h 15"/>
                    <a:gd name="T4" fmla="*/ 1 w 33"/>
                    <a:gd name="T5" fmla="*/ 7 h 15"/>
                    <a:gd name="T6" fmla="*/ 19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2"/>
                        <a:pt x="11" y="15"/>
                        <a:pt x="19" y="15"/>
                      </a:cubicBezTo>
                      <a:cubicBezTo>
                        <a:pt x="27" y="15"/>
                        <a:pt x="33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7" name="Freeform 320">
                  <a:extLst>
                    <a:ext uri="{FF2B5EF4-FFF2-40B4-BE49-F238E27FC236}">
                      <a16:creationId xmlns:a16="http://schemas.microsoft.com/office/drawing/2014/main" id="{DC40B182-ACB2-40A5-A0CC-87094BA8BA94}"/>
                    </a:ext>
                  </a:extLst>
                </p:cNvPr>
                <p:cNvSpPr/>
                <p:nvPr/>
              </p:nvSpPr>
              <p:spPr bwMode="auto">
                <a:xfrm>
                  <a:off x="5302" y="2239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3 w 33"/>
                    <a:gd name="T3" fmla="*/ 0 h 15"/>
                    <a:gd name="T4" fmla="*/ 2 w 33"/>
                    <a:gd name="T5" fmla="*/ 7 h 15"/>
                    <a:gd name="T6" fmla="*/ 20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3" y="12"/>
                        <a:pt x="11" y="15"/>
                        <a:pt x="20" y="15"/>
                      </a:cubicBezTo>
                      <a:cubicBezTo>
                        <a:pt x="28" y="15"/>
                        <a:pt x="33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8" name="Freeform 321">
                  <a:extLst>
                    <a:ext uri="{FF2B5EF4-FFF2-40B4-BE49-F238E27FC236}">
                      <a16:creationId xmlns:a16="http://schemas.microsoft.com/office/drawing/2014/main" id="{4948A59B-9796-4B2D-896C-4E169C7D58B2}"/>
                    </a:ext>
                  </a:extLst>
                </p:cNvPr>
                <p:cNvSpPr/>
                <p:nvPr/>
              </p:nvSpPr>
              <p:spPr bwMode="auto">
                <a:xfrm>
                  <a:off x="5376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4 w 34"/>
                    <a:gd name="T3" fmla="*/ 0 h 15"/>
                    <a:gd name="T4" fmla="*/ 2 w 34"/>
                    <a:gd name="T5" fmla="*/ 7 h 15"/>
                    <a:gd name="T6" fmla="*/ 20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2"/>
                        <a:pt x="12" y="15"/>
                        <a:pt x="20" y="15"/>
                      </a:cubicBezTo>
                      <a:cubicBezTo>
                        <a:pt x="28" y="15"/>
                        <a:pt x="34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09" name="Freeform 322">
                  <a:extLst>
                    <a:ext uri="{FF2B5EF4-FFF2-40B4-BE49-F238E27FC236}">
                      <a16:creationId xmlns:a16="http://schemas.microsoft.com/office/drawing/2014/main" id="{C0BF25E0-BD6D-487A-8A3F-477D545731EB}"/>
                    </a:ext>
                  </a:extLst>
                </p:cNvPr>
                <p:cNvSpPr/>
                <p:nvPr/>
              </p:nvSpPr>
              <p:spPr bwMode="auto">
                <a:xfrm>
                  <a:off x="5452" y="2239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3 w 33"/>
                    <a:gd name="T3" fmla="*/ 0 h 15"/>
                    <a:gd name="T4" fmla="*/ 1 w 33"/>
                    <a:gd name="T5" fmla="*/ 7 h 15"/>
                    <a:gd name="T6" fmla="*/ 20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3" y="12"/>
                        <a:pt x="11" y="15"/>
                        <a:pt x="20" y="15"/>
                      </a:cubicBezTo>
                      <a:cubicBezTo>
                        <a:pt x="28" y="15"/>
                        <a:pt x="33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0" name="Freeform 323">
                  <a:extLst>
                    <a:ext uri="{FF2B5EF4-FFF2-40B4-BE49-F238E27FC236}">
                      <a16:creationId xmlns:a16="http://schemas.microsoft.com/office/drawing/2014/main" id="{483E9F51-097C-4A30-A36E-9510B6B54447}"/>
                    </a:ext>
                  </a:extLst>
                </p:cNvPr>
                <p:cNvSpPr/>
                <p:nvPr/>
              </p:nvSpPr>
              <p:spPr bwMode="auto">
                <a:xfrm>
                  <a:off x="5527" y="2239"/>
                  <a:ext cx="70" cy="31"/>
                </a:xfrm>
                <a:custGeom>
                  <a:avLst/>
                  <a:gdLst>
                    <a:gd name="T0" fmla="*/ 31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0 w 34"/>
                    <a:gd name="T7" fmla="*/ 15 h 15"/>
                    <a:gd name="T8" fmla="*/ 31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1" y="7"/>
                      </a:moveTo>
                      <a:cubicBezTo>
                        <a:pt x="29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2"/>
                        <a:pt x="12" y="15"/>
                        <a:pt x="20" y="15"/>
                      </a:cubicBezTo>
                      <a:cubicBezTo>
                        <a:pt x="28" y="15"/>
                        <a:pt x="34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1" name="Freeform 324">
                  <a:extLst>
                    <a:ext uri="{FF2B5EF4-FFF2-40B4-BE49-F238E27FC236}">
                      <a16:creationId xmlns:a16="http://schemas.microsoft.com/office/drawing/2014/main" id="{67A5632D-9AB8-4A73-9FD8-753EE8E80EEF}"/>
                    </a:ext>
                  </a:extLst>
                </p:cNvPr>
                <p:cNvSpPr/>
                <p:nvPr/>
              </p:nvSpPr>
              <p:spPr bwMode="auto">
                <a:xfrm>
                  <a:off x="5601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3 w 34"/>
                    <a:gd name="T3" fmla="*/ 0 h 15"/>
                    <a:gd name="T4" fmla="*/ 2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0" y="3"/>
                        <a:pt x="21" y="0"/>
                        <a:pt x="13" y="0"/>
                      </a:cubicBezTo>
                      <a:cubicBezTo>
                        <a:pt x="5" y="0"/>
                        <a:pt x="0" y="3"/>
                        <a:pt x="2" y="7"/>
                      </a:cubicBezTo>
                      <a:cubicBezTo>
                        <a:pt x="4" y="12"/>
                        <a:pt x="13" y="15"/>
                        <a:pt x="21" y="15"/>
                      </a:cubicBezTo>
                      <a:cubicBezTo>
                        <a:pt x="29" y="15"/>
                        <a:pt x="34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2" name="Freeform 325">
                  <a:extLst>
                    <a:ext uri="{FF2B5EF4-FFF2-40B4-BE49-F238E27FC236}">
                      <a16:creationId xmlns:a16="http://schemas.microsoft.com/office/drawing/2014/main" id="{841B7FCE-B086-4FD4-867E-0533F683DB73}"/>
                    </a:ext>
                  </a:extLst>
                </p:cNvPr>
                <p:cNvSpPr/>
                <p:nvPr/>
              </p:nvSpPr>
              <p:spPr bwMode="auto">
                <a:xfrm>
                  <a:off x="5675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14 w 34"/>
                    <a:gd name="T3" fmla="*/ 0 h 15"/>
                    <a:gd name="T4" fmla="*/ 3 w 34"/>
                    <a:gd name="T5" fmla="*/ 7 h 15"/>
                    <a:gd name="T6" fmla="*/ 21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0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3" y="7"/>
                      </a:cubicBezTo>
                      <a:cubicBezTo>
                        <a:pt x="5" y="12"/>
                        <a:pt x="13" y="15"/>
                        <a:pt x="21" y="15"/>
                      </a:cubicBezTo>
                      <a:cubicBezTo>
                        <a:pt x="30" y="15"/>
                        <a:pt x="34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3" name="Freeform 326">
                  <a:extLst>
                    <a:ext uri="{FF2B5EF4-FFF2-40B4-BE49-F238E27FC236}">
                      <a16:creationId xmlns:a16="http://schemas.microsoft.com/office/drawing/2014/main" id="{96024505-BCCC-405A-ABBD-287B57A2EA3B}"/>
                    </a:ext>
                  </a:extLst>
                </p:cNvPr>
                <p:cNvSpPr/>
                <p:nvPr/>
              </p:nvSpPr>
              <p:spPr bwMode="auto">
                <a:xfrm>
                  <a:off x="4183" y="2276"/>
                  <a:ext cx="64" cy="33"/>
                </a:xfrm>
                <a:custGeom>
                  <a:avLst/>
                  <a:gdLst>
                    <a:gd name="T0" fmla="*/ 30 w 31"/>
                    <a:gd name="T1" fmla="*/ 8 h 16"/>
                    <a:gd name="T2" fmla="*/ 14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0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0" y="8"/>
                      </a:moveTo>
                      <a:cubicBezTo>
                        <a:pt x="30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1" y="12"/>
                        <a:pt x="8" y="16"/>
                        <a:pt x="16" y="16"/>
                      </a:cubicBezTo>
                      <a:cubicBezTo>
                        <a:pt x="25" y="16"/>
                        <a:pt x="31" y="12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4" name="Freeform 327">
                  <a:extLst>
                    <a:ext uri="{FF2B5EF4-FFF2-40B4-BE49-F238E27FC236}">
                      <a16:creationId xmlns:a16="http://schemas.microsoft.com/office/drawing/2014/main" id="{B5C6A1A6-7E1F-47B0-BB77-979D460BAFD0}"/>
                    </a:ext>
                  </a:extLst>
                </p:cNvPr>
                <p:cNvSpPr/>
                <p:nvPr/>
              </p:nvSpPr>
              <p:spPr bwMode="auto">
                <a:xfrm>
                  <a:off x="4260" y="2276"/>
                  <a:ext cx="64" cy="33"/>
                </a:xfrm>
                <a:custGeom>
                  <a:avLst/>
                  <a:gdLst>
                    <a:gd name="T0" fmla="*/ 30 w 31"/>
                    <a:gd name="T1" fmla="*/ 8 h 16"/>
                    <a:gd name="T2" fmla="*/ 14 w 31"/>
                    <a:gd name="T3" fmla="*/ 0 h 16"/>
                    <a:gd name="T4" fmla="*/ 0 w 31"/>
                    <a:gd name="T5" fmla="*/ 8 h 16"/>
                    <a:gd name="T6" fmla="*/ 16 w 31"/>
                    <a:gd name="T7" fmla="*/ 16 h 16"/>
                    <a:gd name="T8" fmla="*/ 30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0" y="8"/>
                      </a:moveTo>
                      <a:cubicBezTo>
                        <a:pt x="29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1" y="12"/>
                        <a:pt x="8" y="16"/>
                        <a:pt x="16" y="16"/>
                      </a:cubicBezTo>
                      <a:cubicBezTo>
                        <a:pt x="25" y="16"/>
                        <a:pt x="31" y="12"/>
                        <a:pt x="3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5" name="Freeform 328">
                  <a:extLst>
                    <a:ext uri="{FF2B5EF4-FFF2-40B4-BE49-F238E27FC236}">
                      <a16:creationId xmlns:a16="http://schemas.microsoft.com/office/drawing/2014/main" id="{1DD9ABD0-5153-4012-9881-4580B53FC1F9}"/>
                    </a:ext>
                  </a:extLst>
                </p:cNvPr>
                <p:cNvSpPr/>
                <p:nvPr/>
              </p:nvSpPr>
              <p:spPr bwMode="auto">
                <a:xfrm>
                  <a:off x="4334" y="227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4 w 32"/>
                    <a:gd name="T3" fmla="*/ 0 h 16"/>
                    <a:gd name="T4" fmla="*/ 1 w 32"/>
                    <a:gd name="T5" fmla="*/ 8 h 16"/>
                    <a:gd name="T6" fmla="*/ 17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2"/>
                        <a:pt x="9" y="16"/>
                        <a:pt x="17" y="16"/>
                      </a:cubicBezTo>
                      <a:cubicBezTo>
                        <a:pt x="26" y="16"/>
                        <a:pt x="32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6" name="Freeform 329">
                  <a:extLst>
                    <a:ext uri="{FF2B5EF4-FFF2-40B4-BE49-F238E27FC236}">
                      <a16:creationId xmlns:a16="http://schemas.microsoft.com/office/drawing/2014/main" id="{F02F34C5-C505-41E3-AD66-F8093F23B07B}"/>
                    </a:ext>
                  </a:extLst>
                </p:cNvPr>
                <p:cNvSpPr/>
                <p:nvPr/>
              </p:nvSpPr>
              <p:spPr bwMode="auto">
                <a:xfrm>
                  <a:off x="4410" y="2276"/>
                  <a:ext cx="64" cy="33"/>
                </a:xfrm>
                <a:custGeom>
                  <a:avLst/>
                  <a:gdLst>
                    <a:gd name="T0" fmla="*/ 31 w 31"/>
                    <a:gd name="T1" fmla="*/ 8 h 16"/>
                    <a:gd name="T2" fmla="*/ 14 w 31"/>
                    <a:gd name="T3" fmla="*/ 0 h 16"/>
                    <a:gd name="T4" fmla="*/ 1 w 31"/>
                    <a:gd name="T5" fmla="*/ 8 h 16"/>
                    <a:gd name="T6" fmla="*/ 17 w 31"/>
                    <a:gd name="T7" fmla="*/ 16 h 16"/>
                    <a:gd name="T8" fmla="*/ 31 w 31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6">
                      <a:moveTo>
                        <a:pt x="31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1" y="12"/>
                        <a:pt x="9" y="16"/>
                        <a:pt x="17" y="16"/>
                      </a:cubicBezTo>
                      <a:cubicBezTo>
                        <a:pt x="25" y="16"/>
                        <a:pt x="31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7" name="Freeform 330">
                  <a:extLst>
                    <a:ext uri="{FF2B5EF4-FFF2-40B4-BE49-F238E27FC236}">
                      <a16:creationId xmlns:a16="http://schemas.microsoft.com/office/drawing/2014/main" id="{B8210BCC-0C19-41FD-B101-0F51E6FDD2A9}"/>
                    </a:ext>
                  </a:extLst>
                </p:cNvPr>
                <p:cNvSpPr/>
                <p:nvPr/>
              </p:nvSpPr>
              <p:spPr bwMode="auto">
                <a:xfrm>
                  <a:off x="4485" y="227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2"/>
                        <a:pt x="10" y="16"/>
                        <a:pt x="18" y="16"/>
                      </a:cubicBezTo>
                      <a:cubicBezTo>
                        <a:pt x="26" y="16"/>
                        <a:pt x="32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8" name="Freeform 331">
                  <a:extLst>
                    <a:ext uri="{FF2B5EF4-FFF2-40B4-BE49-F238E27FC236}">
                      <a16:creationId xmlns:a16="http://schemas.microsoft.com/office/drawing/2014/main" id="{FCE69F57-4F00-4F3F-9338-EE63891F578B}"/>
                    </a:ext>
                  </a:extLst>
                </p:cNvPr>
                <p:cNvSpPr/>
                <p:nvPr/>
              </p:nvSpPr>
              <p:spPr bwMode="auto">
                <a:xfrm>
                  <a:off x="4561" y="227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4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2"/>
                        <a:pt x="10" y="16"/>
                        <a:pt x="18" y="16"/>
                      </a:cubicBezTo>
                      <a:cubicBezTo>
                        <a:pt x="26" y="16"/>
                        <a:pt x="32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19" name="Freeform 332">
                  <a:extLst>
                    <a:ext uri="{FF2B5EF4-FFF2-40B4-BE49-F238E27FC236}">
                      <a16:creationId xmlns:a16="http://schemas.microsoft.com/office/drawing/2014/main" id="{5382B5FF-1863-4E78-B776-A0FEE235880F}"/>
                    </a:ext>
                  </a:extLst>
                </p:cNvPr>
                <p:cNvSpPr/>
                <p:nvPr/>
              </p:nvSpPr>
              <p:spPr bwMode="auto">
                <a:xfrm>
                  <a:off x="4637" y="227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4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2"/>
                        <a:pt x="9" y="16"/>
                        <a:pt x="18" y="16"/>
                      </a:cubicBezTo>
                      <a:cubicBezTo>
                        <a:pt x="26" y="16"/>
                        <a:pt x="32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0" name="Freeform 333">
                  <a:extLst>
                    <a:ext uri="{FF2B5EF4-FFF2-40B4-BE49-F238E27FC236}">
                      <a16:creationId xmlns:a16="http://schemas.microsoft.com/office/drawing/2014/main" id="{8788EAEA-E4FB-49DE-A71F-04B6709671F1}"/>
                    </a:ext>
                  </a:extLst>
                </p:cNvPr>
                <p:cNvSpPr/>
                <p:nvPr/>
              </p:nvSpPr>
              <p:spPr bwMode="auto">
                <a:xfrm>
                  <a:off x="4712" y="2276"/>
                  <a:ext cx="68" cy="33"/>
                </a:xfrm>
                <a:custGeom>
                  <a:avLst/>
                  <a:gdLst>
                    <a:gd name="T0" fmla="*/ 31 w 33"/>
                    <a:gd name="T1" fmla="*/ 8 h 16"/>
                    <a:gd name="T2" fmla="*/ 14 w 33"/>
                    <a:gd name="T3" fmla="*/ 0 h 16"/>
                    <a:gd name="T4" fmla="*/ 2 w 33"/>
                    <a:gd name="T5" fmla="*/ 8 h 16"/>
                    <a:gd name="T6" fmla="*/ 19 w 33"/>
                    <a:gd name="T7" fmla="*/ 16 h 16"/>
                    <a:gd name="T8" fmla="*/ 31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2"/>
                        <a:pt x="10" y="16"/>
                        <a:pt x="19" y="16"/>
                      </a:cubicBezTo>
                      <a:cubicBezTo>
                        <a:pt x="27" y="16"/>
                        <a:pt x="33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1" name="Freeform 334">
                  <a:extLst>
                    <a:ext uri="{FF2B5EF4-FFF2-40B4-BE49-F238E27FC236}">
                      <a16:creationId xmlns:a16="http://schemas.microsoft.com/office/drawing/2014/main" id="{118D4300-33E0-49E2-9AB2-8B208112A293}"/>
                    </a:ext>
                  </a:extLst>
                </p:cNvPr>
                <p:cNvSpPr/>
                <p:nvPr/>
              </p:nvSpPr>
              <p:spPr bwMode="auto">
                <a:xfrm>
                  <a:off x="4788" y="227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4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2"/>
                        <a:pt x="10" y="16"/>
                        <a:pt x="18" y="16"/>
                      </a:cubicBezTo>
                      <a:cubicBezTo>
                        <a:pt x="27" y="16"/>
                        <a:pt x="32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2" name="Freeform 335">
                  <a:extLst>
                    <a:ext uri="{FF2B5EF4-FFF2-40B4-BE49-F238E27FC236}">
                      <a16:creationId xmlns:a16="http://schemas.microsoft.com/office/drawing/2014/main" id="{D431ABBE-EA98-4F23-B880-F4343B30E5AD}"/>
                    </a:ext>
                  </a:extLst>
                </p:cNvPr>
                <p:cNvSpPr/>
                <p:nvPr/>
              </p:nvSpPr>
              <p:spPr bwMode="auto">
                <a:xfrm>
                  <a:off x="4864" y="227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4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1" y="8"/>
                      </a:cubicBezTo>
                      <a:cubicBezTo>
                        <a:pt x="2" y="12"/>
                        <a:pt x="10" y="16"/>
                        <a:pt x="18" y="16"/>
                      </a:cubicBezTo>
                      <a:cubicBezTo>
                        <a:pt x="27" y="16"/>
                        <a:pt x="32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3" name="Freeform 336">
                  <a:extLst>
                    <a:ext uri="{FF2B5EF4-FFF2-40B4-BE49-F238E27FC236}">
                      <a16:creationId xmlns:a16="http://schemas.microsoft.com/office/drawing/2014/main" id="{EC3CD7D9-23AE-43B4-8762-17E35ED3FBEA}"/>
                    </a:ext>
                  </a:extLst>
                </p:cNvPr>
                <p:cNvSpPr/>
                <p:nvPr/>
              </p:nvSpPr>
              <p:spPr bwMode="auto">
                <a:xfrm>
                  <a:off x="4939" y="227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4 w 33"/>
                    <a:gd name="T3" fmla="*/ 0 h 16"/>
                    <a:gd name="T4" fmla="*/ 2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2"/>
                        <a:pt x="11" y="16"/>
                        <a:pt x="19" y="16"/>
                      </a:cubicBezTo>
                      <a:cubicBezTo>
                        <a:pt x="28" y="16"/>
                        <a:pt x="33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4" name="Freeform 337">
                  <a:extLst>
                    <a:ext uri="{FF2B5EF4-FFF2-40B4-BE49-F238E27FC236}">
                      <a16:creationId xmlns:a16="http://schemas.microsoft.com/office/drawing/2014/main" id="{D1C6AA34-3C22-44F7-A443-E8839451CE97}"/>
                    </a:ext>
                  </a:extLst>
                </p:cNvPr>
                <p:cNvSpPr/>
                <p:nvPr/>
              </p:nvSpPr>
              <p:spPr bwMode="auto">
                <a:xfrm>
                  <a:off x="5015" y="2276"/>
                  <a:ext cx="68" cy="33"/>
                </a:xfrm>
                <a:custGeom>
                  <a:avLst/>
                  <a:gdLst>
                    <a:gd name="T0" fmla="*/ 31 w 33"/>
                    <a:gd name="T1" fmla="*/ 8 h 16"/>
                    <a:gd name="T2" fmla="*/ 14 w 33"/>
                    <a:gd name="T3" fmla="*/ 0 h 16"/>
                    <a:gd name="T4" fmla="*/ 1 w 33"/>
                    <a:gd name="T5" fmla="*/ 8 h 16"/>
                    <a:gd name="T6" fmla="*/ 19 w 33"/>
                    <a:gd name="T7" fmla="*/ 16 h 16"/>
                    <a:gd name="T8" fmla="*/ 31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1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3" y="12"/>
                        <a:pt x="11" y="16"/>
                        <a:pt x="19" y="16"/>
                      </a:cubicBezTo>
                      <a:cubicBezTo>
                        <a:pt x="27" y="16"/>
                        <a:pt x="33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5" name="Freeform 338">
                  <a:extLst>
                    <a:ext uri="{FF2B5EF4-FFF2-40B4-BE49-F238E27FC236}">
                      <a16:creationId xmlns:a16="http://schemas.microsoft.com/office/drawing/2014/main" id="{CBDC88EE-317C-44AB-9FE8-04E3D65C34FA}"/>
                    </a:ext>
                  </a:extLst>
                </p:cNvPr>
                <p:cNvSpPr/>
                <p:nvPr/>
              </p:nvSpPr>
              <p:spPr bwMode="auto">
                <a:xfrm>
                  <a:off x="5091" y="2276"/>
                  <a:ext cx="68" cy="33"/>
                </a:xfrm>
                <a:custGeom>
                  <a:avLst/>
                  <a:gdLst>
                    <a:gd name="T0" fmla="*/ 31 w 33"/>
                    <a:gd name="T1" fmla="*/ 8 h 16"/>
                    <a:gd name="T2" fmla="*/ 13 w 33"/>
                    <a:gd name="T3" fmla="*/ 0 h 16"/>
                    <a:gd name="T4" fmla="*/ 1 w 33"/>
                    <a:gd name="T5" fmla="*/ 8 h 16"/>
                    <a:gd name="T6" fmla="*/ 19 w 33"/>
                    <a:gd name="T7" fmla="*/ 16 h 16"/>
                    <a:gd name="T8" fmla="*/ 31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1" y="8"/>
                      </a:moveTo>
                      <a:cubicBezTo>
                        <a:pt x="30" y="4"/>
                        <a:pt x="22" y="0"/>
                        <a:pt x="13" y="0"/>
                      </a:cubicBezTo>
                      <a:cubicBezTo>
                        <a:pt x="5" y="0"/>
                        <a:pt x="0" y="4"/>
                        <a:pt x="1" y="8"/>
                      </a:cubicBezTo>
                      <a:cubicBezTo>
                        <a:pt x="3" y="12"/>
                        <a:pt x="11" y="16"/>
                        <a:pt x="19" y="16"/>
                      </a:cubicBezTo>
                      <a:cubicBezTo>
                        <a:pt x="27" y="16"/>
                        <a:pt x="33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6" name="Freeform 339">
                  <a:extLst>
                    <a:ext uri="{FF2B5EF4-FFF2-40B4-BE49-F238E27FC236}">
                      <a16:creationId xmlns:a16="http://schemas.microsoft.com/office/drawing/2014/main" id="{649BDB74-C0B3-46B1-B543-489B8A8B4517}"/>
                    </a:ext>
                  </a:extLst>
                </p:cNvPr>
                <p:cNvSpPr/>
                <p:nvPr/>
              </p:nvSpPr>
              <p:spPr bwMode="auto">
                <a:xfrm>
                  <a:off x="5165" y="2276"/>
                  <a:ext cx="71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2"/>
                        <a:pt x="12" y="16"/>
                        <a:pt x="20" y="16"/>
                      </a:cubicBezTo>
                      <a:cubicBezTo>
                        <a:pt x="28" y="16"/>
                        <a:pt x="34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7" name="Freeform 340">
                  <a:extLst>
                    <a:ext uri="{FF2B5EF4-FFF2-40B4-BE49-F238E27FC236}">
                      <a16:creationId xmlns:a16="http://schemas.microsoft.com/office/drawing/2014/main" id="{C7EC6CC3-BB52-44AD-BB10-A52004A76911}"/>
                    </a:ext>
                  </a:extLst>
                </p:cNvPr>
                <p:cNvSpPr/>
                <p:nvPr/>
              </p:nvSpPr>
              <p:spPr bwMode="auto">
                <a:xfrm>
                  <a:off x="5242" y="227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4 w 33"/>
                    <a:gd name="T3" fmla="*/ 0 h 16"/>
                    <a:gd name="T4" fmla="*/ 2 w 33"/>
                    <a:gd name="T5" fmla="*/ 8 h 16"/>
                    <a:gd name="T6" fmla="*/ 20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3" y="12"/>
                        <a:pt x="11" y="16"/>
                        <a:pt x="20" y="16"/>
                      </a:cubicBezTo>
                      <a:cubicBezTo>
                        <a:pt x="28" y="16"/>
                        <a:pt x="33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8" name="Freeform 341">
                  <a:extLst>
                    <a:ext uri="{FF2B5EF4-FFF2-40B4-BE49-F238E27FC236}">
                      <a16:creationId xmlns:a16="http://schemas.microsoft.com/office/drawing/2014/main" id="{DD415694-BF52-40AA-B43C-F92ABE1BF249}"/>
                    </a:ext>
                  </a:extLst>
                </p:cNvPr>
                <p:cNvSpPr/>
                <p:nvPr/>
              </p:nvSpPr>
              <p:spPr bwMode="auto">
                <a:xfrm>
                  <a:off x="5318" y="2276"/>
                  <a:ext cx="68" cy="33"/>
                </a:xfrm>
                <a:custGeom>
                  <a:avLst/>
                  <a:gdLst>
                    <a:gd name="T0" fmla="*/ 31 w 33"/>
                    <a:gd name="T1" fmla="*/ 8 h 16"/>
                    <a:gd name="T2" fmla="*/ 13 w 33"/>
                    <a:gd name="T3" fmla="*/ 0 h 16"/>
                    <a:gd name="T4" fmla="*/ 1 w 33"/>
                    <a:gd name="T5" fmla="*/ 8 h 16"/>
                    <a:gd name="T6" fmla="*/ 20 w 33"/>
                    <a:gd name="T7" fmla="*/ 16 h 16"/>
                    <a:gd name="T8" fmla="*/ 31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1" y="8"/>
                      </a:moveTo>
                      <a:cubicBezTo>
                        <a:pt x="29" y="4"/>
                        <a:pt x="21" y="0"/>
                        <a:pt x="13" y="0"/>
                      </a:cubicBezTo>
                      <a:cubicBezTo>
                        <a:pt x="5" y="0"/>
                        <a:pt x="0" y="4"/>
                        <a:pt x="1" y="8"/>
                      </a:cubicBezTo>
                      <a:cubicBezTo>
                        <a:pt x="3" y="12"/>
                        <a:pt x="11" y="16"/>
                        <a:pt x="20" y="16"/>
                      </a:cubicBezTo>
                      <a:cubicBezTo>
                        <a:pt x="28" y="16"/>
                        <a:pt x="33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29" name="Freeform 342">
                  <a:extLst>
                    <a:ext uri="{FF2B5EF4-FFF2-40B4-BE49-F238E27FC236}">
                      <a16:creationId xmlns:a16="http://schemas.microsoft.com/office/drawing/2014/main" id="{3F535E62-A493-475D-8E6C-7B50A8B0C365}"/>
                    </a:ext>
                  </a:extLst>
                </p:cNvPr>
                <p:cNvSpPr/>
                <p:nvPr/>
              </p:nvSpPr>
              <p:spPr bwMode="auto">
                <a:xfrm>
                  <a:off x="5392" y="2276"/>
                  <a:ext cx="71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2"/>
                        <a:pt x="12" y="16"/>
                        <a:pt x="20" y="16"/>
                      </a:cubicBezTo>
                      <a:cubicBezTo>
                        <a:pt x="29" y="16"/>
                        <a:pt x="34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0" name="Freeform 343">
                  <a:extLst>
                    <a:ext uri="{FF2B5EF4-FFF2-40B4-BE49-F238E27FC236}">
                      <a16:creationId xmlns:a16="http://schemas.microsoft.com/office/drawing/2014/main" id="{399ECBB5-3DA8-4FA9-B9DB-6E281C01400A}"/>
                    </a:ext>
                  </a:extLst>
                </p:cNvPr>
                <p:cNvSpPr/>
                <p:nvPr/>
              </p:nvSpPr>
              <p:spPr bwMode="auto">
                <a:xfrm>
                  <a:off x="5469" y="227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3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3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2"/>
                        <a:pt x="12" y="16"/>
                        <a:pt x="20" y="16"/>
                      </a:cubicBezTo>
                      <a:cubicBezTo>
                        <a:pt x="29" y="16"/>
                        <a:pt x="34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1" name="Freeform 344">
                  <a:extLst>
                    <a:ext uri="{FF2B5EF4-FFF2-40B4-BE49-F238E27FC236}">
                      <a16:creationId xmlns:a16="http://schemas.microsoft.com/office/drawing/2014/main" id="{BFA5BE73-1833-4CB9-8994-11CADC960722}"/>
                    </a:ext>
                  </a:extLst>
                </p:cNvPr>
                <p:cNvSpPr/>
                <p:nvPr/>
              </p:nvSpPr>
              <p:spPr bwMode="auto">
                <a:xfrm>
                  <a:off x="5545" y="227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3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29" y="4"/>
                        <a:pt x="21" y="0"/>
                        <a:pt x="13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2"/>
                        <a:pt x="12" y="16"/>
                        <a:pt x="20" y="16"/>
                      </a:cubicBezTo>
                      <a:cubicBezTo>
                        <a:pt x="29" y="16"/>
                        <a:pt x="34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2" name="Freeform 345">
                  <a:extLst>
                    <a:ext uri="{FF2B5EF4-FFF2-40B4-BE49-F238E27FC236}">
                      <a16:creationId xmlns:a16="http://schemas.microsoft.com/office/drawing/2014/main" id="{B48486F4-D1BE-404E-B793-D623AEA923C2}"/>
                    </a:ext>
                  </a:extLst>
                </p:cNvPr>
                <p:cNvSpPr/>
                <p:nvPr/>
              </p:nvSpPr>
              <p:spPr bwMode="auto">
                <a:xfrm>
                  <a:off x="5619" y="2276"/>
                  <a:ext cx="71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3 w 34"/>
                    <a:gd name="T3" fmla="*/ 0 h 16"/>
                    <a:gd name="T4" fmla="*/ 2 w 34"/>
                    <a:gd name="T5" fmla="*/ 8 h 16"/>
                    <a:gd name="T6" fmla="*/ 21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3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2"/>
                        <a:pt x="13" y="16"/>
                        <a:pt x="21" y="16"/>
                      </a:cubicBezTo>
                      <a:cubicBezTo>
                        <a:pt x="29" y="16"/>
                        <a:pt x="34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3" name="Freeform 346">
                  <a:extLst>
                    <a:ext uri="{FF2B5EF4-FFF2-40B4-BE49-F238E27FC236}">
                      <a16:creationId xmlns:a16="http://schemas.microsoft.com/office/drawing/2014/main" id="{B29C5BD2-08A9-44E6-A37F-492D38072E61}"/>
                    </a:ext>
                  </a:extLst>
                </p:cNvPr>
                <p:cNvSpPr/>
                <p:nvPr/>
              </p:nvSpPr>
              <p:spPr bwMode="auto">
                <a:xfrm>
                  <a:off x="5696" y="227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3 w 34"/>
                    <a:gd name="T3" fmla="*/ 0 h 16"/>
                    <a:gd name="T4" fmla="*/ 2 w 34"/>
                    <a:gd name="T5" fmla="*/ 8 h 16"/>
                    <a:gd name="T6" fmla="*/ 21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0" y="4"/>
                        <a:pt x="21" y="0"/>
                        <a:pt x="13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2"/>
                        <a:pt x="13" y="16"/>
                        <a:pt x="21" y="16"/>
                      </a:cubicBezTo>
                      <a:cubicBezTo>
                        <a:pt x="29" y="16"/>
                        <a:pt x="34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4" name="Freeform 347">
                  <a:extLst>
                    <a:ext uri="{FF2B5EF4-FFF2-40B4-BE49-F238E27FC236}">
                      <a16:creationId xmlns:a16="http://schemas.microsoft.com/office/drawing/2014/main" id="{747E272D-1AA8-4A24-AA3C-ADF9524549F1}"/>
                    </a:ext>
                  </a:extLst>
                </p:cNvPr>
                <p:cNvSpPr/>
                <p:nvPr/>
              </p:nvSpPr>
              <p:spPr bwMode="auto">
                <a:xfrm>
                  <a:off x="4188" y="231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7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1" y="13"/>
                        <a:pt x="9" y="16"/>
                        <a:pt x="17" y="16"/>
                      </a:cubicBezTo>
                      <a:cubicBezTo>
                        <a:pt x="26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5" name="Freeform 348">
                  <a:extLst>
                    <a:ext uri="{FF2B5EF4-FFF2-40B4-BE49-F238E27FC236}">
                      <a16:creationId xmlns:a16="http://schemas.microsoft.com/office/drawing/2014/main" id="{D61B4BC4-DC3B-48B6-AED7-D2057F04A476}"/>
                    </a:ext>
                  </a:extLst>
                </p:cNvPr>
                <p:cNvSpPr/>
                <p:nvPr/>
              </p:nvSpPr>
              <p:spPr bwMode="auto">
                <a:xfrm>
                  <a:off x="4264" y="231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7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2" y="13"/>
                        <a:pt x="9" y="16"/>
                        <a:pt x="17" y="16"/>
                      </a:cubicBezTo>
                      <a:cubicBezTo>
                        <a:pt x="26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6" name="Freeform 349">
                  <a:extLst>
                    <a:ext uri="{FF2B5EF4-FFF2-40B4-BE49-F238E27FC236}">
                      <a16:creationId xmlns:a16="http://schemas.microsoft.com/office/drawing/2014/main" id="{9AEA4810-BF81-4EE8-8216-DE820075D5FC}"/>
                    </a:ext>
                  </a:extLst>
                </p:cNvPr>
                <p:cNvSpPr/>
                <p:nvPr/>
              </p:nvSpPr>
              <p:spPr bwMode="auto">
                <a:xfrm>
                  <a:off x="4340" y="231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2" y="13"/>
                        <a:pt x="9" y="16"/>
                        <a:pt x="18" y="16"/>
                      </a:cubicBezTo>
                      <a:cubicBezTo>
                        <a:pt x="26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7" name="Freeform 350">
                  <a:extLst>
                    <a:ext uri="{FF2B5EF4-FFF2-40B4-BE49-F238E27FC236}">
                      <a16:creationId xmlns:a16="http://schemas.microsoft.com/office/drawing/2014/main" id="{D1047639-937D-457D-B7BD-9AC373A6D80A}"/>
                    </a:ext>
                  </a:extLst>
                </p:cNvPr>
                <p:cNvSpPr/>
                <p:nvPr/>
              </p:nvSpPr>
              <p:spPr bwMode="auto">
                <a:xfrm>
                  <a:off x="4417" y="231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9" y="16"/>
                        <a:pt x="18" y="16"/>
                      </a:cubicBezTo>
                      <a:cubicBezTo>
                        <a:pt x="26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8" name="Freeform 351">
                  <a:extLst>
                    <a:ext uri="{FF2B5EF4-FFF2-40B4-BE49-F238E27FC236}">
                      <a16:creationId xmlns:a16="http://schemas.microsoft.com/office/drawing/2014/main" id="{A354A555-71BE-4C70-B155-13033C8E1444}"/>
                    </a:ext>
                  </a:extLst>
                </p:cNvPr>
                <p:cNvSpPr/>
                <p:nvPr/>
              </p:nvSpPr>
              <p:spPr bwMode="auto">
                <a:xfrm>
                  <a:off x="4493" y="2316"/>
                  <a:ext cx="66" cy="33"/>
                </a:xfrm>
                <a:custGeom>
                  <a:avLst/>
                  <a:gdLst>
                    <a:gd name="T0" fmla="*/ 32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2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10" y="16"/>
                        <a:pt x="18" y="16"/>
                      </a:cubicBezTo>
                      <a:cubicBezTo>
                        <a:pt x="26" y="16"/>
                        <a:pt x="32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39" name="Freeform 352">
                  <a:extLst>
                    <a:ext uri="{FF2B5EF4-FFF2-40B4-BE49-F238E27FC236}">
                      <a16:creationId xmlns:a16="http://schemas.microsoft.com/office/drawing/2014/main" id="{A5C80052-39CF-48BF-A54D-7A0E2BCE2E4E}"/>
                    </a:ext>
                  </a:extLst>
                </p:cNvPr>
                <p:cNvSpPr/>
                <p:nvPr/>
              </p:nvSpPr>
              <p:spPr bwMode="auto">
                <a:xfrm>
                  <a:off x="4569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5 w 33"/>
                    <a:gd name="T3" fmla="*/ 0 h 16"/>
                    <a:gd name="T4" fmla="*/ 1 w 33"/>
                    <a:gd name="T5" fmla="*/ 8 h 16"/>
                    <a:gd name="T6" fmla="*/ 18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10" y="16"/>
                        <a:pt x="18" y="16"/>
                      </a:cubicBezTo>
                      <a:cubicBezTo>
                        <a:pt x="27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0" name="Freeform 353">
                  <a:extLst>
                    <a:ext uri="{FF2B5EF4-FFF2-40B4-BE49-F238E27FC236}">
                      <a16:creationId xmlns:a16="http://schemas.microsoft.com/office/drawing/2014/main" id="{66E4D0BD-65F0-44F5-94E0-503A83F38B8D}"/>
                    </a:ext>
                  </a:extLst>
                </p:cNvPr>
                <p:cNvSpPr/>
                <p:nvPr/>
              </p:nvSpPr>
              <p:spPr bwMode="auto">
                <a:xfrm>
                  <a:off x="4646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5 w 33"/>
                    <a:gd name="T3" fmla="*/ 0 h 16"/>
                    <a:gd name="T4" fmla="*/ 1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10" y="16"/>
                        <a:pt x="19" y="16"/>
                      </a:cubicBezTo>
                      <a:cubicBezTo>
                        <a:pt x="27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1" name="Freeform 354">
                  <a:extLst>
                    <a:ext uri="{FF2B5EF4-FFF2-40B4-BE49-F238E27FC236}">
                      <a16:creationId xmlns:a16="http://schemas.microsoft.com/office/drawing/2014/main" id="{BE3DAF09-0603-4899-9E45-37889D69013A}"/>
                    </a:ext>
                  </a:extLst>
                </p:cNvPr>
                <p:cNvSpPr/>
                <p:nvPr/>
              </p:nvSpPr>
              <p:spPr bwMode="auto">
                <a:xfrm>
                  <a:off x="4722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5 w 33"/>
                    <a:gd name="T3" fmla="*/ 0 h 16"/>
                    <a:gd name="T4" fmla="*/ 2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0" y="16"/>
                        <a:pt x="19" y="16"/>
                      </a:cubicBezTo>
                      <a:cubicBezTo>
                        <a:pt x="27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2" name="Freeform 355">
                  <a:extLst>
                    <a:ext uri="{FF2B5EF4-FFF2-40B4-BE49-F238E27FC236}">
                      <a16:creationId xmlns:a16="http://schemas.microsoft.com/office/drawing/2014/main" id="{9EA264DB-66F6-494B-9E6A-5470918DFA88}"/>
                    </a:ext>
                  </a:extLst>
                </p:cNvPr>
                <p:cNvSpPr/>
                <p:nvPr/>
              </p:nvSpPr>
              <p:spPr bwMode="auto">
                <a:xfrm>
                  <a:off x="4798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4 w 33"/>
                    <a:gd name="T3" fmla="*/ 0 h 16"/>
                    <a:gd name="T4" fmla="*/ 2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1" y="16"/>
                        <a:pt x="19" y="16"/>
                      </a:cubicBezTo>
                      <a:cubicBezTo>
                        <a:pt x="27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3" name="Freeform 356">
                  <a:extLst>
                    <a:ext uri="{FF2B5EF4-FFF2-40B4-BE49-F238E27FC236}">
                      <a16:creationId xmlns:a16="http://schemas.microsoft.com/office/drawing/2014/main" id="{F034C862-D01D-4EE5-9EC8-DB1571D96CB1}"/>
                    </a:ext>
                  </a:extLst>
                </p:cNvPr>
                <p:cNvSpPr/>
                <p:nvPr/>
              </p:nvSpPr>
              <p:spPr bwMode="auto">
                <a:xfrm>
                  <a:off x="4875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4 w 33"/>
                    <a:gd name="T3" fmla="*/ 0 h 16"/>
                    <a:gd name="T4" fmla="*/ 2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1" y="16"/>
                        <a:pt x="19" y="16"/>
                      </a:cubicBezTo>
                      <a:cubicBezTo>
                        <a:pt x="28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4" name="Freeform 357">
                  <a:extLst>
                    <a:ext uri="{FF2B5EF4-FFF2-40B4-BE49-F238E27FC236}">
                      <a16:creationId xmlns:a16="http://schemas.microsoft.com/office/drawing/2014/main" id="{39C6F7CE-267E-4225-9A1B-3D2D9AAC55AC}"/>
                    </a:ext>
                  </a:extLst>
                </p:cNvPr>
                <p:cNvSpPr/>
                <p:nvPr/>
              </p:nvSpPr>
              <p:spPr bwMode="auto">
                <a:xfrm>
                  <a:off x="4951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4 w 33"/>
                    <a:gd name="T3" fmla="*/ 0 h 16"/>
                    <a:gd name="T4" fmla="*/ 2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1" y="16"/>
                        <a:pt x="19" y="16"/>
                      </a:cubicBezTo>
                      <a:cubicBezTo>
                        <a:pt x="28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5" name="Freeform 358">
                  <a:extLst>
                    <a:ext uri="{FF2B5EF4-FFF2-40B4-BE49-F238E27FC236}">
                      <a16:creationId xmlns:a16="http://schemas.microsoft.com/office/drawing/2014/main" id="{A0A77E91-6939-418C-9A08-1A2F8932444D}"/>
                    </a:ext>
                  </a:extLst>
                </p:cNvPr>
                <p:cNvSpPr/>
                <p:nvPr/>
              </p:nvSpPr>
              <p:spPr bwMode="auto">
                <a:xfrm>
                  <a:off x="5027" y="231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1" y="16"/>
                        <a:pt x="20" y="16"/>
                      </a:cubicBezTo>
                      <a:cubicBezTo>
                        <a:pt x="28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6" name="Freeform 359">
                  <a:extLst>
                    <a:ext uri="{FF2B5EF4-FFF2-40B4-BE49-F238E27FC236}">
                      <a16:creationId xmlns:a16="http://schemas.microsoft.com/office/drawing/2014/main" id="{F9DFD997-F6B6-4DC4-BD37-AEBCB70C443F}"/>
                    </a:ext>
                  </a:extLst>
                </p:cNvPr>
                <p:cNvSpPr/>
                <p:nvPr/>
              </p:nvSpPr>
              <p:spPr bwMode="auto">
                <a:xfrm>
                  <a:off x="5104" y="231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2" y="16"/>
                        <a:pt x="20" y="16"/>
                      </a:cubicBezTo>
                      <a:cubicBezTo>
                        <a:pt x="28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7" name="Freeform 360">
                  <a:extLst>
                    <a:ext uri="{FF2B5EF4-FFF2-40B4-BE49-F238E27FC236}">
                      <a16:creationId xmlns:a16="http://schemas.microsoft.com/office/drawing/2014/main" id="{61EA3701-63D5-4D1F-8758-170B17DE9680}"/>
                    </a:ext>
                  </a:extLst>
                </p:cNvPr>
                <p:cNvSpPr/>
                <p:nvPr/>
              </p:nvSpPr>
              <p:spPr bwMode="auto">
                <a:xfrm>
                  <a:off x="5180" y="231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4" y="13"/>
                        <a:pt x="12" y="16"/>
                        <a:pt x="20" y="16"/>
                      </a:cubicBezTo>
                      <a:cubicBezTo>
                        <a:pt x="29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8" name="Freeform 361">
                  <a:extLst>
                    <a:ext uri="{FF2B5EF4-FFF2-40B4-BE49-F238E27FC236}">
                      <a16:creationId xmlns:a16="http://schemas.microsoft.com/office/drawing/2014/main" id="{F3081458-1679-4098-99E3-9E7E4B846295}"/>
                    </a:ext>
                  </a:extLst>
                </p:cNvPr>
                <p:cNvSpPr/>
                <p:nvPr/>
              </p:nvSpPr>
              <p:spPr bwMode="auto">
                <a:xfrm>
                  <a:off x="5256" y="231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4" y="13"/>
                        <a:pt x="12" y="16"/>
                        <a:pt x="20" y="16"/>
                      </a:cubicBezTo>
                      <a:cubicBezTo>
                        <a:pt x="29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49" name="Freeform 362">
                  <a:extLst>
                    <a:ext uri="{FF2B5EF4-FFF2-40B4-BE49-F238E27FC236}">
                      <a16:creationId xmlns:a16="http://schemas.microsoft.com/office/drawing/2014/main" id="{6E7CAE0B-A7BC-4F1B-B213-55A614A0CFC5}"/>
                    </a:ext>
                  </a:extLst>
                </p:cNvPr>
                <p:cNvSpPr/>
                <p:nvPr/>
              </p:nvSpPr>
              <p:spPr bwMode="auto">
                <a:xfrm>
                  <a:off x="5333" y="231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1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4" y="13"/>
                        <a:pt x="12" y="16"/>
                        <a:pt x="21" y="16"/>
                      </a:cubicBezTo>
                      <a:cubicBezTo>
                        <a:pt x="29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0" name="Freeform 363">
                  <a:extLst>
                    <a:ext uri="{FF2B5EF4-FFF2-40B4-BE49-F238E27FC236}">
                      <a16:creationId xmlns:a16="http://schemas.microsoft.com/office/drawing/2014/main" id="{EFE9199E-C093-4A6C-8D0F-D6E8FDD8F0A1}"/>
                    </a:ext>
                  </a:extLst>
                </p:cNvPr>
                <p:cNvSpPr/>
                <p:nvPr/>
              </p:nvSpPr>
              <p:spPr bwMode="auto">
                <a:xfrm>
                  <a:off x="5409" y="2316"/>
                  <a:ext cx="70" cy="33"/>
                </a:xfrm>
                <a:custGeom>
                  <a:avLst/>
                  <a:gdLst>
                    <a:gd name="T0" fmla="*/ 33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1 w 34"/>
                    <a:gd name="T7" fmla="*/ 16 h 16"/>
                    <a:gd name="T8" fmla="*/ 33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4" y="13"/>
                        <a:pt x="12" y="16"/>
                        <a:pt x="21" y="16"/>
                      </a:cubicBezTo>
                      <a:cubicBezTo>
                        <a:pt x="29" y="16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1" name="Freeform 364">
                  <a:extLst>
                    <a:ext uri="{FF2B5EF4-FFF2-40B4-BE49-F238E27FC236}">
                      <a16:creationId xmlns:a16="http://schemas.microsoft.com/office/drawing/2014/main" id="{2F632F4A-4AAF-454D-97E6-CD244AB49D7B}"/>
                    </a:ext>
                  </a:extLst>
                </p:cNvPr>
                <p:cNvSpPr/>
                <p:nvPr/>
              </p:nvSpPr>
              <p:spPr bwMode="auto">
                <a:xfrm>
                  <a:off x="5485" y="2316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2 w 35"/>
                    <a:gd name="T5" fmla="*/ 8 h 16"/>
                    <a:gd name="T6" fmla="*/ 21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4" y="13"/>
                        <a:pt x="13" y="16"/>
                        <a:pt x="21" y="16"/>
                      </a:cubicBezTo>
                      <a:cubicBezTo>
                        <a:pt x="29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2" name="Freeform 365">
                  <a:extLst>
                    <a:ext uri="{FF2B5EF4-FFF2-40B4-BE49-F238E27FC236}">
                      <a16:creationId xmlns:a16="http://schemas.microsoft.com/office/drawing/2014/main" id="{88EC7862-5773-490C-9140-598E48712A5B}"/>
                    </a:ext>
                  </a:extLst>
                </p:cNvPr>
                <p:cNvSpPr/>
                <p:nvPr/>
              </p:nvSpPr>
              <p:spPr bwMode="auto">
                <a:xfrm>
                  <a:off x="5562" y="2316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2 w 35"/>
                    <a:gd name="T5" fmla="*/ 8 h 16"/>
                    <a:gd name="T6" fmla="*/ 21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4" y="13"/>
                        <a:pt x="13" y="16"/>
                        <a:pt x="21" y="16"/>
                      </a:cubicBezTo>
                      <a:cubicBezTo>
                        <a:pt x="30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3" name="Freeform 366">
                  <a:extLst>
                    <a:ext uri="{FF2B5EF4-FFF2-40B4-BE49-F238E27FC236}">
                      <a16:creationId xmlns:a16="http://schemas.microsoft.com/office/drawing/2014/main" id="{5D7499B4-2D80-44B3-A422-BE844AF91B05}"/>
                    </a:ext>
                  </a:extLst>
                </p:cNvPr>
                <p:cNvSpPr/>
                <p:nvPr/>
              </p:nvSpPr>
              <p:spPr bwMode="auto">
                <a:xfrm>
                  <a:off x="5638" y="2316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3 w 35"/>
                    <a:gd name="T5" fmla="*/ 8 h 16"/>
                    <a:gd name="T6" fmla="*/ 22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3" y="8"/>
                      </a:cubicBezTo>
                      <a:cubicBezTo>
                        <a:pt x="5" y="13"/>
                        <a:pt x="13" y="16"/>
                        <a:pt x="22" y="16"/>
                      </a:cubicBezTo>
                      <a:cubicBezTo>
                        <a:pt x="30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4" name="Freeform 367">
                  <a:extLst>
                    <a:ext uri="{FF2B5EF4-FFF2-40B4-BE49-F238E27FC236}">
                      <a16:creationId xmlns:a16="http://schemas.microsoft.com/office/drawing/2014/main" id="{C300D254-773E-4394-837A-756929AC57FE}"/>
                    </a:ext>
                  </a:extLst>
                </p:cNvPr>
                <p:cNvSpPr/>
                <p:nvPr/>
              </p:nvSpPr>
              <p:spPr bwMode="auto">
                <a:xfrm>
                  <a:off x="5714" y="2316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3 w 35"/>
                    <a:gd name="T5" fmla="*/ 8 h 16"/>
                    <a:gd name="T6" fmla="*/ 22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3" y="8"/>
                      </a:cubicBezTo>
                      <a:cubicBezTo>
                        <a:pt x="5" y="13"/>
                        <a:pt x="13" y="16"/>
                        <a:pt x="22" y="16"/>
                      </a:cubicBezTo>
                      <a:cubicBezTo>
                        <a:pt x="30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5" name="Freeform 368">
                  <a:extLst>
                    <a:ext uri="{FF2B5EF4-FFF2-40B4-BE49-F238E27FC236}">
                      <a16:creationId xmlns:a16="http://schemas.microsoft.com/office/drawing/2014/main" id="{0307BAC4-31DF-4BD8-A820-D0527DB50D74}"/>
                    </a:ext>
                  </a:extLst>
                </p:cNvPr>
                <p:cNvSpPr/>
                <p:nvPr/>
              </p:nvSpPr>
              <p:spPr bwMode="auto">
                <a:xfrm>
                  <a:off x="4194" y="2357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0 w 32"/>
                    <a:gd name="T5" fmla="*/ 8 h 16"/>
                    <a:gd name="T6" fmla="*/ 17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1" y="13"/>
                        <a:pt x="8" y="16"/>
                        <a:pt x="17" y="16"/>
                      </a:cubicBezTo>
                      <a:cubicBezTo>
                        <a:pt x="25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6" name="Freeform 369">
                  <a:extLst>
                    <a:ext uri="{FF2B5EF4-FFF2-40B4-BE49-F238E27FC236}">
                      <a16:creationId xmlns:a16="http://schemas.microsoft.com/office/drawing/2014/main" id="{227442E3-9D1B-4A06-B4A0-6150B7B5AAE7}"/>
                    </a:ext>
                  </a:extLst>
                </p:cNvPr>
                <p:cNvSpPr/>
                <p:nvPr/>
              </p:nvSpPr>
              <p:spPr bwMode="auto">
                <a:xfrm>
                  <a:off x="4270" y="2357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7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2" y="13"/>
                        <a:pt x="9" y="16"/>
                        <a:pt x="17" y="16"/>
                      </a:cubicBezTo>
                      <a:cubicBezTo>
                        <a:pt x="26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7" name="Freeform 370">
                  <a:extLst>
                    <a:ext uri="{FF2B5EF4-FFF2-40B4-BE49-F238E27FC236}">
                      <a16:creationId xmlns:a16="http://schemas.microsoft.com/office/drawing/2014/main" id="{09D08822-A189-440B-97BD-E6DCFEC23C94}"/>
                    </a:ext>
                  </a:extLst>
                </p:cNvPr>
                <p:cNvSpPr/>
                <p:nvPr/>
              </p:nvSpPr>
              <p:spPr bwMode="auto">
                <a:xfrm>
                  <a:off x="4348" y="2357"/>
                  <a:ext cx="67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4 w 32"/>
                    <a:gd name="T3" fmla="*/ 0 h 16"/>
                    <a:gd name="T4" fmla="*/ 0 w 32"/>
                    <a:gd name="T5" fmla="*/ 8 h 16"/>
                    <a:gd name="T6" fmla="*/ 17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1" y="13"/>
                        <a:pt x="9" y="16"/>
                        <a:pt x="17" y="16"/>
                      </a:cubicBezTo>
                      <a:cubicBezTo>
                        <a:pt x="26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8" name="Freeform 371">
                  <a:extLst>
                    <a:ext uri="{FF2B5EF4-FFF2-40B4-BE49-F238E27FC236}">
                      <a16:creationId xmlns:a16="http://schemas.microsoft.com/office/drawing/2014/main" id="{9E5B9960-104A-4AC0-9E20-ECC381BAA457}"/>
                    </a:ext>
                  </a:extLst>
                </p:cNvPr>
                <p:cNvSpPr/>
                <p:nvPr/>
              </p:nvSpPr>
              <p:spPr bwMode="auto">
                <a:xfrm>
                  <a:off x="4425" y="2357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5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9" y="16"/>
                        <a:pt x="18" y="16"/>
                      </a:cubicBezTo>
                      <a:cubicBezTo>
                        <a:pt x="26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59" name="Freeform 372">
                  <a:extLst>
                    <a:ext uri="{FF2B5EF4-FFF2-40B4-BE49-F238E27FC236}">
                      <a16:creationId xmlns:a16="http://schemas.microsoft.com/office/drawing/2014/main" id="{76EA5B04-607D-44C3-AB3C-17D19996361D}"/>
                    </a:ext>
                  </a:extLst>
                </p:cNvPr>
                <p:cNvSpPr/>
                <p:nvPr/>
              </p:nvSpPr>
              <p:spPr bwMode="auto">
                <a:xfrm>
                  <a:off x="4501" y="2357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5 w 33"/>
                    <a:gd name="T3" fmla="*/ 0 h 16"/>
                    <a:gd name="T4" fmla="*/ 1 w 33"/>
                    <a:gd name="T5" fmla="*/ 8 h 16"/>
                    <a:gd name="T6" fmla="*/ 18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10" y="16"/>
                        <a:pt x="18" y="16"/>
                      </a:cubicBezTo>
                      <a:cubicBezTo>
                        <a:pt x="27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0" name="Freeform 373">
                  <a:extLst>
                    <a:ext uri="{FF2B5EF4-FFF2-40B4-BE49-F238E27FC236}">
                      <a16:creationId xmlns:a16="http://schemas.microsoft.com/office/drawing/2014/main" id="{0AF19D35-2915-4628-B7C9-14AB7E665180}"/>
                    </a:ext>
                  </a:extLst>
                </p:cNvPr>
                <p:cNvSpPr/>
                <p:nvPr/>
              </p:nvSpPr>
              <p:spPr bwMode="auto">
                <a:xfrm>
                  <a:off x="4580" y="2357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4 w 32"/>
                    <a:gd name="T3" fmla="*/ 0 h 16"/>
                    <a:gd name="T4" fmla="*/ 1 w 32"/>
                    <a:gd name="T5" fmla="*/ 8 h 16"/>
                    <a:gd name="T6" fmla="*/ 18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0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9" y="16"/>
                        <a:pt x="18" y="16"/>
                      </a:cubicBezTo>
                      <a:cubicBezTo>
                        <a:pt x="26" y="16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1" name="Freeform 374">
                  <a:extLst>
                    <a:ext uri="{FF2B5EF4-FFF2-40B4-BE49-F238E27FC236}">
                      <a16:creationId xmlns:a16="http://schemas.microsoft.com/office/drawing/2014/main" id="{09FA87BA-468A-4454-A25C-A899D3C077BC}"/>
                    </a:ext>
                  </a:extLst>
                </p:cNvPr>
                <p:cNvSpPr/>
                <p:nvPr/>
              </p:nvSpPr>
              <p:spPr bwMode="auto">
                <a:xfrm>
                  <a:off x="4656" y="2357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4 w 33"/>
                    <a:gd name="T3" fmla="*/ 0 h 16"/>
                    <a:gd name="T4" fmla="*/ 1 w 33"/>
                    <a:gd name="T5" fmla="*/ 8 h 16"/>
                    <a:gd name="T6" fmla="*/ 18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10" y="16"/>
                        <a:pt x="18" y="16"/>
                      </a:cubicBezTo>
                      <a:cubicBezTo>
                        <a:pt x="27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2" name="Freeform 375">
                  <a:extLst>
                    <a:ext uri="{FF2B5EF4-FFF2-40B4-BE49-F238E27FC236}">
                      <a16:creationId xmlns:a16="http://schemas.microsoft.com/office/drawing/2014/main" id="{A5197413-4CD4-4FB6-B706-8D578BA9F9EB}"/>
                    </a:ext>
                  </a:extLst>
                </p:cNvPr>
                <p:cNvSpPr/>
                <p:nvPr/>
              </p:nvSpPr>
              <p:spPr bwMode="auto">
                <a:xfrm>
                  <a:off x="4732" y="2357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5 w 33"/>
                    <a:gd name="T3" fmla="*/ 0 h 16"/>
                    <a:gd name="T4" fmla="*/ 2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1" y="16"/>
                        <a:pt x="19" y="16"/>
                      </a:cubicBezTo>
                      <a:cubicBezTo>
                        <a:pt x="28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3" name="Freeform 376">
                  <a:extLst>
                    <a:ext uri="{FF2B5EF4-FFF2-40B4-BE49-F238E27FC236}">
                      <a16:creationId xmlns:a16="http://schemas.microsoft.com/office/drawing/2014/main" id="{FB78E4E3-A51D-403D-B75C-FA353871327C}"/>
                    </a:ext>
                  </a:extLst>
                </p:cNvPr>
                <p:cNvSpPr/>
                <p:nvPr/>
              </p:nvSpPr>
              <p:spPr bwMode="auto">
                <a:xfrm>
                  <a:off x="4811" y="2357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4 w 33"/>
                    <a:gd name="T3" fmla="*/ 0 h 16"/>
                    <a:gd name="T4" fmla="*/ 1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10" y="16"/>
                        <a:pt x="19" y="16"/>
                      </a:cubicBezTo>
                      <a:cubicBezTo>
                        <a:pt x="27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4" name="Freeform 377">
                  <a:extLst>
                    <a:ext uri="{FF2B5EF4-FFF2-40B4-BE49-F238E27FC236}">
                      <a16:creationId xmlns:a16="http://schemas.microsoft.com/office/drawing/2014/main" id="{FCFEB1E4-2D23-4CD4-842D-CE72FCD7697D}"/>
                    </a:ext>
                  </a:extLst>
                </p:cNvPr>
                <p:cNvSpPr/>
                <p:nvPr/>
              </p:nvSpPr>
              <p:spPr bwMode="auto">
                <a:xfrm>
                  <a:off x="4887" y="2357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4 w 33"/>
                    <a:gd name="T3" fmla="*/ 0 h 16"/>
                    <a:gd name="T4" fmla="*/ 1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3" y="13"/>
                        <a:pt x="11" y="16"/>
                        <a:pt x="19" y="16"/>
                      </a:cubicBezTo>
                      <a:cubicBezTo>
                        <a:pt x="28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5" name="Freeform 378">
                  <a:extLst>
                    <a:ext uri="{FF2B5EF4-FFF2-40B4-BE49-F238E27FC236}">
                      <a16:creationId xmlns:a16="http://schemas.microsoft.com/office/drawing/2014/main" id="{3C943A6C-1D13-47D3-AC09-1802E8ABE00F}"/>
                    </a:ext>
                  </a:extLst>
                </p:cNvPr>
                <p:cNvSpPr/>
                <p:nvPr/>
              </p:nvSpPr>
              <p:spPr bwMode="auto">
                <a:xfrm>
                  <a:off x="4965" y="2357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4 w 33"/>
                    <a:gd name="T3" fmla="*/ 0 h 16"/>
                    <a:gd name="T4" fmla="*/ 1 w 33"/>
                    <a:gd name="T5" fmla="*/ 8 h 16"/>
                    <a:gd name="T6" fmla="*/ 19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1" y="8"/>
                      </a:cubicBezTo>
                      <a:cubicBezTo>
                        <a:pt x="2" y="13"/>
                        <a:pt x="10" y="16"/>
                        <a:pt x="19" y="16"/>
                      </a:cubicBezTo>
                      <a:cubicBezTo>
                        <a:pt x="27" y="16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6" name="Freeform 379">
                  <a:extLst>
                    <a:ext uri="{FF2B5EF4-FFF2-40B4-BE49-F238E27FC236}">
                      <a16:creationId xmlns:a16="http://schemas.microsoft.com/office/drawing/2014/main" id="{4B67251D-BF94-45D9-B400-539209E518E5}"/>
                    </a:ext>
                  </a:extLst>
                </p:cNvPr>
                <p:cNvSpPr/>
                <p:nvPr/>
              </p:nvSpPr>
              <p:spPr bwMode="auto">
                <a:xfrm>
                  <a:off x="5042" y="2357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1 w 34"/>
                    <a:gd name="T5" fmla="*/ 8 h 16"/>
                    <a:gd name="T6" fmla="*/ 19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3" y="13"/>
                        <a:pt x="11" y="16"/>
                        <a:pt x="19" y="16"/>
                      </a:cubicBezTo>
                      <a:cubicBezTo>
                        <a:pt x="28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7" name="Freeform 380">
                  <a:extLst>
                    <a:ext uri="{FF2B5EF4-FFF2-40B4-BE49-F238E27FC236}">
                      <a16:creationId xmlns:a16="http://schemas.microsoft.com/office/drawing/2014/main" id="{35B709B4-27A0-4407-9B22-179649B6C8D3}"/>
                    </a:ext>
                  </a:extLst>
                </p:cNvPr>
                <p:cNvSpPr/>
                <p:nvPr/>
              </p:nvSpPr>
              <p:spPr bwMode="auto">
                <a:xfrm>
                  <a:off x="5118" y="2357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2" y="16"/>
                        <a:pt x="20" y="16"/>
                      </a:cubicBezTo>
                      <a:cubicBezTo>
                        <a:pt x="29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8" name="Freeform 381">
                  <a:extLst>
                    <a:ext uri="{FF2B5EF4-FFF2-40B4-BE49-F238E27FC236}">
                      <a16:creationId xmlns:a16="http://schemas.microsoft.com/office/drawing/2014/main" id="{00B062B0-DAB4-4056-B9AD-0EF81A3639D2}"/>
                    </a:ext>
                  </a:extLst>
                </p:cNvPr>
                <p:cNvSpPr/>
                <p:nvPr/>
              </p:nvSpPr>
              <p:spPr bwMode="auto">
                <a:xfrm>
                  <a:off x="5196" y="2357"/>
                  <a:ext cx="71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1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1" y="8"/>
                      </a:cubicBezTo>
                      <a:cubicBezTo>
                        <a:pt x="3" y="13"/>
                        <a:pt x="11" y="16"/>
                        <a:pt x="20" y="16"/>
                      </a:cubicBezTo>
                      <a:cubicBezTo>
                        <a:pt x="28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69" name="Freeform 382">
                  <a:extLst>
                    <a:ext uri="{FF2B5EF4-FFF2-40B4-BE49-F238E27FC236}">
                      <a16:creationId xmlns:a16="http://schemas.microsoft.com/office/drawing/2014/main" id="{4DF4BE93-C0E9-4EC0-9F91-46E7B0C7BF4D}"/>
                    </a:ext>
                  </a:extLst>
                </p:cNvPr>
                <p:cNvSpPr/>
                <p:nvPr/>
              </p:nvSpPr>
              <p:spPr bwMode="auto">
                <a:xfrm>
                  <a:off x="5273" y="2357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4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3" y="13"/>
                        <a:pt x="12" y="16"/>
                        <a:pt x="20" y="16"/>
                      </a:cubicBezTo>
                      <a:cubicBezTo>
                        <a:pt x="29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0" name="Freeform 383">
                  <a:extLst>
                    <a:ext uri="{FF2B5EF4-FFF2-40B4-BE49-F238E27FC236}">
                      <a16:creationId xmlns:a16="http://schemas.microsoft.com/office/drawing/2014/main" id="{02F3030F-9911-4B43-8D69-BF040E7485A2}"/>
                    </a:ext>
                  </a:extLst>
                </p:cNvPr>
                <p:cNvSpPr/>
                <p:nvPr/>
              </p:nvSpPr>
              <p:spPr bwMode="auto">
                <a:xfrm>
                  <a:off x="5349" y="2357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2 w 35"/>
                    <a:gd name="T5" fmla="*/ 8 h 16"/>
                    <a:gd name="T6" fmla="*/ 21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4" y="13"/>
                        <a:pt x="12" y="16"/>
                        <a:pt x="21" y="16"/>
                      </a:cubicBezTo>
                      <a:cubicBezTo>
                        <a:pt x="29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1" name="Freeform 384">
                  <a:extLst>
                    <a:ext uri="{FF2B5EF4-FFF2-40B4-BE49-F238E27FC236}">
                      <a16:creationId xmlns:a16="http://schemas.microsoft.com/office/drawing/2014/main" id="{E81761BB-4D59-4A85-A916-045F9724D828}"/>
                    </a:ext>
                  </a:extLst>
                </p:cNvPr>
                <p:cNvSpPr/>
                <p:nvPr/>
              </p:nvSpPr>
              <p:spPr bwMode="auto">
                <a:xfrm>
                  <a:off x="5428" y="2357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3 w 34"/>
                    <a:gd name="T3" fmla="*/ 0 h 16"/>
                    <a:gd name="T4" fmla="*/ 2 w 34"/>
                    <a:gd name="T5" fmla="*/ 8 h 16"/>
                    <a:gd name="T6" fmla="*/ 20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0" y="4"/>
                        <a:pt x="22" y="0"/>
                        <a:pt x="13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3"/>
                        <a:pt x="12" y="16"/>
                        <a:pt x="20" y="16"/>
                      </a:cubicBezTo>
                      <a:cubicBezTo>
                        <a:pt x="29" y="16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2" name="Freeform 385">
                  <a:extLst>
                    <a:ext uri="{FF2B5EF4-FFF2-40B4-BE49-F238E27FC236}">
                      <a16:creationId xmlns:a16="http://schemas.microsoft.com/office/drawing/2014/main" id="{416DA702-24B9-433E-AD23-8EBF882A93E3}"/>
                    </a:ext>
                  </a:extLst>
                </p:cNvPr>
                <p:cNvSpPr/>
                <p:nvPr/>
              </p:nvSpPr>
              <p:spPr bwMode="auto">
                <a:xfrm>
                  <a:off x="5504" y="2357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2 w 35"/>
                    <a:gd name="T5" fmla="*/ 8 h 16"/>
                    <a:gd name="T6" fmla="*/ 21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3"/>
                        <a:pt x="13" y="16"/>
                        <a:pt x="21" y="16"/>
                      </a:cubicBezTo>
                      <a:cubicBezTo>
                        <a:pt x="29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3" name="Freeform 386">
                  <a:extLst>
                    <a:ext uri="{FF2B5EF4-FFF2-40B4-BE49-F238E27FC236}">
                      <a16:creationId xmlns:a16="http://schemas.microsoft.com/office/drawing/2014/main" id="{D8AFA43B-E9ED-4ACB-AAA2-C43DD7403ED7}"/>
                    </a:ext>
                  </a:extLst>
                </p:cNvPr>
                <p:cNvSpPr/>
                <p:nvPr/>
              </p:nvSpPr>
              <p:spPr bwMode="auto">
                <a:xfrm>
                  <a:off x="5580" y="2357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3 w 35"/>
                    <a:gd name="T5" fmla="*/ 8 h 16"/>
                    <a:gd name="T6" fmla="*/ 22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6" y="0"/>
                        <a:pt x="0" y="4"/>
                        <a:pt x="3" y="8"/>
                      </a:cubicBezTo>
                      <a:cubicBezTo>
                        <a:pt x="5" y="13"/>
                        <a:pt x="13" y="16"/>
                        <a:pt x="22" y="16"/>
                      </a:cubicBezTo>
                      <a:cubicBezTo>
                        <a:pt x="30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4" name="Freeform 387">
                  <a:extLst>
                    <a:ext uri="{FF2B5EF4-FFF2-40B4-BE49-F238E27FC236}">
                      <a16:creationId xmlns:a16="http://schemas.microsoft.com/office/drawing/2014/main" id="{3F7AA539-8282-476C-9F7F-7BDB038163FF}"/>
                    </a:ext>
                  </a:extLst>
                </p:cNvPr>
                <p:cNvSpPr/>
                <p:nvPr/>
              </p:nvSpPr>
              <p:spPr bwMode="auto">
                <a:xfrm>
                  <a:off x="5659" y="2357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3 w 35"/>
                    <a:gd name="T3" fmla="*/ 0 h 16"/>
                    <a:gd name="T4" fmla="*/ 2 w 35"/>
                    <a:gd name="T5" fmla="*/ 8 h 16"/>
                    <a:gd name="T6" fmla="*/ 21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0" y="4"/>
                        <a:pt x="22" y="0"/>
                        <a:pt x="13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3"/>
                        <a:pt x="13" y="16"/>
                        <a:pt x="21" y="16"/>
                      </a:cubicBezTo>
                      <a:cubicBezTo>
                        <a:pt x="30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5" name="Freeform 388">
                  <a:extLst>
                    <a:ext uri="{FF2B5EF4-FFF2-40B4-BE49-F238E27FC236}">
                      <a16:creationId xmlns:a16="http://schemas.microsoft.com/office/drawing/2014/main" id="{A0480E0C-5283-493F-9D1D-6CC38DF0E4C4}"/>
                    </a:ext>
                  </a:extLst>
                </p:cNvPr>
                <p:cNvSpPr/>
                <p:nvPr/>
              </p:nvSpPr>
              <p:spPr bwMode="auto">
                <a:xfrm>
                  <a:off x="5735" y="2357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14 w 35"/>
                    <a:gd name="T3" fmla="*/ 0 h 16"/>
                    <a:gd name="T4" fmla="*/ 2 w 35"/>
                    <a:gd name="T5" fmla="*/ 8 h 16"/>
                    <a:gd name="T6" fmla="*/ 22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5" y="13"/>
                        <a:pt x="13" y="16"/>
                        <a:pt x="22" y="16"/>
                      </a:cubicBezTo>
                      <a:cubicBezTo>
                        <a:pt x="30" y="16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6" name="Freeform 389">
                  <a:extLst>
                    <a:ext uri="{FF2B5EF4-FFF2-40B4-BE49-F238E27FC236}">
                      <a16:creationId xmlns:a16="http://schemas.microsoft.com/office/drawing/2014/main" id="{29DA87CB-A087-4E88-A7AB-966441861CBB}"/>
                    </a:ext>
                  </a:extLst>
                </p:cNvPr>
                <p:cNvSpPr/>
                <p:nvPr/>
              </p:nvSpPr>
              <p:spPr bwMode="auto">
                <a:xfrm>
                  <a:off x="5756" y="2398"/>
                  <a:ext cx="74" cy="35"/>
                </a:xfrm>
                <a:custGeom>
                  <a:avLst/>
                  <a:gdLst>
                    <a:gd name="T0" fmla="*/ 33 w 36"/>
                    <a:gd name="T1" fmla="*/ 8 h 17"/>
                    <a:gd name="T2" fmla="*/ 14 w 36"/>
                    <a:gd name="T3" fmla="*/ 0 h 17"/>
                    <a:gd name="T4" fmla="*/ 2 w 36"/>
                    <a:gd name="T5" fmla="*/ 8 h 17"/>
                    <a:gd name="T6" fmla="*/ 22 w 36"/>
                    <a:gd name="T7" fmla="*/ 17 h 17"/>
                    <a:gd name="T8" fmla="*/ 33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5" y="13"/>
                        <a:pt x="13" y="17"/>
                        <a:pt x="22" y="17"/>
                      </a:cubicBezTo>
                      <a:cubicBezTo>
                        <a:pt x="31" y="17"/>
                        <a:pt x="36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7" name="Freeform 390">
                  <a:extLst>
                    <a:ext uri="{FF2B5EF4-FFF2-40B4-BE49-F238E27FC236}">
                      <a16:creationId xmlns:a16="http://schemas.microsoft.com/office/drawing/2014/main" id="{4D96BF93-051B-4B4C-BEF3-7510DB2506B8}"/>
                    </a:ext>
                  </a:extLst>
                </p:cNvPr>
                <p:cNvSpPr/>
                <p:nvPr/>
              </p:nvSpPr>
              <p:spPr bwMode="auto">
                <a:xfrm>
                  <a:off x="4355" y="2398"/>
                  <a:ext cx="66" cy="35"/>
                </a:xfrm>
                <a:custGeom>
                  <a:avLst/>
                  <a:gdLst>
                    <a:gd name="T0" fmla="*/ 32 w 32"/>
                    <a:gd name="T1" fmla="*/ 8 h 17"/>
                    <a:gd name="T2" fmla="*/ 15 w 32"/>
                    <a:gd name="T3" fmla="*/ 0 h 17"/>
                    <a:gd name="T4" fmla="*/ 1 w 32"/>
                    <a:gd name="T5" fmla="*/ 8 h 17"/>
                    <a:gd name="T6" fmla="*/ 18 w 32"/>
                    <a:gd name="T7" fmla="*/ 17 h 17"/>
                    <a:gd name="T8" fmla="*/ 32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2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1" y="13"/>
                        <a:pt x="9" y="17"/>
                        <a:pt x="18" y="17"/>
                      </a:cubicBezTo>
                      <a:cubicBezTo>
                        <a:pt x="26" y="17"/>
                        <a:pt x="32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8" name="Freeform 391">
                  <a:extLst>
                    <a:ext uri="{FF2B5EF4-FFF2-40B4-BE49-F238E27FC236}">
                      <a16:creationId xmlns:a16="http://schemas.microsoft.com/office/drawing/2014/main" id="{6AED587F-F2C6-464A-82F7-AC31C1D997AA}"/>
                    </a:ext>
                  </a:extLst>
                </p:cNvPr>
                <p:cNvSpPr/>
                <p:nvPr/>
              </p:nvSpPr>
              <p:spPr bwMode="auto">
                <a:xfrm>
                  <a:off x="4433" y="2398"/>
                  <a:ext cx="66" cy="35"/>
                </a:xfrm>
                <a:custGeom>
                  <a:avLst/>
                  <a:gdLst>
                    <a:gd name="T0" fmla="*/ 31 w 32"/>
                    <a:gd name="T1" fmla="*/ 8 h 17"/>
                    <a:gd name="T2" fmla="*/ 14 w 32"/>
                    <a:gd name="T3" fmla="*/ 0 h 17"/>
                    <a:gd name="T4" fmla="*/ 0 w 32"/>
                    <a:gd name="T5" fmla="*/ 8 h 17"/>
                    <a:gd name="T6" fmla="*/ 18 w 32"/>
                    <a:gd name="T7" fmla="*/ 17 h 17"/>
                    <a:gd name="T8" fmla="*/ 31 w 32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7">
                      <a:moveTo>
                        <a:pt x="31" y="8"/>
                      </a:moveTo>
                      <a:cubicBezTo>
                        <a:pt x="30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0" y="8"/>
                      </a:cubicBezTo>
                      <a:cubicBezTo>
                        <a:pt x="1" y="13"/>
                        <a:pt x="9" y="17"/>
                        <a:pt x="18" y="17"/>
                      </a:cubicBezTo>
                      <a:cubicBezTo>
                        <a:pt x="26" y="17"/>
                        <a:pt x="32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79" name="Freeform 392">
                  <a:extLst>
                    <a:ext uri="{FF2B5EF4-FFF2-40B4-BE49-F238E27FC236}">
                      <a16:creationId xmlns:a16="http://schemas.microsoft.com/office/drawing/2014/main" id="{E930B406-AAAF-48E7-9B52-B61B092F346E}"/>
                    </a:ext>
                  </a:extLst>
                </p:cNvPr>
                <p:cNvSpPr/>
                <p:nvPr/>
              </p:nvSpPr>
              <p:spPr bwMode="auto">
                <a:xfrm>
                  <a:off x="4509" y="2398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5 w 33"/>
                    <a:gd name="T3" fmla="*/ 0 h 17"/>
                    <a:gd name="T4" fmla="*/ 1 w 33"/>
                    <a:gd name="T5" fmla="*/ 8 h 17"/>
                    <a:gd name="T6" fmla="*/ 19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1" y="8"/>
                      </a:cubicBezTo>
                      <a:cubicBezTo>
                        <a:pt x="2" y="13"/>
                        <a:pt x="10" y="17"/>
                        <a:pt x="19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0" name="Freeform 393">
                  <a:extLst>
                    <a:ext uri="{FF2B5EF4-FFF2-40B4-BE49-F238E27FC236}">
                      <a16:creationId xmlns:a16="http://schemas.microsoft.com/office/drawing/2014/main" id="{C66FD824-B263-4606-9E3C-C7DB8AD2ED6F}"/>
                    </a:ext>
                  </a:extLst>
                </p:cNvPr>
                <p:cNvSpPr/>
                <p:nvPr/>
              </p:nvSpPr>
              <p:spPr bwMode="auto">
                <a:xfrm>
                  <a:off x="4588" y="2398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5 w 33"/>
                    <a:gd name="T3" fmla="*/ 0 h 17"/>
                    <a:gd name="T4" fmla="*/ 1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10" y="17"/>
                        <a:pt x="18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1" name="Freeform 394">
                  <a:extLst>
                    <a:ext uri="{FF2B5EF4-FFF2-40B4-BE49-F238E27FC236}">
                      <a16:creationId xmlns:a16="http://schemas.microsoft.com/office/drawing/2014/main" id="{7BA25C0F-2AC7-4C18-AB9D-FD3A2093E2A1}"/>
                    </a:ext>
                  </a:extLst>
                </p:cNvPr>
                <p:cNvSpPr/>
                <p:nvPr/>
              </p:nvSpPr>
              <p:spPr bwMode="auto">
                <a:xfrm>
                  <a:off x="4666" y="2398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4 w 33"/>
                    <a:gd name="T3" fmla="*/ 0 h 17"/>
                    <a:gd name="T4" fmla="*/ 1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10" y="17"/>
                        <a:pt x="18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2" name="Freeform 395">
                  <a:extLst>
                    <a:ext uri="{FF2B5EF4-FFF2-40B4-BE49-F238E27FC236}">
                      <a16:creationId xmlns:a16="http://schemas.microsoft.com/office/drawing/2014/main" id="{FCF3146E-9C61-4794-8C31-94BCA0F731AB}"/>
                    </a:ext>
                  </a:extLst>
                </p:cNvPr>
                <p:cNvSpPr/>
                <p:nvPr/>
              </p:nvSpPr>
              <p:spPr bwMode="auto">
                <a:xfrm>
                  <a:off x="4745" y="2398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4 w 33"/>
                    <a:gd name="T3" fmla="*/ 0 h 17"/>
                    <a:gd name="T4" fmla="*/ 1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0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2" y="13"/>
                        <a:pt x="10" y="17"/>
                        <a:pt x="18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3" name="Freeform 396">
                  <a:extLst>
                    <a:ext uri="{FF2B5EF4-FFF2-40B4-BE49-F238E27FC236}">
                      <a16:creationId xmlns:a16="http://schemas.microsoft.com/office/drawing/2014/main" id="{2C47F369-77AF-4443-8EB8-7FB9D357FCEB}"/>
                    </a:ext>
                  </a:extLst>
                </p:cNvPr>
                <p:cNvSpPr/>
                <p:nvPr/>
              </p:nvSpPr>
              <p:spPr bwMode="auto">
                <a:xfrm>
                  <a:off x="4821" y="2398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15 w 34"/>
                    <a:gd name="T3" fmla="*/ 0 h 17"/>
                    <a:gd name="T4" fmla="*/ 2 w 34"/>
                    <a:gd name="T5" fmla="*/ 8 h 17"/>
                    <a:gd name="T6" fmla="*/ 19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1" y="4"/>
                        <a:pt x="23" y="0"/>
                        <a:pt x="15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1" y="17"/>
                        <a:pt x="19" y="17"/>
                      </a:cubicBezTo>
                      <a:cubicBezTo>
                        <a:pt x="28" y="17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4" name="Freeform 397">
                  <a:extLst>
                    <a:ext uri="{FF2B5EF4-FFF2-40B4-BE49-F238E27FC236}">
                      <a16:creationId xmlns:a16="http://schemas.microsoft.com/office/drawing/2014/main" id="{04F97B98-E40B-46D3-80A8-FCB7CC2FCC00}"/>
                    </a:ext>
                  </a:extLst>
                </p:cNvPr>
                <p:cNvSpPr/>
                <p:nvPr/>
              </p:nvSpPr>
              <p:spPr bwMode="auto">
                <a:xfrm>
                  <a:off x="4899" y="2398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19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3" y="13"/>
                        <a:pt x="11" y="17"/>
                        <a:pt x="19" y="17"/>
                      </a:cubicBezTo>
                      <a:cubicBezTo>
                        <a:pt x="28" y="17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5" name="Freeform 398">
                  <a:extLst>
                    <a:ext uri="{FF2B5EF4-FFF2-40B4-BE49-F238E27FC236}">
                      <a16:creationId xmlns:a16="http://schemas.microsoft.com/office/drawing/2014/main" id="{B1064EF6-8B41-4A2D-AC89-6ED05770FB77}"/>
                    </a:ext>
                  </a:extLst>
                </p:cNvPr>
                <p:cNvSpPr/>
                <p:nvPr/>
              </p:nvSpPr>
              <p:spPr bwMode="auto">
                <a:xfrm>
                  <a:off x="4978" y="2398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19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1" y="8"/>
                      </a:cubicBezTo>
                      <a:cubicBezTo>
                        <a:pt x="3" y="13"/>
                        <a:pt x="11" y="17"/>
                        <a:pt x="19" y="17"/>
                      </a:cubicBezTo>
                      <a:cubicBezTo>
                        <a:pt x="28" y="17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6" name="Freeform 399">
                  <a:extLst>
                    <a:ext uri="{FF2B5EF4-FFF2-40B4-BE49-F238E27FC236}">
                      <a16:creationId xmlns:a16="http://schemas.microsoft.com/office/drawing/2014/main" id="{B4CC745B-4447-41E9-B591-AA0350C713C0}"/>
                    </a:ext>
                  </a:extLst>
                </p:cNvPr>
                <p:cNvSpPr/>
                <p:nvPr/>
              </p:nvSpPr>
              <p:spPr bwMode="auto">
                <a:xfrm>
                  <a:off x="5056" y="2398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4 w 33"/>
                    <a:gd name="T3" fmla="*/ 0 h 17"/>
                    <a:gd name="T4" fmla="*/ 1 w 33"/>
                    <a:gd name="T5" fmla="*/ 8 h 17"/>
                    <a:gd name="T6" fmla="*/ 19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0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1" y="8"/>
                      </a:cubicBezTo>
                      <a:cubicBezTo>
                        <a:pt x="3" y="13"/>
                        <a:pt x="11" y="17"/>
                        <a:pt x="19" y="17"/>
                      </a:cubicBezTo>
                      <a:cubicBezTo>
                        <a:pt x="28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7" name="Freeform 400">
                  <a:extLst>
                    <a:ext uri="{FF2B5EF4-FFF2-40B4-BE49-F238E27FC236}">
                      <a16:creationId xmlns:a16="http://schemas.microsoft.com/office/drawing/2014/main" id="{AF39C747-E40A-4B86-A557-751F335F7A6A}"/>
                    </a:ext>
                  </a:extLst>
                </p:cNvPr>
                <p:cNvSpPr/>
                <p:nvPr/>
              </p:nvSpPr>
              <p:spPr bwMode="auto">
                <a:xfrm>
                  <a:off x="5132" y="2398"/>
                  <a:ext cx="71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4 w 34"/>
                    <a:gd name="T3" fmla="*/ 0 h 17"/>
                    <a:gd name="T4" fmla="*/ 2 w 34"/>
                    <a:gd name="T5" fmla="*/ 8 h 17"/>
                    <a:gd name="T6" fmla="*/ 20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2" y="17"/>
                        <a:pt x="20" y="17"/>
                      </a:cubicBezTo>
                      <a:cubicBezTo>
                        <a:pt x="29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8" name="Freeform 401">
                  <a:extLst>
                    <a:ext uri="{FF2B5EF4-FFF2-40B4-BE49-F238E27FC236}">
                      <a16:creationId xmlns:a16="http://schemas.microsoft.com/office/drawing/2014/main" id="{FD11F336-6CE2-4749-89F0-93AD326E5734}"/>
                    </a:ext>
                  </a:extLst>
                </p:cNvPr>
                <p:cNvSpPr/>
                <p:nvPr/>
              </p:nvSpPr>
              <p:spPr bwMode="auto">
                <a:xfrm>
                  <a:off x="5211" y="2398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4 w 34"/>
                    <a:gd name="T3" fmla="*/ 0 h 17"/>
                    <a:gd name="T4" fmla="*/ 2 w 34"/>
                    <a:gd name="T5" fmla="*/ 8 h 17"/>
                    <a:gd name="T6" fmla="*/ 20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3" y="13"/>
                        <a:pt x="12" y="17"/>
                        <a:pt x="20" y="17"/>
                      </a:cubicBezTo>
                      <a:cubicBezTo>
                        <a:pt x="29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89" name="Freeform 402">
                  <a:extLst>
                    <a:ext uri="{FF2B5EF4-FFF2-40B4-BE49-F238E27FC236}">
                      <a16:creationId xmlns:a16="http://schemas.microsoft.com/office/drawing/2014/main" id="{6508BA9B-5C16-49DA-A93A-872C4F6FCEFF}"/>
                    </a:ext>
                  </a:extLst>
                </p:cNvPr>
                <p:cNvSpPr/>
                <p:nvPr/>
              </p:nvSpPr>
              <p:spPr bwMode="auto">
                <a:xfrm>
                  <a:off x="5289" y="2398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20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1" y="8"/>
                      </a:cubicBezTo>
                      <a:cubicBezTo>
                        <a:pt x="3" y="13"/>
                        <a:pt x="12" y="17"/>
                        <a:pt x="20" y="17"/>
                      </a:cubicBezTo>
                      <a:cubicBezTo>
                        <a:pt x="29" y="17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90" name="Freeform 403">
                  <a:extLst>
                    <a:ext uri="{FF2B5EF4-FFF2-40B4-BE49-F238E27FC236}">
                      <a16:creationId xmlns:a16="http://schemas.microsoft.com/office/drawing/2014/main" id="{94354D6D-DB2D-4218-B69B-BBF487E1AAEE}"/>
                    </a:ext>
                  </a:extLst>
                </p:cNvPr>
                <p:cNvSpPr/>
                <p:nvPr/>
              </p:nvSpPr>
              <p:spPr bwMode="auto">
                <a:xfrm>
                  <a:off x="5366" y="2398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2" y="8"/>
                      </a:cubicBezTo>
                      <a:cubicBezTo>
                        <a:pt x="4" y="13"/>
                        <a:pt x="13" y="17"/>
                        <a:pt x="21" y="17"/>
                      </a:cubicBezTo>
                      <a:cubicBezTo>
                        <a:pt x="30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91" name="Freeform 404">
                  <a:extLst>
                    <a:ext uri="{FF2B5EF4-FFF2-40B4-BE49-F238E27FC236}">
                      <a16:creationId xmlns:a16="http://schemas.microsoft.com/office/drawing/2014/main" id="{04ABB476-73C0-4709-B65E-C7ABB38ADED2}"/>
                    </a:ext>
                  </a:extLst>
                </p:cNvPr>
                <p:cNvSpPr/>
                <p:nvPr/>
              </p:nvSpPr>
              <p:spPr bwMode="auto">
                <a:xfrm>
                  <a:off x="5444" y="2398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3"/>
                        <a:pt x="13" y="17"/>
                        <a:pt x="21" y="17"/>
                      </a:cubicBezTo>
                      <a:cubicBezTo>
                        <a:pt x="30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792" name="Freeform 405">
                  <a:extLst>
                    <a:ext uri="{FF2B5EF4-FFF2-40B4-BE49-F238E27FC236}">
                      <a16:creationId xmlns:a16="http://schemas.microsoft.com/office/drawing/2014/main" id="{DA28D773-39A1-44B4-82AF-DE8948635CC5}"/>
                    </a:ext>
                  </a:extLst>
                </p:cNvPr>
                <p:cNvSpPr/>
                <p:nvPr/>
              </p:nvSpPr>
              <p:spPr bwMode="auto">
                <a:xfrm>
                  <a:off x="5522" y="2398"/>
                  <a:ext cx="73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3"/>
                        <a:pt x="13" y="17"/>
                        <a:pt x="21" y="17"/>
                      </a:cubicBezTo>
                      <a:cubicBezTo>
                        <a:pt x="30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</p:grpSp>
          <p:grpSp>
            <p:nvGrpSpPr>
              <p:cNvPr id="21" name="Group 607">
                <a:extLst>
                  <a:ext uri="{FF2B5EF4-FFF2-40B4-BE49-F238E27FC236}">
                    <a16:creationId xmlns:a16="http://schemas.microsoft.com/office/drawing/2014/main" id="{94154AAD-2864-4606-A4F7-875E5A46C27C}"/>
                  </a:ext>
                </a:extLst>
              </p:cNvPr>
              <p:cNvGrpSpPr/>
              <p:nvPr/>
            </p:nvGrpSpPr>
            <p:grpSpPr bwMode="auto">
              <a:xfrm>
                <a:off x="4983163" y="3806826"/>
                <a:ext cx="4179888" cy="1870075"/>
                <a:chOff x="3139" y="2398"/>
                <a:chExt cx="2633" cy="1178"/>
              </a:xfrm>
              <a:grpFill/>
            </p:grpSpPr>
            <p:sp>
              <p:nvSpPr>
                <p:cNvPr id="393" name="Freeform 407">
                  <a:extLst>
                    <a:ext uri="{FF2B5EF4-FFF2-40B4-BE49-F238E27FC236}">
                      <a16:creationId xmlns:a16="http://schemas.microsoft.com/office/drawing/2014/main" id="{5ECBBE90-49C2-414C-A63F-DF963E6DF4F8}"/>
                    </a:ext>
                  </a:extLst>
                </p:cNvPr>
                <p:cNvSpPr/>
                <p:nvPr/>
              </p:nvSpPr>
              <p:spPr bwMode="auto">
                <a:xfrm>
                  <a:off x="5601" y="2398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3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0" y="4"/>
                        <a:pt x="22" y="0"/>
                        <a:pt x="13" y="0"/>
                      </a:cubicBezTo>
                      <a:cubicBezTo>
                        <a:pt x="5" y="0"/>
                        <a:pt x="0" y="4"/>
                        <a:pt x="2" y="8"/>
                      </a:cubicBezTo>
                      <a:cubicBezTo>
                        <a:pt x="4" y="13"/>
                        <a:pt x="13" y="17"/>
                        <a:pt x="21" y="17"/>
                      </a:cubicBezTo>
                      <a:cubicBezTo>
                        <a:pt x="30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94" name="Freeform 408">
                  <a:extLst>
                    <a:ext uri="{FF2B5EF4-FFF2-40B4-BE49-F238E27FC236}">
                      <a16:creationId xmlns:a16="http://schemas.microsoft.com/office/drawing/2014/main" id="{04D9CED7-2CD1-464E-9CAC-32239D26F696}"/>
                    </a:ext>
                  </a:extLst>
                </p:cNvPr>
                <p:cNvSpPr/>
                <p:nvPr/>
              </p:nvSpPr>
              <p:spPr bwMode="auto">
                <a:xfrm>
                  <a:off x="5677" y="2398"/>
                  <a:ext cx="74" cy="35"/>
                </a:xfrm>
                <a:custGeom>
                  <a:avLst/>
                  <a:gdLst>
                    <a:gd name="T0" fmla="*/ 33 w 36"/>
                    <a:gd name="T1" fmla="*/ 8 h 17"/>
                    <a:gd name="T2" fmla="*/ 14 w 36"/>
                    <a:gd name="T3" fmla="*/ 0 h 17"/>
                    <a:gd name="T4" fmla="*/ 3 w 36"/>
                    <a:gd name="T5" fmla="*/ 8 h 17"/>
                    <a:gd name="T6" fmla="*/ 22 w 36"/>
                    <a:gd name="T7" fmla="*/ 17 h 17"/>
                    <a:gd name="T8" fmla="*/ 33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3" y="8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3" y="8"/>
                      </a:cubicBezTo>
                      <a:cubicBezTo>
                        <a:pt x="5" y="13"/>
                        <a:pt x="13" y="17"/>
                        <a:pt x="22" y="17"/>
                      </a:cubicBezTo>
                      <a:cubicBezTo>
                        <a:pt x="31" y="17"/>
                        <a:pt x="36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95" name="Freeform 409">
                  <a:extLst>
                    <a:ext uri="{FF2B5EF4-FFF2-40B4-BE49-F238E27FC236}">
                      <a16:creationId xmlns:a16="http://schemas.microsoft.com/office/drawing/2014/main" id="{284579BF-03FE-4A13-B785-FED1173A74D7}"/>
                    </a:ext>
                  </a:extLst>
                </p:cNvPr>
                <p:cNvSpPr/>
                <p:nvPr/>
              </p:nvSpPr>
              <p:spPr bwMode="auto">
                <a:xfrm>
                  <a:off x="4361" y="2442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5 w 33"/>
                    <a:gd name="T3" fmla="*/ 0 h 17"/>
                    <a:gd name="T4" fmla="*/ 1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3"/>
                        <a:pt x="24" y="0"/>
                        <a:pt x="15" y="0"/>
                      </a:cubicBezTo>
                      <a:cubicBezTo>
                        <a:pt x="7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8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96" name="Freeform 410">
                  <a:extLst>
                    <a:ext uri="{FF2B5EF4-FFF2-40B4-BE49-F238E27FC236}">
                      <a16:creationId xmlns:a16="http://schemas.microsoft.com/office/drawing/2014/main" id="{6D25FA01-0DB6-4111-9F5C-AE4FEA66C6F7}"/>
                    </a:ext>
                  </a:extLst>
                </p:cNvPr>
                <p:cNvSpPr/>
                <p:nvPr/>
              </p:nvSpPr>
              <p:spPr bwMode="auto">
                <a:xfrm>
                  <a:off x="4439" y="2442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5 w 33"/>
                    <a:gd name="T3" fmla="*/ 0 h 17"/>
                    <a:gd name="T4" fmla="*/ 1 w 33"/>
                    <a:gd name="T5" fmla="*/ 8 h 17"/>
                    <a:gd name="T6" fmla="*/ 19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2" y="3"/>
                        <a:pt x="24" y="0"/>
                        <a:pt x="15" y="0"/>
                      </a:cubicBezTo>
                      <a:cubicBezTo>
                        <a:pt x="7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9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97" name="Freeform 411">
                  <a:extLst>
                    <a:ext uri="{FF2B5EF4-FFF2-40B4-BE49-F238E27FC236}">
                      <a16:creationId xmlns:a16="http://schemas.microsoft.com/office/drawing/2014/main" id="{F6170561-99C2-4B8B-BF29-E025AD22E198}"/>
                    </a:ext>
                  </a:extLst>
                </p:cNvPr>
                <p:cNvSpPr/>
                <p:nvPr/>
              </p:nvSpPr>
              <p:spPr bwMode="auto">
                <a:xfrm>
                  <a:off x="4520" y="2442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4 w 33"/>
                    <a:gd name="T3" fmla="*/ 0 h 17"/>
                    <a:gd name="T4" fmla="*/ 0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0" y="8"/>
                      </a:cubicBezTo>
                      <a:cubicBezTo>
                        <a:pt x="1" y="13"/>
                        <a:pt x="9" y="17"/>
                        <a:pt x="18" y="17"/>
                      </a:cubicBezTo>
                      <a:cubicBezTo>
                        <a:pt x="26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98" name="Freeform 412">
                  <a:extLst>
                    <a:ext uri="{FF2B5EF4-FFF2-40B4-BE49-F238E27FC236}">
                      <a16:creationId xmlns:a16="http://schemas.microsoft.com/office/drawing/2014/main" id="{2C152F5D-805B-4578-9E5E-C080D81BFC96}"/>
                    </a:ext>
                  </a:extLst>
                </p:cNvPr>
                <p:cNvSpPr/>
                <p:nvPr/>
              </p:nvSpPr>
              <p:spPr bwMode="auto">
                <a:xfrm>
                  <a:off x="4598" y="2442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4 w 33"/>
                    <a:gd name="T3" fmla="*/ 0 h 17"/>
                    <a:gd name="T4" fmla="*/ 1 w 33"/>
                    <a:gd name="T5" fmla="*/ 8 h 17"/>
                    <a:gd name="T6" fmla="*/ 18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8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99" name="Freeform 413">
                  <a:extLst>
                    <a:ext uri="{FF2B5EF4-FFF2-40B4-BE49-F238E27FC236}">
                      <a16:creationId xmlns:a16="http://schemas.microsoft.com/office/drawing/2014/main" id="{D94C05BA-4BD7-4321-8529-5CE130BA8A7D}"/>
                    </a:ext>
                  </a:extLst>
                </p:cNvPr>
                <p:cNvSpPr/>
                <p:nvPr/>
              </p:nvSpPr>
              <p:spPr bwMode="auto">
                <a:xfrm>
                  <a:off x="4677" y="2442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4 w 33"/>
                    <a:gd name="T3" fmla="*/ 0 h 17"/>
                    <a:gd name="T4" fmla="*/ 1 w 33"/>
                    <a:gd name="T5" fmla="*/ 8 h 17"/>
                    <a:gd name="T6" fmla="*/ 19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9" y="17"/>
                      </a:cubicBezTo>
                      <a:cubicBezTo>
                        <a:pt x="27" y="17"/>
                        <a:pt x="33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0" name="Freeform 414">
                  <a:extLst>
                    <a:ext uri="{FF2B5EF4-FFF2-40B4-BE49-F238E27FC236}">
                      <a16:creationId xmlns:a16="http://schemas.microsoft.com/office/drawing/2014/main" id="{5F8A7FC1-108D-4F5C-8619-D94AEAB3E574}"/>
                    </a:ext>
                  </a:extLst>
                </p:cNvPr>
                <p:cNvSpPr/>
                <p:nvPr/>
              </p:nvSpPr>
              <p:spPr bwMode="auto">
                <a:xfrm>
                  <a:off x="4755" y="2442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19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2" y="13"/>
                        <a:pt x="10" y="17"/>
                        <a:pt x="19" y="17"/>
                      </a:cubicBezTo>
                      <a:cubicBezTo>
                        <a:pt x="28" y="17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1" name="Freeform 415">
                  <a:extLst>
                    <a:ext uri="{FF2B5EF4-FFF2-40B4-BE49-F238E27FC236}">
                      <a16:creationId xmlns:a16="http://schemas.microsoft.com/office/drawing/2014/main" id="{8DCDCADD-3EC7-4698-9424-22095FB093E3}"/>
                    </a:ext>
                  </a:extLst>
                </p:cNvPr>
                <p:cNvSpPr/>
                <p:nvPr/>
              </p:nvSpPr>
              <p:spPr bwMode="auto">
                <a:xfrm>
                  <a:off x="4833" y="2442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19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3" y="13"/>
                        <a:pt x="11" y="17"/>
                        <a:pt x="19" y="17"/>
                      </a:cubicBezTo>
                      <a:cubicBezTo>
                        <a:pt x="28" y="17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2" name="Freeform 416">
                  <a:extLst>
                    <a:ext uri="{FF2B5EF4-FFF2-40B4-BE49-F238E27FC236}">
                      <a16:creationId xmlns:a16="http://schemas.microsoft.com/office/drawing/2014/main" id="{E8EE7759-85E7-4DD1-A4B3-56BDCE579FEB}"/>
                    </a:ext>
                  </a:extLst>
                </p:cNvPr>
                <p:cNvSpPr/>
                <p:nvPr/>
              </p:nvSpPr>
              <p:spPr bwMode="auto">
                <a:xfrm>
                  <a:off x="4912" y="2442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20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1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1" y="8"/>
                      </a:cubicBezTo>
                      <a:cubicBezTo>
                        <a:pt x="3" y="13"/>
                        <a:pt x="11" y="17"/>
                        <a:pt x="20" y="17"/>
                      </a:cubicBezTo>
                      <a:cubicBezTo>
                        <a:pt x="28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3" name="Freeform 417">
                  <a:extLst>
                    <a:ext uri="{FF2B5EF4-FFF2-40B4-BE49-F238E27FC236}">
                      <a16:creationId xmlns:a16="http://schemas.microsoft.com/office/drawing/2014/main" id="{EE34743F-69AF-4DE8-A1D0-E32614636361}"/>
                    </a:ext>
                  </a:extLst>
                </p:cNvPr>
                <p:cNvSpPr/>
                <p:nvPr/>
              </p:nvSpPr>
              <p:spPr bwMode="auto">
                <a:xfrm>
                  <a:off x="4990" y="2442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5 w 34"/>
                    <a:gd name="T3" fmla="*/ 0 h 17"/>
                    <a:gd name="T4" fmla="*/ 2 w 34"/>
                    <a:gd name="T5" fmla="*/ 8 h 17"/>
                    <a:gd name="T6" fmla="*/ 20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1" y="3"/>
                        <a:pt x="23" y="0"/>
                        <a:pt x="15" y="0"/>
                      </a:cubicBezTo>
                      <a:cubicBezTo>
                        <a:pt x="6" y="0"/>
                        <a:pt x="0" y="3"/>
                        <a:pt x="2" y="8"/>
                      </a:cubicBezTo>
                      <a:cubicBezTo>
                        <a:pt x="3" y="13"/>
                        <a:pt x="11" y="17"/>
                        <a:pt x="20" y="17"/>
                      </a:cubicBezTo>
                      <a:cubicBezTo>
                        <a:pt x="29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4" name="Freeform 418">
                  <a:extLst>
                    <a:ext uri="{FF2B5EF4-FFF2-40B4-BE49-F238E27FC236}">
                      <a16:creationId xmlns:a16="http://schemas.microsoft.com/office/drawing/2014/main" id="{902F6100-BE63-4799-8E20-E457A4AEE7F0}"/>
                    </a:ext>
                  </a:extLst>
                </p:cNvPr>
                <p:cNvSpPr/>
                <p:nvPr/>
              </p:nvSpPr>
              <p:spPr bwMode="auto">
                <a:xfrm>
                  <a:off x="5069" y="2442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5 w 35"/>
                    <a:gd name="T3" fmla="*/ 0 h 17"/>
                    <a:gd name="T4" fmla="*/ 2 w 35"/>
                    <a:gd name="T5" fmla="*/ 8 h 17"/>
                    <a:gd name="T6" fmla="*/ 20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3"/>
                        <a:pt x="23" y="0"/>
                        <a:pt x="15" y="0"/>
                      </a:cubicBezTo>
                      <a:cubicBezTo>
                        <a:pt x="6" y="0"/>
                        <a:pt x="0" y="3"/>
                        <a:pt x="2" y="8"/>
                      </a:cubicBezTo>
                      <a:cubicBezTo>
                        <a:pt x="3" y="13"/>
                        <a:pt x="12" y="17"/>
                        <a:pt x="20" y="17"/>
                      </a:cubicBezTo>
                      <a:cubicBezTo>
                        <a:pt x="29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5" name="Freeform 419">
                  <a:extLst>
                    <a:ext uri="{FF2B5EF4-FFF2-40B4-BE49-F238E27FC236}">
                      <a16:creationId xmlns:a16="http://schemas.microsoft.com/office/drawing/2014/main" id="{CA0B6A21-2572-4EC8-B0D7-95023AD45092}"/>
                    </a:ext>
                  </a:extLst>
                </p:cNvPr>
                <p:cNvSpPr/>
                <p:nvPr/>
              </p:nvSpPr>
              <p:spPr bwMode="auto">
                <a:xfrm>
                  <a:off x="5147" y="2442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5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3"/>
                        <a:pt x="23" y="0"/>
                        <a:pt x="15" y="0"/>
                      </a:cubicBezTo>
                      <a:cubicBezTo>
                        <a:pt x="6" y="0"/>
                        <a:pt x="0" y="3"/>
                        <a:pt x="2" y="8"/>
                      </a:cubicBezTo>
                      <a:cubicBezTo>
                        <a:pt x="4" y="13"/>
                        <a:pt x="12" y="17"/>
                        <a:pt x="21" y="17"/>
                      </a:cubicBezTo>
                      <a:cubicBezTo>
                        <a:pt x="29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6" name="Freeform 420">
                  <a:extLst>
                    <a:ext uri="{FF2B5EF4-FFF2-40B4-BE49-F238E27FC236}">
                      <a16:creationId xmlns:a16="http://schemas.microsoft.com/office/drawing/2014/main" id="{677D1DB9-4239-43A9-89B2-AC6258D8E10F}"/>
                    </a:ext>
                  </a:extLst>
                </p:cNvPr>
                <p:cNvSpPr/>
                <p:nvPr/>
              </p:nvSpPr>
              <p:spPr bwMode="auto">
                <a:xfrm>
                  <a:off x="5227" y="2442"/>
                  <a:ext cx="71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20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1" y="8"/>
                      </a:cubicBezTo>
                      <a:cubicBezTo>
                        <a:pt x="3" y="13"/>
                        <a:pt x="11" y="17"/>
                        <a:pt x="20" y="17"/>
                      </a:cubicBezTo>
                      <a:cubicBezTo>
                        <a:pt x="29" y="17"/>
                        <a:pt x="34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7" name="Freeform 421">
                  <a:extLst>
                    <a:ext uri="{FF2B5EF4-FFF2-40B4-BE49-F238E27FC236}">
                      <a16:creationId xmlns:a16="http://schemas.microsoft.com/office/drawing/2014/main" id="{BC2F7540-9E8E-488C-A476-EAD7DD9BC4E4}"/>
                    </a:ext>
                  </a:extLst>
                </p:cNvPr>
                <p:cNvSpPr/>
                <p:nvPr/>
              </p:nvSpPr>
              <p:spPr bwMode="auto">
                <a:xfrm>
                  <a:off x="5306" y="2442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14 w 34"/>
                    <a:gd name="T3" fmla="*/ 0 h 17"/>
                    <a:gd name="T4" fmla="*/ 1 w 34"/>
                    <a:gd name="T5" fmla="*/ 8 h 17"/>
                    <a:gd name="T6" fmla="*/ 20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1" y="8"/>
                      </a:cubicBezTo>
                      <a:cubicBezTo>
                        <a:pt x="3" y="13"/>
                        <a:pt x="12" y="17"/>
                        <a:pt x="20" y="17"/>
                      </a:cubicBezTo>
                      <a:cubicBezTo>
                        <a:pt x="29" y="17"/>
                        <a:pt x="34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8" name="Freeform 422">
                  <a:extLst>
                    <a:ext uri="{FF2B5EF4-FFF2-40B4-BE49-F238E27FC236}">
                      <a16:creationId xmlns:a16="http://schemas.microsoft.com/office/drawing/2014/main" id="{515341F2-CB1D-4D6B-A046-BA907341B2C7}"/>
                    </a:ext>
                  </a:extLst>
                </p:cNvPr>
                <p:cNvSpPr/>
                <p:nvPr/>
              </p:nvSpPr>
              <p:spPr bwMode="auto">
                <a:xfrm>
                  <a:off x="5384" y="2442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2" y="8"/>
                      </a:cubicBezTo>
                      <a:cubicBezTo>
                        <a:pt x="3" y="13"/>
                        <a:pt x="12" y="17"/>
                        <a:pt x="21" y="17"/>
                      </a:cubicBezTo>
                      <a:cubicBezTo>
                        <a:pt x="29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09" name="Freeform 423">
                  <a:extLst>
                    <a:ext uri="{FF2B5EF4-FFF2-40B4-BE49-F238E27FC236}">
                      <a16:creationId xmlns:a16="http://schemas.microsoft.com/office/drawing/2014/main" id="{3E12748D-4BC1-442C-8020-BE48311B58AD}"/>
                    </a:ext>
                  </a:extLst>
                </p:cNvPr>
                <p:cNvSpPr/>
                <p:nvPr/>
              </p:nvSpPr>
              <p:spPr bwMode="auto">
                <a:xfrm>
                  <a:off x="5463" y="2442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2" y="8"/>
                      </a:cubicBezTo>
                      <a:cubicBezTo>
                        <a:pt x="4" y="13"/>
                        <a:pt x="12" y="17"/>
                        <a:pt x="21" y="17"/>
                      </a:cubicBezTo>
                      <a:cubicBezTo>
                        <a:pt x="30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0" name="Freeform 424">
                  <a:extLst>
                    <a:ext uri="{FF2B5EF4-FFF2-40B4-BE49-F238E27FC236}">
                      <a16:creationId xmlns:a16="http://schemas.microsoft.com/office/drawing/2014/main" id="{2F2E7728-D4E6-4CBE-98D3-4B91A0C086E8}"/>
                    </a:ext>
                  </a:extLst>
                </p:cNvPr>
                <p:cNvSpPr/>
                <p:nvPr/>
              </p:nvSpPr>
              <p:spPr bwMode="auto">
                <a:xfrm>
                  <a:off x="5541" y="2442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2" y="8"/>
                      </a:cubicBezTo>
                      <a:cubicBezTo>
                        <a:pt x="4" y="13"/>
                        <a:pt x="13" y="17"/>
                        <a:pt x="21" y="17"/>
                      </a:cubicBezTo>
                      <a:cubicBezTo>
                        <a:pt x="30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1" name="Freeform 425">
                  <a:extLst>
                    <a:ext uri="{FF2B5EF4-FFF2-40B4-BE49-F238E27FC236}">
                      <a16:creationId xmlns:a16="http://schemas.microsoft.com/office/drawing/2014/main" id="{60283A05-C65B-433A-98CD-46B92E13500A}"/>
                    </a:ext>
                  </a:extLst>
                </p:cNvPr>
                <p:cNvSpPr/>
                <p:nvPr/>
              </p:nvSpPr>
              <p:spPr bwMode="auto">
                <a:xfrm>
                  <a:off x="5619" y="2442"/>
                  <a:ext cx="75" cy="35"/>
                </a:xfrm>
                <a:custGeom>
                  <a:avLst/>
                  <a:gdLst>
                    <a:gd name="T0" fmla="*/ 33 w 36"/>
                    <a:gd name="T1" fmla="*/ 8 h 17"/>
                    <a:gd name="T2" fmla="*/ 14 w 36"/>
                    <a:gd name="T3" fmla="*/ 0 h 17"/>
                    <a:gd name="T4" fmla="*/ 2 w 36"/>
                    <a:gd name="T5" fmla="*/ 8 h 17"/>
                    <a:gd name="T6" fmla="*/ 22 w 36"/>
                    <a:gd name="T7" fmla="*/ 17 h 17"/>
                    <a:gd name="T8" fmla="*/ 33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3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2" y="8"/>
                      </a:cubicBezTo>
                      <a:cubicBezTo>
                        <a:pt x="4" y="13"/>
                        <a:pt x="13" y="17"/>
                        <a:pt x="22" y="17"/>
                      </a:cubicBezTo>
                      <a:cubicBezTo>
                        <a:pt x="30" y="17"/>
                        <a:pt x="36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2" name="Freeform 426">
                  <a:extLst>
                    <a:ext uri="{FF2B5EF4-FFF2-40B4-BE49-F238E27FC236}">
                      <a16:creationId xmlns:a16="http://schemas.microsoft.com/office/drawing/2014/main" id="{D9560837-E043-400D-99FA-9D0B5B8A4703}"/>
                    </a:ext>
                  </a:extLst>
                </p:cNvPr>
                <p:cNvSpPr/>
                <p:nvPr/>
              </p:nvSpPr>
              <p:spPr bwMode="auto">
                <a:xfrm>
                  <a:off x="5698" y="2442"/>
                  <a:ext cx="74" cy="35"/>
                </a:xfrm>
                <a:custGeom>
                  <a:avLst/>
                  <a:gdLst>
                    <a:gd name="T0" fmla="*/ 34 w 36"/>
                    <a:gd name="T1" fmla="*/ 8 h 17"/>
                    <a:gd name="T2" fmla="*/ 14 w 36"/>
                    <a:gd name="T3" fmla="*/ 0 h 17"/>
                    <a:gd name="T4" fmla="*/ 2 w 36"/>
                    <a:gd name="T5" fmla="*/ 8 h 17"/>
                    <a:gd name="T6" fmla="*/ 22 w 36"/>
                    <a:gd name="T7" fmla="*/ 17 h 17"/>
                    <a:gd name="T8" fmla="*/ 34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4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2" y="8"/>
                      </a:cubicBezTo>
                      <a:cubicBezTo>
                        <a:pt x="5" y="13"/>
                        <a:pt x="13" y="17"/>
                        <a:pt x="22" y="17"/>
                      </a:cubicBezTo>
                      <a:cubicBezTo>
                        <a:pt x="31" y="17"/>
                        <a:pt x="36" y="13"/>
                        <a:pt x="3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3" name="Freeform 427">
                  <a:extLst>
                    <a:ext uri="{FF2B5EF4-FFF2-40B4-BE49-F238E27FC236}">
                      <a16:creationId xmlns:a16="http://schemas.microsoft.com/office/drawing/2014/main" id="{CD2ADD82-159C-411E-967A-30392FADE1EB}"/>
                    </a:ext>
                  </a:extLst>
                </p:cNvPr>
                <p:cNvSpPr/>
                <p:nvPr/>
              </p:nvSpPr>
              <p:spPr bwMode="auto">
                <a:xfrm>
                  <a:off x="5401" y="2485"/>
                  <a:ext cx="74" cy="35"/>
                </a:xfrm>
                <a:custGeom>
                  <a:avLst/>
                  <a:gdLst>
                    <a:gd name="T0" fmla="*/ 34 w 36"/>
                    <a:gd name="T1" fmla="*/ 8 h 17"/>
                    <a:gd name="T2" fmla="*/ 14 w 36"/>
                    <a:gd name="T3" fmla="*/ 0 h 17"/>
                    <a:gd name="T4" fmla="*/ 2 w 36"/>
                    <a:gd name="T5" fmla="*/ 8 h 17"/>
                    <a:gd name="T6" fmla="*/ 21 w 36"/>
                    <a:gd name="T7" fmla="*/ 17 h 17"/>
                    <a:gd name="T8" fmla="*/ 34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4" y="8"/>
                      </a:moveTo>
                      <a:cubicBezTo>
                        <a:pt x="32" y="3"/>
                        <a:pt x="23" y="0"/>
                        <a:pt x="14" y="0"/>
                      </a:cubicBezTo>
                      <a:cubicBezTo>
                        <a:pt x="6" y="0"/>
                        <a:pt x="0" y="3"/>
                        <a:pt x="2" y="8"/>
                      </a:cubicBezTo>
                      <a:cubicBezTo>
                        <a:pt x="4" y="13"/>
                        <a:pt x="13" y="17"/>
                        <a:pt x="21" y="17"/>
                      </a:cubicBezTo>
                      <a:cubicBezTo>
                        <a:pt x="30" y="17"/>
                        <a:pt x="36" y="13"/>
                        <a:pt x="3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4" name="Freeform 428">
                  <a:extLst>
                    <a:ext uri="{FF2B5EF4-FFF2-40B4-BE49-F238E27FC236}">
                      <a16:creationId xmlns:a16="http://schemas.microsoft.com/office/drawing/2014/main" id="{3C45A47E-5B8C-4977-A942-7E08E81398BF}"/>
                    </a:ext>
                  </a:extLst>
                </p:cNvPr>
                <p:cNvSpPr/>
                <p:nvPr/>
              </p:nvSpPr>
              <p:spPr bwMode="auto">
                <a:xfrm>
                  <a:off x="5481" y="2485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14 w 35"/>
                    <a:gd name="T3" fmla="*/ 0 h 17"/>
                    <a:gd name="T4" fmla="*/ 2 w 35"/>
                    <a:gd name="T5" fmla="*/ 8 h 17"/>
                    <a:gd name="T6" fmla="*/ 21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1" y="3"/>
                        <a:pt x="22" y="0"/>
                        <a:pt x="14" y="0"/>
                      </a:cubicBezTo>
                      <a:cubicBezTo>
                        <a:pt x="5" y="0"/>
                        <a:pt x="0" y="3"/>
                        <a:pt x="2" y="8"/>
                      </a:cubicBezTo>
                      <a:cubicBezTo>
                        <a:pt x="4" y="13"/>
                        <a:pt x="12" y="17"/>
                        <a:pt x="21" y="17"/>
                      </a:cubicBezTo>
                      <a:cubicBezTo>
                        <a:pt x="30" y="17"/>
                        <a:pt x="35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5" name="Freeform 429">
                  <a:extLst>
                    <a:ext uri="{FF2B5EF4-FFF2-40B4-BE49-F238E27FC236}">
                      <a16:creationId xmlns:a16="http://schemas.microsoft.com/office/drawing/2014/main" id="{D1D4CA21-1504-4EA5-A358-A71F87924F54}"/>
                    </a:ext>
                  </a:extLst>
                </p:cNvPr>
                <p:cNvSpPr/>
                <p:nvPr/>
              </p:nvSpPr>
              <p:spPr bwMode="auto">
                <a:xfrm>
                  <a:off x="5640" y="2485"/>
                  <a:ext cx="74" cy="35"/>
                </a:xfrm>
                <a:custGeom>
                  <a:avLst/>
                  <a:gdLst>
                    <a:gd name="T0" fmla="*/ 33 w 36"/>
                    <a:gd name="T1" fmla="*/ 8 h 17"/>
                    <a:gd name="T2" fmla="*/ 13 w 36"/>
                    <a:gd name="T3" fmla="*/ 0 h 17"/>
                    <a:gd name="T4" fmla="*/ 2 w 36"/>
                    <a:gd name="T5" fmla="*/ 8 h 17"/>
                    <a:gd name="T6" fmla="*/ 22 w 36"/>
                    <a:gd name="T7" fmla="*/ 17 h 17"/>
                    <a:gd name="T8" fmla="*/ 33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3" y="8"/>
                      </a:moveTo>
                      <a:cubicBezTo>
                        <a:pt x="31" y="3"/>
                        <a:pt x="22" y="0"/>
                        <a:pt x="13" y="0"/>
                      </a:cubicBezTo>
                      <a:cubicBezTo>
                        <a:pt x="5" y="0"/>
                        <a:pt x="0" y="3"/>
                        <a:pt x="2" y="8"/>
                      </a:cubicBezTo>
                      <a:cubicBezTo>
                        <a:pt x="4" y="13"/>
                        <a:pt x="13" y="17"/>
                        <a:pt x="22" y="17"/>
                      </a:cubicBezTo>
                      <a:cubicBezTo>
                        <a:pt x="30" y="17"/>
                        <a:pt x="36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6" name="Freeform 430">
                  <a:extLst>
                    <a:ext uri="{FF2B5EF4-FFF2-40B4-BE49-F238E27FC236}">
                      <a16:creationId xmlns:a16="http://schemas.microsoft.com/office/drawing/2014/main" id="{008E1B96-CBAC-48CD-B47B-67530D2B5DAB}"/>
                    </a:ext>
                  </a:extLst>
                </p:cNvPr>
                <p:cNvSpPr/>
                <p:nvPr/>
              </p:nvSpPr>
              <p:spPr bwMode="auto">
                <a:xfrm>
                  <a:off x="5419" y="2528"/>
                  <a:ext cx="72" cy="38"/>
                </a:xfrm>
                <a:custGeom>
                  <a:avLst/>
                  <a:gdLst>
                    <a:gd name="T0" fmla="*/ 33 w 35"/>
                    <a:gd name="T1" fmla="*/ 9 h 18"/>
                    <a:gd name="T2" fmla="*/ 14 w 35"/>
                    <a:gd name="T3" fmla="*/ 0 h 18"/>
                    <a:gd name="T4" fmla="*/ 2 w 35"/>
                    <a:gd name="T5" fmla="*/ 9 h 18"/>
                    <a:gd name="T6" fmla="*/ 21 w 35"/>
                    <a:gd name="T7" fmla="*/ 18 h 18"/>
                    <a:gd name="T8" fmla="*/ 33 w 35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8">
                      <a:moveTo>
                        <a:pt x="33" y="9"/>
                      </a:moveTo>
                      <a:cubicBezTo>
                        <a:pt x="31" y="4"/>
                        <a:pt x="23" y="0"/>
                        <a:pt x="14" y="0"/>
                      </a:cubicBezTo>
                      <a:cubicBezTo>
                        <a:pt x="5" y="0"/>
                        <a:pt x="0" y="4"/>
                        <a:pt x="2" y="9"/>
                      </a:cubicBezTo>
                      <a:cubicBezTo>
                        <a:pt x="4" y="14"/>
                        <a:pt x="12" y="18"/>
                        <a:pt x="21" y="18"/>
                      </a:cubicBezTo>
                      <a:cubicBezTo>
                        <a:pt x="30" y="18"/>
                        <a:pt x="35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7" name="Freeform 431">
                  <a:extLst>
                    <a:ext uri="{FF2B5EF4-FFF2-40B4-BE49-F238E27FC236}">
                      <a16:creationId xmlns:a16="http://schemas.microsoft.com/office/drawing/2014/main" id="{A6D06C82-9F90-4D33-9F1B-2AA3D075C9FD}"/>
                    </a:ext>
                  </a:extLst>
                </p:cNvPr>
                <p:cNvSpPr/>
                <p:nvPr/>
              </p:nvSpPr>
              <p:spPr bwMode="auto">
                <a:xfrm>
                  <a:off x="5500" y="2528"/>
                  <a:ext cx="74" cy="38"/>
                </a:xfrm>
                <a:custGeom>
                  <a:avLst/>
                  <a:gdLst>
                    <a:gd name="T0" fmla="*/ 33 w 36"/>
                    <a:gd name="T1" fmla="*/ 9 h 18"/>
                    <a:gd name="T2" fmla="*/ 14 w 36"/>
                    <a:gd name="T3" fmla="*/ 0 h 18"/>
                    <a:gd name="T4" fmla="*/ 2 w 36"/>
                    <a:gd name="T5" fmla="*/ 9 h 18"/>
                    <a:gd name="T6" fmla="*/ 21 w 36"/>
                    <a:gd name="T7" fmla="*/ 18 h 18"/>
                    <a:gd name="T8" fmla="*/ 33 w 36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8">
                      <a:moveTo>
                        <a:pt x="33" y="9"/>
                      </a:moveTo>
                      <a:cubicBezTo>
                        <a:pt x="31" y="4"/>
                        <a:pt x="22" y="0"/>
                        <a:pt x="14" y="0"/>
                      </a:cubicBezTo>
                      <a:cubicBezTo>
                        <a:pt x="5" y="0"/>
                        <a:pt x="0" y="4"/>
                        <a:pt x="2" y="9"/>
                      </a:cubicBezTo>
                      <a:cubicBezTo>
                        <a:pt x="4" y="14"/>
                        <a:pt x="12" y="18"/>
                        <a:pt x="21" y="18"/>
                      </a:cubicBezTo>
                      <a:cubicBezTo>
                        <a:pt x="30" y="18"/>
                        <a:pt x="36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8" name="Freeform 432">
                  <a:extLst>
                    <a:ext uri="{FF2B5EF4-FFF2-40B4-BE49-F238E27FC236}">
                      <a16:creationId xmlns:a16="http://schemas.microsoft.com/office/drawing/2014/main" id="{38F4BE5C-766F-40A2-9BF7-D4E0CE67D93F}"/>
                    </a:ext>
                  </a:extLst>
                </p:cNvPr>
                <p:cNvSpPr/>
                <p:nvPr/>
              </p:nvSpPr>
              <p:spPr bwMode="auto">
                <a:xfrm>
                  <a:off x="5659" y="2528"/>
                  <a:ext cx="76" cy="38"/>
                </a:xfrm>
                <a:custGeom>
                  <a:avLst/>
                  <a:gdLst>
                    <a:gd name="T0" fmla="*/ 34 w 37"/>
                    <a:gd name="T1" fmla="*/ 9 h 18"/>
                    <a:gd name="T2" fmla="*/ 14 w 37"/>
                    <a:gd name="T3" fmla="*/ 0 h 18"/>
                    <a:gd name="T4" fmla="*/ 3 w 37"/>
                    <a:gd name="T5" fmla="*/ 9 h 18"/>
                    <a:gd name="T6" fmla="*/ 23 w 37"/>
                    <a:gd name="T7" fmla="*/ 18 h 18"/>
                    <a:gd name="T8" fmla="*/ 34 w 37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8">
                      <a:moveTo>
                        <a:pt x="34" y="9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6" y="0"/>
                        <a:pt x="0" y="4"/>
                        <a:pt x="3" y="9"/>
                      </a:cubicBezTo>
                      <a:cubicBezTo>
                        <a:pt x="5" y="14"/>
                        <a:pt x="14" y="18"/>
                        <a:pt x="23" y="18"/>
                      </a:cubicBezTo>
                      <a:cubicBezTo>
                        <a:pt x="31" y="18"/>
                        <a:pt x="37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19" name="Freeform 433">
                  <a:extLst>
                    <a:ext uri="{FF2B5EF4-FFF2-40B4-BE49-F238E27FC236}">
                      <a16:creationId xmlns:a16="http://schemas.microsoft.com/office/drawing/2014/main" id="{CA49FD84-7455-43FE-B2D4-8FD45CAAF306}"/>
                    </a:ext>
                  </a:extLst>
                </p:cNvPr>
                <p:cNvSpPr/>
                <p:nvPr/>
              </p:nvSpPr>
              <p:spPr bwMode="auto">
                <a:xfrm>
                  <a:off x="5436" y="2574"/>
                  <a:ext cx="76" cy="39"/>
                </a:xfrm>
                <a:custGeom>
                  <a:avLst/>
                  <a:gdLst>
                    <a:gd name="T0" fmla="*/ 35 w 37"/>
                    <a:gd name="T1" fmla="*/ 10 h 19"/>
                    <a:gd name="T2" fmla="*/ 15 w 37"/>
                    <a:gd name="T3" fmla="*/ 0 h 19"/>
                    <a:gd name="T4" fmla="*/ 2 w 37"/>
                    <a:gd name="T5" fmla="*/ 10 h 19"/>
                    <a:gd name="T6" fmla="*/ 22 w 37"/>
                    <a:gd name="T7" fmla="*/ 19 h 19"/>
                    <a:gd name="T8" fmla="*/ 35 w 37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9">
                      <a:moveTo>
                        <a:pt x="35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4" y="15"/>
                        <a:pt x="13" y="19"/>
                        <a:pt x="22" y="19"/>
                      </a:cubicBezTo>
                      <a:cubicBezTo>
                        <a:pt x="31" y="19"/>
                        <a:pt x="37" y="15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0" name="Freeform 434">
                  <a:extLst>
                    <a:ext uri="{FF2B5EF4-FFF2-40B4-BE49-F238E27FC236}">
                      <a16:creationId xmlns:a16="http://schemas.microsoft.com/office/drawing/2014/main" id="{623F4365-2142-44B6-9CA5-1A0B23C41399}"/>
                    </a:ext>
                  </a:extLst>
                </p:cNvPr>
                <p:cNvSpPr/>
                <p:nvPr/>
              </p:nvSpPr>
              <p:spPr bwMode="auto">
                <a:xfrm>
                  <a:off x="5518" y="2574"/>
                  <a:ext cx="75" cy="39"/>
                </a:xfrm>
                <a:custGeom>
                  <a:avLst/>
                  <a:gdLst>
                    <a:gd name="T0" fmla="*/ 34 w 36"/>
                    <a:gd name="T1" fmla="*/ 10 h 19"/>
                    <a:gd name="T2" fmla="*/ 14 w 36"/>
                    <a:gd name="T3" fmla="*/ 0 h 19"/>
                    <a:gd name="T4" fmla="*/ 2 w 36"/>
                    <a:gd name="T5" fmla="*/ 10 h 19"/>
                    <a:gd name="T6" fmla="*/ 22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5" y="0"/>
                        <a:pt x="0" y="4"/>
                        <a:pt x="2" y="10"/>
                      </a:cubicBezTo>
                      <a:cubicBezTo>
                        <a:pt x="4" y="15"/>
                        <a:pt x="13" y="19"/>
                        <a:pt x="22" y="19"/>
                      </a:cubicBezTo>
                      <a:cubicBezTo>
                        <a:pt x="31" y="19"/>
                        <a:pt x="36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1" name="Freeform 435">
                  <a:extLst>
                    <a:ext uri="{FF2B5EF4-FFF2-40B4-BE49-F238E27FC236}">
                      <a16:creationId xmlns:a16="http://schemas.microsoft.com/office/drawing/2014/main" id="{CC524235-DDD7-4D8B-A9F4-65BCBC2C9A81}"/>
                    </a:ext>
                  </a:extLst>
                </p:cNvPr>
                <p:cNvSpPr/>
                <p:nvPr/>
              </p:nvSpPr>
              <p:spPr bwMode="auto">
                <a:xfrm>
                  <a:off x="5454" y="2621"/>
                  <a:ext cx="77" cy="40"/>
                </a:xfrm>
                <a:custGeom>
                  <a:avLst/>
                  <a:gdLst>
                    <a:gd name="T0" fmla="*/ 35 w 37"/>
                    <a:gd name="T1" fmla="*/ 10 h 19"/>
                    <a:gd name="T2" fmla="*/ 15 w 37"/>
                    <a:gd name="T3" fmla="*/ 0 h 19"/>
                    <a:gd name="T4" fmla="*/ 2 w 37"/>
                    <a:gd name="T5" fmla="*/ 10 h 19"/>
                    <a:gd name="T6" fmla="*/ 22 w 37"/>
                    <a:gd name="T7" fmla="*/ 19 h 19"/>
                    <a:gd name="T8" fmla="*/ 35 w 37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9">
                      <a:moveTo>
                        <a:pt x="35" y="10"/>
                      </a:moveTo>
                      <a:cubicBezTo>
                        <a:pt x="33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4" y="15"/>
                        <a:pt x="13" y="19"/>
                        <a:pt x="22" y="19"/>
                      </a:cubicBezTo>
                      <a:cubicBezTo>
                        <a:pt x="31" y="19"/>
                        <a:pt x="37" y="15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2" name="Freeform 436">
                  <a:extLst>
                    <a:ext uri="{FF2B5EF4-FFF2-40B4-BE49-F238E27FC236}">
                      <a16:creationId xmlns:a16="http://schemas.microsoft.com/office/drawing/2014/main" id="{76AA82EC-A81B-437F-B921-D09F00ABF4F7}"/>
                    </a:ext>
                  </a:extLst>
                </p:cNvPr>
                <p:cNvSpPr/>
                <p:nvPr/>
              </p:nvSpPr>
              <p:spPr bwMode="auto">
                <a:xfrm>
                  <a:off x="5537" y="2621"/>
                  <a:ext cx="76" cy="40"/>
                </a:xfrm>
                <a:custGeom>
                  <a:avLst/>
                  <a:gdLst>
                    <a:gd name="T0" fmla="*/ 35 w 37"/>
                    <a:gd name="T1" fmla="*/ 10 h 19"/>
                    <a:gd name="T2" fmla="*/ 14 w 37"/>
                    <a:gd name="T3" fmla="*/ 0 h 19"/>
                    <a:gd name="T4" fmla="*/ 2 w 37"/>
                    <a:gd name="T5" fmla="*/ 10 h 19"/>
                    <a:gd name="T6" fmla="*/ 22 w 37"/>
                    <a:gd name="T7" fmla="*/ 19 h 19"/>
                    <a:gd name="T8" fmla="*/ 35 w 37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9">
                      <a:moveTo>
                        <a:pt x="35" y="10"/>
                      </a:moveTo>
                      <a:cubicBezTo>
                        <a:pt x="32" y="4"/>
                        <a:pt x="23" y="0"/>
                        <a:pt x="14" y="0"/>
                      </a:cubicBezTo>
                      <a:cubicBezTo>
                        <a:pt x="5" y="0"/>
                        <a:pt x="0" y="4"/>
                        <a:pt x="2" y="10"/>
                      </a:cubicBezTo>
                      <a:cubicBezTo>
                        <a:pt x="4" y="15"/>
                        <a:pt x="13" y="19"/>
                        <a:pt x="22" y="19"/>
                      </a:cubicBezTo>
                      <a:cubicBezTo>
                        <a:pt x="31" y="19"/>
                        <a:pt x="37" y="15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3" name="Freeform 437">
                  <a:extLst>
                    <a:ext uri="{FF2B5EF4-FFF2-40B4-BE49-F238E27FC236}">
                      <a16:creationId xmlns:a16="http://schemas.microsoft.com/office/drawing/2014/main" id="{806C6FAD-808C-4CD2-B5BB-FF37BB801F9E}"/>
                    </a:ext>
                  </a:extLst>
                </p:cNvPr>
                <p:cNvSpPr/>
                <p:nvPr/>
              </p:nvSpPr>
              <p:spPr bwMode="auto">
                <a:xfrm>
                  <a:off x="5473" y="2669"/>
                  <a:ext cx="76" cy="41"/>
                </a:xfrm>
                <a:custGeom>
                  <a:avLst/>
                  <a:gdLst>
                    <a:gd name="T0" fmla="*/ 35 w 37"/>
                    <a:gd name="T1" fmla="*/ 10 h 20"/>
                    <a:gd name="T2" fmla="*/ 15 w 37"/>
                    <a:gd name="T3" fmla="*/ 0 h 20"/>
                    <a:gd name="T4" fmla="*/ 2 w 37"/>
                    <a:gd name="T5" fmla="*/ 10 h 20"/>
                    <a:gd name="T6" fmla="*/ 23 w 37"/>
                    <a:gd name="T7" fmla="*/ 20 h 20"/>
                    <a:gd name="T8" fmla="*/ 35 w 37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0">
                      <a:moveTo>
                        <a:pt x="35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14" y="20"/>
                        <a:pt x="23" y="20"/>
                      </a:cubicBezTo>
                      <a:cubicBezTo>
                        <a:pt x="32" y="20"/>
                        <a:pt x="37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4" name="Freeform 438">
                  <a:extLst>
                    <a:ext uri="{FF2B5EF4-FFF2-40B4-BE49-F238E27FC236}">
                      <a16:creationId xmlns:a16="http://schemas.microsoft.com/office/drawing/2014/main" id="{766A3078-91A8-4E64-B67E-482663101E7A}"/>
                    </a:ext>
                  </a:extLst>
                </p:cNvPr>
                <p:cNvSpPr/>
                <p:nvPr/>
              </p:nvSpPr>
              <p:spPr bwMode="auto">
                <a:xfrm>
                  <a:off x="4825" y="2719"/>
                  <a:ext cx="74" cy="43"/>
                </a:xfrm>
                <a:custGeom>
                  <a:avLst/>
                  <a:gdLst>
                    <a:gd name="T0" fmla="*/ 34 w 36"/>
                    <a:gd name="T1" fmla="*/ 10 h 21"/>
                    <a:gd name="T2" fmla="*/ 15 w 36"/>
                    <a:gd name="T3" fmla="*/ 0 h 21"/>
                    <a:gd name="T4" fmla="*/ 1 w 36"/>
                    <a:gd name="T5" fmla="*/ 10 h 21"/>
                    <a:gd name="T6" fmla="*/ 20 w 36"/>
                    <a:gd name="T7" fmla="*/ 21 h 21"/>
                    <a:gd name="T8" fmla="*/ 34 w 36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4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2" y="16"/>
                        <a:pt x="11" y="21"/>
                        <a:pt x="20" y="21"/>
                      </a:cubicBezTo>
                      <a:cubicBezTo>
                        <a:pt x="29" y="21"/>
                        <a:pt x="36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5" name="Freeform 439">
                  <a:extLst>
                    <a:ext uri="{FF2B5EF4-FFF2-40B4-BE49-F238E27FC236}">
                      <a16:creationId xmlns:a16="http://schemas.microsoft.com/office/drawing/2014/main" id="{9E72C59D-1989-4DB3-B3B7-4E99EA348E7C}"/>
                    </a:ext>
                  </a:extLst>
                </p:cNvPr>
                <p:cNvSpPr/>
                <p:nvPr/>
              </p:nvSpPr>
              <p:spPr bwMode="auto">
                <a:xfrm>
                  <a:off x="4908" y="2719"/>
                  <a:ext cx="74" cy="43"/>
                </a:xfrm>
                <a:custGeom>
                  <a:avLst/>
                  <a:gdLst>
                    <a:gd name="T0" fmla="*/ 35 w 36"/>
                    <a:gd name="T1" fmla="*/ 10 h 21"/>
                    <a:gd name="T2" fmla="*/ 15 w 36"/>
                    <a:gd name="T3" fmla="*/ 0 h 21"/>
                    <a:gd name="T4" fmla="*/ 2 w 36"/>
                    <a:gd name="T5" fmla="*/ 10 h 21"/>
                    <a:gd name="T6" fmla="*/ 21 w 36"/>
                    <a:gd name="T7" fmla="*/ 21 h 21"/>
                    <a:gd name="T8" fmla="*/ 35 w 36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5" y="10"/>
                      </a:moveTo>
                      <a:cubicBezTo>
                        <a:pt x="33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3" y="16"/>
                        <a:pt x="12" y="21"/>
                        <a:pt x="21" y="21"/>
                      </a:cubicBezTo>
                      <a:cubicBezTo>
                        <a:pt x="30" y="21"/>
                        <a:pt x="36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6" name="Freeform 440">
                  <a:extLst>
                    <a:ext uri="{FF2B5EF4-FFF2-40B4-BE49-F238E27FC236}">
                      <a16:creationId xmlns:a16="http://schemas.microsoft.com/office/drawing/2014/main" id="{6EC7AF57-A29A-4835-95BD-232A6B3A0654}"/>
                    </a:ext>
                  </a:extLst>
                </p:cNvPr>
                <p:cNvSpPr/>
                <p:nvPr/>
              </p:nvSpPr>
              <p:spPr bwMode="auto">
                <a:xfrm>
                  <a:off x="4992" y="2719"/>
                  <a:ext cx="74" cy="43"/>
                </a:xfrm>
                <a:custGeom>
                  <a:avLst/>
                  <a:gdLst>
                    <a:gd name="T0" fmla="*/ 34 w 36"/>
                    <a:gd name="T1" fmla="*/ 10 h 21"/>
                    <a:gd name="T2" fmla="*/ 15 w 36"/>
                    <a:gd name="T3" fmla="*/ 0 h 21"/>
                    <a:gd name="T4" fmla="*/ 1 w 36"/>
                    <a:gd name="T5" fmla="*/ 10 h 21"/>
                    <a:gd name="T6" fmla="*/ 21 w 36"/>
                    <a:gd name="T7" fmla="*/ 21 h 21"/>
                    <a:gd name="T8" fmla="*/ 34 w 36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4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3" y="16"/>
                        <a:pt x="11" y="21"/>
                        <a:pt x="21" y="21"/>
                      </a:cubicBezTo>
                      <a:cubicBezTo>
                        <a:pt x="30" y="21"/>
                        <a:pt x="36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7" name="Freeform 441">
                  <a:extLst>
                    <a:ext uri="{FF2B5EF4-FFF2-40B4-BE49-F238E27FC236}">
                      <a16:creationId xmlns:a16="http://schemas.microsoft.com/office/drawing/2014/main" id="{4B856BB3-0C07-4DB0-8182-7D1A8C57C15F}"/>
                    </a:ext>
                  </a:extLst>
                </p:cNvPr>
                <p:cNvSpPr/>
                <p:nvPr/>
              </p:nvSpPr>
              <p:spPr bwMode="auto">
                <a:xfrm>
                  <a:off x="5159" y="2719"/>
                  <a:ext cx="75" cy="43"/>
                </a:xfrm>
                <a:custGeom>
                  <a:avLst/>
                  <a:gdLst>
                    <a:gd name="T0" fmla="*/ 34 w 36"/>
                    <a:gd name="T1" fmla="*/ 10 h 21"/>
                    <a:gd name="T2" fmla="*/ 15 w 36"/>
                    <a:gd name="T3" fmla="*/ 0 h 21"/>
                    <a:gd name="T4" fmla="*/ 1 w 36"/>
                    <a:gd name="T5" fmla="*/ 10 h 21"/>
                    <a:gd name="T6" fmla="*/ 21 w 36"/>
                    <a:gd name="T7" fmla="*/ 21 h 21"/>
                    <a:gd name="T8" fmla="*/ 34 w 36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4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3" y="16"/>
                        <a:pt x="12" y="21"/>
                        <a:pt x="21" y="21"/>
                      </a:cubicBezTo>
                      <a:cubicBezTo>
                        <a:pt x="30" y="21"/>
                        <a:pt x="36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8" name="Freeform 442">
                  <a:extLst>
                    <a:ext uri="{FF2B5EF4-FFF2-40B4-BE49-F238E27FC236}">
                      <a16:creationId xmlns:a16="http://schemas.microsoft.com/office/drawing/2014/main" id="{92EBEFAA-296F-4A4E-8444-BDFD26B4DBC4}"/>
                    </a:ext>
                  </a:extLst>
                </p:cNvPr>
                <p:cNvSpPr/>
                <p:nvPr/>
              </p:nvSpPr>
              <p:spPr bwMode="auto">
                <a:xfrm>
                  <a:off x="5242" y="2719"/>
                  <a:ext cx="76" cy="43"/>
                </a:xfrm>
                <a:custGeom>
                  <a:avLst/>
                  <a:gdLst>
                    <a:gd name="T0" fmla="*/ 35 w 37"/>
                    <a:gd name="T1" fmla="*/ 10 h 21"/>
                    <a:gd name="T2" fmla="*/ 15 w 37"/>
                    <a:gd name="T3" fmla="*/ 0 h 21"/>
                    <a:gd name="T4" fmla="*/ 2 w 37"/>
                    <a:gd name="T5" fmla="*/ 10 h 21"/>
                    <a:gd name="T6" fmla="*/ 22 w 37"/>
                    <a:gd name="T7" fmla="*/ 21 h 21"/>
                    <a:gd name="T8" fmla="*/ 35 w 37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1">
                      <a:moveTo>
                        <a:pt x="35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13" y="21"/>
                        <a:pt x="22" y="21"/>
                      </a:cubicBezTo>
                      <a:cubicBezTo>
                        <a:pt x="31" y="21"/>
                        <a:pt x="37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29" name="Freeform 443">
                  <a:extLst>
                    <a:ext uri="{FF2B5EF4-FFF2-40B4-BE49-F238E27FC236}">
                      <a16:creationId xmlns:a16="http://schemas.microsoft.com/office/drawing/2014/main" id="{CC429AA8-7967-4471-AAA6-0F8FE0D3C1E5}"/>
                    </a:ext>
                  </a:extLst>
                </p:cNvPr>
                <p:cNvSpPr/>
                <p:nvPr/>
              </p:nvSpPr>
              <p:spPr bwMode="auto">
                <a:xfrm>
                  <a:off x="5326" y="2719"/>
                  <a:ext cx="77" cy="43"/>
                </a:xfrm>
                <a:custGeom>
                  <a:avLst/>
                  <a:gdLst>
                    <a:gd name="T0" fmla="*/ 35 w 37"/>
                    <a:gd name="T1" fmla="*/ 10 h 21"/>
                    <a:gd name="T2" fmla="*/ 14 w 37"/>
                    <a:gd name="T3" fmla="*/ 0 h 21"/>
                    <a:gd name="T4" fmla="*/ 1 w 37"/>
                    <a:gd name="T5" fmla="*/ 10 h 21"/>
                    <a:gd name="T6" fmla="*/ 22 w 37"/>
                    <a:gd name="T7" fmla="*/ 21 h 21"/>
                    <a:gd name="T8" fmla="*/ 35 w 37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1">
                      <a:moveTo>
                        <a:pt x="35" y="10"/>
                      </a:moveTo>
                      <a:cubicBezTo>
                        <a:pt x="33" y="5"/>
                        <a:pt x="24" y="0"/>
                        <a:pt x="14" y="0"/>
                      </a:cubicBezTo>
                      <a:cubicBezTo>
                        <a:pt x="5" y="0"/>
                        <a:pt x="0" y="5"/>
                        <a:pt x="1" y="10"/>
                      </a:cubicBezTo>
                      <a:cubicBezTo>
                        <a:pt x="3" y="16"/>
                        <a:pt x="12" y="21"/>
                        <a:pt x="22" y="21"/>
                      </a:cubicBezTo>
                      <a:cubicBezTo>
                        <a:pt x="31" y="21"/>
                        <a:pt x="37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0" name="Freeform 444">
                  <a:extLst>
                    <a:ext uri="{FF2B5EF4-FFF2-40B4-BE49-F238E27FC236}">
                      <a16:creationId xmlns:a16="http://schemas.microsoft.com/office/drawing/2014/main" id="{D7A372F2-6024-48BB-AC6F-26AB05FC5079}"/>
                    </a:ext>
                  </a:extLst>
                </p:cNvPr>
                <p:cNvSpPr/>
                <p:nvPr/>
              </p:nvSpPr>
              <p:spPr bwMode="auto">
                <a:xfrm>
                  <a:off x="4837" y="2770"/>
                  <a:ext cx="75" cy="44"/>
                </a:xfrm>
                <a:custGeom>
                  <a:avLst/>
                  <a:gdLst>
                    <a:gd name="T0" fmla="*/ 34 w 36"/>
                    <a:gd name="T1" fmla="*/ 10 h 21"/>
                    <a:gd name="T2" fmla="*/ 15 w 36"/>
                    <a:gd name="T3" fmla="*/ 0 h 21"/>
                    <a:gd name="T4" fmla="*/ 1 w 36"/>
                    <a:gd name="T5" fmla="*/ 10 h 21"/>
                    <a:gd name="T6" fmla="*/ 20 w 36"/>
                    <a:gd name="T7" fmla="*/ 21 h 21"/>
                    <a:gd name="T8" fmla="*/ 34 w 36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4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1" y="10"/>
                      </a:cubicBezTo>
                      <a:cubicBezTo>
                        <a:pt x="2" y="16"/>
                        <a:pt x="11" y="21"/>
                        <a:pt x="20" y="21"/>
                      </a:cubicBezTo>
                      <a:cubicBezTo>
                        <a:pt x="30" y="21"/>
                        <a:pt x="36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1" name="Freeform 445">
                  <a:extLst>
                    <a:ext uri="{FF2B5EF4-FFF2-40B4-BE49-F238E27FC236}">
                      <a16:creationId xmlns:a16="http://schemas.microsoft.com/office/drawing/2014/main" id="{4486A8D7-316F-402A-BDC3-E5D18F186D8F}"/>
                    </a:ext>
                  </a:extLst>
                </p:cNvPr>
                <p:cNvSpPr/>
                <p:nvPr/>
              </p:nvSpPr>
              <p:spPr bwMode="auto">
                <a:xfrm>
                  <a:off x="4920" y="2770"/>
                  <a:ext cx="76" cy="44"/>
                </a:xfrm>
                <a:custGeom>
                  <a:avLst/>
                  <a:gdLst>
                    <a:gd name="T0" fmla="*/ 35 w 37"/>
                    <a:gd name="T1" fmla="*/ 10 h 21"/>
                    <a:gd name="T2" fmla="*/ 16 w 37"/>
                    <a:gd name="T3" fmla="*/ 0 h 21"/>
                    <a:gd name="T4" fmla="*/ 2 w 37"/>
                    <a:gd name="T5" fmla="*/ 10 h 21"/>
                    <a:gd name="T6" fmla="*/ 21 w 37"/>
                    <a:gd name="T7" fmla="*/ 21 h 21"/>
                    <a:gd name="T8" fmla="*/ 35 w 37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1">
                      <a:moveTo>
                        <a:pt x="35" y="10"/>
                      </a:moveTo>
                      <a:cubicBezTo>
                        <a:pt x="34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2" y="10"/>
                      </a:cubicBezTo>
                      <a:cubicBezTo>
                        <a:pt x="3" y="16"/>
                        <a:pt x="12" y="21"/>
                        <a:pt x="21" y="21"/>
                      </a:cubicBezTo>
                      <a:cubicBezTo>
                        <a:pt x="31" y="21"/>
                        <a:pt x="37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2" name="Freeform 446">
                  <a:extLst>
                    <a:ext uri="{FF2B5EF4-FFF2-40B4-BE49-F238E27FC236}">
                      <a16:creationId xmlns:a16="http://schemas.microsoft.com/office/drawing/2014/main" id="{21F7A8FB-2579-4F68-9101-4E8E69CF72C2}"/>
                    </a:ext>
                  </a:extLst>
                </p:cNvPr>
                <p:cNvSpPr/>
                <p:nvPr/>
              </p:nvSpPr>
              <p:spPr bwMode="auto">
                <a:xfrm>
                  <a:off x="5174" y="2770"/>
                  <a:ext cx="76" cy="44"/>
                </a:xfrm>
                <a:custGeom>
                  <a:avLst/>
                  <a:gdLst>
                    <a:gd name="T0" fmla="*/ 36 w 37"/>
                    <a:gd name="T1" fmla="*/ 10 h 21"/>
                    <a:gd name="T2" fmla="*/ 16 w 37"/>
                    <a:gd name="T3" fmla="*/ 0 h 21"/>
                    <a:gd name="T4" fmla="*/ 2 w 37"/>
                    <a:gd name="T5" fmla="*/ 10 h 21"/>
                    <a:gd name="T6" fmla="*/ 22 w 37"/>
                    <a:gd name="T7" fmla="*/ 21 h 21"/>
                    <a:gd name="T8" fmla="*/ 36 w 37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1">
                      <a:moveTo>
                        <a:pt x="36" y="10"/>
                      </a:moveTo>
                      <a:cubicBezTo>
                        <a:pt x="34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13" y="21"/>
                        <a:pt x="22" y="21"/>
                      </a:cubicBezTo>
                      <a:cubicBezTo>
                        <a:pt x="31" y="21"/>
                        <a:pt x="37" y="16"/>
                        <a:pt x="3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3" name="Freeform 447">
                  <a:extLst>
                    <a:ext uri="{FF2B5EF4-FFF2-40B4-BE49-F238E27FC236}">
                      <a16:creationId xmlns:a16="http://schemas.microsoft.com/office/drawing/2014/main" id="{E241940E-BE5D-4D27-93D9-EE714A1669BF}"/>
                    </a:ext>
                  </a:extLst>
                </p:cNvPr>
                <p:cNvSpPr/>
                <p:nvPr/>
              </p:nvSpPr>
              <p:spPr bwMode="auto">
                <a:xfrm>
                  <a:off x="5258" y="2770"/>
                  <a:ext cx="77" cy="44"/>
                </a:xfrm>
                <a:custGeom>
                  <a:avLst/>
                  <a:gdLst>
                    <a:gd name="T0" fmla="*/ 36 w 37"/>
                    <a:gd name="T1" fmla="*/ 10 h 21"/>
                    <a:gd name="T2" fmla="*/ 15 w 37"/>
                    <a:gd name="T3" fmla="*/ 0 h 21"/>
                    <a:gd name="T4" fmla="*/ 2 w 37"/>
                    <a:gd name="T5" fmla="*/ 10 h 21"/>
                    <a:gd name="T6" fmla="*/ 22 w 37"/>
                    <a:gd name="T7" fmla="*/ 21 h 21"/>
                    <a:gd name="T8" fmla="*/ 36 w 37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1">
                      <a:moveTo>
                        <a:pt x="36" y="10"/>
                      </a:moveTo>
                      <a:cubicBezTo>
                        <a:pt x="34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13" y="21"/>
                        <a:pt x="22" y="21"/>
                      </a:cubicBezTo>
                      <a:cubicBezTo>
                        <a:pt x="32" y="21"/>
                        <a:pt x="37" y="16"/>
                        <a:pt x="3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4" name="Freeform 448">
                  <a:extLst>
                    <a:ext uri="{FF2B5EF4-FFF2-40B4-BE49-F238E27FC236}">
                      <a16:creationId xmlns:a16="http://schemas.microsoft.com/office/drawing/2014/main" id="{080FA121-189C-420D-BDE1-F47B6F24F0C4}"/>
                    </a:ext>
                  </a:extLst>
                </p:cNvPr>
                <p:cNvSpPr/>
                <p:nvPr/>
              </p:nvSpPr>
              <p:spPr bwMode="auto">
                <a:xfrm>
                  <a:off x="5343" y="2770"/>
                  <a:ext cx="78" cy="44"/>
                </a:xfrm>
                <a:custGeom>
                  <a:avLst/>
                  <a:gdLst>
                    <a:gd name="T0" fmla="*/ 36 w 38"/>
                    <a:gd name="T1" fmla="*/ 10 h 21"/>
                    <a:gd name="T2" fmla="*/ 15 w 38"/>
                    <a:gd name="T3" fmla="*/ 0 h 21"/>
                    <a:gd name="T4" fmla="*/ 2 w 38"/>
                    <a:gd name="T5" fmla="*/ 10 h 21"/>
                    <a:gd name="T6" fmla="*/ 22 w 38"/>
                    <a:gd name="T7" fmla="*/ 21 h 21"/>
                    <a:gd name="T8" fmla="*/ 36 w 38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1">
                      <a:moveTo>
                        <a:pt x="36" y="10"/>
                      </a:moveTo>
                      <a:cubicBezTo>
                        <a:pt x="34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13" y="21"/>
                        <a:pt x="22" y="21"/>
                      </a:cubicBezTo>
                      <a:cubicBezTo>
                        <a:pt x="32" y="21"/>
                        <a:pt x="38" y="16"/>
                        <a:pt x="3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5" name="Freeform 449">
                  <a:extLst>
                    <a:ext uri="{FF2B5EF4-FFF2-40B4-BE49-F238E27FC236}">
                      <a16:creationId xmlns:a16="http://schemas.microsoft.com/office/drawing/2014/main" id="{CE4F9CEB-B97F-4735-885E-94864DBF9B6A}"/>
                    </a:ext>
                  </a:extLst>
                </p:cNvPr>
                <p:cNvSpPr/>
                <p:nvPr/>
              </p:nvSpPr>
              <p:spPr bwMode="auto">
                <a:xfrm>
                  <a:off x="5428" y="2770"/>
                  <a:ext cx="78" cy="44"/>
                </a:xfrm>
                <a:custGeom>
                  <a:avLst/>
                  <a:gdLst>
                    <a:gd name="T0" fmla="*/ 36 w 38"/>
                    <a:gd name="T1" fmla="*/ 10 h 21"/>
                    <a:gd name="T2" fmla="*/ 15 w 38"/>
                    <a:gd name="T3" fmla="*/ 0 h 21"/>
                    <a:gd name="T4" fmla="*/ 2 w 38"/>
                    <a:gd name="T5" fmla="*/ 10 h 21"/>
                    <a:gd name="T6" fmla="*/ 23 w 38"/>
                    <a:gd name="T7" fmla="*/ 21 h 21"/>
                    <a:gd name="T8" fmla="*/ 36 w 38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1">
                      <a:moveTo>
                        <a:pt x="36" y="10"/>
                      </a:moveTo>
                      <a:cubicBezTo>
                        <a:pt x="33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13" y="21"/>
                        <a:pt x="23" y="21"/>
                      </a:cubicBezTo>
                      <a:cubicBezTo>
                        <a:pt x="32" y="21"/>
                        <a:pt x="38" y="16"/>
                        <a:pt x="3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6" name="Freeform 450">
                  <a:extLst>
                    <a:ext uri="{FF2B5EF4-FFF2-40B4-BE49-F238E27FC236}">
                      <a16:creationId xmlns:a16="http://schemas.microsoft.com/office/drawing/2014/main" id="{613B6785-67CD-448F-95F6-A10613FFB3DB}"/>
                    </a:ext>
                  </a:extLst>
                </p:cNvPr>
                <p:cNvSpPr/>
                <p:nvPr/>
              </p:nvSpPr>
              <p:spPr bwMode="auto">
                <a:xfrm>
                  <a:off x="4850" y="2822"/>
                  <a:ext cx="74" cy="45"/>
                </a:xfrm>
                <a:custGeom>
                  <a:avLst/>
                  <a:gdLst>
                    <a:gd name="T0" fmla="*/ 35 w 36"/>
                    <a:gd name="T1" fmla="*/ 11 h 22"/>
                    <a:gd name="T2" fmla="*/ 15 w 36"/>
                    <a:gd name="T3" fmla="*/ 0 h 22"/>
                    <a:gd name="T4" fmla="*/ 1 w 36"/>
                    <a:gd name="T5" fmla="*/ 11 h 22"/>
                    <a:gd name="T6" fmla="*/ 21 w 36"/>
                    <a:gd name="T7" fmla="*/ 22 h 22"/>
                    <a:gd name="T8" fmla="*/ 35 w 36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11"/>
                      </a:moveTo>
                      <a:cubicBezTo>
                        <a:pt x="33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1" y="11"/>
                      </a:cubicBezTo>
                      <a:cubicBezTo>
                        <a:pt x="2" y="17"/>
                        <a:pt x="11" y="22"/>
                        <a:pt x="21" y="22"/>
                      </a:cubicBezTo>
                      <a:cubicBezTo>
                        <a:pt x="30" y="22"/>
                        <a:pt x="36" y="17"/>
                        <a:pt x="3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7" name="Freeform 451">
                  <a:extLst>
                    <a:ext uri="{FF2B5EF4-FFF2-40B4-BE49-F238E27FC236}">
                      <a16:creationId xmlns:a16="http://schemas.microsoft.com/office/drawing/2014/main" id="{962EE0C9-80C8-41C7-9D4B-8F2DFCC7EDEB}"/>
                    </a:ext>
                  </a:extLst>
                </p:cNvPr>
                <p:cNvSpPr/>
                <p:nvPr/>
              </p:nvSpPr>
              <p:spPr bwMode="auto">
                <a:xfrm>
                  <a:off x="4934" y="2822"/>
                  <a:ext cx="77" cy="45"/>
                </a:xfrm>
                <a:custGeom>
                  <a:avLst/>
                  <a:gdLst>
                    <a:gd name="T0" fmla="*/ 35 w 37"/>
                    <a:gd name="T1" fmla="*/ 11 h 22"/>
                    <a:gd name="T2" fmla="*/ 16 w 37"/>
                    <a:gd name="T3" fmla="*/ 0 h 22"/>
                    <a:gd name="T4" fmla="*/ 2 w 37"/>
                    <a:gd name="T5" fmla="*/ 11 h 22"/>
                    <a:gd name="T6" fmla="*/ 21 w 37"/>
                    <a:gd name="T7" fmla="*/ 22 h 22"/>
                    <a:gd name="T8" fmla="*/ 35 w 37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2">
                      <a:moveTo>
                        <a:pt x="35" y="11"/>
                      </a:moveTo>
                      <a:cubicBezTo>
                        <a:pt x="34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2" y="11"/>
                      </a:cubicBezTo>
                      <a:cubicBezTo>
                        <a:pt x="3" y="17"/>
                        <a:pt x="12" y="22"/>
                        <a:pt x="21" y="22"/>
                      </a:cubicBezTo>
                      <a:cubicBezTo>
                        <a:pt x="31" y="22"/>
                        <a:pt x="37" y="17"/>
                        <a:pt x="3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8" name="Freeform 452">
                  <a:extLst>
                    <a:ext uri="{FF2B5EF4-FFF2-40B4-BE49-F238E27FC236}">
                      <a16:creationId xmlns:a16="http://schemas.microsoft.com/office/drawing/2014/main" id="{C8618A50-E5BC-43A6-B35C-D44A2468B3A1}"/>
                    </a:ext>
                  </a:extLst>
                </p:cNvPr>
                <p:cNvSpPr/>
                <p:nvPr/>
              </p:nvSpPr>
              <p:spPr bwMode="auto">
                <a:xfrm>
                  <a:off x="5275" y="2822"/>
                  <a:ext cx="78" cy="45"/>
                </a:xfrm>
                <a:custGeom>
                  <a:avLst/>
                  <a:gdLst>
                    <a:gd name="T0" fmla="*/ 36 w 38"/>
                    <a:gd name="T1" fmla="*/ 11 h 22"/>
                    <a:gd name="T2" fmla="*/ 16 w 38"/>
                    <a:gd name="T3" fmla="*/ 0 h 22"/>
                    <a:gd name="T4" fmla="*/ 2 w 38"/>
                    <a:gd name="T5" fmla="*/ 11 h 22"/>
                    <a:gd name="T6" fmla="*/ 23 w 38"/>
                    <a:gd name="T7" fmla="*/ 22 h 22"/>
                    <a:gd name="T8" fmla="*/ 36 w 38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2">
                      <a:moveTo>
                        <a:pt x="36" y="11"/>
                      </a:moveTo>
                      <a:cubicBezTo>
                        <a:pt x="34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2" y="11"/>
                      </a:cubicBezTo>
                      <a:cubicBezTo>
                        <a:pt x="4" y="17"/>
                        <a:pt x="13" y="22"/>
                        <a:pt x="23" y="22"/>
                      </a:cubicBezTo>
                      <a:cubicBezTo>
                        <a:pt x="32" y="22"/>
                        <a:pt x="38" y="17"/>
                        <a:pt x="3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39" name="Freeform 453">
                  <a:extLst>
                    <a:ext uri="{FF2B5EF4-FFF2-40B4-BE49-F238E27FC236}">
                      <a16:creationId xmlns:a16="http://schemas.microsoft.com/office/drawing/2014/main" id="{0CC6D1BC-DD29-4A3A-AB9C-51A8701B3E6B}"/>
                    </a:ext>
                  </a:extLst>
                </p:cNvPr>
                <p:cNvSpPr/>
                <p:nvPr/>
              </p:nvSpPr>
              <p:spPr bwMode="auto">
                <a:xfrm>
                  <a:off x="5361" y="2822"/>
                  <a:ext cx="79" cy="45"/>
                </a:xfrm>
                <a:custGeom>
                  <a:avLst/>
                  <a:gdLst>
                    <a:gd name="T0" fmla="*/ 36 w 38"/>
                    <a:gd name="T1" fmla="*/ 11 h 22"/>
                    <a:gd name="T2" fmla="*/ 15 w 38"/>
                    <a:gd name="T3" fmla="*/ 0 h 22"/>
                    <a:gd name="T4" fmla="*/ 2 w 38"/>
                    <a:gd name="T5" fmla="*/ 11 h 22"/>
                    <a:gd name="T6" fmla="*/ 22 w 38"/>
                    <a:gd name="T7" fmla="*/ 22 h 22"/>
                    <a:gd name="T8" fmla="*/ 36 w 38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2">
                      <a:moveTo>
                        <a:pt x="36" y="11"/>
                      </a:moveTo>
                      <a:cubicBezTo>
                        <a:pt x="34" y="5"/>
                        <a:pt x="24" y="0"/>
                        <a:pt x="15" y="0"/>
                      </a:cubicBezTo>
                      <a:cubicBezTo>
                        <a:pt x="6" y="0"/>
                        <a:pt x="0" y="5"/>
                        <a:pt x="2" y="11"/>
                      </a:cubicBezTo>
                      <a:cubicBezTo>
                        <a:pt x="4" y="17"/>
                        <a:pt x="13" y="22"/>
                        <a:pt x="22" y="22"/>
                      </a:cubicBezTo>
                      <a:cubicBezTo>
                        <a:pt x="32" y="22"/>
                        <a:pt x="38" y="17"/>
                        <a:pt x="3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0" name="Freeform 454">
                  <a:extLst>
                    <a:ext uri="{FF2B5EF4-FFF2-40B4-BE49-F238E27FC236}">
                      <a16:creationId xmlns:a16="http://schemas.microsoft.com/office/drawing/2014/main" id="{1F376B32-0EF1-4135-B70D-3C99E40E2CC8}"/>
                    </a:ext>
                  </a:extLst>
                </p:cNvPr>
                <p:cNvSpPr/>
                <p:nvPr/>
              </p:nvSpPr>
              <p:spPr bwMode="auto">
                <a:xfrm>
                  <a:off x="5446" y="2822"/>
                  <a:ext cx="78" cy="45"/>
                </a:xfrm>
                <a:custGeom>
                  <a:avLst/>
                  <a:gdLst>
                    <a:gd name="T0" fmla="*/ 36 w 38"/>
                    <a:gd name="T1" fmla="*/ 11 h 22"/>
                    <a:gd name="T2" fmla="*/ 15 w 38"/>
                    <a:gd name="T3" fmla="*/ 0 h 22"/>
                    <a:gd name="T4" fmla="*/ 2 w 38"/>
                    <a:gd name="T5" fmla="*/ 11 h 22"/>
                    <a:gd name="T6" fmla="*/ 23 w 38"/>
                    <a:gd name="T7" fmla="*/ 22 h 22"/>
                    <a:gd name="T8" fmla="*/ 36 w 38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2">
                      <a:moveTo>
                        <a:pt x="36" y="11"/>
                      </a:moveTo>
                      <a:cubicBezTo>
                        <a:pt x="34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2" y="11"/>
                      </a:cubicBezTo>
                      <a:cubicBezTo>
                        <a:pt x="4" y="17"/>
                        <a:pt x="14" y="22"/>
                        <a:pt x="23" y="22"/>
                      </a:cubicBezTo>
                      <a:cubicBezTo>
                        <a:pt x="32" y="22"/>
                        <a:pt x="38" y="17"/>
                        <a:pt x="3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1" name="Freeform 455">
                  <a:extLst>
                    <a:ext uri="{FF2B5EF4-FFF2-40B4-BE49-F238E27FC236}">
                      <a16:creationId xmlns:a16="http://schemas.microsoft.com/office/drawing/2014/main" id="{1D327145-DA47-4F23-83EC-11B1AFB8D79B}"/>
                    </a:ext>
                  </a:extLst>
                </p:cNvPr>
                <p:cNvSpPr/>
                <p:nvPr/>
              </p:nvSpPr>
              <p:spPr bwMode="auto">
                <a:xfrm>
                  <a:off x="4862" y="2878"/>
                  <a:ext cx="77" cy="43"/>
                </a:xfrm>
                <a:custGeom>
                  <a:avLst/>
                  <a:gdLst>
                    <a:gd name="T0" fmla="*/ 36 w 37"/>
                    <a:gd name="T1" fmla="*/ 10 h 21"/>
                    <a:gd name="T2" fmla="*/ 16 w 37"/>
                    <a:gd name="T3" fmla="*/ 0 h 21"/>
                    <a:gd name="T4" fmla="*/ 1 w 37"/>
                    <a:gd name="T5" fmla="*/ 10 h 21"/>
                    <a:gd name="T6" fmla="*/ 21 w 37"/>
                    <a:gd name="T7" fmla="*/ 21 h 21"/>
                    <a:gd name="T8" fmla="*/ 36 w 37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1">
                      <a:moveTo>
                        <a:pt x="36" y="10"/>
                      </a:moveTo>
                      <a:cubicBezTo>
                        <a:pt x="34" y="4"/>
                        <a:pt x="25" y="0"/>
                        <a:pt x="16" y="0"/>
                      </a:cubicBezTo>
                      <a:cubicBezTo>
                        <a:pt x="6" y="0"/>
                        <a:pt x="0" y="4"/>
                        <a:pt x="1" y="10"/>
                      </a:cubicBezTo>
                      <a:cubicBezTo>
                        <a:pt x="3" y="16"/>
                        <a:pt x="12" y="21"/>
                        <a:pt x="21" y="21"/>
                      </a:cubicBezTo>
                      <a:cubicBezTo>
                        <a:pt x="31" y="21"/>
                        <a:pt x="37" y="16"/>
                        <a:pt x="3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2" name="Freeform 456">
                  <a:extLst>
                    <a:ext uri="{FF2B5EF4-FFF2-40B4-BE49-F238E27FC236}">
                      <a16:creationId xmlns:a16="http://schemas.microsoft.com/office/drawing/2014/main" id="{EB3B706B-C2E3-4494-8F12-1D1DAFD05D92}"/>
                    </a:ext>
                  </a:extLst>
                </p:cNvPr>
                <p:cNvSpPr/>
                <p:nvPr/>
              </p:nvSpPr>
              <p:spPr bwMode="auto">
                <a:xfrm>
                  <a:off x="5293" y="2878"/>
                  <a:ext cx="79" cy="43"/>
                </a:xfrm>
                <a:custGeom>
                  <a:avLst/>
                  <a:gdLst>
                    <a:gd name="T0" fmla="*/ 36 w 38"/>
                    <a:gd name="T1" fmla="*/ 10 h 21"/>
                    <a:gd name="T2" fmla="*/ 15 w 38"/>
                    <a:gd name="T3" fmla="*/ 0 h 21"/>
                    <a:gd name="T4" fmla="*/ 2 w 38"/>
                    <a:gd name="T5" fmla="*/ 10 h 21"/>
                    <a:gd name="T6" fmla="*/ 23 w 38"/>
                    <a:gd name="T7" fmla="*/ 21 h 21"/>
                    <a:gd name="T8" fmla="*/ 36 w 38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1">
                      <a:moveTo>
                        <a:pt x="36" y="10"/>
                      </a:moveTo>
                      <a:cubicBezTo>
                        <a:pt x="34" y="4"/>
                        <a:pt x="25" y="0"/>
                        <a:pt x="15" y="0"/>
                      </a:cubicBezTo>
                      <a:cubicBezTo>
                        <a:pt x="6" y="0"/>
                        <a:pt x="0" y="4"/>
                        <a:pt x="2" y="10"/>
                      </a:cubicBezTo>
                      <a:cubicBezTo>
                        <a:pt x="4" y="16"/>
                        <a:pt x="13" y="21"/>
                        <a:pt x="23" y="21"/>
                      </a:cubicBezTo>
                      <a:cubicBezTo>
                        <a:pt x="32" y="21"/>
                        <a:pt x="38" y="16"/>
                        <a:pt x="3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3" name="Freeform 457">
                  <a:extLst>
                    <a:ext uri="{FF2B5EF4-FFF2-40B4-BE49-F238E27FC236}">
                      <a16:creationId xmlns:a16="http://schemas.microsoft.com/office/drawing/2014/main" id="{6A36AA92-84B5-4B2D-AA25-E7A0F5080759}"/>
                    </a:ext>
                  </a:extLst>
                </p:cNvPr>
                <p:cNvSpPr/>
                <p:nvPr/>
              </p:nvSpPr>
              <p:spPr bwMode="auto">
                <a:xfrm>
                  <a:off x="5399" y="2931"/>
                  <a:ext cx="80" cy="48"/>
                </a:xfrm>
                <a:custGeom>
                  <a:avLst/>
                  <a:gdLst>
                    <a:gd name="T0" fmla="*/ 36 w 39"/>
                    <a:gd name="T1" fmla="*/ 12 h 23"/>
                    <a:gd name="T2" fmla="*/ 15 w 39"/>
                    <a:gd name="T3" fmla="*/ 0 h 23"/>
                    <a:gd name="T4" fmla="*/ 2 w 39"/>
                    <a:gd name="T5" fmla="*/ 12 h 23"/>
                    <a:gd name="T6" fmla="*/ 23 w 39"/>
                    <a:gd name="T7" fmla="*/ 23 h 23"/>
                    <a:gd name="T8" fmla="*/ 36 w 39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3">
                      <a:moveTo>
                        <a:pt x="36" y="12"/>
                      </a:moveTo>
                      <a:cubicBezTo>
                        <a:pt x="34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2" y="12"/>
                      </a:cubicBezTo>
                      <a:cubicBezTo>
                        <a:pt x="4" y="18"/>
                        <a:pt x="13" y="23"/>
                        <a:pt x="23" y="23"/>
                      </a:cubicBezTo>
                      <a:cubicBezTo>
                        <a:pt x="33" y="23"/>
                        <a:pt x="39" y="18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4" name="Oval 458">
                  <a:extLst>
                    <a:ext uri="{FF2B5EF4-FFF2-40B4-BE49-F238E27FC236}">
                      <a16:creationId xmlns:a16="http://schemas.microsoft.com/office/drawing/2014/main" id="{535C2DF8-0661-4F71-A331-BC2D0D95F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6" y="2574"/>
                  <a:ext cx="66" cy="39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5" name="Freeform 459">
                  <a:extLst>
                    <a:ext uri="{FF2B5EF4-FFF2-40B4-BE49-F238E27FC236}">
                      <a16:creationId xmlns:a16="http://schemas.microsoft.com/office/drawing/2014/main" id="{55F19E51-1C99-4D94-A7BE-B2B7DF6DB4C1}"/>
                    </a:ext>
                  </a:extLst>
                </p:cNvPr>
                <p:cNvSpPr/>
                <p:nvPr/>
              </p:nvSpPr>
              <p:spPr bwMode="auto">
                <a:xfrm>
                  <a:off x="3816" y="2574"/>
                  <a:ext cx="68" cy="39"/>
                </a:xfrm>
                <a:custGeom>
                  <a:avLst/>
                  <a:gdLst>
                    <a:gd name="T0" fmla="*/ 32 w 33"/>
                    <a:gd name="T1" fmla="*/ 10 h 19"/>
                    <a:gd name="T2" fmla="*/ 16 w 33"/>
                    <a:gd name="T3" fmla="*/ 0 h 19"/>
                    <a:gd name="T4" fmla="*/ 0 w 33"/>
                    <a:gd name="T5" fmla="*/ 10 h 19"/>
                    <a:gd name="T6" fmla="*/ 17 w 33"/>
                    <a:gd name="T7" fmla="*/ 19 h 19"/>
                    <a:gd name="T8" fmla="*/ 32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10"/>
                      </a:moveTo>
                      <a:cubicBezTo>
                        <a:pt x="32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0" y="15"/>
                        <a:pt x="8" y="19"/>
                        <a:pt x="17" y="19"/>
                      </a:cubicBezTo>
                      <a:cubicBezTo>
                        <a:pt x="26" y="19"/>
                        <a:pt x="33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6" name="Freeform 460">
                  <a:extLst>
                    <a:ext uri="{FF2B5EF4-FFF2-40B4-BE49-F238E27FC236}">
                      <a16:creationId xmlns:a16="http://schemas.microsoft.com/office/drawing/2014/main" id="{8F562C78-5973-4234-8F45-E4FC8F58B0F3}"/>
                    </a:ext>
                  </a:extLst>
                </p:cNvPr>
                <p:cNvSpPr/>
                <p:nvPr/>
              </p:nvSpPr>
              <p:spPr bwMode="auto">
                <a:xfrm>
                  <a:off x="3897" y="2574"/>
                  <a:ext cx="68" cy="39"/>
                </a:xfrm>
                <a:custGeom>
                  <a:avLst/>
                  <a:gdLst>
                    <a:gd name="T0" fmla="*/ 33 w 33"/>
                    <a:gd name="T1" fmla="*/ 10 h 19"/>
                    <a:gd name="T2" fmla="*/ 16 w 33"/>
                    <a:gd name="T3" fmla="*/ 0 h 19"/>
                    <a:gd name="T4" fmla="*/ 1 w 33"/>
                    <a:gd name="T5" fmla="*/ 10 h 19"/>
                    <a:gd name="T6" fmla="*/ 17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2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1" y="15"/>
                        <a:pt x="8" y="19"/>
                        <a:pt x="17" y="19"/>
                      </a:cubicBezTo>
                      <a:cubicBezTo>
                        <a:pt x="26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7" name="Freeform 461">
                  <a:extLst>
                    <a:ext uri="{FF2B5EF4-FFF2-40B4-BE49-F238E27FC236}">
                      <a16:creationId xmlns:a16="http://schemas.microsoft.com/office/drawing/2014/main" id="{5D6A54FE-E0EC-4188-87FA-AE17FAE20E52}"/>
                    </a:ext>
                  </a:extLst>
                </p:cNvPr>
                <p:cNvSpPr/>
                <p:nvPr/>
              </p:nvSpPr>
              <p:spPr bwMode="auto">
                <a:xfrm>
                  <a:off x="3979" y="2574"/>
                  <a:ext cx="66" cy="39"/>
                </a:xfrm>
                <a:custGeom>
                  <a:avLst/>
                  <a:gdLst>
                    <a:gd name="T0" fmla="*/ 32 w 32"/>
                    <a:gd name="T1" fmla="*/ 10 h 19"/>
                    <a:gd name="T2" fmla="*/ 15 w 32"/>
                    <a:gd name="T3" fmla="*/ 0 h 19"/>
                    <a:gd name="T4" fmla="*/ 0 w 32"/>
                    <a:gd name="T5" fmla="*/ 10 h 19"/>
                    <a:gd name="T6" fmla="*/ 17 w 32"/>
                    <a:gd name="T7" fmla="*/ 19 h 19"/>
                    <a:gd name="T8" fmla="*/ 32 w 32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9">
                      <a:moveTo>
                        <a:pt x="32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6" y="0"/>
                        <a:pt x="0" y="4"/>
                        <a:pt x="0" y="10"/>
                      </a:cubicBezTo>
                      <a:cubicBezTo>
                        <a:pt x="0" y="15"/>
                        <a:pt x="8" y="19"/>
                        <a:pt x="17" y="19"/>
                      </a:cubicBezTo>
                      <a:cubicBezTo>
                        <a:pt x="26" y="19"/>
                        <a:pt x="32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8" name="Freeform 462">
                  <a:extLst>
                    <a:ext uri="{FF2B5EF4-FFF2-40B4-BE49-F238E27FC236}">
                      <a16:creationId xmlns:a16="http://schemas.microsoft.com/office/drawing/2014/main" id="{B3A69DE3-4FBB-4CC5-A235-6969D17043FC}"/>
                    </a:ext>
                  </a:extLst>
                </p:cNvPr>
                <p:cNvSpPr/>
                <p:nvPr/>
              </p:nvSpPr>
              <p:spPr bwMode="auto">
                <a:xfrm>
                  <a:off x="4392" y="3235"/>
                  <a:ext cx="80" cy="54"/>
                </a:xfrm>
                <a:custGeom>
                  <a:avLst/>
                  <a:gdLst>
                    <a:gd name="T0" fmla="*/ 38 w 39"/>
                    <a:gd name="T1" fmla="*/ 13 h 26"/>
                    <a:gd name="T2" fmla="*/ 18 w 39"/>
                    <a:gd name="T3" fmla="*/ 0 h 26"/>
                    <a:gd name="T4" fmla="*/ 1 w 39"/>
                    <a:gd name="T5" fmla="*/ 13 h 26"/>
                    <a:gd name="T6" fmla="*/ 21 w 39"/>
                    <a:gd name="T7" fmla="*/ 26 h 26"/>
                    <a:gd name="T8" fmla="*/ 38 w 39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6">
                      <a:moveTo>
                        <a:pt x="38" y="13"/>
                      </a:moveTo>
                      <a:cubicBezTo>
                        <a:pt x="37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1" y="13"/>
                      </a:cubicBezTo>
                      <a:cubicBezTo>
                        <a:pt x="2" y="20"/>
                        <a:pt x="11" y="26"/>
                        <a:pt x="21" y="26"/>
                      </a:cubicBezTo>
                      <a:cubicBezTo>
                        <a:pt x="31" y="26"/>
                        <a:pt x="39" y="20"/>
                        <a:pt x="3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49" name="Freeform 463">
                  <a:extLst>
                    <a:ext uri="{FF2B5EF4-FFF2-40B4-BE49-F238E27FC236}">
                      <a16:creationId xmlns:a16="http://schemas.microsoft.com/office/drawing/2014/main" id="{B06DFE8E-EEE0-48B7-84F2-B0E4385E0367}"/>
                    </a:ext>
                  </a:extLst>
                </p:cNvPr>
                <p:cNvSpPr/>
                <p:nvPr/>
              </p:nvSpPr>
              <p:spPr bwMode="auto">
                <a:xfrm>
                  <a:off x="4307" y="3301"/>
                  <a:ext cx="81" cy="56"/>
                </a:xfrm>
                <a:custGeom>
                  <a:avLst/>
                  <a:gdLst>
                    <a:gd name="T0" fmla="*/ 38 w 39"/>
                    <a:gd name="T1" fmla="*/ 14 h 27"/>
                    <a:gd name="T2" fmla="*/ 18 w 39"/>
                    <a:gd name="T3" fmla="*/ 0 h 27"/>
                    <a:gd name="T4" fmla="*/ 1 w 39"/>
                    <a:gd name="T5" fmla="*/ 14 h 27"/>
                    <a:gd name="T6" fmla="*/ 21 w 39"/>
                    <a:gd name="T7" fmla="*/ 27 h 27"/>
                    <a:gd name="T8" fmla="*/ 38 w 3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7">
                      <a:moveTo>
                        <a:pt x="38" y="14"/>
                      </a:moveTo>
                      <a:cubicBezTo>
                        <a:pt x="37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1" y="14"/>
                      </a:cubicBezTo>
                      <a:cubicBezTo>
                        <a:pt x="2" y="21"/>
                        <a:pt x="11" y="27"/>
                        <a:pt x="21" y="27"/>
                      </a:cubicBezTo>
                      <a:cubicBezTo>
                        <a:pt x="31" y="27"/>
                        <a:pt x="39" y="21"/>
                        <a:pt x="3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0" name="Freeform 464">
                  <a:extLst>
                    <a:ext uri="{FF2B5EF4-FFF2-40B4-BE49-F238E27FC236}">
                      <a16:creationId xmlns:a16="http://schemas.microsoft.com/office/drawing/2014/main" id="{3CBDAC20-7E23-41E6-A07F-6D5EB66319B2}"/>
                    </a:ext>
                  </a:extLst>
                </p:cNvPr>
                <p:cNvSpPr/>
                <p:nvPr/>
              </p:nvSpPr>
              <p:spPr bwMode="auto">
                <a:xfrm>
                  <a:off x="4400" y="3301"/>
                  <a:ext cx="81" cy="56"/>
                </a:xfrm>
                <a:custGeom>
                  <a:avLst/>
                  <a:gdLst>
                    <a:gd name="T0" fmla="*/ 38 w 39"/>
                    <a:gd name="T1" fmla="*/ 14 h 27"/>
                    <a:gd name="T2" fmla="*/ 18 w 39"/>
                    <a:gd name="T3" fmla="*/ 0 h 27"/>
                    <a:gd name="T4" fmla="*/ 1 w 39"/>
                    <a:gd name="T5" fmla="*/ 14 h 27"/>
                    <a:gd name="T6" fmla="*/ 22 w 39"/>
                    <a:gd name="T7" fmla="*/ 27 h 27"/>
                    <a:gd name="T8" fmla="*/ 38 w 39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7">
                      <a:moveTo>
                        <a:pt x="38" y="14"/>
                      </a:moveTo>
                      <a:cubicBezTo>
                        <a:pt x="37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1" y="14"/>
                      </a:cubicBezTo>
                      <a:cubicBezTo>
                        <a:pt x="2" y="21"/>
                        <a:pt x="11" y="27"/>
                        <a:pt x="22" y="27"/>
                      </a:cubicBezTo>
                      <a:cubicBezTo>
                        <a:pt x="32" y="27"/>
                        <a:pt x="39" y="21"/>
                        <a:pt x="3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1" name="Freeform 465">
                  <a:extLst>
                    <a:ext uri="{FF2B5EF4-FFF2-40B4-BE49-F238E27FC236}">
                      <a16:creationId xmlns:a16="http://schemas.microsoft.com/office/drawing/2014/main" id="{E7220144-771C-4AF6-B615-6AB3DFA24840}"/>
                    </a:ext>
                  </a:extLst>
                </p:cNvPr>
                <p:cNvSpPr/>
                <p:nvPr/>
              </p:nvSpPr>
              <p:spPr bwMode="auto">
                <a:xfrm>
                  <a:off x="4315" y="3370"/>
                  <a:ext cx="81" cy="58"/>
                </a:xfrm>
                <a:custGeom>
                  <a:avLst/>
                  <a:gdLst>
                    <a:gd name="T0" fmla="*/ 38 w 39"/>
                    <a:gd name="T1" fmla="*/ 14 h 28"/>
                    <a:gd name="T2" fmla="*/ 18 w 39"/>
                    <a:gd name="T3" fmla="*/ 0 h 28"/>
                    <a:gd name="T4" fmla="*/ 1 w 39"/>
                    <a:gd name="T5" fmla="*/ 14 h 28"/>
                    <a:gd name="T6" fmla="*/ 21 w 39"/>
                    <a:gd name="T7" fmla="*/ 28 h 28"/>
                    <a:gd name="T8" fmla="*/ 38 w 39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8">
                      <a:moveTo>
                        <a:pt x="38" y="14"/>
                      </a:moveTo>
                      <a:cubicBezTo>
                        <a:pt x="37" y="7"/>
                        <a:pt x="28" y="0"/>
                        <a:pt x="18" y="0"/>
                      </a:cubicBezTo>
                      <a:cubicBezTo>
                        <a:pt x="8" y="0"/>
                        <a:pt x="0" y="7"/>
                        <a:pt x="1" y="14"/>
                      </a:cubicBezTo>
                      <a:cubicBezTo>
                        <a:pt x="2" y="22"/>
                        <a:pt x="11" y="28"/>
                        <a:pt x="21" y="28"/>
                      </a:cubicBezTo>
                      <a:cubicBezTo>
                        <a:pt x="31" y="28"/>
                        <a:pt x="39" y="22"/>
                        <a:pt x="3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2" name="Freeform 466">
                  <a:extLst>
                    <a:ext uri="{FF2B5EF4-FFF2-40B4-BE49-F238E27FC236}">
                      <a16:creationId xmlns:a16="http://schemas.microsoft.com/office/drawing/2014/main" id="{5F003365-CB6D-44B9-A15B-E27857C0BF0F}"/>
                    </a:ext>
                  </a:extLst>
                </p:cNvPr>
                <p:cNvSpPr/>
                <p:nvPr/>
              </p:nvSpPr>
              <p:spPr bwMode="auto">
                <a:xfrm>
                  <a:off x="4338" y="2822"/>
                  <a:ext cx="72" cy="45"/>
                </a:xfrm>
                <a:custGeom>
                  <a:avLst/>
                  <a:gdLst>
                    <a:gd name="T0" fmla="*/ 34 w 35"/>
                    <a:gd name="T1" fmla="*/ 11 h 22"/>
                    <a:gd name="T2" fmla="*/ 16 w 35"/>
                    <a:gd name="T3" fmla="*/ 0 h 22"/>
                    <a:gd name="T4" fmla="*/ 0 w 35"/>
                    <a:gd name="T5" fmla="*/ 11 h 22"/>
                    <a:gd name="T6" fmla="*/ 19 w 35"/>
                    <a:gd name="T7" fmla="*/ 22 h 22"/>
                    <a:gd name="T8" fmla="*/ 34 w 35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2">
                      <a:moveTo>
                        <a:pt x="34" y="11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0" y="11"/>
                      </a:cubicBezTo>
                      <a:cubicBezTo>
                        <a:pt x="1" y="17"/>
                        <a:pt x="9" y="22"/>
                        <a:pt x="19" y="22"/>
                      </a:cubicBezTo>
                      <a:cubicBezTo>
                        <a:pt x="28" y="22"/>
                        <a:pt x="35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3" name="Freeform 467">
                  <a:extLst>
                    <a:ext uri="{FF2B5EF4-FFF2-40B4-BE49-F238E27FC236}">
                      <a16:creationId xmlns:a16="http://schemas.microsoft.com/office/drawing/2014/main" id="{40A47D5A-E85B-4963-86F8-B12CF77599D7}"/>
                    </a:ext>
                  </a:extLst>
                </p:cNvPr>
                <p:cNvSpPr/>
                <p:nvPr/>
              </p:nvSpPr>
              <p:spPr bwMode="auto">
                <a:xfrm>
                  <a:off x="3412" y="2528"/>
                  <a:ext cx="68" cy="38"/>
                </a:xfrm>
                <a:custGeom>
                  <a:avLst/>
                  <a:gdLst>
                    <a:gd name="T0" fmla="*/ 32 w 33"/>
                    <a:gd name="T1" fmla="*/ 9 h 18"/>
                    <a:gd name="T2" fmla="*/ 17 w 33"/>
                    <a:gd name="T3" fmla="*/ 0 h 18"/>
                    <a:gd name="T4" fmla="*/ 1 w 33"/>
                    <a:gd name="T5" fmla="*/ 9 h 18"/>
                    <a:gd name="T6" fmla="*/ 16 w 33"/>
                    <a:gd name="T7" fmla="*/ 18 h 18"/>
                    <a:gd name="T8" fmla="*/ 32 w 33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8">
                      <a:moveTo>
                        <a:pt x="32" y="9"/>
                      </a:moveTo>
                      <a:cubicBezTo>
                        <a:pt x="33" y="4"/>
                        <a:pt x="26" y="0"/>
                        <a:pt x="17" y="0"/>
                      </a:cubicBezTo>
                      <a:cubicBezTo>
                        <a:pt x="8" y="0"/>
                        <a:pt x="1" y="4"/>
                        <a:pt x="1" y="9"/>
                      </a:cubicBezTo>
                      <a:cubicBezTo>
                        <a:pt x="0" y="14"/>
                        <a:pt x="7" y="18"/>
                        <a:pt x="16" y="18"/>
                      </a:cubicBezTo>
                      <a:cubicBezTo>
                        <a:pt x="25" y="18"/>
                        <a:pt x="32" y="14"/>
                        <a:pt x="3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4" name="Freeform 468">
                  <a:extLst>
                    <a:ext uri="{FF2B5EF4-FFF2-40B4-BE49-F238E27FC236}">
                      <a16:creationId xmlns:a16="http://schemas.microsoft.com/office/drawing/2014/main" id="{E8DD4A44-A563-44AD-B8DA-8705F49CD68C}"/>
                    </a:ext>
                  </a:extLst>
                </p:cNvPr>
                <p:cNvSpPr/>
                <p:nvPr/>
              </p:nvSpPr>
              <p:spPr bwMode="auto">
                <a:xfrm>
                  <a:off x="3492" y="2528"/>
                  <a:ext cx="66" cy="38"/>
                </a:xfrm>
                <a:custGeom>
                  <a:avLst/>
                  <a:gdLst>
                    <a:gd name="T0" fmla="*/ 32 w 32"/>
                    <a:gd name="T1" fmla="*/ 9 h 18"/>
                    <a:gd name="T2" fmla="*/ 17 w 32"/>
                    <a:gd name="T3" fmla="*/ 0 h 18"/>
                    <a:gd name="T4" fmla="*/ 1 w 32"/>
                    <a:gd name="T5" fmla="*/ 9 h 18"/>
                    <a:gd name="T6" fmla="*/ 16 w 32"/>
                    <a:gd name="T7" fmla="*/ 18 h 18"/>
                    <a:gd name="T8" fmla="*/ 32 w 32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8">
                      <a:moveTo>
                        <a:pt x="32" y="9"/>
                      </a:moveTo>
                      <a:cubicBezTo>
                        <a:pt x="32" y="4"/>
                        <a:pt x="25" y="0"/>
                        <a:pt x="17" y="0"/>
                      </a:cubicBezTo>
                      <a:cubicBezTo>
                        <a:pt x="8" y="0"/>
                        <a:pt x="1" y="4"/>
                        <a:pt x="1" y="9"/>
                      </a:cubicBezTo>
                      <a:cubicBezTo>
                        <a:pt x="0" y="14"/>
                        <a:pt x="7" y="18"/>
                        <a:pt x="16" y="18"/>
                      </a:cubicBezTo>
                      <a:cubicBezTo>
                        <a:pt x="25" y="18"/>
                        <a:pt x="32" y="14"/>
                        <a:pt x="3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5" name="Freeform 469">
                  <a:extLst>
                    <a:ext uri="{FF2B5EF4-FFF2-40B4-BE49-F238E27FC236}">
                      <a16:creationId xmlns:a16="http://schemas.microsoft.com/office/drawing/2014/main" id="{2E4E91D5-D5E6-43A6-B7E2-325B6F9DB5AE}"/>
                    </a:ext>
                  </a:extLst>
                </p:cNvPr>
                <p:cNvSpPr/>
                <p:nvPr/>
              </p:nvSpPr>
              <p:spPr bwMode="auto">
                <a:xfrm>
                  <a:off x="3573" y="2528"/>
                  <a:ext cx="66" cy="38"/>
                </a:xfrm>
                <a:custGeom>
                  <a:avLst/>
                  <a:gdLst>
                    <a:gd name="T0" fmla="*/ 32 w 32"/>
                    <a:gd name="T1" fmla="*/ 9 h 18"/>
                    <a:gd name="T2" fmla="*/ 16 w 32"/>
                    <a:gd name="T3" fmla="*/ 0 h 18"/>
                    <a:gd name="T4" fmla="*/ 1 w 32"/>
                    <a:gd name="T5" fmla="*/ 9 h 18"/>
                    <a:gd name="T6" fmla="*/ 16 w 32"/>
                    <a:gd name="T7" fmla="*/ 18 h 18"/>
                    <a:gd name="T8" fmla="*/ 32 w 32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8">
                      <a:moveTo>
                        <a:pt x="32" y="9"/>
                      </a:moveTo>
                      <a:cubicBezTo>
                        <a:pt x="32" y="4"/>
                        <a:pt x="25" y="0"/>
                        <a:pt x="16" y="0"/>
                      </a:cubicBezTo>
                      <a:cubicBezTo>
                        <a:pt x="8" y="0"/>
                        <a:pt x="1" y="4"/>
                        <a:pt x="1" y="9"/>
                      </a:cubicBezTo>
                      <a:cubicBezTo>
                        <a:pt x="0" y="14"/>
                        <a:pt x="8" y="18"/>
                        <a:pt x="16" y="18"/>
                      </a:cubicBezTo>
                      <a:cubicBezTo>
                        <a:pt x="25" y="18"/>
                        <a:pt x="32" y="14"/>
                        <a:pt x="3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6" name="Freeform 470">
                  <a:extLst>
                    <a:ext uri="{FF2B5EF4-FFF2-40B4-BE49-F238E27FC236}">
                      <a16:creationId xmlns:a16="http://schemas.microsoft.com/office/drawing/2014/main" id="{2409C6D4-605F-4DD3-81DD-D74D25249C29}"/>
                    </a:ext>
                  </a:extLst>
                </p:cNvPr>
                <p:cNvSpPr/>
                <p:nvPr/>
              </p:nvSpPr>
              <p:spPr bwMode="auto">
                <a:xfrm>
                  <a:off x="3329" y="2574"/>
                  <a:ext cx="66" cy="39"/>
                </a:xfrm>
                <a:custGeom>
                  <a:avLst/>
                  <a:gdLst>
                    <a:gd name="T0" fmla="*/ 32 w 32"/>
                    <a:gd name="T1" fmla="*/ 10 h 19"/>
                    <a:gd name="T2" fmla="*/ 17 w 32"/>
                    <a:gd name="T3" fmla="*/ 0 h 19"/>
                    <a:gd name="T4" fmla="*/ 0 w 32"/>
                    <a:gd name="T5" fmla="*/ 10 h 19"/>
                    <a:gd name="T6" fmla="*/ 16 w 32"/>
                    <a:gd name="T7" fmla="*/ 19 h 19"/>
                    <a:gd name="T8" fmla="*/ 32 w 32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9">
                      <a:moveTo>
                        <a:pt x="32" y="10"/>
                      </a:moveTo>
                      <a:cubicBezTo>
                        <a:pt x="32" y="4"/>
                        <a:pt x="26" y="0"/>
                        <a:pt x="17" y="0"/>
                      </a:cubicBezTo>
                      <a:cubicBezTo>
                        <a:pt x="8" y="0"/>
                        <a:pt x="0" y="4"/>
                        <a:pt x="0" y="10"/>
                      </a:cubicBezTo>
                      <a:cubicBezTo>
                        <a:pt x="0" y="15"/>
                        <a:pt x="7" y="19"/>
                        <a:pt x="16" y="19"/>
                      </a:cubicBezTo>
                      <a:cubicBezTo>
                        <a:pt x="24" y="19"/>
                        <a:pt x="32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7" name="Freeform 471">
                  <a:extLst>
                    <a:ext uri="{FF2B5EF4-FFF2-40B4-BE49-F238E27FC236}">
                      <a16:creationId xmlns:a16="http://schemas.microsoft.com/office/drawing/2014/main" id="{34B9C4B5-C563-4D58-BABF-BF8AFA762DFB}"/>
                    </a:ext>
                  </a:extLst>
                </p:cNvPr>
                <p:cNvSpPr/>
                <p:nvPr/>
              </p:nvSpPr>
              <p:spPr bwMode="auto">
                <a:xfrm>
                  <a:off x="3410" y="2574"/>
                  <a:ext cx="68" cy="39"/>
                </a:xfrm>
                <a:custGeom>
                  <a:avLst/>
                  <a:gdLst>
                    <a:gd name="T0" fmla="*/ 33 w 33"/>
                    <a:gd name="T1" fmla="*/ 10 h 19"/>
                    <a:gd name="T2" fmla="*/ 17 w 33"/>
                    <a:gd name="T3" fmla="*/ 0 h 19"/>
                    <a:gd name="T4" fmla="*/ 0 w 33"/>
                    <a:gd name="T5" fmla="*/ 10 h 19"/>
                    <a:gd name="T6" fmla="*/ 16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3" y="4"/>
                        <a:pt x="26" y="0"/>
                        <a:pt x="17" y="0"/>
                      </a:cubicBezTo>
                      <a:cubicBezTo>
                        <a:pt x="8" y="0"/>
                        <a:pt x="1" y="4"/>
                        <a:pt x="0" y="10"/>
                      </a:cubicBezTo>
                      <a:cubicBezTo>
                        <a:pt x="0" y="15"/>
                        <a:pt x="7" y="19"/>
                        <a:pt x="16" y="19"/>
                      </a:cubicBezTo>
                      <a:cubicBezTo>
                        <a:pt x="25" y="19"/>
                        <a:pt x="32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8" name="Oval 472">
                  <a:extLst>
                    <a:ext uri="{FF2B5EF4-FFF2-40B4-BE49-F238E27FC236}">
                      <a16:creationId xmlns:a16="http://schemas.microsoft.com/office/drawing/2014/main" id="{2BFC8A6D-1E21-4A0A-8C09-A2DFDEED8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2" y="2574"/>
                  <a:ext cx="66" cy="39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59" name="Oval 473">
                  <a:extLst>
                    <a:ext uri="{FF2B5EF4-FFF2-40B4-BE49-F238E27FC236}">
                      <a16:creationId xmlns:a16="http://schemas.microsoft.com/office/drawing/2014/main" id="{45384C0B-8A9F-430B-B7F0-9699C7B2D4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3" y="2574"/>
                  <a:ext cx="66" cy="39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0" name="Freeform 474">
                  <a:extLst>
                    <a:ext uri="{FF2B5EF4-FFF2-40B4-BE49-F238E27FC236}">
                      <a16:creationId xmlns:a16="http://schemas.microsoft.com/office/drawing/2014/main" id="{46CAB58F-0D36-4E25-932B-C93C84E955E1}"/>
                    </a:ext>
                  </a:extLst>
                </p:cNvPr>
                <p:cNvSpPr/>
                <p:nvPr/>
              </p:nvSpPr>
              <p:spPr bwMode="auto">
                <a:xfrm>
                  <a:off x="3653" y="2574"/>
                  <a:ext cx="68" cy="39"/>
                </a:xfrm>
                <a:custGeom>
                  <a:avLst/>
                  <a:gdLst>
                    <a:gd name="T0" fmla="*/ 33 w 33"/>
                    <a:gd name="T1" fmla="*/ 10 h 19"/>
                    <a:gd name="T2" fmla="*/ 16 w 33"/>
                    <a:gd name="T3" fmla="*/ 0 h 19"/>
                    <a:gd name="T4" fmla="*/ 0 w 33"/>
                    <a:gd name="T5" fmla="*/ 10 h 19"/>
                    <a:gd name="T6" fmla="*/ 17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3" y="4"/>
                        <a:pt x="25" y="0"/>
                        <a:pt x="16" y="0"/>
                      </a:cubicBezTo>
                      <a:cubicBezTo>
                        <a:pt x="8" y="0"/>
                        <a:pt x="0" y="4"/>
                        <a:pt x="0" y="10"/>
                      </a:cubicBezTo>
                      <a:cubicBezTo>
                        <a:pt x="1" y="15"/>
                        <a:pt x="8" y="19"/>
                        <a:pt x="17" y="19"/>
                      </a:cubicBezTo>
                      <a:cubicBezTo>
                        <a:pt x="26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1" name="Freeform 475">
                  <a:extLst>
                    <a:ext uri="{FF2B5EF4-FFF2-40B4-BE49-F238E27FC236}">
                      <a16:creationId xmlns:a16="http://schemas.microsoft.com/office/drawing/2014/main" id="{5615130B-9933-4854-9619-576B9DCB8967}"/>
                    </a:ext>
                  </a:extLst>
                </p:cNvPr>
                <p:cNvSpPr/>
                <p:nvPr/>
              </p:nvSpPr>
              <p:spPr bwMode="auto">
                <a:xfrm>
                  <a:off x="3243" y="2621"/>
                  <a:ext cx="70" cy="40"/>
                </a:xfrm>
                <a:custGeom>
                  <a:avLst/>
                  <a:gdLst>
                    <a:gd name="T0" fmla="*/ 33 w 34"/>
                    <a:gd name="T1" fmla="*/ 10 h 19"/>
                    <a:gd name="T2" fmla="*/ 18 w 34"/>
                    <a:gd name="T3" fmla="*/ 0 h 19"/>
                    <a:gd name="T4" fmla="*/ 1 w 34"/>
                    <a:gd name="T5" fmla="*/ 10 h 19"/>
                    <a:gd name="T6" fmla="*/ 16 w 34"/>
                    <a:gd name="T7" fmla="*/ 19 h 19"/>
                    <a:gd name="T8" fmla="*/ 33 w 34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9">
                      <a:moveTo>
                        <a:pt x="33" y="10"/>
                      </a:moveTo>
                      <a:cubicBezTo>
                        <a:pt x="34" y="4"/>
                        <a:pt x="27" y="0"/>
                        <a:pt x="18" y="0"/>
                      </a:cubicBezTo>
                      <a:cubicBezTo>
                        <a:pt x="9" y="0"/>
                        <a:pt x="1" y="4"/>
                        <a:pt x="1" y="10"/>
                      </a:cubicBezTo>
                      <a:cubicBezTo>
                        <a:pt x="0" y="15"/>
                        <a:pt x="7" y="19"/>
                        <a:pt x="16" y="19"/>
                      </a:cubicBezTo>
                      <a:cubicBezTo>
                        <a:pt x="25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2" name="Freeform 476">
                  <a:extLst>
                    <a:ext uri="{FF2B5EF4-FFF2-40B4-BE49-F238E27FC236}">
                      <a16:creationId xmlns:a16="http://schemas.microsoft.com/office/drawing/2014/main" id="{EC7F375C-DAA9-4CE9-856F-0FEC2A253AAC}"/>
                    </a:ext>
                  </a:extLst>
                </p:cNvPr>
                <p:cNvSpPr/>
                <p:nvPr/>
              </p:nvSpPr>
              <p:spPr bwMode="auto">
                <a:xfrm>
                  <a:off x="3325" y="2621"/>
                  <a:ext cx="68" cy="40"/>
                </a:xfrm>
                <a:custGeom>
                  <a:avLst/>
                  <a:gdLst>
                    <a:gd name="T0" fmla="*/ 33 w 33"/>
                    <a:gd name="T1" fmla="*/ 10 h 19"/>
                    <a:gd name="T2" fmla="*/ 17 w 33"/>
                    <a:gd name="T3" fmla="*/ 0 h 19"/>
                    <a:gd name="T4" fmla="*/ 0 w 33"/>
                    <a:gd name="T5" fmla="*/ 10 h 19"/>
                    <a:gd name="T6" fmla="*/ 16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3" y="4"/>
                        <a:pt x="26" y="0"/>
                        <a:pt x="17" y="0"/>
                      </a:cubicBezTo>
                      <a:cubicBezTo>
                        <a:pt x="8" y="0"/>
                        <a:pt x="1" y="4"/>
                        <a:pt x="0" y="10"/>
                      </a:cubicBezTo>
                      <a:cubicBezTo>
                        <a:pt x="0" y="15"/>
                        <a:pt x="7" y="19"/>
                        <a:pt x="16" y="19"/>
                      </a:cubicBezTo>
                      <a:cubicBezTo>
                        <a:pt x="25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3" name="Freeform 477">
                  <a:extLst>
                    <a:ext uri="{FF2B5EF4-FFF2-40B4-BE49-F238E27FC236}">
                      <a16:creationId xmlns:a16="http://schemas.microsoft.com/office/drawing/2014/main" id="{9006C4BC-5309-471C-A103-D1718317A134}"/>
                    </a:ext>
                  </a:extLst>
                </p:cNvPr>
                <p:cNvSpPr/>
                <p:nvPr/>
              </p:nvSpPr>
              <p:spPr bwMode="auto">
                <a:xfrm>
                  <a:off x="3408" y="2621"/>
                  <a:ext cx="68" cy="40"/>
                </a:xfrm>
                <a:custGeom>
                  <a:avLst/>
                  <a:gdLst>
                    <a:gd name="T0" fmla="*/ 33 w 33"/>
                    <a:gd name="T1" fmla="*/ 10 h 19"/>
                    <a:gd name="T2" fmla="*/ 17 w 33"/>
                    <a:gd name="T3" fmla="*/ 0 h 19"/>
                    <a:gd name="T4" fmla="*/ 0 w 33"/>
                    <a:gd name="T5" fmla="*/ 10 h 19"/>
                    <a:gd name="T6" fmla="*/ 16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3" y="4"/>
                        <a:pt x="26" y="0"/>
                        <a:pt x="17" y="0"/>
                      </a:cubicBezTo>
                      <a:cubicBezTo>
                        <a:pt x="8" y="0"/>
                        <a:pt x="1" y="4"/>
                        <a:pt x="0" y="10"/>
                      </a:cubicBezTo>
                      <a:cubicBezTo>
                        <a:pt x="0" y="15"/>
                        <a:pt x="7" y="19"/>
                        <a:pt x="16" y="19"/>
                      </a:cubicBezTo>
                      <a:cubicBezTo>
                        <a:pt x="25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4" name="Freeform 478">
                  <a:extLst>
                    <a:ext uri="{FF2B5EF4-FFF2-40B4-BE49-F238E27FC236}">
                      <a16:creationId xmlns:a16="http://schemas.microsoft.com/office/drawing/2014/main" id="{60B6DB62-A299-432D-8F82-21B43C41DC88}"/>
                    </a:ext>
                  </a:extLst>
                </p:cNvPr>
                <p:cNvSpPr/>
                <p:nvPr/>
              </p:nvSpPr>
              <p:spPr bwMode="auto">
                <a:xfrm>
                  <a:off x="3490" y="2621"/>
                  <a:ext cx="68" cy="40"/>
                </a:xfrm>
                <a:custGeom>
                  <a:avLst/>
                  <a:gdLst>
                    <a:gd name="T0" fmla="*/ 32 w 33"/>
                    <a:gd name="T1" fmla="*/ 10 h 19"/>
                    <a:gd name="T2" fmla="*/ 16 w 33"/>
                    <a:gd name="T3" fmla="*/ 0 h 19"/>
                    <a:gd name="T4" fmla="*/ 0 w 33"/>
                    <a:gd name="T5" fmla="*/ 10 h 19"/>
                    <a:gd name="T6" fmla="*/ 16 w 33"/>
                    <a:gd name="T7" fmla="*/ 19 h 19"/>
                    <a:gd name="T8" fmla="*/ 32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10"/>
                      </a:moveTo>
                      <a:cubicBezTo>
                        <a:pt x="33" y="4"/>
                        <a:pt x="25" y="0"/>
                        <a:pt x="16" y="0"/>
                      </a:cubicBezTo>
                      <a:cubicBezTo>
                        <a:pt x="8" y="0"/>
                        <a:pt x="0" y="4"/>
                        <a:pt x="0" y="10"/>
                      </a:cubicBezTo>
                      <a:cubicBezTo>
                        <a:pt x="0" y="15"/>
                        <a:pt x="7" y="19"/>
                        <a:pt x="16" y="19"/>
                      </a:cubicBezTo>
                      <a:cubicBezTo>
                        <a:pt x="25" y="19"/>
                        <a:pt x="32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5" name="Oval 479">
                  <a:extLst>
                    <a:ext uri="{FF2B5EF4-FFF2-40B4-BE49-F238E27FC236}">
                      <a16:creationId xmlns:a16="http://schemas.microsoft.com/office/drawing/2014/main" id="{9F7D37B0-7B24-4E98-BD6B-7DF0A930FA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3" y="2621"/>
                  <a:ext cx="66" cy="40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6" name="Oval 480">
                  <a:extLst>
                    <a:ext uri="{FF2B5EF4-FFF2-40B4-BE49-F238E27FC236}">
                      <a16:creationId xmlns:a16="http://schemas.microsoft.com/office/drawing/2014/main" id="{6A70493B-5FF6-4080-AAED-FC13F71AC2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5" y="2621"/>
                  <a:ext cx="66" cy="40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7" name="Freeform 481">
                  <a:extLst>
                    <a:ext uri="{FF2B5EF4-FFF2-40B4-BE49-F238E27FC236}">
                      <a16:creationId xmlns:a16="http://schemas.microsoft.com/office/drawing/2014/main" id="{EAC97ED9-3CEF-49AC-9D67-F937269F02EA}"/>
                    </a:ext>
                  </a:extLst>
                </p:cNvPr>
                <p:cNvSpPr/>
                <p:nvPr/>
              </p:nvSpPr>
              <p:spPr bwMode="auto">
                <a:xfrm>
                  <a:off x="3736" y="2621"/>
                  <a:ext cx="68" cy="40"/>
                </a:xfrm>
                <a:custGeom>
                  <a:avLst/>
                  <a:gdLst>
                    <a:gd name="T0" fmla="*/ 33 w 33"/>
                    <a:gd name="T1" fmla="*/ 10 h 19"/>
                    <a:gd name="T2" fmla="*/ 16 w 33"/>
                    <a:gd name="T3" fmla="*/ 0 h 19"/>
                    <a:gd name="T4" fmla="*/ 0 w 33"/>
                    <a:gd name="T5" fmla="*/ 10 h 19"/>
                    <a:gd name="T6" fmla="*/ 17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3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0" y="15"/>
                        <a:pt x="8" y="19"/>
                        <a:pt x="17" y="19"/>
                      </a:cubicBezTo>
                      <a:cubicBezTo>
                        <a:pt x="26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8" name="Freeform 482">
                  <a:extLst>
                    <a:ext uri="{FF2B5EF4-FFF2-40B4-BE49-F238E27FC236}">
                      <a16:creationId xmlns:a16="http://schemas.microsoft.com/office/drawing/2014/main" id="{23F9460B-199E-4438-BB37-B22B4C4CA86C}"/>
                    </a:ext>
                  </a:extLst>
                </p:cNvPr>
                <p:cNvSpPr/>
                <p:nvPr/>
              </p:nvSpPr>
              <p:spPr bwMode="auto">
                <a:xfrm>
                  <a:off x="3818" y="2621"/>
                  <a:ext cx="68" cy="40"/>
                </a:xfrm>
                <a:custGeom>
                  <a:avLst/>
                  <a:gdLst>
                    <a:gd name="T0" fmla="*/ 32 w 33"/>
                    <a:gd name="T1" fmla="*/ 10 h 19"/>
                    <a:gd name="T2" fmla="*/ 16 w 33"/>
                    <a:gd name="T3" fmla="*/ 0 h 19"/>
                    <a:gd name="T4" fmla="*/ 0 w 33"/>
                    <a:gd name="T5" fmla="*/ 10 h 19"/>
                    <a:gd name="T6" fmla="*/ 17 w 33"/>
                    <a:gd name="T7" fmla="*/ 19 h 19"/>
                    <a:gd name="T8" fmla="*/ 32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10"/>
                      </a:moveTo>
                      <a:cubicBezTo>
                        <a:pt x="32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0" y="15"/>
                        <a:pt x="8" y="19"/>
                        <a:pt x="17" y="19"/>
                      </a:cubicBezTo>
                      <a:cubicBezTo>
                        <a:pt x="26" y="19"/>
                        <a:pt x="33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69" name="Freeform 483">
                  <a:extLst>
                    <a:ext uri="{FF2B5EF4-FFF2-40B4-BE49-F238E27FC236}">
                      <a16:creationId xmlns:a16="http://schemas.microsoft.com/office/drawing/2014/main" id="{41CDAC82-6F0C-4B36-8E49-3B826F191534}"/>
                    </a:ext>
                  </a:extLst>
                </p:cNvPr>
                <p:cNvSpPr/>
                <p:nvPr/>
              </p:nvSpPr>
              <p:spPr bwMode="auto">
                <a:xfrm>
                  <a:off x="3901" y="2621"/>
                  <a:ext cx="68" cy="40"/>
                </a:xfrm>
                <a:custGeom>
                  <a:avLst/>
                  <a:gdLst>
                    <a:gd name="T0" fmla="*/ 32 w 33"/>
                    <a:gd name="T1" fmla="*/ 10 h 19"/>
                    <a:gd name="T2" fmla="*/ 15 w 33"/>
                    <a:gd name="T3" fmla="*/ 0 h 19"/>
                    <a:gd name="T4" fmla="*/ 0 w 33"/>
                    <a:gd name="T5" fmla="*/ 10 h 19"/>
                    <a:gd name="T6" fmla="*/ 17 w 33"/>
                    <a:gd name="T7" fmla="*/ 19 h 19"/>
                    <a:gd name="T8" fmla="*/ 32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10"/>
                      </a:moveTo>
                      <a:cubicBezTo>
                        <a:pt x="32" y="4"/>
                        <a:pt x="24" y="0"/>
                        <a:pt x="15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0" y="15"/>
                        <a:pt x="8" y="19"/>
                        <a:pt x="17" y="19"/>
                      </a:cubicBezTo>
                      <a:cubicBezTo>
                        <a:pt x="26" y="19"/>
                        <a:pt x="33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0" name="Freeform 484">
                  <a:extLst>
                    <a:ext uri="{FF2B5EF4-FFF2-40B4-BE49-F238E27FC236}">
                      <a16:creationId xmlns:a16="http://schemas.microsoft.com/office/drawing/2014/main" id="{D8685851-56D7-49D1-85AF-F2945E27EEA8}"/>
                    </a:ext>
                  </a:extLst>
                </p:cNvPr>
                <p:cNvSpPr/>
                <p:nvPr/>
              </p:nvSpPr>
              <p:spPr bwMode="auto">
                <a:xfrm>
                  <a:off x="3981" y="2621"/>
                  <a:ext cx="68" cy="40"/>
                </a:xfrm>
                <a:custGeom>
                  <a:avLst/>
                  <a:gdLst>
                    <a:gd name="T0" fmla="*/ 33 w 33"/>
                    <a:gd name="T1" fmla="*/ 10 h 19"/>
                    <a:gd name="T2" fmla="*/ 16 w 33"/>
                    <a:gd name="T3" fmla="*/ 0 h 19"/>
                    <a:gd name="T4" fmla="*/ 1 w 33"/>
                    <a:gd name="T5" fmla="*/ 10 h 19"/>
                    <a:gd name="T6" fmla="*/ 18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3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1" y="15"/>
                        <a:pt x="9" y="19"/>
                        <a:pt x="18" y="19"/>
                      </a:cubicBezTo>
                      <a:cubicBezTo>
                        <a:pt x="27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1" name="Freeform 485">
                  <a:extLst>
                    <a:ext uri="{FF2B5EF4-FFF2-40B4-BE49-F238E27FC236}">
                      <a16:creationId xmlns:a16="http://schemas.microsoft.com/office/drawing/2014/main" id="{F19243F2-D167-4B49-8D88-2670CFF26E24}"/>
                    </a:ext>
                  </a:extLst>
                </p:cNvPr>
                <p:cNvSpPr/>
                <p:nvPr/>
              </p:nvSpPr>
              <p:spPr bwMode="auto">
                <a:xfrm>
                  <a:off x="4064" y="2621"/>
                  <a:ext cx="68" cy="40"/>
                </a:xfrm>
                <a:custGeom>
                  <a:avLst/>
                  <a:gdLst>
                    <a:gd name="T0" fmla="*/ 33 w 33"/>
                    <a:gd name="T1" fmla="*/ 10 h 19"/>
                    <a:gd name="T2" fmla="*/ 16 w 33"/>
                    <a:gd name="T3" fmla="*/ 0 h 19"/>
                    <a:gd name="T4" fmla="*/ 0 w 33"/>
                    <a:gd name="T5" fmla="*/ 10 h 19"/>
                    <a:gd name="T6" fmla="*/ 17 w 33"/>
                    <a:gd name="T7" fmla="*/ 19 h 19"/>
                    <a:gd name="T8" fmla="*/ 33 w 33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3" y="10"/>
                      </a:moveTo>
                      <a:cubicBezTo>
                        <a:pt x="32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1" y="15"/>
                        <a:pt x="8" y="19"/>
                        <a:pt x="17" y="19"/>
                      </a:cubicBezTo>
                      <a:cubicBezTo>
                        <a:pt x="26" y="19"/>
                        <a:pt x="33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2" name="Freeform 486">
                  <a:extLst>
                    <a:ext uri="{FF2B5EF4-FFF2-40B4-BE49-F238E27FC236}">
                      <a16:creationId xmlns:a16="http://schemas.microsoft.com/office/drawing/2014/main" id="{68C6E99D-E6E0-4EB8-A678-5C7DD29E7011}"/>
                    </a:ext>
                  </a:extLst>
                </p:cNvPr>
                <p:cNvSpPr/>
                <p:nvPr/>
              </p:nvSpPr>
              <p:spPr bwMode="auto">
                <a:xfrm>
                  <a:off x="3156" y="2669"/>
                  <a:ext cx="70" cy="41"/>
                </a:xfrm>
                <a:custGeom>
                  <a:avLst/>
                  <a:gdLst>
                    <a:gd name="T0" fmla="*/ 33 w 34"/>
                    <a:gd name="T1" fmla="*/ 10 h 20"/>
                    <a:gd name="T2" fmla="*/ 18 w 34"/>
                    <a:gd name="T3" fmla="*/ 0 h 20"/>
                    <a:gd name="T4" fmla="*/ 1 w 34"/>
                    <a:gd name="T5" fmla="*/ 10 h 20"/>
                    <a:gd name="T6" fmla="*/ 16 w 34"/>
                    <a:gd name="T7" fmla="*/ 20 h 20"/>
                    <a:gd name="T8" fmla="*/ 33 w 34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0">
                      <a:moveTo>
                        <a:pt x="33" y="10"/>
                      </a:moveTo>
                      <a:cubicBezTo>
                        <a:pt x="34" y="5"/>
                        <a:pt x="27" y="0"/>
                        <a:pt x="18" y="0"/>
                      </a:cubicBezTo>
                      <a:cubicBezTo>
                        <a:pt x="9" y="0"/>
                        <a:pt x="1" y="5"/>
                        <a:pt x="1" y="10"/>
                      </a:cubicBezTo>
                      <a:cubicBezTo>
                        <a:pt x="0" y="16"/>
                        <a:pt x="7" y="20"/>
                        <a:pt x="16" y="20"/>
                      </a:cubicBezTo>
                      <a:cubicBezTo>
                        <a:pt x="25" y="20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3" name="Freeform 487">
                  <a:extLst>
                    <a:ext uri="{FF2B5EF4-FFF2-40B4-BE49-F238E27FC236}">
                      <a16:creationId xmlns:a16="http://schemas.microsoft.com/office/drawing/2014/main" id="{4B94E94C-CDBA-471F-B393-C59D149C2C02}"/>
                    </a:ext>
                  </a:extLst>
                </p:cNvPr>
                <p:cNvSpPr/>
                <p:nvPr/>
              </p:nvSpPr>
              <p:spPr bwMode="auto">
                <a:xfrm>
                  <a:off x="3239" y="2669"/>
                  <a:ext cx="70" cy="41"/>
                </a:xfrm>
                <a:custGeom>
                  <a:avLst/>
                  <a:gdLst>
                    <a:gd name="T0" fmla="*/ 34 w 34"/>
                    <a:gd name="T1" fmla="*/ 10 h 20"/>
                    <a:gd name="T2" fmla="*/ 18 w 34"/>
                    <a:gd name="T3" fmla="*/ 0 h 20"/>
                    <a:gd name="T4" fmla="*/ 1 w 34"/>
                    <a:gd name="T5" fmla="*/ 10 h 20"/>
                    <a:gd name="T6" fmla="*/ 16 w 34"/>
                    <a:gd name="T7" fmla="*/ 20 h 20"/>
                    <a:gd name="T8" fmla="*/ 34 w 34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0">
                      <a:moveTo>
                        <a:pt x="34" y="10"/>
                      </a:moveTo>
                      <a:cubicBezTo>
                        <a:pt x="34" y="5"/>
                        <a:pt x="27" y="0"/>
                        <a:pt x="18" y="0"/>
                      </a:cubicBezTo>
                      <a:cubicBezTo>
                        <a:pt x="9" y="0"/>
                        <a:pt x="1" y="5"/>
                        <a:pt x="1" y="10"/>
                      </a:cubicBezTo>
                      <a:cubicBezTo>
                        <a:pt x="0" y="16"/>
                        <a:pt x="7" y="20"/>
                        <a:pt x="16" y="20"/>
                      </a:cubicBezTo>
                      <a:cubicBezTo>
                        <a:pt x="25" y="20"/>
                        <a:pt x="33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4" name="Freeform 488">
                  <a:extLst>
                    <a:ext uri="{FF2B5EF4-FFF2-40B4-BE49-F238E27FC236}">
                      <a16:creationId xmlns:a16="http://schemas.microsoft.com/office/drawing/2014/main" id="{71AD5700-6EFD-4944-A981-AD5A559B1C94}"/>
                    </a:ext>
                  </a:extLst>
                </p:cNvPr>
                <p:cNvSpPr/>
                <p:nvPr/>
              </p:nvSpPr>
              <p:spPr bwMode="auto">
                <a:xfrm>
                  <a:off x="3323" y="2669"/>
                  <a:ext cx="68" cy="41"/>
                </a:xfrm>
                <a:custGeom>
                  <a:avLst/>
                  <a:gdLst>
                    <a:gd name="T0" fmla="*/ 33 w 33"/>
                    <a:gd name="T1" fmla="*/ 10 h 20"/>
                    <a:gd name="T2" fmla="*/ 17 w 33"/>
                    <a:gd name="T3" fmla="*/ 0 h 20"/>
                    <a:gd name="T4" fmla="*/ 0 w 33"/>
                    <a:gd name="T5" fmla="*/ 10 h 20"/>
                    <a:gd name="T6" fmla="*/ 16 w 33"/>
                    <a:gd name="T7" fmla="*/ 20 h 20"/>
                    <a:gd name="T8" fmla="*/ 33 w 33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0">
                      <a:moveTo>
                        <a:pt x="33" y="10"/>
                      </a:moveTo>
                      <a:cubicBezTo>
                        <a:pt x="33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0" y="10"/>
                      </a:cubicBezTo>
                      <a:cubicBezTo>
                        <a:pt x="0" y="16"/>
                        <a:pt x="7" y="20"/>
                        <a:pt x="16" y="20"/>
                      </a:cubicBezTo>
                      <a:cubicBezTo>
                        <a:pt x="25" y="20"/>
                        <a:pt x="32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5" name="Freeform 489">
                  <a:extLst>
                    <a:ext uri="{FF2B5EF4-FFF2-40B4-BE49-F238E27FC236}">
                      <a16:creationId xmlns:a16="http://schemas.microsoft.com/office/drawing/2014/main" id="{06F45ECB-2FD7-4DF2-A52D-B0D3C973028A}"/>
                    </a:ext>
                  </a:extLst>
                </p:cNvPr>
                <p:cNvSpPr/>
                <p:nvPr/>
              </p:nvSpPr>
              <p:spPr bwMode="auto">
                <a:xfrm>
                  <a:off x="3406" y="2669"/>
                  <a:ext cx="68" cy="41"/>
                </a:xfrm>
                <a:custGeom>
                  <a:avLst/>
                  <a:gdLst>
                    <a:gd name="T0" fmla="*/ 33 w 33"/>
                    <a:gd name="T1" fmla="*/ 10 h 20"/>
                    <a:gd name="T2" fmla="*/ 17 w 33"/>
                    <a:gd name="T3" fmla="*/ 0 h 20"/>
                    <a:gd name="T4" fmla="*/ 0 w 33"/>
                    <a:gd name="T5" fmla="*/ 10 h 20"/>
                    <a:gd name="T6" fmla="*/ 16 w 33"/>
                    <a:gd name="T7" fmla="*/ 20 h 20"/>
                    <a:gd name="T8" fmla="*/ 33 w 33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0">
                      <a:moveTo>
                        <a:pt x="33" y="10"/>
                      </a:moveTo>
                      <a:cubicBezTo>
                        <a:pt x="33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0" y="10"/>
                      </a:cubicBezTo>
                      <a:cubicBezTo>
                        <a:pt x="0" y="16"/>
                        <a:pt x="7" y="20"/>
                        <a:pt x="16" y="20"/>
                      </a:cubicBezTo>
                      <a:cubicBezTo>
                        <a:pt x="25" y="20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6" name="Freeform 490">
                  <a:extLst>
                    <a:ext uri="{FF2B5EF4-FFF2-40B4-BE49-F238E27FC236}">
                      <a16:creationId xmlns:a16="http://schemas.microsoft.com/office/drawing/2014/main" id="{B5786983-5752-4B50-A076-D32C4817AD06}"/>
                    </a:ext>
                  </a:extLst>
                </p:cNvPr>
                <p:cNvSpPr/>
                <p:nvPr/>
              </p:nvSpPr>
              <p:spPr bwMode="auto">
                <a:xfrm>
                  <a:off x="3488" y="2669"/>
                  <a:ext cx="68" cy="41"/>
                </a:xfrm>
                <a:custGeom>
                  <a:avLst/>
                  <a:gdLst>
                    <a:gd name="T0" fmla="*/ 33 w 33"/>
                    <a:gd name="T1" fmla="*/ 10 h 20"/>
                    <a:gd name="T2" fmla="*/ 17 w 33"/>
                    <a:gd name="T3" fmla="*/ 0 h 20"/>
                    <a:gd name="T4" fmla="*/ 0 w 33"/>
                    <a:gd name="T5" fmla="*/ 10 h 20"/>
                    <a:gd name="T6" fmla="*/ 16 w 33"/>
                    <a:gd name="T7" fmla="*/ 20 h 20"/>
                    <a:gd name="T8" fmla="*/ 33 w 33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0">
                      <a:moveTo>
                        <a:pt x="33" y="10"/>
                      </a:moveTo>
                      <a:cubicBezTo>
                        <a:pt x="33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0" y="10"/>
                      </a:cubicBezTo>
                      <a:cubicBezTo>
                        <a:pt x="0" y="16"/>
                        <a:pt x="7" y="20"/>
                        <a:pt x="16" y="20"/>
                      </a:cubicBezTo>
                      <a:cubicBezTo>
                        <a:pt x="25" y="20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7" name="Oval 491">
                  <a:extLst>
                    <a:ext uri="{FF2B5EF4-FFF2-40B4-BE49-F238E27FC236}">
                      <a16:creationId xmlns:a16="http://schemas.microsoft.com/office/drawing/2014/main" id="{437495D3-54C0-486C-81A4-D5F507EA89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1" y="2669"/>
                  <a:ext cx="68" cy="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8" name="Oval 492">
                  <a:extLst>
                    <a:ext uri="{FF2B5EF4-FFF2-40B4-BE49-F238E27FC236}">
                      <a16:creationId xmlns:a16="http://schemas.microsoft.com/office/drawing/2014/main" id="{C487BB7B-3C8F-4DFA-B7F4-914CF9B17B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5" y="2669"/>
                  <a:ext cx="66" cy="4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79" name="Freeform 493">
                  <a:extLst>
                    <a:ext uri="{FF2B5EF4-FFF2-40B4-BE49-F238E27FC236}">
                      <a16:creationId xmlns:a16="http://schemas.microsoft.com/office/drawing/2014/main" id="{956FC44A-93E3-4B65-9D3A-238D29027434}"/>
                    </a:ext>
                  </a:extLst>
                </p:cNvPr>
                <p:cNvSpPr/>
                <p:nvPr/>
              </p:nvSpPr>
              <p:spPr bwMode="auto">
                <a:xfrm>
                  <a:off x="3738" y="2669"/>
                  <a:ext cx="68" cy="41"/>
                </a:xfrm>
                <a:custGeom>
                  <a:avLst/>
                  <a:gdLst>
                    <a:gd name="T0" fmla="*/ 33 w 33"/>
                    <a:gd name="T1" fmla="*/ 10 h 20"/>
                    <a:gd name="T2" fmla="*/ 16 w 33"/>
                    <a:gd name="T3" fmla="*/ 0 h 20"/>
                    <a:gd name="T4" fmla="*/ 0 w 33"/>
                    <a:gd name="T5" fmla="*/ 10 h 20"/>
                    <a:gd name="T6" fmla="*/ 16 w 33"/>
                    <a:gd name="T7" fmla="*/ 20 h 20"/>
                    <a:gd name="T8" fmla="*/ 33 w 33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0">
                      <a:moveTo>
                        <a:pt x="33" y="10"/>
                      </a:moveTo>
                      <a:cubicBezTo>
                        <a:pt x="32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0" y="16"/>
                        <a:pt x="7" y="20"/>
                        <a:pt x="16" y="20"/>
                      </a:cubicBezTo>
                      <a:cubicBezTo>
                        <a:pt x="26" y="20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0" name="Freeform 494">
                  <a:extLst>
                    <a:ext uri="{FF2B5EF4-FFF2-40B4-BE49-F238E27FC236}">
                      <a16:creationId xmlns:a16="http://schemas.microsoft.com/office/drawing/2014/main" id="{8A8D5EB2-F5EA-47DD-9920-E07842F98325}"/>
                    </a:ext>
                  </a:extLst>
                </p:cNvPr>
                <p:cNvSpPr/>
                <p:nvPr/>
              </p:nvSpPr>
              <p:spPr bwMode="auto">
                <a:xfrm>
                  <a:off x="3820" y="2669"/>
                  <a:ext cx="68" cy="41"/>
                </a:xfrm>
                <a:custGeom>
                  <a:avLst/>
                  <a:gdLst>
                    <a:gd name="T0" fmla="*/ 33 w 33"/>
                    <a:gd name="T1" fmla="*/ 10 h 20"/>
                    <a:gd name="T2" fmla="*/ 16 w 33"/>
                    <a:gd name="T3" fmla="*/ 0 h 20"/>
                    <a:gd name="T4" fmla="*/ 0 w 33"/>
                    <a:gd name="T5" fmla="*/ 10 h 20"/>
                    <a:gd name="T6" fmla="*/ 17 w 33"/>
                    <a:gd name="T7" fmla="*/ 20 h 20"/>
                    <a:gd name="T8" fmla="*/ 33 w 33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0">
                      <a:moveTo>
                        <a:pt x="33" y="10"/>
                      </a:moveTo>
                      <a:cubicBezTo>
                        <a:pt x="32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0" y="16"/>
                        <a:pt x="8" y="20"/>
                        <a:pt x="17" y="20"/>
                      </a:cubicBezTo>
                      <a:cubicBezTo>
                        <a:pt x="26" y="20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1" name="Freeform 495">
                  <a:extLst>
                    <a:ext uri="{FF2B5EF4-FFF2-40B4-BE49-F238E27FC236}">
                      <a16:creationId xmlns:a16="http://schemas.microsoft.com/office/drawing/2014/main" id="{D5ECD0F9-ACBB-4868-B18F-C394B874BFEB}"/>
                    </a:ext>
                  </a:extLst>
                </p:cNvPr>
                <p:cNvSpPr/>
                <p:nvPr/>
              </p:nvSpPr>
              <p:spPr bwMode="auto">
                <a:xfrm>
                  <a:off x="3903" y="2669"/>
                  <a:ext cx="68" cy="41"/>
                </a:xfrm>
                <a:custGeom>
                  <a:avLst/>
                  <a:gdLst>
                    <a:gd name="T0" fmla="*/ 33 w 33"/>
                    <a:gd name="T1" fmla="*/ 10 h 20"/>
                    <a:gd name="T2" fmla="*/ 16 w 33"/>
                    <a:gd name="T3" fmla="*/ 0 h 20"/>
                    <a:gd name="T4" fmla="*/ 0 w 33"/>
                    <a:gd name="T5" fmla="*/ 10 h 20"/>
                    <a:gd name="T6" fmla="*/ 17 w 33"/>
                    <a:gd name="T7" fmla="*/ 20 h 20"/>
                    <a:gd name="T8" fmla="*/ 33 w 33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0">
                      <a:moveTo>
                        <a:pt x="33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0" y="16"/>
                        <a:pt x="8" y="20"/>
                        <a:pt x="17" y="20"/>
                      </a:cubicBezTo>
                      <a:cubicBezTo>
                        <a:pt x="26" y="20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2" name="Freeform 496">
                  <a:extLst>
                    <a:ext uri="{FF2B5EF4-FFF2-40B4-BE49-F238E27FC236}">
                      <a16:creationId xmlns:a16="http://schemas.microsoft.com/office/drawing/2014/main" id="{BFFD8308-8607-42BF-9F81-E52AFD6CE41A}"/>
                    </a:ext>
                  </a:extLst>
                </p:cNvPr>
                <p:cNvSpPr/>
                <p:nvPr/>
              </p:nvSpPr>
              <p:spPr bwMode="auto">
                <a:xfrm>
                  <a:off x="3985" y="2669"/>
                  <a:ext cx="71" cy="41"/>
                </a:xfrm>
                <a:custGeom>
                  <a:avLst/>
                  <a:gdLst>
                    <a:gd name="T0" fmla="*/ 33 w 34"/>
                    <a:gd name="T1" fmla="*/ 10 h 20"/>
                    <a:gd name="T2" fmla="*/ 16 w 34"/>
                    <a:gd name="T3" fmla="*/ 0 h 20"/>
                    <a:gd name="T4" fmla="*/ 0 w 34"/>
                    <a:gd name="T5" fmla="*/ 10 h 20"/>
                    <a:gd name="T6" fmla="*/ 17 w 34"/>
                    <a:gd name="T7" fmla="*/ 20 h 20"/>
                    <a:gd name="T8" fmla="*/ 33 w 34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0">
                      <a:moveTo>
                        <a:pt x="33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1" y="16"/>
                        <a:pt x="8" y="20"/>
                        <a:pt x="17" y="20"/>
                      </a:cubicBezTo>
                      <a:cubicBezTo>
                        <a:pt x="27" y="20"/>
                        <a:pt x="34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3" name="Freeform 497">
                  <a:extLst>
                    <a:ext uri="{FF2B5EF4-FFF2-40B4-BE49-F238E27FC236}">
                      <a16:creationId xmlns:a16="http://schemas.microsoft.com/office/drawing/2014/main" id="{57F4962E-D44A-44C6-A42D-26FE6D076E87}"/>
                    </a:ext>
                  </a:extLst>
                </p:cNvPr>
                <p:cNvSpPr/>
                <p:nvPr/>
              </p:nvSpPr>
              <p:spPr bwMode="auto">
                <a:xfrm>
                  <a:off x="4068" y="2669"/>
                  <a:ext cx="70" cy="41"/>
                </a:xfrm>
                <a:custGeom>
                  <a:avLst/>
                  <a:gdLst>
                    <a:gd name="T0" fmla="*/ 33 w 34"/>
                    <a:gd name="T1" fmla="*/ 10 h 20"/>
                    <a:gd name="T2" fmla="*/ 16 w 34"/>
                    <a:gd name="T3" fmla="*/ 0 h 20"/>
                    <a:gd name="T4" fmla="*/ 0 w 34"/>
                    <a:gd name="T5" fmla="*/ 10 h 20"/>
                    <a:gd name="T6" fmla="*/ 18 w 34"/>
                    <a:gd name="T7" fmla="*/ 20 h 20"/>
                    <a:gd name="T8" fmla="*/ 33 w 34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0">
                      <a:moveTo>
                        <a:pt x="33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1" y="16"/>
                        <a:pt x="9" y="20"/>
                        <a:pt x="18" y="20"/>
                      </a:cubicBezTo>
                      <a:cubicBezTo>
                        <a:pt x="27" y="20"/>
                        <a:pt x="34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4" name="Freeform 498">
                  <a:extLst>
                    <a:ext uri="{FF2B5EF4-FFF2-40B4-BE49-F238E27FC236}">
                      <a16:creationId xmlns:a16="http://schemas.microsoft.com/office/drawing/2014/main" id="{521C24BA-ECE0-4CA6-BB85-A2F75BCA74B9}"/>
                    </a:ext>
                  </a:extLst>
                </p:cNvPr>
                <p:cNvSpPr/>
                <p:nvPr/>
              </p:nvSpPr>
              <p:spPr bwMode="auto">
                <a:xfrm>
                  <a:off x="3150" y="2719"/>
                  <a:ext cx="72" cy="43"/>
                </a:xfrm>
                <a:custGeom>
                  <a:avLst/>
                  <a:gdLst>
                    <a:gd name="T0" fmla="*/ 34 w 35"/>
                    <a:gd name="T1" fmla="*/ 10 h 21"/>
                    <a:gd name="T2" fmla="*/ 19 w 35"/>
                    <a:gd name="T3" fmla="*/ 0 h 21"/>
                    <a:gd name="T4" fmla="*/ 1 w 35"/>
                    <a:gd name="T5" fmla="*/ 10 h 21"/>
                    <a:gd name="T6" fmla="*/ 17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5" y="5"/>
                        <a:pt x="28" y="0"/>
                        <a:pt x="19" y="0"/>
                      </a:cubicBezTo>
                      <a:cubicBezTo>
                        <a:pt x="9" y="0"/>
                        <a:pt x="2" y="5"/>
                        <a:pt x="1" y="10"/>
                      </a:cubicBezTo>
                      <a:cubicBezTo>
                        <a:pt x="0" y="16"/>
                        <a:pt x="8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5" name="Freeform 499">
                  <a:extLst>
                    <a:ext uri="{FF2B5EF4-FFF2-40B4-BE49-F238E27FC236}">
                      <a16:creationId xmlns:a16="http://schemas.microsoft.com/office/drawing/2014/main" id="{861F7235-1073-4D0F-8BE7-8B76BDE12B57}"/>
                    </a:ext>
                  </a:extLst>
                </p:cNvPr>
                <p:cNvSpPr/>
                <p:nvPr/>
              </p:nvSpPr>
              <p:spPr bwMode="auto">
                <a:xfrm>
                  <a:off x="3234" y="2719"/>
                  <a:ext cx="71" cy="43"/>
                </a:xfrm>
                <a:custGeom>
                  <a:avLst/>
                  <a:gdLst>
                    <a:gd name="T0" fmla="*/ 34 w 34"/>
                    <a:gd name="T1" fmla="*/ 10 h 21"/>
                    <a:gd name="T2" fmla="*/ 18 w 34"/>
                    <a:gd name="T3" fmla="*/ 0 h 21"/>
                    <a:gd name="T4" fmla="*/ 1 w 34"/>
                    <a:gd name="T5" fmla="*/ 10 h 21"/>
                    <a:gd name="T6" fmla="*/ 16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5"/>
                        <a:pt x="27" y="0"/>
                        <a:pt x="18" y="0"/>
                      </a:cubicBezTo>
                      <a:cubicBezTo>
                        <a:pt x="9" y="0"/>
                        <a:pt x="1" y="5"/>
                        <a:pt x="1" y="10"/>
                      </a:cubicBezTo>
                      <a:cubicBezTo>
                        <a:pt x="0" y="16"/>
                        <a:pt x="7" y="21"/>
                        <a:pt x="16" y="21"/>
                      </a:cubicBezTo>
                      <a:cubicBezTo>
                        <a:pt x="26" y="21"/>
                        <a:pt x="33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6" name="Freeform 500">
                  <a:extLst>
                    <a:ext uri="{FF2B5EF4-FFF2-40B4-BE49-F238E27FC236}">
                      <a16:creationId xmlns:a16="http://schemas.microsoft.com/office/drawing/2014/main" id="{DCEF7F2E-2A8D-41D4-99F2-55278AFF964B}"/>
                    </a:ext>
                  </a:extLst>
                </p:cNvPr>
                <p:cNvSpPr/>
                <p:nvPr/>
              </p:nvSpPr>
              <p:spPr bwMode="auto">
                <a:xfrm>
                  <a:off x="3319" y="2719"/>
                  <a:ext cx="70" cy="43"/>
                </a:xfrm>
                <a:custGeom>
                  <a:avLst/>
                  <a:gdLst>
                    <a:gd name="T0" fmla="*/ 33 w 34"/>
                    <a:gd name="T1" fmla="*/ 10 h 21"/>
                    <a:gd name="T2" fmla="*/ 17 w 34"/>
                    <a:gd name="T3" fmla="*/ 0 h 21"/>
                    <a:gd name="T4" fmla="*/ 0 w 34"/>
                    <a:gd name="T5" fmla="*/ 10 h 21"/>
                    <a:gd name="T6" fmla="*/ 16 w 34"/>
                    <a:gd name="T7" fmla="*/ 21 h 21"/>
                    <a:gd name="T8" fmla="*/ 33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3" y="10"/>
                      </a:moveTo>
                      <a:cubicBezTo>
                        <a:pt x="34" y="5"/>
                        <a:pt x="27" y="0"/>
                        <a:pt x="17" y="0"/>
                      </a:cubicBezTo>
                      <a:cubicBezTo>
                        <a:pt x="8" y="0"/>
                        <a:pt x="1" y="5"/>
                        <a:pt x="0" y="10"/>
                      </a:cubicBezTo>
                      <a:cubicBezTo>
                        <a:pt x="0" y="16"/>
                        <a:pt x="7" y="21"/>
                        <a:pt x="16" y="21"/>
                      </a:cubicBezTo>
                      <a:cubicBezTo>
                        <a:pt x="25" y="21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7" name="Freeform 501">
                  <a:extLst>
                    <a:ext uri="{FF2B5EF4-FFF2-40B4-BE49-F238E27FC236}">
                      <a16:creationId xmlns:a16="http://schemas.microsoft.com/office/drawing/2014/main" id="{C6AEE2DB-F6C8-4744-95D9-79B864D5CACF}"/>
                    </a:ext>
                  </a:extLst>
                </p:cNvPr>
                <p:cNvSpPr/>
                <p:nvPr/>
              </p:nvSpPr>
              <p:spPr bwMode="auto">
                <a:xfrm>
                  <a:off x="3404" y="2719"/>
                  <a:ext cx="68" cy="43"/>
                </a:xfrm>
                <a:custGeom>
                  <a:avLst/>
                  <a:gdLst>
                    <a:gd name="T0" fmla="*/ 33 w 33"/>
                    <a:gd name="T1" fmla="*/ 10 h 21"/>
                    <a:gd name="T2" fmla="*/ 17 w 33"/>
                    <a:gd name="T3" fmla="*/ 0 h 21"/>
                    <a:gd name="T4" fmla="*/ 0 w 33"/>
                    <a:gd name="T5" fmla="*/ 10 h 21"/>
                    <a:gd name="T6" fmla="*/ 16 w 33"/>
                    <a:gd name="T7" fmla="*/ 21 h 21"/>
                    <a:gd name="T8" fmla="*/ 33 w 33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1">
                      <a:moveTo>
                        <a:pt x="33" y="10"/>
                      </a:moveTo>
                      <a:cubicBezTo>
                        <a:pt x="33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0" y="10"/>
                      </a:cubicBezTo>
                      <a:cubicBezTo>
                        <a:pt x="0" y="16"/>
                        <a:pt x="7" y="21"/>
                        <a:pt x="16" y="21"/>
                      </a:cubicBezTo>
                      <a:cubicBezTo>
                        <a:pt x="25" y="21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8" name="Freeform 502">
                  <a:extLst>
                    <a:ext uri="{FF2B5EF4-FFF2-40B4-BE49-F238E27FC236}">
                      <a16:creationId xmlns:a16="http://schemas.microsoft.com/office/drawing/2014/main" id="{F072A6AA-8280-4AC2-A6E8-87A0B6B63177}"/>
                    </a:ext>
                  </a:extLst>
                </p:cNvPr>
                <p:cNvSpPr/>
                <p:nvPr/>
              </p:nvSpPr>
              <p:spPr bwMode="auto">
                <a:xfrm>
                  <a:off x="3486" y="2719"/>
                  <a:ext cx="70" cy="43"/>
                </a:xfrm>
                <a:custGeom>
                  <a:avLst/>
                  <a:gdLst>
                    <a:gd name="T0" fmla="*/ 34 w 34"/>
                    <a:gd name="T1" fmla="*/ 10 h 21"/>
                    <a:gd name="T2" fmla="*/ 17 w 34"/>
                    <a:gd name="T3" fmla="*/ 0 h 21"/>
                    <a:gd name="T4" fmla="*/ 0 w 34"/>
                    <a:gd name="T5" fmla="*/ 10 h 21"/>
                    <a:gd name="T6" fmla="*/ 17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8" y="0"/>
                        <a:pt x="1" y="5"/>
                        <a:pt x="0" y="10"/>
                      </a:cubicBezTo>
                      <a:cubicBezTo>
                        <a:pt x="0" y="16"/>
                        <a:pt x="8" y="21"/>
                        <a:pt x="17" y="21"/>
                      </a:cubicBezTo>
                      <a:cubicBezTo>
                        <a:pt x="26" y="21"/>
                        <a:pt x="33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89" name="Freeform 503">
                  <a:extLst>
                    <a:ext uri="{FF2B5EF4-FFF2-40B4-BE49-F238E27FC236}">
                      <a16:creationId xmlns:a16="http://schemas.microsoft.com/office/drawing/2014/main" id="{40584304-7DC9-4E34-9082-6D4B2BD7B1D2}"/>
                    </a:ext>
                  </a:extLst>
                </p:cNvPr>
                <p:cNvSpPr/>
                <p:nvPr/>
              </p:nvSpPr>
              <p:spPr bwMode="auto">
                <a:xfrm>
                  <a:off x="3571" y="2719"/>
                  <a:ext cx="68" cy="43"/>
                </a:xfrm>
                <a:custGeom>
                  <a:avLst/>
                  <a:gdLst>
                    <a:gd name="T0" fmla="*/ 33 w 33"/>
                    <a:gd name="T1" fmla="*/ 10 h 21"/>
                    <a:gd name="T2" fmla="*/ 17 w 33"/>
                    <a:gd name="T3" fmla="*/ 0 h 21"/>
                    <a:gd name="T4" fmla="*/ 0 w 33"/>
                    <a:gd name="T5" fmla="*/ 10 h 21"/>
                    <a:gd name="T6" fmla="*/ 17 w 33"/>
                    <a:gd name="T7" fmla="*/ 21 h 21"/>
                    <a:gd name="T8" fmla="*/ 33 w 33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1">
                      <a:moveTo>
                        <a:pt x="33" y="10"/>
                      </a:moveTo>
                      <a:cubicBezTo>
                        <a:pt x="33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0" y="10"/>
                      </a:cubicBezTo>
                      <a:cubicBezTo>
                        <a:pt x="0" y="16"/>
                        <a:pt x="7" y="21"/>
                        <a:pt x="17" y="21"/>
                      </a:cubicBezTo>
                      <a:cubicBezTo>
                        <a:pt x="26" y="21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0" name="Oval 504">
                  <a:extLst>
                    <a:ext uri="{FF2B5EF4-FFF2-40B4-BE49-F238E27FC236}">
                      <a16:creationId xmlns:a16="http://schemas.microsoft.com/office/drawing/2014/main" id="{746690C2-5B87-4F1C-8A1F-435B5985A7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5" y="2719"/>
                  <a:ext cx="68" cy="4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1" name="Freeform 505">
                  <a:extLst>
                    <a:ext uri="{FF2B5EF4-FFF2-40B4-BE49-F238E27FC236}">
                      <a16:creationId xmlns:a16="http://schemas.microsoft.com/office/drawing/2014/main" id="{CA5704F5-40E0-4664-8CB8-7082EA3610D1}"/>
                    </a:ext>
                  </a:extLst>
                </p:cNvPr>
                <p:cNvSpPr/>
                <p:nvPr/>
              </p:nvSpPr>
              <p:spPr bwMode="auto">
                <a:xfrm>
                  <a:off x="3738" y="2719"/>
                  <a:ext cx="70" cy="43"/>
                </a:xfrm>
                <a:custGeom>
                  <a:avLst/>
                  <a:gdLst>
                    <a:gd name="T0" fmla="*/ 33 w 34"/>
                    <a:gd name="T1" fmla="*/ 10 h 21"/>
                    <a:gd name="T2" fmla="*/ 17 w 34"/>
                    <a:gd name="T3" fmla="*/ 0 h 21"/>
                    <a:gd name="T4" fmla="*/ 0 w 34"/>
                    <a:gd name="T5" fmla="*/ 10 h 21"/>
                    <a:gd name="T6" fmla="*/ 17 w 34"/>
                    <a:gd name="T7" fmla="*/ 21 h 21"/>
                    <a:gd name="T8" fmla="*/ 33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3" y="10"/>
                      </a:moveTo>
                      <a:cubicBezTo>
                        <a:pt x="33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0" y="16"/>
                        <a:pt x="8" y="21"/>
                        <a:pt x="17" y="21"/>
                      </a:cubicBezTo>
                      <a:cubicBezTo>
                        <a:pt x="26" y="21"/>
                        <a:pt x="34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2" name="Freeform 506">
                  <a:extLst>
                    <a:ext uri="{FF2B5EF4-FFF2-40B4-BE49-F238E27FC236}">
                      <a16:creationId xmlns:a16="http://schemas.microsoft.com/office/drawing/2014/main" id="{B60EE63D-5E10-44FC-950B-27AB5F676D5E}"/>
                    </a:ext>
                  </a:extLst>
                </p:cNvPr>
                <p:cNvSpPr/>
                <p:nvPr/>
              </p:nvSpPr>
              <p:spPr bwMode="auto">
                <a:xfrm>
                  <a:off x="3822" y="2719"/>
                  <a:ext cx="68" cy="43"/>
                </a:xfrm>
                <a:custGeom>
                  <a:avLst/>
                  <a:gdLst>
                    <a:gd name="T0" fmla="*/ 33 w 33"/>
                    <a:gd name="T1" fmla="*/ 10 h 21"/>
                    <a:gd name="T2" fmla="*/ 16 w 33"/>
                    <a:gd name="T3" fmla="*/ 0 h 21"/>
                    <a:gd name="T4" fmla="*/ 0 w 33"/>
                    <a:gd name="T5" fmla="*/ 10 h 21"/>
                    <a:gd name="T6" fmla="*/ 17 w 33"/>
                    <a:gd name="T7" fmla="*/ 21 h 21"/>
                    <a:gd name="T8" fmla="*/ 33 w 33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1">
                      <a:moveTo>
                        <a:pt x="33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0" y="16"/>
                        <a:pt x="8" y="21"/>
                        <a:pt x="17" y="21"/>
                      </a:cubicBezTo>
                      <a:cubicBezTo>
                        <a:pt x="26" y="21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3" name="Freeform 507">
                  <a:extLst>
                    <a:ext uri="{FF2B5EF4-FFF2-40B4-BE49-F238E27FC236}">
                      <a16:creationId xmlns:a16="http://schemas.microsoft.com/office/drawing/2014/main" id="{5B101533-F764-4C6B-8E8D-0932960108ED}"/>
                    </a:ext>
                  </a:extLst>
                </p:cNvPr>
                <p:cNvSpPr/>
                <p:nvPr/>
              </p:nvSpPr>
              <p:spPr bwMode="auto">
                <a:xfrm>
                  <a:off x="3905" y="2719"/>
                  <a:ext cx="70" cy="43"/>
                </a:xfrm>
                <a:custGeom>
                  <a:avLst/>
                  <a:gdLst>
                    <a:gd name="T0" fmla="*/ 34 w 34"/>
                    <a:gd name="T1" fmla="*/ 10 h 21"/>
                    <a:gd name="T2" fmla="*/ 16 w 34"/>
                    <a:gd name="T3" fmla="*/ 0 h 21"/>
                    <a:gd name="T4" fmla="*/ 0 w 34"/>
                    <a:gd name="T5" fmla="*/ 10 h 21"/>
                    <a:gd name="T6" fmla="*/ 18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1" y="16"/>
                        <a:pt x="8" y="21"/>
                        <a:pt x="18" y="21"/>
                      </a:cubicBezTo>
                      <a:cubicBezTo>
                        <a:pt x="27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4" name="Freeform 508">
                  <a:extLst>
                    <a:ext uri="{FF2B5EF4-FFF2-40B4-BE49-F238E27FC236}">
                      <a16:creationId xmlns:a16="http://schemas.microsoft.com/office/drawing/2014/main" id="{9BA708C9-5D2D-4DF1-9853-94564E240BC2}"/>
                    </a:ext>
                  </a:extLst>
                </p:cNvPr>
                <p:cNvSpPr/>
                <p:nvPr/>
              </p:nvSpPr>
              <p:spPr bwMode="auto">
                <a:xfrm>
                  <a:off x="3990" y="2719"/>
                  <a:ext cx="70" cy="43"/>
                </a:xfrm>
                <a:custGeom>
                  <a:avLst/>
                  <a:gdLst>
                    <a:gd name="T0" fmla="*/ 33 w 34"/>
                    <a:gd name="T1" fmla="*/ 10 h 21"/>
                    <a:gd name="T2" fmla="*/ 16 w 34"/>
                    <a:gd name="T3" fmla="*/ 0 h 21"/>
                    <a:gd name="T4" fmla="*/ 0 w 34"/>
                    <a:gd name="T5" fmla="*/ 10 h 21"/>
                    <a:gd name="T6" fmla="*/ 17 w 34"/>
                    <a:gd name="T7" fmla="*/ 21 h 21"/>
                    <a:gd name="T8" fmla="*/ 33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3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0" y="16"/>
                        <a:pt x="8" y="21"/>
                        <a:pt x="17" y="21"/>
                      </a:cubicBezTo>
                      <a:cubicBezTo>
                        <a:pt x="27" y="21"/>
                        <a:pt x="34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5" name="Freeform 509">
                  <a:extLst>
                    <a:ext uri="{FF2B5EF4-FFF2-40B4-BE49-F238E27FC236}">
                      <a16:creationId xmlns:a16="http://schemas.microsoft.com/office/drawing/2014/main" id="{E6626B74-61A9-461E-BF13-4554CEFE524F}"/>
                    </a:ext>
                  </a:extLst>
                </p:cNvPr>
                <p:cNvSpPr/>
                <p:nvPr/>
              </p:nvSpPr>
              <p:spPr bwMode="auto">
                <a:xfrm>
                  <a:off x="4072" y="2719"/>
                  <a:ext cx="70" cy="43"/>
                </a:xfrm>
                <a:custGeom>
                  <a:avLst/>
                  <a:gdLst>
                    <a:gd name="T0" fmla="*/ 34 w 34"/>
                    <a:gd name="T1" fmla="*/ 10 h 21"/>
                    <a:gd name="T2" fmla="*/ 16 w 34"/>
                    <a:gd name="T3" fmla="*/ 0 h 21"/>
                    <a:gd name="T4" fmla="*/ 1 w 34"/>
                    <a:gd name="T5" fmla="*/ 10 h 21"/>
                    <a:gd name="T6" fmla="*/ 18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7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6" name="Freeform 510">
                  <a:extLst>
                    <a:ext uri="{FF2B5EF4-FFF2-40B4-BE49-F238E27FC236}">
                      <a16:creationId xmlns:a16="http://schemas.microsoft.com/office/drawing/2014/main" id="{6C26DE66-AAED-418C-86C0-3CB5AC9F33CE}"/>
                    </a:ext>
                  </a:extLst>
                </p:cNvPr>
                <p:cNvSpPr/>
                <p:nvPr/>
              </p:nvSpPr>
              <p:spPr bwMode="auto">
                <a:xfrm>
                  <a:off x="3146" y="2770"/>
                  <a:ext cx="72" cy="44"/>
                </a:xfrm>
                <a:custGeom>
                  <a:avLst/>
                  <a:gdLst>
                    <a:gd name="T0" fmla="*/ 34 w 35"/>
                    <a:gd name="T1" fmla="*/ 10 h 21"/>
                    <a:gd name="T2" fmla="*/ 18 w 35"/>
                    <a:gd name="T3" fmla="*/ 0 h 21"/>
                    <a:gd name="T4" fmla="*/ 1 w 35"/>
                    <a:gd name="T5" fmla="*/ 10 h 21"/>
                    <a:gd name="T6" fmla="*/ 16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5" y="5"/>
                        <a:pt x="27" y="0"/>
                        <a:pt x="18" y="0"/>
                      </a:cubicBezTo>
                      <a:cubicBezTo>
                        <a:pt x="9" y="0"/>
                        <a:pt x="1" y="5"/>
                        <a:pt x="1" y="10"/>
                      </a:cubicBezTo>
                      <a:cubicBezTo>
                        <a:pt x="0" y="16"/>
                        <a:pt x="7" y="21"/>
                        <a:pt x="16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7" name="Freeform 511">
                  <a:extLst>
                    <a:ext uri="{FF2B5EF4-FFF2-40B4-BE49-F238E27FC236}">
                      <a16:creationId xmlns:a16="http://schemas.microsoft.com/office/drawing/2014/main" id="{AF51662B-51FC-4BC2-9CD9-1BC6F681E22D}"/>
                    </a:ext>
                  </a:extLst>
                </p:cNvPr>
                <p:cNvSpPr/>
                <p:nvPr/>
              </p:nvSpPr>
              <p:spPr bwMode="auto">
                <a:xfrm>
                  <a:off x="3230" y="2770"/>
                  <a:ext cx="70" cy="44"/>
                </a:xfrm>
                <a:custGeom>
                  <a:avLst/>
                  <a:gdLst>
                    <a:gd name="T0" fmla="*/ 34 w 34"/>
                    <a:gd name="T1" fmla="*/ 10 h 21"/>
                    <a:gd name="T2" fmla="*/ 18 w 34"/>
                    <a:gd name="T3" fmla="*/ 0 h 21"/>
                    <a:gd name="T4" fmla="*/ 1 w 34"/>
                    <a:gd name="T5" fmla="*/ 10 h 21"/>
                    <a:gd name="T6" fmla="*/ 17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5"/>
                        <a:pt x="27" y="0"/>
                        <a:pt x="18" y="0"/>
                      </a:cubicBezTo>
                      <a:cubicBezTo>
                        <a:pt x="9" y="0"/>
                        <a:pt x="1" y="5"/>
                        <a:pt x="1" y="10"/>
                      </a:cubicBezTo>
                      <a:cubicBezTo>
                        <a:pt x="0" y="16"/>
                        <a:pt x="7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8" name="Freeform 512">
                  <a:extLst>
                    <a:ext uri="{FF2B5EF4-FFF2-40B4-BE49-F238E27FC236}">
                      <a16:creationId xmlns:a16="http://schemas.microsoft.com/office/drawing/2014/main" id="{6C66459E-7C3C-4E81-BE1C-B1D245930C9D}"/>
                    </a:ext>
                  </a:extLst>
                </p:cNvPr>
                <p:cNvSpPr/>
                <p:nvPr/>
              </p:nvSpPr>
              <p:spPr bwMode="auto">
                <a:xfrm>
                  <a:off x="3315" y="2770"/>
                  <a:ext cx="70" cy="44"/>
                </a:xfrm>
                <a:custGeom>
                  <a:avLst/>
                  <a:gdLst>
                    <a:gd name="T0" fmla="*/ 34 w 34"/>
                    <a:gd name="T1" fmla="*/ 10 h 21"/>
                    <a:gd name="T2" fmla="*/ 18 w 34"/>
                    <a:gd name="T3" fmla="*/ 0 h 21"/>
                    <a:gd name="T4" fmla="*/ 1 w 34"/>
                    <a:gd name="T5" fmla="*/ 10 h 21"/>
                    <a:gd name="T6" fmla="*/ 17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5"/>
                        <a:pt x="27" y="0"/>
                        <a:pt x="18" y="0"/>
                      </a:cubicBezTo>
                      <a:cubicBezTo>
                        <a:pt x="9" y="0"/>
                        <a:pt x="1" y="5"/>
                        <a:pt x="1" y="10"/>
                      </a:cubicBezTo>
                      <a:cubicBezTo>
                        <a:pt x="0" y="16"/>
                        <a:pt x="7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499" name="Freeform 513">
                  <a:extLst>
                    <a:ext uri="{FF2B5EF4-FFF2-40B4-BE49-F238E27FC236}">
                      <a16:creationId xmlns:a16="http://schemas.microsoft.com/office/drawing/2014/main" id="{0F34C393-8CEB-49A3-B6BF-F5522C0BA670}"/>
                    </a:ext>
                  </a:extLst>
                </p:cNvPr>
                <p:cNvSpPr/>
                <p:nvPr/>
              </p:nvSpPr>
              <p:spPr bwMode="auto">
                <a:xfrm>
                  <a:off x="3399" y="2770"/>
                  <a:ext cx="71" cy="44"/>
                </a:xfrm>
                <a:custGeom>
                  <a:avLst/>
                  <a:gdLst>
                    <a:gd name="T0" fmla="*/ 34 w 34"/>
                    <a:gd name="T1" fmla="*/ 10 h 21"/>
                    <a:gd name="T2" fmla="*/ 18 w 34"/>
                    <a:gd name="T3" fmla="*/ 0 h 21"/>
                    <a:gd name="T4" fmla="*/ 1 w 34"/>
                    <a:gd name="T5" fmla="*/ 10 h 21"/>
                    <a:gd name="T6" fmla="*/ 17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5"/>
                        <a:pt x="27" y="0"/>
                        <a:pt x="18" y="0"/>
                      </a:cubicBezTo>
                      <a:cubicBezTo>
                        <a:pt x="9" y="0"/>
                        <a:pt x="1" y="5"/>
                        <a:pt x="1" y="10"/>
                      </a:cubicBezTo>
                      <a:cubicBezTo>
                        <a:pt x="0" y="16"/>
                        <a:pt x="8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0" name="Freeform 514">
                  <a:extLst>
                    <a:ext uri="{FF2B5EF4-FFF2-40B4-BE49-F238E27FC236}">
                      <a16:creationId xmlns:a16="http://schemas.microsoft.com/office/drawing/2014/main" id="{91EE599B-C452-47A4-836B-D77673070373}"/>
                    </a:ext>
                  </a:extLst>
                </p:cNvPr>
                <p:cNvSpPr/>
                <p:nvPr/>
              </p:nvSpPr>
              <p:spPr bwMode="auto">
                <a:xfrm>
                  <a:off x="3484" y="2770"/>
                  <a:ext cx="70" cy="44"/>
                </a:xfrm>
                <a:custGeom>
                  <a:avLst/>
                  <a:gdLst>
                    <a:gd name="T0" fmla="*/ 34 w 34"/>
                    <a:gd name="T1" fmla="*/ 10 h 21"/>
                    <a:gd name="T2" fmla="*/ 18 w 34"/>
                    <a:gd name="T3" fmla="*/ 0 h 21"/>
                    <a:gd name="T4" fmla="*/ 1 w 34"/>
                    <a:gd name="T5" fmla="*/ 10 h 21"/>
                    <a:gd name="T6" fmla="*/ 17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5"/>
                        <a:pt x="27" y="0"/>
                        <a:pt x="18" y="0"/>
                      </a:cubicBezTo>
                      <a:cubicBezTo>
                        <a:pt x="8" y="0"/>
                        <a:pt x="1" y="5"/>
                        <a:pt x="1" y="10"/>
                      </a:cubicBezTo>
                      <a:cubicBezTo>
                        <a:pt x="0" y="16"/>
                        <a:pt x="8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1" name="Oval 515">
                  <a:extLst>
                    <a:ext uri="{FF2B5EF4-FFF2-40B4-BE49-F238E27FC236}">
                      <a16:creationId xmlns:a16="http://schemas.microsoft.com/office/drawing/2014/main" id="{AD545B41-1906-436C-AF83-10DCE68AF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1" y="2770"/>
                  <a:ext cx="68" cy="4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2" name="Oval 516">
                  <a:extLst>
                    <a:ext uri="{FF2B5EF4-FFF2-40B4-BE49-F238E27FC236}">
                      <a16:creationId xmlns:a16="http://schemas.microsoft.com/office/drawing/2014/main" id="{E8611127-C9C9-4C0F-BEC8-3C8C6DBB85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5" y="2770"/>
                  <a:ext cx="68" cy="4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3" name="Freeform 517">
                  <a:extLst>
                    <a:ext uri="{FF2B5EF4-FFF2-40B4-BE49-F238E27FC236}">
                      <a16:creationId xmlns:a16="http://schemas.microsoft.com/office/drawing/2014/main" id="{59DE5673-177B-4B33-9C77-E00B0418AE37}"/>
                    </a:ext>
                  </a:extLst>
                </p:cNvPr>
                <p:cNvSpPr/>
                <p:nvPr/>
              </p:nvSpPr>
              <p:spPr bwMode="auto">
                <a:xfrm>
                  <a:off x="3740" y="2770"/>
                  <a:ext cx="68" cy="44"/>
                </a:xfrm>
                <a:custGeom>
                  <a:avLst/>
                  <a:gdLst>
                    <a:gd name="T0" fmla="*/ 33 w 33"/>
                    <a:gd name="T1" fmla="*/ 10 h 21"/>
                    <a:gd name="T2" fmla="*/ 16 w 33"/>
                    <a:gd name="T3" fmla="*/ 0 h 21"/>
                    <a:gd name="T4" fmla="*/ 0 w 33"/>
                    <a:gd name="T5" fmla="*/ 10 h 21"/>
                    <a:gd name="T6" fmla="*/ 17 w 33"/>
                    <a:gd name="T7" fmla="*/ 21 h 21"/>
                    <a:gd name="T8" fmla="*/ 33 w 33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1">
                      <a:moveTo>
                        <a:pt x="33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0" y="16"/>
                        <a:pt x="7" y="21"/>
                        <a:pt x="17" y="21"/>
                      </a:cubicBezTo>
                      <a:cubicBezTo>
                        <a:pt x="26" y="21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4" name="Freeform 518">
                  <a:extLst>
                    <a:ext uri="{FF2B5EF4-FFF2-40B4-BE49-F238E27FC236}">
                      <a16:creationId xmlns:a16="http://schemas.microsoft.com/office/drawing/2014/main" id="{1713633C-871E-42D8-9EF7-2507AB734F3E}"/>
                    </a:ext>
                  </a:extLst>
                </p:cNvPr>
                <p:cNvSpPr/>
                <p:nvPr/>
              </p:nvSpPr>
              <p:spPr bwMode="auto">
                <a:xfrm>
                  <a:off x="3824" y="2770"/>
                  <a:ext cx="69" cy="44"/>
                </a:xfrm>
                <a:custGeom>
                  <a:avLst/>
                  <a:gdLst>
                    <a:gd name="T0" fmla="*/ 33 w 33"/>
                    <a:gd name="T1" fmla="*/ 10 h 21"/>
                    <a:gd name="T2" fmla="*/ 16 w 33"/>
                    <a:gd name="T3" fmla="*/ 0 h 21"/>
                    <a:gd name="T4" fmla="*/ 0 w 33"/>
                    <a:gd name="T5" fmla="*/ 10 h 21"/>
                    <a:gd name="T6" fmla="*/ 17 w 33"/>
                    <a:gd name="T7" fmla="*/ 21 h 21"/>
                    <a:gd name="T8" fmla="*/ 33 w 33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1">
                      <a:moveTo>
                        <a:pt x="33" y="10"/>
                      </a:moveTo>
                      <a:cubicBezTo>
                        <a:pt x="33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0"/>
                      </a:cubicBezTo>
                      <a:cubicBezTo>
                        <a:pt x="0" y="16"/>
                        <a:pt x="8" y="21"/>
                        <a:pt x="17" y="21"/>
                      </a:cubicBezTo>
                      <a:cubicBezTo>
                        <a:pt x="26" y="21"/>
                        <a:pt x="33" y="16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5" name="Freeform 519">
                  <a:extLst>
                    <a:ext uri="{FF2B5EF4-FFF2-40B4-BE49-F238E27FC236}">
                      <a16:creationId xmlns:a16="http://schemas.microsoft.com/office/drawing/2014/main" id="{0EAA44C5-7E70-4B86-BA75-0B33021DEFA5}"/>
                    </a:ext>
                  </a:extLst>
                </p:cNvPr>
                <p:cNvSpPr/>
                <p:nvPr/>
              </p:nvSpPr>
              <p:spPr bwMode="auto">
                <a:xfrm>
                  <a:off x="3907" y="2770"/>
                  <a:ext cx="72" cy="44"/>
                </a:xfrm>
                <a:custGeom>
                  <a:avLst/>
                  <a:gdLst>
                    <a:gd name="T0" fmla="*/ 34 w 35"/>
                    <a:gd name="T1" fmla="*/ 10 h 21"/>
                    <a:gd name="T2" fmla="*/ 17 w 35"/>
                    <a:gd name="T3" fmla="*/ 0 h 21"/>
                    <a:gd name="T4" fmla="*/ 1 w 35"/>
                    <a:gd name="T5" fmla="*/ 10 h 21"/>
                    <a:gd name="T6" fmla="*/ 18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1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7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6" name="Freeform 520">
                  <a:extLst>
                    <a:ext uri="{FF2B5EF4-FFF2-40B4-BE49-F238E27FC236}">
                      <a16:creationId xmlns:a16="http://schemas.microsoft.com/office/drawing/2014/main" id="{A60D43A3-4E51-4B8C-8FC1-E840610B9B16}"/>
                    </a:ext>
                  </a:extLst>
                </p:cNvPr>
                <p:cNvSpPr/>
                <p:nvPr/>
              </p:nvSpPr>
              <p:spPr bwMode="auto">
                <a:xfrm>
                  <a:off x="3992" y="2770"/>
                  <a:ext cx="72" cy="44"/>
                </a:xfrm>
                <a:custGeom>
                  <a:avLst/>
                  <a:gdLst>
                    <a:gd name="T0" fmla="*/ 34 w 35"/>
                    <a:gd name="T1" fmla="*/ 10 h 21"/>
                    <a:gd name="T2" fmla="*/ 17 w 35"/>
                    <a:gd name="T3" fmla="*/ 0 h 21"/>
                    <a:gd name="T4" fmla="*/ 1 w 35"/>
                    <a:gd name="T5" fmla="*/ 10 h 21"/>
                    <a:gd name="T6" fmla="*/ 18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7" name="Freeform 521">
                  <a:extLst>
                    <a:ext uri="{FF2B5EF4-FFF2-40B4-BE49-F238E27FC236}">
                      <a16:creationId xmlns:a16="http://schemas.microsoft.com/office/drawing/2014/main" id="{CB2FA8C0-0423-49A2-8B21-164596766C0A}"/>
                    </a:ext>
                  </a:extLst>
                </p:cNvPr>
                <p:cNvSpPr/>
                <p:nvPr/>
              </p:nvSpPr>
              <p:spPr bwMode="auto">
                <a:xfrm>
                  <a:off x="4076" y="2770"/>
                  <a:ext cx="72" cy="44"/>
                </a:xfrm>
                <a:custGeom>
                  <a:avLst/>
                  <a:gdLst>
                    <a:gd name="T0" fmla="*/ 34 w 35"/>
                    <a:gd name="T1" fmla="*/ 10 h 21"/>
                    <a:gd name="T2" fmla="*/ 17 w 35"/>
                    <a:gd name="T3" fmla="*/ 0 h 21"/>
                    <a:gd name="T4" fmla="*/ 1 w 35"/>
                    <a:gd name="T5" fmla="*/ 10 h 21"/>
                    <a:gd name="T6" fmla="*/ 18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8" name="Freeform 522">
                  <a:extLst>
                    <a:ext uri="{FF2B5EF4-FFF2-40B4-BE49-F238E27FC236}">
                      <a16:creationId xmlns:a16="http://schemas.microsoft.com/office/drawing/2014/main" id="{C078D822-4FF5-475C-A2AD-87A698408A14}"/>
                    </a:ext>
                  </a:extLst>
                </p:cNvPr>
                <p:cNvSpPr/>
                <p:nvPr/>
              </p:nvSpPr>
              <p:spPr bwMode="auto">
                <a:xfrm>
                  <a:off x="4161" y="2770"/>
                  <a:ext cx="72" cy="44"/>
                </a:xfrm>
                <a:custGeom>
                  <a:avLst/>
                  <a:gdLst>
                    <a:gd name="T0" fmla="*/ 34 w 35"/>
                    <a:gd name="T1" fmla="*/ 10 h 21"/>
                    <a:gd name="T2" fmla="*/ 16 w 35"/>
                    <a:gd name="T3" fmla="*/ 0 h 21"/>
                    <a:gd name="T4" fmla="*/ 1 w 35"/>
                    <a:gd name="T5" fmla="*/ 10 h 21"/>
                    <a:gd name="T6" fmla="*/ 19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4" y="5"/>
                        <a:pt x="26" y="0"/>
                        <a:pt x="16" y="0"/>
                      </a:cubicBezTo>
                      <a:cubicBezTo>
                        <a:pt x="7" y="0"/>
                        <a:pt x="0" y="5"/>
                        <a:pt x="1" y="10"/>
                      </a:cubicBezTo>
                      <a:cubicBezTo>
                        <a:pt x="1" y="16"/>
                        <a:pt x="9" y="21"/>
                        <a:pt x="19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09" name="Freeform 523">
                  <a:extLst>
                    <a:ext uri="{FF2B5EF4-FFF2-40B4-BE49-F238E27FC236}">
                      <a16:creationId xmlns:a16="http://schemas.microsoft.com/office/drawing/2014/main" id="{EE4B169F-FDF5-4988-9989-EC109D70927C}"/>
                    </a:ext>
                  </a:extLst>
                </p:cNvPr>
                <p:cNvSpPr/>
                <p:nvPr/>
              </p:nvSpPr>
              <p:spPr bwMode="auto">
                <a:xfrm>
                  <a:off x="3139" y="2822"/>
                  <a:ext cx="73" cy="45"/>
                </a:xfrm>
                <a:custGeom>
                  <a:avLst/>
                  <a:gdLst>
                    <a:gd name="T0" fmla="*/ 35 w 35"/>
                    <a:gd name="T1" fmla="*/ 11 h 22"/>
                    <a:gd name="T2" fmla="*/ 19 w 35"/>
                    <a:gd name="T3" fmla="*/ 0 h 22"/>
                    <a:gd name="T4" fmla="*/ 1 w 35"/>
                    <a:gd name="T5" fmla="*/ 11 h 22"/>
                    <a:gd name="T6" fmla="*/ 17 w 35"/>
                    <a:gd name="T7" fmla="*/ 22 h 22"/>
                    <a:gd name="T8" fmla="*/ 35 w 35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2">
                      <a:moveTo>
                        <a:pt x="35" y="11"/>
                      </a:moveTo>
                      <a:cubicBezTo>
                        <a:pt x="35" y="5"/>
                        <a:pt x="28" y="0"/>
                        <a:pt x="19" y="0"/>
                      </a:cubicBezTo>
                      <a:cubicBezTo>
                        <a:pt x="10" y="0"/>
                        <a:pt x="2" y="5"/>
                        <a:pt x="1" y="11"/>
                      </a:cubicBezTo>
                      <a:cubicBezTo>
                        <a:pt x="0" y="17"/>
                        <a:pt x="8" y="22"/>
                        <a:pt x="17" y="22"/>
                      </a:cubicBezTo>
                      <a:cubicBezTo>
                        <a:pt x="26" y="22"/>
                        <a:pt x="34" y="17"/>
                        <a:pt x="3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0" name="Freeform 524">
                  <a:extLst>
                    <a:ext uri="{FF2B5EF4-FFF2-40B4-BE49-F238E27FC236}">
                      <a16:creationId xmlns:a16="http://schemas.microsoft.com/office/drawing/2014/main" id="{BDE6813D-3B97-4E9A-ADB9-64448F860634}"/>
                    </a:ext>
                  </a:extLst>
                </p:cNvPr>
                <p:cNvSpPr/>
                <p:nvPr/>
              </p:nvSpPr>
              <p:spPr bwMode="auto">
                <a:xfrm>
                  <a:off x="3226" y="2822"/>
                  <a:ext cx="72" cy="45"/>
                </a:xfrm>
                <a:custGeom>
                  <a:avLst/>
                  <a:gdLst>
                    <a:gd name="T0" fmla="*/ 34 w 35"/>
                    <a:gd name="T1" fmla="*/ 11 h 22"/>
                    <a:gd name="T2" fmla="*/ 18 w 35"/>
                    <a:gd name="T3" fmla="*/ 0 h 22"/>
                    <a:gd name="T4" fmla="*/ 0 w 35"/>
                    <a:gd name="T5" fmla="*/ 11 h 22"/>
                    <a:gd name="T6" fmla="*/ 17 w 35"/>
                    <a:gd name="T7" fmla="*/ 22 h 22"/>
                    <a:gd name="T8" fmla="*/ 34 w 35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2">
                      <a:moveTo>
                        <a:pt x="34" y="11"/>
                      </a:moveTo>
                      <a:cubicBezTo>
                        <a:pt x="35" y="5"/>
                        <a:pt x="27" y="0"/>
                        <a:pt x="18" y="0"/>
                      </a:cubicBezTo>
                      <a:cubicBezTo>
                        <a:pt x="9" y="0"/>
                        <a:pt x="1" y="5"/>
                        <a:pt x="0" y="11"/>
                      </a:cubicBezTo>
                      <a:cubicBezTo>
                        <a:pt x="0" y="17"/>
                        <a:pt x="7" y="22"/>
                        <a:pt x="17" y="22"/>
                      </a:cubicBezTo>
                      <a:cubicBezTo>
                        <a:pt x="26" y="22"/>
                        <a:pt x="34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1" name="Freeform 525">
                  <a:extLst>
                    <a:ext uri="{FF2B5EF4-FFF2-40B4-BE49-F238E27FC236}">
                      <a16:creationId xmlns:a16="http://schemas.microsoft.com/office/drawing/2014/main" id="{FBC72056-7602-4033-A57B-EAA65FAEDBCB}"/>
                    </a:ext>
                  </a:extLst>
                </p:cNvPr>
                <p:cNvSpPr/>
                <p:nvPr/>
              </p:nvSpPr>
              <p:spPr bwMode="auto">
                <a:xfrm>
                  <a:off x="3313" y="2822"/>
                  <a:ext cx="70" cy="45"/>
                </a:xfrm>
                <a:custGeom>
                  <a:avLst/>
                  <a:gdLst>
                    <a:gd name="T0" fmla="*/ 34 w 34"/>
                    <a:gd name="T1" fmla="*/ 11 h 22"/>
                    <a:gd name="T2" fmla="*/ 17 w 34"/>
                    <a:gd name="T3" fmla="*/ 0 h 22"/>
                    <a:gd name="T4" fmla="*/ 0 w 34"/>
                    <a:gd name="T5" fmla="*/ 11 h 22"/>
                    <a:gd name="T6" fmla="*/ 16 w 34"/>
                    <a:gd name="T7" fmla="*/ 22 h 22"/>
                    <a:gd name="T8" fmla="*/ 34 w 34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2">
                      <a:moveTo>
                        <a:pt x="34" y="11"/>
                      </a:moveTo>
                      <a:cubicBezTo>
                        <a:pt x="34" y="5"/>
                        <a:pt x="27" y="0"/>
                        <a:pt x="17" y="0"/>
                      </a:cubicBezTo>
                      <a:cubicBezTo>
                        <a:pt x="8" y="0"/>
                        <a:pt x="0" y="5"/>
                        <a:pt x="0" y="11"/>
                      </a:cubicBezTo>
                      <a:cubicBezTo>
                        <a:pt x="0" y="17"/>
                        <a:pt x="7" y="22"/>
                        <a:pt x="16" y="22"/>
                      </a:cubicBezTo>
                      <a:cubicBezTo>
                        <a:pt x="26" y="22"/>
                        <a:pt x="33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2" name="Freeform 526">
                  <a:extLst>
                    <a:ext uri="{FF2B5EF4-FFF2-40B4-BE49-F238E27FC236}">
                      <a16:creationId xmlns:a16="http://schemas.microsoft.com/office/drawing/2014/main" id="{82FE23DB-E138-4D89-9931-B32B59F0309A}"/>
                    </a:ext>
                  </a:extLst>
                </p:cNvPr>
                <p:cNvSpPr/>
                <p:nvPr/>
              </p:nvSpPr>
              <p:spPr bwMode="auto">
                <a:xfrm>
                  <a:off x="3397" y="2822"/>
                  <a:ext cx="71" cy="45"/>
                </a:xfrm>
                <a:custGeom>
                  <a:avLst/>
                  <a:gdLst>
                    <a:gd name="T0" fmla="*/ 34 w 34"/>
                    <a:gd name="T1" fmla="*/ 11 h 22"/>
                    <a:gd name="T2" fmla="*/ 18 w 34"/>
                    <a:gd name="T3" fmla="*/ 0 h 22"/>
                    <a:gd name="T4" fmla="*/ 0 w 34"/>
                    <a:gd name="T5" fmla="*/ 11 h 22"/>
                    <a:gd name="T6" fmla="*/ 17 w 34"/>
                    <a:gd name="T7" fmla="*/ 22 h 22"/>
                    <a:gd name="T8" fmla="*/ 34 w 34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2">
                      <a:moveTo>
                        <a:pt x="34" y="11"/>
                      </a:moveTo>
                      <a:cubicBezTo>
                        <a:pt x="34" y="5"/>
                        <a:pt x="27" y="0"/>
                        <a:pt x="18" y="0"/>
                      </a:cubicBezTo>
                      <a:cubicBezTo>
                        <a:pt x="8" y="0"/>
                        <a:pt x="1" y="5"/>
                        <a:pt x="0" y="11"/>
                      </a:cubicBezTo>
                      <a:cubicBezTo>
                        <a:pt x="0" y="17"/>
                        <a:pt x="7" y="22"/>
                        <a:pt x="17" y="22"/>
                      </a:cubicBezTo>
                      <a:cubicBezTo>
                        <a:pt x="26" y="22"/>
                        <a:pt x="34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3" name="Freeform 527">
                  <a:extLst>
                    <a:ext uri="{FF2B5EF4-FFF2-40B4-BE49-F238E27FC236}">
                      <a16:creationId xmlns:a16="http://schemas.microsoft.com/office/drawing/2014/main" id="{182F03D9-6097-481E-9EA1-EEF4FFA8D12D}"/>
                    </a:ext>
                  </a:extLst>
                </p:cNvPr>
                <p:cNvSpPr/>
                <p:nvPr/>
              </p:nvSpPr>
              <p:spPr bwMode="auto">
                <a:xfrm>
                  <a:off x="3484" y="2822"/>
                  <a:ext cx="70" cy="45"/>
                </a:xfrm>
                <a:custGeom>
                  <a:avLst/>
                  <a:gdLst>
                    <a:gd name="T0" fmla="*/ 34 w 34"/>
                    <a:gd name="T1" fmla="*/ 11 h 22"/>
                    <a:gd name="T2" fmla="*/ 17 w 34"/>
                    <a:gd name="T3" fmla="*/ 0 h 22"/>
                    <a:gd name="T4" fmla="*/ 0 w 34"/>
                    <a:gd name="T5" fmla="*/ 11 h 22"/>
                    <a:gd name="T6" fmla="*/ 16 w 34"/>
                    <a:gd name="T7" fmla="*/ 22 h 22"/>
                    <a:gd name="T8" fmla="*/ 34 w 34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2">
                      <a:moveTo>
                        <a:pt x="34" y="11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0" y="11"/>
                      </a:cubicBezTo>
                      <a:cubicBezTo>
                        <a:pt x="0" y="17"/>
                        <a:pt x="7" y="22"/>
                        <a:pt x="16" y="22"/>
                      </a:cubicBezTo>
                      <a:cubicBezTo>
                        <a:pt x="26" y="22"/>
                        <a:pt x="34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4" name="Freeform 528">
                  <a:extLst>
                    <a:ext uri="{FF2B5EF4-FFF2-40B4-BE49-F238E27FC236}">
                      <a16:creationId xmlns:a16="http://schemas.microsoft.com/office/drawing/2014/main" id="{4D7B4FDD-BECB-4778-9DEB-E28C4A4AB205}"/>
                    </a:ext>
                  </a:extLst>
                </p:cNvPr>
                <p:cNvSpPr/>
                <p:nvPr/>
              </p:nvSpPr>
              <p:spPr bwMode="auto">
                <a:xfrm>
                  <a:off x="3569" y="2822"/>
                  <a:ext cx="70" cy="45"/>
                </a:xfrm>
                <a:custGeom>
                  <a:avLst/>
                  <a:gdLst>
                    <a:gd name="T0" fmla="*/ 34 w 34"/>
                    <a:gd name="T1" fmla="*/ 11 h 22"/>
                    <a:gd name="T2" fmla="*/ 17 w 34"/>
                    <a:gd name="T3" fmla="*/ 0 h 22"/>
                    <a:gd name="T4" fmla="*/ 0 w 34"/>
                    <a:gd name="T5" fmla="*/ 11 h 22"/>
                    <a:gd name="T6" fmla="*/ 17 w 34"/>
                    <a:gd name="T7" fmla="*/ 22 h 22"/>
                    <a:gd name="T8" fmla="*/ 34 w 34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2">
                      <a:moveTo>
                        <a:pt x="34" y="11"/>
                      </a:moveTo>
                      <a:cubicBezTo>
                        <a:pt x="34" y="5"/>
                        <a:pt x="27" y="0"/>
                        <a:pt x="17" y="0"/>
                      </a:cubicBezTo>
                      <a:cubicBezTo>
                        <a:pt x="8" y="0"/>
                        <a:pt x="0" y="5"/>
                        <a:pt x="0" y="11"/>
                      </a:cubicBezTo>
                      <a:cubicBezTo>
                        <a:pt x="0" y="17"/>
                        <a:pt x="8" y="22"/>
                        <a:pt x="17" y="22"/>
                      </a:cubicBezTo>
                      <a:cubicBezTo>
                        <a:pt x="26" y="22"/>
                        <a:pt x="34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5" name="Freeform 529">
                  <a:extLst>
                    <a:ext uri="{FF2B5EF4-FFF2-40B4-BE49-F238E27FC236}">
                      <a16:creationId xmlns:a16="http://schemas.microsoft.com/office/drawing/2014/main" id="{BC94A3CF-84A5-4ABA-AD4C-53F6731663B4}"/>
                    </a:ext>
                  </a:extLst>
                </p:cNvPr>
                <p:cNvSpPr/>
                <p:nvPr/>
              </p:nvSpPr>
              <p:spPr bwMode="auto">
                <a:xfrm>
                  <a:off x="3655" y="2822"/>
                  <a:ext cx="70" cy="45"/>
                </a:xfrm>
                <a:custGeom>
                  <a:avLst/>
                  <a:gdLst>
                    <a:gd name="T0" fmla="*/ 34 w 34"/>
                    <a:gd name="T1" fmla="*/ 11 h 22"/>
                    <a:gd name="T2" fmla="*/ 17 w 34"/>
                    <a:gd name="T3" fmla="*/ 0 h 22"/>
                    <a:gd name="T4" fmla="*/ 0 w 34"/>
                    <a:gd name="T5" fmla="*/ 11 h 22"/>
                    <a:gd name="T6" fmla="*/ 17 w 34"/>
                    <a:gd name="T7" fmla="*/ 22 h 22"/>
                    <a:gd name="T8" fmla="*/ 34 w 34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2">
                      <a:moveTo>
                        <a:pt x="34" y="11"/>
                      </a:moveTo>
                      <a:cubicBezTo>
                        <a:pt x="33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0" y="11"/>
                      </a:cubicBezTo>
                      <a:cubicBezTo>
                        <a:pt x="0" y="17"/>
                        <a:pt x="7" y="22"/>
                        <a:pt x="17" y="22"/>
                      </a:cubicBezTo>
                      <a:cubicBezTo>
                        <a:pt x="26" y="22"/>
                        <a:pt x="34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6" name="Freeform 530">
                  <a:extLst>
                    <a:ext uri="{FF2B5EF4-FFF2-40B4-BE49-F238E27FC236}">
                      <a16:creationId xmlns:a16="http://schemas.microsoft.com/office/drawing/2014/main" id="{58E42612-8987-440C-85F3-F5083DDCA6BD}"/>
                    </a:ext>
                  </a:extLst>
                </p:cNvPr>
                <p:cNvSpPr/>
                <p:nvPr/>
              </p:nvSpPr>
              <p:spPr bwMode="auto">
                <a:xfrm>
                  <a:off x="3740" y="2822"/>
                  <a:ext cx="70" cy="45"/>
                </a:xfrm>
                <a:custGeom>
                  <a:avLst/>
                  <a:gdLst>
                    <a:gd name="T0" fmla="*/ 34 w 34"/>
                    <a:gd name="T1" fmla="*/ 11 h 22"/>
                    <a:gd name="T2" fmla="*/ 17 w 34"/>
                    <a:gd name="T3" fmla="*/ 0 h 22"/>
                    <a:gd name="T4" fmla="*/ 0 w 34"/>
                    <a:gd name="T5" fmla="*/ 11 h 22"/>
                    <a:gd name="T6" fmla="*/ 17 w 34"/>
                    <a:gd name="T7" fmla="*/ 22 h 22"/>
                    <a:gd name="T8" fmla="*/ 34 w 34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2">
                      <a:moveTo>
                        <a:pt x="34" y="11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0" y="11"/>
                      </a:cubicBezTo>
                      <a:cubicBezTo>
                        <a:pt x="0" y="17"/>
                        <a:pt x="8" y="22"/>
                        <a:pt x="17" y="22"/>
                      </a:cubicBezTo>
                      <a:cubicBezTo>
                        <a:pt x="27" y="22"/>
                        <a:pt x="34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7" name="Freeform 531">
                  <a:extLst>
                    <a:ext uri="{FF2B5EF4-FFF2-40B4-BE49-F238E27FC236}">
                      <a16:creationId xmlns:a16="http://schemas.microsoft.com/office/drawing/2014/main" id="{9F310B6C-5054-4053-96B7-9E8E267285A9}"/>
                    </a:ext>
                  </a:extLst>
                </p:cNvPr>
                <p:cNvSpPr/>
                <p:nvPr/>
              </p:nvSpPr>
              <p:spPr bwMode="auto">
                <a:xfrm>
                  <a:off x="3824" y="2822"/>
                  <a:ext cx="73" cy="45"/>
                </a:xfrm>
                <a:custGeom>
                  <a:avLst/>
                  <a:gdLst>
                    <a:gd name="T0" fmla="*/ 34 w 35"/>
                    <a:gd name="T1" fmla="*/ 11 h 22"/>
                    <a:gd name="T2" fmla="*/ 17 w 35"/>
                    <a:gd name="T3" fmla="*/ 0 h 22"/>
                    <a:gd name="T4" fmla="*/ 1 w 35"/>
                    <a:gd name="T5" fmla="*/ 11 h 22"/>
                    <a:gd name="T6" fmla="*/ 18 w 35"/>
                    <a:gd name="T7" fmla="*/ 22 h 22"/>
                    <a:gd name="T8" fmla="*/ 34 w 35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2">
                      <a:moveTo>
                        <a:pt x="34" y="11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1" y="11"/>
                      </a:cubicBezTo>
                      <a:cubicBezTo>
                        <a:pt x="1" y="17"/>
                        <a:pt x="9" y="22"/>
                        <a:pt x="18" y="22"/>
                      </a:cubicBezTo>
                      <a:cubicBezTo>
                        <a:pt x="27" y="22"/>
                        <a:pt x="35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8" name="Freeform 532">
                  <a:extLst>
                    <a:ext uri="{FF2B5EF4-FFF2-40B4-BE49-F238E27FC236}">
                      <a16:creationId xmlns:a16="http://schemas.microsoft.com/office/drawing/2014/main" id="{8B3B03CD-856E-461C-8558-859A8A93D097}"/>
                    </a:ext>
                  </a:extLst>
                </p:cNvPr>
                <p:cNvSpPr/>
                <p:nvPr/>
              </p:nvSpPr>
              <p:spPr bwMode="auto">
                <a:xfrm>
                  <a:off x="3911" y="2822"/>
                  <a:ext cx="70" cy="45"/>
                </a:xfrm>
                <a:custGeom>
                  <a:avLst/>
                  <a:gdLst>
                    <a:gd name="T0" fmla="*/ 34 w 34"/>
                    <a:gd name="T1" fmla="*/ 11 h 22"/>
                    <a:gd name="T2" fmla="*/ 16 w 34"/>
                    <a:gd name="T3" fmla="*/ 0 h 22"/>
                    <a:gd name="T4" fmla="*/ 0 w 34"/>
                    <a:gd name="T5" fmla="*/ 11 h 22"/>
                    <a:gd name="T6" fmla="*/ 18 w 34"/>
                    <a:gd name="T7" fmla="*/ 22 h 22"/>
                    <a:gd name="T8" fmla="*/ 34 w 34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2">
                      <a:moveTo>
                        <a:pt x="34" y="11"/>
                      </a:moveTo>
                      <a:cubicBezTo>
                        <a:pt x="34" y="5"/>
                        <a:pt x="26" y="0"/>
                        <a:pt x="16" y="0"/>
                      </a:cubicBezTo>
                      <a:cubicBezTo>
                        <a:pt x="7" y="0"/>
                        <a:pt x="0" y="5"/>
                        <a:pt x="0" y="11"/>
                      </a:cubicBezTo>
                      <a:cubicBezTo>
                        <a:pt x="0" y="17"/>
                        <a:pt x="8" y="22"/>
                        <a:pt x="18" y="22"/>
                      </a:cubicBezTo>
                      <a:cubicBezTo>
                        <a:pt x="27" y="22"/>
                        <a:pt x="34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19" name="Freeform 533">
                  <a:extLst>
                    <a:ext uri="{FF2B5EF4-FFF2-40B4-BE49-F238E27FC236}">
                      <a16:creationId xmlns:a16="http://schemas.microsoft.com/office/drawing/2014/main" id="{94FBC2AB-459B-43F0-AB6C-EBF626CCE641}"/>
                    </a:ext>
                  </a:extLst>
                </p:cNvPr>
                <p:cNvSpPr/>
                <p:nvPr/>
              </p:nvSpPr>
              <p:spPr bwMode="auto">
                <a:xfrm>
                  <a:off x="3996" y="2822"/>
                  <a:ext cx="72" cy="45"/>
                </a:xfrm>
                <a:custGeom>
                  <a:avLst/>
                  <a:gdLst>
                    <a:gd name="T0" fmla="*/ 34 w 35"/>
                    <a:gd name="T1" fmla="*/ 11 h 22"/>
                    <a:gd name="T2" fmla="*/ 17 w 35"/>
                    <a:gd name="T3" fmla="*/ 0 h 22"/>
                    <a:gd name="T4" fmla="*/ 1 w 35"/>
                    <a:gd name="T5" fmla="*/ 11 h 22"/>
                    <a:gd name="T6" fmla="*/ 18 w 35"/>
                    <a:gd name="T7" fmla="*/ 22 h 22"/>
                    <a:gd name="T8" fmla="*/ 34 w 35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2">
                      <a:moveTo>
                        <a:pt x="34" y="11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1" y="11"/>
                      </a:cubicBezTo>
                      <a:cubicBezTo>
                        <a:pt x="1" y="17"/>
                        <a:pt x="9" y="22"/>
                        <a:pt x="18" y="22"/>
                      </a:cubicBezTo>
                      <a:cubicBezTo>
                        <a:pt x="28" y="22"/>
                        <a:pt x="35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0" name="Freeform 534">
                  <a:extLst>
                    <a:ext uri="{FF2B5EF4-FFF2-40B4-BE49-F238E27FC236}">
                      <a16:creationId xmlns:a16="http://schemas.microsoft.com/office/drawing/2014/main" id="{DC1A4E77-E48A-4F5B-8140-41EF1622889B}"/>
                    </a:ext>
                  </a:extLst>
                </p:cNvPr>
                <p:cNvSpPr/>
                <p:nvPr/>
              </p:nvSpPr>
              <p:spPr bwMode="auto">
                <a:xfrm>
                  <a:off x="4080" y="2822"/>
                  <a:ext cx="72" cy="45"/>
                </a:xfrm>
                <a:custGeom>
                  <a:avLst/>
                  <a:gdLst>
                    <a:gd name="T0" fmla="*/ 35 w 35"/>
                    <a:gd name="T1" fmla="*/ 11 h 22"/>
                    <a:gd name="T2" fmla="*/ 17 w 35"/>
                    <a:gd name="T3" fmla="*/ 0 h 22"/>
                    <a:gd name="T4" fmla="*/ 1 w 35"/>
                    <a:gd name="T5" fmla="*/ 11 h 22"/>
                    <a:gd name="T6" fmla="*/ 19 w 35"/>
                    <a:gd name="T7" fmla="*/ 22 h 22"/>
                    <a:gd name="T8" fmla="*/ 35 w 35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2">
                      <a:moveTo>
                        <a:pt x="35" y="11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8" y="0"/>
                        <a:pt x="0" y="5"/>
                        <a:pt x="1" y="11"/>
                      </a:cubicBezTo>
                      <a:cubicBezTo>
                        <a:pt x="2" y="17"/>
                        <a:pt x="10" y="22"/>
                        <a:pt x="19" y="22"/>
                      </a:cubicBezTo>
                      <a:cubicBezTo>
                        <a:pt x="28" y="22"/>
                        <a:pt x="35" y="17"/>
                        <a:pt x="3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1" name="Freeform 535">
                  <a:extLst>
                    <a:ext uri="{FF2B5EF4-FFF2-40B4-BE49-F238E27FC236}">
                      <a16:creationId xmlns:a16="http://schemas.microsoft.com/office/drawing/2014/main" id="{3E05674C-F312-4465-8941-517DC334BFB2}"/>
                    </a:ext>
                  </a:extLst>
                </p:cNvPr>
                <p:cNvSpPr/>
                <p:nvPr/>
              </p:nvSpPr>
              <p:spPr bwMode="auto">
                <a:xfrm>
                  <a:off x="4167" y="2822"/>
                  <a:ext cx="72" cy="45"/>
                </a:xfrm>
                <a:custGeom>
                  <a:avLst/>
                  <a:gdLst>
                    <a:gd name="T0" fmla="*/ 34 w 35"/>
                    <a:gd name="T1" fmla="*/ 11 h 22"/>
                    <a:gd name="T2" fmla="*/ 16 w 35"/>
                    <a:gd name="T3" fmla="*/ 0 h 22"/>
                    <a:gd name="T4" fmla="*/ 0 w 35"/>
                    <a:gd name="T5" fmla="*/ 11 h 22"/>
                    <a:gd name="T6" fmla="*/ 19 w 35"/>
                    <a:gd name="T7" fmla="*/ 22 h 22"/>
                    <a:gd name="T8" fmla="*/ 34 w 35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2">
                      <a:moveTo>
                        <a:pt x="34" y="11"/>
                      </a:moveTo>
                      <a:cubicBezTo>
                        <a:pt x="34" y="5"/>
                        <a:pt x="25" y="0"/>
                        <a:pt x="16" y="0"/>
                      </a:cubicBezTo>
                      <a:cubicBezTo>
                        <a:pt x="7" y="0"/>
                        <a:pt x="0" y="5"/>
                        <a:pt x="0" y="11"/>
                      </a:cubicBezTo>
                      <a:cubicBezTo>
                        <a:pt x="1" y="17"/>
                        <a:pt x="9" y="22"/>
                        <a:pt x="19" y="22"/>
                      </a:cubicBezTo>
                      <a:cubicBezTo>
                        <a:pt x="28" y="22"/>
                        <a:pt x="35" y="17"/>
                        <a:pt x="3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2" name="Freeform 536">
                  <a:extLst>
                    <a:ext uri="{FF2B5EF4-FFF2-40B4-BE49-F238E27FC236}">
                      <a16:creationId xmlns:a16="http://schemas.microsoft.com/office/drawing/2014/main" id="{C96DC935-B1A9-4E9B-A90E-93319D5F3426}"/>
                    </a:ext>
                  </a:extLst>
                </p:cNvPr>
                <p:cNvSpPr/>
                <p:nvPr/>
              </p:nvSpPr>
              <p:spPr bwMode="auto">
                <a:xfrm>
                  <a:off x="4252" y="2822"/>
                  <a:ext cx="74" cy="45"/>
                </a:xfrm>
                <a:custGeom>
                  <a:avLst/>
                  <a:gdLst>
                    <a:gd name="T0" fmla="*/ 35 w 36"/>
                    <a:gd name="T1" fmla="*/ 11 h 22"/>
                    <a:gd name="T2" fmla="*/ 16 w 36"/>
                    <a:gd name="T3" fmla="*/ 0 h 22"/>
                    <a:gd name="T4" fmla="*/ 1 w 36"/>
                    <a:gd name="T5" fmla="*/ 11 h 22"/>
                    <a:gd name="T6" fmla="*/ 19 w 36"/>
                    <a:gd name="T7" fmla="*/ 22 h 22"/>
                    <a:gd name="T8" fmla="*/ 35 w 36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11"/>
                      </a:moveTo>
                      <a:cubicBezTo>
                        <a:pt x="34" y="5"/>
                        <a:pt x="26" y="0"/>
                        <a:pt x="16" y="0"/>
                      </a:cubicBezTo>
                      <a:cubicBezTo>
                        <a:pt x="7" y="0"/>
                        <a:pt x="0" y="5"/>
                        <a:pt x="1" y="11"/>
                      </a:cubicBezTo>
                      <a:cubicBezTo>
                        <a:pt x="2" y="17"/>
                        <a:pt x="10" y="22"/>
                        <a:pt x="19" y="22"/>
                      </a:cubicBezTo>
                      <a:cubicBezTo>
                        <a:pt x="29" y="22"/>
                        <a:pt x="36" y="17"/>
                        <a:pt x="3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3" name="Freeform 537">
                  <a:extLst>
                    <a:ext uri="{FF2B5EF4-FFF2-40B4-BE49-F238E27FC236}">
                      <a16:creationId xmlns:a16="http://schemas.microsoft.com/office/drawing/2014/main" id="{3027F058-6E28-417B-A8F7-EE9652713D77}"/>
                    </a:ext>
                  </a:extLst>
                </p:cNvPr>
                <p:cNvSpPr/>
                <p:nvPr/>
              </p:nvSpPr>
              <p:spPr bwMode="auto">
                <a:xfrm>
                  <a:off x="3222" y="2878"/>
                  <a:ext cx="72" cy="43"/>
                </a:xfrm>
                <a:custGeom>
                  <a:avLst/>
                  <a:gdLst>
                    <a:gd name="T0" fmla="*/ 34 w 35"/>
                    <a:gd name="T1" fmla="*/ 10 h 21"/>
                    <a:gd name="T2" fmla="*/ 18 w 35"/>
                    <a:gd name="T3" fmla="*/ 0 h 21"/>
                    <a:gd name="T4" fmla="*/ 0 w 35"/>
                    <a:gd name="T5" fmla="*/ 10 h 21"/>
                    <a:gd name="T6" fmla="*/ 17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5" y="4"/>
                        <a:pt x="28" y="0"/>
                        <a:pt x="18" y="0"/>
                      </a:cubicBezTo>
                      <a:cubicBezTo>
                        <a:pt x="9" y="0"/>
                        <a:pt x="1" y="4"/>
                        <a:pt x="0" y="10"/>
                      </a:cubicBezTo>
                      <a:cubicBezTo>
                        <a:pt x="0" y="16"/>
                        <a:pt x="7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4" name="Freeform 538">
                  <a:extLst>
                    <a:ext uri="{FF2B5EF4-FFF2-40B4-BE49-F238E27FC236}">
                      <a16:creationId xmlns:a16="http://schemas.microsoft.com/office/drawing/2014/main" id="{BBB27DDA-036B-4955-9799-1457804BE211}"/>
                    </a:ext>
                  </a:extLst>
                </p:cNvPr>
                <p:cNvSpPr/>
                <p:nvPr/>
              </p:nvSpPr>
              <p:spPr bwMode="auto">
                <a:xfrm>
                  <a:off x="3309" y="2878"/>
                  <a:ext cx="72" cy="43"/>
                </a:xfrm>
                <a:custGeom>
                  <a:avLst/>
                  <a:gdLst>
                    <a:gd name="T0" fmla="*/ 34 w 35"/>
                    <a:gd name="T1" fmla="*/ 10 h 21"/>
                    <a:gd name="T2" fmla="*/ 18 w 35"/>
                    <a:gd name="T3" fmla="*/ 0 h 21"/>
                    <a:gd name="T4" fmla="*/ 0 w 35"/>
                    <a:gd name="T5" fmla="*/ 10 h 21"/>
                    <a:gd name="T6" fmla="*/ 17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5" y="4"/>
                        <a:pt x="27" y="0"/>
                        <a:pt x="18" y="0"/>
                      </a:cubicBezTo>
                      <a:cubicBezTo>
                        <a:pt x="9" y="0"/>
                        <a:pt x="1" y="4"/>
                        <a:pt x="0" y="10"/>
                      </a:cubicBezTo>
                      <a:cubicBezTo>
                        <a:pt x="0" y="16"/>
                        <a:pt x="7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5" name="Freeform 539">
                  <a:extLst>
                    <a:ext uri="{FF2B5EF4-FFF2-40B4-BE49-F238E27FC236}">
                      <a16:creationId xmlns:a16="http://schemas.microsoft.com/office/drawing/2014/main" id="{05A25528-4FA8-44BA-8B09-6C53D1B95047}"/>
                    </a:ext>
                  </a:extLst>
                </p:cNvPr>
                <p:cNvSpPr/>
                <p:nvPr/>
              </p:nvSpPr>
              <p:spPr bwMode="auto">
                <a:xfrm>
                  <a:off x="3395" y="2878"/>
                  <a:ext cx="70" cy="43"/>
                </a:xfrm>
                <a:custGeom>
                  <a:avLst/>
                  <a:gdLst>
                    <a:gd name="T0" fmla="*/ 34 w 34"/>
                    <a:gd name="T1" fmla="*/ 10 h 21"/>
                    <a:gd name="T2" fmla="*/ 18 w 34"/>
                    <a:gd name="T3" fmla="*/ 0 h 21"/>
                    <a:gd name="T4" fmla="*/ 0 w 34"/>
                    <a:gd name="T5" fmla="*/ 10 h 21"/>
                    <a:gd name="T6" fmla="*/ 17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4"/>
                        <a:pt x="27" y="0"/>
                        <a:pt x="18" y="0"/>
                      </a:cubicBezTo>
                      <a:cubicBezTo>
                        <a:pt x="8" y="0"/>
                        <a:pt x="0" y="4"/>
                        <a:pt x="0" y="10"/>
                      </a:cubicBezTo>
                      <a:cubicBezTo>
                        <a:pt x="0" y="16"/>
                        <a:pt x="7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6" name="Freeform 540">
                  <a:extLst>
                    <a:ext uri="{FF2B5EF4-FFF2-40B4-BE49-F238E27FC236}">
                      <a16:creationId xmlns:a16="http://schemas.microsoft.com/office/drawing/2014/main" id="{DEC67FFD-98F0-4554-B663-9CCAED056204}"/>
                    </a:ext>
                  </a:extLst>
                </p:cNvPr>
                <p:cNvSpPr/>
                <p:nvPr/>
              </p:nvSpPr>
              <p:spPr bwMode="auto">
                <a:xfrm>
                  <a:off x="3482" y="2878"/>
                  <a:ext cx="70" cy="43"/>
                </a:xfrm>
                <a:custGeom>
                  <a:avLst/>
                  <a:gdLst>
                    <a:gd name="T0" fmla="*/ 34 w 34"/>
                    <a:gd name="T1" fmla="*/ 10 h 21"/>
                    <a:gd name="T2" fmla="*/ 17 w 34"/>
                    <a:gd name="T3" fmla="*/ 0 h 21"/>
                    <a:gd name="T4" fmla="*/ 0 w 34"/>
                    <a:gd name="T5" fmla="*/ 10 h 21"/>
                    <a:gd name="T6" fmla="*/ 17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4"/>
                        <a:pt x="27" y="0"/>
                        <a:pt x="17" y="0"/>
                      </a:cubicBezTo>
                      <a:cubicBezTo>
                        <a:pt x="8" y="0"/>
                        <a:pt x="0" y="4"/>
                        <a:pt x="0" y="10"/>
                      </a:cubicBezTo>
                      <a:cubicBezTo>
                        <a:pt x="0" y="16"/>
                        <a:pt x="7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7" name="Freeform 541">
                  <a:extLst>
                    <a:ext uri="{FF2B5EF4-FFF2-40B4-BE49-F238E27FC236}">
                      <a16:creationId xmlns:a16="http://schemas.microsoft.com/office/drawing/2014/main" id="{44085C5F-B430-4097-BF92-008AD27AF465}"/>
                    </a:ext>
                  </a:extLst>
                </p:cNvPr>
                <p:cNvSpPr/>
                <p:nvPr/>
              </p:nvSpPr>
              <p:spPr bwMode="auto">
                <a:xfrm>
                  <a:off x="3569" y="2878"/>
                  <a:ext cx="70" cy="43"/>
                </a:xfrm>
                <a:custGeom>
                  <a:avLst/>
                  <a:gdLst>
                    <a:gd name="T0" fmla="*/ 34 w 34"/>
                    <a:gd name="T1" fmla="*/ 10 h 21"/>
                    <a:gd name="T2" fmla="*/ 17 w 34"/>
                    <a:gd name="T3" fmla="*/ 0 h 21"/>
                    <a:gd name="T4" fmla="*/ 0 w 34"/>
                    <a:gd name="T5" fmla="*/ 10 h 21"/>
                    <a:gd name="T6" fmla="*/ 17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4"/>
                        <a:pt x="26" y="0"/>
                        <a:pt x="17" y="0"/>
                      </a:cubicBezTo>
                      <a:cubicBezTo>
                        <a:pt x="8" y="0"/>
                        <a:pt x="0" y="4"/>
                        <a:pt x="0" y="10"/>
                      </a:cubicBezTo>
                      <a:cubicBezTo>
                        <a:pt x="0" y="16"/>
                        <a:pt x="7" y="21"/>
                        <a:pt x="17" y="21"/>
                      </a:cubicBezTo>
                      <a:cubicBezTo>
                        <a:pt x="26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8" name="Oval 542">
                  <a:extLst>
                    <a:ext uri="{FF2B5EF4-FFF2-40B4-BE49-F238E27FC236}">
                      <a16:creationId xmlns:a16="http://schemas.microsoft.com/office/drawing/2014/main" id="{58EA317A-EEE8-4649-99FA-D806A5502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5" y="2878"/>
                  <a:ext cx="70" cy="4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29" name="Freeform 543">
                  <a:extLst>
                    <a:ext uri="{FF2B5EF4-FFF2-40B4-BE49-F238E27FC236}">
                      <a16:creationId xmlns:a16="http://schemas.microsoft.com/office/drawing/2014/main" id="{DD924B30-2F9F-4E04-AFE6-637FF0FCE8A1}"/>
                    </a:ext>
                  </a:extLst>
                </p:cNvPr>
                <p:cNvSpPr/>
                <p:nvPr/>
              </p:nvSpPr>
              <p:spPr bwMode="auto">
                <a:xfrm>
                  <a:off x="3742" y="2878"/>
                  <a:ext cx="70" cy="43"/>
                </a:xfrm>
                <a:custGeom>
                  <a:avLst/>
                  <a:gdLst>
                    <a:gd name="T0" fmla="*/ 34 w 34"/>
                    <a:gd name="T1" fmla="*/ 10 h 21"/>
                    <a:gd name="T2" fmla="*/ 16 w 34"/>
                    <a:gd name="T3" fmla="*/ 0 h 21"/>
                    <a:gd name="T4" fmla="*/ 0 w 34"/>
                    <a:gd name="T5" fmla="*/ 10 h 21"/>
                    <a:gd name="T6" fmla="*/ 17 w 34"/>
                    <a:gd name="T7" fmla="*/ 21 h 21"/>
                    <a:gd name="T8" fmla="*/ 34 w 34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4" y="10"/>
                      </a:moveTo>
                      <a:cubicBezTo>
                        <a:pt x="34" y="4"/>
                        <a:pt x="26" y="0"/>
                        <a:pt x="16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0" y="16"/>
                        <a:pt x="8" y="21"/>
                        <a:pt x="17" y="21"/>
                      </a:cubicBezTo>
                      <a:cubicBezTo>
                        <a:pt x="27" y="21"/>
                        <a:pt x="34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0" name="Freeform 544">
                  <a:extLst>
                    <a:ext uri="{FF2B5EF4-FFF2-40B4-BE49-F238E27FC236}">
                      <a16:creationId xmlns:a16="http://schemas.microsoft.com/office/drawing/2014/main" id="{E38C0041-3BE1-4723-B8F9-B2D115C0EA8B}"/>
                    </a:ext>
                  </a:extLst>
                </p:cNvPr>
                <p:cNvSpPr/>
                <p:nvPr/>
              </p:nvSpPr>
              <p:spPr bwMode="auto">
                <a:xfrm>
                  <a:off x="3827" y="2878"/>
                  <a:ext cx="72" cy="43"/>
                </a:xfrm>
                <a:custGeom>
                  <a:avLst/>
                  <a:gdLst>
                    <a:gd name="T0" fmla="*/ 35 w 35"/>
                    <a:gd name="T1" fmla="*/ 10 h 21"/>
                    <a:gd name="T2" fmla="*/ 17 w 35"/>
                    <a:gd name="T3" fmla="*/ 0 h 21"/>
                    <a:gd name="T4" fmla="*/ 1 w 35"/>
                    <a:gd name="T5" fmla="*/ 10 h 21"/>
                    <a:gd name="T6" fmla="*/ 18 w 35"/>
                    <a:gd name="T7" fmla="*/ 21 h 21"/>
                    <a:gd name="T8" fmla="*/ 35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5" y="10"/>
                      </a:moveTo>
                      <a:cubicBezTo>
                        <a:pt x="34" y="4"/>
                        <a:pt x="27" y="0"/>
                        <a:pt x="17" y="0"/>
                      </a:cubicBezTo>
                      <a:cubicBezTo>
                        <a:pt x="8" y="0"/>
                        <a:pt x="0" y="4"/>
                        <a:pt x="1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8" y="21"/>
                        <a:pt x="35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1" name="Freeform 545">
                  <a:extLst>
                    <a:ext uri="{FF2B5EF4-FFF2-40B4-BE49-F238E27FC236}">
                      <a16:creationId xmlns:a16="http://schemas.microsoft.com/office/drawing/2014/main" id="{B2F23EF7-D478-40C6-8ACB-23AA149D94A8}"/>
                    </a:ext>
                  </a:extLst>
                </p:cNvPr>
                <p:cNvSpPr/>
                <p:nvPr/>
              </p:nvSpPr>
              <p:spPr bwMode="auto">
                <a:xfrm>
                  <a:off x="3913" y="2878"/>
                  <a:ext cx="72" cy="43"/>
                </a:xfrm>
                <a:custGeom>
                  <a:avLst/>
                  <a:gdLst>
                    <a:gd name="T0" fmla="*/ 35 w 35"/>
                    <a:gd name="T1" fmla="*/ 10 h 21"/>
                    <a:gd name="T2" fmla="*/ 17 w 35"/>
                    <a:gd name="T3" fmla="*/ 0 h 21"/>
                    <a:gd name="T4" fmla="*/ 0 w 35"/>
                    <a:gd name="T5" fmla="*/ 10 h 21"/>
                    <a:gd name="T6" fmla="*/ 18 w 35"/>
                    <a:gd name="T7" fmla="*/ 21 h 21"/>
                    <a:gd name="T8" fmla="*/ 35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5" y="10"/>
                      </a:moveTo>
                      <a:cubicBezTo>
                        <a:pt x="34" y="4"/>
                        <a:pt x="26" y="0"/>
                        <a:pt x="17" y="0"/>
                      </a:cubicBezTo>
                      <a:cubicBezTo>
                        <a:pt x="8" y="0"/>
                        <a:pt x="0" y="4"/>
                        <a:pt x="0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8" y="21"/>
                        <a:pt x="35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2" name="Freeform 546">
                  <a:extLst>
                    <a:ext uri="{FF2B5EF4-FFF2-40B4-BE49-F238E27FC236}">
                      <a16:creationId xmlns:a16="http://schemas.microsoft.com/office/drawing/2014/main" id="{11D0FC25-91C1-4B55-B7F9-B9145A384082}"/>
                    </a:ext>
                  </a:extLst>
                </p:cNvPr>
                <p:cNvSpPr/>
                <p:nvPr/>
              </p:nvSpPr>
              <p:spPr bwMode="auto">
                <a:xfrm>
                  <a:off x="4000" y="2878"/>
                  <a:ext cx="72" cy="43"/>
                </a:xfrm>
                <a:custGeom>
                  <a:avLst/>
                  <a:gdLst>
                    <a:gd name="T0" fmla="*/ 35 w 35"/>
                    <a:gd name="T1" fmla="*/ 10 h 21"/>
                    <a:gd name="T2" fmla="*/ 17 w 35"/>
                    <a:gd name="T3" fmla="*/ 0 h 21"/>
                    <a:gd name="T4" fmla="*/ 0 w 35"/>
                    <a:gd name="T5" fmla="*/ 10 h 21"/>
                    <a:gd name="T6" fmla="*/ 18 w 35"/>
                    <a:gd name="T7" fmla="*/ 21 h 21"/>
                    <a:gd name="T8" fmla="*/ 35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5" y="10"/>
                      </a:moveTo>
                      <a:cubicBezTo>
                        <a:pt x="34" y="4"/>
                        <a:pt x="26" y="0"/>
                        <a:pt x="17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8" y="21"/>
                        <a:pt x="35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3" name="Freeform 547">
                  <a:extLst>
                    <a:ext uri="{FF2B5EF4-FFF2-40B4-BE49-F238E27FC236}">
                      <a16:creationId xmlns:a16="http://schemas.microsoft.com/office/drawing/2014/main" id="{4DDB25BA-EEF2-4BE4-9DB1-1E212B624C1A}"/>
                    </a:ext>
                  </a:extLst>
                </p:cNvPr>
                <p:cNvSpPr/>
                <p:nvPr/>
              </p:nvSpPr>
              <p:spPr bwMode="auto">
                <a:xfrm>
                  <a:off x="4086" y="2878"/>
                  <a:ext cx="73" cy="43"/>
                </a:xfrm>
                <a:custGeom>
                  <a:avLst/>
                  <a:gdLst>
                    <a:gd name="T0" fmla="*/ 34 w 35"/>
                    <a:gd name="T1" fmla="*/ 10 h 21"/>
                    <a:gd name="T2" fmla="*/ 16 w 35"/>
                    <a:gd name="T3" fmla="*/ 0 h 21"/>
                    <a:gd name="T4" fmla="*/ 0 w 35"/>
                    <a:gd name="T5" fmla="*/ 10 h 21"/>
                    <a:gd name="T6" fmla="*/ 18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4" y="4"/>
                        <a:pt x="26" y="0"/>
                        <a:pt x="16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4" name="Freeform 548">
                  <a:extLst>
                    <a:ext uri="{FF2B5EF4-FFF2-40B4-BE49-F238E27FC236}">
                      <a16:creationId xmlns:a16="http://schemas.microsoft.com/office/drawing/2014/main" id="{66F5E814-5884-408F-8115-807C9250659F}"/>
                    </a:ext>
                  </a:extLst>
                </p:cNvPr>
                <p:cNvSpPr/>
                <p:nvPr/>
              </p:nvSpPr>
              <p:spPr bwMode="auto">
                <a:xfrm>
                  <a:off x="4173" y="2878"/>
                  <a:ext cx="72" cy="43"/>
                </a:xfrm>
                <a:custGeom>
                  <a:avLst/>
                  <a:gdLst>
                    <a:gd name="T0" fmla="*/ 34 w 35"/>
                    <a:gd name="T1" fmla="*/ 10 h 21"/>
                    <a:gd name="T2" fmla="*/ 16 w 35"/>
                    <a:gd name="T3" fmla="*/ 0 h 21"/>
                    <a:gd name="T4" fmla="*/ 0 w 35"/>
                    <a:gd name="T5" fmla="*/ 10 h 21"/>
                    <a:gd name="T6" fmla="*/ 18 w 35"/>
                    <a:gd name="T7" fmla="*/ 21 h 21"/>
                    <a:gd name="T8" fmla="*/ 34 w 35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1">
                      <a:moveTo>
                        <a:pt x="34" y="10"/>
                      </a:moveTo>
                      <a:cubicBezTo>
                        <a:pt x="34" y="4"/>
                        <a:pt x="25" y="0"/>
                        <a:pt x="16" y="0"/>
                      </a:cubicBezTo>
                      <a:cubicBezTo>
                        <a:pt x="7" y="0"/>
                        <a:pt x="0" y="4"/>
                        <a:pt x="0" y="10"/>
                      </a:cubicBezTo>
                      <a:cubicBezTo>
                        <a:pt x="1" y="16"/>
                        <a:pt x="9" y="21"/>
                        <a:pt x="18" y="21"/>
                      </a:cubicBezTo>
                      <a:cubicBezTo>
                        <a:pt x="28" y="21"/>
                        <a:pt x="35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5" name="Freeform 549">
                  <a:extLst>
                    <a:ext uri="{FF2B5EF4-FFF2-40B4-BE49-F238E27FC236}">
                      <a16:creationId xmlns:a16="http://schemas.microsoft.com/office/drawing/2014/main" id="{4E72AC13-745A-4034-BF20-916244E9ED9C}"/>
                    </a:ext>
                  </a:extLst>
                </p:cNvPr>
                <p:cNvSpPr/>
                <p:nvPr/>
              </p:nvSpPr>
              <p:spPr bwMode="auto">
                <a:xfrm>
                  <a:off x="4258" y="2878"/>
                  <a:ext cx="74" cy="43"/>
                </a:xfrm>
                <a:custGeom>
                  <a:avLst/>
                  <a:gdLst>
                    <a:gd name="T0" fmla="*/ 35 w 36"/>
                    <a:gd name="T1" fmla="*/ 10 h 21"/>
                    <a:gd name="T2" fmla="*/ 17 w 36"/>
                    <a:gd name="T3" fmla="*/ 0 h 21"/>
                    <a:gd name="T4" fmla="*/ 1 w 36"/>
                    <a:gd name="T5" fmla="*/ 10 h 21"/>
                    <a:gd name="T6" fmla="*/ 20 w 36"/>
                    <a:gd name="T7" fmla="*/ 21 h 21"/>
                    <a:gd name="T8" fmla="*/ 35 w 36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5" y="10"/>
                      </a:moveTo>
                      <a:cubicBezTo>
                        <a:pt x="34" y="4"/>
                        <a:pt x="26" y="0"/>
                        <a:pt x="17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2" y="16"/>
                        <a:pt x="10" y="21"/>
                        <a:pt x="20" y="21"/>
                      </a:cubicBezTo>
                      <a:cubicBezTo>
                        <a:pt x="29" y="21"/>
                        <a:pt x="36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6" name="Freeform 550">
                  <a:extLst>
                    <a:ext uri="{FF2B5EF4-FFF2-40B4-BE49-F238E27FC236}">
                      <a16:creationId xmlns:a16="http://schemas.microsoft.com/office/drawing/2014/main" id="{147CB142-D9AB-4BEE-AC58-BFE003B78BA3}"/>
                    </a:ext>
                  </a:extLst>
                </p:cNvPr>
                <p:cNvSpPr/>
                <p:nvPr/>
              </p:nvSpPr>
              <p:spPr bwMode="auto">
                <a:xfrm>
                  <a:off x="4344" y="2878"/>
                  <a:ext cx="75" cy="43"/>
                </a:xfrm>
                <a:custGeom>
                  <a:avLst/>
                  <a:gdLst>
                    <a:gd name="T0" fmla="*/ 35 w 36"/>
                    <a:gd name="T1" fmla="*/ 10 h 21"/>
                    <a:gd name="T2" fmla="*/ 17 w 36"/>
                    <a:gd name="T3" fmla="*/ 0 h 21"/>
                    <a:gd name="T4" fmla="*/ 1 w 36"/>
                    <a:gd name="T5" fmla="*/ 10 h 21"/>
                    <a:gd name="T6" fmla="*/ 20 w 36"/>
                    <a:gd name="T7" fmla="*/ 21 h 21"/>
                    <a:gd name="T8" fmla="*/ 35 w 36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5" y="10"/>
                      </a:moveTo>
                      <a:cubicBezTo>
                        <a:pt x="34" y="4"/>
                        <a:pt x="26" y="0"/>
                        <a:pt x="17" y="0"/>
                      </a:cubicBezTo>
                      <a:cubicBezTo>
                        <a:pt x="7" y="0"/>
                        <a:pt x="0" y="4"/>
                        <a:pt x="1" y="10"/>
                      </a:cubicBezTo>
                      <a:cubicBezTo>
                        <a:pt x="2" y="16"/>
                        <a:pt x="10" y="21"/>
                        <a:pt x="20" y="21"/>
                      </a:cubicBezTo>
                      <a:cubicBezTo>
                        <a:pt x="29" y="21"/>
                        <a:pt x="36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7" name="Freeform 551">
                  <a:extLst>
                    <a:ext uri="{FF2B5EF4-FFF2-40B4-BE49-F238E27FC236}">
                      <a16:creationId xmlns:a16="http://schemas.microsoft.com/office/drawing/2014/main" id="{D5A06273-25A5-4243-89DE-18139401A1A8}"/>
                    </a:ext>
                  </a:extLst>
                </p:cNvPr>
                <p:cNvSpPr/>
                <p:nvPr/>
              </p:nvSpPr>
              <p:spPr bwMode="auto">
                <a:xfrm>
                  <a:off x="3655" y="2931"/>
                  <a:ext cx="70" cy="48"/>
                </a:xfrm>
                <a:custGeom>
                  <a:avLst/>
                  <a:gdLst>
                    <a:gd name="T0" fmla="*/ 34 w 34"/>
                    <a:gd name="T1" fmla="*/ 12 h 23"/>
                    <a:gd name="T2" fmla="*/ 17 w 34"/>
                    <a:gd name="T3" fmla="*/ 0 h 23"/>
                    <a:gd name="T4" fmla="*/ 0 w 34"/>
                    <a:gd name="T5" fmla="*/ 12 h 23"/>
                    <a:gd name="T6" fmla="*/ 17 w 34"/>
                    <a:gd name="T7" fmla="*/ 23 h 23"/>
                    <a:gd name="T8" fmla="*/ 34 w 34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3">
                      <a:moveTo>
                        <a:pt x="34" y="12"/>
                      </a:moveTo>
                      <a:cubicBezTo>
                        <a:pt x="34" y="5"/>
                        <a:pt x="27" y="0"/>
                        <a:pt x="17" y="0"/>
                      </a:cubicBezTo>
                      <a:cubicBezTo>
                        <a:pt x="7" y="0"/>
                        <a:pt x="0" y="5"/>
                        <a:pt x="0" y="12"/>
                      </a:cubicBezTo>
                      <a:cubicBezTo>
                        <a:pt x="0" y="18"/>
                        <a:pt x="8" y="23"/>
                        <a:pt x="17" y="23"/>
                      </a:cubicBezTo>
                      <a:cubicBezTo>
                        <a:pt x="27" y="23"/>
                        <a:pt x="34" y="18"/>
                        <a:pt x="3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8" name="Freeform 552">
                  <a:extLst>
                    <a:ext uri="{FF2B5EF4-FFF2-40B4-BE49-F238E27FC236}">
                      <a16:creationId xmlns:a16="http://schemas.microsoft.com/office/drawing/2014/main" id="{31F033DC-CEC8-4A48-918C-C04AF4AF12F4}"/>
                    </a:ext>
                  </a:extLst>
                </p:cNvPr>
                <p:cNvSpPr/>
                <p:nvPr/>
              </p:nvSpPr>
              <p:spPr bwMode="auto">
                <a:xfrm>
                  <a:off x="3742" y="2931"/>
                  <a:ext cx="72" cy="48"/>
                </a:xfrm>
                <a:custGeom>
                  <a:avLst/>
                  <a:gdLst>
                    <a:gd name="T0" fmla="*/ 35 w 35"/>
                    <a:gd name="T1" fmla="*/ 12 h 23"/>
                    <a:gd name="T2" fmla="*/ 17 w 35"/>
                    <a:gd name="T3" fmla="*/ 0 h 23"/>
                    <a:gd name="T4" fmla="*/ 0 w 35"/>
                    <a:gd name="T5" fmla="*/ 12 h 23"/>
                    <a:gd name="T6" fmla="*/ 18 w 35"/>
                    <a:gd name="T7" fmla="*/ 23 h 23"/>
                    <a:gd name="T8" fmla="*/ 35 w 35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3">
                      <a:moveTo>
                        <a:pt x="35" y="12"/>
                      </a:moveTo>
                      <a:cubicBezTo>
                        <a:pt x="35" y="5"/>
                        <a:pt x="27" y="0"/>
                        <a:pt x="17" y="0"/>
                      </a:cubicBezTo>
                      <a:cubicBezTo>
                        <a:pt x="8" y="0"/>
                        <a:pt x="0" y="5"/>
                        <a:pt x="0" y="12"/>
                      </a:cubicBezTo>
                      <a:cubicBezTo>
                        <a:pt x="0" y="18"/>
                        <a:pt x="8" y="23"/>
                        <a:pt x="18" y="23"/>
                      </a:cubicBezTo>
                      <a:cubicBezTo>
                        <a:pt x="27" y="23"/>
                        <a:pt x="35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39" name="Freeform 553">
                  <a:extLst>
                    <a:ext uri="{FF2B5EF4-FFF2-40B4-BE49-F238E27FC236}">
                      <a16:creationId xmlns:a16="http://schemas.microsoft.com/office/drawing/2014/main" id="{54C8CF09-A7B8-4363-8261-77AAC0DC7950}"/>
                    </a:ext>
                  </a:extLst>
                </p:cNvPr>
                <p:cNvSpPr/>
                <p:nvPr/>
              </p:nvSpPr>
              <p:spPr bwMode="auto">
                <a:xfrm>
                  <a:off x="3829" y="2931"/>
                  <a:ext cx="72" cy="48"/>
                </a:xfrm>
                <a:custGeom>
                  <a:avLst/>
                  <a:gdLst>
                    <a:gd name="T0" fmla="*/ 35 w 35"/>
                    <a:gd name="T1" fmla="*/ 12 h 23"/>
                    <a:gd name="T2" fmla="*/ 17 w 35"/>
                    <a:gd name="T3" fmla="*/ 0 h 23"/>
                    <a:gd name="T4" fmla="*/ 1 w 35"/>
                    <a:gd name="T5" fmla="*/ 12 h 23"/>
                    <a:gd name="T6" fmla="*/ 18 w 35"/>
                    <a:gd name="T7" fmla="*/ 23 h 23"/>
                    <a:gd name="T8" fmla="*/ 35 w 35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3">
                      <a:moveTo>
                        <a:pt x="35" y="12"/>
                      </a:moveTo>
                      <a:cubicBezTo>
                        <a:pt x="35" y="5"/>
                        <a:pt x="27" y="0"/>
                        <a:pt x="17" y="0"/>
                      </a:cubicBezTo>
                      <a:cubicBezTo>
                        <a:pt x="8" y="0"/>
                        <a:pt x="0" y="5"/>
                        <a:pt x="1" y="12"/>
                      </a:cubicBezTo>
                      <a:cubicBezTo>
                        <a:pt x="1" y="18"/>
                        <a:pt x="9" y="23"/>
                        <a:pt x="18" y="23"/>
                      </a:cubicBezTo>
                      <a:cubicBezTo>
                        <a:pt x="28" y="23"/>
                        <a:pt x="35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0" name="Freeform 554">
                  <a:extLst>
                    <a:ext uri="{FF2B5EF4-FFF2-40B4-BE49-F238E27FC236}">
                      <a16:creationId xmlns:a16="http://schemas.microsoft.com/office/drawing/2014/main" id="{E887DAC6-E3FF-4EAB-A8A5-6CC5E93BABF3}"/>
                    </a:ext>
                  </a:extLst>
                </p:cNvPr>
                <p:cNvSpPr/>
                <p:nvPr/>
              </p:nvSpPr>
              <p:spPr bwMode="auto">
                <a:xfrm>
                  <a:off x="3917" y="2931"/>
                  <a:ext cx="73" cy="48"/>
                </a:xfrm>
                <a:custGeom>
                  <a:avLst/>
                  <a:gdLst>
                    <a:gd name="T0" fmla="*/ 34 w 35"/>
                    <a:gd name="T1" fmla="*/ 12 h 23"/>
                    <a:gd name="T2" fmla="*/ 16 w 35"/>
                    <a:gd name="T3" fmla="*/ 0 h 23"/>
                    <a:gd name="T4" fmla="*/ 0 w 35"/>
                    <a:gd name="T5" fmla="*/ 12 h 23"/>
                    <a:gd name="T6" fmla="*/ 18 w 35"/>
                    <a:gd name="T7" fmla="*/ 23 h 23"/>
                    <a:gd name="T8" fmla="*/ 34 w 35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3">
                      <a:moveTo>
                        <a:pt x="34" y="12"/>
                      </a:moveTo>
                      <a:cubicBezTo>
                        <a:pt x="34" y="5"/>
                        <a:pt x="26" y="0"/>
                        <a:pt x="16" y="0"/>
                      </a:cubicBezTo>
                      <a:cubicBezTo>
                        <a:pt x="7" y="0"/>
                        <a:pt x="0" y="5"/>
                        <a:pt x="0" y="12"/>
                      </a:cubicBezTo>
                      <a:cubicBezTo>
                        <a:pt x="0" y="18"/>
                        <a:pt x="8" y="23"/>
                        <a:pt x="18" y="23"/>
                      </a:cubicBezTo>
                      <a:cubicBezTo>
                        <a:pt x="27" y="23"/>
                        <a:pt x="35" y="18"/>
                        <a:pt x="3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1" name="Freeform 555">
                  <a:extLst>
                    <a:ext uri="{FF2B5EF4-FFF2-40B4-BE49-F238E27FC236}">
                      <a16:creationId xmlns:a16="http://schemas.microsoft.com/office/drawing/2014/main" id="{D3F5BA78-B006-4C01-B6FF-85F9222CF946}"/>
                    </a:ext>
                  </a:extLst>
                </p:cNvPr>
                <p:cNvSpPr/>
                <p:nvPr/>
              </p:nvSpPr>
              <p:spPr bwMode="auto">
                <a:xfrm>
                  <a:off x="4004" y="2931"/>
                  <a:ext cx="72" cy="48"/>
                </a:xfrm>
                <a:custGeom>
                  <a:avLst/>
                  <a:gdLst>
                    <a:gd name="T0" fmla="*/ 35 w 35"/>
                    <a:gd name="T1" fmla="*/ 12 h 23"/>
                    <a:gd name="T2" fmla="*/ 17 w 35"/>
                    <a:gd name="T3" fmla="*/ 0 h 23"/>
                    <a:gd name="T4" fmla="*/ 0 w 35"/>
                    <a:gd name="T5" fmla="*/ 12 h 23"/>
                    <a:gd name="T6" fmla="*/ 18 w 35"/>
                    <a:gd name="T7" fmla="*/ 23 h 23"/>
                    <a:gd name="T8" fmla="*/ 35 w 35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3">
                      <a:moveTo>
                        <a:pt x="35" y="12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0" y="12"/>
                      </a:cubicBezTo>
                      <a:cubicBezTo>
                        <a:pt x="1" y="18"/>
                        <a:pt x="9" y="23"/>
                        <a:pt x="18" y="23"/>
                      </a:cubicBezTo>
                      <a:cubicBezTo>
                        <a:pt x="28" y="23"/>
                        <a:pt x="35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2" name="Freeform 556">
                  <a:extLst>
                    <a:ext uri="{FF2B5EF4-FFF2-40B4-BE49-F238E27FC236}">
                      <a16:creationId xmlns:a16="http://schemas.microsoft.com/office/drawing/2014/main" id="{14556EFD-DD04-4DBC-B5EA-19BF22EA9249}"/>
                    </a:ext>
                  </a:extLst>
                </p:cNvPr>
                <p:cNvSpPr/>
                <p:nvPr/>
              </p:nvSpPr>
              <p:spPr bwMode="auto">
                <a:xfrm>
                  <a:off x="4091" y="2931"/>
                  <a:ext cx="74" cy="48"/>
                </a:xfrm>
                <a:custGeom>
                  <a:avLst/>
                  <a:gdLst>
                    <a:gd name="T0" fmla="*/ 35 w 36"/>
                    <a:gd name="T1" fmla="*/ 12 h 23"/>
                    <a:gd name="T2" fmla="*/ 17 w 36"/>
                    <a:gd name="T3" fmla="*/ 0 h 23"/>
                    <a:gd name="T4" fmla="*/ 1 w 36"/>
                    <a:gd name="T5" fmla="*/ 12 h 23"/>
                    <a:gd name="T6" fmla="*/ 19 w 36"/>
                    <a:gd name="T7" fmla="*/ 23 h 23"/>
                    <a:gd name="T8" fmla="*/ 35 w 36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3">
                      <a:moveTo>
                        <a:pt x="35" y="12"/>
                      </a:moveTo>
                      <a:cubicBezTo>
                        <a:pt x="35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1" y="12"/>
                      </a:cubicBezTo>
                      <a:cubicBezTo>
                        <a:pt x="1" y="18"/>
                        <a:pt x="9" y="23"/>
                        <a:pt x="19" y="23"/>
                      </a:cubicBezTo>
                      <a:cubicBezTo>
                        <a:pt x="28" y="23"/>
                        <a:pt x="36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3" name="Freeform 557">
                  <a:extLst>
                    <a:ext uri="{FF2B5EF4-FFF2-40B4-BE49-F238E27FC236}">
                      <a16:creationId xmlns:a16="http://schemas.microsoft.com/office/drawing/2014/main" id="{8C3E5717-B9AA-484D-B8E7-7BDAF5D7D4BA}"/>
                    </a:ext>
                  </a:extLst>
                </p:cNvPr>
                <p:cNvSpPr/>
                <p:nvPr/>
              </p:nvSpPr>
              <p:spPr bwMode="auto">
                <a:xfrm>
                  <a:off x="4177" y="2931"/>
                  <a:ext cx="75" cy="48"/>
                </a:xfrm>
                <a:custGeom>
                  <a:avLst/>
                  <a:gdLst>
                    <a:gd name="T0" fmla="*/ 35 w 36"/>
                    <a:gd name="T1" fmla="*/ 12 h 23"/>
                    <a:gd name="T2" fmla="*/ 17 w 36"/>
                    <a:gd name="T3" fmla="*/ 0 h 23"/>
                    <a:gd name="T4" fmla="*/ 1 w 36"/>
                    <a:gd name="T5" fmla="*/ 12 h 23"/>
                    <a:gd name="T6" fmla="*/ 19 w 36"/>
                    <a:gd name="T7" fmla="*/ 23 h 23"/>
                    <a:gd name="T8" fmla="*/ 35 w 36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3">
                      <a:moveTo>
                        <a:pt x="35" y="12"/>
                      </a:moveTo>
                      <a:cubicBezTo>
                        <a:pt x="35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1" y="12"/>
                      </a:cubicBezTo>
                      <a:cubicBezTo>
                        <a:pt x="2" y="18"/>
                        <a:pt x="10" y="23"/>
                        <a:pt x="19" y="23"/>
                      </a:cubicBezTo>
                      <a:cubicBezTo>
                        <a:pt x="29" y="23"/>
                        <a:pt x="36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4" name="Freeform 558">
                  <a:extLst>
                    <a:ext uri="{FF2B5EF4-FFF2-40B4-BE49-F238E27FC236}">
                      <a16:creationId xmlns:a16="http://schemas.microsoft.com/office/drawing/2014/main" id="{CE7A98E8-3998-49FC-8EEA-BAB0B9E89DB3}"/>
                    </a:ext>
                  </a:extLst>
                </p:cNvPr>
                <p:cNvSpPr/>
                <p:nvPr/>
              </p:nvSpPr>
              <p:spPr bwMode="auto">
                <a:xfrm>
                  <a:off x="4266" y="2931"/>
                  <a:ext cx="74" cy="48"/>
                </a:xfrm>
                <a:custGeom>
                  <a:avLst/>
                  <a:gdLst>
                    <a:gd name="T0" fmla="*/ 35 w 36"/>
                    <a:gd name="T1" fmla="*/ 12 h 23"/>
                    <a:gd name="T2" fmla="*/ 16 w 36"/>
                    <a:gd name="T3" fmla="*/ 0 h 23"/>
                    <a:gd name="T4" fmla="*/ 0 w 36"/>
                    <a:gd name="T5" fmla="*/ 12 h 23"/>
                    <a:gd name="T6" fmla="*/ 19 w 36"/>
                    <a:gd name="T7" fmla="*/ 23 h 23"/>
                    <a:gd name="T8" fmla="*/ 35 w 36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3">
                      <a:moveTo>
                        <a:pt x="35" y="12"/>
                      </a:moveTo>
                      <a:cubicBezTo>
                        <a:pt x="34" y="5"/>
                        <a:pt x="26" y="0"/>
                        <a:pt x="16" y="0"/>
                      </a:cubicBezTo>
                      <a:cubicBezTo>
                        <a:pt x="7" y="0"/>
                        <a:pt x="0" y="5"/>
                        <a:pt x="0" y="12"/>
                      </a:cubicBezTo>
                      <a:cubicBezTo>
                        <a:pt x="1" y="18"/>
                        <a:pt x="9" y="23"/>
                        <a:pt x="19" y="23"/>
                      </a:cubicBezTo>
                      <a:cubicBezTo>
                        <a:pt x="29" y="23"/>
                        <a:pt x="36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5" name="Oval 559">
                  <a:extLst>
                    <a:ext uri="{FF2B5EF4-FFF2-40B4-BE49-F238E27FC236}">
                      <a16:creationId xmlns:a16="http://schemas.microsoft.com/office/drawing/2014/main" id="{F4F755BA-371F-4AB2-9C2F-CDBD158C58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5" y="2989"/>
                  <a:ext cx="72" cy="4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6" name="Freeform 560">
                  <a:extLst>
                    <a:ext uri="{FF2B5EF4-FFF2-40B4-BE49-F238E27FC236}">
                      <a16:creationId xmlns:a16="http://schemas.microsoft.com/office/drawing/2014/main" id="{98BDF1DF-87B5-4FFD-82CE-6020E31C439A}"/>
                    </a:ext>
                  </a:extLst>
                </p:cNvPr>
                <p:cNvSpPr/>
                <p:nvPr/>
              </p:nvSpPr>
              <p:spPr bwMode="auto">
                <a:xfrm>
                  <a:off x="3744" y="2989"/>
                  <a:ext cx="72" cy="48"/>
                </a:xfrm>
                <a:custGeom>
                  <a:avLst/>
                  <a:gdLst>
                    <a:gd name="T0" fmla="*/ 35 w 35"/>
                    <a:gd name="T1" fmla="*/ 12 h 23"/>
                    <a:gd name="T2" fmla="*/ 17 w 35"/>
                    <a:gd name="T3" fmla="*/ 0 h 23"/>
                    <a:gd name="T4" fmla="*/ 0 w 35"/>
                    <a:gd name="T5" fmla="*/ 12 h 23"/>
                    <a:gd name="T6" fmla="*/ 17 w 35"/>
                    <a:gd name="T7" fmla="*/ 23 h 23"/>
                    <a:gd name="T8" fmla="*/ 35 w 35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3">
                      <a:moveTo>
                        <a:pt x="35" y="12"/>
                      </a:moveTo>
                      <a:cubicBezTo>
                        <a:pt x="34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0" y="12"/>
                      </a:cubicBezTo>
                      <a:cubicBezTo>
                        <a:pt x="0" y="18"/>
                        <a:pt x="8" y="23"/>
                        <a:pt x="17" y="23"/>
                      </a:cubicBezTo>
                      <a:cubicBezTo>
                        <a:pt x="27" y="23"/>
                        <a:pt x="35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7" name="Freeform 561">
                  <a:extLst>
                    <a:ext uri="{FF2B5EF4-FFF2-40B4-BE49-F238E27FC236}">
                      <a16:creationId xmlns:a16="http://schemas.microsoft.com/office/drawing/2014/main" id="{3576EB1D-7179-4999-9035-C3A81C515626}"/>
                    </a:ext>
                  </a:extLst>
                </p:cNvPr>
                <p:cNvSpPr/>
                <p:nvPr/>
              </p:nvSpPr>
              <p:spPr bwMode="auto">
                <a:xfrm>
                  <a:off x="3831" y="2989"/>
                  <a:ext cx="74" cy="48"/>
                </a:xfrm>
                <a:custGeom>
                  <a:avLst/>
                  <a:gdLst>
                    <a:gd name="T0" fmla="*/ 35 w 36"/>
                    <a:gd name="T1" fmla="*/ 12 h 23"/>
                    <a:gd name="T2" fmla="*/ 18 w 36"/>
                    <a:gd name="T3" fmla="*/ 0 h 23"/>
                    <a:gd name="T4" fmla="*/ 1 w 36"/>
                    <a:gd name="T5" fmla="*/ 12 h 23"/>
                    <a:gd name="T6" fmla="*/ 18 w 36"/>
                    <a:gd name="T7" fmla="*/ 23 h 23"/>
                    <a:gd name="T8" fmla="*/ 35 w 36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3">
                      <a:moveTo>
                        <a:pt x="35" y="12"/>
                      </a:moveTo>
                      <a:cubicBezTo>
                        <a:pt x="35" y="5"/>
                        <a:pt x="27" y="0"/>
                        <a:pt x="18" y="0"/>
                      </a:cubicBezTo>
                      <a:cubicBezTo>
                        <a:pt x="8" y="0"/>
                        <a:pt x="0" y="5"/>
                        <a:pt x="1" y="12"/>
                      </a:cubicBezTo>
                      <a:cubicBezTo>
                        <a:pt x="1" y="18"/>
                        <a:pt x="9" y="23"/>
                        <a:pt x="18" y="23"/>
                      </a:cubicBezTo>
                      <a:cubicBezTo>
                        <a:pt x="28" y="23"/>
                        <a:pt x="36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8" name="Freeform 562">
                  <a:extLst>
                    <a:ext uri="{FF2B5EF4-FFF2-40B4-BE49-F238E27FC236}">
                      <a16:creationId xmlns:a16="http://schemas.microsoft.com/office/drawing/2014/main" id="{2435044D-326E-4A26-B68A-4C544934C0C0}"/>
                    </a:ext>
                  </a:extLst>
                </p:cNvPr>
                <p:cNvSpPr/>
                <p:nvPr/>
              </p:nvSpPr>
              <p:spPr bwMode="auto">
                <a:xfrm>
                  <a:off x="3919" y="2989"/>
                  <a:ext cx="75" cy="48"/>
                </a:xfrm>
                <a:custGeom>
                  <a:avLst/>
                  <a:gdLst>
                    <a:gd name="T0" fmla="*/ 35 w 36"/>
                    <a:gd name="T1" fmla="*/ 12 h 23"/>
                    <a:gd name="T2" fmla="*/ 17 w 36"/>
                    <a:gd name="T3" fmla="*/ 0 h 23"/>
                    <a:gd name="T4" fmla="*/ 0 w 36"/>
                    <a:gd name="T5" fmla="*/ 12 h 23"/>
                    <a:gd name="T6" fmla="*/ 18 w 36"/>
                    <a:gd name="T7" fmla="*/ 23 h 23"/>
                    <a:gd name="T8" fmla="*/ 35 w 36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3">
                      <a:moveTo>
                        <a:pt x="35" y="12"/>
                      </a:moveTo>
                      <a:cubicBezTo>
                        <a:pt x="35" y="5"/>
                        <a:pt x="27" y="0"/>
                        <a:pt x="17" y="0"/>
                      </a:cubicBezTo>
                      <a:cubicBezTo>
                        <a:pt x="8" y="0"/>
                        <a:pt x="0" y="5"/>
                        <a:pt x="0" y="12"/>
                      </a:cubicBezTo>
                      <a:cubicBezTo>
                        <a:pt x="1" y="18"/>
                        <a:pt x="9" y="23"/>
                        <a:pt x="18" y="23"/>
                      </a:cubicBezTo>
                      <a:cubicBezTo>
                        <a:pt x="28" y="23"/>
                        <a:pt x="36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49" name="Freeform 563">
                  <a:extLst>
                    <a:ext uri="{FF2B5EF4-FFF2-40B4-BE49-F238E27FC236}">
                      <a16:creationId xmlns:a16="http://schemas.microsoft.com/office/drawing/2014/main" id="{1B8D5A85-8319-4379-AB91-EEA4F33A1C3D}"/>
                    </a:ext>
                  </a:extLst>
                </p:cNvPr>
                <p:cNvSpPr/>
                <p:nvPr/>
              </p:nvSpPr>
              <p:spPr bwMode="auto">
                <a:xfrm>
                  <a:off x="4008" y="2989"/>
                  <a:ext cx="74" cy="48"/>
                </a:xfrm>
                <a:custGeom>
                  <a:avLst/>
                  <a:gdLst>
                    <a:gd name="T0" fmla="*/ 35 w 36"/>
                    <a:gd name="T1" fmla="*/ 12 h 23"/>
                    <a:gd name="T2" fmla="*/ 17 w 36"/>
                    <a:gd name="T3" fmla="*/ 0 h 23"/>
                    <a:gd name="T4" fmla="*/ 0 w 36"/>
                    <a:gd name="T5" fmla="*/ 12 h 23"/>
                    <a:gd name="T6" fmla="*/ 18 w 36"/>
                    <a:gd name="T7" fmla="*/ 23 h 23"/>
                    <a:gd name="T8" fmla="*/ 35 w 36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3">
                      <a:moveTo>
                        <a:pt x="35" y="12"/>
                      </a:moveTo>
                      <a:cubicBezTo>
                        <a:pt x="35" y="5"/>
                        <a:pt x="26" y="0"/>
                        <a:pt x="17" y="0"/>
                      </a:cubicBezTo>
                      <a:cubicBezTo>
                        <a:pt x="7" y="0"/>
                        <a:pt x="0" y="5"/>
                        <a:pt x="0" y="12"/>
                      </a:cubicBezTo>
                      <a:cubicBezTo>
                        <a:pt x="1" y="18"/>
                        <a:pt x="9" y="23"/>
                        <a:pt x="18" y="23"/>
                      </a:cubicBezTo>
                      <a:cubicBezTo>
                        <a:pt x="28" y="23"/>
                        <a:pt x="36" y="18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0" name="Freeform 564">
                  <a:extLst>
                    <a:ext uri="{FF2B5EF4-FFF2-40B4-BE49-F238E27FC236}">
                      <a16:creationId xmlns:a16="http://schemas.microsoft.com/office/drawing/2014/main" id="{A0D71D49-ED83-408F-A09D-56B5573A0132}"/>
                    </a:ext>
                  </a:extLst>
                </p:cNvPr>
                <p:cNvSpPr/>
                <p:nvPr/>
              </p:nvSpPr>
              <p:spPr bwMode="auto">
                <a:xfrm>
                  <a:off x="4095" y="2989"/>
                  <a:ext cx="76" cy="48"/>
                </a:xfrm>
                <a:custGeom>
                  <a:avLst/>
                  <a:gdLst>
                    <a:gd name="T0" fmla="*/ 36 w 37"/>
                    <a:gd name="T1" fmla="*/ 12 h 23"/>
                    <a:gd name="T2" fmla="*/ 17 w 37"/>
                    <a:gd name="T3" fmla="*/ 0 h 23"/>
                    <a:gd name="T4" fmla="*/ 1 w 37"/>
                    <a:gd name="T5" fmla="*/ 12 h 23"/>
                    <a:gd name="T6" fmla="*/ 19 w 37"/>
                    <a:gd name="T7" fmla="*/ 23 h 23"/>
                    <a:gd name="T8" fmla="*/ 36 w 37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3">
                      <a:moveTo>
                        <a:pt x="36" y="12"/>
                      </a:moveTo>
                      <a:cubicBezTo>
                        <a:pt x="35" y="5"/>
                        <a:pt x="27" y="0"/>
                        <a:pt x="17" y="0"/>
                      </a:cubicBezTo>
                      <a:cubicBezTo>
                        <a:pt x="8" y="0"/>
                        <a:pt x="0" y="5"/>
                        <a:pt x="1" y="12"/>
                      </a:cubicBezTo>
                      <a:cubicBezTo>
                        <a:pt x="1" y="18"/>
                        <a:pt x="10" y="23"/>
                        <a:pt x="19" y="23"/>
                      </a:cubicBezTo>
                      <a:cubicBezTo>
                        <a:pt x="29" y="23"/>
                        <a:pt x="37" y="18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1" name="Freeform 565">
                  <a:extLst>
                    <a:ext uri="{FF2B5EF4-FFF2-40B4-BE49-F238E27FC236}">
                      <a16:creationId xmlns:a16="http://schemas.microsoft.com/office/drawing/2014/main" id="{5BDC0E83-75E2-48F9-BAA9-BD14DD04DE8E}"/>
                    </a:ext>
                  </a:extLst>
                </p:cNvPr>
                <p:cNvSpPr/>
                <p:nvPr/>
              </p:nvSpPr>
              <p:spPr bwMode="auto">
                <a:xfrm>
                  <a:off x="4183" y="2989"/>
                  <a:ext cx="75" cy="48"/>
                </a:xfrm>
                <a:custGeom>
                  <a:avLst/>
                  <a:gdLst>
                    <a:gd name="T0" fmla="*/ 36 w 36"/>
                    <a:gd name="T1" fmla="*/ 12 h 23"/>
                    <a:gd name="T2" fmla="*/ 17 w 36"/>
                    <a:gd name="T3" fmla="*/ 0 h 23"/>
                    <a:gd name="T4" fmla="*/ 1 w 36"/>
                    <a:gd name="T5" fmla="*/ 12 h 23"/>
                    <a:gd name="T6" fmla="*/ 19 w 36"/>
                    <a:gd name="T7" fmla="*/ 23 h 23"/>
                    <a:gd name="T8" fmla="*/ 36 w 36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3">
                      <a:moveTo>
                        <a:pt x="36" y="12"/>
                      </a:moveTo>
                      <a:cubicBezTo>
                        <a:pt x="35" y="5"/>
                        <a:pt x="27" y="0"/>
                        <a:pt x="17" y="0"/>
                      </a:cubicBezTo>
                      <a:cubicBezTo>
                        <a:pt x="7" y="0"/>
                        <a:pt x="0" y="5"/>
                        <a:pt x="1" y="12"/>
                      </a:cubicBezTo>
                      <a:cubicBezTo>
                        <a:pt x="1" y="18"/>
                        <a:pt x="10" y="23"/>
                        <a:pt x="19" y="23"/>
                      </a:cubicBezTo>
                      <a:cubicBezTo>
                        <a:pt x="29" y="23"/>
                        <a:pt x="36" y="18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2" name="Freeform 566">
                  <a:extLst>
                    <a:ext uri="{FF2B5EF4-FFF2-40B4-BE49-F238E27FC236}">
                      <a16:creationId xmlns:a16="http://schemas.microsoft.com/office/drawing/2014/main" id="{13774398-3504-4164-8B94-98420D3B7A3E}"/>
                    </a:ext>
                  </a:extLst>
                </p:cNvPr>
                <p:cNvSpPr/>
                <p:nvPr/>
              </p:nvSpPr>
              <p:spPr bwMode="auto">
                <a:xfrm>
                  <a:off x="3655" y="3047"/>
                  <a:ext cx="72" cy="50"/>
                </a:xfrm>
                <a:custGeom>
                  <a:avLst/>
                  <a:gdLst>
                    <a:gd name="T0" fmla="*/ 35 w 35"/>
                    <a:gd name="T1" fmla="*/ 12 h 24"/>
                    <a:gd name="T2" fmla="*/ 17 w 35"/>
                    <a:gd name="T3" fmla="*/ 0 h 24"/>
                    <a:gd name="T4" fmla="*/ 0 w 35"/>
                    <a:gd name="T5" fmla="*/ 12 h 24"/>
                    <a:gd name="T6" fmla="*/ 18 w 35"/>
                    <a:gd name="T7" fmla="*/ 24 h 24"/>
                    <a:gd name="T8" fmla="*/ 35 w 35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24">
                      <a:moveTo>
                        <a:pt x="35" y="12"/>
                      </a:moveTo>
                      <a:cubicBezTo>
                        <a:pt x="35" y="6"/>
                        <a:pt x="27" y="0"/>
                        <a:pt x="17" y="0"/>
                      </a:cubicBezTo>
                      <a:cubicBezTo>
                        <a:pt x="8" y="0"/>
                        <a:pt x="0" y="6"/>
                        <a:pt x="0" y="12"/>
                      </a:cubicBezTo>
                      <a:cubicBezTo>
                        <a:pt x="0" y="19"/>
                        <a:pt x="8" y="24"/>
                        <a:pt x="18" y="24"/>
                      </a:cubicBezTo>
                      <a:cubicBezTo>
                        <a:pt x="28" y="24"/>
                        <a:pt x="35" y="19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3" name="Freeform 567">
                  <a:extLst>
                    <a:ext uri="{FF2B5EF4-FFF2-40B4-BE49-F238E27FC236}">
                      <a16:creationId xmlns:a16="http://schemas.microsoft.com/office/drawing/2014/main" id="{F2E5580C-15FF-4147-B4B9-23DB603B08EF}"/>
                    </a:ext>
                  </a:extLst>
                </p:cNvPr>
                <p:cNvSpPr/>
                <p:nvPr/>
              </p:nvSpPr>
              <p:spPr bwMode="auto">
                <a:xfrm>
                  <a:off x="3744" y="3047"/>
                  <a:ext cx="74" cy="50"/>
                </a:xfrm>
                <a:custGeom>
                  <a:avLst/>
                  <a:gdLst>
                    <a:gd name="T0" fmla="*/ 36 w 36"/>
                    <a:gd name="T1" fmla="*/ 12 h 24"/>
                    <a:gd name="T2" fmla="*/ 18 w 36"/>
                    <a:gd name="T3" fmla="*/ 0 h 24"/>
                    <a:gd name="T4" fmla="*/ 0 w 36"/>
                    <a:gd name="T5" fmla="*/ 12 h 24"/>
                    <a:gd name="T6" fmla="*/ 18 w 36"/>
                    <a:gd name="T7" fmla="*/ 24 h 24"/>
                    <a:gd name="T8" fmla="*/ 36 w 36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4">
                      <a:moveTo>
                        <a:pt x="36" y="12"/>
                      </a:moveTo>
                      <a:cubicBezTo>
                        <a:pt x="35" y="6"/>
                        <a:pt x="27" y="0"/>
                        <a:pt x="18" y="0"/>
                      </a:cubicBezTo>
                      <a:cubicBezTo>
                        <a:pt x="8" y="0"/>
                        <a:pt x="0" y="6"/>
                        <a:pt x="0" y="12"/>
                      </a:cubicBezTo>
                      <a:cubicBezTo>
                        <a:pt x="0" y="19"/>
                        <a:pt x="8" y="24"/>
                        <a:pt x="18" y="24"/>
                      </a:cubicBezTo>
                      <a:cubicBezTo>
                        <a:pt x="28" y="24"/>
                        <a:pt x="36" y="19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4" name="Freeform 568">
                  <a:extLst>
                    <a:ext uri="{FF2B5EF4-FFF2-40B4-BE49-F238E27FC236}">
                      <a16:creationId xmlns:a16="http://schemas.microsoft.com/office/drawing/2014/main" id="{C6897303-BC0E-452A-B196-9CBC96812E32}"/>
                    </a:ext>
                  </a:extLst>
                </p:cNvPr>
                <p:cNvSpPr/>
                <p:nvPr/>
              </p:nvSpPr>
              <p:spPr bwMode="auto">
                <a:xfrm>
                  <a:off x="3833" y="3047"/>
                  <a:ext cx="74" cy="50"/>
                </a:xfrm>
                <a:custGeom>
                  <a:avLst/>
                  <a:gdLst>
                    <a:gd name="T0" fmla="*/ 36 w 36"/>
                    <a:gd name="T1" fmla="*/ 12 h 24"/>
                    <a:gd name="T2" fmla="*/ 18 w 36"/>
                    <a:gd name="T3" fmla="*/ 0 h 24"/>
                    <a:gd name="T4" fmla="*/ 1 w 36"/>
                    <a:gd name="T5" fmla="*/ 12 h 24"/>
                    <a:gd name="T6" fmla="*/ 19 w 36"/>
                    <a:gd name="T7" fmla="*/ 24 h 24"/>
                    <a:gd name="T8" fmla="*/ 36 w 36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4">
                      <a:moveTo>
                        <a:pt x="36" y="12"/>
                      </a:moveTo>
                      <a:cubicBezTo>
                        <a:pt x="36" y="6"/>
                        <a:pt x="27" y="0"/>
                        <a:pt x="18" y="0"/>
                      </a:cubicBezTo>
                      <a:cubicBezTo>
                        <a:pt x="8" y="0"/>
                        <a:pt x="0" y="6"/>
                        <a:pt x="1" y="12"/>
                      </a:cubicBezTo>
                      <a:cubicBezTo>
                        <a:pt x="1" y="19"/>
                        <a:pt x="9" y="24"/>
                        <a:pt x="19" y="24"/>
                      </a:cubicBezTo>
                      <a:cubicBezTo>
                        <a:pt x="28" y="24"/>
                        <a:pt x="36" y="19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5" name="Freeform 569">
                  <a:extLst>
                    <a:ext uri="{FF2B5EF4-FFF2-40B4-BE49-F238E27FC236}">
                      <a16:creationId xmlns:a16="http://schemas.microsoft.com/office/drawing/2014/main" id="{120813D4-5756-4DF1-905A-D36DE842107F}"/>
                    </a:ext>
                  </a:extLst>
                </p:cNvPr>
                <p:cNvSpPr/>
                <p:nvPr/>
              </p:nvSpPr>
              <p:spPr bwMode="auto">
                <a:xfrm>
                  <a:off x="3921" y="3047"/>
                  <a:ext cx="77" cy="50"/>
                </a:xfrm>
                <a:custGeom>
                  <a:avLst/>
                  <a:gdLst>
                    <a:gd name="T0" fmla="*/ 36 w 37"/>
                    <a:gd name="T1" fmla="*/ 12 h 24"/>
                    <a:gd name="T2" fmla="*/ 18 w 37"/>
                    <a:gd name="T3" fmla="*/ 0 h 24"/>
                    <a:gd name="T4" fmla="*/ 1 w 37"/>
                    <a:gd name="T5" fmla="*/ 12 h 24"/>
                    <a:gd name="T6" fmla="*/ 19 w 37"/>
                    <a:gd name="T7" fmla="*/ 24 h 24"/>
                    <a:gd name="T8" fmla="*/ 36 w 37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4">
                      <a:moveTo>
                        <a:pt x="36" y="12"/>
                      </a:moveTo>
                      <a:cubicBezTo>
                        <a:pt x="36" y="6"/>
                        <a:pt x="27" y="0"/>
                        <a:pt x="18" y="0"/>
                      </a:cubicBezTo>
                      <a:cubicBezTo>
                        <a:pt x="8" y="0"/>
                        <a:pt x="0" y="6"/>
                        <a:pt x="1" y="12"/>
                      </a:cubicBezTo>
                      <a:cubicBezTo>
                        <a:pt x="1" y="19"/>
                        <a:pt x="9" y="24"/>
                        <a:pt x="19" y="24"/>
                      </a:cubicBezTo>
                      <a:cubicBezTo>
                        <a:pt x="29" y="24"/>
                        <a:pt x="37" y="19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6" name="Freeform 570">
                  <a:extLst>
                    <a:ext uri="{FF2B5EF4-FFF2-40B4-BE49-F238E27FC236}">
                      <a16:creationId xmlns:a16="http://schemas.microsoft.com/office/drawing/2014/main" id="{FDB3C4F1-D261-451A-8F1B-FDB27C390E6A}"/>
                    </a:ext>
                  </a:extLst>
                </p:cNvPr>
                <p:cNvSpPr/>
                <p:nvPr/>
              </p:nvSpPr>
              <p:spPr bwMode="auto">
                <a:xfrm>
                  <a:off x="4012" y="3047"/>
                  <a:ext cx="74" cy="50"/>
                </a:xfrm>
                <a:custGeom>
                  <a:avLst/>
                  <a:gdLst>
                    <a:gd name="T0" fmla="*/ 35 w 36"/>
                    <a:gd name="T1" fmla="*/ 12 h 24"/>
                    <a:gd name="T2" fmla="*/ 17 w 36"/>
                    <a:gd name="T3" fmla="*/ 0 h 24"/>
                    <a:gd name="T4" fmla="*/ 0 w 36"/>
                    <a:gd name="T5" fmla="*/ 12 h 24"/>
                    <a:gd name="T6" fmla="*/ 19 w 36"/>
                    <a:gd name="T7" fmla="*/ 24 h 24"/>
                    <a:gd name="T8" fmla="*/ 35 w 36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4">
                      <a:moveTo>
                        <a:pt x="35" y="12"/>
                      </a:moveTo>
                      <a:cubicBezTo>
                        <a:pt x="35" y="6"/>
                        <a:pt x="27" y="0"/>
                        <a:pt x="17" y="0"/>
                      </a:cubicBezTo>
                      <a:cubicBezTo>
                        <a:pt x="7" y="0"/>
                        <a:pt x="0" y="6"/>
                        <a:pt x="0" y="12"/>
                      </a:cubicBezTo>
                      <a:cubicBezTo>
                        <a:pt x="1" y="19"/>
                        <a:pt x="9" y="24"/>
                        <a:pt x="19" y="24"/>
                      </a:cubicBezTo>
                      <a:cubicBezTo>
                        <a:pt x="28" y="24"/>
                        <a:pt x="36" y="19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7" name="Freeform 571">
                  <a:extLst>
                    <a:ext uri="{FF2B5EF4-FFF2-40B4-BE49-F238E27FC236}">
                      <a16:creationId xmlns:a16="http://schemas.microsoft.com/office/drawing/2014/main" id="{ABDA99AF-84BF-44FB-8009-726CA00E00BD}"/>
                    </a:ext>
                  </a:extLst>
                </p:cNvPr>
                <p:cNvSpPr/>
                <p:nvPr/>
              </p:nvSpPr>
              <p:spPr bwMode="auto">
                <a:xfrm>
                  <a:off x="4101" y="3047"/>
                  <a:ext cx="74" cy="50"/>
                </a:xfrm>
                <a:custGeom>
                  <a:avLst/>
                  <a:gdLst>
                    <a:gd name="T0" fmla="*/ 36 w 36"/>
                    <a:gd name="T1" fmla="*/ 12 h 24"/>
                    <a:gd name="T2" fmla="*/ 17 w 36"/>
                    <a:gd name="T3" fmla="*/ 0 h 24"/>
                    <a:gd name="T4" fmla="*/ 0 w 36"/>
                    <a:gd name="T5" fmla="*/ 12 h 24"/>
                    <a:gd name="T6" fmla="*/ 19 w 36"/>
                    <a:gd name="T7" fmla="*/ 24 h 24"/>
                    <a:gd name="T8" fmla="*/ 36 w 36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4">
                      <a:moveTo>
                        <a:pt x="36" y="12"/>
                      </a:moveTo>
                      <a:cubicBezTo>
                        <a:pt x="35" y="6"/>
                        <a:pt x="27" y="0"/>
                        <a:pt x="17" y="0"/>
                      </a:cubicBezTo>
                      <a:cubicBezTo>
                        <a:pt x="7" y="0"/>
                        <a:pt x="0" y="6"/>
                        <a:pt x="0" y="12"/>
                      </a:cubicBezTo>
                      <a:cubicBezTo>
                        <a:pt x="1" y="19"/>
                        <a:pt x="9" y="24"/>
                        <a:pt x="19" y="24"/>
                      </a:cubicBezTo>
                      <a:cubicBezTo>
                        <a:pt x="29" y="24"/>
                        <a:pt x="36" y="19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8" name="Freeform 572">
                  <a:extLst>
                    <a:ext uri="{FF2B5EF4-FFF2-40B4-BE49-F238E27FC236}">
                      <a16:creationId xmlns:a16="http://schemas.microsoft.com/office/drawing/2014/main" id="{AE72D581-1763-40BC-9363-69893D06E503}"/>
                    </a:ext>
                  </a:extLst>
                </p:cNvPr>
                <p:cNvSpPr/>
                <p:nvPr/>
              </p:nvSpPr>
              <p:spPr bwMode="auto">
                <a:xfrm>
                  <a:off x="4190" y="3047"/>
                  <a:ext cx="76" cy="50"/>
                </a:xfrm>
                <a:custGeom>
                  <a:avLst/>
                  <a:gdLst>
                    <a:gd name="T0" fmla="*/ 36 w 37"/>
                    <a:gd name="T1" fmla="*/ 12 h 24"/>
                    <a:gd name="T2" fmla="*/ 17 w 37"/>
                    <a:gd name="T3" fmla="*/ 0 h 24"/>
                    <a:gd name="T4" fmla="*/ 1 w 37"/>
                    <a:gd name="T5" fmla="*/ 12 h 24"/>
                    <a:gd name="T6" fmla="*/ 20 w 37"/>
                    <a:gd name="T7" fmla="*/ 24 h 24"/>
                    <a:gd name="T8" fmla="*/ 36 w 37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4">
                      <a:moveTo>
                        <a:pt x="36" y="12"/>
                      </a:moveTo>
                      <a:cubicBezTo>
                        <a:pt x="35" y="6"/>
                        <a:pt x="27" y="0"/>
                        <a:pt x="17" y="0"/>
                      </a:cubicBezTo>
                      <a:cubicBezTo>
                        <a:pt x="7" y="0"/>
                        <a:pt x="0" y="6"/>
                        <a:pt x="1" y="12"/>
                      </a:cubicBezTo>
                      <a:cubicBezTo>
                        <a:pt x="1" y="19"/>
                        <a:pt x="10" y="24"/>
                        <a:pt x="20" y="24"/>
                      </a:cubicBezTo>
                      <a:cubicBezTo>
                        <a:pt x="29" y="24"/>
                        <a:pt x="37" y="19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59" name="Freeform 573">
                  <a:extLst>
                    <a:ext uri="{FF2B5EF4-FFF2-40B4-BE49-F238E27FC236}">
                      <a16:creationId xmlns:a16="http://schemas.microsoft.com/office/drawing/2014/main" id="{E43F6505-6A85-492D-8C39-29514555223C}"/>
                    </a:ext>
                  </a:extLst>
                </p:cNvPr>
                <p:cNvSpPr/>
                <p:nvPr/>
              </p:nvSpPr>
              <p:spPr bwMode="auto">
                <a:xfrm>
                  <a:off x="3746" y="3109"/>
                  <a:ext cx="74" cy="50"/>
                </a:xfrm>
                <a:custGeom>
                  <a:avLst/>
                  <a:gdLst>
                    <a:gd name="T0" fmla="*/ 35 w 36"/>
                    <a:gd name="T1" fmla="*/ 12 h 24"/>
                    <a:gd name="T2" fmla="*/ 17 w 36"/>
                    <a:gd name="T3" fmla="*/ 0 h 24"/>
                    <a:gd name="T4" fmla="*/ 0 w 36"/>
                    <a:gd name="T5" fmla="*/ 12 h 24"/>
                    <a:gd name="T6" fmla="*/ 18 w 36"/>
                    <a:gd name="T7" fmla="*/ 24 h 24"/>
                    <a:gd name="T8" fmla="*/ 35 w 36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4">
                      <a:moveTo>
                        <a:pt x="35" y="12"/>
                      </a:moveTo>
                      <a:cubicBezTo>
                        <a:pt x="35" y="5"/>
                        <a:pt x="27" y="0"/>
                        <a:pt x="17" y="0"/>
                      </a:cubicBezTo>
                      <a:cubicBezTo>
                        <a:pt x="8" y="0"/>
                        <a:pt x="0" y="5"/>
                        <a:pt x="0" y="12"/>
                      </a:cubicBezTo>
                      <a:cubicBezTo>
                        <a:pt x="0" y="19"/>
                        <a:pt x="8" y="24"/>
                        <a:pt x="18" y="24"/>
                      </a:cubicBezTo>
                      <a:cubicBezTo>
                        <a:pt x="28" y="24"/>
                        <a:pt x="36" y="19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0" name="Freeform 574">
                  <a:extLst>
                    <a:ext uri="{FF2B5EF4-FFF2-40B4-BE49-F238E27FC236}">
                      <a16:creationId xmlns:a16="http://schemas.microsoft.com/office/drawing/2014/main" id="{8898F1C1-4295-43BC-BD1D-20CD299BF9A4}"/>
                    </a:ext>
                  </a:extLst>
                </p:cNvPr>
                <p:cNvSpPr/>
                <p:nvPr/>
              </p:nvSpPr>
              <p:spPr bwMode="auto">
                <a:xfrm>
                  <a:off x="3835" y="3109"/>
                  <a:ext cx="76" cy="50"/>
                </a:xfrm>
                <a:custGeom>
                  <a:avLst/>
                  <a:gdLst>
                    <a:gd name="T0" fmla="*/ 36 w 37"/>
                    <a:gd name="T1" fmla="*/ 12 h 24"/>
                    <a:gd name="T2" fmla="*/ 18 w 37"/>
                    <a:gd name="T3" fmla="*/ 0 h 24"/>
                    <a:gd name="T4" fmla="*/ 1 w 37"/>
                    <a:gd name="T5" fmla="*/ 12 h 24"/>
                    <a:gd name="T6" fmla="*/ 19 w 37"/>
                    <a:gd name="T7" fmla="*/ 24 h 24"/>
                    <a:gd name="T8" fmla="*/ 36 w 37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4">
                      <a:moveTo>
                        <a:pt x="36" y="12"/>
                      </a:moveTo>
                      <a:cubicBezTo>
                        <a:pt x="36" y="5"/>
                        <a:pt x="28" y="0"/>
                        <a:pt x="18" y="0"/>
                      </a:cubicBezTo>
                      <a:cubicBezTo>
                        <a:pt x="8" y="0"/>
                        <a:pt x="0" y="5"/>
                        <a:pt x="1" y="12"/>
                      </a:cubicBezTo>
                      <a:cubicBezTo>
                        <a:pt x="1" y="19"/>
                        <a:pt x="9" y="24"/>
                        <a:pt x="19" y="24"/>
                      </a:cubicBezTo>
                      <a:cubicBezTo>
                        <a:pt x="29" y="24"/>
                        <a:pt x="37" y="19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1" name="Freeform 575">
                  <a:extLst>
                    <a:ext uri="{FF2B5EF4-FFF2-40B4-BE49-F238E27FC236}">
                      <a16:creationId xmlns:a16="http://schemas.microsoft.com/office/drawing/2014/main" id="{D2441B70-75DD-4C57-A0B9-F4A2D3CABCB6}"/>
                    </a:ext>
                  </a:extLst>
                </p:cNvPr>
                <p:cNvSpPr/>
                <p:nvPr/>
              </p:nvSpPr>
              <p:spPr bwMode="auto">
                <a:xfrm>
                  <a:off x="3926" y="3109"/>
                  <a:ext cx="74" cy="50"/>
                </a:xfrm>
                <a:custGeom>
                  <a:avLst/>
                  <a:gdLst>
                    <a:gd name="T0" fmla="*/ 36 w 36"/>
                    <a:gd name="T1" fmla="*/ 12 h 24"/>
                    <a:gd name="T2" fmla="*/ 17 w 36"/>
                    <a:gd name="T3" fmla="*/ 0 h 24"/>
                    <a:gd name="T4" fmla="*/ 0 w 36"/>
                    <a:gd name="T5" fmla="*/ 12 h 24"/>
                    <a:gd name="T6" fmla="*/ 19 w 36"/>
                    <a:gd name="T7" fmla="*/ 24 h 24"/>
                    <a:gd name="T8" fmla="*/ 36 w 36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4">
                      <a:moveTo>
                        <a:pt x="36" y="12"/>
                      </a:moveTo>
                      <a:cubicBezTo>
                        <a:pt x="36" y="5"/>
                        <a:pt x="27" y="0"/>
                        <a:pt x="17" y="0"/>
                      </a:cubicBezTo>
                      <a:cubicBezTo>
                        <a:pt x="8" y="0"/>
                        <a:pt x="0" y="5"/>
                        <a:pt x="0" y="12"/>
                      </a:cubicBezTo>
                      <a:cubicBezTo>
                        <a:pt x="1" y="19"/>
                        <a:pt x="9" y="24"/>
                        <a:pt x="19" y="24"/>
                      </a:cubicBezTo>
                      <a:cubicBezTo>
                        <a:pt x="29" y="24"/>
                        <a:pt x="36" y="19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2" name="Freeform 576">
                  <a:extLst>
                    <a:ext uri="{FF2B5EF4-FFF2-40B4-BE49-F238E27FC236}">
                      <a16:creationId xmlns:a16="http://schemas.microsoft.com/office/drawing/2014/main" id="{76128816-A214-41C1-90CB-CAF37DE1353B}"/>
                    </a:ext>
                  </a:extLst>
                </p:cNvPr>
                <p:cNvSpPr/>
                <p:nvPr/>
              </p:nvSpPr>
              <p:spPr bwMode="auto">
                <a:xfrm>
                  <a:off x="4016" y="3109"/>
                  <a:ext cx="75" cy="50"/>
                </a:xfrm>
                <a:custGeom>
                  <a:avLst/>
                  <a:gdLst>
                    <a:gd name="T0" fmla="*/ 36 w 36"/>
                    <a:gd name="T1" fmla="*/ 12 h 24"/>
                    <a:gd name="T2" fmla="*/ 17 w 36"/>
                    <a:gd name="T3" fmla="*/ 0 h 24"/>
                    <a:gd name="T4" fmla="*/ 0 w 36"/>
                    <a:gd name="T5" fmla="*/ 12 h 24"/>
                    <a:gd name="T6" fmla="*/ 19 w 36"/>
                    <a:gd name="T7" fmla="*/ 24 h 24"/>
                    <a:gd name="T8" fmla="*/ 36 w 36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4">
                      <a:moveTo>
                        <a:pt x="36" y="12"/>
                      </a:moveTo>
                      <a:cubicBezTo>
                        <a:pt x="35" y="5"/>
                        <a:pt x="27" y="0"/>
                        <a:pt x="17" y="0"/>
                      </a:cubicBezTo>
                      <a:cubicBezTo>
                        <a:pt x="7" y="0"/>
                        <a:pt x="0" y="5"/>
                        <a:pt x="0" y="12"/>
                      </a:cubicBezTo>
                      <a:cubicBezTo>
                        <a:pt x="0" y="19"/>
                        <a:pt x="9" y="24"/>
                        <a:pt x="19" y="24"/>
                      </a:cubicBezTo>
                      <a:cubicBezTo>
                        <a:pt x="29" y="24"/>
                        <a:pt x="36" y="19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3" name="Freeform 577">
                  <a:extLst>
                    <a:ext uri="{FF2B5EF4-FFF2-40B4-BE49-F238E27FC236}">
                      <a16:creationId xmlns:a16="http://schemas.microsoft.com/office/drawing/2014/main" id="{1617248B-5EE8-4E11-8DA0-A5ED45EC3E62}"/>
                    </a:ext>
                  </a:extLst>
                </p:cNvPr>
                <p:cNvSpPr/>
                <p:nvPr/>
              </p:nvSpPr>
              <p:spPr bwMode="auto">
                <a:xfrm>
                  <a:off x="4105" y="3109"/>
                  <a:ext cx="76" cy="50"/>
                </a:xfrm>
                <a:custGeom>
                  <a:avLst/>
                  <a:gdLst>
                    <a:gd name="T0" fmla="*/ 37 w 37"/>
                    <a:gd name="T1" fmla="*/ 12 h 24"/>
                    <a:gd name="T2" fmla="*/ 18 w 37"/>
                    <a:gd name="T3" fmla="*/ 0 h 24"/>
                    <a:gd name="T4" fmla="*/ 1 w 37"/>
                    <a:gd name="T5" fmla="*/ 12 h 24"/>
                    <a:gd name="T6" fmla="*/ 20 w 37"/>
                    <a:gd name="T7" fmla="*/ 24 h 24"/>
                    <a:gd name="T8" fmla="*/ 37 w 37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4">
                      <a:moveTo>
                        <a:pt x="37" y="12"/>
                      </a:moveTo>
                      <a:cubicBezTo>
                        <a:pt x="36" y="5"/>
                        <a:pt x="27" y="0"/>
                        <a:pt x="18" y="0"/>
                      </a:cubicBezTo>
                      <a:cubicBezTo>
                        <a:pt x="8" y="0"/>
                        <a:pt x="0" y="5"/>
                        <a:pt x="1" y="12"/>
                      </a:cubicBezTo>
                      <a:cubicBezTo>
                        <a:pt x="1" y="19"/>
                        <a:pt x="10" y="24"/>
                        <a:pt x="20" y="24"/>
                      </a:cubicBezTo>
                      <a:cubicBezTo>
                        <a:pt x="30" y="24"/>
                        <a:pt x="37" y="19"/>
                        <a:pt x="3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4" name="Freeform 578">
                  <a:extLst>
                    <a:ext uri="{FF2B5EF4-FFF2-40B4-BE49-F238E27FC236}">
                      <a16:creationId xmlns:a16="http://schemas.microsoft.com/office/drawing/2014/main" id="{F0BAA573-F475-484C-8A53-AB2DA58E1C0E}"/>
                    </a:ext>
                  </a:extLst>
                </p:cNvPr>
                <p:cNvSpPr/>
                <p:nvPr/>
              </p:nvSpPr>
              <p:spPr bwMode="auto">
                <a:xfrm>
                  <a:off x="4196" y="3109"/>
                  <a:ext cx="76" cy="50"/>
                </a:xfrm>
                <a:custGeom>
                  <a:avLst/>
                  <a:gdLst>
                    <a:gd name="T0" fmla="*/ 36 w 37"/>
                    <a:gd name="T1" fmla="*/ 12 h 24"/>
                    <a:gd name="T2" fmla="*/ 17 w 37"/>
                    <a:gd name="T3" fmla="*/ 0 h 24"/>
                    <a:gd name="T4" fmla="*/ 1 w 37"/>
                    <a:gd name="T5" fmla="*/ 12 h 24"/>
                    <a:gd name="T6" fmla="*/ 20 w 37"/>
                    <a:gd name="T7" fmla="*/ 24 h 24"/>
                    <a:gd name="T8" fmla="*/ 36 w 37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4">
                      <a:moveTo>
                        <a:pt x="36" y="12"/>
                      </a:moveTo>
                      <a:cubicBezTo>
                        <a:pt x="36" y="5"/>
                        <a:pt x="27" y="0"/>
                        <a:pt x="17" y="0"/>
                      </a:cubicBezTo>
                      <a:cubicBezTo>
                        <a:pt x="7" y="0"/>
                        <a:pt x="0" y="5"/>
                        <a:pt x="1" y="12"/>
                      </a:cubicBezTo>
                      <a:cubicBezTo>
                        <a:pt x="1" y="19"/>
                        <a:pt x="10" y="24"/>
                        <a:pt x="20" y="24"/>
                      </a:cubicBezTo>
                      <a:cubicBezTo>
                        <a:pt x="30" y="24"/>
                        <a:pt x="37" y="19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5" name="Freeform 579">
                  <a:extLst>
                    <a:ext uri="{FF2B5EF4-FFF2-40B4-BE49-F238E27FC236}">
                      <a16:creationId xmlns:a16="http://schemas.microsoft.com/office/drawing/2014/main" id="{69A9AE41-C004-4EA1-8FE3-A72D3427B9AC}"/>
                    </a:ext>
                  </a:extLst>
                </p:cNvPr>
                <p:cNvSpPr/>
                <p:nvPr/>
              </p:nvSpPr>
              <p:spPr bwMode="auto">
                <a:xfrm>
                  <a:off x="3746" y="3171"/>
                  <a:ext cx="76" cy="52"/>
                </a:xfrm>
                <a:custGeom>
                  <a:avLst/>
                  <a:gdLst>
                    <a:gd name="T0" fmla="*/ 36 w 37"/>
                    <a:gd name="T1" fmla="*/ 13 h 25"/>
                    <a:gd name="T2" fmla="*/ 18 w 37"/>
                    <a:gd name="T3" fmla="*/ 0 h 25"/>
                    <a:gd name="T4" fmla="*/ 0 w 37"/>
                    <a:gd name="T5" fmla="*/ 13 h 25"/>
                    <a:gd name="T6" fmla="*/ 19 w 37"/>
                    <a:gd name="T7" fmla="*/ 25 h 25"/>
                    <a:gd name="T8" fmla="*/ 36 w 37"/>
                    <a:gd name="T9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5">
                      <a:moveTo>
                        <a:pt x="36" y="13"/>
                      </a:moveTo>
                      <a:cubicBezTo>
                        <a:pt x="36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0" y="13"/>
                      </a:cubicBezTo>
                      <a:cubicBezTo>
                        <a:pt x="0" y="20"/>
                        <a:pt x="9" y="25"/>
                        <a:pt x="19" y="25"/>
                      </a:cubicBezTo>
                      <a:cubicBezTo>
                        <a:pt x="29" y="25"/>
                        <a:pt x="37" y="20"/>
                        <a:pt x="3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6" name="Freeform 580">
                  <a:extLst>
                    <a:ext uri="{FF2B5EF4-FFF2-40B4-BE49-F238E27FC236}">
                      <a16:creationId xmlns:a16="http://schemas.microsoft.com/office/drawing/2014/main" id="{412DFB06-E349-4B5B-8F3A-28EF4A9936F9}"/>
                    </a:ext>
                  </a:extLst>
                </p:cNvPr>
                <p:cNvSpPr/>
                <p:nvPr/>
              </p:nvSpPr>
              <p:spPr bwMode="auto">
                <a:xfrm>
                  <a:off x="3837" y="3171"/>
                  <a:ext cx="76" cy="52"/>
                </a:xfrm>
                <a:custGeom>
                  <a:avLst/>
                  <a:gdLst>
                    <a:gd name="T0" fmla="*/ 37 w 37"/>
                    <a:gd name="T1" fmla="*/ 13 h 25"/>
                    <a:gd name="T2" fmla="*/ 18 w 37"/>
                    <a:gd name="T3" fmla="*/ 0 h 25"/>
                    <a:gd name="T4" fmla="*/ 1 w 37"/>
                    <a:gd name="T5" fmla="*/ 13 h 25"/>
                    <a:gd name="T6" fmla="*/ 19 w 37"/>
                    <a:gd name="T7" fmla="*/ 25 h 25"/>
                    <a:gd name="T8" fmla="*/ 37 w 37"/>
                    <a:gd name="T9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5">
                      <a:moveTo>
                        <a:pt x="37" y="13"/>
                      </a:moveTo>
                      <a:cubicBezTo>
                        <a:pt x="36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1" y="13"/>
                      </a:cubicBezTo>
                      <a:cubicBezTo>
                        <a:pt x="1" y="20"/>
                        <a:pt x="9" y="25"/>
                        <a:pt x="19" y="25"/>
                      </a:cubicBezTo>
                      <a:cubicBezTo>
                        <a:pt x="29" y="25"/>
                        <a:pt x="37" y="20"/>
                        <a:pt x="3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7" name="Freeform 581">
                  <a:extLst>
                    <a:ext uri="{FF2B5EF4-FFF2-40B4-BE49-F238E27FC236}">
                      <a16:creationId xmlns:a16="http://schemas.microsoft.com/office/drawing/2014/main" id="{5B29B060-20AC-432A-833B-EB536B0C9825}"/>
                    </a:ext>
                  </a:extLst>
                </p:cNvPr>
                <p:cNvSpPr/>
                <p:nvPr/>
              </p:nvSpPr>
              <p:spPr bwMode="auto">
                <a:xfrm>
                  <a:off x="3928" y="3171"/>
                  <a:ext cx="76" cy="52"/>
                </a:xfrm>
                <a:custGeom>
                  <a:avLst/>
                  <a:gdLst>
                    <a:gd name="T0" fmla="*/ 37 w 37"/>
                    <a:gd name="T1" fmla="*/ 13 h 25"/>
                    <a:gd name="T2" fmla="*/ 18 w 37"/>
                    <a:gd name="T3" fmla="*/ 0 h 25"/>
                    <a:gd name="T4" fmla="*/ 1 w 37"/>
                    <a:gd name="T5" fmla="*/ 13 h 25"/>
                    <a:gd name="T6" fmla="*/ 20 w 37"/>
                    <a:gd name="T7" fmla="*/ 25 h 25"/>
                    <a:gd name="T8" fmla="*/ 37 w 37"/>
                    <a:gd name="T9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5">
                      <a:moveTo>
                        <a:pt x="37" y="13"/>
                      </a:moveTo>
                      <a:cubicBezTo>
                        <a:pt x="36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1" y="13"/>
                      </a:cubicBezTo>
                      <a:cubicBezTo>
                        <a:pt x="1" y="20"/>
                        <a:pt x="10" y="25"/>
                        <a:pt x="20" y="25"/>
                      </a:cubicBezTo>
                      <a:cubicBezTo>
                        <a:pt x="30" y="25"/>
                        <a:pt x="37" y="20"/>
                        <a:pt x="3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8" name="Freeform 582">
                  <a:extLst>
                    <a:ext uri="{FF2B5EF4-FFF2-40B4-BE49-F238E27FC236}">
                      <a16:creationId xmlns:a16="http://schemas.microsoft.com/office/drawing/2014/main" id="{FE4B13A7-502E-4418-B35E-27C59E0478B0}"/>
                    </a:ext>
                  </a:extLst>
                </p:cNvPr>
                <p:cNvSpPr/>
                <p:nvPr/>
              </p:nvSpPr>
              <p:spPr bwMode="auto">
                <a:xfrm>
                  <a:off x="4020" y="3171"/>
                  <a:ext cx="77" cy="52"/>
                </a:xfrm>
                <a:custGeom>
                  <a:avLst/>
                  <a:gdLst>
                    <a:gd name="T0" fmla="*/ 36 w 37"/>
                    <a:gd name="T1" fmla="*/ 13 h 25"/>
                    <a:gd name="T2" fmla="*/ 17 w 37"/>
                    <a:gd name="T3" fmla="*/ 0 h 25"/>
                    <a:gd name="T4" fmla="*/ 0 w 37"/>
                    <a:gd name="T5" fmla="*/ 13 h 25"/>
                    <a:gd name="T6" fmla="*/ 19 w 37"/>
                    <a:gd name="T7" fmla="*/ 25 h 25"/>
                    <a:gd name="T8" fmla="*/ 36 w 37"/>
                    <a:gd name="T9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5">
                      <a:moveTo>
                        <a:pt x="36" y="13"/>
                      </a:moveTo>
                      <a:cubicBezTo>
                        <a:pt x="36" y="6"/>
                        <a:pt x="27" y="0"/>
                        <a:pt x="17" y="0"/>
                      </a:cubicBezTo>
                      <a:cubicBezTo>
                        <a:pt x="7" y="0"/>
                        <a:pt x="0" y="6"/>
                        <a:pt x="0" y="13"/>
                      </a:cubicBezTo>
                      <a:cubicBezTo>
                        <a:pt x="1" y="20"/>
                        <a:pt x="9" y="25"/>
                        <a:pt x="19" y="25"/>
                      </a:cubicBezTo>
                      <a:cubicBezTo>
                        <a:pt x="29" y="25"/>
                        <a:pt x="37" y="20"/>
                        <a:pt x="3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69" name="Freeform 583">
                  <a:extLst>
                    <a:ext uri="{FF2B5EF4-FFF2-40B4-BE49-F238E27FC236}">
                      <a16:creationId xmlns:a16="http://schemas.microsoft.com/office/drawing/2014/main" id="{26B9CED1-0858-4AEA-B308-57DACC96426C}"/>
                    </a:ext>
                  </a:extLst>
                </p:cNvPr>
                <p:cNvSpPr/>
                <p:nvPr/>
              </p:nvSpPr>
              <p:spPr bwMode="auto">
                <a:xfrm>
                  <a:off x="4111" y="3171"/>
                  <a:ext cx="77" cy="52"/>
                </a:xfrm>
                <a:custGeom>
                  <a:avLst/>
                  <a:gdLst>
                    <a:gd name="T0" fmla="*/ 36 w 37"/>
                    <a:gd name="T1" fmla="*/ 13 h 25"/>
                    <a:gd name="T2" fmla="*/ 17 w 37"/>
                    <a:gd name="T3" fmla="*/ 0 h 25"/>
                    <a:gd name="T4" fmla="*/ 0 w 37"/>
                    <a:gd name="T5" fmla="*/ 13 h 25"/>
                    <a:gd name="T6" fmla="*/ 19 w 37"/>
                    <a:gd name="T7" fmla="*/ 25 h 25"/>
                    <a:gd name="T8" fmla="*/ 36 w 37"/>
                    <a:gd name="T9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5">
                      <a:moveTo>
                        <a:pt x="36" y="13"/>
                      </a:moveTo>
                      <a:cubicBezTo>
                        <a:pt x="36" y="6"/>
                        <a:pt x="27" y="0"/>
                        <a:pt x="17" y="0"/>
                      </a:cubicBezTo>
                      <a:cubicBezTo>
                        <a:pt x="7" y="0"/>
                        <a:pt x="0" y="6"/>
                        <a:pt x="0" y="13"/>
                      </a:cubicBezTo>
                      <a:cubicBezTo>
                        <a:pt x="1" y="20"/>
                        <a:pt x="9" y="25"/>
                        <a:pt x="19" y="25"/>
                      </a:cubicBezTo>
                      <a:cubicBezTo>
                        <a:pt x="30" y="25"/>
                        <a:pt x="37" y="20"/>
                        <a:pt x="3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0" name="Freeform 584">
                  <a:extLst>
                    <a:ext uri="{FF2B5EF4-FFF2-40B4-BE49-F238E27FC236}">
                      <a16:creationId xmlns:a16="http://schemas.microsoft.com/office/drawing/2014/main" id="{2FCBACD2-58FE-48B1-B501-0814DBC4C8F0}"/>
                    </a:ext>
                  </a:extLst>
                </p:cNvPr>
                <p:cNvSpPr/>
                <p:nvPr/>
              </p:nvSpPr>
              <p:spPr bwMode="auto">
                <a:xfrm>
                  <a:off x="4202" y="3171"/>
                  <a:ext cx="76" cy="52"/>
                </a:xfrm>
                <a:custGeom>
                  <a:avLst/>
                  <a:gdLst>
                    <a:gd name="T0" fmla="*/ 37 w 37"/>
                    <a:gd name="T1" fmla="*/ 13 h 25"/>
                    <a:gd name="T2" fmla="*/ 17 w 37"/>
                    <a:gd name="T3" fmla="*/ 0 h 25"/>
                    <a:gd name="T4" fmla="*/ 1 w 37"/>
                    <a:gd name="T5" fmla="*/ 13 h 25"/>
                    <a:gd name="T6" fmla="*/ 20 w 37"/>
                    <a:gd name="T7" fmla="*/ 25 h 25"/>
                    <a:gd name="T8" fmla="*/ 37 w 37"/>
                    <a:gd name="T9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5">
                      <a:moveTo>
                        <a:pt x="37" y="13"/>
                      </a:moveTo>
                      <a:cubicBezTo>
                        <a:pt x="36" y="6"/>
                        <a:pt x="27" y="0"/>
                        <a:pt x="17" y="0"/>
                      </a:cubicBezTo>
                      <a:cubicBezTo>
                        <a:pt x="7" y="0"/>
                        <a:pt x="0" y="6"/>
                        <a:pt x="1" y="13"/>
                      </a:cubicBezTo>
                      <a:cubicBezTo>
                        <a:pt x="1" y="20"/>
                        <a:pt x="10" y="25"/>
                        <a:pt x="20" y="25"/>
                      </a:cubicBezTo>
                      <a:cubicBezTo>
                        <a:pt x="30" y="25"/>
                        <a:pt x="37" y="20"/>
                        <a:pt x="3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1" name="Freeform 585">
                  <a:extLst>
                    <a:ext uri="{FF2B5EF4-FFF2-40B4-BE49-F238E27FC236}">
                      <a16:creationId xmlns:a16="http://schemas.microsoft.com/office/drawing/2014/main" id="{4D3CD294-316D-4BCA-8149-D5C7FFD3C1BC}"/>
                    </a:ext>
                  </a:extLst>
                </p:cNvPr>
                <p:cNvSpPr/>
                <p:nvPr/>
              </p:nvSpPr>
              <p:spPr bwMode="auto">
                <a:xfrm>
                  <a:off x="3655" y="3235"/>
                  <a:ext cx="77" cy="54"/>
                </a:xfrm>
                <a:custGeom>
                  <a:avLst/>
                  <a:gdLst>
                    <a:gd name="T0" fmla="*/ 37 w 37"/>
                    <a:gd name="T1" fmla="*/ 13 h 26"/>
                    <a:gd name="T2" fmla="*/ 18 w 37"/>
                    <a:gd name="T3" fmla="*/ 0 h 26"/>
                    <a:gd name="T4" fmla="*/ 0 w 37"/>
                    <a:gd name="T5" fmla="*/ 13 h 26"/>
                    <a:gd name="T6" fmla="*/ 19 w 37"/>
                    <a:gd name="T7" fmla="*/ 26 h 26"/>
                    <a:gd name="T8" fmla="*/ 37 w 37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6">
                      <a:moveTo>
                        <a:pt x="37" y="13"/>
                      </a:moveTo>
                      <a:cubicBezTo>
                        <a:pt x="37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0" y="13"/>
                      </a:cubicBezTo>
                      <a:cubicBezTo>
                        <a:pt x="0" y="20"/>
                        <a:pt x="8" y="26"/>
                        <a:pt x="19" y="26"/>
                      </a:cubicBezTo>
                      <a:cubicBezTo>
                        <a:pt x="29" y="26"/>
                        <a:pt x="37" y="20"/>
                        <a:pt x="3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2" name="Freeform 586">
                  <a:extLst>
                    <a:ext uri="{FF2B5EF4-FFF2-40B4-BE49-F238E27FC236}">
                      <a16:creationId xmlns:a16="http://schemas.microsoft.com/office/drawing/2014/main" id="{AE80FDBA-5C90-47ED-BC34-27CFD65BE5F3}"/>
                    </a:ext>
                  </a:extLst>
                </p:cNvPr>
                <p:cNvSpPr/>
                <p:nvPr/>
              </p:nvSpPr>
              <p:spPr bwMode="auto">
                <a:xfrm>
                  <a:off x="3748" y="3235"/>
                  <a:ext cx="76" cy="54"/>
                </a:xfrm>
                <a:custGeom>
                  <a:avLst/>
                  <a:gdLst>
                    <a:gd name="T0" fmla="*/ 36 w 37"/>
                    <a:gd name="T1" fmla="*/ 13 h 26"/>
                    <a:gd name="T2" fmla="*/ 18 w 37"/>
                    <a:gd name="T3" fmla="*/ 0 h 26"/>
                    <a:gd name="T4" fmla="*/ 0 w 37"/>
                    <a:gd name="T5" fmla="*/ 13 h 26"/>
                    <a:gd name="T6" fmla="*/ 18 w 37"/>
                    <a:gd name="T7" fmla="*/ 26 h 26"/>
                    <a:gd name="T8" fmla="*/ 36 w 37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6">
                      <a:moveTo>
                        <a:pt x="36" y="13"/>
                      </a:moveTo>
                      <a:cubicBezTo>
                        <a:pt x="36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0" y="13"/>
                      </a:cubicBezTo>
                      <a:cubicBezTo>
                        <a:pt x="0" y="20"/>
                        <a:pt x="8" y="26"/>
                        <a:pt x="18" y="26"/>
                      </a:cubicBezTo>
                      <a:cubicBezTo>
                        <a:pt x="29" y="26"/>
                        <a:pt x="37" y="20"/>
                        <a:pt x="3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3" name="Freeform 587">
                  <a:extLst>
                    <a:ext uri="{FF2B5EF4-FFF2-40B4-BE49-F238E27FC236}">
                      <a16:creationId xmlns:a16="http://schemas.microsoft.com/office/drawing/2014/main" id="{00A8D473-14E4-407A-90DD-C2CE51C3725F}"/>
                    </a:ext>
                  </a:extLst>
                </p:cNvPr>
                <p:cNvSpPr/>
                <p:nvPr/>
              </p:nvSpPr>
              <p:spPr bwMode="auto">
                <a:xfrm>
                  <a:off x="3839" y="3235"/>
                  <a:ext cx="76" cy="54"/>
                </a:xfrm>
                <a:custGeom>
                  <a:avLst/>
                  <a:gdLst>
                    <a:gd name="T0" fmla="*/ 37 w 37"/>
                    <a:gd name="T1" fmla="*/ 13 h 26"/>
                    <a:gd name="T2" fmla="*/ 18 w 37"/>
                    <a:gd name="T3" fmla="*/ 0 h 26"/>
                    <a:gd name="T4" fmla="*/ 1 w 37"/>
                    <a:gd name="T5" fmla="*/ 13 h 26"/>
                    <a:gd name="T6" fmla="*/ 19 w 37"/>
                    <a:gd name="T7" fmla="*/ 26 h 26"/>
                    <a:gd name="T8" fmla="*/ 37 w 37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6">
                      <a:moveTo>
                        <a:pt x="37" y="13"/>
                      </a:moveTo>
                      <a:cubicBezTo>
                        <a:pt x="37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1" y="13"/>
                      </a:cubicBezTo>
                      <a:cubicBezTo>
                        <a:pt x="1" y="20"/>
                        <a:pt x="9" y="26"/>
                        <a:pt x="19" y="26"/>
                      </a:cubicBezTo>
                      <a:cubicBezTo>
                        <a:pt x="30" y="26"/>
                        <a:pt x="37" y="20"/>
                        <a:pt x="3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4" name="Freeform 588">
                  <a:extLst>
                    <a:ext uri="{FF2B5EF4-FFF2-40B4-BE49-F238E27FC236}">
                      <a16:creationId xmlns:a16="http://schemas.microsoft.com/office/drawing/2014/main" id="{124B744B-B0B2-4B4A-AEA3-C99475944BB5}"/>
                    </a:ext>
                  </a:extLst>
                </p:cNvPr>
                <p:cNvSpPr/>
                <p:nvPr/>
              </p:nvSpPr>
              <p:spPr bwMode="auto">
                <a:xfrm>
                  <a:off x="3932" y="3235"/>
                  <a:ext cx="76" cy="54"/>
                </a:xfrm>
                <a:custGeom>
                  <a:avLst/>
                  <a:gdLst>
                    <a:gd name="T0" fmla="*/ 37 w 37"/>
                    <a:gd name="T1" fmla="*/ 13 h 26"/>
                    <a:gd name="T2" fmla="*/ 18 w 37"/>
                    <a:gd name="T3" fmla="*/ 0 h 26"/>
                    <a:gd name="T4" fmla="*/ 0 w 37"/>
                    <a:gd name="T5" fmla="*/ 13 h 26"/>
                    <a:gd name="T6" fmla="*/ 19 w 37"/>
                    <a:gd name="T7" fmla="*/ 26 h 26"/>
                    <a:gd name="T8" fmla="*/ 37 w 37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6">
                      <a:moveTo>
                        <a:pt x="37" y="13"/>
                      </a:moveTo>
                      <a:cubicBezTo>
                        <a:pt x="36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0" y="13"/>
                      </a:cubicBezTo>
                      <a:cubicBezTo>
                        <a:pt x="1" y="20"/>
                        <a:pt x="9" y="26"/>
                        <a:pt x="19" y="26"/>
                      </a:cubicBezTo>
                      <a:cubicBezTo>
                        <a:pt x="30" y="26"/>
                        <a:pt x="37" y="20"/>
                        <a:pt x="3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5" name="Freeform 589">
                  <a:extLst>
                    <a:ext uri="{FF2B5EF4-FFF2-40B4-BE49-F238E27FC236}">
                      <a16:creationId xmlns:a16="http://schemas.microsoft.com/office/drawing/2014/main" id="{DCB0C7D2-4E21-4B40-AA5F-760A10BB5274}"/>
                    </a:ext>
                  </a:extLst>
                </p:cNvPr>
                <p:cNvSpPr/>
                <p:nvPr/>
              </p:nvSpPr>
              <p:spPr bwMode="auto">
                <a:xfrm>
                  <a:off x="4025" y="3235"/>
                  <a:ext cx="76" cy="54"/>
                </a:xfrm>
                <a:custGeom>
                  <a:avLst/>
                  <a:gdLst>
                    <a:gd name="T0" fmla="*/ 37 w 37"/>
                    <a:gd name="T1" fmla="*/ 13 h 26"/>
                    <a:gd name="T2" fmla="*/ 17 w 37"/>
                    <a:gd name="T3" fmla="*/ 0 h 26"/>
                    <a:gd name="T4" fmla="*/ 0 w 37"/>
                    <a:gd name="T5" fmla="*/ 13 h 26"/>
                    <a:gd name="T6" fmla="*/ 19 w 37"/>
                    <a:gd name="T7" fmla="*/ 26 h 26"/>
                    <a:gd name="T8" fmla="*/ 37 w 37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6">
                      <a:moveTo>
                        <a:pt x="37" y="13"/>
                      </a:moveTo>
                      <a:cubicBezTo>
                        <a:pt x="36" y="6"/>
                        <a:pt x="27" y="0"/>
                        <a:pt x="17" y="0"/>
                      </a:cubicBezTo>
                      <a:cubicBezTo>
                        <a:pt x="7" y="0"/>
                        <a:pt x="0" y="6"/>
                        <a:pt x="0" y="13"/>
                      </a:cubicBezTo>
                      <a:cubicBezTo>
                        <a:pt x="1" y="20"/>
                        <a:pt x="9" y="26"/>
                        <a:pt x="19" y="26"/>
                      </a:cubicBezTo>
                      <a:cubicBezTo>
                        <a:pt x="29" y="26"/>
                        <a:pt x="37" y="20"/>
                        <a:pt x="3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6" name="Freeform 590">
                  <a:extLst>
                    <a:ext uri="{FF2B5EF4-FFF2-40B4-BE49-F238E27FC236}">
                      <a16:creationId xmlns:a16="http://schemas.microsoft.com/office/drawing/2014/main" id="{D8A18C27-6DBA-44B1-BCC3-8C47768CA3F6}"/>
                    </a:ext>
                  </a:extLst>
                </p:cNvPr>
                <p:cNvSpPr/>
                <p:nvPr/>
              </p:nvSpPr>
              <p:spPr bwMode="auto">
                <a:xfrm>
                  <a:off x="4115" y="3235"/>
                  <a:ext cx="79" cy="54"/>
                </a:xfrm>
                <a:custGeom>
                  <a:avLst/>
                  <a:gdLst>
                    <a:gd name="T0" fmla="*/ 37 w 38"/>
                    <a:gd name="T1" fmla="*/ 13 h 26"/>
                    <a:gd name="T2" fmla="*/ 18 w 38"/>
                    <a:gd name="T3" fmla="*/ 0 h 26"/>
                    <a:gd name="T4" fmla="*/ 1 w 38"/>
                    <a:gd name="T5" fmla="*/ 13 h 26"/>
                    <a:gd name="T6" fmla="*/ 20 w 38"/>
                    <a:gd name="T7" fmla="*/ 26 h 26"/>
                    <a:gd name="T8" fmla="*/ 37 w 38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6">
                      <a:moveTo>
                        <a:pt x="37" y="13"/>
                      </a:moveTo>
                      <a:cubicBezTo>
                        <a:pt x="37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1" y="13"/>
                      </a:cubicBezTo>
                      <a:cubicBezTo>
                        <a:pt x="1" y="20"/>
                        <a:pt x="10" y="26"/>
                        <a:pt x="20" y="26"/>
                      </a:cubicBezTo>
                      <a:cubicBezTo>
                        <a:pt x="30" y="26"/>
                        <a:pt x="38" y="20"/>
                        <a:pt x="3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7" name="Freeform 591">
                  <a:extLst>
                    <a:ext uri="{FF2B5EF4-FFF2-40B4-BE49-F238E27FC236}">
                      <a16:creationId xmlns:a16="http://schemas.microsoft.com/office/drawing/2014/main" id="{14BFFEC3-191D-472C-9BAD-83C62C219588}"/>
                    </a:ext>
                  </a:extLst>
                </p:cNvPr>
                <p:cNvSpPr/>
                <p:nvPr/>
              </p:nvSpPr>
              <p:spPr bwMode="auto">
                <a:xfrm>
                  <a:off x="4208" y="3235"/>
                  <a:ext cx="79" cy="54"/>
                </a:xfrm>
                <a:custGeom>
                  <a:avLst/>
                  <a:gdLst>
                    <a:gd name="T0" fmla="*/ 37 w 38"/>
                    <a:gd name="T1" fmla="*/ 13 h 26"/>
                    <a:gd name="T2" fmla="*/ 18 w 38"/>
                    <a:gd name="T3" fmla="*/ 0 h 26"/>
                    <a:gd name="T4" fmla="*/ 1 w 38"/>
                    <a:gd name="T5" fmla="*/ 13 h 26"/>
                    <a:gd name="T6" fmla="*/ 20 w 38"/>
                    <a:gd name="T7" fmla="*/ 26 h 26"/>
                    <a:gd name="T8" fmla="*/ 37 w 38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6">
                      <a:moveTo>
                        <a:pt x="37" y="13"/>
                      </a:moveTo>
                      <a:cubicBezTo>
                        <a:pt x="36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1" y="13"/>
                      </a:cubicBezTo>
                      <a:cubicBezTo>
                        <a:pt x="1" y="20"/>
                        <a:pt x="10" y="26"/>
                        <a:pt x="20" y="26"/>
                      </a:cubicBezTo>
                      <a:cubicBezTo>
                        <a:pt x="30" y="26"/>
                        <a:pt x="38" y="20"/>
                        <a:pt x="3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8" name="Freeform 592">
                  <a:extLst>
                    <a:ext uri="{FF2B5EF4-FFF2-40B4-BE49-F238E27FC236}">
                      <a16:creationId xmlns:a16="http://schemas.microsoft.com/office/drawing/2014/main" id="{133F6315-7D59-441B-B95A-D7AECBDF30D2}"/>
                    </a:ext>
                  </a:extLst>
                </p:cNvPr>
                <p:cNvSpPr/>
                <p:nvPr/>
              </p:nvSpPr>
              <p:spPr bwMode="auto">
                <a:xfrm>
                  <a:off x="3748" y="3301"/>
                  <a:ext cx="79" cy="56"/>
                </a:xfrm>
                <a:custGeom>
                  <a:avLst/>
                  <a:gdLst>
                    <a:gd name="T0" fmla="*/ 37 w 38"/>
                    <a:gd name="T1" fmla="*/ 14 h 27"/>
                    <a:gd name="T2" fmla="*/ 19 w 38"/>
                    <a:gd name="T3" fmla="*/ 0 h 27"/>
                    <a:gd name="T4" fmla="*/ 1 w 38"/>
                    <a:gd name="T5" fmla="*/ 14 h 27"/>
                    <a:gd name="T6" fmla="*/ 19 w 38"/>
                    <a:gd name="T7" fmla="*/ 27 h 27"/>
                    <a:gd name="T8" fmla="*/ 37 w 38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7">
                      <a:moveTo>
                        <a:pt x="37" y="14"/>
                      </a:moveTo>
                      <a:cubicBezTo>
                        <a:pt x="37" y="6"/>
                        <a:pt x="29" y="0"/>
                        <a:pt x="19" y="0"/>
                      </a:cubicBezTo>
                      <a:cubicBezTo>
                        <a:pt x="9" y="0"/>
                        <a:pt x="0" y="6"/>
                        <a:pt x="1" y="14"/>
                      </a:cubicBezTo>
                      <a:cubicBezTo>
                        <a:pt x="1" y="21"/>
                        <a:pt x="9" y="27"/>
                        <a:pt x="19" y="27"/>
                      </a:cubicBezTo>
                      <a:cubicBezTo>
                        <a:pt x="30" y="27"/>
                        <a:pt x="38" y="21"/>
                        <a:pt x="3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79" name="Freeform 593">
                  <a:extLst>
                    <a:ext uri="{FF2B5EF4-FFF2-40B4-BE49-F238E27FC236}">
                      <a16:creationId xmlns:a16="http://schemas.microsoft.com/office/drawing/2014/main" id="{72F4505E-1ECC-4EF8-A3B5-91BBB1A67413}"/>
                    </a:ext>
                  </a:extLst>
                </p:cNvPr>
                <p:cNvSpPr/>
                <p:nvPr/>
              </p:nvSpPr>
              <p:spPr bwMode="auto">
                <a:xfrm>
                  <a:off x="3843" y="3301"/>
                  <a:ext cx="76" cy="56"/>
                </a:xfrm>
                <a:custGeom>
                  <a:avLst/>
                  <a:gdLst>
                    <a:gd name="T0" fmla="*/ 37 w 37"/>
                    <a:gd name="T1" fmla="*/ 14 h 27"/>
                    <a:gd name="T2" fmla="*/ 18 w 37"/>
                    <a:gd name="T3" fmla="*/ 0 h 27"/>
                    <a:gd name="T4" fmla="*/ 0 w 37"/>
                    <a:gd name="T5" fmla="*/ 14 h 27"/>
                    <a:gd name="T6" fmla="*/ 19 w 37"/>
                    <a:gd name="T7" fmla="*/ 27 h 27"/>
                    <a:gd name="T8" fmla="*/ 37 w 37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7">
                      <a:moveTo>
                        <a:pt x="37" y="14"/>
                      </a:moveTo>
                      <a:cubicBezTo>
                        <a:pt x="36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0" y="14"/>
                      </a:cubicBezTo>
                      <a:cubicBezTo>
                        <a:pt x="0" y="21"/>
                        <a:pt x="9" y="27"/>
                        <a:pt x="19" y="27"/>
                      </a:cubicBezTo>
                      <a:cubicBezTo>
                        <a:pt x="29" y="27"/>
                        <a:pt x="37" y="21"/>
                        <a:pt x="3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0" name="Freeform 594">
                  <a:extLst>
                    <a:ext uri="{FF2B5EF4-FFF2-40B4-BE49-F238E27FC236}">
                      <a16:creationId xmlns:a16="http://schemas.microsoft.com/office/drawing/2014/main" id="{4229B8A3-15E9-4C3E-A1CA-F09652E44ACE}"/>
                    </a:ext>
                  </a:extLst>
                </p:cNvPr>
                <p:cNvSpPr/>
                <p:nvPr/>
              </p:nvSpPr>
              <p:spPr bwMode="auto">
                <a:xfrm>
                  <a:off x="3936" y="3301"/>
                  <a:ext cx="76" cy="56"/>
                </a:xfrm>
                <a:custGeom>
                  <a:avLst/>
                  <a:gdLst>
                    <a:gd name="T0" fmla="*/ 37 w 37"/>
                    <a:gd name="T1" fmla="*/ 14 h 27"/>
                    <a:gd name="T2" fmla="*/ 18 w 37"/>
                    <a:gd name="T3" fmla="*/ 0 h 27"/>
                    <a:gd name="T4" fmla="*/ 0 w 37"/>
                    <a:gd name="T5" fmla="*/ 14 h 27"/>
                    <a:gd name="T6" fmla="*/ 19 w 37"/>
                    <a:gd name="T7" fmla="*/ 27 h 27"/>
                    <a:gd name="T8" fmla="*/ 37 w 37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7">
                      <a:moveTo>
                        <a:pt x="37" y="14"/>
                      </a:moveTo>
                      <a:cubicBezTo>
                        <a:pt x="36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0" y="14"/>
                      </a:cubicBezTo>
                      <a:cubicBezTo>
                        <a:pt x="0" y="21"/>
                        <a:pt x="9" y="27"/>
                        <a:pt x="19" y="27"/>
                      </a:cubicBezTo>
                      <a:cubicBezTo>
                        <a:pt x="29" y="27"/>
                        <a:pt x="37" y="21"/>
                        <a:pt x="3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1" name="Freeform 595">
                  <a:extLst>
                    <a:ext uri="{FF2B5EF4-FFF2-40B4-BE49-F238E27FC236}">
                      <a16:creationId xmlns:a16="http://schemas.microsoft.com/office/drawing/2014/main" id="{75941C94-ED91-4BC5-84AC-9C98112F0CB3}"/>
                    </a:ext>
                  </a:extLst>
                </p:cNvPr>
                <p:cNvSpPr/>
                <p:nvPr/>
              </p:nvSpPr>
              <p:spPr bwMode="auto">
                <a:xfrm>
                  <a:off x="4029" y="3301"/>
                  <a:ext cx="78" cy="56"/>
                </a:xfrm>
                <a:custGeom>
                  <a:avLst/>
                  <a:gdLst>
                    <a:gd name="T0" fmla="*/ 37 w 38"/>
                    <a:gd name="T1" fmla="*/ 14 h 27"/>
                    <a:gd name="T2" fmla="*/ 18 w 38"/>
                    <a:gd name="T3" fmla="*/ 0 h 27"/>
                    <a:gd name="T4" fmla="*/ 0 w 38"/>
                    <a:gd name="T5" fmla="*/ 14 h 27"/>
                    <a:gd name="T6" fmla="*/ 20 w 38"/>
                    <a:gd name="T7" fmla="*/ 27 h 27"/>
                    <a:gd name="T8" fmla="*/ 37 w 38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7">
                      <a:moveTo>
                        <a:pt x="37" y="14"/>
                      </a:moveTo>
                      <a:cubicBezTo>
                        <a:pt x="37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0" y="14"/>
                      </a:cubicBezTo>
                      <a:cubicBezTo>
                        <a:pt x="1" y="21"/>
                        <a:pt x="9" y="27"/>
                        <a:pt x="20" y="27"/>
                      </a:cubicBezTo>
                      <a:cubicBezTo>
                        <a:pt x="30" y="27"/>
                        <a:pt x="38" y="21"/>
                        <a:pt x="3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2" name="Freeform 596">
                  <a:extLst>
                    <a:ext uri="{FF2B5EF4-FFF2-40B4-BE49-F238E27FC236}">
                      <a16:creationId xmlns:a16="http://schemas.microsoft.com/office/drawing/2014/main" id="{D4AECAC3-E494-492B-897D-0B6C83D2EA3D}"/>
                    </a:ext>
                  </a:extLst>
                </p:cNvPr>
                <p:cNvSpPr/>
                <p:nvPr/>
              </p:nvSpPr>
              <p:spPr bwMode="auto">
                <a:xfrm>
                  <a:off x="4122" y="3301"/>
                  <a:ext cx="78" cy="56"/>
                </a:xfrm>
                <a:custGeom>
                  <a:avLst/>
                  <a:gdLst>
                    <a:gd name="T0" fmla="*/ 37 w 38"/>
                    <a:gd name="T1" fmla="*/ 14 h 27"/>
                    <a:gd name="T2" fmla="*/ 18 w 38"/>
                    <a:gd name="T3" fmla="*/ 0 h 27"/>
                    <a:gd name="T4" fmla="*/ 0 w 38"/>
                    <a:gd name="T5" fmla="*/ 14 h 27"/>
                    <a:gd name="T6" fmla="*/ 20 w 38"/>
                    <a:gd name="T7" fmla="*/ 27 h 27"/>
                    <a:gd name="T8" fmla="*/ 37 w 38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7">
                      <a:moveTo>
                        <a:pt x="37" y="14"/>
                      </a:moveTo>
                      <a:cubicBezTo>
                        <a:pt x="37" y="6"/>
                        <a:pt x="28" y="0"/>
                        <a:pt x="18" y="0"/>
                      </a:cubicBezTo>
                      <a:cubicBezTo>
                        <a:pt x="8" y="0"/>
                        <a:pt x="0" y="6"/>
                        <a:pt x="0" y="14"/>
                      </a:cubicBezTo>
                      <a:cubicBezTo>
                        <a:pt x="1" y="21"/>
                        <a:pt x="10" y="27"/>
                        <a:pt x="20" y="27"/>
                      </a:cubicBezTo>
                      <a:cubicBezTo>
                        <a:pt x="30" y="27"/>
                        <a:pt x="38" y="21"/>
                        <a:pt x="3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3" name="Freeform 597">
                  <a:extLst>
                    <a:ext uri="{FF2B5EF4-FFF2-40B4-BE49-F238E27FC236}">
                      <a16:creationId xmlns:a16="http://schemas.microsoft.com/office/drawing/2014/main" id="{47D2776C-B0B1-41C5-B1EF-9A491427A9A5}"/>
                    </a:ext>
                  </a:extLst>
                </p:cNvPr>
                <p:cNvSpPr/>
                <p:nvPr/>
              </p:nvSpPr>
              <p:spPr bwMode="auto">
                <a:xfrm>
                  <a:off x="3750" y="3370"/>
                  <a:ext cx="79" cy="58"/>
                </a:xfrm>
                <a:custGeom>
                  <a:avLst/>
                  <a:gdLst>
                    <a:gd name="T0" fmla="*/ 37 w 38"/>
                    <a:gd name="T1" fmla="*/ 14 h 28"/>
                    <a:gd name="T2" fmla="*/ 18 w 38"/>
                    <a:gd name="T3" fmla="*/ 0 h 28"/>
                    <a:gd name="T4" fmla="*/ 0 w 38"/>
                    <a:gd name="T5" fmla="*/ 14 h 28"/>
                    <a:gd name="T6" fmla="*/ 19 w 38"/>
                    <a:gd name="T7" fmla="*/ 28 h 28"/>
                    <a:gd name="T8" fmla="*/ 37 w 38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8">
                      <a:moveTo>
                        <a:pt x="37" y="14"/>
                      </a:moveTo>
                      <a:cubicBezTo>
                        <a:pt x="37" y="7"/>
                        <a:pt x="29" y="0"/>
                        <a:pt x="18" y="0"/>
                      </a:cubicBezTo>
                      <a:cubicBezTo>
                        <a:pt x="8" y="0"/>
                        <a:pt x="0" y="7"/>
                        <a:pt x="0" y="14"/>
                      </a:cubicBezTo>
                      <a:cubicBezTo>
                        <a:pt x="0" y="22"/>
                        <a:pt x="9" y="28"/>
                        <a:pt x="19" y="28"/>
                      </a:cubicBezTo>
                      <a:cubicBezTo>
                        <a:pt x="29" y="28"/>
                        <a:pt x="38" y="22"/>
                        <a:pt x="3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4" name="Freeform 598">
                  <a:extLst>
                    <a:ext uri="{FF2B5EF4-FFF2-40B4-BE49-F238E27FC236}">
                      <a16:creationId xmlns:a16="http://schemas.microsoft.com/office/drawing/2014/main" id="{F3285F3E-DCEF-47CB-ABD5-FF17E83D9FAE}"/>
                    </a:ext>
                  </a:extLst>
                </p:cNvPr>
                <p:cNvSpPr/>
                <p:nvPr/>
              </p:nvSpPr>
              <p:spPr bwMode="auto">
                <a:xfrm>
                  <a:off x="3845" y="3370"/>
                  <a:ext cx="78" cy="58"/>
                </a:xfrm>
                <a:custGeom>
                  <a:avLst/>
                  <a:gdLst>
                    <a:gd name="T0" fmla="*/ 37 w 38"/>
                    <a:gd name="T1" fmla="*/ 14 h 28"/>
                    <a:gd name="T2" fmla="*/ 18 w 38"/>
                    <a:gd name="T3" fmla="*/ 0 h 28"/>
                    <a:gd name="T4" fmla="*/ 0 w 38"/>
                    <a:gd name="T5" fmla="*/ 14 h 28"/>
                    <a:gd name="T6" fmla="*/ 19 w 38"/>
                    <a:gd name="T7" fmla="*/ 28 h 28"/>
                    <a:gd name="T8" fmla="*/ 37 w 38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8">
                      <a:moveTo>
                        <a:pt x="37" y="14"/>
                      </a:moveTo>
                      <a:cubicBezTo>
                        <a:pt x="37" y="7"/>
                        <a:pt x="28" y="0"/>
                        <a:pt x="18" y="0"/>
                      </a:cubicBezTo>
                      <a:cubicBezTo>
                        <a:pt x="8" y="0"/>
                        <a:pt x="0" y="7"/>
                        <a:pt x="0" y="14"/>
                      </a:cubicBezTo>
                      <a:cubicBezTo>
                        <a:pt x="0" y="22"/>
                        <a:pt x="9" y="28"/>
                        <a:pt x="19" y="28"/>
                      </a:cubicBezTo>
                      <a:cubicBezTo>
                        <a:pt x="29" y="28"/>
                        <a:pt x="38" y="22"/>
                        <a:pt x="3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5" name="Freeform 599">
                  <a:extLst>
                    <a:ext uri="{FF2B5EF4-FFF2-40B4-BE49-F238E27FC236}">
                      <a16:creationId xmlns:a16="http://schemas.microsoft.com/office/drawing/2014/main" id="{550FAFBC-2461-486C-9D3B-8E201F5291DF}"/>
                    </a:ext>
                  </a:extLst>
                </p:cNvPr>
                <p:cNvSpPr/>
                <p:nvPr/>
              </p:nvSpPr>
              <p:spPr bwMode="auto">
                <a:xfrm>
                  <a:off x="3938" y="3370"/>
                  <a:ext cx="78" cy="58"/>
                </a:xfrm>
                <a:custGeom>
                  <a:avLst/>
                  <a:gdLst>
                    <a:gd name="T0" fmla="*/ 38 w 38"/>
                    <a:gd name="T1" fmla="*/ 14 h 28"/>
                    <a:gd name="T2" fmla="*/ 19 w 38"/>
                    <a:gd name="T3" fmla="*/ 0 h 28"/>
                    <a:gd name="T4" fmla="*/ 1 w 38"/>
                    <a:gd name="T5" fmla="*/ 14 h 28"/>
                    <a:gd name="T6" fmla="*/ 20 w 38"/>
                    <a:gd name="T7" fmla="*/ 28 h 28"/>
                    <a:gd name="T8" fmla="*/ 38 w 38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8">
                      <a:moveTo>
                        <a:pt x="38" y="14"/>
                      </a:moveTo>
                      <a:cubicBezTo>
                        <a:pt x="38" y="7"/>
                        <a:pt x="29" y="0"/>
                        <a:pt x="19" y="0"/>
                      </a:cubicBezTo>
                      <a:cubicBezTo>
                        <a:pt x="8" y="0"/>
                        <a:pt x="0" y="7"/>
                        <a:pt x="1" y="14"/>
                      </a:cubicBezTo>
                      <a:cubicBezTo>
                        <a:pt x="1" y="22"/>
                        <a:pt x="10" y="28"/>
                        <a:pt x="20" y="28"/>
                      </a:cubicBezTo>
                      <a:cubicBezTo>
                        <a:pt x="30" y="28"/>
                        <a:pt x="38" y="22"/>
                        <a:pt x="3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6" name="Freeform 600">
                  <a:extLst>
                    <a:ext uri="{FF2B5EF4-FFF2-40B4-BE49-F238E27FC236}">
                      <a16:creationId xmlns:a16="http://schemas.microsoft.com/office/drawing/2014/main" id="{0A9ED3BD-EC1C-44EE-BD9F-4687EFCEA410}"/>
                    </a:ext>
                  </a:extLst>
                </p:cNvPr>
                <p:cNvSpPr/>
                <p:nvPr/>
              </p:nvSpPr>
              <p:spPr bwMode="auto">
                <a:xfrm>
                  <a:off x="4033" y="3370"/>
                  <a:ext cx="78" cy="58"/>
                </a:xfrm>
                <a:custGeom>
                  <a:avLst/>
                  <a:gdLst>
                    <a:gd name="T0" fmla="*/ 38 w 38"/>
                    <a:gd name="T1" fmla="*/ 14 h 28"/>
                    <a:gd name="T2" fmla="*/ 18 w 38"/>
                    <a:gd name="T3" fmla="*/ 0 h 28"/>
                    <a:gd name="T4" fmla="*/ 0 w 38"/>
                    <a:gd name="T5" fmla="*/ 14 h 28"/>
                    <a:gd name="T6" fmla="*/ 20 w 38"/>
                    <a:gd name="T7" fmla="*/ 28 h 28"/>
                    <a:gd name="T8" fmla="*/ 38 w 38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8">
                      <a:moveTo>
                        <a:pt x="38" y="14"/>
                      </a:moveTo>
                      <a:cubicBezTo>
                        <a:pt x="37" y="7"/>
                        <a:pt x="28" y="0"/>
                        <a:pt x="18" y="0"/>
                      </a:cubicBezTo>
                      <a:cubicBezTo>
                        <a:pt x="8" y="0"/>
                        <a:pt x="0" y="7"/>
                        <a:pt x="0" y="14"/>
                      </a:cubicBezTo>
                      <a:cubicBezTo>
                        <a:pt x="1" y="22"/>
                        <a:pt x="10" y="28"/>
                        <a:pt x="20" y="28"/>
                      </a:cubicBezTo>
                      <a:cubicBezTo>
                        <a:pt x="30" y="28"/>
                        <a:pt x="38" y="22"/>
                        <a:pt x="3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7" name="Freeform 601">
                  <a:extLst>
                    <a:ext uri="{FF2B5EF4-FFF2-40B4-BE49-F238E27FC236}">
                      <a16:creationId xmlns:a16="http://schemas.microsoft.com/office/drawing/2014/main" id="{48CAE8EF-05D6-4EDD-B7FC-C3057E3FAB14}"/>
                    </a:ext>
                  </a:extLst>
                </p:cNvPr>
                <p:cNvSpPr/>
                <p:nvPr/>
              </p:nvSpPr>
              <p:spPr bwMode="auto">
                <a:xfrm>
                  <a:off x="3752" y="3442"/>
                  <a:ext cx="79" cy="60"/>
                </a:xfrm>
                <a:custGeom>
                  <a:avLst/>
                  <a:gdLst>
                    <a:gd name="T0" fmla="*/ 38 w 38"/>
                    <a:gd name="T1" fmla="*/ 14 h 29"/>
                    <a:gd name="T2" fmla="*/ 18 w 38"/>
                    <a:gd name="T3" fmla="*/ 0 h 29"/>
                    <a:gd name="T4" fmla="*/ 0 w 38"/>
                    <a:gd name="T5" fmla="*/ 14 h 29"/>
                    <a:gd name="T6" fmla="*/ 19 w 38"/>
                    <a:gd name="T7" fmla="*/ 29 h 29"/>
                    <a:gd name="T8" fmla="*/ 38 w 38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9">
                      <a:moveTo>
                        <a:pt x="38" y="14"/>
                      </a:moveTo>
                      <a:cubicBezTo>
                        <a:pt x="37" y="6"/>
                        <a:pt x="29" y="0"/>
                        <a:pt x="18" y="0"/>
                      </a:cubicBezTo>
                      <a:cubicBezTo>
                        <a:pt x="8" y="0"/>
                        <a:pt x="0" y="6"/>
                        <a:pt x="0" y="14"/>
                      </a:cubicBezTo>
                      <a:cubicBezTo>
                        <a:pt x="0" y="22"/>
                        <a:pt x="9" y="29"/>
                        <a:pt x="19" y="29"/>
                      </a:cubicBezTo>
                      <a:cubicBezTo>
                        <a:pt x="29" y="29"/>
                        <a:pt x="38" y="22"/>
                        <a:pt x="3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8" name="Freeform 602">
                  <a:extLst>
                    <a:ext uri="{FF2B5EF4-FFF2-40B4-BE49-F238E27FC236}">
                      <a16:creationId xmlns:a16="http://schemas.microsoft.com/office/drawing/2014/main" id="{04D610C2-2047-49F5-B3CA-769149BC4D8F}"/>
                    </a:ext>
                  </a:extLst>
                </p:cNvPr>
                <p:cNvSpPr/>
                <p:nvPr/>
              </p:nvSpPr>
              <p:spPr bwMode="auto">
                <a:xfrm>
                  <a:off x="3847" y="3442"/>
                  <a:ext cx="79" cy="60"/>
                </a:xfrm>
                <a:custGeom>
                  <a:avLst/>
                  <a:gdLst>
                    <a:gd name="T0" fmla="*/ 38 w 38"/>
                    <a:gd name="T1" fmla="*/ 14 h 29"/>
                    <a:gd name="T2" fmla="*/ 18 w 38"/>
                    <a:gd name="T3" fmla="*/ 0 h 29"/>
                    <a:gd name="T4" fmla="*/ 0 w 38"/>
                    <a:gd name="T5" fmla="*/ 14 h 29"/>
                    <a:gd name="T6" fmla="*/ 19 w 38"/>
                    <a:gd name="T7" fmla="*/ 29 h 29"/>
                    <a:gd name="T8" fmla="*/ 38 w 38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9">
                      <a:moveTo>
                        <a:pt x="38" y="14"/>
                      </a:moveTo>
                      <a:cubicBezTo>
                        <a:pt x="37" y="6"/>
                        <a:pt x="29" y="0"/>
                        <a:pt x="18" y="0"/>
                      </a:cubicBezTo>
                      <a:cubicBezTo>
                        <a:pt x="8" y="0"/>
                        <a:pt x="0" y="6"/>
                        <a:pt x="0" y="14"/>
                      </a:cubicBezTo>
                      <a:cubicBezTo>
                        <a:pt x="0" y="22"/>
                        <a:pt x="9" y="29"/>
                        <a:pt x="19" y="29"/>
                      </a:cubicBezTo>
                      <a:cubicBezTo>
                        <a:pt x="30" y="29"/>
                        <a:pt x="38" y="22"/>
                        <a:pt x="3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89" name="Freeform 603">
                  <a:extLst>
                    <a:ext uri="{FF2B5EF4-FFF2-40B4-BE49-F238E27FC236}">
                      <a16:creationId xmlns:a16="http://schemas.microsoft.com/office/drawing/2014/main" id="{12B677A1-519F-4656-B8A8-06F02BD781CD}"/>
                    </a:ext>
                  </a:extLst>
                </p:cNvPr>
                <p:cNvSpPr/>
                <p:nvPr/>
              </p:nvSpPr>
              <p:spPr bwMode="auto">
                <a:xfrm>
                  <a:off x="3942" y="3442"/>
                  <a:ext cx="81" cy="60"/>
                </a:xfrm>
                <a:custGeom>
                  <a:avLst/>
                  <a:gdLst>
                    <a:gd name="T0" fmla="*/ 38 w 39"/>
                    <a:gd name="T1" fmla="*/ 14 h 29"/>
                    <a:gd name="T2" fmla="*/ 18 w 39"/>
                    <a:gd name="T3" fmla="*/ 0 h 29"/>
                    <a:gd name="T4" fmla="*/ 0 w 39"/>
                    <a:gd name="T5" fmla="*/ 14 h 29"/>
                    <a:gd name="T6" fmla="*/ 20 w 39"/>
                    <a:gd name="T7" fmla="*/ 29 h 29"/>
                    <a:gd name="T8" fmla="*/ 38 w 39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9">
                      <a:moveTo>
                        <a:pt x="38" y="14"/>
                      </a:moveTo>
                      <a:cubicBezTo>
                        <a:pt x="38" y="6"/>
                        <a:pt x="29" y="0"/>
                        <a:pt x="18" y="0"/>
                      </a:cubicBezTo>
                      <a:cubicBezTo>
                        <a:pt x="8" y="0"/>
                        <a:pt x="0" y="6"/>
                        <a:pt x="0" y="14"/>
                      </a:cubicBezTo>
                      <a:cubicBezTo>
                        <a:pt x="1" y="22"/>
                        <a:pt x="10" y="29"/>
                        <a:pt x="20" y="29"/>
                      </a:cubicBezTo>
                      <a:cubicBezTo>
                        <a:pt x="30" y="29"/>
                        <a:pt x="39" y="22"/>
                        <a:pt x="3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90" name="Freeform 604">
                  <a:extLst>
                    <a:ext uri="{FF2B5EF4-FFF2-40B4-BE49-F238E27FC236}">
                      <a16:creationId xmlns:a16="http://schemas.microsoft.com/office/drawing/2014/main" id="{D69360F3-40B4-4967-A0A4-43A9F9D4DCC3}"/>
                    </a:ext>
                  </a:extLst>
                </p:cNvPr>
                <p:cNvSpPr/>
                <p:nvPr/>
              </p:nvSpPr>
              <p:spPr bwMode="auto">
                <a:xfrm>
                  <a:off x="4037" y="3442"/>
                  <a:ext cx="80" cy="60"/>
                </a:xfrm>
                <a:custGeom>
                  <a:avLst/>
                  <a:gdLst>
                    <a:gd name="T0" fmla="*/ 38 w 39"/>
                    <a:gd name="T1" fmla="*/ 14 h 29"/>
                    <a:gd name="T2" fmla="*/ 18 w 39"/>
                    <a:gd name="T3" fmla="*/ 0 h 29"/>
                    <a:gd name="T4" fmla="*/ 1 w 39"/>
                    <a:gd name="T5" fmla="*/ 14 h 29"/>
                    <a:gd name="T6" fmla="*/ 20 w 39"/>
                    <a:gd name="T7" fmla="*/ 29 h 29"/>
                    <a:gd name="T8" fmla="*/ 38 w 39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9">
                      <a:moveTo>
                        <a:pt x="38" y="14"/>
                      </a:moveTo>
                      <a:cubicBezTo>
                        <a:pt x="38" y="6"/>
                        <a:pt x="29" y="0"/>
                        <a:pt x="18" y="0"/>
                      </a:cubicBezTo>
                      <a:cubicBezTo>
                        <a:pt x="8" y="0"/>
                        <a:pt x="0" y="6"/>
                        <a:pt x="1" y="14"/>
                      </a:cubicBezTo>
                      <a:cubicBezTo>
                        <a:pt x="1" y="22"/>
                        <a:pt x="10" y="29"/>
                        <a:pt x="20" y="29"/>
                      </a:cubicBezTo>
                      <a:cubicBezTo>
                        <a:pt x="31" y="29"/>
                        <a:pt x="39" y="22"/>
                        <a:pt x="3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91" name="Freeform 605">
                  <a:extLst>
                    <a:ext uri="{FF2B5EF4-FFF2-40B4-BE49-F238E27FC236}">
                      <a16:creationId xmlns:a16="http://schemas.microsoft.com/office/drawing/2014/main" id="{002E8029-512D-4DDD-84A5-6AF2ADD163B5}"/>
                    </a:ext>
                  </a:extLst>
                </p:cNvPr>
                <p:cNvSpPr/>
                <p:nvPr/>
              </p:nvSpPr>
              <p:spPr bwMode="auto">
                <a:xfrm>
                  <a:off x="3849" y="3514"/>
                  <a:ext cx="81" cy="62"/>
                </a:xfrm>
                <a:custGeom>
                  <a:avLst/>
                  <a:gdLst>
                    <a:gd name="T0" fmla="*/ 38 w 39"/>
                    <a:gd name="T1" fmla="*/ 15 h 30"/>
                    <a:gd name="T2" fmla="*/ 19 w 39"/>
                    <a:gd name="T3" fmla="*/ 0 h 30"/>
                    <a:gd name="T4" fmla="*/ 0 w 39"/>
                    <a:gd name="T5" fmla="*/ 15 h 30"/>
                    <a:gd name="T6" fmla="*/ 20 w 39"/>
                    <a:gd name="T7" fmla="*/ 30 h 30"/>
                    <a:gd name="T8" fmla="*/ 38 w 39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0">
                      <a:moveTo>
                        <a:pt x="38" y="15"/>
                      </a:moveTo>
                      <a:cubicBezTo>
                        <a:pt x="38" y="7"/>
                        <a:pt x="29" y="0"/>
                        <a:pt x="19" y="0"/>
                      </a:cubicBezTo>
                      <a:cubicBezTo>
                        <a:pt x="8" y="0"/>
                        <a:pt x="0" y="7"/>
                        <a:pt x="0" y="15"/>
                      </a:cubicBezTo>
                      <a:cubicBezTo>
                        <a:pt x="0" y="23"/>
                        <a:pt x="9" y="30"/>
                        <a:pt x="20" y="30"/>
                      </a:cubicBezTo>
                      <a:cubicBezTo>
                        <a:pt x="30" y="30"/>
                        <a:pt x="39" y="23"/>
                        <a:pt x="3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592" name="Freeform 606">
                  <a:extLst>
                    <a:ext uri="{FF2B5EF4-FFF2-40B4-BE49-F238E27FC236}">
                      <a16:creationId xmlns:a16="http://schemas.microsoft.com/office/drawing/2014/main" id="{DF9638AE-FEE8-47F5-B941-20508700A952}"/>
                    </a:ext>
                  </a:extLst>
                </p:cNvPr>
                <p:cNvSpPr/>
                <p:nvPr/>
              </p:nvSpPr>
              <p:spPr bwMode="auto">
                <a:xfrm>
                  <a:off x="3946" y="3514"/>
                  <a:ext cx="81" cy="62"/>
                </a:xfrm>
                <a:custGeom>
                  <a:avLst/>
                  <a:gdLst>
                    <a:gd name="T0" fmla="*/ 38 w 39"/>
                    <a:gd name="T1" fmla="*/ 15 h 30"/>
                    <a:gd name="T2" fmla="*/ 18 w 39"/>
                    <a:gd name="T3" fmla="*/ 0 h 30"/>
                    <a:gd name="T4" fmla="*/ 0 w 39"/>
                    <a:gd name="T5" fmla="*/ 15 h 30"/>
                    <a:gd name="T6" fmla="*/ 20 w 39"/>
                    <a:gd name="T7" fmla="*/ 30 h 30"/>
                    <a:gd name="T8" fmla="*/ 38 w 39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0">
                      <a:moveTo>
                        <a:pt x="38" y="15"/>
                      </a:moveTo>
                      <a:cubicBezTo>
                        <a:pt x="38" y="7"/>
                        <a:pt x="29" y="0"/>
                        <a:pt x="18" y="0"/>
                      </a:cubicBezTo>
                      <a:cubicBezTo>
                        <a:pt x="8" y="0"/>
                        <a:pt x="0" y="7"/>
                        <a:pt x="0" y="15"/>
                      </a:cubicBezTo>
                      <a:cubicBezTo>
                        <a:pt x="0" y="23"/>
                        <a:pt x="9" y="30"/>
                        <a:pt x="20" y="30"/>
                      </a:cubicBezTo>
                      <a:cubicBezTo>
                        <a:pt x="31" y="30"/>
                        <a:pt x="39" y="23"/>
                        <a:pt x="3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</p:grpSp>
          <p:grpSp>
            <p:nvGrpSpPr>
              <p:cNvPr id="22" name="Group 808">
                <a:extLst>
                  <a:ext uri="{FF2B5EF4-FFF2-40B4-BE49-F238E27FC236}">
                    <a16:creationId xmlns:a16="http://schemas.microsoft.com/office/drawing/2014/main" id="{5E79E615-C699-4E18-9A80-20E0CFEDCE48}"/>
                  </a:ext>
                </a:extLst>
              </p:cNvPr>
              <p:cNvGrpSpPr/>
              <p:nvPr/>
            </p:nvGrpSpPr>
            <p:grpSpPr bwMode="auto">
              <a:xfrm>
                <a:off x="1941513" y="3324226"/>
                <a:ext cx="8885238" cy="2736850"/>
                <a:chOff x="1223" y="2094"/>
                <a:chExt cx="5597" cy="1724"/>
              </a:xfrm>
              <a:grpFill/>
            </p:grpSpPr>
            <p:sp>
              <p:nvSpPr>
                <p:cNvPr id="193" name="Freeform 608">
                  <a:extLst>
                    <a:ext uri="{FF2B5EF4-FFF2-40B4-BE49-F238E27FC236}">
                      <a16:creationId xmlns:a16="http://schemas.microsoft.com/office/drawing/2014/main" id="{FFAB83DF-93A1-40D5-B9F1-822F8EFDE491}"/>
                    </a:ext>
                  </a:extLst>
                </p:cNvPr>
                <p:cNvSpPr/>
                <p:nvPr/>
              </p:nvSpPr>
              <p:spPr bwMode="auto">
                <a:xfrm>
                  <a:off x="5789" y="2822"/>
                  <a:ext cx="80" cy="45"/>
                </a:xfrm>
                <a:custGeom>
                  <a:avLst/>
                  <a:gdLst>
                    <a:gd name="T0" fmla="*/ 36 w 39"/>
                    <a:gd name="T1" fmla="*/ 11 h 22"/>
                    <a:gd name="T2" fmla="*/ 14 w 39"/>
                    <a:gd name="T3" fmla="*/ 0 h 22"/>
                    <a:gd name="T4" fmla="*/ 2 w 39"/>
                    <a:gd name="T5" fmla="*/ 11 h 22"/>
                    <a:gd name="T6" fmla="*/ 24 w 39"/>
                    <a:gd name="T7" fmla="*/ 22 h 22"/>
                    <a:gd name="T8" fmla="*/ 36 w 39"/>
                    <a:gd name="T9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2">
                      <a:moveTo>
                        <a:pt x="36" y="11"/>
                      </a:moveTo>
                      <a:cubicBezTo>
                        <a:pt x="33" y="5"/>
                        <a:pt x="24" y="0"/>
                        <a:pt x="14" y="0"/>
                      </a:cubicBezTo>
                      <a:cubicBezTo>
                        <a:pt x="5" y="0"/>
                        <a:pt x="0" y="5"/>
                        <a:pt x="2" y="11"/>
                      </a:cubicBezTo>
                      <a:cubicBezTo>
                        <a:pt x="5" y="17"/>
                        <a:pt x="14" y="22"/>
                        <a:pt x="24" y="22"/>
                      </a:cubicBezTo>
                      <a:cubicBezTo>
                        <a:pt x="33" y="22"/>
                        <a:pt x="39" y="17"/>
                        <a:pt x="3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194" name="Freeform 609">
                  <a:extLst>
                    <a:ext uri="{FF2B5EF4-FFF2-40B4-BE49-F238E27FC236}">
                      <a16:creationId xmlns:a16="http://schemas.microsoft.com/office/drawing/2014/main" id="{6CEE8408-1D90-488F-9792-105E4D01FD9F}"/>
                    </a:ext>
                  </a:extLst>
                </p:cNvPr>
                <p:cNvSpPr/>
                <p:nvPr/>
              </p:nvSpPr>
              <p:spPr bwMode="auto">
                <a:xfrm>
                  <a:off x="5811" y="2878"/>
                  <a:ext cx="81" cy="43"/>
                </a:xfrm>
                <a:custGeom>
                  <a:avLst/>
                  <a:gdLst>
                    <a:gd name="T0" fmla="*/ 36 w 39"/>
                    <a:gd name="T1" fmla="*/ 10 h 21"/>
                    <a:gd name="T2" fmla="*/ 15 w 39"/>
                    <a:gd name="T3" fmla="*/ 0 h 21"/>
                    <a:gd name="T4" fmla="*/ 2 w 39"/>
                    <a:gd name="T5" fmla="*/ 10 h 21"/>
                    <a:gd name="T6" fmla="*/ 24 w 39"/>
                    <a:gd name="T7" fmla="*/ 21 h 21"/>
                    <a:gd name="T8" fmla="*/ 36 w 39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1">
                      <a:moveTo>
                        <a:pt x="36" y="10"/>
                      </a:moveTo>
                      <a:cubicBezTo>
                        <a:pt x="34" y="4"/>
                        <a:pt x="24" y="0"/>
                        <a:pt x="15" y="0"/>
                      </a:cubicBezTo>
                      <a:cubicBezTo>
                        <a:pt x="5" y="0"/>
                        <a:pt x="0" y="4"/>
                        <a:pt x="2" y="10"/>
                      </a:cubicBezTo>
                      <a:cubicBezTo>
                        <a:pt x="5" y="16"/>
                        <a:pt x="15" y="21"/>
                        <a:pt x="24" y="21"/>
                      </a:cubicBezTo>
                      <a:cubicBezTo>
                        <a:pt x="34" y="21"/>
                        <a:pt x="39" y="16"/>
                        <a:pt x="3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195" name="Freeform 610">
                  <a:extLst>
                    <a:ext uri="{FF2B5EF4-FFF2-40B4-BE49-F238E27FC236}">
                      <a16:creationId xmlns:a16="http://schemas.microsoft.com/office/drawing/2014/main" id="{DEEE6823-E93A-4CD5-BA6B-CAE705CD20D0}"/>
                    </a:ext>
                  </a:extLst>
                </p:cNvPr>
                <p:cNvSpPr/>
                <p:nvPr/>
              </p:nvSpPr>
              <p:spPr bwMode="auto">
                <a:xfrm>
                  <a:off x="5770" y="2989"/>
                  <a:ext cx="83" cy="48"/>
                </a:xfrm>
                <a:custGeom>
                  <a:avLst/>
                  <a:gdLst>
                    <a:gd name="T0" fmla="*/ 37 w 40"/>
                    <a:gd name="T1" fmla="*/ 12 h 23"/>
                    <a:gd name="T2" fmla="*/ 15 w 40"/>
                    <a:gd name="T3" fmla="*/ 0 h 23"/>
                    <a:gd name="T4" fmla="*/ 2 w 40"/>
                    <a:gd name="T5" fmla="*/ 12 h 23"/>
                    <a:gd name="T6" fmla="*/ 25 w 40"/>
                    <a:gd name="T7" fmla="*/ 23 h 23"/>
                    <a:gd name="T8" fmla="*/ 37 w 40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3">
                      <a:moveTo>
                        <a:pt x="37" y="12"/>
                      </a:moveTo>
                      <a:cubicBezTo>
                        <a:pt x="35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2" y="12"/>
                      </a:cubicBezTo>
                      <a:cubicBezTo>
                        <a:pt x="5" y="18"/>
                        <a:pt x="15" y="23"/>
                        <a:pt x="25" y="23"/>
                      </a:cubicBezTo>
                      <a:cubicBezTo>
                        <a:pt x="34" y="23"/>
                        <a:pt x="40" y="18"/>
                        <a:pt x="3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196" name="Freeform 611">
                  <a:extLst>
                    <a:ext uri="{FF2B5EF4-FFF2-40B4-BE49-F238E27FC236}">
                      <a16:creationId xmlns:a16="http://schemas.microsoft.com/office/drawing/2014/main" id="{9C8266FB-B71F-4074-ADE7-F703098A3419}"/>
                    </a:ext>
                  </a:extLst>
                </p:cNvPr>
                <p:cNvSpPr/>
                <p:nvPr/>
              </p:nvSpPr>
              <p:spPr bwMode="auto">
                <a:xfrm>
                  <a:off x="5727" y="3109"/>
                  <a:ext cx="84" cy="50"/>
                </a:xfrm>
                <a:custGeom>
                  <a:avLst/>
                  <a:gdLst>
                    <a:gd name="T0" fmla="*/ 38 w 41"/>
                    <a:gd name="T1" fmla="*/ 12 h 24"/>
                    <a:gd name="T2" fmla="*/ 16 w 41"/>
                    <a:gd name="T3" fmla="*/ 0 h 24"/>
                    <a:gd name="T4" fmla="*/ 2 w 41"/>
                    <a:gd name="T5" fmla="*/ 12 h 24"/>
                    <a:gd name="T6" fmla="*/ 25 w 41"/>
                    <a:gd name="T7" fmla="*/ 24 h 24"/>
                    <a:gd name="T8" fmla="*/ 38 w 41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4">
                      <a:moveTo>
                        <a:pt x="38" y="12"/>
                      </a:moveTo>
                      <a:cubicBezTo>
                        <a:pt x="36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2" y="12"/>
                      </a:cubicBezTo>
                      <a:cubicBezTo>
                        <a:pt x="5" y="19"/>
                        <a:pt x="15" y="24"/>
                        <a:pt x="25" y="24"/>
                      </a:cubicBezTo>
                      <a:cubicBezTo>
                        <a:pt x="35" y="24"/>
                        <a:pt x="41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197" name="Freeform 612">
                  <a:extLst>
                    <a:ext uri="{FF2B5EF4-FFF2-40B4-BE49-F238E27FC236}">
                      <a16:creationId xmlns:a16="http://schemas.microsoft.com/office/drawing/2014/main" id="{DA864321-62C6-473A-BA25-D14634AF320F}"/>
                    </a:ext>
                  </a:extLst>
                </p:cNvPr>
                <p:cNvSpPr/>
                <p:nvPr/>
              </p:nvSpPr>
              <p:spPr bwMode="auto">
                <a:xfrm>
                  <a:off x="5906" y="3109"/>
                  <a:ext cx="87" cy="50"/>
                </a:xfrm>
                <a:custGeom>
                  <a:avLst/>
                  <a:gdLst>
                    <a:gd name="T0" fmla="*/ 39 w 42"/>
                    <a:gd name="T1" fmla="*/ 12 h 24"/>
                    <a:gd name="T2" fmla="*/ 16 w 42"/>
                    <a:gd name="T3" fmla="*/ 0 h 24"/>
                    <a:gd name="T4" fmla="*/ 3 w 42"/>
                    <a:gd name="T5" fmla="*/ 12 h 24"/>
                    <a:gd name="T6" fmla="*/ 26 w 42"/>
                    <a:gd name="T7" fmla="*/ 24 h 24"/>
                    <a:gd name="T8" fmla="*/ 39 w 42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9" y="12"/>
                      </a:moveTo>
                      <a:cubicBezTo>
                        <a:pt x="36" y="5"/>
                        <a:pt x="26" y="0"/>
                        <a:pt x="16" y="0"/>
                      </a:cubicBezTo>
                      <a:cubicBezTo>
                        <a:pt x="6" y="0"/>
                        <a:pt x="0" y="5"/>
                        <a:pt x="3" y="12"/>
                      </a:cubicBezTo>
                      <a:cubicBezTo>
                        <a:pt x="6" y="19"/>
                        <a:pt x="16" y="24"/>
                        <a:pt x="26" y="24"/>
                      </a:cubicBezTo>
                      <a:cubicBezTo>
                        <a:pt x="36" y="24"/>
                        <a:pt x="42" y="19"/>
                        <a:pt x="39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198" name="Freeform 613">
                  <a:extLst>
                    <a:ext uri="{FF2B5EF4-FFF2-40B4-BE49-F238E27FC236}">
                      <a16:creationId xmlns:a16="http://schemas.microsoft.com/office/drawing/2014/main" id="{F82F26E6-F8B3-4B34-A100-B776354192AD}"/>
                    </a:ext>
                  </a:extLst>
                </p:cNvPr>
                <p:cNvSpPr/>
                <p:nvPr/>
              </p:nvSpPr>
              <p:spPr bwMode="auto">
                <a:xfrm>
                  <a:off x="6088" y="3109"/>
                  <a:ext cx="84" cy="50"/>
                </a:xfrm>
                <a:custGeom>
                  <a:avLst/>
                  <a:gdLst>
                    <a:gd name="T0" fmla="*/ 38 w 41"/>
                    <a:gd name="T1" fmla="*/ 12 h 24"/>
                    <a:gd name="T2" fmla="*/ 15 w 41"/>
                    <a:gd name="T3" fmla="*/ 0 h 24"/>
                    <a:gd name="T4" fmla="*/ 3 w 41"/>
                    <a:gd name="T5" fmla="*/ 12 h 24"/>
                    <a:gd name="T6" fmla="*/ 26 w 41"/>
                    <a:gd name="T7" fmla="*/ 24 h 24"/>
                    <a:gd name="T8" fmla="*/ 38 w 41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4">
                      <a:moveTo>
                        <a:pt x="38" y="12"/>
                      </a:moveTo>
                      <a:cubicBezTo>
                        <a:pt x="35" y="5"/>
                        <a:pt x="25" y="0"/>
                        <a:pt x="15" y="0"/>
                      </a:cubicBezTo>
                      <a:cubicBezTo>
                        <a:pt x="5" y="0"/>
                        <a:pt x="0" y="5"/>
                        <a:pt x="3" y="12"/>
                      </a:cubicBezTo>
                      <a:cubicBezTo>
                        <a:pt x="6" y="19"/>
                        <a:pt x="16" y="24"/>
                        <a:pt x="26" y="24"/>
                      </a:cubicBezTo>
                      <a:cubicBezTo>
                        <a:pt x="36" y="24"/>
                        <a:pt x="41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199" name="Freeform 614">
                  <a:extLst>
                    <a:ext uri="{FF2B5EF4-FFF2-40B4-BE49-F238E27FC236}">
                      <a16:creationId xmlns:a16="http://schemas.microsoft.com/office/drawing/2014/main" id="{AEDF80CA-A576-45BF-B537-4D4ECF752DEB}"/>
                    </a:ext>
                  </a:extLst>
                </p:cNvPr>
                <p:cNvSpPr/>
                <p:nvPr/>
              </p:nvSpPr>
              <p:spPr bwMode="auto">
                <a:xfrm>
                  <a:off x="5223" y="2931"/>
                  <a:ext cx="81" cy="48"/>
                </a:xfrm>
                <a:custGeom>
                  <a:avLst/>
                  <a:gdLst>
                    <a:gd name="T0" fmla="*/ 37 w 39"/>
                    <a:gd name="T1" fmla="*/ 12 h 23"/>
                    <a:gd name="T2" fmla="*/ 16 w 39"/>
                    <a:gd name="T3" fmla="*/ 0 h 23"/>
                    <a:gd name="T4" fmla="*/ 2 w 39"/>
                    <a:gd name="T5" fmla="*/ 12 h 23"/>
                    <a:gd name="T6" fmla="*/ 23 w 39"/>
                    <a:gd name="T7" fmla="*/ 23 h 23"/>
                    <a:gd name="T8" fmla="*/ 37 w 39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3">
                      <a:moveTo>
                        <a:pt x="37" y="12"/>
                      </a:moveTo>
                      <a:cubicBezTo>
                        <a:pt x="35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2" y="12"/>
                      </a:cubicBezTo>
                      <a:cubicBezTo>
                        <a:pt x="4" y="18"/>
                        <a:pt x="13" y="23"/>
                        <a:pt x="23" y="23"/>
                      </a:cubicBezTo>
                      <a:cubicBezTo>
                        <a:pt x="32" y="23"/>
                        <a:pt x="39" y="18"/>
                        <a:pt x="3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0" name="Freeform 615">
                  <a:extLst>
                    <a:ext uri="{FF2B5EF4-FFF2-40B4-BE49-F238E27FC236}">
                      <a16:creationId xmlns:a16="http://schemas.microsoft.com/office/drawing/2014/main" id="{B5CC2E98-010F-403C-BB9A-72DD28194E20}"/>
                    </a:ext>
                  </a:extLst>
                </p:cNvPr>
                <p:cNvSpPr/>
                <p:nvPr/>
              </p:nvSpPr>
              <p:spPr bwMode="auto">
                <a:xfrm>
                  <a:off x="5572" y="2931"/>
                  <a:ext cx="80" cy="48"/>
                </a:xfrm>
                <a:custGeom>
                  <a:avLst/>
                  <a:gdLst>
                    <a:gd name="T0" fmla="*/ 37 w 39"/>
                    <a:gd name="T1" fmla="*/ 12 h 23"/>
                    <a:gd name="T2" fmla="*/ 16 w 39"/>
                    <a:gd name="T3" fmla="*/ 0 h 23"/>
                    <a:gd name="T4" fmla="*/ 3 w 39"/>
                    <a:gd name="T5" fmla="*/ 12 h 23"/>
                    <a:gd name="T6" fmla="*/ 24 w 39"/>
                    <a:gd name="T7" fmla="*/ 23 h 23"/>
                    <a:gd name="T8" fmla="*/ 37 w 39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3">
                      <a:moveTo>
                        <a:pt x="37" y="12"/>
                      </a:moveTo>
                      <a:cubicBezTo>
                        <a:pt x="35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3" y="12"/>
                      </a:cubicBezTo>
                      <a:cubicBezTo>
                        <a:pt x="5" y="18"/>
                        <a:pt x="14" y="23"/>
                        <a:pt x="24" y="23"/>
                      </a:cubicBezTo>
                      <a:cubicBezTo>
                        <a:pt x="34" y="23"/>
                        <a:pt x="39" y="18"/>
                        <a:pt x="3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1" name="Freeform 616">
                  <a:extLst>
                    <a:ext uri="{FF2B5EF4-FFF2-40B4-BE49-F238E27FC236}">
                      <a16:creationId xmlns:a16="http://schemas.microsoft.com/office/drawing/2014/main" id="{79D5BD72-A11D-4BB9-A25C-3B9411DC2ABD}"/>
                    </a:ext>
                  </a:extLst>
                </p:cNvPr>
                <p:cNvSpPr/>
                <p:nvPr/>
              </p:nvSpPr>
              <p:spPr bwMode="auto">
                <a:xfrm>
                  <a:off x="5661" y="2931"/>
                  <a:ext cx="80" cy="48"/>
                </a:xfrm>
                <a:custGeom>
                  <a:avLst/>
                  <a:gdLst>
                    <a:gd name="T0" fmla="*/ 36 w 39"/>
                    <a:gd name="T1" fmla="*/ 12 h 23"/>
                    <a:gd name="T2" fmla="*/ 15 w 39"/>
                    <a:gd name="T3" fmla="*/ 0 h 23"/>
                    <a:gd name="T4" fmla="*/ 2 w 39"/>
                    <a:gd name="T5" fmla="*/ 12 h 23"/>
                    <a:gd name="T6" fmla="*/ 24 w 39"/>
                    <a:gd name="T7" fmla="*/ 23 h 23"/>
                    <a:gd name="T8" fmla="*/ 36 w 39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3">
                      <a:moveTo>
                        <a:pt x="36" y="12"/>
                      </a:moveTo>
                      <a:cubicBezTo>
                        <a:pt x="34" y="5"/>
                        <a:pt x="24" y="0"/>
                        <a:pt x="15" y="0"/>
                      </a:cubicBezTo>
                      <a:cubicBezTo>
                        <a:pt x="5" y="0"/>
                        <a:pt x="0" y="5"/>
                        <a:pt x="2" y="12"/>
                      </a:cubicBezTo>
                      <a:cubicBezTo>
                        <a:pt x="4" y="18"/>
                        <a:pt x="14" y="23"/>
                        <a:pt x="24" y="23"/>
                      </a:cubicBezTo>
                      <a:cubicBezTo>
                        <a:pt x="33" y="23"/>
                        <a:pt x="39" y="18"/>
                        <a:pt x="3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2" name="Freeform 617">
                  <a:extLst>
                    <a:ext uri="{FF2B5EF4-FFF2-40B4-BE49-F238E27FC236}">
                      <a16:creationId xmlns:a16="http://schemas.microsoft.com/office/drawing/2014/main" id="{A76DD3C1-EBF1-440F-A049-DBAB00B1C37E}"/>
                    </a:ext>
                  </a:extLst>
                </p:cNvPr>
                <p:cNvSpPr/>
                <p:nvPr/>
              </p:nvSpPr>
              <p:spPr bwMode="auto">
                <a:xfrm>
                  <a:off x="5328" y="2989"/>
                  <a:ext cx="81" cy="48"/>
                </a:xfrm>
                <a:custGeom>
                  <a:avLst/>
                  <a:gdLst>
                    <a:gd name="T0" fmla="*/ 37 w 39"/>
                    <a:gd name="T1" fmla="*/ 12 h 23"/>
                    <a:gd name="T2" fmla="*/ 16 w 39"/>
                    <a:gd name="T3" fmla="*/ 0 h 23"/>
                    <a:gd name="T4" fmla="*/ 2 w 39"/>
                    <a:gd name="T5" fmla="*/ 12 h 23"/>
                    <a:gd name="T6" fmla="*/ 23 w 39"/>
                    <a:gd name="T7" fmla="*/ 23 h 23"/>
                    <a:gd name="T8" fmla="*/ 37 w 39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3">
                      <a:moveTo>
                        <a:pt x="37" y="12"/>
                      </a:moveTo>
                      <a:cubicBezTo>
                        <a:pt x="35" y="5"/>
                        <a:pt x="26" y="0"/>
                        <a:pt x="16" y="0"/>
                      </a:cubicBezTo>
                      <a:cubicBezTo>
                        <a:pt x="6" y="0"/>
                        <a:pt x="0" y="5"/>
                        <a:pt x="2" y="12"/>
                      </a:cubicBezTo>
                      <a:cubicBezTo>
                        <a:pt x="4" y="18"/>
                        <a:pt x="14" y="23"/>
                        <a:pt x="23" y="23"/>
                      </a:cubicBezTo>
                      <a:cubicBezTo>
                        <a:pt x="33" y="23"/>
                        <a:pt x="39" y="18"/>
                        <a:pt x="3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3" name="Freeform 618">
                  <a:extLst>
                    <a:ext uri="{FF2B5EF4-FFF2-40B4-BE49-F238E27FC236}">
                      <a16:creationId xmlns:a16="http://schemas.microsoft.com/office/drawing/2014/main" id="{5CF98275-8EA5-4E2B-B7E0-579C20D50455}"/>
                    </a:ext>
                  </a:extLst>
                </p:cNvPr>
                <p:cNvSpPr/>
                <p:nvPr/>
              </p:nvSpPr>
              <p:spPr bwMode="auto">
                <a:xfrm>
                  <a:off x="5417" y="2989"/>
                  <a:ext cx="81" cy="48"/>
                </a:xfrm>
                <a:custGeom>
                  <a:avLst/>
                  <a:gdLst>
                    <a:gd name="T0" fmla="*/ 37 w 39"/>
                    <a:gd name="T1" fmla="*/ 12 h 23"/>
                    <a:gd name="T2" fmla="*/ 16 w 39"/>
                    <a:gd name="T3" fmla="*/ 0 h 23"/>
                    <a:gd name="T4" fmla="*/ 2 w 39"/>
                    <a:gd name="T5" fmla="*/ 12 h 23"/>
                    <a:gd name="T6" fmla="*/ 24 w 39"/>
                    <a:gd name="T7" fmla="*/ 23 h 23"/>
                    <a:gd name="T8" fmla="*/ 37 w 39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3">
                      <a:moveTo>
                        <a:pt x="37" y="12"/>
                      </a:moveTo>
                      <a:cubicBezTo>
                        <a:pt x="35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2" y="12"/>
                      </a:cubicBezTo>
                      <a:cubicBezTo>
                        <a:pt x="4" y="18"/>
                        <a:pt x="14" y="23"/>
                        <a:pt x="24" y="23"/>
                      </a:cubicBezTo>
                      <a:cubicBezTo>
                        <a:pt x="33" y="23"/>
                        <a:pt x="39" y="18"/>
                        <a:pt x="3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4" name="Freeform 619">
                  <a:extLst>
                    <a:ext uri="{FF2B5EF4-FFF2-40B4-BE49-F238E27FC236}">
                      <a16:creationId xmlns:a16="http://schemas.microsoft.com/office/drawing/2014/main" id="{8FC8EF2A-E5C9-4AF4-B6D9-1E4C2E5A1575}"/>
                    </a:ext>
                  </a:extLst>
                </p:cNvPr>
                <p:cNvSpPr/>
                <p:nvPr/>
              </p:nvSpPr>
              <p:spPr bwMode="auto">
                <a:xfrm>
                  <a:off x="5506" y="2989"/>
                  <a:ext cx="80" cy="48"/>
                </a:xfrm>
                <a:custGeom>
                  <a:avLst/>
                  <a:gdLst>
                    <a:gd name="T0" fmla="*/ 37 w 39"/>
                    <a:gd name="T1" fmla="*/ 12 h 23"/>
                    <a:gd name="T2" fmla="*/ 15 w 39"/>
                    <a:gd name="T3" fmla="*/ 0 h 23"/>
                    <a:gd name="T4" fmla="*/ 2 w 39"/>
                    <a:gd name="T5" fmla="*/ 12 h 23"/>
                    <a:gd name="T6" fmla="*/ 23 w 39"/>
                    <a:gd name="T7" fmla="*/ 23 h 23"/>
                    <a:gd name="T8" fmla="*/ 37 w 39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3">
                      <a:moveTo>
                        <a:pt x="37" y="12"/>
                      </a:moveTo>
                      <a:cubicBezTo>
                        <a:pt x="35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2" y="12"/>
                      </a:cubicBezTo>
                      <a:cubicBezTo>
                        <a:pt x="4" y="18"/>
                        <a:pt x="14" y="23"/>
                        <a:pt x="23" y="23"/>
                      </a:cubicBezTo>
                      <a:cubicBezTo>
                        <a:pt x="33" y="23"/>
                        <a:pt x="39" y="18"/>
                        <a:pt x="3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5" name="Freeform 620">
                  <a:extLst>
                    <a:ext uri="{FF2B5EF4-FFF2-40B4-BE49-F238E27FC236}">
                      <a16:creationId xmlns:a16="http://schemas.microsoft.com/office/drawing/2014/main" id="{2540F81F-45C5-40B6-96F2-CCA65A676FA7}"/>
                    </a:ext>
                  </a:extLst>
                </p:cNvPr>
                <p:cNvSpPr/>
                <p:nvPr/>
              </p:nvSpPr>
              <p:spPr bwMode="auto">
                <a:xfrm>
                  <a:off x="5593" y="2989"/>
                  <a:ext cx="82" cy="48"/>
                </a:xfrm>
                <a:custGeom>
                  <a:avLst/>
                  <a:gdLst>
                    <a:gd name="T0" fmla="*/ 38 w 40"/>
                    <a:gd name="T1" fmla="*/ 12 h 23"/>
                    <a:gd name="T2" fmla="*/ 16 w 40"/>
                    <a:gd name="T3" fmla="*/ 0 h 23"/>
                    <a:gd name="T4" fmla="*/ 3 w 40"/>
                    <a:gd name="T5" fmla="*/ 12 h 23"/>
                    <a:gd name="T6" fmla="*/ 25 w 40"/>
                    <a:gd name="T7" fmla="*/ 23 h 23"/>
                    <a:gd name="T8" fmla="*/ 38 w 40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3">
                      <a:moveTo>
                        <a:pt x="38" y="12"/>
                      </a:moveTo>
                      <a:cubicBezTo>
                        <a:pt x="35" y="5"/>
                        <a:pt x="26" y="0"/>
                        <a:pt x="16" y="0"/>
                      </a:cubicBezTo>
                      <a:cubicBezTo>
                        <a:pt x="6" y="0"/>
                        <a:pt x="0" y="5"/>
                        <a:pt x="3" y="12"/>
                      </a:cubicBezTo>
                      <a:cubicBezTo>
                        <a:pt x="5" y="18"/>
                        <a:pt x="15" y="23"/>
                        <a:pt x="25" y="23"/>
                      </a:cubicBezTo>
                      <a:cubicBezTo>
                        <a:pt x="34" y="23"/>
                        <a:pt x="40" y="18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6" name="Freeform 621">
                  <a:extLst>
                    <a:ext uri="{FF2B5EF4-FFF2-40B4-BE49-F238E27FC236}">
                      <a16:creationId xmlns:a16="http://schemas.microsoft.com/office/drawing/2014/main" id="{42FE14AE-D953-437F-9A2E-202E81DB567E}"/>
                    </a:ext>
                  </a:extLst>
                </p:cNvPr>
                <p:cNvSpPr/>
                <p:nvPr/>
              </p:nvSpPr>
              <p:spPr bwMode="auto">
                <a:xfrm>
                  <a:off x="5681" y="2989"/>
                  <a:ext cx="83" cy="48"/>
                </a:xfrm>
                <a:custGeom>
                  <a:avLst/>
                  <a:gdLst>
                    <a:gd name="T0" fmla="*/ 37 w 40"/>
                    <a:gd name="T1" fmla="*/ 12 h 23"/>
                    <a:gd name="T2" fmla="*/ 16 w 40"/>
                    <a:gd name="T3" fmla="*/ 0 h 23"/>
                    <a:gd name="T4" fmla="*/ 3 w 40"/>
                    <a:gd name="T5" fmla="*/ 12 h 23"/>
                    <a:gd name="T6" fmla="*/ 25 w 40"/>
                    <a:gd name="T7" fmla="*/ 23 h 23"/>
                    <a:gd name="T8" fmla="*/ 37 w 40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3">
                      <a:moveTo>
                        <a:pt x="37" y="12"/>
                      </a:moveTo>
                      <a:cubicBezTo>
                        <a:pt x="35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3" y="12"/>
                      </a:cubicBezTo>
                      <a:cubicBezTo>
                        <a:pt x="5" y="18"/>
                        <a:pt x="15" y="23"/>
                        <a:pt x="25" y="23"/>
                      </a:cubicBezTo>
                      <a:cubicBezTo>
                        <a:pt x="34" y="23"/>
                        <a:pt x="40" y="18"/>
                        <a:pt x="3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7" name="Freeform 622">
                  <a:extLst>
                    <a:ext uri="{FF2B5EF4-FFF2-40B4-BE49-F238E27FC236}">
                      <a16:creationId xmlns:a16="http://schemas.microsoft.com/office/drawing/2014/main" id="{692BAF5A-BFC7-4384-9D2C-352687E51BDB}"/>
                    </a:ext>
                  </a:extLst>
                </p:cNvPr>
                <p:cNvSpPr/>
                <p:nvPr/>
              </p:nvSpPr>
              <p:spPr bwMode="auto">
                <a:xfrm>
                  <a:off x="5945" y="2989"/>
                  <a:ext cx="85" cy="48"/>
                </a:xfrm>
                <a:custGeom>
                  <a:avLst/>
                  <a:gdLst>
                    <a:gd name="T0" fmla="*/ 38 w 41"/>
                    <a:gd name="T1" fmla="*/ 12 h 23"/>
                    <a:gd name="T2" fmla="*/ 15 w 41"/>
                    <a:gd name="T3" fmla="*/ 0 h 23"/>
                    <a:gd name="T4" fmla="*/ 3 w 41"/>
                    <a:gd name="T5" fmla="*/ 12 h 23"/>
                    <a:gd name="T6" fmla="*/ 26 w 41"/>
                    <a:gd name="T7" fmla="*/ 23 h 23"/>
                    <a:gd name="T8" fmla="*/ 38 w 41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3">
                      <a:moveTo>
                        <a:pt x="38" y="12"/>
                      </a:moveTo>
                      <a:cubicBezTo>
                        <a:pt x="35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3" y="12"/>
                      </a:cubicBezTo>
                      <a:cubicBezTo>
                        <a:pt x="6" y="18"/>
                        <a:pt x="16" y="23"/>
                        <a:pt x="26" y="23"/>
                      </a:cubicBezTo>
                      <a:cubicBezTo>
                        <a:pt x="35" y="23"/>
                        <a:pt x="41" y="18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8" name="Freeform 623">
                  <a:extLst>
                    <a:ext uri="{FF2B5EF4-FFF2-40B4-BE49-F238E27FC236}">
                      <a16:creationId xmlns:a16="http://schemas.microsoft.com/office/drawing/2014/main" id="{A621EE4A-031C-4EC6-B259-FC94995368E5}"/>
                    </a:ext>
                  </a:extLst>
                </p:cNvPr>
                <p:cNvSpPr/>
                <p:nvPr/>
              </p:nvSpPr>
              <p:spPr bwMode="auto">
                <a:xfrm>
                  <a:off x="6034" y="2989"/>
                  <a:ext cx="85" cy="48"/>
                </a:xfrm>
                <a:custGeom>
                  <a:avLst/>
                  <a:gdLst>
                    <a:gd name="T0" fmla="*/ 38 w 41"/>
                    <a:gd name="T1" fmla="*/ 12 h 23"/>
                    <a:gd name="T2" fmla="*/ 15 w 41"/>
                    <a:gd name="T3" fmla="*/ 0 h 23"/>
                    <a:gd name="T4" fmla="*/ 3 w 41"/>
                    <a:gd name="T5" fmla="*/ 12 h 23"/>
                    <a:gd name="T6" fmla="*/ 26 w 41"/>
                    <a:gd name="T7" fmla="*/ 23 h 23"/>
                    <a:gd name="T8" fmla="*/ 38 w 41"/>
                    <a:gd name="T9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3">
                      <a:moveTo>
                        <a:pt x="38" y="12"/>
                      </a:moveTo>
                      <a:cubicBezTo>
                        <a:pt x="35" y="5"/>
                        <a:pt x="25" y="0"/>
                        <a:pt x="15" y="0"/>
                      </a:cubicBezTo>
                      <a:cubicBezTo>
                        <a:pt x="5" y="0"/>
                        <a:pt x="0" y="5"/>
                        <a:pt x="3" y="12"/>
                      </a:cubicBezTo>
                      <a:cubicBezTo>
                        <a:pt x="6" y="18"/>
                        <a:pt x="16" y="23"/>
                        <a:pt x="26" y="23"/>
                      </a:cubicBezTo>
                      <a:cubicBezTo>
                        <a:pt x="35" y="23"/>
                        <a:pt x="41" y="18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09" name="Freeform 624">
                  <a:extLst>
                    <a:ext uri="{FF2B5EF4-FFF2-40B4-BE49-F238E27FC236}">
                      <a16:creationId xmlns:a16="http://schemas.microsoft.com/office/drawing/2014/main" id="{2D0F8452-1616-44E9-BDF6-A0828B6FE09B}"/>
                    </a:ext>
                  </a:extLst>
                </p:cNvPr>
                <p:cNvSpPr/>
                <p:nvPr/>
              </p:nvSpPr>
              <p:spPr bwMode="auto">
                <a:xfrm>
                  <a:off x="5347" y="3047"/>
                  <a:ext cx="83" cy="50"/>
                </a:xfrm>
                <a:custGeom>
                  <a:avLst/>
                  <a:gdLst>
                    <a:gd name="T0" fmla="*/ 38 w 40"/>
                    <a:gd name="T1" fmla="*/ 12 h 24"/>
                    <a:gd name="T2" fmla="*/ 16 w 40"/>
                    <a:gd name="T3" fmla="*/ 0 h 24"/>
                    <a:gd name="T4" fmla="*/ 2 w 40"/>
                    <a:gd name="T5" fmla="*/ 12 h 24"/>
                    <a:gd name="T6" fmla="*/ 24 w 40"/>
                    <a:gd name="T7" fmla="*/ 24 h 24"/>
                    <a:gd name="T8" fmla="*/ 38 w 40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4">
                      <a:moveTo>
                        <a:pt x="38" y="12"/>
                      </a:moveTo>
                      <a:cubicBezTo>
                        <a:pt x="35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2" y="12"/>
                      </a:cubicBezTo>
                      <a:cubicBezTo>
                        <a:pt x="4" y="19"/>
                        <a:pt x="14" y="24"/>
                        <a:pt x="24" y="24"/>
                      </a:cubicBezTo>
                      <a:cubicBezTo>
                        <a:pt x="34" y="24"/>
                        <a:pt x="40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0" name="Freeform 625">
                  <a:extLst>
                    <a:ext uri="{FF2B5EF4-FFF2-40B4-BE49-F238E27FC236}">
                      <a16:creationId xmlns:a16="http://schemas.microsoft.com/office/drawing/2014/main" id="{2147353F-CCDE-4A75-92CB-76411B89C2B6}"/>
                    </a:ext>
                  </a:extLst>
                </p:cNvPr>
                <p:cNvSpPr/>
                <p:nvPr/>
              </p:nvSpPr>
              <p:spPr bwMode="auto">
                <a:xfrm>
                  <a:off x="5436" y="3047"/>
                  <a:ext cx="82" cy="50"/>
                </a:xfrm>
                <a:custGeom>
                  <a:avLst/>
                  <a:gdLst>
                    <a:gd name="T0" fmla="*/ 38 w 40"/>
                    <a:gd name="T1" fmla="*/ 12 h 24"/>
                    <a:gd name="T2" fmla="*/ 16 w 40"/>
                    <a:gd name="T3" fmla="*/ 0 h 24"/>
                    <a:gd name="T4" fmla="*/ 3 w 40"/>
                    <a:gd name="T5" fmla="*/ 12 h 24"/>
                    <a:gd name="T6" fmla="*/ 24 w 40"/>
                    <a:gd name="T7" fmla="*/ 24 h 24"/>
                    <a:gd name="T8" fmla="*/ 38 w 40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4">
                      <a:moveTo>
                        <a:pt x="38" y="12"/>
                      </a:moveTo>
                      <a:cubicBezTo>
                        <a:pt x="36" y="6"/>
                        <a:pt x="26" y="0"/>
                        <a:pt x="16" y="0"/>
                      </a:cubicBezTo>
                      <a:cubicBezTo>
                        <a:pt x="7" y="0"/>
                        <a:pt x="0" y="6"/>
                        <a:pt x="3" y="12"/>
                      </a:cubicBezTo>
                      <a:cubicBezTo>
                        <a:pt x="5" y="19"/>
                        <a:pt x="14" y="24"/>
                        <a:pt x="24" y="24"/>
                      </a:cubicBezTo>
                      <a:cubicBezTo>
                        <a:pt x="34" y="24"/>
                        <a:pt x="40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1" name="Freeform 626">
                  <a:extLst>
                    <a:ext uri="{FF2B5EF4-FFF2-40B4-BE49-F238E27FC236}">
                      <a16:creationId xmlns:a16="http://schemas.microsoft.com/office/drawing/2014/main" id="{5463ADD6-32A2-42CB-B32B-1E55EC2A2820}"/>
                    </a:ext>
                  </a:extLst>
                </p:cNvPr>
                <p:cNvSpPr/>
                <p:nvPr/>
              </p:nvSpPr>
              <p:spPr bwMode="auto">
                <a:xfrm>
                  <a:off x="5793" y="3047"/>
                  <a:ext cx="84" cy="50"/>
                </a:xfrm>
                <a:custGeom>
                  <a:avLst/>
                  <a:gdLst>
                    <a:gd name="T0" fmla="*/ 38 w 41"/>
                    <a:gd name="T1" fmla="*/ 12 h 24"/>
                    <a:gd name="T2" fmla="*/ 16 w 41"/>
                    <a:gd name="T3" fmla="*/ 0 h 24"/>
                    <a:gd name="T4" fmla="*/ 3 w 41"/>
                    <a:gd name="T5" fmla="*/ 12 h 24"/>
                    <a:gd name="T6" fmla="*/ 25 w 41"/>
                    <a:gd name="T7" fmla="*/ 24 h 24"/>
                    <a:gd name="T8" fmla="*/ 38 w 41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4">
                      <a:moveTo>
                        <a:pt x="38" y="12"/>
                      </a:moveTo>
                      <a:cubicBezTo>
                        <a:pt x="35" y="6"/>
                        <a:pt x="25" y="0"/>
                        <a:pt x="16" y="0"/>
                      </a:cubicBezTo>
                      <a:cubicBezTo>
                        <a:pt x="6" y="0"/>
                        <a:pt x="0" y="6"/>
                        <a:pt x="3" y="12"/>
                      </a:cubicBezTo>
                      <a:cubicBezTo>
                        <a:pt x="5" y="19"/>
                        <a:pt x="15" y="24"/>
                        <a:pt x="25" y="24"/>
                      </a:cubicBezTo>
                      <a:cubicBezTo>
                        <a:pt x="35" y="24"/>
                        <a:pt x="41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2" name="Freeform 627">
                  <a:extLst>
                    <a:ext uri="{FF2B5EF4-FFF2-40B4-BE49-F238E27FC236}">
                      <a16:creationId xmlns:a16="http://schemas.microsoft.com/office/drawing/2014/main" id="{CBF793ED-B217-4308-8F81-E88DFD214645}"/>
                    </a:ext>
                  </a:extLst>
                </p:cNvPr>
                <p:cNvSpPr/>
                <p:nvPr/>
              </p:nvSpPr>
              <p:spPr bwMode="auto">
                <a:xfrm>
                  <a:off x="6061" y="3047"/>
                  <a:ext cx="84" cy="50"/>
                </a:xfrm>
                <a:custGeom>
                  <a:avLst/>
                  <a:gdLst>
                    <a:gd name="T0" fmla="*/ 38 w 41"/>
                    <a:gd name="T1" fmla="*/ 12 h 24"/>
                    <a:gd name="T2" fmla="*/ 15 w 41"/>
                    <a:gd name="T3" fmla="*/ 0 h 24"/>
                    <a:gd name="T4" fmla="*/ 3 w 41"/>
                    <a:gd name="T5" fmla="*/ 12 h 24"/>
                    <a:gd name="T6" fmla="*/ 26 w 41"/>
                    <a:gd name="T7" fmla="*/ 24 h 24"/>
                    <a:gd name="T8" fmla="*/ 38 w 41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4">
                      <a:moveTo>
                        <a:pt x="38" y="12"/>
                      </a:moveTo>
                      <a:cubicBezTo>
                        <a:pt x="35" y="6"/>
                        <a:pt x="25" y="0"/>
                        <a:pt x="15" y="0"/>
                      </a:cubicBezTo>
                      <a:cubicBezTo>
                        <a:pt x="5" y="0"/>
                        <a:pt x="0" y="6"/>
                        <a:pt x="3" y="12"/>
                      </a:cubicBezTo>
                      <a:cubicBezTo>
                        <a:pt x="5" y="19"/>
                        <a:pt x="16" y="24"/>
                        <a:pt x="26" y="24"/>
                      </a:cubicBezTo>
                      <a:cubicBezTo>
                        <a:pt x="35" y="24"/>
                        <a:pt x="41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3" name="Freeform 628">
                  <a:extLst>
                    <a:ext uri="{FF2B5EF4-FFF2-40B4-BE49-F238E27FC236}">
                      <a16:creationId xmlns:a16="http://schemas.microsoft.com/office/drawing/2014/main" id="{74707722-D41E-409B-864F-73DD705717D2}"/>
                    </a:ext>
                  </a:extLst>
                </p:cNvPr>
                <p:cNvSpPr/>
                <p:nvPr/>
              </p:nvSpPr>
              <p:spPr bwMode="auto">
                <a:xfrm>
                  <a:off x="6150" y="3047"/>
                  <a:ext cx="84" cy="50"/>
                </a:xfrm>
                <a:custGeom>
                  <a:avLst/>
                  <a:gdLst>
                    <a:gd name="T0" fmla="*/ 38 w 41"/>
                    <a:gd name="T1" fmla="*/ 12 h 24"/>
                    <a:gd name="T2" fmla="*/ 15 w 41"/>
                    <a:gd name="T3" fmla="*/ 0 h 24"/>
                    <a:gd name="T4" fmla="*/ 3 w 41"/>
                    <a:gd name="T5" fmla="*/ 12 h 24"/>
                    <a:gd name="T6" fmla="*/ 26 w 41"/>
                    <a:gd name="T7" fmla="*/ 24 h 24"/>
                    <a:gd name="T8" fmla="*/ 38 w 41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4">
                      <a:moveTo>
                        <a:pt x="38" y="12"/>
                      </a:moveTo>
                      <a:cubicBezTo>
                        <a:pt x="35" y="6"/>
                        <a:pt x="25" y="0"/>
                        <a:pt x="15" y="0"/>
                      </a:cubicBezTo>
                      <a:cubicBezTo>
                        <a:pt x="5" y="0"/>
                        <a:pt x="0" y="6"/>
                        <a:pt x="3" y="12"/>
                      </a:cubicBezTo>
                      <a:cubicBezTo>
                        <a:pt x="6" y="19"/>
                        <a:pt x="16" y="24"/>
                        <a:pt x="26" y="24"/>
                      </a:cubicBezTo>
                      <a:cubicBezTo>
                        <a:pt x="36" y="24"/>
                        <a:pt x="41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4" name="Freeform 629">
                  <a:extLst>
                    <a:ext uri="{FF2B5EF4-FFF2-40B4-BE49-F238E27FC236}">
                      <a16:creationId xmlns:a16="http://schemas.microsoft.com/office/drawing/2014/main" id="{4FF67E7F-43A0-4063-B32C-815EB26DD2E0}"/>
                    </a:ext>
                  </a:extLst>
                </p:cNvPr>
                <p:cNvSpPr/>
                <p:nvPr/>
              </p:nvSpPr>
              <p:spPr bwMode="auto">
                <a:xfrm>
                  <a:off x="6238" y="3047"/>
                  <a:ext cx="87" cy="50"/>
                </a:xfrm>
                <a:custGeom>
                  <a:avLst/>
                  <a:gdLst>
                    <a:gd name="T0" fmla="*/ 38 w 42"/>
                    <a:gd name="T1" fmla="*/ 12 h 24"/>
                    <a:gd name="T2" fmla="*/ 15 w 42"/>
                    <a:gd name="T3" fmla="*/ 0 h 24"/>
                    <a:gd name="T4" fmla="*/ 3 w 42"/>
                    <a:gd name="T5" fmla="*/ 12 h 24"/>
                    <a:gd name="T6" fmla="*/ 26 w 42"/>
                    <a:gd name="T7" fmla="*/ 24 h 24"/>
                    <a:gd name="T8" fmla="*/ 38 w 42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8" y="12"/>
                      </a:moveTo>
                      <a:cubicBezTo>
                        <a:pt x="35" y="6"/>
                        <a:pt x="25" y="0"/>
                        <a:pt x="15" y="0"/>
                      </a:cubicBezTo>
                      <a:cubicBezTo>
                        <a:pt x="5" y="0"/>
                        <a:pt x="0" y="6"/>
                        <a:pt x="3" y="12"/>
                      </a:cubicBezTo>
                      <a:cubicBezTo>
                        <a:pt x="6" y="19"/>
                        <a:pt x="17" y="24"/>
                        <a:pt x="26" y="24"/>
                      </a:cubicBezTo>
                      <a:cubicBezTo>
                        <a:pt x="36" y="24"/>
                        <a:pt x="42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5" name="Freeform 630">
                  <a:extLst>
                    <a:ext uri="{FF2B5EF4-FFF2-40B4-BE49-F238E27FC236}">
                      <a16:creationId xmlns:a16="http://schemas.microsoft.com/office/drawing/2014/main" id="{79183DCC-E7F0-4125-8342-03EA0E7E0B95}"/>
                    </a:ext>
                  </a:extLst>
                </p:cNvPr>
                <p:cNvSpPr/>
                <p:nvPr/>
              </p:nvSpPr>
              <p:spPr bwMode="auto">
                <a:xfrm>
                  <a:off x="5547" y="3109"/>
                  <a:ext cx="83" cy="50"/>
                </a:xfrm>
                <a:custGeom>
                  <a:avLst/>
                  <a:gdLst>
                    <a:gd name="T0" fmla="*/ 38 w 40"/>
                    <a:gd name="T1" fmla="*/ 12 h 24"/>
                    <a:gd name="T2" fmla="*/ 16 w 40"/>
                    <a:gd name="T3" fmla="*/ 0 h 24"/>
                    <a:gd name="T4" fmla="*/ 2 w 40"/>
                    <a:gd name="T5" fmla="*/ 12 h 24"/>
                    <a:gd name="T6" fmla="*/ 24 w 40"/>
                    <a:gd name="T7" fmla="*/ 24 h 24"/>
                    <a:gd name="T8" fmla="*/ 38 w 40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4">
                      <a:moveTo>
                        <a:pt x="38" y="12"/>
                      </a:moveTo>
                      <a:cubicBezTo>
                        <a:pt x="35" y="5"/>
                        <a:pt x="25" y="0"/>
                        <a:pt x="16" y="0"/>
                      </a:cubicBezTo>
                      <a:cubicBezTo>
                        <a:pt x="6" y="0"/>
                        <a:pt x="0" y="5"/>
                        <a:pt x="2" y="12"/>
                      </a:cubicBezTo>
                      <a:cubicBezTo>
                        <a:pt x="4" y="19"/>
                        <a:pt x="14" y="24"/>
                        <a:pt x="24" y="24"/>
                      </a:cubicBezTo>
                      <a:cubicBezTo>
                        <a:pt x="34" y="24"/>
                        <a:pt x="40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6" name="Freeform 631">
                  <a:extLst>
                    <a:ext uri="{FF2B5EF4-FFF2-40B4-BE49-F238E27FC236}">
                      <a16:creationId xmlns:a16="http://schemas.microsoft.com/office/drawing/2014/main" id="{4B987C62-B52B-4F23-AF92-D54430FFDF31}"/>
                    </a:ext>
                  </a:extLst>
                </p:cNvPr>
                <p:cNvSpPr/>
                <p:nvPr/>
              </p:nvSpPr>
              <p:spPr bwMode="auto">
                <a:xfrm>
                  <a:off x="5636" y="3109"/>
                  <a:ext cx="84" cy="50"/>
                </a:xfrm>
                <a:custGeom>
                  <a:avLst/>
                  <a:gdLst>
                    <a:gd name="T0" fmla="*/ 38 w 41"/>
                    <a:gd name="T1" fmla="*/ 12 h 24"/>
                    <a:gd name="T2" fmla="*/ 16 w 41"/>
                    <a:gd name="T3" fmla="*/ 0 h 24"/>
                    <a:gd name="T4" fmla="*/ 3 w 41"/>
                    <a:gd name="T5" fmla="*/ 12 h 24"/>
                    <a:gd name="T6" fmla="*/ 25 w 41"/>
                    <a:gd name="T7" fmla="*/ 24 h 24"/>
                    <a:gd name="T8" fmla="*/ 38 w 41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24">
                      <a:moveTo>
                        <a:pt x="38" y="12"/>
                      </a:moveTo>
                      <a:cubicBezTo>
                        <a:pt x="36" y="5"/>
                        <a:pt x="26" y="0"/>
                        <a:pt x="16" y="0"/>
                      </a:cubicBezTo>
                      <a:cubicBezTo>
                        <a:pt x="6" y="0"/>
                        <a:pt x="0" y="5"/>
                        <a:pt x="3" y="12"/>
                      </a:cubicBezTo>
                      <a:cubicBezTo>
                        <a:pt x="5" y="19"/>
                        <a:pt x="15" y="24"/>
                        <a:pt x="25" y="24"/>
                      </a:cubicBezTo>
                      <a:cubicBezTo>
                        <a:pt x="35" y="24"/>
                        <a:pt x="41" y="19"/>
                        <a:pt x="3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7" name="Freeform 632">
                  <a:extLst>
                    <a:ext uri="{FF2B5EF4-FFF2-40B4-BE49-F238E27FC236}">
                      <a16:creationId xmlns:a16="http://schemas.microsoft.com/office/drawing/2014/main" id="{6771CDB3-990F-4678-A113-B3B041F829D2}"/>
                    </a:ext>
                  </a:extLst>
                </p:cNvPr>
                <p:cNvSpPr/>
                <p:nvPr/>
              </p:nvSpPr>
              <p:spPr bwMode="auto">
                <a:xfrm>
                  <a:off x="6176" y="3109"/>
                  <a:ext cx="87" cy="50"/>
                </a:xfrm>
                <a:custGeom>
                  <a:avLst/>
                  <a:gdLst>
                    <a:gd name="T0" fmla="*/ 39 w 42"/>
                    <a:gd name="T1" fmla="*/ 12 h 24"/>
                    <a:gd name="T2" fmla="*/ 15 w 42"/>
                    <a:gd name="T3" fmla="*/ 0 h 24"/>
                    <a:gd name="T4" fmla="*/ 3 w 42"/>
                    <a:gd name="T5" fmla="*/ 12 h 24"/>
                    <a:gd name="T6" fmla="*/ 27 w 42"/>
                    <a:gd name="T7" fmla="*/ 24 h 24"/>
                    <a:gd name="T8" fmla="*/ 39 w 42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9" y="12"/>
                      </a:moveTo>
                      <a:cubicBezTo>
                        <a:pt x="36" y="5"/>
                        <a:pt x="25" y="0"/>
                        <a:pt x="15" y="0"/>
                      </a:cubicBezTo>
                      <a:cubicBezTo>
                        <a:pt x="6" y="0"/>
                        <a:pt x="0" y="5"/>
                        <a:pt x="3" y="12"/>
                      </a:cubicBezTo>
                      <a:cubicBezTo>
                        <a:pt x="6" y="19"/>
                        <a:pt x="17" y="24"/>
                        <a:pt x="27" y="24"/>
                      </a:cubicBezTo>
                      <a:cubicBezTo>
                        <a:pt x="37" y="24"/>
                        <a:pt x="42" y="19"/>
                        <a:pt x="39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8" name="Freeform 633">
                  <a:extLst>
                    <a:ext uri="{FF2B5EF4-FFF2-40B4-BE49-F238E27FC236}">
                      <a16:creationId xmlns:a16="http://schemas.microsoft.com/office/drawing/2014/main" id="{7F6AAFD8-0DEC-4E93-8E40-3DB03DA635F2}"/>
                    </a:ext>
                  </a:extLst>
                </p:cNvPr>
                <p:cNvSpPr/>
                <p:nvPr/>
              </p:nvSpPr>
              <p:spPr bwMode="auto">
                <a:xfrm>
                  <a:off x="6267" y="3109"/>
                  <a:ext cx="87" cy="50"/>
                </a:xfrm>
                <a:custGeom>
                  <a:avLst/>
                  <a:gdLst>
                    <a:gd name="T0" fmla="*/ 39 w 42"/>
                    <a:gd name="T1" fmla="*/ 12 h 24"/>
                    <a:gd name="T2" fmla="*/ 15 w 42"/>
                    <a:gd name="T3" fmla="*/ 0 h 24"/>
                    <a:gd name="T4" fmla="*/ 3 w 42"/>
                    <a:gd name="T5" fmla="*/ 12 h 24"/>
                    <a:gd name="T6" fmla="*/ 27 w 42"/>
                    <a:gd name="T7" fmla="*/ 24 h 24"/>
                    <a:gd name="T8" fmla="*/ 39 w 42"/>
                    <a:gd name="T9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9" y="12"/>
                      </a:moveTo>
                      <a:cubicBezTo>
                        <a:pt x="35" y="5"/>
                        <a:pt x="25" y="0"/>
                        <a:pt x="15" y="0"/>
                      </a:cubicBezTo>
                      <a:cubicBezTo>
                        <a:pt x="5" y="0"/>
                        <a:pt x="0" y="5"/>
                        <a:pt x="3" y="12"/>
                      </a:cubicBezTo>
                      <a:cubicBezTo>
                        <a:pt x="6" y="19"/>
                        <a:pt x="17" y="24"/>
                        <a:pt x="27" y="24"/>
                      </a:cubicBezTo>
                      <a:cubicBezTo>
                        <a:pt x="37" y="24"/>
                        <a:pt x="42" y="19"/>
                        <a:pt x="39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19" name="Freeform 634">
                  <a:extLst>
                    <a:ext uri="{FF2B5EF4-FFF2-40B4-BE49-F238E27FC236}">
                      <a16:creationId xmlns:a16="http://schemas.microsoft.com/office/drawing/2014/main" id="{9405BB1C-9691-4D18-9E2E-1F7A648B74CD}"/>
                    </a:ext>
                  </a:extLst>
                </p:cNvPr>
                <p:cNvSpPr/>
                <p:nvPr/>
              </p:nvSpPr>
              <p:spPr bwMode="auto">
                <a:xfrm>
                  <a:off x="6729" y="3301"/>
                  <a:ext cx="91" cy="56"/>
                </a:xfrm>
                <a:custGeom>
                  <a:avLst/>
                  <a:gdLst>
                    <a:gd name="T0" fmla="*/ 40 w 44"/>
                    <a:gd name="T1" fmla="*/ 14 h 27"/>
                    <a:gd name="T2" fmla="*/ 15 w 44"/>
                    <a:gd name="T3" fmla="*/ 0 h 27"/>
                    <a:gd name="T4" fmla="*/ 3 w 44"/>
                    <a:gd name="T5" fmla="*/ 14 h 27"/>
                    <a:gd name="T6" fmla="*/ 29 w 44"/>
                    <a:gd name="T7" fmla="*/ 27 h 27"/>
                    <a:gd name="T8" fmla="*/ 40 w 44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7">
                      <a:moveTo>
                        <a:pt x="40" y="14"/>
                      </a:moveTo>
                      <a:cubicBezTo>
                        <a:pt x="36" y="6"/>
                        <a:pt x="25" y="0"/>
                        <a:pt x="15" y="0"/>
                      </a:cubicBezTo>
                      <a:cubicBezTo>
                        <a:pt x="5" y="0"/>
                        <a:pt x="0" y="6"/>
                        <a:pt x="3" y="14"/>
                      </a:cubicBezTo>
                      <a:cubicBezTo>
                        <a:pt x="7" y="21"/>
                        <a:pt x="19" y="27"/>
                        <a:pt x="29" y="27"/>
                      </a:cubicBezTo>
                      <a:cubicBezTo>
                        <a:pt x="39" y="27"/>
                        <a:pt x="44" y="21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0" name="Freeform 635">
                  <a:extLst>
                    <a:ext uri="{FF2B5EF4-FFF2-40B4-BE49-F238E27FC236}">
                      <a16:creationId xmlns:a16="http://schemas.microsoft.com/office/drawing/2014/main" id="{6AA64913-5D4F-4A2D-922F-60D1E38F7474}"/>
                    </a:ext>
                  </a:extLst>
                </p:cNvPr>
                <p:cNvSpPr/>
                <p:nvPr/>
              </p:nvSpPr>
              <p:spPr bwMode="auto">
                <a:xfrm>
                  <a:off x="6024" y="3171"/>
                  <a:ext cx="86" cy="52"/>
                </a:xfrm>
                <a:custGeom>
                  <a:avLst/>
                  <a:gdLst>
                    <a:gd name="T0" fmla="*/ 39 w 42"/>
                    <a:gd name="T1" fmla="*/ 13 h 25"/>
                    <a:gd name="T2" fmla="*/ 15 w 42"/>
                    <a:gd name="T3" fmla="*/ 0 h 25"/>
                    <a:gd name="T4" fmla="*/ 3 w 42"/>
                    <a:gd name="T5" fmla="*/ 13 h 25"/>
                    <a:gd name="T6" fmla="*/ 26 w 42"/>
                    <a:gd name="T7" fmla="*/ 25 h 25"/>
                    <a:gd name="T8" fmla="*/ 39 w 42"/>
                    <a:gd name="T9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5">
                      <a:moveTo>
                        <a:pt x="39" y="13"/>
                      </a:moveTo>
                      <a:cubicBezTo>
                        <a:pt x="36" y="6"/>
                        <a:pt x="25" y="0"/>
                        <a:pt x="15" y="0"/>
                      </a:cubicBezTo>
                      <a:cubicBezTo>
                        <a:pt x="5" y="0"/>
                        <a:pt x="0" y="6"/>
                        <a:pt x="3" y="13"/>
                      </a:cubicBezTo>
                      <a:cubicBezTo>
                        <a:pt x="5" y="20"/>
                        <a:pt x="16" y="25"/>
                        <a:pt x="26" y="25"/>
                      </a:cubicBezTo>
                      <a:cubicBezTo>
                        <a:pt x="36" y="25"/>
                        <a:pt x="42" y="20"/>
                        <a:pt x="39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1" name="Freeform 636">
                  <a:extLst>
                    <a:ext uri="{FF2B5EF4-FFF2-40B4-BE49-F238E27FC236}">
                      <a16:creationId xmlns:a16="http://schemas.microsoft.com/office/drawing/2014/main" id="{905AE6B8-E730-405E-8D54-52C0D0678DC1}"/>
                    </a:ext>
                  </a:extLst>
                </p:cNvPr>
                <p:cNvSpPr/>
                <p:nvPr/>
              </p:nvSpPr>
              <p:spPr bwMode="auto">
                <a:xfrm>
                  <a:off x="6205" y="3171"/>
                  <a:ext cx="87" cy="52"/>
                </a:xfrm>
                <a:custGeom>
                  <a:avLst/>
                  <a:gdLst>
                    <a:gd name="T0" fmla="*/ 39 w 42"/>
                    <a:gd name="T1" fmla="*/ 13 h 25"/>
                    <a:gd name="T2" fmla="*/ 15 w 42"/>
                    <a:gd name="T3" fmla="*/ 0 h 25"/>
                    <a:gd name="T4" fmla="*/ 3 w 42"/>
                    <a:gd name="T5" fmla="*/ 13 h 25"/>
                    <a:gd name="T6" fmla="*/ 27 w 42"/>
                    <a:gd name="T7" fmla="*/ 25 h 25"/>
                    <a:gd name="T8" fmla="*/ 39 w 42"/>
                    <a:gd name="T9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5">
                      <a:moveTo>
                        <a:pt x="39" y="13"/>
                      </a:moveTo>
                      <a:cubicBezTo>
                        <a:pt x="36" y="6"/>
                        <a:pt x="25" y="0"/>
                        <a:pt x="15" y="0"/>
                      </a:cubicBezTo>
                      <a:cubicBezTo>
                        <a:pt x="5" y="0"/>
                        <a:pt x="0" y="6"/>
                        <a:pt x="3" y="13"/>
                      </a:cubicBezTo>
                      <a:cubicBezTo>
                        <a:pt x="6" y="20"/>
                        <a:pt x="17" y="25"/>
                        <a:pt x="27" y="25"/>
                      </a:cubicBezTo>
                      <a:cubicBezTo>
                        <a:pt x="37" y="25"/>
                        <a:pt x="42" y="20"/>
                        <a:pt x="39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2" name="Freeform 637">
                  <a:extLst>
                    <a:ext uri="{FF2B5EF4-FFF2-40B4-BE49-F238E27FC236}">
                      <a16:creationId xmlns:a16="http://schemas.microsoft.com/office/drawing/2014/main" id="{7C7D5E18-9B60-48EA-BC0A-2654EF07775B}"/>
                    </a:ext>
                  </a:extLst>
                </p:cNvPr>
                <p:cNvSpPr/>
                <p:nvPr/>
              </p:nvSpPr>
              <p:spPr bwMode="auto">
                <a:xfrm>
                  <a:off x="5865" y="3235"/>
                  <a:ext cx="87" cy="54"/>
                </a:xfrm>
                <a:custGeom>
                  <a:avLst/>
                  <a:gdLst>
                    <a:gd name="T0" fmla="*/ 40 w 42"/>
                    <a:gd name="T1" fmla="*/ 13 h 26"/>
                    <a:gd name="T2" fmla="*/ 16 w 42"/>
                    <a:gd name="T3" fmla="*/ 0 h 26"/>
                    <a:gd name="T4" fmla="*/ 3 w 42"/>
                    <a:gd name="T5" fmla="*/ 13 h 26"/>
                    <a:gd name="T6" fmla="*/ 26 w 42"/>
                    <a:gd name="T7" fmla="*/ 26 h 26"/>
                    <a:gd name="T8" fmla="*/ 40 w 4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6">
                      <a:moveTo>
                        <a:pt x="40" y="13"/>
                      </a:moveTo>
                      <a:cubicBezTo>
                        <a:pt x="37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3" y="13"/>
                      </a:cubicBezTo>
                      <a:cubicBezTo>
                        <a:pt x="6" y="20"/>
                        <a:pt x="16" y="26"/>
                        <a:pt x="26" y="26"/>
                      </a:cubicBezTo>
                      <a:cubicBezTo>
                        <a:pt x="36" y="26"/>
                        <a:pt x="42" y="20"/>
                        <a:pt x="4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3" name="Freeform 638">
                  <a:extLst>
                    <a:ext uri="{FF2B5EF4-FFF2-40B4-BE49-F238E27FC236}">
                      <a16:creationId xmlns:a16="http://schemas.microsoft.com/office/drawing/2014/main" id="{DD2F6C5E-DE02-4B0A-888D-E85B22AAC69D}"/>
                    </a:ext>
                  </a:extLst>
                </p:cNvPr>
                <p:cNvSpPr/>
                <p:nvPr/>
              </p:nvSpPr>
              <p:spPr bwMode="auto">
                <a:xfrm>
                  <a:off x="5958" y="3235"/>
                  <a:ext cx="86" cy="54"/>
                </a:xfrm>
                <a:custGeom>
                  <a:avLst/>
                  <a:gdLst>
                    <a:gd name="T0" fmla="*/ 39 w 42"/>
                    <a:gd name="T1" fmla="*/ 13 h 26"/>
                    <a:gd name="T2" fmla="*/ 16 w 42"/>
                    <a:gd name="T3" fmla="*/ 0 h 26"/>
                    <a:gd name="T4" fmla="*/ 3 w 42"/>
                    <a:gd name="T5" fmla="*/ 13 h 26"/>
                    <a:gd name="T6" fmla="*/ 26 w 42"/>
                    <a:gd name="T7" fmla="*/ 26 h 26"/>
                    <a:gd name="T8" fmla="*/ 39 w 4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6">
                      <a:moveTo>
                        <a:pt x="39" y="13"/>
                      </a:moveTo>
                      <a:cubicBezTo>
                        <a:pt x="36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3" y="13"/>
                      </a:cubicBezTo>
                      <a:cubicBezTo>
                        <a:pt x="6" y="20"/>
                        <a:pt x="16" y="26"/>
                        <a:pt x="26" y="26"/>
                      </a:cubicBezTo>
                      <a:cubicBezTo>
                        <a:pt x="36" y="26"/>
                        <a:pt x="42" y="20"/>
                        <a:pt x="39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4" name="Freeform 639">
                  <a:extLst>
                    <a:ext uri="{FF2B5EF4-FFF2-40B4-BE49-F238E27FC236}">
                      <a16:creationId xmlns:a16="http://schemas.microsoft.com/office/drawing/2014/main" id="{9C8FA554-DF8E-4D69-9726-B24B63377711}"/>
                    </a:ext>
                  </a:extLst>
                </p:cNvPr>
                <p:cNvSpPr/>
                <p:nvPr/>
              </p:nvSpPr>
              <p:spPr bwMode="auto">
                <a:xfrm>
                  <a:off x="6051" y="3235"/>
                  <a:ext cx="86" cy="54"/>
                </a:xfrm>
                <a:custGeom>
                  <a:avLst/>
                  <a:gdLst>
                    <a:gd name="T0" fmla="*/ 39 w 42"/>
                    <a:gd name="T1" fmla="*/ 13 h 26"/>
                    <a:gd name="T2" fmla="*/ 15 w 42"/>
                    <a:gd name="T3" fmla="*/ 0 h 26"/>
                    <a:gd name="T4" fmla="*/ 2 w 42"/>
                    <a:gd name="T5" fmla="*/ 13 h 26"/>
                    <a:gd name="T6" fmla="*/ 26 w 42"/>
                    <a:gd name="T7" fmla="*/ 26 h 26"/>
                    <a:gd name="T8" fmla="*/ 39 w 42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6">
                      <a:moveTo>
                        <a:pt x="39" y="13"/>
                      </a:moveTo>
                      <a:cubicBezTo>
                        <a:pt x="36" y="6"/>
                        <a:pt x="25" y="0"/>
                        <a:pt x="15" y="0"/>
                      </a:cubicBezTo>
                      <a:cubicBezTo>
                        <a:pt x="5" y="0"/>
                        <a:pt x="0" y="6"/>
                        <a:pt x="2" y="13"/>
                      </a:cubicBezTo>
                      <a:cubicBezTo>
                        <a:pt x="5" y="20"/>
                        <a:pt x="16" y="26"/>
                        <a:pt x="26" y="26"/>
                      </a:cubicBezTo>
                      <a:cubicBezTo>
                        <a:pt x="36" y="26"/>
                        <a:pt x="42" y="20"/>
                        <a:pt x="39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5" name="Freeform 640">
                  <a:extLst>
                    <a:ext uri="{FF2B5EF4-FFF2-40B4-BE49-F238E27FC236}">
                      <a16:creationId xmlns:a16="http://schemas.microsoft.com/office/drawing/2014/main" id="{996E018D-5CC2-45C0-9813-0D0829DEE78D}"/>
                    </a:ext>
                  </a:extLst>
                </p:cNvPr>
                <p:cNvSpPr/>
                <p:nvPr/>
              </p:nvSpPr>
              <p:spPr bwMode="auto">
                <a:xfrm>
                  <a:off x="6141" y="3235"/>
                  <a:ext cx="89" cy="54"/>
                </a:xfrm>
                <a:custGeom>
                  <a:avLst/>
                  <a:gdLst>
                    <a:gd name="T0" fmla="*/ 40 w 43"/>
                    <a:gd name="T1" fmla="*/ 13 h 26"/>
                    <a:gd name="T2" fmla="*/ 16 w 43"/>
                    <a:gd name="T3" fmla="*/ 0 h 26"/>
                    <a:gd name="T4" fmla="*/ 3 w 43"/>
                    <a:gd name="T5" fmla="*/ 13 h 26"/>
                    <a:gd name="T6" fmla="*/ 27 w 43"/>
                    <a:gd name="T7" fmla="*/ 26 h 26"/>
                    <a:gd name="T8" fmla="*/ 40 w 43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6">
                      <a:moveTo>
                        <a:pt x="40" y="13"/>
                      </a:moveTo>
                      <a:cubicBezTo>
                        <a:pt x="37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3" y="13"/>
                      </a:cubicBezTo>
                      <a:cubicBezTo>
                        <a:pt x="6" y="20"/>
                        <a:pt x="17" y="26"/>
                        <a:pt x="27" y="26"/>
                      </a:cubicBezTo>
                      <a:cubicBezTo>
                        <a:pt x="37" y="26"/>
                        <a:pt x="43" y="20"/>
                        <a:pt x="4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6" name="Freeform 641">
                  <a:extLst>
                    <a:ext uri="{FF2B5EF4-FFF2-40B4-BE49-F238E27FC236}">
                      <a16:creationId xmlns:a16="http://schemas.microsoft.com/office/drawing/2014/main" id="{1B5D0D98-32CF-4413-B7E7-479D81648D96}"/>
                    </a:ext>
                  </a:extLst>
                </p:cNvPr>
                <p:cNvSpPr/>
                <p:nvPr/>
              </p:nvSpPr>
              <p:spPr bwMode="auto">
                <a:xfrm>
                  <a:off x="6234" y="3235"/>
                  <a:ext cx="89" cy="54"/>
                </a:xfrm>
                <a:custGeom>
                  <a:avLst/>
                  <a:gdLst>
                    <a:gd name="T0" fmla="*/ 39 w 43"/>
                    <a:gd name="T1" fmla="*/ 13 h 26"/>
                    <a:gd name="T2" fmla="*/ 15 w 43"/>
                    <a:gd name="T3" fmla="*/ 0 h 26"/>
                    <a:gd name="T4" fmla="*/ 3 w 43"/>
                    <a:gd name="T5" fmla="*/ 13 h 26"/>
                    <a:gd name="T6" fmla="*/ 27 w 43"/>
                    <a:gd name="T7" fmla="*/ 26 h 26"/>
                    <a:gd name="T8" fmla="*/ 39 w 43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6">
                      <a:moveTo>
                        <a:pt x="39" y="13"/>
                      </a:moveTo>
                      <a:cubicBezTo>
                        <a:pt x="36" y="6"/>
                        <a:pt x="25" y="0"/>
                        <a:pt x="15" y="0"/>
                      </a:cubicBezTo>
                      <a:cubicBezTo>
                        <a:pt x="5" y="0"/>
                        <a:pt x="0" y="6"/>
                        <a:pt x="3" y="13"/>
                      </a:cubicBezTo>
                      <a:cubicBezTo>
                        <a:pt x="6" y="20"/>
                        <a:pt x="17" y="26"/>
                        <a:pt x="27" y="26"/>
                      </a:cubicBezTo>
                      <a:cubicBezTo>
                        <a:pt x="37" y="26"/>
                        <a:pt x="43" y="20"/>
                        <a:pt x="39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7" name="Freeform 642">
                  <a:extLst>
                    <a:ext uri="{FF2B5EF4-FFF2-40B4-BE49-F238E27FC236}">
                      <a16:creationId xmlns:a16="http://schemas.microsoft.com/office/drawing/2014/main" id="{F1C4166B-8F03-46D5-8290-06BB24DC4F09}"/>
                    </a:ext>
                  </a:extLst>
                </p:cNvPr>
                <p:cNvSpPr/>
                <p:nvPr/>
              </p:nvSpPr>
              <p:spPr bwMode="auto">
                <a:xfrm>
                  <a:off x="6325" y="3235"/>
                  <a:ext cx="91" cy="54"/>
                </a:xfrm>
                <a:custGeom>
                  <a:avLst/>
                  <a:gdLst>
                    <a:gd name="T0" fmla="*/ 40 w 44"/>
                    <a:gd name="T1" fmla="*/ 13 h 26"/>
                    <a:gd name="T2" fmla="*/ 16 w 44"/>
                    <a:gd name="T3" fmla="*/ 0 h 26"/>
                    <a:gd name="T4" fmla="*/ 4 w 44"/>
                    <a:gd name="T5" fmla="*/ 13 h 26"/>
                    <a:gd name="T6" fmla="*/ 28 w 44"/>
                    <a:gd name="T7" fmla="*/ 26 h 26"/>
                    <a:gd name="T8" fmla="*/ 40 w 44"/>
                    <a:gd name="T9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6">
                      <a:moveTo>
                        <a:pt x="40" y="13"/>
                      </a:moveTo>
                      <a:cubicBezTo>
                        <a:pt x="37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4" y="13"/>
                      </a:cubicBezTo>
                      <a:cubicBezTo>
                        <a:pt x="7" y="20"/>
                        <a:pt x="18" y="26"/>
                        <a:pt x="28" y="26"/>
                      </a:cubicBezTo>
                      <a:cubicBezTo>
                        <a:pt x="38" y="26"/>
                        <a:pt x="44" y="20"/>
                        <a:pt x="4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8" name="Freeform 643">
                  <a:extLst>
                    <a:ext uri="{FF2B5EF4-FFF2-40B4-BE49-F238E27FC236}">
                      <a16:creationId xmlns:a16="http://schemas.microsoft.com/office/drawing/2014/main" id="{0F0C7CF5-E5DB-43FD-912C-FFE19B34D12F}"/>
                    </a:ext>
                  </a:extLst>
                </p:cNvPr>
                <p:cNvSpPr/>
                <p:nvPr/>
              </p:nvSpPr>
              <p:spPr bwMode="auto">
                <a:xfrm>
                  <a:off x="5797" y="3301"/>
                  <a:ext cx="89" cy="56"/>
                </a:xfrm>
                <a:custGeom>
                  <a:avLst/>
                  <a:gdLst>
                    <a:gd name="T0" fmla="*/ 40 w 43"/>
                    <a:gd name="T1" fmla="*/ 14 h 27"/>
                    <a:gd name="T2" fmla="*/ 17 w 43"/>
                    <a:gd name="T3" fmla="*/ 0 h 27"/>
                    <a:gd name="T4" fmla="*/ 3 w 43"/>
                    <a:gd name="T5" fmla="*/ 14 h 27"/>
                    <a:gd name="T6" fmla="*/ 26 w 43"/>
                    <a:gd name="T7" fmla="*/ 27 h 27"/>
                    <a:gd name="T8" fmla="*/ 40 w 43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7">
                      <a:moveTo>
                        <a:pt x="40" y="14"/>
                      </a:moveTo>
                      <a:cubicBezTo>
                        <a:pt x="37" y="6"/>
                        <a:pt x="27" y="0"/>
                        <a:pt x="17" y="0"/>
                      </a:cubicBezTo>
                      <a:cubicBezTo>
                        <a:pt x="6" y="0"/>
                        <a:pt x="0" y="6"/>
                        <a:pt x="3" y="14"/>
                      </a:cubicBezTo>
                      <a:cubicBezTo>
                        <a:pt x="6" y="21"/>
                        <a:pt x="16" y="27"/>
                        <a:pt x="26" y="27"/>
                      </a:cubicBezTo>
                      <a:cubicBezTo>
                        <a:pt x="37" y="27"/>
                        <a:pt x="43" y="21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29" name="Freeform 644">
                  <a:extLst>
                    <a:ext uri="{FF2B5EF4-FFF2-40B4-BE49-F238E27FC236}">
                      <a16:creationId xmlns:a16="http://schemas.microsoft.com/office/drawing/2014/main" id="{A2165148-032E-4ABF-8D12-BC23FB36258F}"/>
                    </a:ext>
                  </a:extLst>
                </p:cNvPr>
                <p:cNvSpPr/>
                <p:nvPr/>
              </p:nvSpPr>
              <p:spPr bwMode="auto">
                <a:xfrm>
                  <a:off x="5890" y="3301"/>
                  <a:ext cx="88" cy="56"/>
                </a:xfrm>
                <a:custGeom>
                  <a:avLst/>
                  <a:gdLst>
                    <a:gd name="T0" fmla="*/ 40 w 43"/>
                    <a:gd name="T1" fmla="*/ 14 h 27"/>
                    <a:gd name="T2" fmla="*/ 17 w 43"/>
                    <a:gd name="T3" fmla="*/ 0 h 27"/>
                    <a:gd name="T4" fmla="*/ 3 w 43"/>
                    <a:gd name="T5" fmla="*/ 14 h 27"/>
                    <a:gd name="T6" fmla="*/ 27 w 43"/>
                    <a:gd name="T7" fmla="*/ 27 h 27"/>
                    <a:gd name="T8" fmla="*/ 40 w 43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7">
                      <a:moveTo>
                        <a:pt x="40" y="14"/>
                      </a:moveTo>
                      <a:cubicBezTo>
                        <a:pt x="37" y="6"/>
                        <a:pt x="27" y="0"/>
                        <a:pt x="17" y="0"/>
                      </a:cubicBezTo>
                      <a:cubicBezTo>
                        <a:pt x="6" y="0"/>
                        <a:pt x="0" y="6"/>
                        <a:pt x="3" y="14"/>
                      </a:cubicBezTo>
                      <a:cubicBezTo>
                        <a:pt x="6" y="21"/>
                        <a:pt x="17" y="27"/>
                        <a:pt x="27" y="27"/>
                      </a:cubicBezTo>
                      <a:cubicBezTo>
                        <a:pt x="37" y="27"/>
                        <a:pt x="43" y="21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0" name="Freeform 645">
                  <a:extLst>
                    <a:ext uri="{FF2B5EF4-FFF2-40B4-BE49-F238E27FC236}">
                      <a16:creationId xmlns:a16="http://schemas.microsoft.com/office/drawing/2014/main" id="{44605FC4-CA65-42C7-A7B2-B09D48F26BB6}"/>
                    </a:ext>
                  </a:extLst>
                </p:cNvPr>
                <p:cNvSpPr/>
                <p:nvPr/>
              </p:nvSpPr>
              <p:spPr bwMode="auto">
                <a:xfrm>
                  <a:off x="5985" y="3301"/>
                  <a:ext cx="86" cy="56"/>
                </a:xfrm>
                <a:custGeom>
                  <a:avLst/>
                  <a:gdLst>
                    <a:gd name="T0" fmla="*/ 39 w 42"/>
                    <a:gd name="T1" fmla="*/ 14 h 27"/>
                    <a:gd name="T2" fmla="*/ 16 w 42"/>
                    <a:gd name="T3" fmla="*/ 0 h 27"/>
                    <a:gd name="T4" fmla="*/ 2 w 42"/>
                    <a:gd name="T5" fmla="*/ 14 h 27"/>
                    <a:gd name="T6" fmla="*/ 26 w 42"/>
                    <a:gd name="T7" fmla="*/ 27 h 27"/>
                    <a:gd name="T8" fmla="*/ 39 w 42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7">
                      <a:moveTo>
                        <a:pt x="39" y="14"/>
                      </a:moveTo>
                      <a:cubicBezTo>
                        <a:pt x="36" y="6"/>
                        <a:pt x="26" y="0"/>
                        <a:pt x="16" y="0"/>
                      </a:cubicBezTo>
                      <a:cubicBezTo>
                        <a:pt x="5" y="0"/>
                        <a:pt x="0" y="6"/>
                        <a:pt x="2" y="14"/>
                      </a:cubicBezTo>
                      <a:cubicBezTo>
                        <a:pt x="5" y="21"/>
                        <a:pt x="16" y="27"/>
                        <a:pt x="26" y="27"/>
                      </a:cubicBezTo>
                      <a:cubicBezTo>
                        <a:pt x="37" y="27"/>
                        <a:pt x="42" y="21"/>
                        <a:pt x="3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1" name="Freeform 646">
                  <a:extLst>
                    <a:ext uri="{FF2B5EF4-FFF2-40B4-BE49-F238E27FC236}">
                      <a16:creationId xmlns:a16="http://schemas.microsoft.com/office/drawing/2014/main" id="{0E6E5387-5CE4-427A-8CB8-B790DB1C033B}"/>
                    </a:ext>
                  </a:extLst>
                </p:cNvPr>
                <p:cNvSpPr/>
                <p:nvPr/>
              </p:nvSpPr>
              <p:spPr bwMode="auto">
                <a:xfrm>
                  <a:off x="6077" y="3301"/>
                  <a:ext cx="89" cy="56"/>
                </a:xfrm>
                <a:custGeom>
                  <a:avLst/>
                  <a:gdLst>
                    <a:gd name="T0" fmla="*/ 40 w 43"/>
                    <a:gd name="T1" fmla="*/ 14 h 27"/>
                    <a:gd name="T2" fmla="*/ 16 w 43"/>
                    <a:gd name="T3" fmla="*/ 0 h 27"/>
                    <a:gd name="T4" fmla="*/ 3 w 43"/>
                    <a:gd name="T5" fmla="*/ 14 h 27"/>
                    <a:gd name="T6" fmla="*/ 27 w 43"/>
                    <a:gd name="T7" fmla="*/ 27 h 27"/>
                    <a:gd name="T8" fmla="*/ 40 w 43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7">
                      <a:moveTo>
                        <a:pt x="40" y="14"/>
                      </a:moveTo>
                      <a:cubicBezTo>
                        <a:pt x="37" y="6"/>
                        <a:pt x="26" y="0"/>
                        <a:pt x="16" y="0"/>
                      </a:cubicBezTo>
                      <a:cubicBezTo>
                        <a:pt x="5" y="0"/>
                        <a:pt x="0" y="6"/>
                        <a:pt x="3" y="14"/>
                      </a:cubicBezTo>
                      <a:cubicBezTo>
                        <a:pt x="6" y="21"/>
                        <a:pt x="17" y="27"/>
                        <a:pt x="27" y="27"/>
                      </a:cubicBezTo>
                      <a:cubicBezTo>
                        <a:pt x="37" y="27"/>
                        <a:pt x="43" y="21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2" name="Freeform 647">
                  <a:extLst>
                    <a:ext uri="{FF2B5EF4-FFF2-40B4-BE49-F238E27FC236}">
                      <a16:creationId xmlns:a16="http://schemas.microsoft.com/office/drawing/2014/main" id="{D2575A33-4E6B-47B9-8776-6408BA905DA5}"/>
                    </a:ext>
                  </a:extLst>
                </p:cNvPr>
                <p:cNvSpPr/>
                <p:nvPr/>
              </p:nvSpPr>
              <p:spPr bwMode="auto">
                <a:xfrm>
                  <a:off x="6170" y="3301"/>
                  <a:ext cx="89" cy="56"/>
                </a:xfrm>
                <a:custGeom>
                  <a:avLst/>
                  <a:gdLst>
                    <a:gd name="T0" fmla="*/ 40 w 43"/>
                    <a:gd name="T1" fmla="*/ 14 h 27"/>
                    <a:gd name="T2" fmla="*/ 16 w 43"/>
                    <a:gd name="T3" fmla="*/ 0 h 27"/>
                    <a:gd name="T4" fmla="*/ 3 w 43"/>
                    <a:gd name="T5" fmla="*/ 14 h 27"/>
                    <a:gd name="T6" fmla="*/ 27 w 43"/>
                    <a:gd name="T7" fmla="*/ 27 h 27"/>
                    <a:gd name="T8" fmla="*/ 40 w 43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7">
                      <a:moveTo>
                        <a:pt x="40" y="14"/>
                      </a:moveTo>
                      <a:cubicBezTo>
                        <a:pt x="37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3" y="14"/>
                      </a:cubicBezTo>
                      <a:cubicBezTo>
                        <a:pt x="6" y="21"/>
                        <a:pt x="17" y="27"/>
                        <a:pt x="27" y="27"/>
                      </a:cubicBezTo>
                      <a:cubicBezTo>
                        <a:pt x="37" y="27"/>
                        <a:pt x="43" y="21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3" name="Freeform 648">
                  <a:extLst>
                    <a:ext uri="{FF2B5EF4-FFF2-40B4-BE49-F238E27FC236}">
                      <a16:creationId xmlns:a16="http://schemas.microsoft.com/office/drawing/2014/main" id="{6CC6EA1C-BA52-424E-8B3E-AA51080EB745}"/>
                    </a:ext>
                  </a:extLst>
                </p:cNvPr>
                <p:cNvSpPr/>
                <p:nvPr/>
              </p:nvSpPr>
              <p:spPr bwMode="auto">
                <a:xfrm>
                  <a:off x="6263" y="3301"/>
                  <a:ext cx="91" cy="56"/>
                </a:xfrm>
                <a:custGeom>
                  <a:avLst/>
                  <a:gdLst>
                    <a:gd name="T0" fmla="*/ 40 w 44"/>
                    <a:gd name="T1" fmla="*/ 14 h 27"/>
                    <a:gd name="T2" fmla="*/ 16 w 44"/>
                    <a:gd name="T3" fmla="*/ 0 h 27"/>
                    <a:gd name="T4" fmla="*/ 3 w 44"/>
                    <a:gd name="T5" fmla="*/ 14 h 27"/>
                    <a:gd name="T6" fmla="*/ 28 w 44"/>
                    <a:gd name="T7" fmla="*/ 27 h 27"/>
                    <a:gd name="T8" fmla="*/ 40 w 44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7">
                      <a:moveTo>
                        <a:pt x="40" y="14"/>
                      </a:moveTo>
                      <a:cubicBezTo>
                        <a:pt x="37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3" y="14"/>
                      </a:cubicBezTo>
                      <a:cubicBezTo>
                        <a:pt x="6" y="21"/>
                        <a:pt x="17" y="27"/>
                        <a:pt x="28" y="27"/>
                      </a:cubicBezTo>
                      <a:cubicBezTo>
                        <a:pt x="38" y="27"/>
                        <a:pt x="44" y="21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4" name="Freeform 649">
                  <a:extLst>
                    <a:ext uri="{FF2B5EF4-FFF2-40B4-BE49-F238E27FC236}">
                      <a16:creationId xmlns:a16="http://schemas.microsoft.com/office/drawing/2014/main" id="{AC6C37FC-FE98-46E7-A69B-526B11124549}"/>
                    </a:ext>
                  </a:extLst>
                </p:cNvPr>
                <p:cNvSpPr/>
                <p:nvPr/>
              </p:nvSpPr>
              <p:spPr bwMode="auto">
                <a:xfrm>
                  <a:off x="6356" y="3301"/>
                  <a:ext cx="91" cy="56"/>
                </a:xfrm>
                <a:custGeom>
                  <a:avLst/>
                  <a:gdLst>
                    <a:gd name="T0" fmla="*/ 40 w 44"/>
                    <a:gd name="T1" fmla="*/ 14 h 27"/>
                    <a:gd name="T2" fmla="*/ 16 w 44"/>
                    <a:gd name="T3" fmla="*/ 0 h 27"/>
                    <a:gd name="T4" fmla="*/ 3 w 44"/>
                    <a:gd name="T5" fmla="*/ 14 h 27"/>
                    <a:gd name="T6" fmla="*/ 28 w 44"/>
                    <a:gd name="T7" fmla="*/ 27 h 27"/>
                    <a:gd name="T8" fmla="*/ 40 w 44"/>
                    <a:gd name="T9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7">
                      <a:moveTo>
                        <a:pt x="40" y="14"/>
                      </a:moveTo>
                      <a:cubicBezTo>
                        <a:pt x="37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3" y="14"/>
                      </a:cubicBezTo>
                      <a:cubicBezTo>
                        <a:pt x="7" y="21"/>
                        <a:pt x="18" y="27"/>
                        <a:pt x="28" y="27"/>
                      </a:cubicBezTo>
                      <a:cubicBezTo>
                        <a:pt x="38" y="27"/>
                        <a:pt x="44" y="21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5" name="Freeform 650">
                  <a:extLst>
                    <a:ext uri="{FF2B5EF4-FFF2-40B4-BE49-F238E27FC236}">
                      <a16:creationId xmlns:a16="http://schemas.microsoft.com/office/drawing/2014/main" id="{AB537F28-EA25-44C5-B44D-DF2CBB948A2E}"/>
                    </a:ext>
                  </a:extLst>
                </p:cNvPr>
                <p:cNvSpPr/>
                <p:nvPr/>
              </p:nvSpPr>
              <p:spPr bwMode="auto">
                <a:xfrm>
                  <a:off x="5729" y="3370"/>
                  <a:ext cx="86" cy="58"/>
                </a:xfrm>
                <a:custGeom>
                  <a:avLst/>
                  <a:gdLst>
                    <a:gd name="T0" fmla="*/ 40 w 42"/>
                    <a:gd name="T1" fmla="*/ 14 h 28"/>
                    <a:gd name="T2" fmla="*/ 16 w 42"/>
                    <a:gd name="T3" fmla="*/ 0 h 28"/>
                    <a:gd name="T4" fmla="*/ 2 w 42"/>
                    <a:gd name="T5" fmla="*/ 14 h 28"/>
                    <a:gd name="T6" fmla="*/ 26 w 42"/>
                    <a:gd name="T7" fmla="*/ 28 h 28"/>
                    <a:gd name="T8" fmla="*/ 40 w 42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8">
                      <a:moveTo>
                        <a:pt x="40" y="14"/>
                      </a:moveTo>
                      <a:cubicBezTo>
                        <a:pt x="37" y="7"/>
                        <a:pt x="26" y="0"/>
                        <a:pt x="16" y="0"/>
                      </a:cubicBezTo>
                      <a:cubicBezTo>
                        <a:pt x="6" y="0"/>
                        <a:pt x="0" y="7"/>
                        <a:pt x="2" y="14"/>
                      </a:cubicBezTo>
                      <a:cubicBezTo>
                        <a:pt x="5" y="22"/>
                        <a:pt x="15" y="28"/>
                        <a:pt x="26" y="28"/>
                      </a:cubicBezTo>
                      <a:cubicBezTo>
                        <a:pt x="36" y="28"/>
                        <a:pt x="42" y="22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6" name="Freeform 651">
                  <a:extLst>
                    <a:ext uri="{FF2B5EF4-FFF2-40B4-BE49-F238E27FC236}">
                      <a16:creationId xmlns:a16="http://schemas.microsoft.com/office/drawing/2014/main" id="{1FC41464-E642-4174-A4BA-5B7C304539D5}"/>
                    </a:ext>
                  </a:extLst>
                </p:cNvPr>
                <p:cNvSpPr/>
                <p:nvPr/>
              </p:nvSpPr>
              <p:spPr bwMode="auto">
                <a:xfrm>
                  <a:off x="5822" y="3370"/>
                  <a:ext cx="88" cy="58"/>
                </a:xfrm>
                <a:custGeom>
                  <a:avLst/>
                  <a:gdLst>
                    <a:gd name="T0" fmla="*/ 40 w 43"/>
                    <a:gd name="T1" fmla="*/ 14 h 28"/>
                    <a:gd name="T2" fmla="*/ 17 w 43"/>
                    <a:gd name="T3" fmla="*/ 0 h 28"/>
                    <a:gd name="T4" fmla="*/ 3 w 43"/>
                    <a:gd name="T5" fmla="*/ 14 h 28"/>
                    <a:gd name="T6" fmla="*/ 27 w 43"/>
                    <a:gd name="T7" fmla="*/ 28 h 28"/>
                    <a:gd name="T8" fmla="*/ 40 w 43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8">
                      <a:moveTo>
                        <a:pt x="40" y="14"/>
                      </a:moveTo>
                      <a:cubicBezTo>
                        <a:pt x="37" y="7"/>
                        <a:pt x="27" y="0"/>
                        <a:pt x="17" y="0"/>
                      </a:cubicBezTo>
                      <a:cubicBezTo>
                        <a:pt x="6" y="0"/>
                        <a:pt x="0" y="7"/>
                        <a:pt x="3" y="14"/>
                      </a:cubicBezTo>
                      <a:cubicBezTo>
                        <a:pt x="6" y="22"/>
                        <a:pt x="16" y="28"/>
                        <a:pt x="27" y="28"/>
                      </a:cubicBezTo>
                      <a:cubicBezTo>
                        <a:pt x="37" y="28"/>
                        <a:pt x="43" y="22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7" name="Freeform 652">
                  <a:extLst>
                    <a:ext uri="{FF2B5EF4-FFF2-40B4-BE49-F238E27FC236}">
                      <a16:creationId xmlns:a16="http://schemas.microsoft.com/office/drawing/2014/main" id="{1A7A07D6-B5F4-4F5A-8E13-7433977BE47C}"/>
                    </a:ext>
                  </a:extLst>
                </p:cNvPr>
                <p:cNvSpPr/>
                <p:nvPr/>
              </p:nvSpPr>
              <p:spPr bwMode="auto">
                <a:xfrm>
                  <a:off x="5916" y="3370"/>
                  <a:ext cx="89" cy="58"/>
                </a:xfrm>
                <a:custGeom>
                  <a:avLst/>
                  <a:gdLst>
                    <a:gd name="T0" fmla="*/ 40 w 43"/>
                    <a:gd name="T1" fmla="*/ 14 h 28"/>
                    <a:gd name="T2" fmla="*/ 16 w 43"/>
                    <a:gd name="T3" fmla="*/ 0 h 28"/>
                    <a:gd name="T4" fmla="*/ 3 w 43"/>
                    <a:gd name="T5" fmla="*/ 14 h 28"/>
                    <a:gd name="T6" fmla="*/ 27 w 43"/>
                    <a:gd name="T7" fmla="*/ 28 h 28"/>
                    <a:gd name="T8" fmla="*/ 40 w 43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8">
                      <a:moveTo>
                        <a:pt x="40" y="14"/>
                      </a:moveTo>
                      <a:cubicBezTo>
                        <a:pt x="37" y="7"/>
                        <a:pt x="26" y="0"/>
                        <a:pt x="16" y="0"/>
                      </a:cubicBezTo>
                      <a:cubicBezTo>
                        <a:pt x="6" y="0"/>
                        <a:pt x="0" y="7"/>
                        <a:pt x="3" y="14"/>
                      </a:cubicBezTo>
                      <a:cubicBezTo>
                        <a:pt x="6" y="22"/>
                        <a:pt x="16" y="28"/>
                        <a:pt x="27" y="28"/>
                      </a:cubicBezTo>
                      <a:cubicBezTo>
                        <a:pt x="37" y="28"/>
                        <a:pt x="43" y="22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8" name="Freeform 653">
                  <a:extLst>
                    <a:ext uri="{FF2B5EF4-FFF2-40B4-BE49-F238E27FC236}">
                      <a16:creationId xmlns:a16="http://schemas.microsoft.com/office/drawing/2014/main" id="{AF87C30A-9787-4D29-B201-C9662E44BF60}"/>
                    </a:ext>
                  </a:extLst>
                </p:cNvPr>
                <p:cNvSpPr/>
                <p:nvPr/>
              </p:nvSpPr>
              <p:spPr bwMode="auto">
                <a:xfrm>
                  <a:off x="6011" y="3370"/>
                  <a:ext cx="89" cy="58"/>
                </a:xfrm>
                <a:custGeom>
                  <a:avLst/>
                  <a:gdLst>
                    <a:gd name="T0" fmla="*/ 40 w 43"/>
                    <a:gd name="T1" fmla="*/ 14 h 28"/>
                    <a:gd name="T2" fmla="*/ 16 w 43"/>
                    <a:gd name="T3" fmla="*/ 0 h 28"/>
                    <a:gd name="T4" fmla="*/ 2 w 43"/>
                    <a:gd name="T5" fmla="*/ 14 h 28"/>
                    <a:gd name="T6" fmla="*/ 27 w 43"/>
                    <a:gd name="T7" fmla="*/ 28 h 28"/>
                    <a:gd name="T8" fmla="*/ 40 w 43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8">
                      <a:moveTo>
                        <a:pt x="40" y="14"/>
                      </a:moveTo>
                      <a:cubicBezTo>
                        <a:pt x="37" y="7"/>
                        <a:pt x="26" y="0"/>
                        <a:pt x="16" y="0"/>
                      </a:cubicBezTo>
                      <a:cubicBezTo>
                        <a:pt x="5" y="0"/>
                        <a:pt x="0" y="7"/>
                        <a:pt x="2" y="14"/>
                      </a:cubicBezTo>
                      <a:cubicBezTo>
                        <a:pt x="5" y="22"/>
                        <a:pt x="16" y="28"/>
                        <a:pt x="27" y="28"/>
                      </a:cubicBezTo>
                      <a:cubicBezTo>
                        <a:pt x="37" y="28"/>
                        <a:pt x="43" y="22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39" name="Freeform 654">
                  <a:extLst>
                    <a:ext uri="{FF2B5EF4-FFF2-40B4-BE49-F238E27FC236}">
                      <a16:creationId xmlns:a16="http://schemas.microsoft.com/office/drawing/2014/main" id="{98657A97-DEA6-4F78-8F94-486BE0EF9347}"/>
                    </a:ext>
                  </a:extLst>
                </p:cNvPr>
                <p:cNvSpPr/>
                <p:nvPr/>
              </p:nvSpPr>
              <p:spPr bwMode="auto">
                <a:xfrm>
                  <a:off x="6104" y="3370"/>
                  <a:ext cx="91" cy="58"/>
                </a:xfrm>
                <a:custGeom>
                  <a:avLst/>
                  <a:gdLst>
                    <a:gd name="T0" fmla="*/ 41 w 44"/>
                    <a:gd name="T1" fmla="*/ 14 h 28"/>
                    <a:gd name="T2" fmla="*/ 16 w 44"/>
                    <a:gd name="T3" fmla="*/ 0 h 28"/>
                    <a:gd name="T4" fmla="*/ 3 w 44"/>
                    <a:gd name="T5" fmla="*/ 14 h 28"/>
                    <a:gd name="T6" fmla="*/ 28 w 44"/>
                    <a:gd name="T7" fmla="*/ 28 h 28"/>
                    <a:gd name="T8" fmla="*/ 41 w 44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8">
                      <a:moveTo>
                        <a:pt x="41" y="14"/>
                      </a:moveTo>
                      <a:cubicBezTo>
                        <a:pt x="37" y="7"/>
                        <a:pt x="27" y="0"/>
                        <a:pt x="16" y="0"/>
                      </a:cubicBezTo>
                      <a:cubicBezTo>
                        <a:pt x="6" y="0"/>
                        <a:pt x="0" y="7"/>
                        <a:pt x="3" y="14"/>
                      </a:cubicBezTo>
                      <a:cubicBezTo>
                        <a:pt x="6" y="22"/>
                        <a:pt x="17" y="28"/>
                        <a:pt x="28" y="28"/>
                      </a:cubicBezTo>
                      <a:cubicBezTo>
                        <a:pt x="38" y="28"/>
                        <a:pt x="44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0" name="Freeform 655">
                  <a:extLst>
                    <a:ext uri="{FF2B5EF4-FFF2-40B4-BE49-F238E27FC236}">
                      <a16:creationId xmlns:a16="http://schemas.microsoft.com/office/drawing/2014/main" id="{77324DF6-AEAE-47C9-8387-54C6B1C2F918}"/>
                    </a:ext>
                  </a:extLst>
                </p:cNvPr>
                <p:cNvSpPr/>
                <p:nvPr/>
              </p:nvSpPr>
              <p:spPr bwMode="auto">
                <a:xfrm>
                  <a:off x="6199" y="3370"/>
                  <a:ext cx="91" cy="58"/>
                </a:xfrm>
                <a:custGeom>
                  <a:avLst/>
                  <a:gdLst>
                    <a:gd name="T0" fmla="*/ 40 w 44"/>
                    <a:gd name="T1" fmla="*/ 14 h 28"/>
                    <a:gd name="T2" fmla="*/ 16 w 44"/>
                    <a:gd name="T3" fmla="*/ 0 h 28"/>
                    <a:gd name="T4" fmla="*/ 3 w 44"/>
                    <a:gd name="T5" fmla="*/ 14 h 28"/>
                    <a:gd name="T6" fmla="*/ 28 w 44"/>
                    <a:gd name="T7" fmla="*/ 28 h 28"/>
                    <a:gd name="T8" fmla="*/ 40 w 44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8">
                      <a:moveTo>
                        <a:pt x="40" y="14"/>
                      </a:moveTo>
                      <a:cubicBezTo>
                        <a:pt x="37" y="7"/>
                        <a:pt x="26" y="0"/>
                        <a:pt x="16" y="0"/>
                      </a:cubicBezTo>
                      <a:cubicBezTo>
                        <a:pt x="6" y="0"/>
                        <a:pt x="0" y="7"/>
                        <a:pt x="3" y="14"/>
                      </a:cubicBezTo>
                      <a:cubicBezTo>
                        <a:pt x="6" y="22"/>
                        <a:pt x="17" y="28"/>
                        <a:pt x="28" y="28"/>
                      </a:cubicBezTo>
                      <a:cubicBezTo>
                        <a:pt x="38" y="28"/>
                        <a:pt x="44" y="22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1" name="Freeform 656">
                  <a:extLst>
                    <a:ext uri="{FF2B5EF4-FFF2-40B4-BE49-F238E27FC236}">
                      <a16:creationId xmlns:a16="http://schemas.microsoft.com/office/drawing/2014/main" id="{7951BE28-6903-424F-88FA-6DDC78A7E8E9}"/>
                    </a:ext>
                  </a:extLst>
                </p:cNvPr>
                <p:cNvSpPr/>
                <p:nvPr/>
              </p:nvSpPr>
              <p:spPr bwMode="auto">
                <a:xfrm>
                  <a:off x="6292" y="3370"/>
                  <a:ext cx="93" cy="58"/>
                </a:xfrm>
                <a:custGeom>
                  <a:avLst/>
                  <a:gdLst>
                    <a:gd name="T0" fmla="*/ 41 w 45"/>
                    <a:gd name="T1" fmla="*/ 14 h 28"/>
                    <a:gd name="T2" fmla="*/ 16 w 45"/>
                    <a:gd name="T3" fmla="*/ 0 h 28"/>
                    <a:gd name="T4" fmla="*/ 4 w 45"/>
                    <a:gd name="T5" fmla="*/ 14 h 28"/>
                    <a:gd name="T6" fmla="*/ 29 w 45"/>
                    <a:gd name="T7" fmla="*/ 28 h 28"/>
                    <a:gd name="T8" fmla="*/ 41 w 45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28">
                      <a:moveTo>
                        <a:pt x="41" y="14"/>
                      </a:moveTo>
                      <a:cubicBezTo>
                        <a:pt x="38" y="7"/>
                        <a:pt x="27" y="0"/>
                        <a:pt x="16" y="0"/>
                      </a:cubicBezTo>
                      <a:cubicBezTo>
                        <a:pt x="6" y="0"/>
                        <a:pt x="0" y="7"/>
                        <a:pt x="4" y="14"/>
                      </a:cubicBezTo>
                      <a:cubicBezTo>
                        <a:pt x="7" y="22"/>
                        <a:pt x="18" y="28"/>
                        <a:pt x="29" y="28"/>
                      </a:cubicBezTo>
                      <a:cubicBezTo>
                        <a:pt x="39" y="28"/>
                        <a:pt x="45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2" name="Freeform 657">
                  <a:extLst>
                    <a:ext uri="{FF2B5EF4-FFF2-40B4-BE49-F238E27FC236}">
                      <a16:creationId xmlns:a16="http://schemas.microsoft.com/office/drawing/2014/main" id="{757FF44E-BC91-41E4-9786-9D9F75536C7E}"/>
                    </a:ext>
                  </a:extLst>
                </p:cNvPr>
                <p:cNvSpPr/>
                <p:nvPr/>
              </p:nvSpPr>
              <p:spPr bwMode="auto">
                <a:xfrm>
                  <a:off x="6387" y="3370"/>
                  <a:ext cx="91" cy="58"/>
                </a:xfrm>
                <a:custGeom>
                  <a:avLst/>
                  <a:gdLst>
                    <a:gd name="T0" fmla="*/ 41 w 44"/>
                    <a:gd name="T1" fmla="*/ 14 h 28"/>
                    <a:gd name="T2" fmla="*/ 16 w 44"/>
                    <a:gd name="T3" fmla="*/ 0 h 28"/>
                    <a:gd name="T4" fmla="*/ 4 w 44"/>
                    <a:gd name="T5" fmla="*/ 14 h 28"/>
                    <a:gd name="T6" fmla="*/ 29 w 44"/>
                    <a:gd name="T7" fmla="*/ 28 h 28"/>
                    <a:gd name="T8" fmla="*/ 41 w 44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8">
                      <a:moveTo>
                        <a:pt x="41" y="14"/>
                      </a:moveTo>
                      <a:cubicBezTo>
                        <a:pt x="37" y="7"/>
                        <a:pt x="26" y="0"/>
                        <a:pt x="16" y="0"/>
                      </a:cubicBezTo>
                      <a:cubicBezTo>
                        <a:pt x="6" y="0"/>
                        <a:pt x="0" y="7"/>
                        <a:pt x="4" y="14"/>
                      </a:cubicBezTo>
                      <a:cubicBezTo>
                        <a:pt x="7" y="22"/>
                        <a:pt x="18" y="28"/>
                        <a:pt x="29" y="28"/>
                      </a:cubicBezTo>
                      <a:cubicBezTo>
                        <a:pt x="39" y="28"/>
                        <a:pt x="44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3" name="Freeform 658">
                  <a:extLst>
                    <a:ext uri="{FF2B5EF4-FFF2-40B4-BE49-F238E27FC236}">
                      <a16:creationId xmlns:a16="http://schemas.microsoft.com/office/drawing/2014/main" id="{9512CBC2-6BAD-4D8D-BDFB-B0E1505595B7}"/>
                    </a:ext>
                  </a:extLst>
                </p:cNvPr>
                <p:cNvSpPr/>
                <p:nvPr/>
              </p:nvSpPr>
              <p:spPr bwMode="auto">
                <a:xfrm>
                  <a:off x="6482" y="3370"/>
                  <a:ext cx="91" cy="58"/>
                </a:xfrm>
                <a:custGeom>
                  <a:avLst/>
                  <a:gdLst>
                    <a:gd name="T0" fmla="*/ 41 w 44"/>
                    <a:gd name="T1" fmla="*/ 14 h 28"/>
                    <a:gd name="T2" fmla="*/ 15 w 44"/>
                    <a:gd name="T3" fmla="*/ 0 h 28"/>
                    <a:gd name="T4" fmla="*/ 3 w 44"/>
                    <a:gd name="T5" fmla="*/ 14 h 28"/>
                    <a:gd name="T6" fmla="*/ 28 w 44"/>
                    <a:gd name="T7" fmla="*/ 28 h 28"/>
                    <a:gd name="T8" fmla="*/ 41 w 44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8">
                      <a:moveTo>
                        <a:pt x="41" y="14"/>
                      </a:moveTo>
                      <a:cubicBezTo>
                        <a:pt x="37" y="7"/>
                        <a:pt x="26" y="0"/>
                        <a:pt x="15" y="0"/>
                      </a:cubicBezTo>
                      <a:cubicBezTo>
                        <a:pt x="5" y="0"/>
                        <a:pt x="0" y="7"/>
                        <a:pt x="3" y="14"/>
                      </a:cubicBezTo>
                      <a:cubicBezTo>
                        <a:pt x="7" y="22"/>
                        <a:pt x="18" y="28"/>
                        <a:pt x="28" y="28"/>
                      </a:cubicBezTo>
                      <a:cubicBezTo>
                        <a:pt x="39" y="28"/>
                        <a:pt x="44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4" name="Freeform 659">
                  <a:extLst>
                    <a:ext uri="{FF2B5EF4-FFF2-40B4-BE49-F238E27FC236}">
                      <a16:creationId xmlns:a16="http://schemas.microsoft.com/office/drawing/2014/main" id="{D6FE6396-D2D8-42EA-9AA1-9DEFA0BAA5ED}"/>
                    </a:ext>
                  </a:extLst>
                </p:cNvPr>
                <p:cNvSpPr/>
                <p:nvPr/>
              </p:nvSpPr>
              <p:spPr bwMode="auto">
                <a:xfrm>
                  <a:off x="5846" y="3442"/>
                  <a:ext cx="91" cy="60"/>
                </a:xfrm>
                <a:custGeom>
                  <a:avLst/>
                  <a:gdLst>
                    <a:gd name="T0" fmla="*/ 41 w 44"/>
                    <a:gd name="T1" fmla="*/ 14 h 29"/>
                    <a:gd name="T2" fmla="*/ 17 w 44"/>
                    <a:gd name="T3" fmla="*/ 0 h 29"/>
                    <a:gd name="T4" fmla="*/ 3 w 44"/>
                    <a:gd name="T5" fmla="*/ 14 h 29"/>
                    <a:gd name="T6" fmla="*/ 27 w 44"/>
                    <a:gd name="T7" fmla="*/ 29 h 29"/>
                    <a:gd name="T8" fmla="*/ 41 w 44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9">
                      <a:moveTo>
                        <a:pt x="41" y="14"/>
                      </a:moveTo>
                      <a:cubicBezTo>
                        <a:pt x="38" y="6"/>
                        <a:pt x="27" y="0"/>
                        <a:pt x="17" y="0"/>
                      </a:cubicBezTo>
                      <a:cubicBezTo>
                        <a:pt x="6" y="0"/>
                        <a:pt x="0" y="6"/>
                        <a:pt x="3" y="14"/>
                      </a:cubicBezTo>
                      <a:cubicBezTo>
                        <a:pt x="6" y="22"/>
                        <a:pt x="17" y="29"/>
                        <a:pt x="27" y="29"/>
                      </a:cubicBezTo>
                      <a:cubicBezTo>
                        <a:pt x="38" y="29"/>
                        <a:pt x="44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5" name="Freeform 660">
                  <a:extLst>
                    <a:ext uri="{FF2B5EF4-FFF2-40B4-BE49-F238E27FC236}">
                      <a16:creationId xmlns:a16="http://schemas.microsoft.com/office/drawing/2014/main" id="{20FEE1CF-1A54-4FBA-957E-79DF38B5AAEA}"/>
                    </a:ext>
                  </a:extLst>
                </p:cNvPr>
                <p:cNvSpPr/>
                <p:nvPr/>
              </p:nvSpPr>
              <p:spPr bwMode="auto">
                <a:xfrm>
                  <a:off x="5943" y="3442"/>
                  <a:ext cx="89" cy="60"/>
                </a:xfrm>
                <a:custGeom>
                  <a:avLst/>
                  <a:gdLst>
                    <a:gd name="T0" fmla="*/ 40 w 43"/>
                    <a:gd name="T1" fmla="*/ 14 h 29"/>
                    <a:gd name="T2" fmla="*/ 16 w 43"/>
                    <a:gd name="T3" fmla="*/ 0 h 29"/>
                    <a:gd name="T4" fmla="*/ 2 w 43"/>
                    <a:gd name="T5" fmla="*/ 14 h 29"/>
                    <a:gd name="T6" fmla="*/ 27 w 43"/>
                    <a:gd name="T7" fmla="*/ 29 h 29"/>
                    <a:gd name="T8" fmla="*/ 40 w 4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9">
                      <a:moveTo>
                        <a:pt x="40" y="14"/>
                      </a:moveTo>
                      <a:cubicBezTo>
                        <a:pt x="37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2" y="14"/>
                      </a:cubicBezTo>
                      <a:cubicBezTo>
                        <a:pt x="5" y="22"/>
                        <a:pt x="16" y="29"/>
                        <a:pt x="27" y="29"/>
                      </a:cubicBezTo>
                      <a:cubicBezTo>
                        <a:pt x="37" y="29"/>
                        <a:pt x="43" y="22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6" name="Freeform 661">
                  <a:extLst>
                    <a:ext uri="{FF2B5EF4-FFF2-40B4-BE49-F238E27FC236}">
                      <a16:creationId xmlns:a16="http://schemas.microsoft.com/office/drawing/2014/main" id="{7557E435-C52E-4081-9272-B6AAD6FDEA6B}"/>
                    </a:ext>
                  </a:extLst>
                </p:cNvPr>
                <p:cNvSpPr/>
                <p:nvPr/>
              </p:nvSpPr>
              <p:spPr bwMode="auto">
                <a:xfrm>
                  <a:off x="6038" y="3442"/>
                  <a:ext cx="91" cy="60"/>
                </a:xfrm>
                <a:custGeom>
                  <a:avLst/>
                  <a:gdLst>
                    <a:gd name="T0" fmla="*/ 40 w 44"/>
                    <a:gd name="T1" fmla="*/ 14 h 29"/>
                    <a:gd name="T2" fmla="*/ 16 w 44"/>
                    <a:gd name="T3" fmla="*/ 0 h 29"/>
                    <a:gd name="T4" fmla="*/ 3 w 44"/>
                    <a:gd name="T5" fmla="*/ 14 h 29"/>
                    <a:gd name="T6" fmla="*/ 27 w 44"/>
                    <a:gd name="T7" fmla="*/ 29 h 29"/>
                    <a:gd name="T8" fmla="*/ 40 w 44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9">
                      <a:moveTo>
                        <a:pt x="40" y="14"/>
                      </a:moveTo>
                      <a:cubicBezTo>
                        <a:pt x="37" y="6"/>
                        <a:pt x="26" y="0"/>
                        <a:pt x="16" y="0"/>
                      </a:cubicBezTo>
                      <a:cubicBezTo>
                        <a:pt x="6" y="0"/>
                        <a:pt x="0" y="6"/>
                        <a:pt x="3" y="14"/>
                      </a:cubicBezTo>
                      <a:cubicBezTo>
                        <a:pt x="6" y="22"/>
                        <a:pt x="17" y="29"/>
                        <a:pt x="27" y="29"/>
                      </a:cubicBezTo>
                      <a:cubicBezTo>
                        <a:pt x="38" y="29"/>
                        <a:pt x="44" y="22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7" name="Freeform 662">
                  <a:extLst>
                    <a:ext uri="{FF2B5EF4-FFF2-40B4-BE49-F238E27FC236}">
                      <a16:creationId xmlns:a16="http://schemas.microsoft.com/office/drawing/2014/main" id="{7E8F7DC9-0BF2-40A1-804A-B73062AC05D6}"/>
                    </a:ext>
                  </a:extLst>
                </p:cNvPr>
                <p:cNvSpPr/>
                <p:nvPr/>
              </p:nvSpPr>
              <p:spPr bwMode="auto">
                <a:xfrm>
                  <a:off x="6133" y="3442"/>
                  <a:ext cx="91" cy="60"/>
                </a:xfrm>
                <a:custGeom>
                  <a:avLst/>
                  <a:gdLst>
                    <a:gd name="T0" fmla="*/ 41 w 44"/>
                    <a:gd name="T1" fmla="*/ 14 h 29"/>
                    <a:gd name="T2" fmla="*/ 16 w 44"/>
                    <a:gd name="T3" fmla="*/ 0 h 29"/>
                    <a:gd name="T4" fmla="*/ 3 w 44"/>
                    <a:gd name="T5" fmla="*/ 14 h 29"/>
                    <a:gd name="T6" fmla="*/ 28 w 44"/>
                    <a:gd name="T7" fmla="*/ 29 h 29"/>
                    <a:gd name="T8" fmla="*/ 41 w 44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9">
                      <a:moveTo>
                        <a:pt x="41" y="14"/>
                      </a:moveTo>
                      <a:cubicBezTo>
                        <a:pt x="38" y="6"/>
                        <a:pt x="27" y="0"/>
                        <a:pt x="16" y="0"/>
                      </a:cubicBezTo>
                      <a:cubicBezTo>
                        <a:pt x="6" y="0"/>
                        <a:pt x="0" y="6"/>
                        <a:pt x="3" y="14"/>
                      </a:cubicBezTo>
                      <a:cubicBezTo>
                        <a:pt x="6" y="22"/>
                        <a:pt x="17" y="29"/>
                        <a:pt x="28" y="29"/>
                      </a:cubicBezTo>
                      <a:cubicBezTo>
                        <a:pt x="38" y="29"/>
                        <a:pt x="44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8" name="Freeform 663">
                  <a:extLst>
                    <a:ext uri="{FF2B5EF4-FFF2-40B4-BE49-F238E27FC236}">
                      <a16:creationId xmlns:a16="http://schemas.microsoft.com/office/drawing/2014/main" id="{9A64BFD6-D553-45C8-9FBC-4AEC95A72FB2}"/>
                    </a:ext>
                  </a:extLst>
                </p:cNvPr>
                <p:cNvSpPr/>
                <p:nvPr/>
              </p:nvSpPr>
              <p:spPr bwMode="auto">
                <a:xfrm>
                  <a:off x="6228" y="3442"/>
                  <a:ext cx="91" cy="60"/>
                </a:xfrm>
                <a:custGeom>
                  <a:avLst/>
                  <a:gdLst>
                    <a:gd name="T0" fmla="*/ 41 w 44"/>
                    <a:gd name="T1" fmla="*/ 14 h 29"/>
                    <a:gd name="T2" fmla="*/ 16 w 44"/>
                    <a:gd name="T3" fmla="*/ 0 h 29"/>
                    <a:gd name="T4" fmla="*/ 3 w 44"/>
                    <a:gd name="T5" fmla="*/ 14 h 29"/>
                    <a:gd name="T6" fmla="*/ 28 w 44"/>
                    <a:gd name="T7" fmla="*/ 29 h 29"/>
                    <a:gd name="T8" fmla="*/ 41 w 44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29">
                      <a:moveTo>
                        <a:pt x="41" y="14"/>
                      </a:moveTo>
                      <a:cubicBezTo>
                        <a:pt x="38" y="6"/>
                        <a:pt x="27" y="0"/>
                        <a:pt x="16" y="0"/>
                      </a:cubicBezTo>
                      <a:cubicBezTo>
                        <a:pt x="6" y="0"/>
                        <a:pt x="0" y="6"/>
                        <a:pt x="3" y="14"/>
                      </a:cubicBezTo>
                      <a:cubicBezTo>
                        <a:pt x="7" y="22"/>
                        <a:pt x="18" y="29"/>
                        <a:pt x="28" y="29"/>
                      </a:cubicBezTo>
                      <a:cubicBezTo>
                        <a:pt x="39" y="29"/>
                        <a:pt x="44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49" name="Freeform 664">
                  <a:extLst>
                    <a:ext uri="{FF2B5EF4-FFF2-40B4-BE49-F238E27FC236}">
                      <a16:creationId xmlns:a16="http://schemas.microsoft.com/office/drawing/2014/main" id="{EA208F3A-2CFA-4396-B79E-4C3E7F2E3796}"/>
                    </a:ext>
                  </a:extLst>
                </p:cNvPr>
                <p:cNvSpPr/>
                <p:nvPr/>
              </p:nvSpPr>
              <p:spPr bwMode="auto">
                <a:xfrm>
                  <a:off x="6323" y="3442"/>
                  <a:ext cx="93" cy="60"/>
                </a:xfrm>
                <a:custGeom>
                  <a:avLst/>
                  <a:gdLst>
                    <a:gd name="T0" fmla="*/ 41 w 45"/>
                    <a:gd name="T1" fmla="*/ 14 h 29"/>
                    <a:gd name="T2" fmla="*/ 16 w 45"/>
                    <a:gd name="T3" fmla="*/ 0 h 29"/>
                    <a:gd name="T4" fmla="*/ 4 w 45"/>
                    <a:gd name="T5" fmla="*/ 14 h 29"/>
                    <a:gd name="T6" fmla="*/ 29 w 45"/>
                    <a:gd name="T7" fmla="*/ 29 h 29"/>
                    <a:gd name="T8" fmla="*/ 41 w 45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29">
                      <a:moveTo>
                        <a:pt x="41" y="14"/>
                      </a:moveTo>
                      <a:cubicBezTo>
                        <a:pt x="38" y="6"/>
                        <a:pt x="27" y="0"/>
                        <a:pt x="16" y="0"/>
                      </a:cubicBezTo>
                      <a:cubicBezTo>
                        <a:pt x="6" y="0"/>
                        <a:pt x="0" y="6"/>
                        <a:pt x="4" y="14"/>
                      </a:cubicBezTo>
                      <a:cubicBezTo>
                        <a:pt x="7" y="22"/>
                        <a:pt x="18" y="29"/>
                        <a:pt x="29" y="29"/>
                      </a:cubicBezTo>
                      <a:cubicBezTo>
                        <a:pt x="39" y="29"/>
                        <a:pt x="45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0" name="Freeform 665">
                  <a:extLst>
                    <a:ext uri="{FF2B5EF4-FFF2-40B4-BE49-F238E27FC236}">
                      <a16:creationId xmlns:a16="http://schemas.microsoft.com/office/drawing/2014/main" id="{0ABFC1B9-74A4-42C7-9E2B-DFB3F53748F0}"/>
                    </a:ext>
                  </a:extLst>
                </p:cNvPr>
                <p:cNvSpPr/>
                <p:nvPr/>
              </p:nvSpPr>
              <p:spPr bwMode="auto">
                <a:xfrm>
                  <a:off x="6418" y="3442"/>
                  <a:ext cx="93" cy="60"/>
                </a:xfrm>
                <a:custGeom>
                  <a:avLst/>
                  <a:gdLst>
                    <a:gd name="T0" fmla="*/ 42 w 45"/>
                    <a:gd name="T1" fmla="*/ 14 h 29"/>
                    <a:gd name="T2" fmla="*/ 16 w 45"/>
                    <a:gd name="T3" fmla="*/ 0 h 29"/>
                    <a:gd name="T4" fmla="*/ 4 w 45"/>
                    <a:gd name="T5" fmla="*/ 14 h 29"/>
                    <a:gd name="T6" fmla="*/ 29 w 45"/>
                    <a:gd name="T7" fmla="*/ 29 h 29"/>
                    <a:gd name="T8" fmla="*/ 42 w 45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29">
                      <a:moveTo>
                        <a:pt x="42" y="14"/>
                      </a:moveTo>
                      <a:cubicBezTo>
                        <a:pt x="38" y="6"/>
                        <a:pt x="27" y="0"/>
                        <a:pt x="16" y="0"/>
                      </a:cubicBezTo>
                      <a:cubicBezTo>
                        <a:pt x="6" y="0"/>
                        <a:pt x="0" y="6"/>
                        <a:pt x="4" y="14"/>
                      </a:cubicBezTo>
                      <a:cubicBezTo>
                        <a:pt x="7" y="22"/>
                        <a:pt x="19" y="29"/>
                        <a:pt x="29" y="29"/>
                      </a:cubicBezTo>
                      <a:cubicBezTo>
                        <a:pt x="40" y="29"/>
                        <a:pt x="45" y="22"/>
                        <a:pt x="4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1" name="Freeform 666">
                  <a:extLst>
                    <a:ext uri="{FF2B5EF4-FFF2-40B4-BE49-F238E27FC236}">
                      <a16:creationId xmlns:a16="http://schemas.microsoft.com/office/drawing/2014/main" id="{5C69521D-7B49-4F50-863E-DC673F3D442D}"/>
                    </a:ext>
                  </a:extLst>
                </p:cNvPr>
                <p:cNvSpPr/>
                <p:nvPr/>
              </p:nvSpPr>
              <p:spPr bwMode="auto">
                <a:xfrm>
                  <a:off x="6515" y="3442"/>
                  <a:ext cx="93" cy="60"/>
                </a:xfrm>
                <a:custGeom>
                  <a:avLst/>
                  <a:gdLst>
                    <a:gd name="T0" fmla="*/ 41 w 45"/>
                    <a:gd name="T1" fmla="*/ 14 h 29"/>
                    <a:gd name="T2" fmla="*/ 15 w 45"/>
                    <a:gd name="T3" fmla="*/ 0 h 29"/>
                    <a:gd name="T4" fmla="*/ 3 w 45"/>
                    <a:gd name="T5" fmla="*/ 14 h 29"/>
                    <a:gd name="T6" fmla="*/ 29 w 45"/>
                    <a:gd name="T7" fmla="*/ 29 h 29"/>
                    <a:gd name="T8" fmla="*/ 41 w 45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29">
                      <a:moveTo>
                        <a:pt x="41" y="14"/>
                      </a:moveTo>
                      <a:cubicBezTo>
                        <a:pt x="37" y="6"/>
                        <a:pt x="26" y="0"/>
                        <a:pt x="15" y="0"/>
                      </a:cubicBezTo>
                      <a:cubicBezTo>
                        <a:pt x="5" y="0"/>
                        <a:pt x="0" y="6"/>
                        <a:pt x="3" y="14"/>
                      </a:cubicBezTo>
                      <a:cubicBezTo>
                        <a:pt x="7" y="22"/>
                        <a:pt x="18" y="29"/>
                        <a:pt x="29" y="29"/>
                      </a:cubicBezTo>
                      <a:cubicBezTo>
                        <a:pt x="39" y="29"/>
                        <a:pt x="45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2" name="Freeform 667">
                  <a:extLst>
                    <a:ext uri="{FF2B5EF4-FFF2-40B4-BE49-F238E27FC236}">
                      <a16:creationId xmlns:a16="http://schemas.microsoft.com/office/drawing/2014/main" id="{2755465D-8EF3-4712-9F52-6552BD9E5914}"/>
                    </a:ext>
                  </a:extLst>
                </p:cNvPr>
                <p:cNvSpPr/>
                <p:nvPr/>
              </p:nvSpPr>
              <p:spPr bwMode="auto">
                <a:xfrm>
                  <a:off x="6610" y="3442"/>
                  <a:ext cx="93" cy="60"/>
                </a:xfrm>
                <a:custGeom>
                  <a:avLst/>
                  <a:gdLst>
                    <a:gd name="T0" fmla="*/ 41 w 45"/>
                    <a:gd name="T1" fmla="*/ 14 h 29"/>
                    <a:gd name="T2" fmla="*/ 15 w 45"/>
                    <a:gd name="T3" fmla="*/ 0 h 29"/>
                    <a:gd name="T4" fmla="*/ 3 w 45"/>
                    <a:gd name="T5" fmla="*/ 14 h 29"/>
                    <a:gd name="T6" fmla="*/ 29 w 45"/>
                    <a:gd name="T7" fmla="*/ 29 h 29"/>
                    <a:gd name="T8" fmla="*/ 41 w 45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29">
                      <a:moveTo>
                        <a:pt x="41" y="14"/>
                      </a:moveTo>
                      <a:cubicBezTo>
                        <a:pt x="37" y="6"/>
                        <a:pt x="26" y="0"/>
                        <a:pt x="15" y="0"/>
                      </a:cubicBezTo>
                      <a:cubicBezTo>
                        <a:pt x="5" y="0"/>
                        <a:pt x="0" y="6"/>
                        <a:pt x="3" y="14"/>
                      </a:cubicBezTo>
                      <a:cubicBezTo>
                        <a:pt x="7" y="22"/>
                        <a:pt x="19" y="29"/>
                        <a:pt x="29" y="29"/>
                      </a:cubicBezTo>
                      <a:cubicBezTo>
                        <a:pt x="40" y="29"/>
                        <a:pt x="45" y="22"/>
                        <a:pt x="4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3" name="Freeform 668">
                  <a:extLst>
                    <a:ext uri="{FF2B5EF4-FFF2-40B4-BE49-F238E27FC236}">
                      <a16:creationId xmlns:a16="http://schemas.microsoft.com/office/drawing/2014/main" id="{6AF9A297-EA94-4051-B3D5-7A7343A30CF3}"/>
                    </a:ext>
                  </a:extLst>
                </p:cNvPr>
                <p:cNvSpPr/>
                <p:nvPr/>
              </p:nvSpPr>
              <p:spPr bwMode="auto">
                <a:xfrm>
                  <a:off x="5873" y="3514"/>
                  <a:ext cx="91" cy="62"/>
                </a:xfrm>
                <a:custGeom>
                  <a:avLst/>
                  <a:gdLst>
                    <a:gd name="T0" fmla="*/ 41 w 44"/>
                    <a:gd name="T1" fmla="*/ 15 h 30"/>
                    <a:gd name="T2" fmla="*/ 16 w 44"/>
                    <a:gd name="T3" fmla="*/ 0 h 30"/>
                    <a:gd name="T4" fmla="*/ 3 w 44"/>
                    <a:gd name="T5" fmla="*/ 15 h 30"/>
                    <a:gd name="T6" fmla="*/ 27 w 44"/>
                    <a:gd name="T7" fmla="*/ 30 h 30"/>
                    <a:gd name="T8" fmla="*/ 41 w 44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30">
                      <a:moveTo>
                        <a:pt x="41" y="15"/>
                      </a:moveTo>
                      <a:cubicBezTo>
                        <a:pt x="38" y="7"/>
                        <a:pt x="27" y="0"/>
                        <a:pt x="16" y="0"/>
                      </a:cubicBezTo>
                      <a:cubicBezTo>
                        <a:pt x="6" y="0"/>
                        <a:pt x="0" y="7"/>
                        <a:pt x="3" y="15"/>
                      </a:cubicBezTo>
                      <a:cubicBezTo>
                        <a:pt x="5" y="23"/>
                        <a:pt x="16" y="30"/>
                        <a:pt x="27" y="30"/>
                      </a:cubicBezTo>
                      <a:cubicBezTo>
                        <a:pt x="37" y="30"/>
                        <a:pt x="44" y="23"/>
                        <a:pt x="4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4" name="Freeform 669">
                  <a:extLst>
                    <a:ext uri="{FF2B5EF4-FFF2-40B4-BE49-F238E27FC236}">
                      <a16:creationId xmlns:a16="http://schemas.microsoft.com/office/drawing/2014/main" id="{9C7F28EE-088D-4BA8-B3AE-AF6FF41E370B}"/>
                    </a:ext>
                  </a:extLst>
                </p:cNvPr>
                <p:cNvSpPr/>
                <p:nvPr/>
              </p:nvSpPr>
              <p:spPr bwMode="auto">
                <a:xfrm>
                  <a:off x="5968" y="3514"/>
                  <a:ext cx="93" cy="62"/>
                </a:xfrm>
                <a:custGeom>
                  <a:avLst/>
                  <a:gdLst>
                    <a:gd name="T0" fmla="*/ 42 w 45"/>
                    <a:gd name="T1" fmla="*/ 15 h 30"/>
                    <a:gd name="T2" fmla="*/ 17 w 45"/>
                    <a:gd name="T3" fmla="*/ 0 h 30"/>
                    <a:gd name="T4" fmla="*/ 3 w 45"/>
                    <a:gd name="T5" fmla="*/ 15 h 30"/>
                    <a:gd name="T6" fmla="*/ 28 w 45"/>
                    <a:gd name="T7" fmla="*/ 30 h 30"/>
                    <a:gd name="T8" fmla="*/ 42 w 45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0">
                      <a:moveTo>
                        <a:pt x="42" y="15"/>
                      </a:moveTo>
                      <a:cubicBezTo>
                        <a:pt x="39" y="7"/>
                        <a:pt x="28" y="0"/>
                        <a:pt x="17" y="0"/>
                      </a:cubicBezTo>
                      <a:cubicBezTo>
                        <a:pt x="7" y="0"/>
                        <a:pt x="0" y="7"/>
                        <a:pt x="3" y="15"/>
                      </a:cubicBezTo>
                      <a:cubicBezTo>
                        <a:pt x="6" y="23"/>
                        <a:pt x="17" y="30"/>
                        <a:pt x="28" y="30"/>
                      </a:cubicBezTo>
                      <a:cubicBezTo>
                        <a:pt x="39" y="30"/>
                        <a:pt x="45" y="23"/>
                        <a:pt x="4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5" name="Freeform 670">
                  <a:extLst>
                    <a:ext uri="{FF2B5EF4-FFF2-40B4-BE49-F238E27FC236}">
                      <a16:creationId xmlns:a16="http://schemas.microsoft.com/office/drawing/2014/main" id="{D50892BD-6D99-4CFD-9931-C1F3FF2BF028}"/>
                    </a:ext>
                  </a:extLst>
                </p:cNvPr>
                <p:cNvSpPr/>
                <p:nvPr/>
              </p:nvSpPr>
              <p:spPr bwMode="auto">
                <a:xfrm>
                  <a:off x="6065" y="3514"/>
                  <a:ext cx="93" cy="62"/>
                </a:xfrm>
                <a:custGeom>
                  <a:avLst/>
                  <a:gdLst>
                    <a:gd name="T0" fmla="*/ 41 w 45"/>
                    <a:gd name="T1" fmla="*/ 15 h 30"/>
                    <a:gd name="T2" fmla="*/ 17 w 45"/>
                    <a:gd name="T3" fmla="*/ 0 h 30"/>
                    <a:gd name="T4" fmla="*/ 3 w 45"/>
                    <a:gd name="T5" fmla="*/ 15 h 30"/>
                    <a:gd name="T6" fmla="*/ 28 w 45"/>
                    <a:gd name="T7" fmla="*/ 30 h 30"/>
                    <a:gd name="T8" fmla="*/ 41 w 45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0">
                      <a:moveTo>
                        <a:pt x="41" y="15"/>
                      </a:moveTo>
                      <a:cubicBezTo>
                        <a:pt x="38" y="7"/>
                        <a:pt x="27" y="0"/>
                        <a:pt x="17" y="0"/>
                      </a:cubicBezTo>
                      <a:cubicBezTo>
                        <a:pt x="6" y="0"/>
                        <a:pt x="0" y="7"/>
                        <a:pt x="3" y="15"/>
                      </a:cubicBezTo>
                      <a:cubicBezTo>
                        <a:pt x="6" y="23"/>
                        <a:pt x="17" y="30"/>
                        <a:pt x="28" y="30"/>
                      </a:cubicBezTo>
                      <a:cubicBezTo>
                        <a:pt x="39" y="30"/>
                        <a:pt x="45" y="23"/>
                        <a:pt x="4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6" name="Freeform 671">
                  <a:extLst>
                    <a:ext uri="{FF2B5EF4-FFF2-40B4-BE49-F238E27FC236}">
                      <a16:creationId xmlns:a16="http://schemas.microsoft.com/office/drawing/2014/main" id="{983D4E2B-3236-4A4D-8E67-305E127B504D}"/>
                    </a:ext>
                  </a:extLst>
                </p:cNvPr>
                <p:cNvSpPr/>
                <p:nvPr/>
              </p:nvSpPr>
              <p:spPr bwMode="auto">
                <a:xfrm>
                  <a:off x="6162" y="3514"/>
                  <a:ext cx="93" cy="62"/>
                </a:xfrm>
                <a:custGeom>
                  <a:avLst/>
                  <a:gdLst>
                    <a:gd name="T0" fmla="*/ 41 w 45"/>
                    <a:gd name="T1" fmla="*/ 15 h 30"/>
                    <a:gd name="T2" fmla="*/ 16 w 45"/>
                    <a:gd name="T3" fmla="*/ 0 h 30"/>
                    <a:gd name="T4" fmla="*/ 3 w 45"/>
                    <a:gd name="T5" fmla="*/ 15 h 30"/>
                    <a:gd name="T6" fmla="*/ 28 w 45"/>
                    <a:gd name="T7" fmla="*/ 30 h 30"/>
                    <a:gd name="T8" fmla="*/ 41 w 45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0">
                      <a:moveTo>
                        <a:pt x="41" y="15"/>
                      </a:moveTo>
                      <a:cubicBezTo>
                        <a:pt x="38" y="7"/>
                        <a:pt x="27" y="0"/>
                        <a:pt x="16" y="0"/>
                      </a:cubicBezTo>
                      <a:cubicBezTo>
                        <a:pt x="6" y="0"/>
                        <a:pt x="0" y="7"/>
                        <a:pt x="3" y="15"/>
                      </a:cubicBezTo>
                      <a:cubicBezTo>
                        <a:pt x="6" y="23"/>
                        <a:pt x="17" y="30"/>
                        <a:pt x="28" y="30"/>
                      </a:cubicBezTo>
                      <a:cubicBezTo>
                        <a:pt x="39" y="30"/>
                        <a:pt x="45" y="23"/>
                        <a:pt x="4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7" name="Freeform 672">
                  <a:extLst>
                    <a:ext uri="{FF2B5EF4-FFF2-40B4-BE49-F238E27FC236}">
                      <a16:creationId xmlns:a16="http://schemas.microsoft.com/office/drawing/2014/main" id="{9D4AD854-F951-4C37-88C9-1F3798195234}"/>
                    </a:ext>
                  </a:extLst>
                </p:cNvPr>
                <p:cNvSpPr/>
                <p:nvPr/>
              </p:nvSpPr>
              <p:spPr bwMode="auto">
                <a:xfrm>
                  <a:off x="6259" y="3514"/>
                  <a:ext cx="91" cy="62"/>
                </a:xfrm>
                <a:custGeom>
                  <a:avLst/>
                  <a:gdLst>
                    <a:gd name="T0" fmla="*/ 41 w 44"/>
                    <a:gd name="T1" fmla="*/ 15 h 30"/>
                    <a:gd name="T2" fmla="*/ 16 w 44"/>
                    <a:gd name="T3" fmla="*/ 0 h 30"/>
                    <a:gd name="T4" fmla="*/ 3 w 44"/>
                    <a:gd name="T5" fmla="*/ 15 h 30"/>
                    <a:gd name="T6" fmla="*/ 28 w 44"/>
                    <a:gd name="T7" fmla="*/ 30 h 30"/>
                    <a:gd name="T8" fmla="*/ 41 w 44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30">
                      <a:moveTo>
                        <a:pt x="41" y="15"/>
                      </a:moveTo>
                      <a:cubicBezTo>
                        <a:pt x="38" y="7"/>
                        <a:pt x="26" y="0"/>
                        <a:pt x="16" y="0"/>
                      </a:cubicBezTo>
                      <a:cubicBezTo>
                        <a:pt x="5" y="0"/>
                        <a:pt x="0" y="7"/>
                        <a:pt x="3" y="15"/>
                      </a:cubicBezTo>
                      <a:cubicBezTo>
                        <a:pt x="6" y="23"/>
                        <a:pt x="17" y="30"/>
                        <a:pt x="28" y="30"/>
                      </a:cubicBezTo>
                      <a:cubicBezTo>
                        <a:pt x="39" y="30"/>
                        <a:pt x="44" y="23"/>
                        <a:pt x="4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8" name="Freeform 673">
                  <a:extLst>
                    <a:ext uri="{FF2B5EF4-FFF2-40B4-BE49-F238E27FC236}">
                      <a16:creationId xmlns:a16="http://schemas.microsoft.com/office/drawing/2014/main" id="{2B9B4A3B-E468-4417-9FD7-8DAA13475E5B}"/>
                    </a:ext>
                  </a:extLst>
                </p:cNvPr>
                <p:cNvSpPr/>
                <p:nvPr/>
              </p:nvSpPr>
              <p:spPr bwMode="auto">
                <a:xfrm>
                  <a:off x="6354" y="3514"/>
                  <a:ext cx="93" cy="62"/>
                </a:xfrm>
                <a:custGeom>
                  <a:avLst/>
                  <a:gdLst>
                    <a:gd name="T0" fmla="*/ 42 w 45"/>
                    <a:gd name="T1" fmla="*/ 15 h 30"/>
                    <a:gd name="T2" fmla="*/ 16 w 45"/>
                    <a:gd name="T3" fmla="*/ 0 h 30"/>
                    <a:gd name="T4" fmla="*/ 4 w 45"/>
                    <a:gd name="T5" fmla="*/ 15 h 30"/>
                    <a:gd name="T6" fmla="*/ 29 w 45"/>
                    <a:gd name="T7" fmla="*/ 30 h 30"/>
                    <a:gd name="T8" fmla="*/ 42 w 45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0">
                      <a:moveTo>
                        <a:pt x="42" y="15"/>
                      </a:moveTo>
                      <a:cubicBezTo>
                        <a:pt x="38" y="7"/>
                        <a:pt x="27" y="0"/>
                        <a:pt x="16" y="0"/>
                      </a:cubicBezTo>
                      <a:cubicBezTo>
                        <a:pt x="6" y="0"/>
                        <a:pt x="0" y="7"/>
                        <a:pt x="4" y="15"/>
                      </a:cubicBezTo>
                      <a:cubicBezTo>
                        <a:pt x="7" y="23"/>
                        <a:pt x="19" y="30"/>
                        <a:pt x="29" y="30"/>
                      </a:cubicBezTo>
                      <a:cubicBezTo>
                        <a:pt x="40" y="30"/>
                        <a:pt x="45" y="23"/>
                        <a:pt x="4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59" name="Freeform 674">
                  <a:extLst>
                    <a:ext uri="{FF2B5EF4-FFF2-40B4-BE49-F238E27FC236}">
                      <a16:creationId xmlns:a16="http://schemas.microsoft.com/office/drawing/2014/main" id="{5E37CEE3-6B5B-46C8-81BB-F72DA16D1442}"/>
                    </a:ext>
                  </a:extLst>
                </p:cNvPr>
                <p:cNvSpPr/>
                <p:nvPr/>
              </p:nvSpPr>
              <p:spPr bwMode="auto">
                <a:xfrm>
                  <a:off x="6451" y="3514"/>
                  <a:ext cx="93" cy="62"/>
                </a:xfrm>
                <a:custGeom>
                  <a:avLst/>
                  <a:gdLst>
                    <a:gd name="T0" fmla="*/ 42 w 45"/>
                    <a:gd name="T1" fmla="*/ 15 h 30"/>
                    <a:gd name="T2" fmla="*/ 16 w 45"/>
                    <a:gd name="T3" fmla="*/ 0 h 30"/>
                    <a:gd name="T4" fmla="*/ 3 w 45"/>
                    <a:gd name="T5" fmla="*/ 15 h 30"/>
                    <a:gd name="T6" fmla="*/ 29 w 45"/>
                    <a:gd name="T7" fmla="*/ 30 h 30"/>
                    <a:gd name="T8" fmla="*/ 42 w 45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0">
                      <a:moveTo>
                        <a:pt x="42" y="15"/>
                      </a:moveTo>
                      <a:cubicBezTo>
                        <a:pt x="38" y="7"/>
                        <a:pt x="27" y="0"/>
                        <a:pt x="16" y="0"/>
                      </a:cubicBezTo>
                      <a:cubicBezTo>
                        <a:pt x="6" y="0"/>
                        <a:pt x="0" y="7"/>
                        <a:pt x="3" y="15"/>
                      </a:cubicBezTo>
                      <a:cubicBezTo>
                        <a:pt x="7" y="23"/>
                        <a:pt x="19" y="30"/>
                        <a:pt x="29" y="30"/>
                      </a:cubicBezTo>
                      <a:cubicBezTo>
                        <a:pt x="40" y="30"/>
                        <a:pt x="45" y="23"/>
                        <a:pt x="4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0" name="Freeform 675">
                  <a:extLst>
                    <a:ext uri="{FF2B5EF4-FFF2-40B4-BE49-F238E27FC236}">
                      <a16:creationId xmlns:a16="http://schemas.microsoft.com/office/drawing/2014/main" id="{771C2A27-B3A6-4271-A63D-0F8C4665F3B5}"/>
                    </a:ext>
                  </a:extLst>
                </p:cNvPr>
                <p:cNvSpPr/>
                <p:nvPr/>
              </p:nvSpPr>
              <p:spPr bwMode="auto">
                <a:xfrm>
                  <a:off x="6548" y="3514"/>
                  <a:ext cx="93" cy="62"/>
                </a:xfrm>
                <a:custGeom>
                  <a:avLst/>
                  <a:gdLst>
                    <a:gd name="T0" fmla="*/ 42 w 45"/>
                    <a:gd name="T1" fmla="*/ 15 h 30"/>
                    <a:gd name="T2" fmla="*/ 16 w 45"/>
                    <a:gd name="T3" fmla="*/ 0 h 30"/>
                    <a:gd name="T4" fmla="*/ 3 w 45"/>
                    <a:gd name="T5" fmla="*/ 15 h 30"/>
                    <a:gd name="T6" fmla="*/ 29 w 45"/>
                    <a:gd name="T7" fmla="*/ 30 h 30"/>
                    <a:gd name="T8" fmla="*/ 42 w 45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0">
                      <a:moveTo>
                        <a:pt x="42" y="15"/>
                      </a:moveTo>
                      <a:cubicBezTo>
                        <a:pt x="38" y="7"/>
                        <a:pt x="26" y="0"/>
                        <a:pt x="16" y="0"/>
                      </a:cubicBezTo>
                      <a:cubicBezTo>
                        <a:pt x="5" y="0"/>
                        <a:pt x="0" y="7"/>
                        <a:pt x="3" y="15"/>
                      </a:cubicBezTo>
                      <a:cubicBezTo>
                        <a:pt x="7" y="23"/>
                        <a:pt x="19" y="30"/>
                        <a:pt x="29" y="30"/>
                      </a:cubicBezTo>
                      <a:cubicBezTo>
                        <a:pt x="40" y="30"/>
                        <a:pt x="45" y="23"/>
                        <a:pt x="4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1" name="Freeform 676">
                  <a:extLst>
                    <a:ext uri="{FF2B5EF4-FFF2-40B4-BE49-F238E27FC236}">
                      <a16:creationId xmlns:a16="http://schemas.microsoft.com/office/drawing/2014/main" id="{4B0F8CCE-3085-4A1F-90B4-90278ED401DA}"/>
                    </a:ext>
                  </a:extLst>
                </p:cNvPr>
                <p:cNvSpPr/>
                <p:nvPr/>
              </p:nvSpPr>
              <p:spPr bwMode="auto">
                <a:xfrm>
                  <a:off x="5898" y="3591"/>
                  <a:ext cx="93" cy="64"/>
                </a:xfrm>
                <a:custGeom>
                  <a:avLst/>
                  <a:gdLst>
                    <a:gd name="T0" fmla="*/ 42 w 45"/>
                    <a:gd name="T1" fmla="*/ 15 h 31"/>
                    <a:gd name="T2" fmla="*/ 17 w 45"/>
                    <a:gd name="T3" fmla="*/ 0 h 31"/>
                    <a:gd name="T4" fmla="*/ 3 w 45"/>
                    <a:gd name="T5" fmla="*/ 15 h 31"/>
                    <a:gd name="T6" fmla="*/ 28 w 45"/>
                    <a:gd name="T7" fmla="*/ 31 h 31"/>
                    <a:gd name="T8" fmla="*/ 42 w 45"/>
                    <a:gd name="T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1">
                      <a:moveTo>
                        <a:pt x="42" y="15"/>
                      </a:moveTo>
                      <a:cubicBezTo>
                        <a:pt x="39" y="6"/>
                        <a:pt x="28" y="0"/>
                        <a:pt x="17" y="0"/>
                      </a:cubicBezTo>
                      <a:cubicBezTo>
                        <a:pt x="7" y="0"/>
                        <a:pt x="0" y="6"/>
                        <a:pt x="3" y="15"/>
                      </a:cubicBezTo>
                      <a:cubicBezTo>
                        <a:pt x="6" y="24"/>
                        <a:pt x="17" y="31"/>
                        <a:pt x="28" y="31"/>
                      </a:cubicBezTo>
                      <a:cubicBezTo>
                        <a:pt x="39" y="31"/>
                        <a:pt x="45" y="24"/>
                        <a:pt x="4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2" name="Freeform 677">
                  <a:extLst>
                    <a:ext uri="{FF2B5EF4-FFF2-40B4-BE49-F238E27FC236}">
                      <a16:creationId xmlns:a16="http://schemas.microsoft.com/office/drawing/2014/main" id="{EF5D8B14-9608-4C5E-BB4C-4A25FA075B21}"/>
                    </a:ext>
                  </a:extLst>
                </p:cNvPr>
                <p:cNvSpPr/>
                <p:nvPr/>
              </p:nvSpPr>
              <p:spPr bwMode="auto">
                <a:xfrm>
                  <a:off x="6387" y="3591"/>
                  <a:ext cx="93" cy="64"/>
                </a:xfrm>
                <a:custGeom>
                  <a:avLst/>
                  <a:gdLst>
                    <a:gd name="T0" fmla="*/ 42 w 45"/>
                    <a:gd name="T1" fmla="*/ 15 h 31"/>
                    <a:gd name="T2" fmla="*/ 16 w 45"/>
                    <a:gd name="T3" fmla="*/ 0 h 31"/>
                    <a:gd name="T4" fmla="*/ 3 w 45"/>
                    <a:gd name="T5" fmla="*/ 15 h 31"/>
                    <a:gd name="T6" fmla="*/ 29 w 45"/>
                    <a:gd name="T7" fmla="*/ 31 h 31"/>
                    <a:gd name="T8" fmla="*/ 42 w 45"/>
                    <a:gd name="T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1">
                      <a:moveTo>
                        <a:pt x="42" y="15"/>
                      </a:moveTo>
                      <a:cubicBezTo>
                        <a:pt x="38" y="6"/>
                        <a:pt x="27" y="0"/>
                        <a:pt x="16" y="0"/>
                      </a:cubicBezTo>
                      <a:cubicBezTo>
                        <a:pt x="5" y="0"/>
                        <a:pt x="0" y="6"/>
                        <a:pt x="3" y="15"/>
                      </a:cubicBezTo>
                      <a:cubicBezTo>
                        <a:pt x="7" y="24"/>
                        <a:pt x="18" y="31"/>
                        <a:pt x="29" y="31"/>
                      </a:cubicBezTo>
                      <a:cubicBezTo>
                        <a:pt x="40" y="31"/>
                        <a:pt x="45" y="24"/>
                        <a:pt x="4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3" name="Freeform 678">
                  <a:extLst>
                    <a:ext uri="{FF2B5EF4-FFF2-40B4-BE49-F238E27FC236}">
                      <a16:creationId xmlns:a16="http://schemas.microsoft.com/office/drawing/2014/main" id="{A09A8F10-945C-4525-B983-6C0C9DEB3981}"/>
                    </a:ext>
                  </a:extLst>
                </p:cNvPr>
                <p:cNvSpPr/>
                <p:nvPr/>
              </p:nvSpPr>
              <p:spPr bwMode="auto">
                <a:xfrm>
                  <a:off x="6484" y="3591"/>
                  <a:ext cx="95" cy="64"/>
                </a:xfrm>
                <a:custGeom>
                  <a:avLst/>
                  <a:gdLst>
                    <a:gd name="T0" fmla="*/ 42 w 46"/>
                    <a:gd name="T1" fmla="*/ 15 h 31"/>
                    <a:gd name="T2" fmla="*/ 16 w 46"/>
                    <a:gd name="T3" fmla="*/ 0 h 31"/>
                    <a:gd name="T4" fmla="*/ 3 w 46"/>
                    <a:gd name="T5" fmla="*/ 15 h 31"/>
                    <a:gd name="T6" fmla="*/ 29 w 46"/>
                    <a:gd name="T7" fmla="*/ 31 h 31"/>
                    <a:gd name="T8" fmla="*/ 42 w 46"/>
                    <a:gd name="T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31">
                      <a:moveTo>
                        <a:pt x="42" y="15"/>
                      </a:moveTo>
                      <a:cubicBezTo>
                        <a:pt x="38" y="6"/>
                        <a:pt x="27" y="0"/>
                        <a:pt x="16" y="0"/>
                      </a:cubicBezTo>
                      <a:cubicBezTo>
                        <a:pt x="5" y="0"/>
                        <a:pt x="0" y="6"/>
                        <a:pt x="3" y="15"/>
                      </a:cubicBezTo>
                      <a:cubicBezTo>
                        <a:pt x="7" y="24"/>
                        <a:pt x="19" y="31"/>
                        <a:pt x="29" y="31"/>
                      </a:cubicBezTo>
                      <a:cubicBezTo>
                        <a:pt x="40" y="31"/>
                        <a:pt x="46" y="24"/>
                        <a:pt x="4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4" name="Freeform 679">
                  <a:extLst>
                    <a:ext uri="{FF2B5EF4-FFF2-40B4-BE49-F238E27FC236}">
                      <a16:creationId xmlns:a16="http://schemas.microsoft.com/office/drawing/2014/main" id="{527B04C3-4FB7-4D3B-93BA-C9C5FB44B660}"/>
                    </a:ext>
                  </a:extLst>
                </p:cNvPr>
                <p:cNvSpPr/>
                <p:nvPr/>
              </p:nvSpPr>
              <p:spPr bwMode="auto">
                <a:xfrm>
                  <a:off x="6581" y="3591"/>
                  <a:ext cx="95" cy="64"/>
                </a:xfrm>
                <a:custGeom>
                  <a:avLst/>
                  <a:gdLst>
                    <a:gd name="T0" fmla="*/ 42 w 46"/>
                    <a:gd name="T1" fmla="*/ 15 h 31"/>
                    <a:gd name="T2" fmla="*/ 16 w 46"/>
                    <a:gd name="T3" fmla="*/ 0 h 31"/>
                    <a:gd name="T4" fmla="*/ 4 w 46"/>
                    <a:gd name="T5" fmla="*/ 15 h 31"/>
                    <a:gd name="T6" fmla="*/ 30 w 46"/>
                    <a:gd name="T7" fmla="*/ 31 h 31"/>
                    <a:gd name="T8" fmla="*/ 42 w 46"/>
                    <a:gd name="T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31">
                      <a:moveTo>
                        <a:pt x="42" y="15"/>
                      </a:moveTo>
                      <a:cubicBezTo>
                        <a:pt x="39" y="6"/>
                        <a:pt x="27" y="0"/>
                        <a:pt x="16" y="0"/>
                      </a:cubicBezTo>
                      <a:cubicBezTo>
                        <a:pt x="6" y="0"/>
                        <a:pt x="0" y="6"/>
                        <a:pt x="4" y="15"/>
                      </a:cubicBezTo>
                      <a:cubicBezTo>
                        <a:pt x="8" y="24"/>
                        <a:pt x="19" y="31"/>
                        <a:pt x="30" y="31"/>
                      </a:cubicBezTo>
                      <a:cubicBezTo>
                        <a:pt x="41" y="31"/>
                        <a:pt x="46" y="24"/>
                        <a:pt x="4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5" name="Freeform 680">
                  <a:extLst>
                    <a:ext uri="{FF2B5EF4-FFF2-40B4-BE49-F238E27FC236}">
                      <a16:creationId xmlns:a16="http://schemas.microsoft.com/office/drawing/2014/main" id="{E7FD8394-4C6A-4166-B862-30394482FF07}"/>
                    </a:ext>
                  </a:extLst>
                </p:cNvPr>
                <p:cNvSpPr/>
                <p:nvPr/>
              </p:nvSpPr>
              <p:spPr bwMode="auto">
                <a:xfrm>
                  <a:off x="6517" y="3667"/>
                  <a:ext cx="97" cy="66"/>
                </a:xfrm>
                <a:custGeom>
                  <a:avLst/>
                  <a:gdLst>
                    <a:gd name="T0" fmla="*/ 43 w 47"/>
                    <a:gd name="T1" fmla="*/ 16 h 32"/>
                    <a:gd name="T2" fmla="*/ 16 w 47"/>
                    <a:gd name="T3" fmla="*/ 0 h 32"/>
                    <a:gd name="T4" fmla="*/ 4 w 47"/>
                    <a:gd name="T5" fmla="*/ 16 h 32"/>
                    <a:gd name="T6" fmla="*/ 30 w 47"/>
                    <a:gd name="T7" fmla="*/ 32 h 32"/>
                    <a:gd name="T8" fmla="*/ 43 w 47"/>
                    <a:gd name="T9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2">
                      <a:moveTo>
                        <a:pt x="43" y="16"/>
                      </a:moveTo>
                      <a:cubicBezTo>
                        <a:pt x="39" y="8"/>
                        <a:pt x="27" y="0"/>
                        <a:pt x="16" y="0"/>
                      </a:cubicBezTo>
                      <a:cubicBezTo>
                        <a:pt x="6" y="0"/>
                        <a:pt x="0" y="8"/>
                        <a:pt x="4" y="16"/>
                      </a:cubicBezTo>
                      <a:cubicBezTo>
                        <a:pt x="7" y="25"/>
                        <a:pt x="19" y="32"/>
                        <a:pt x="30" y="32"/>
                      </a:cubicBezTo>
                      <a:cubicBezTo>
                        <a:pt x="41" y="32"/>
                        <a:pt x="47" y="25"/>
                        <a:pt x="4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6" name="Freeform 681">
                  <a:extLst>
                    <a:ext uri="{FF2B5EF4-FFF2-40B4-BE49-F238E27FC236}">
                      <a16:creationId xmlns:a16="http://schemas.microsoft.com/office/drawing/2014/main" id="{69D3FA45-DB08-4238-8BEF-F925AB0BE8F1}"/>
                    </a:ext>
                  </a:extLst>
                </p:cNvPr>
                <p:cNvSpPr/>
                <p:nvPr/>
              </p:nvSpPr>
              <p:spPr bwMode="auto">
                <a:xfrm>
                  <a:off x="6550" y="3750"/>
                  <a:ext cx="99" cy="68"/>
                </a:xfrm>
                <a:custGeom>
                  <a:avLst/>
                  <a:gdLst>
                    <a:gd name="T0" fmla="*/ 44 w 48"/>
                    <a:gd name="T1" fmla="*/ 16 h 33"/>
                    <a:gd name="T2" fmla="*/ 17 w 48"/>
                    <a:gd name="T3" fmla="*/ 0 h 33"/>
                    <a:gd name="T4" fmla="*/ 4 w 48"/>
                    <a:gd name="T5" fmla="*/ 16 h 33"/>
                    <a:gd name="T6" fmla="*/ 31 w 48"/>
                    <a:gd name="T7" fmla="*/ 33 h 33"/>
                    <a:gd name="T8" fmla="*/ 44 w 48"/>
                    <a:gd name="T9" fmla="*/ 1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33">
                      <a:moveTo>
                        <a:pt x="44" y="16"/>
                      </a:moveTo>
                      <a:cubicBezTo>
                        <a:pt x="40" y="7"/>
                        <a:pt x="28" y="0"/>
                        <a:pt x="17" y="0"/>
                      </a:cubicBezTo>
                      <a:cubicBezTo>
                        <a:pt x="6" y="0"/>
                        <a:pt x="0" y="7"/>
                        <a:pt x="4" y="16"/>
                      </a:cubicBezTo>
                      <a:cubicBezTo>
                        <a:pt x="8" y="25"/>
                        <a:pt x="20" y="33"/>
                        <a:pt x="31" y="33"/>
                      </a:cubicBezTo>
                      <a:cubicBezTo>
                        <a:pt x="42" y="33"/>
                        <a:pt x="48" y="25"/>
                        <a:pt x="4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7" name="Freeform 682">
                  <a:extLst>
                    <a:ext uri="{FF2B5EF4-FFF2-40B4-BE49-F238E27FC236}">
                      <a16:creationId xmlns:a16="http://schemas.microsoft.com/office/drawing/2014/main" id="{E344B3C0-73AA-45B2-8341-AE788CB590AE}"/>
                    </a:ext>
                  </a:extLst>
                </p:cNvPr>
                <p:cNvSpPr/>
                <p:nvPr/>
              </p:nvSpPr>
              <p:spPr bwMode="auto">
                <a:xfrm>
                  <a:off x="2075" y="2669"/>
                  <a:ext cx="76" cy="41"/>
                </a:xfrm>
                <a:custGeom>
                  <a:avLst/>
                  <a:gdLst>
                    <a:gd name="T0" fmla="*/ 35 w 37"/>
                    <a:gd name="T1" fmla="*/ 10 h 20"/>
                    <a:gd name="T2" fmla="*/ 22 w 37"/>
                    <a:gd name="T3" fmla="*/ 0 h 20"/>
                    <a:gd name="T4" fmla="*/ 2 w 37"/>
                    <a:gd name="T5" fmla="*/ 10 h 20"/>
                    <a:gd name="T6" fmla="*/ 15 w 37"/>
                    <a:gd name="T7" fmla="*/ 20 h 20"/>
                    <a:gd name="T8" fmla="*/ 35 w 37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0">
                      <a:moveTo>
                        <a:pt x="35" y="10"/>
                      </a:moveTo>
                      <a:cubicBezTo>
                        <a:pt x="37" y="5"/>
                        <a:pt x="31" y="0"/>
                        <a:pt x="22" y="0"/>
                      </a:cubicBezTo>
                      <a:cubicBezTo>
                        <a:pt x="13" y="0"/>
                        <a:pt x="4" y="5"/>
                        <a:pt x="2" y="10"/>
                      </a:cubicBezTo>
                      <a:cubicBezTo>
                        <a:pt x="0" y="16"/>
                        <a:pt x="6" y="20"/>
                        <a:pt x="15" y="20"/>
                      </a:cubicBezTo>
                      <a:cubicBezTo>
                        <a:pt x="25" y="20"/>
                        <a:pt x="33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8" name="Freeform 683">
                  <a:extLst>
                    <a:ext uri="{FF2B5EF4-FFF2-40B4-BE49-F238E27FC236}">
                      <a16:creationId xmlns:a16="http://schemas.microsoft.com/office/drawing/2014/main" id="{CF8C5308-7C0B-4C8E-9780-DB30C28714B7}"/>
                    </a:ext>
                  </a:extLst>
                </p:cNvPr>
                <p:cNvSpPr/>
                <p:nvPr/>
              </p:nvSpPr>
              <p:spPr bwMode="auto">
                <a:xfrm>
                  <a:off x="2061" y="2719"/>
                  <a:ext cx="74" cy="43"/>
                </a:xfrm>
                <a:custGeom>
                  <a:avLst/>
                  <a:gdLst>
                    <a:gd name="T0" fmla="*/ 34 w 36"/>
                    <a:gd name="T1" fmla="*/ 10 h 21"/>
                    <a:gd name="T2" fmla="*/ 21 w 36"/>
                    <a:gd name="T3" fmla="*/ 0 h 21"/>
                    <a:gd name="T4" fmla="*/ 1 w 36"/>
                    <a:gd name="T5" fmla="*/ 10 h 21"/>
                    <a:gd name="T6" fmla="*/ 15 w 36"/>
                    <a:gd name="T7" fmla="*/ 21 h 21"/>
                    <a:gd name="T8" fmla="*/ 34 w 36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4" y="10"/>
                      </a:moveTo>
                      <a:cubicBezTo>
                        <a:pt x="36" y="5"/>
                        <a:pt x="30" y="0"/>
                        <a:pt x="21" y="0"/>
                      </a:cubicBezTo>
                      <a:cubicBezTo>
                        <a:pt x="12" y="0"/>
                        <a:pt x="3" y="5"/>
                        <a:pt x="1" y="10"/>
                      </a:cubicBezTo>
                      <a:cubicBezTo>
                        <a:pt x="0" y="16"/>
                        <a:pt x="6" y="21"/>
                        <a:pt x="15" y="21"/>
                      </a:cubicBezTo>
                      <a:cubicBezTo>
                        <a:pt x="24" y="21"/>
                        <a:pt x="33" y="16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69" name="Freeform 684">
                  <a:extLst>
                    <a:ext uri="{FF2B5EF4-FFF2-40B4-BE49-F238E27FC236}">
                      <a16:creationId xmlns:a16="http://schemas.microsoft.com/office/drawing/2014/main" id="{3A997869-DD50-4E0E-ADA3-2B1D443D0481}"/>
                    </a:ext>
                  </a:extLst>
                </p:cNvPr>
                <p:cNvSpPr/>
                <p:nvPr/>
              </p:nvSpPr>
              <p:spPr bwMode="auto">
                <a:xfrm>
                  <a:off x="2143" y="2719"/>
                  <a:ext cx="76" cy="43"/>
                </a:xfrm>
                <a:custGeom>
                  <a:avLst/>
                  <a:gdLst>
                    <a:gd name="T0" fmla="*/ 35 w 37"/>
                    <a:gd name="T1" fmla="*/ 10 h 21"/>
                    <a:gd name="T2" fmla="*/ 22 w 37"/>
                    <a:gd name="T3" fmla="*/ 0 h 21"/>
                    <a:gd name="T4" fmla="*/ 2 w 37"/>
                    <a:gd name="T5" fmla="*/ 10 h 21"/>
                    <a:gd name="T6" fmla="*/ 15 w 37"/>
                    <a:gd name="T7" fmla="*/ 21 h 21"/>
                    <a:gd name="T8" fmla="*/ 35 w 37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1">
                      <a:moveTo>
                        <a:pt x="35" y="10"/>
                      </a:moveTo>
                      <a:cubicBezTo>
                        <a:pt x="37" y="5"/>
                        <a:pt x="31" y="0"/>
                        <a:pt x="22" y="0"/>
                      </a:cubicBezTo>
                      <a:cubicBezTo>
                        <a:pt x="12" y="0"/>
                        <a:pt x="4" y="5"/>
                        <a:pt x="2" y="10"/>
                      </a:cubicBezTo>
                      <a:cubicBezTo>
                        <a:pt x="0" y="16"/>
                        <a:pt x="6" y="21"/>
                        <a:pt x="15" y="21"/>
                      </a:cubicBezTo>
                      <a:cubicBezTo>
                        <a:pt x="25" y="21"/>
                        <a:pt x="33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0" name="Freeform 685">
                  <a:extLst>
                    <a:ext uri="{FF2B5EF4-FFF2-40B4-BE49-F238E27FC236}">
                      <a16:creationId xmlns:a16="http://schemas.microsoft.com/office/drawing/2014/main" id="{E8C19018-5BF5-4ABA-B0D4-CBF5132816BD}"/>
                    </a:ext>
                  </a:extLst>
                </p:cNvPr>
                <p:cNvSpPr/>
                <p:nvPr/>
              </p:nvSpPr>
              <p:spPr bwMode="auto">
                <a:xfrm>
                  <a:off x="2521" y="3370"/>
                  <a:ext cx="82" cy="58"/>
                </a:xfrm>
                <a:custGeom>
                  <a:avLst/>
                  <a:gdLst>
                    <a:gd name="T0" fmla="*/ 39 w 40"/>
                    <a:gd name="T1" fmla="*/ 14 h 28"/>
                    <a:gd name="T2" fmla="*/ 22 w 40"/>
                    <a:gd name="T3" fmla="*/ 0 h 28"/>
                    <a:gd name="T4" fmla="*/ 1 w 40"/>
                    <a:gd name="T5" fmla="*/ 14 h 28"/>
                    <a:gd name="T6" fmla="*/ 17 w 40"/>
                    <a:gd name="T7" fmla="*/ 28 h 28"/>
                    <a:gd name="T8" fmla="*/ 39 w 40"/>
                    <a:gd name="T9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39" y="14"/>
                      </a:moveTo>
                      <a:cubicBezTo>
                        <a:pt x="40" y="7"/>
                        <a:pt x="33" y="0"/>
                        <a:pt x="22" y="0"/>
                      </a:cubicBezTo>
                      <a:cubicBezTo>
                        <a:pt x="12" y="0"/>
                        <a:pt x="3" y="7"/>
                        <a:pt x="1" y="14"/>
                      </a:cubicBezTo>
                      <a:cubicBezTo>
                        <a:pt x="0" y="22"/>
                        <a:pt x="7" y="28"/>
                        <a:pt x="17" y="28"/>
                      </a:cubicBezTo>
                      <a:cubicBezTo>
                        <a:pt x="28" y="28"/>
                        <a:pt x="37" y="22"/>
                        <a:pt x="3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1" name="Freeform 686">
                  <a:extLst>
                    <a:ext uri="{FF2B5EF4-FFF2-40B4-BE49-F238E27FC236}">
                      <a16:creationId xmlns:a16="http://schemas.microsoft.com/office/drawing/2014/main" id="{C2C8AD46-28F5-4A6E-8667-89B64D67B8D4}"/>
                    </a:ext>
                  </a:extLst>
                </p:cNvPr>
                <p:cNvSpPr/>
                <p:nvPr/>
              </p:nvSpPr>
              <p:spPr bwMode="auto">
                <a:xfrm>
                  <a:off x="2337" y="2357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19 w 34"/>
                    <a:gd name="T3" fmla="*/ 0 h 16"/>
                    <a:gd name="T4" fmla="*/ 2 w 34"/>
                    <a:gd name="T5" fmla="*/ 8 h 16"/>
                    <a:gd name="T6" fmla="*/ 15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8" y="0"/>
                        <a:pt x="19" y="0"/>
                      </a:cubicBezTo>
                      <a:cubicBezTo>
                        <a:pt x="11" y="0"/>
                        <a:pt x="3" y="4"/>
                        <a:pt x="2" y="8"/>
                      </a:cubicBezTo>
                      <a:cubicBezTo>
                        <a:pt x="0" y="13"/>
                        <a:pt x="6" y="16"/>
                        <a:pt x="15" y="16"/>
                      </a:cubicBezTo>
                      <a:cubicBezTo>
                        <a:pt x="23" y="16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2" name="Freeform 687">
                  <a:extLst>
                    <a:ext uri="{FF2B5EF4-FFF2-40B4-BE49-F238E27FC236}">
                      <a16:creationId xmlns:a16="http://schemas.microsoft.com/office/drawing/2014/main" id="{95321C6F-D701-4FEC-AB2D-A1125B435DDA}"/>
                    </a:ext>
                  </a:extLst>
                </p:cNvPr>
                <p:cNvSpPr/>
                <p:nvPr/>
              </p:nvSpPr>
              <p:spPr bwMode="auto">
                <a:xfrm>
                  <a:off x="2011" y="2398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1 w 35"/>
                    <a:gd name="T3" fmla="*/ 0 h 17"/>
                    <a:gd name="T4" fmla="*/ 2 w 35"/>
                    <a:gd name="T5" fmla="*/ 8 h 17"/>
                    <a:gd name="T6" fmla="*/ 15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4"/>
                        <a:pt x="29" y="0"/>
                        <a:pt x="21" y="0"/>
                      </a:cubicBezTo>
                      <a:cubicBezTo>
                        <a:pt x="12" y="0"/>
                        <a:pt x="4" y="4"/>
                        <a:pt x="2" y="8"/>
                      </a:cubicBezTo>
                      <a:cubicBezTo>
                        <a:pt x="0" y="13"/>
                        <a:pt x="6" y="17"/>
                        <a:pt x="15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3" name="Freeform 688">
                  <a:extLst>
                    <a:ext uri="{FF2B5EF4-FFF2-40B4-BE49-F238E27FC236}">
                      <a16:creationId xmlns:a16="http://schemas.microsoft.com/office/drawing/2014/main" id="{AC8160A1-48C3-43F7-8860-B4BD623726B9}"/>
                    </a:ext>
                  </a:extLst>
                </p:cNvPr>
                <p:cNvSpPr/>
                <p:nvPr/>
              </p:nvSpPr>
              <p:spPr bwMode="auto">
                <a:xfrm>
                  <a:off x="2089" y="2398"/>
                  <a:ext cx="73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0 w 35"/>
                    <a:gd name="T3" fmla="*/ 0 h 17"/>
                    <a:gd name="T4" fmla="*/ 2 w 35"/>
                    <a:gd name="T5" fmla="*/ 8 h 17"/>
                    <a:gd name="T6" fmla="*/ 15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4"/>
                        <a:pt x="29" y="0"/>
                        <a:pt x="20" y="0"/>
                      </a:cubicBezTo>
                      <a:cubicBezTo>
                        <a:pt x="12" y="0"/>
                        <a:pt x="4" y="4"/>
                        <a:pt x="2" y="8"/>
                      </a:cubicBezTo>
                      <a:cubicBezTo>
                        <a:pt x="0" y="13"/>
                        <a:pt x="6" y="17"/>
                        <a:pt x="15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4" name="Freeform 689">
                  <a:extLst>
                    <a:ext uri="{FF2B5EF4-FFF2-40B4-BE49-F238E27FC236}">
                      <a16:creationId xmlns:a16="http://schemas.microsoft.com/office/drawing/2014/main" id="{8370EABF-A588-4A94-B6F9-BEE09634F485}"/>
                    </a:ext>
                  </a:extLst>
                </p:cNvPr>
                <p:cNvSpPr/>
                <p:nvPr/>
              </p:nvSpPr>
              <p:spPr bwMode="auto">
                <a:xfrm>
                  <a:off x="2168" y="2398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20 w 34"/>
                    <a:gd name="T3" fmla="*/ 0 h 17"/>
                    <a:gd name="T4" fmla="*/ 2 w 34"/>
                    <a:gd name="T5" fmla="*/ 8 h 17"/>
                    <a:gd name="T6" fmla="*/ 14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4" y="4"/>
                        <a:pt x="29" y="0"/>
                        <a:pt x="20" y="0"/>
                      </a:cubicBezTo>
                      <a:cubicBezTo>
                        <a:pt x="12" y="0"/>
                        <a:pt x="3" y="4"/>
                        <a:pt x="2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5" name="Freeform 690">
                  <a:extLst>
                    <a:ext uri="{FF2B5EF4-FFF2-40B4-BE49-F238E27FC236}">
                      <a16:creationId xmlns:a16="http://schemas.microsoft.com/office/drawing/2014/main" id="{C1877829-8392-4BBC-8790-642D9C62A73D}"/>
                    </a:ext>
                  </a:extLst>
                </p:cNvPr>
                <p:cNvSpPr/>
                <p:nvPr/>
              </p:nvSpPr>
              <p:spPr bwMode="auto">
                <a:xfrm>
                  <a:off x="2246" y="2398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20 w 34"/>
                    <a:gd name="T3" fmla="*/ 0 h 17"/>
                    <a:gd name="T4" fmla="*/ 2 w 34"/>
                    <a:gd name="T5" fmla="*/ 8 h 17"/>
                    <a:gd name="T6" fmla="*/ 14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4" y="4"/>
                        <a:pt x="28" y="0"/>
                        <a:pt x="20" y="0"/>
                      </a:cubicBezTo>
                      <a:cubicBezTo>
                        <a:pt x="11" y="0"/>
                        <a:pt x="3" y="4"/>
                        <a:pt x="2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6" name="Freeform 691">
                  <a:extLst>
                    <a:ext uri="{FF2B5EF4-FFF2-40B4-BE49-F238E27FC236}">
                      <a16:creationId xmlns:a16="http://schemas.microsoft.com/office/drawing/2014/main" id="{EE9BA075-79AF-4FA4-8C62-FC4AA986EB90}"/>
                    </a:ext>
                  </a:extLst>
                </p:cNvPr>
                <p:cNvSpPr/>
                <p:nvPr/>
              </p:nvSpPr>
              <p:spPr bwMode="auto">
                <a:xfrm>
                  <a:off x="2325" y="2398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19 w 34"/>
                    <a:gd name="T3" fmla="*/ 0 h 17"/>
                    <a:gd name="T4" fmla="*/ 2 w 34"/>
                    <a:gd name="T5" fmla="*/ 8 h 17"/>
                    <a:gd name="T6" fmla="*/ 14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4" y="4"/>
                        <a:pt x="28" y="0"/>
                        <a:pt x="19" y="0"/>
                      </a:cubicBezTo>
                      <a:cubicBezTo>
                        <a:pt x="11" y="0"/>
                        <a:pt x="3" y="4"/>
                        <a:pt x="2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7" name="Freeform 692">
                  <a:extLst>
                    <a:ext uri="{FF2B5EF4-FFF2-40B4-BE49-F238E27FC236}">
                      <a16:creationId xmlns:a16="http://schemas.microsoft.com/office/drawing/2014/main" id="{CDE7FC49-ADE5-4CF7-AFCA-D836A76ABF6E}"/>
                    </a:ext>
                  </a:extLst>
                </p:cNvPr>
                <p:cNvSpPr/>
                <p:nvPr/>
              </p:nvSpPr>
              <p:spPr bwMode="auto">
                <a:xfrm>
                  <a:off x="2403" y="2398"/>
                  <a:ext cx="68" cy="35"/>
                </a:xfrm>
                <a:custGeom>
                  <a:avLst/>
                  <a:gdLst>
                    <a:gd name="T0" fmla="*/ 32 w 33"/>
                    <a:gd name="T1" fmla="*/ 8 h 17"/>
                    <a:gd name="T2" fmla="*/ 19 w 33"/>
                    <a:gd name="T3" fmla="*/ 0 h 17"/>
                    <a:gd name="T4" fmla="*/ 1 w 33"/>
                    <a:gd name="T5" fmla="*/ 8 h 17"/>
                    <a:gd name="T6" fmla="*/ 14 w 33"/>
                    <a:gd name="T7" fmla="*/ 17 h 17"/>
                    <a:gd name="T8" fmla="*/ 32 w 33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7">
                      <a:moveTo>
                        <a:pt x="32" y="8"/>
                      </a:moveTo>
                      <a:cubicBezTo>
                        <a:pt x="33" y="4"/>
                        <a:pt x="28" y="0"/>
                        <a:pt x="19" y="0"/>
                      </a:cubicBezTo>
                      <a:cubicBezTo>
                        <a:pt x="11" y="0"/>
                        <a:pt x="3" y="4"/>
                        <a:pt x="1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8" name="Freeform 693">
                  <a:extLst>
                    <a:ext uri="{FF2B5EF4-FFF2-40B4-BE49-F238E27FC236}">
                      <a16:creationId xmlns:a16="http://schemas.microsoft.com/office/drawing/2014/main" id="{4847B89F-A0C4-465E-AAAD-6ADE9D0A64DB}"/>
                    </a:ext>
                  </a:extLst>
                </p:cNvPr>
                <p:cNvSpPr/>
                <p:nvPr/>
              </p:nvSpPr>
              <p:spPr bwMode="auto">
                <a:xfrm>
                  <a:off x="1997" y="2442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20 w 34"/>
                    <a:gd name="T3" fmla="*/ 0 h 17"/>
                    <a:gd name="T4" fmla="*/ 1 w 34"/>
                    <a:gd name="T5" fmla="*/ 8 h 17"/>
                    <a:gd name="T6" fmla="*/ 14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4" y="3"/>
                        <a:pt x="29" y="0"/>
                        <a:pt x="20" y="0"/>
                      </a:cubicBezTo>
                      <a:cubicBezTo>
                        <a:pt x="12" y="0"/>
                        <a:pt x="3" y="3"/>
                        <a:pt x="1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2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79" name="Freeform 694">
                  <a:extLst>
                    <a:ext uri="{FF2B5EF4-FFF2-40B4-BE49-F238E27FC236}">
                      <a16:creationId xmlns:a16="http://schemas.microsoft.com/office/drawing/2014/main" id="{486D1ACB-F752-40D9-ADAD-A7F0806AD121}"/>
                    </a:ext>
                  </a:extLst>
                </p:cNvPr>
                <p:cNvSpPr/>
                <p:nvPr/>
              </p:nvSpPr>
              <p:spPr bwMode="auto">
                <a:xfrm>
                  <a:off x="2075" y="2442"/>
                  <a:ext cx="70" cy="35"/>
                </a:xfrm>
                <a:custGeom>
                  <a:avLst/>
                  <a:gdLst>
                    <a:gd name="T0" fmla="*/ 33 w 34"/>
                    <a:gd name="T1" fmla="*/ 8 h 17"/>
                    <a:gd name="T2" fmla="*/ 20 w 34"/>
                    <a:gd name="T3" fmla="*/ 0 h 17"/>
                    <a:gd name="T4" fmla="*/ 2 w 34"/>
                    <a:gd name="T5" fmla="*/ 8 h 17"/>
                    <a:gd name="T6" fmla="*/ 14 w 34"/>
                    <a:gd name="T7" fmla="*/ 17 h 17"/>
                    <a:gd name="T8" fmla="*/ 33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3" y="8"/>
                      </a:moveTo>
                      <a:cubicBezTo>
                        <a:pt x="34" y="3"/>
                        <a:pt x="29" y="0"/>
                        <a:pt x="20" y="0"/>
                      </a:cubicBezTo>
                      <a:cubicBezTo>
                        <a:pt x="12" y="0"/>
                        <a:pt x="3" y="3"/>
                        <a:pt x="2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0" name="Freeform 695">
                  <a:extLst>
                    <a:ext uri="{FF2B5EF4-FFF2-40B4-BE49-F238E27FC236}">
                      <a16:creationId xmlns:a16="http://schemas.microsoft.com/office/drawing/2014/main" id="{92793A64-0AF2-4505-B842-7F4460FB3789}"/>
                    </a:ext>
                  </a:extLst>
                </p:cNvPr>
                <p:cNvSpPr/>
                <p:nvPr/>
              </p:nvSpPr>
              <p:spPr bwMode="auto">
                <a:xfrm>
                  <a:off x="2153" y="2442"/>
                  <a:ext cx="73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0 w 35"/>
                    <a:gd name="T3" fmla="*/ 0 h 17"/>
                    <a:gd name="T4" fmla="*/ 2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29" y="0"/>
                        <a:pt x="20" y="0"/>
                      </a:cubicBezTo>
                      <a:cubicBezTo>
                        <a:pt x="12" y="0"/>
                        <a:pt x="3" y="3"/>
                        <a:pt x="2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1" name="Freeform 696">
                  <a:extLst>
                    <a:ext uri="{FF2B5EF4-FFF2-40B4-BE49-F238E27FC236}">
                      <a16:creationId xmlns:a16="http://schemas.microsoft.com/office/drawing/2014/main" id="{67B75664-B074-41A8-B6B7-B24F90BD0327}"/>
                    </a:ext>
                  </a:extLst>
                </p:cNvPr>
                <p:cNvSpPr/>
                <p:nvPr/>
              </p:nvSpPr>
              <p:spPr bwMode="auto">
                <a:xfrm>
                  <a:off x="2232" y="2442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0 w 35"/>
                    <a:gd name="T3" fmla="*/ 0 h 17"/>
                    <a:gd name="T4" fmla="*/ 2 w 35"/>
                    <a:gd name="T5" fmla="*/ 8 h 17"/>
                    <a:gd name="T6" fmla="*/ 15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29" y="0"/>
                        <a:pt x="20" y="0"/>
                      </a:cubicBezTo>
                      <a:cubicBezTo>
                        <a:pt x="12" y="0"/>
                        <a:pt x="4" y="3"/>
                        <a:pt x="2" y="8"/>
                      </a:cubicBezTo>
                      <a:cubicBezTo>
                        <a:pt x="0" y="13"/>
                        <a:pt x="6" y="17"/>
                        <a:pt x="15" y="17"/>
                      </a:cubicBezTo>
                      <a:cubicBezTo>
                        <a:pt x="23" y="17"/>
                        <a:pt x="32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2" name="Freeform 697">
                  <a:extLst>
                    <a:ext uri="{FF2B5EF4-FFF2-40B4-BE49-F238E27FC236}">
                      <a16:creationId xmlns:a16="http://schemas.microsoft.com/office/drawing/2014/main" id="{EB7A5C43-9EFB-4E38-8C87-73D3F40E2FF6}"/>
                    </a:ext>
                  </a:extLst>
                </p:cNvPr>
                <p:cNvSpPr/>
                <p:nvPr/>
              </p:nvSpPr>
              <p:spPr bwMode="auto">
                <a:xfrm>
                  <a:off x="1980" y="2485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0 w 35"/>
                    <a:gd name="T3" fmla="*/ 0 h 17"/>
                    <a:gd name="T4" fmla="*/ 1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29" y="0"/>
                        <a:pt x="20" y="0"/>
                      </a:cubicBezTo>
                      <a:cubicBezTo>
                        <a:pt x="12" y="0"/>
                        <a:pt x="3" y="3"/>
                        <a:pt x="1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3" name="Freeform 698">
                  <a:extLst>
                    <a:ext uri="{FF2B5EF4-FFF2-40B4-BE49-F238E27FC236}">
                      <a16:creationId xmlns:a16="http://schemas.microsoft.com/office/drawing/2014/main" id="{76B25722-AC00-4E11-813B-1C786601E6F4}"/>
                    </a:ext>
                  </a:extLst>
                </p:cNvPr>
                <p:cNvSpPr/>
                <p:nvPr/>
              </p:nvSpPr>
              <p:spPr bwMode="auto">
                <a:xfrm>
                  <a:off x="2058" y="2485"/>
                  <a:ext cx="73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1 w 35"/>
                    <a:gd name="T3" fmla="*/ 0 h 17"/>
                    <a:gd name="T4" fmla="*/ 2 w 35"/>
                    <a:gd name="T5" fmla="*/ 8 h 17"/>
                    <a:gd name="T6" fmla="*/ 15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29" y="0"/>
                        <a:pt x="21" y="0"/>
                      </a:cubicBezTo>
                      <a:cubicBezTo>
                        <a:pt x="12" y="0"/>
                        <a:pt x="4" y="3"/>
                        <a:pt x="2" y="8"/>
                      </a:cubicBezTo>
                      <a:cubicBezTo>
                        <a:pt x="0" y="13"/>
                        <a:pt x="6" y="17"/>
                        <a:pt x="15" y="17"/>
                      </a:cubicBezTo>
                      <a:cubicBezTo>
                        <a:pt x="23" y="17"/>
                        <a:pt x="32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4" name="Freeform 699">
                  <a:extLst>
                    <a:ext uri="{FF2B5EF4-FFF2-40B4-BE49-F238E27FC236}">
                      <a16:creationId xmlns:a16="http://schemas.microsoft.com/office/drawing/2014/main" id="{6AFDCB52-CEF5-4E56-8D9B-24380ACA562C}"/>
                    </a:ext>
                  </a:extLst>
                </p:cNvPr>
                <p:cNvSpPr/>
                <p:nvPr/>
              </p:nvSpPr>
              <p:spPr bwMode="auto">
                <a:xfrm>
                  <a:off x="2139" y="2485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0 w 35"/>
                    <a:gd name="T3" fmla="*/ 0 h 17"/>
                    <a:gd name="T4" fmla="*/ 2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29" y="0"/>
                        <a:pt x="20" y="0"/>
                      </a:cubicBezTo>
                      <a:cubicBezTo>
                        <a:pt x="12" y="0"/>
                        <a:pt x="3" y="3"/>
                        <a:pt x="2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5" name="Freeform 700">
                  <a:extLst>
                    <a:ext uri="{FF2B5EF4-FFF2-40B4-BE49-F238E27FC236}">
                      <a16:creationId xmlns:a16="http://schemas.microsoft.com/office/drawing/2014/main" id="{15D93D54-7AC3-4031-8376-603CD71AA43C}"/>
                    </a:ext>
                  </a:extLst>
                </p:cNvPr>
                <p:cNvSpPr/>
                <p:nvPr/>
              </p:nvSpPr>
              <p:spPr bwMode="auto">
                <a:xfrm>
                  <a:off x="1962" y="2528"/>
                  <a:ext cx="74" cy="38"/>
                </a:xfrm>
                <a:custGeom>
                  <a:avLst/>
                  <a:gdLst>
                    <a:gd name="T0" fmla="*/ 34 w 36"/>
                    <a:gd name="T1" fmla="*/ 9 h 18"/>
                    <a:gd name="T2" fmla="*/ 21 w 36"/>
                    <a:gd name="T3" fmla="*/ 0 h 18"/>
                    <a:gd name="T4" fmla="*/ 2 w 36"/>
                    <a:gd name="T5" fmla="*/ 9 h 18"/>
                    <a:gd name="T6" fmla="*/ 15 w 36"/>
                    <a:gd name="T7" fmla="*/ 18 h 18"/>
                    <a:gd name="T8" fmla="*/ 34 w 36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8">
                      <a:moveTo>
                        <a:pt x="34" y="9"/>
                      </a:moveTo>
                      <a:cubicBezTo>
                        <a:pt x="36" y="4"/>
                        <a:pt x="30" y="0"/>
                        <a:pt x="21" y="0"/>
                      </a:cubicBezTo>
                      <a:cubicBezTo>
                        <a:pt x="13" y="0"/>
                        <a:pt x="4" y="4"/>
                        <a:pt x="2" y="9"/>
                      </a:cubicBezTo>
                      <a:cubicBezTo>
                        <a:pt x="0" y="14"/>
                        <a:pt x="6" y="18"/>
                        <a:pt x="15" y="18"/>
                      </a:cubicBezTo>
                      <a:cubicBezTo>
                        <a:pt x="24" y="18"/>
                        <a:pt x="32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6" name="Freeform 701">
                  <a:extLst>
                    <a:ext uri="{FF2B5EF4-FFF2-40B4-BE49-F238E27FC236}">
                      <a16:creationId xmlns:a16="http://schemas.microsoft.com/office/drawing/2014/main" id="{A9093C96-AD83-4746-89AF-AE046EDFAD16}"/>
                    </a:ext>
                  </a:extLst>
                </p:cNvPr>
                <p:cNvSpPr/>
                <p:nvPr/>
              </p:nvSpPr>
              <p:spPr bwMode="auto">
                <a:xfrm>
                  <a:off x="2042" y="2528"/>
                  <a:ext cx="74" cy="38"/>
                </a:xfrm>
                <a:custGeom>
                  <a:avLst/>
                  <a:gdLst>
                    <a:gd name="T0" fmla="*/ 34 w 36"/>
                    <a:gd name="T1" fmla="*/ 9 h 18"/>
                    <a:gd name="T2" fmla="*/ 21 w 36"/>
                    <a:gd name="T3" fmla="*/ 0 h 18"/>
                    <a:gd name="T4" fmla="*/ 2 w 36"/>
                    <a:gd name="T5" fmla="*/ 9 h 18"/>
                    <a:gd name="T6" fmla="*/ 15 w 36"/>
                    <a:gd name="T7" fmla="*/ 18 h 18"/>
                    <a:gd name="T8" fmla="*/ 34 w 36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8">
                      <a:moveTo>
                        <a:pt x="34" y="9"/>
                      </a:moveTo>
                      <a:cubicBezTo>
                        <a:pt x="36" y="4"/>
                        <a:pt x="30" y="0"/>
                        <a:pt x="21" y="0"/>
                      </a:cubicBezTo>
                      <a:cubicBezTo>
                        <a:pt x="13" y="0"/>
                        <a:pt x="4" y="4"/>
                        <a:pt x="2" y="9"/>
                      </a:cubicBezTo>
                      <a:cubicBezTo>
                        <a:pt x="0" y="14"/>
                        <a:pt x="6" y="18"/>
                        <a:pt x="15" y="18"/>
                      </a:cubicBezTo>
                      <a:cubicBezTo>
                        <a:pt x="24" y="18"/>
                        <a:pt x="32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7" name="Freeform 702">
                  <a:extLst>
                    <a:ext uri="{FF2B5EF4-FFF2-40B4-BE49-F238E27FC236}">
                      <a16:creationId xmlns:a16="http://schemas.microsoft.com/office/drawing/2014/main" id="{B9A8E533-5B7D-428D-82C8-48320AEF8D5F}"/>
                    </a:ext>
                  </a:extLst>
                </p:cNvPr>
                <p:cNvSpPr/>
                <p:nvPr/>
              </p:nvSpPr>
              <p:spPr bwMode="auto">
                <a:xfrm>
                  <a:off x="2125" y="2528"/>
                  <a:ext cx="72" cy="38"/>
                </a:xfrm>
                <a:custGeom>
                  <a:avLst/>
                  <a:gdLst>
                    <a:gd name="T0" fmla="*/ 33 w 35"/>
                    <a:gd name="T1" fmla="*/ 9 h 18"/>
                    <a:gd name="T2" fmla="*/ 20 w 35"/>
                    <a:gd name="T3" fmla="*/ 0 h 18"/>
                    <a:gd name="T4" fmla="*/ 1 w 35"/>
                    <a:gd name="T5" fmla="*/ 9 h 18"/>
                    <a:gd name="T6" fmla="*/ 14 w 35"/>
                    <a:gd name="T7" fmla="*/ 18 h 18"/>
                    <a:gd name="T8" fmla="*/ 33 w 35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8">
                      <a:moveTo>
                        <a:pt x="33" y="9"/>
                      </a:moveTo>
                      <a:cubicBezTo>
                        <a:pt x="35" y="4"/>
                        <a:pt x="29" y="0"/>
                        <a:pt x="20" y="0"/>
                      </a:cubicBezTo>
                      <a:cubicBezTo>
                        <a:pt x="11" y="0"/>
                        <a:pt x="3" y="4"/>
                        <a:pt x="1" y="9"/>
                      </a:cubicBezTo>
                      <a:cubicBezTo>
                        <a:pt x="0" y="14"/>
                        <a:pt x="5" y="18"/>
                        <a:pt x="14" y="18"/>
                      </a:cubicBezTo>
                      <a:cubicBezTo>
                        <a:pt x="23" y="18"/>
                        <a:pt x="31" y="14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8" name="Freeform 703">
                  <a:extLst>
                    <a:ext uri="{FF2B5EF4-FFF2-40B4-BE49-F238E27FC236}">
                      <a16:creationId xmlns:a16="http://schemas.microsoft.com/office/drawing/2014/main" id="{5927F47F-D7C3-4660-B4AB-6F8D9F36EB51}"/>
                    </a:ext>
                  </a:extLst>
                </p:cNvPr>
                <p:cNvSpPr/>
                <p:nvPr/>
              </p:nvSpPr>
              <p:spPr bwMode="auto">
                <a:xfrm>
                  <a:off x="1945" y="2574"/>
                  <a:ext cx="74" cy="39"/>
                </a:xfrm>
                <a:custGeom>
                  <a:avLst/>
                  <a:gdLst>
                    <a:gd name="T0" fmla="*/ 34 w 36"/>
                    <a:gd name="T1" fmla="*/ 10 h 19"/>
                    <a:gd name="T2" fmla="*/ 21 w 36"/>
                    <a:gd name="T3" fmla="*/ 0 h 19"/>
                    <a:gd name="T4" fmla="*/ 2 w 36"/>
                    <a:gd name="T5" fmla="*/ 10 h 19"/>
                    <a:gd name="T6" fmla="*/ 15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6" y="4"/>
                        <a:pt x="30" y="0"/>
                        <a:pt x="21" y="0"/>
                      </a:cubicBezTo>
                      <a:cubicBezTo>
                        <a:pt x="13" y="0"/>
                        <a:pt x="4" y="4"/>
                        <a:pt x="2" y="10"/>
                      </a:cubicBezTo>
                      <a:cubicBezTo>
                        <a:pt x="0" y="15"/>
                        <a:pt x="6" y="19"/>
                        <a:pt x="15" y="19"/>
                      </a:cubicBezTo>
                      <a:cubicBezTo>
                        <a:pt x="24" y="19"/>
                        <a:pt x="32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89" name="Freeform 704">
                  <a:extLst>
                    <a:ext uri="{FF2B5EF4-FFF2-40B4-BE49-F238E27FC236}">
                      <a16:creationId xmlns:a16="http://schemas.microsoft.com/office/drawing/2014/main" id="{469E295F-B257-488D-8298-5C4525DF0DB0}"/>
                    </a:ext>
                  </a:extLst>
                </p:cNvPr>
                <p:cNvSpPr/>
                <p:nvPr/>
              </p:nvSpPr>
              <p:spPr bwMode="auto">
                <a:xfrm>
                  <a:off x="2028" y="2574"/>
                  <a:ext cx="72" cy="39"/>
                </a:xfrm>
                <a:custGeom>
                  <a:avLst/>
                  <a:gdLst>
                    <a:gd name="T0" fmla="*/ 33 w 35"/>
                    <a:gd name="T1" fmla="*/ 10 h 19"/>
                    <a:gd name="T2" fmla="*/ 21 w 35"/>
                    <a:gd name="T3" fmla="*/ 0 h 19"/>
                    <a:gd name="T4" fmla="*/ 1 w 35"/>
                    <a:gd name="T5" fmla="*/ 10 h 19"/>
                    <a:gd name="T6" fmla="*/ 14 w 35"/>
                    <a:gd name="T7" fmla="*/ 19 h 19"/>
                    <a:gd name="T8" fmla="*/ 33 w 35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33" y="10"/>
                      </a:moveTo>
                      <a:cubicBezTo>
                        <a:pt x="35" y="4"/>
                        <a:pt x="29" y="0"/>
                        <a:pt x="21" y="0"/>
                      </a:cubicBezTo>
                      <a:cubicBezTo>
                        <a:pt x="12" y="0"/>
                        <a:pt x="3" y="4"/>
                        <a:pt x="1" y="10"/>
                      </a:cubicBezTo>
                      <a:cubicBezTo>
                        <a:pt x="0" y="15"/>
                        <a:pt x="5" y="19"/>
                        <a:pt x="14" y="19"/>
                      </a:cubicBezTo>
                      <a:cubicBezTo>
                        <a:pt x="23" y="19"/>
                        <a:pt x="32" y="15"/>
                        <a:pt x="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0" name="Freeform 705">
                  <a:extLst>
                    <a:ext uri="{FF2B5EF4-FFF2-40B4-BE49-F238E27FC236}">
                      <a16:creationId xmlns:a16="http://schemas.microsoft.com/office/drawing/2014/main" id="{B01B4D6A-C936-482B-91A2-74FCA2BD202B}"/>
                    </a:ext>
                  </a:extLst>
                </p:cNvPr>
                <p:cNvSpPr/>
                <p:nvPr/>
              </p:nvSpPr>
              <p:spPr bwMode="auto">
                <a:xfrm>
                  <a:off x="2009" y="2621"/>
                  <a:ext cx="76" cy="40"/>
                </a:xfrm>
                <a:custGeom>
                  <a:avLst/>
                  <a:gdLst>
                    <a:gd name="T0" fmla="*/ 35 w 37"/>
                    <a:gd name="T1" fmla="*/ 10 h 19"/>
                    <a:gd name="T2" fmla="*/ 22 w 37"/>
                    <a:gd name="T3" fmla="*/ 0 h 19"/>
                    <a:gd name="T4" fmla="*/ 2 w 37"/>
                    <a:gd name="T5" fmla="*/ 10 h 19"/>
                    <a:gd name="T6" fmla="*/ 15 w 37"/>
                    <a:gd name="T7" fmla="*/ 19 h 19"/>
                    <a:gd name="T8" fmla="*/ 35 w 37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9">
                      <a:moveTo>
                        <a:pt x="35" y="10"/>
                      </a:moveTo>
                      <a:cubicBezTo>
                        <a:pt x="37" y="4"/>
                        <a:pt x="31" y="0"/>
                        <a:pt x="22" y="0"/>
                      </a:cubicBezTo>
                      <a:cubicBezTo>
                        <a:pt x="13" y="0"/>
                        <a:pt x="4" y="4"/>
                        <a:pt x="2" y="10"/>
                      </a:cubicBezTo>
                      <a:cubicBezTo>
                        <a:pt x="0" y="15"/>
                        <a:pt x="6" y="19"/>
                        <a:pt x="15" y="19"/>
                      </a:cubicBezTo>
                      <a:cubicBezTo>
                        <a:pt x="24" y="19"/>
                        <a:pt x="33" y="15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1" name="Freeform 706">
                  <a:extLst>
                    <a:ext uri="{FF2B5EF4-FFF2-40B4-BE49-F238E27FC236}">
                      <a16:creationId xmlns:a16="http://schemas.microsoft.com/office/drawing/2014/main" id="{6AAC4193-7A14-4E83-A670-43F1976F4377}"/>
                    </a:ext>
                  </a:extLst>
                </p:cNvPr>
                <p:cNvSpPr/>
                <p:nvPr/>
              </p:nvSpPr>
              <p:spPr bwMode="auto">
                <a:xfrm>
                  <a:off x="2028" y="2357"/>
                  <a:ext cx="70" cy="33"/>
                </a:xfrm>
                <a:custGeom>
                  <a:avLst/>
                  <a:gdLst>
                    <a:gd name="T0" fmla="*/ 33 w 34"/>
                    <a:gd name="T1" fmla="*/ 8 h 16"/>
                    <a:gd name="T2" fmla="*/ 20 w 34"/>
                    <a:gd name="T3" fmla="*/ 0 h 16"/>
                    <a:gd name="T4" fmla="*/ 2 w 34"/>
                    <a:gd name="T5" fmla="*/ 8 h 16"/>
                    <a:gd name="T6" fmla="*/ 14 w 34"/>
                    <a:gd name="T7" fmla="*/ 16 h 16"/>
                    <a:gd name="T8" fmla="*/ 33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3" y="8"/>
                      </a:moveTo>
                      <a:cubicBezTo>
                        <a:pt x="34" y="4"/>
                        <a:pt x="29" y="0"/>
                        <a:pt x="20" y="0"/>
                      </a:cubicBezTo>
                      <a:cubicBezTo>
                        <a:pt x="12" y="0"/>
                        <a:pt x="4" y="4"/>
                        <a:pt x="2" y="8"/>
                      </a:cubicBezTo>
                      <a:cubicBezTo>
                        <a:pt x="0" y="13"/>
                        <a:pt x="6" y="16"/>
                        <a:pt x="14" y="16"/>
                      </a:cubicBezTo>
                      <a:cubicBezTo>
                        <a:pt x="23" y="16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2" name="Freeform 707">
                  <a:extLst>
                    <a:ext uri="{FF2B5EF4-FFF2-40B4-BE49-F238E27FC236}">
                      <a16:creationId xmlns:a16="http://schemas.microsoft.com/office/drawing/2014/main" id="{41402ECF-BCEE-4B5D-89E8-F7ADD34E776F}"/>
                    </a:ext>
                  </a:extLst>
                </p:cNvPr>
                <p:cNvSpPr/>
                <p:nvPr/>
              </p:nvSpPr>
              <p:spPr bwMode="auto">
                <a:xfrm>
                  <a:off x="2106" y="2357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20 w 34"/>
                    <a:gd name="T3" fmla="*/ 0 h 16"/>
                    <a:gd name="T4" fmla="*/ 1 w 34"/>
                    <a:gd name="T5" fmla="*/ 8 h 16"/>
                    <a:gd name="T6" fmla="*/ 14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8" y="0"/>
                        <a:pt x="20" y="0"/>
                      </a:cubicBezTo>
                      <a:cubicBezTo>
                        <a:pt x="11" y="0"/>
                        <a:pt x="3" y="4"/>
                        <a:pt x="1" y="8"/>
                      </a:cubicBezTo>
                      <a:cubicBezTo>
                        <a:pt x="0" y="13"/>
                        <a:pt x="5" y="16"/>
                        <a:pt x="14" y="16"/>
                      </a:cubicBezTo>
                      <a:cubicBezTo>
                        <a:pt x="22" y="16"/>
                        <a:pt x="30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3" name="Freeform 708">
                  <a:extLst>
                    <a:ext uri="{FF2B5EF4-FFF2-40B4-BE49-F238E27FC236}">
                      <a16:creationId xmlns:a16="http://schemas.microsoft.com/office/drawing/2014/main" id="{B762AED7-6F72-473A-9B1F-3649BD5A9B56}"/>
                    </a:ext>
                  </a:extLst>
                </p:cNvPr>
                <p:cNvSpPr/>
                <p:nvPr/>
              </p:nvSpPr>
              <p:spPr bwMode="auto">
                <a:xfrm>
                  <a:off x="2182" y="2357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20 w 34"/>
                    <a:gd name="T3" fmla="*/ 0 h 16"/>
                    <a:gd name="T4" fmla="*/ 2 w 34"/>
                    <a:gd name="T5" fmla="*/ 8 h 16"/>
                    <a:gd name="T6" fmla="*/ 14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8" y="0"/>
                        <a:pt x="20" y="0"/>
                      </a:cubicBezTo>
                      <a:cubicBezTo>
                        <a:pt x="11" y="0"/>
                        <a:pt x="3" y="4"/>
                        <a:pt x="2" y="8"/>
                      </a:cubicBezTo>
                      <a:cubicBezTo>
                        <a:pt x="0" y="13"/>
                        <a:pt x="6" y="16"/>
                        <a:pt x="14" y="16"/>
                      </a:cubicBezTo>
                      <a:cubicBezTo>
                        <a:pt x="23" y="16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4" name="Freeform 709">
                  <a:extLst>
                    <a:ext uri="{FF2B5EF4-FFF2-40B4-BE49-F238E27FC236}">
                      <a16:creationId xmlns:a16="http://schemas.microsoft.com/office/drawing/2014/main" id="{91DC50CB-288C-4949-BE7F-D1B58301454E}"/>
                    </a:ext>
                  </a:extLst>
                </p:cNvPr>
                <p:cNvSpPr/>
                <p:nvPr/>
              </p:nvSpPr>
              <p:spPr bwMode="auto">
                <a:xfrm>
                  <a:off x="2261" y="2357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9 w 33"/>
                    <a:gd name="T3" fmla="*/ 0 h 16"/>
                    <a:gd name="T4" fmla="*/ 1 w 33"/>
                    <a:gd name="T5" fmla="*/ 8 h 16"/>
                    <a:gd name="T6" fmla="*/ 14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3" y="4"/>
                        <a:pt x="28" y="0"/>
                        <a:pt x="19" y="0"/>
                      </a:cubicBezTo>
                      <a:cubicBezTo>
                        <a:pt x="11" y="0"/>
                        <a:pt x="3" y="4"/>
                        <a:pt x="1" y="8"/>
                      </a:cubicBezTo>
                      <a:cubicBezTo>
                        <a:pt x="0" y="13"/>
                        <a:pt x="5" y="16"/>
                        <a:pt x="14" y="16"/>
                      </a:cubicBezTo>
                      <a:cubicBezTo>
                        <a:pt x="22" y="16"/>
                        <a:pt x="30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5" name="Freeform 710">
                  <a:extLst>
                    <a:ext uri="{FF2B5EF4-FFF2-40B4-BE49-F238E27FC236}">
                      <a16:creationId xmlns:a16="http://schemas.microsoft.com/office/drawing/2014/main" id="{F67C0AB3-50B5-4EE9-B086-896E3CFDD32F}"/>
                    </a:ext>
                  </a:extLst>
                </p:cNvPr>
                <p:cNvSpPr/>
                <p:nvPr/>
              </p:nvSpPr>
              <p:spPr bwMode="auto">
                <a:xfrm>
                  <a:off x="2226" y="2239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9 w 32"/>
                    <a:gd name="T3" fmla="*/ 0 h 15"/>
                    <a:gd name="T4" fmla="*/ 1 w 32"/>
                    <a:gd name="T5" fmla="*/ 7 h 15"/>
                    <a:gd name="T6" fmla="*/ 13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0" y="0"/>
                        <a:pt x="3" y="3"/>
                        <a:pt x="1" y="7"/>
                      </a:cubicBezTo>
                      <a:cubicBezTo>
                        <a:pt x="0" y="12"/>
                        <a:pt x="5" y="15"/>
                        <a:pt x="13" y="15"/>
                      </a:cubicBezTo>
                      <a:cubicBezTo>
                        <a:pt x="21" y="15"/>
                        <a:pt x="29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6" name="Freeform 711">
                  <a:extLst>
                    <a:ext uri="{FF2B5EF4-FFF2-40B4-BE49-F238E27FC236}">
                      <a16:creationId xmlns:a16="http://schemas.microsoft.com/office/drawing/2014/main" id="{91B3C3B0-B5AD-4F8E-BF8C-50AB5866FBE2}"/>
                    </a:ext>
                  </a:extLst>
                </p:cNvPr>
                <p:cNvSpPr/>
                <p:nvPr/>
              </p:nvSpPr>
              <p:spPr bwMode="auto">
                <a:xfrm>
                  <a:off x="2300" y="2239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9 w 32"/>
                    <a:gd name="T3" fmla="*/ 0 h 15"/>
                    <a:gd name="T4" fmla="*/ 1 w 32"/>
                    <a:gd name="T5" fmla="*/ 7 h 15"/>
                    <a:gd name="T6" fmla="*/ 14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1" y="7"/>
                      </a:cubicBezTo>
                      <a:cubicBezTo>
                        <a:pt x="0" y="12"/>
                        <a:pt x="6" y="15"/>
                        <a:pt x="14" y="15"/>
                      </a:cubicBezTo>
                      <a:cubicBezTo>
                        <a:pt x="22" y="15"/>
                        <a:pt x="30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7" name="Freeform 712">
                  <a:extLst>
                    <a:ext uri="{FF2B5EF4-FFF2-40B4-BE49-F238E27FC236}">
                      <a16:creationId xmlns:a16="http://schemas.microsoft.com/office/drawing/2014/main" id="{432794A5-8891-47AC-B1FA-C3F1A7EDA319}"/>
                    </a:ext>
                  </a:extLst>
                </p:cNvPr>
                <p:cNvSpPr/>
                <p:nvPr/>
              </p:nvSpPr>
              <p:spPr bwMode="auto">
                <a:xfrm>
                  <a:off x="2211" y="2276"/>
                  <a:ext cx="68" cy="33"/>
                </a:xfrm>
                <a:custGeom>
                  <a:avLst/>
                  <a:gdLst>
                    <a:gd name="T0" fmla="*/ 31 w 33"/>
                    <a:gd name="T1" fmla="*/ 8 h 16"/>
                    <a:gd name="T2" fmla="*/ 19 w 33"/>
                    <a:gd name="T3" fmla="*/ 0 h 16"/>
                    <a:gd name="T4" fmla="*/ 1 w 33"/>
                    <a:gd name="T5" fmla="*/ 8 h 16"/>
                    <a:gd name="T6" fmla="*/ 14 w 33"/>
                    <a:gd name="T7" fmla="*/ 16 h 16"/>
                    <a:gd name="T8" fmla="*/ 31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1" y="8"/>
                      </a:moveTo>
                      <a:cubicBezTo>
                        <a:pt x="33" y="4"/>
                        <a:pt x="27" y="0"/>
                        <a:pt x="19" y="0"/>
                      </a:cubicBezTo>
                      <a:cubicBezTo>
                        <a:pt x="11" y="0"/>
                        <a:pt x="3" y="4"/>
                        <a:pt x="1" y="8"/>
                      </a:cubicBezTo>
                      <a:cubicBezTo>
                        <a:pt x="0" y="12"/>
                        <a:pt x="5" y="16"/>
                        <a:pt x="14" y="16"/>
                      </a:cubicBezTo>
                      <a:cubicBezTo>
                        <a:pt x="22" y="16"/>
                        <a:pt x="30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8" name="Freeform 713">
                  <a:extLst>
                    <a:ext uri="{FF2B5EF4-FFF2-40B4-BE49-F238E27FC236}">
                      <a16:creationId xmlns:a16="http://schemas.microsoft.com/office/drawing/2014/main" id="{AD90C6B2-D83B-4240-9291-39609FBAEEBF}"/>
                    </a:ext>
                  </a:extLst>
                </p:cNvPr>
                <p:cNvSpPr/>
                <p:nvPr/>
              </p:nvSpPr>
              <p:spPr bwMode="auto">
                <a:xfrm>
                  <a:off x="2287" y="2276"/>
                  <a:ext cx="67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9 w 32"/>
                    <a:gd name="T3" fmla="*/ 0 h 16"/>
                    <a:gd name="T4" fmla="*/ 1 w 32"/>
                    <a:gd name="T5" fmla="*/ 8 h 16"/>
                    <a:gd name="T6" fmla="*/ 14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2" y="4"/>
                        <a:pt x="27" y="0"/>
                        <a:pt x="19" y="0"/>
                      </a:cubicBezTo>
                      <a:cubicBezTo>
                        <a:pt x="10" y="0"/>
                        <a:pt x="3" y="4"/>
                        <a:pt x="1" y="8"/>
                      </a:cubicBezTo>
                      <a:cubicBezTo>
                        <a:pt x="0" y="12"/>
                        <a:pt x="5" y="16"/>
                        <a:pt x="14" y="16"/>
                      </a:cubicBezTo>
                      <a:cubicBezTo>
                        <a:pt x="22" y="16"/>
                        <a:pt x="30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299" name="Freeform 714">
                  <a:extLst>
                    <a:ext uri="{FF2B5EF4-FFF2-40B4-BE49-F238E27FC236}">
                      <a16:creationId xmlns:a16="http://schemas.microsoft.com/office/drawing/2014/main" id="{06E6921F-894E-48F7-ABEE-85C69C99DB2E}"/>
                    </a:ext>
                  </a:extLst>
                </p:cNvPr>
                <p:cNvSpPr/>
                <p:nvPr/>
              </p:nvSpPr>
              <p:spPr bwMode="auto">
                <a:xfrm>
                  <a:off x="2364" y="227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8 w 32"/>
                    <a:gd name="T3" fmla="*/ 0 h 16"/>
                    <a:gd name="T4" fmla="*/ 1 w 32"/>
                    <a:gd name="T5" fmla="*/ 8 h 16"/>
                    <a:gd name="T6" fmla="*/ 13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2" y="4"/>
                        <a:pt x="27" y="0"/>
                        <a:pt x="18" y="0"/>
                      </a:cubicBezTo>
                      <a:cubicBezTo>
                        <a:pt x="10" y="0"/>
                        <a:pt x="2" y="4"/>
                        <a:pt x="1" y="8"/>
                      </a:cubicBezTo>
                      <a:cubicBezTo>
                        <a:pt x="0" y="12"/>
                        <a:pt x="5" y="16"/>
                        <a:pt x="13" y="16"/>
                      </a:cubicBezTo>
                      <a:cubicBezTo>
                        <a:pt x="22" y="16"/>
                        <a:pt x="30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0" name="Freeform 715">
                  <a:extLst>
                    <a:ext uri="{FF2B5EF4-FFF2-40B4-BE49-F238E27FC236}">
                      <a16:creationId xmlns:a16="http://schemas.microsoft.com/office/drawing/2014/main" id="{88C6211E-639F-4DA4-A486-B8A92F254A06}"/>
                    </a:ext>
                  </a:extLst>
                </p:cNvPr>
                <p:cNvSpPr/>
                <p:nvPr/>
              </p:nvSpPr>
              <p:spPr bwMode="auto">
                <a:xfrm>
                  <a:off x="2438" y="227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9 w 33"/>
                    <a:gd name="T3" fmla="*/ 0 h 16"/>
                    <a:gd name="T4" fmla="*/ 2 w 33"/>
                    <a:gd name="T5" fmla="*/ 8 h 16"/>
                    <a:gd name="T6" fmla="*/ 14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3" y="4"/>
                        <a:pt x="27" y="0"/>
                        <a:pt x="19" y="0"/>
                      </a:cubicBezTo>
                      <a:cubicBezTo>
                        <a:pt x="11" y="0"/>
                        <a:pt x="3" y="4"/>
                        <a:pt x="2" y="8"/>
                      </a:cubicBezTo>
                      <a:cubicBezTo>
                        <a:pt x="0" y="12"/>
                        <a:pt x="6" y="16"/>
                        <a:pt x="14" y="16"/>
                      </a:cubicBezTo>
                      <a:cubicBezTo>
                        <a:pt x="23" y="16"/>
                        <a:pt x="30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1" name="Freeform 716">
                  <a:extLst>
                    <a:ext uri="{FF2B5EF4-FFF2-40B4-BE49-F238E27FC236}">
                      <a16:creationId xmlns:a16="http://schemas.microsoft.com/office/drawing/2014/main" id="{91E97DDC-AA0A-45DD-A083-90D8726D45D6}"/>
                    </a:ext>
                  </a:extLst>
                </p:cNvPr>
                <p:cNvSpPr/>
                <p:nvPr/>
              </p:nvSpPr>
              <p:spPr bwMode="auto">
                <a:xfrm>
                  <a:off x="2044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20 w 33"/>
                    <a:gd name="T3" fmla="*/ 0 h 16"/>
                    <a:gd name="T4" fmla="*/ 2 w 33"/>
                    <a:gd name="T5" fmla="*/ 8 h 16"/>
                    <a:gd name="T6" fmla="*/ 14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3" y="4"/>
                        <a:pt x="28" y="0"/>
                        <a:pt x="20" y="0"/>
                      </a:cubicBezTo>
                      <a:cubicBezTo>
                        <a:pt x="11" y="0"/>
                        <a:pt x="3" y="4"/>
                        <a:pt x="2" y="8"/>
                      </a:cubicBezTo>
                      <a:cubicBezTo>
                        <a:pt x="0" y="13"/>
                        <a:pt x="5" y="16"/>
                        <a:pt x="14" y="16"/>
                      </a:cubicBezTo>
                      <a:cubicBezTo>
                        <a:pt x="22" y="16"/>
                        <a:pt x="30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2" name="Freeform 717">
                  <a:extLst>
                    <a:ext uri="{FF2B5EF4-FFF2-40B4-BE49-F238E27FC236}">
                      <a16:creationId xmlns:a16="http://schemas.microsoft.com/office/drawing/2014/main" id="{2FD924F0-66D4-4E3D-BEDF-DCB1B72D84AB}"/>
                    </a:ext>
                  </a:extLst>
                </p:cNvPr>
                <p:cNvSpPr/>
                <p:nvPr/>
              </p:nvSpPr>
              <p:spPr bwMode="auto">
                <a:xfrm>
                  <a:off x="2197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20 w 33"/>
                    <a:gd name="T3" fmla="*/ 0 h 16"/>
                    <a:gd name="T4" fmla="*/ 2 w 33"/>
                    <a:gd name="T5" fmla="*/ 8 h 16"/>
                    <a:gd name="T6" fmla="*/ 14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3" y="4"/>
                        <a:pt x="28" y="0"/>
                        <a:pt x="20" y="0"/>
                      </a:cubicBezTo>
                      <a:cubicBezTo>
                        <a:pt x="11" y="0"/>
                        <a:pt x="3" y="4"/>
                        <a:pt x="2" y="8"/>
                      </a:cubicBezTo>
                      <a:cubicBezTo>
                        <a:pt x="0" y="13"/>
                        <a:pt x="6" y="16"/>
                        <a:pt x="14" y="16"/>
                      </a:cubicBezTo>
                      <a:cubicBezTo>
                        <a:pt x="23" y="16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3" name="Freeform 718">
                  <a:extLst>
                    <a:ext uri="{FF2B5EF4-FFF2-40B4-BE49-F238E27FC236}">
                      <a16:creationId xmlns:a16="http://schemas.microsoft.com/office/drawing/2014/main" id="{F265B783-8C40-4D0F-BB7E-37B1B7635418}"/>
                    </a:ext>
                  </a:extLst>
                </p:cNvPr>
                <p:cNvSpPr/>
                <p:nvPr/>
              </p:nvSpPr>
              <p:spPr bwMode="auto">
                <a:xfrm>
                  <a:off x="2273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9 w 33"/>
                    <a:gd name="T3" fmla="*/ 0 h 16"/>
                    <a:gd name="T4" fmla="*/ 2 w 33"/>
                    <a:gd name="T5" fmla="*/ 8 h 16"/>
                    <a:gd name="T6" fmla="*/ 14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3" y="4"/>
                        <a:pt x="28" y="0"/>
                        <a:pt x="19" y="0"/>
                      </a:cubicBezTo>
                      <a:cubicBezTo>
                        <a:pt x="11" y="0"/>
                        <a:pt x="3" y="4"/>
                        <a:pt x="2" y="8"/>
                      </a:cubicBezTo>
                      <a:cubicBezTo>
                        <a:pt x="0" y="13"/>
                        <a:pt x="6" y="16"/>
                        <a:pt x="14" y="16"/>
                      </a:cubicBezTo>
                      <a:cubicBezTo>
                        <a:pt x="23" y="16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4" name="Freeform 719">
                  <a:extLst>
                    <a:ext uri="{FF2B5EF4-FFF2-40B4-BE49-F238E27FC236}">
                      <a16:creationId xmlns:a16="http://schemas.microsoft.com/office/drawing/2014/main" id="{A8CA642F-B79B-42B1-9C94-0DCFF6D9CBFD}"/>
                    </a:ext>
                  </a:extLst>
                </p:cNvPr>
                <p:cNvSpPr/>
                <p:nvPr/>
              </p:nvSpPr>
              <p:spPr bwMode="auto">
                <a:xfrm>
                  <a:off x="2349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19 w 33"/>
                    <a:gd name="T3" fmla="*/ 0 h 16"/>
                    <a:gd name="T4" fmla="*/ 2 w 33"/>
                    <a:gd name="T5" fmla="*/ 8 h 16"/>
                    <a:gd name="T6" fmla="*/ 15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3" y="4"/>
                        <a:pt x="28" y="0"/>
                        <a:pt x="19" y="0"/>
                      </a:cubicBezTo>
                      <a:cubicBezTo>
                        <a:pt x="11" y="0"/>
                        <a:pt x="3" y="4"/>
                        <a:pt x="2" y="8"/>
                      </a:cubicBezTo>
                      <a:cubicBezTo>
                        <a:pt x="0" y="13"/>
                        <a:pt x="6" y="16"/>
                        <a:pt x="15" y="16"/>
                      </a:cubicBezTo>
                      <a:cubicBezTo>
                        <a:pt x="23" y="16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5" name="Freeform 720">
                  <a:extLst>
                    <a:ext uri="{FF2B5EF4-FFF2-40B4-BE49-F238E27FC236}">
                      <a16:creationId xmlns:a16="http://schemas.microsoft.com/office/drawing/2014/main" id="{39BBC398-06CB-43CA-B50E-3A66D4D554B3}"/>
                    </a:ext>
                  </a:extLst>
                </p:cNvPr>
                <p:cNvSpPr/>
                <p:nvPr/>
              </p:nvSpPr>
              <p:spPr bwMode="auto">
                <a:xfrm>
                  <a:off x="2428" y="231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8 w 32"/>
                    <a:gd name="T3" fmla="*/ 0 h 16"/>
                    <a:gd name="T4" fmla="*/ 1 w 32"/>
                    <a:gd name="T5" fmla="*/ 8 h 16"/>
                    <a:gd name="T6" fmla="*/ 14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2" y="4"/>
                        <a:pt x="27" y="0"/>
                        <a:pt x="18" y="0"/>
                      </a:cubicBezTo>
                      <a:cubicBezTo>
                        <a:pt x="10" y="0"/>
                        <a:pt x="2" y="4"/>
                        <a:pt x="1" y="8"/>
                      </a:cubicBezTo>
                      <a:cubicBezTo>
                        <a:pt x="0" y="13"/>
                        <a:pt x="5" y="16"/>
                        <a:pt x="14" y="16"/>
                      </a:cubicBezTo>
                      <a:cubicBezTo>
                        <a:pt x="22" y="16"/>
                        <a:pt x="30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6" name="Freeform 721">
                  <a:extLst>
                    <a:ext uri="{FF2B5EF4-FFF2-40B4-BE49-F238E27FC236}">
                      <a16:creationId xmlns:a16="http://schemas.microsoft.com/office/drawing/2014/main" id="{8567604E-29A6-4F38-8DB4-1904408AA493}"/>
                    </a:ext>
                  </a:extLst>
                </p:cNvPr>
                <p:cNvSpPr/>
                <p:nvPr/>
              </p:nvSpPr>
              <p:spPr bwMode="auto">
                <a:xfrm>
                  <a:off x="2504" y="2316"/>
                  <a:ext cx="66" cy="33"/>
                </a:xfrm>
                <a:custGeom>
                  <a:avLst/>
                  <a:gdLst>
                    <a:gd name="T0" fmla="*/ 31 w 32"/>
                    <a:gd name="T1" fmla="*/ 8 h 16"/>
                    <a:gd name="T2" fmla="*/ 18 w 32"/>
                    <a:gd name="T3" fmla="*/ 0 h 16"/>
                    <a:gd name="T4" fmla="*/ 1 w 32"/>
                    <a:gd name="T5" fmla="*/ 8 h 16"/>
                    <a:gd name="T6" fmla="*/ 14 w 32"/>
                    <a:gd name="T7" fmla="*/ 16 h 16"/>
                    <a:gd name="T8" fmla="*/ 31 w 32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6">
                      <a:moveTo>
                        <a:pt x="31" y="8"/>
                      </a:moveTo>
                      <a:cubicBezTo>
                        <a:pt x="32" y="4"/>
                        <a:pt x="27" y="0"/>
                        <a:pt x="18" y="0"/>
                      </a:cubicBezTo>
                      <a:cubicBezTo>
                        <a:pt x="10" y="0"/>
                        <a:pt x="2" y="4"/>
                        <a:pt x="1" y="8"/>
                      </a:cubicBezTo>
                      <a:cubicBezTo>
                        <a:pt x="0" y="13"/>
                        <a:pt x="6" y="16"/>
                        <a:pt x="14" y="16"/>
                      </a:cubicBezTo>
                      <a:cubicBezTo>
                        <a:pt x="22" y="16"/>
                        <a:pt x="30" y="13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7" name="Freeform 722">
                  <a:extLst>
                    <a:ext uri="{FF2B5EF4-FFF2-40B4-BE49-F238E27FC236}">
                      <a16:creationId xmlns:a16="http://schemas.microsoft.com/office/drawing/2014/main" id="{619E1ADA-0EA9-43E4-908A-6747136FB65C}"/>
                    </a:ext>
                  </a:extLst>
                </p:cNvPr>
                <p:cNvSpPr/>
                <p:nvPr/>
              </p:nvSpPr>
              <p:spPr bwMode="auto">
                <a:xfrm>
                  <a:off x="2265" y="2129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8 w 31"/>
                    <a:gd name="T3" fmla="*/ 0 h 14"/>
                    <a:gd name="T4" fmla="*/ 1 w 31"/>
                    <a:gd name="T5" fmla="*/ 7 h 14"/>
                    <a:gd name="T6" fmla="*/ 13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6" y="0"/>
                        <a:pt x="18" y="0"/>
                      </a:cubicBezTo>
                      <a:cubicBezTo>
                        <a:pt x="10" y="0"/>
                        <a:pt x="3" y="3"/>
                        <a:pt x="1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8" name="Freeform 723">
                  <a:extLst>
                    <a:ext uri="{FF2B5EF4-FFF2-40B4-BE49-F238E27FC236}">
                      <a16:creationId xmlns:a16="http://schemas.microsoft.com/office/drawing/2014/main" id="{E8A2E518-FDE8-4A1F-A7D7-1E8F2D6C4C3F}"/>
                    </a:ext>
                  </a:extLst>
                </p:cNvPr>
                <p:cNvSpPr/>
                <p:nvPr/>
              </p:nvSpPr>
              <p:spPr bwMode="auto">
                <a:xfrm>
                  <a:off x="2252" y="2165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8 w 31"/>
                    <a:gd name="T3" fmla="*/ 0 h 14"/>
                    <a:gd name="T4" fmla="*/ 1 w 31"/>
                    <a:gd name="T5" fmla="*/ 7 h 14"/>
                    <a:gd name="T6" fmla="*/ 13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6" y="0"/>
                        <a:pt x="18" y="0"/>
                      </a:cubicBezTo>
                      <a:cubicBezTo>
                        <a:pt x="10" y="0"/>
                        <a:pt x="2" y="3"/>
                        <a:pt x="1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09" name="Freeform 724">
                  <a:extLst>
                    <a:ext uri="{FF2B5EF4-FFF2-40B4-BE49-F238E27FC236}">
                      <a16:creationId xmlns:a16="http://schemas.microsoft.com/office/drawing/2014/main" id="{E3C00141-2AA9-48F7-A1D0-92176F4CFD1E}"/>
                    </a:ext>
                  </a:extLst>
                </p:cNvPr>
                <p:cNvSpPr/>
                <p:nvPr/>
              </p:nvSpPr>
              <p:spPr bwMode="auto">
                <a:xfrm>
                  <a:off x="2325" y="2165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9 w 32"/>
                    <a:gd name="T3" fmla="*/ 0 h 14"/>
                    <a:gd name="T4" fmla="*/ 2 w 32"/>
                    <a:gd name="T5" fmla="*/ 7 h 14"/>
                    <a:gd name="T6" fmla="*/ 14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0" name="Freeform 725">
                  <a:extLst>
                    <a:ext uri="{FF2B5EF4-FFF2-40B4-BE49-F238E27FC236}">
                      <a16:creationId xmlns:a16="http://schemas.microsoft.com/office/drawing/2014/main" id="{38155BD3-C995-45F5-82FA-CB6517B33310}"/>
                    </a:ext>
                  </a:extLst>
                </p:cNvPr>
                <p:cNvSpPr/>
                <p:nvPr/>
              </p:nvSpPr>
              <p:spPr bwMode="auto">
                <a:xfrm>
                  <a:off x="2238" y="2202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9 w 32"/>
                    <a:gd name="T3" fmla="*/ 0 h 15"/>
                    <a:gd name="T4" fmla="*/ 2 w 32"/>
                    <a:gd name="T5" fmla="*/ 7 h 15"/>
                    <a:gd name="T6" fmla="*/ 14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1"/>
                        <a:pt x="6" y="15"/>
                        <a:pt x="14" y="15"/>
                      </a:cubicBezTo>
                      <a:cubicBezTo>
                        <a:pt x="22" y="15"/>
                        <a:pt x="30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1" name="Freeform 726">
                  <a:extLst>
                    <a:ext uri="{FF2B5EF4-FFF2-40B4-BE49-F238E27FC236}">
                      <a16:creationId xmlns:a16="http://schemas.microsoft.com/office/drawing/2014/main" id="{7F3F1C1B-6DAC-491E-8168-D0C1A56CDA18}"/>
                    </a:ext>
                  </a:extLst>
                </p:cNvPr>
                <p:cNvSpPr/>
                <p:nvPr/>
              </p:nvSpPr>
              <p:spPr bwMode="auto">
                <a:xfrm>
                  <a:off x="2312" y="2202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9 w 32"/>
                    <a:gd name="T3" fmla="*/ 0 h 15"/>
                    <a:gd name="T4" fmla="*/ 2 w 32"/>
                    <a:gd name="T5" fmla="*/ 7 h 15"/>
                    <a:gd name="T6" fmla="*/ 14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1"/>
                        <a:pt x="6" y="15"/>
                        <a:pt x="14" y="15"/>
                      </a:cubicBezTo>
                      <a:cubicBezTo>
                        <a:pt x="22" y="15"/>
                        <a:pt x="30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2" name="Freeform 727">
                  <a:extLst>
                    <a:ext uri="{FF2B5EF4-FFF2-40B4-BE49-F238E27FC236}">
                      <a16:creationId xmlns:a16="http://schemas.microsoft.com/office/drawing/2014/main" id="{B0C69147-F4CE-42B8-A981-D546DF4F38B4}"/>
                    </a:ext>
                  </a:extLst>
                </p:cNvPr>
                <p:cNvSpPr/>
                <p:nvPr/>
              </p:nvSpPr>
              <p:spPr bwMode="auto">
                <a:xfrm>
                  <a:off x="2387" y="2202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9 w 32"/>
                    <a:gd name="T3" fmla="*/ 0 h 15"/>
                    <a:gd name="T4" fmla="*/ 2 w 32"/>
                    <a:gd name="T5" fmla="*/ 7 h 15"/>
                    <a:gd name="T6" fmla="*/ 14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1"/>
                        <a:pt x="6" y="15"/>
                        <a:pt x="14" y="15"/>
                      </a:cubicBezTo>
                      <a:cubicBezTo>
                        <a:pt x="22" y="15"/>
                        <a:pt x="30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3" name="Freeform 728">
                  <a:extLst>
                    <a:ext uri="{FF2B5EF4-FFF2-40B4-BE49-F238E27FC236}">
                      <a16:creationId xmlns:a16="http://schemas.microsoft.com/office/drawing/2014/main" id="{8AA7B977-6D80-4E5E-B6E2-DEBAC2CF5412}"/>
                    </a:ext>
                  </a:extLst>
                </p:cNvPr>
                <p:cNvSpPr/>
                <p:nvPr/>
              </p:nvSpPr>
              <p:spPr bwMode="auto">
                <a:xfrm>
                  <a:off x="2461" y="2202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9 w 32"/>
                    <a:gd name="T3" fmla="*/ 0 h 15"/>
                    <a:gd name="T4" fmla="*/ 2 w 32"/>
                    <a:gd name="T5" fmla="*/ 7 h 15"/>
                    <a:gd name="T6" fmla="*/ 14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0" y="0"/>
                        <a:pt x="3" y="3"/>
                        <a:pt x="2" y="7"/>
                      </a:cubicBezTo>
                      <a:cubicBezTo>
                        <a:pt x="0" y="11"/>
                        <a:pt x="6" y="15"/>
                        <a:pt x="14" y="15"/>
                      </a:cubicBezTo>
                      <a:cubicBezTo>
                        <a:pt x="22" y="15"/>
                        <a:pt x="30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4" name="Freeform 729">
                  <a:extLst>
                    <a:ext uri="{FF2B5EF4-FFF2-40B4-BE49-F238E27FC236}">
                      <a16:creationId xmlns:a16="http://schemas.microsoft.com/office/drawing/2014/main" id="{D1E7FC3C-102E-43EB-B26C-5646F3B6DF56}"/>
                    </a:ext>
                  </a:extLst>
                </p:cNvPr>
                <p:cNvSpPr/>
                <p:nvPr/>
              </p:nvSpPr>
              <p:spPr bwMode="auto">
                <a:xfrm>
                  <a:off x="2118" y="2129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9 w 32"/>
                    <a:gd name="T3" fmla="*/ 0 h 14"/>
                    <a:gd name="T4" fmla="*/ 1 w 32"/>
                    <a:gd name="T5" fmla="*/ 7 h 14"/>
                    <a:gd name="T6" fmla="*/ 13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1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5" name="Freeform 730">
                  <a:extLst>
                    <a:ext uri="{FF2B5EF4-FFF2-40B4-BE49-F238E27FC236}">
                      <a16:creationId xmlns:a16="http://schemas.microsoft.com/office/drawing/2014/main" id="{899EDA83-D6AF-4CD8-B164-EFFE8E2B1332}"/>
                    </a:ext>
                  </a:extLst>
                </p:cNvPr>
                <p:cNvSpPr/>
                <p:nvPr/>
              </p:nvSpPr>
              <p:spPr bwMode="auto">
                <a:xfrm>
                  <a:off x="2191" y="2129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9 w 32"/>
                    <a:gd name="T3" fmla="*/ 0 h 14"/>
                    <a:gd name="T4" fmla="*/ 2 w 32"/>
                    <a:gd name="T5" fmla="*/ 7 h 14"/>
                    <a:gd name="T6" fmla="*/ 14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6" name="Freeform 731">
                  <a:extLst>
                    <a:ext uri="{FF2B5EF4-FFF2-40B4-BE49-F238E27FC236}">
                      <a16:creationId xmlns:a16="http://schemas.microsoft.com/office/drawing/2014/main" id="{4EFFD63B-DB75-45FA-8047-0AE695A5F16C}"/>
                    </a:ext>
                  </a:extLst>
                </p:cNvPr>
                <p:cNvSpPr/>
                <p:nvPr/>
              </p:nvSpPr>
              <p:spPr bwMode="auto">
                <a:xfrm>
                  <a:off x="2104" y="2165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9 w 32"/>
                    <a:gd name="T3" fmla="*/ 0 h 14"/>
                    <a:gd name="T4" fmla="*/ 2 w 32"/>
                    <a:gd name="T5" fmla="*/ 7 h 14"/>
                    <a:gd name="T6" fmla="*/ 13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7" name="Freeform 732">
                  <a:extLst>
                    <a:ext uri="{FF2B5EF4-FFF2-40B4-BE49-F238E27FC236}">
                      <a16:creationId xmlns:a16="http://schemas.microsoft.com/office/drawing/2014/main" id="{2CB81ACD-CA80-430E-A696-C20AB72CA1E4}"/>
                    </a:ext>
                  </a:extLst>
                </p:cNvPr>
                <p:cNvSpPr/>
                <p:nvPr/>
              </p:nvSpPr>
              <p:spPr bwMode="auto">
                <a:xfrm>
                  <a:off x="2178" y="2165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8 w 32"/>
                    <a:gd name="T3" fmla="*/ 0 h 14"/>
                    <a:gd name="T4" fmla="*/ 1 w 32"/>
                    <a:gd name="T5" fmla="*/ 7 h 14"/>
                    <a:gd name="T6" fmla="*/ 13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32" y="3"/>
                        <a:pt x="26" y="0"/>
                        <a:pt x="18" y="0"/>
                      </a:cubicBezTo>
                      <a:cubicBezTo>
                        <a:pt x="10" y="0"/>
                        <a:pt x="3" y="3"/>
                        <a:pt x="1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8" name="Freeform 733">
                  <a:extLst>
                    <a:ext uri="{FF2B5EF4-FFF2-40B4-BE49-F238E27FC236}">
                      <a16:creationId xmlns:a16="http://schemas.microsoft.com/office/drawing/2014/main" id="{9C8FD55F-08D8-4DFF-97F6-CC34B95ED998}"/>
                    </a:ext>
                  </a:extLst>
                </p:cNvPr>
                <p:cNvSpPr/>
                <p:nvPr/>
              </p:nvSpPr>
              <p:spPr bwMode="auto">
                <a:xfrm>
                  <a:off x="2089" y="2202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9 w 32"/>
                    <a:gd name="T3" fmla="*/ 0 h 15"/>
                    <a:gd name="T4" fmla="*/ 1 w 32"/>
                    <a:gd name="T5" fmla="*/ 7 h 15"/>
                    <a:gd name="T6" fmla="*/ 13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1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1" y="15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19" name="Freeform 734">
                  <a:extLst>
                    <a:ext uri="{FF2B5EF4-FFF2-40B4-BE49-F238E27FC236}">
                      <a16:creationId xmlns:a16="http://schemas.microsoft.com/office/drawing/2014/main" id="{A4FC76F0-1993-4359-9ADF-1FA1C88E68D1}"/>
                    </a:ext>
                  </a:extLst>
                </p:cNvPr>
                <p:cNvSpPr/>
                <p:nvPr/>
              </p:nvSpPr>
              <p:spPr bwMode="auto">
                <a:xfrm>
                  <a:off x="2164" y="2202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9 w 32"/>
                    <a:gd name="T3" fmla="*/ 0 h 15"/>
                    <a:gd name="T4" fmla="*/ 2 w 32"/>
                    <a:gd name="T5" fmla="*/ 7 h 15"/>
                    <a:gd name="T6" fmla="*/ 13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2" y="15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0" name="Freeform 735">
                  <a:extLst>
                    <a:ext uri="{FF2B5EF4-FFF2-40B4-BE49-F238E27FC236}">
                      <a16:creationId xmlns:a16="http://schemas.microsoft.com/office/drawing/2014/main" id="{44E87548-F14B-4BDE-AEA6-9711EF165516}"/>
                    </a:ext>
                  </a:extLst>
                </p:cNvPr>
                <p:cNvSpPr/>
                <p:nvPr/>
              </p:nvSpPr>
              <p:spPr bwMode="auto">
                <a:xfrm>
                  <a:off x="1968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20 w 33"/>
                    <a:gd name="T3" fmla="*/ 0 h 16"/>
                    <a:gd name="T4" fmla="*/ 1 w 33"/>
                    <a:gd name="T5" fmla="*/ 8 h 16"/>
                    <a:gd name="T6" fmla="*/ 13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3" y="4"/>
                        <a:pt x="28" y="0"/>
                        <a:pt x="20" y="0"/>
                      </a:cubicBezTo>
                      <a:cubicBezTo>
                        <a:pt x="11" y="0"/>
                        <a:pt x="3" y="4"/>
                        <a:pt x="1" y="8"/>
                      </a:cubicBezTo>
                      <a:cubicBezTo>
                        <a:pt x="0" y="13"/>
                        <a:pt x="5" y="16"/>
                        <a:pt x="13" y="16"/>
                      </a:cubicBezTo>
                      <a:cubicBezTo>
                        <a:pt x="22" y="16"/>
                        <a:pt x="30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1" name="Freeform 736">
                  <a:extLst>
                    <a:ext uri="{FF2B5EF4-FFF2-40B4-BE49-F238E27FC236}">
                      <a16:creationId xmlns:a16="http://schemas.microsoft.com/office/drawing/2014/main" id="{56072AB8-9287-4A77-B242-6E9A26AB276B}"/>
                    </a:ext>
                  </a:extLst>
                </p:cNvPr>
                <p:cNvSpPr/>
                <p:nvPr/>
              </p:nvSpPr>
              <p:spPr bwMode="auto">
                <a:xfrm>
                  <a:off x="1951" y="2357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20 w 34"/>
                    <a:gd name="T3" fmla="*/ 0 h 16"/>
                    <a:gd name="T4" fmla="*/ 2 w 34"/>
                    <a:gd name="T5" fmla="*/ 8 h 16"/>
                    <a:gd name="T6" fmla="*/ 14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8" y="0"/>
                        <a:pt x="20" y="0"/>
                      </a:cubicBezTo>
                      <a:cubicBezTo>
                        <a:pt x="12" y="0"/>
                        <a:pt x="3" y="4"/>
                        <a:pt x="2" y="8"/>
                      </a:cubicBezTo>
                      <a:cubicBezTo>
                        <a:pt x="0" y="13"/>
                        <a:pt x="5" y="16"/>
                        <a:pt x="14" y="16"/>
                      </a:cubicBezTo>
                      <a:cubicBezTo>
                        <a:pt x="22" y="16"/>
                        <a:pt x="30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2" name="Freeform 737">
                  <a:extLst>
                    <a:ext uri="{FF2B5EF4-FFF2-40B4-BE49-F238E27FC236}">
                      <a16:creationId xmlns:a16="http://schemas.microsoft.com/office/drawing/2014/main" id="{9CA84933-394B-4449-B8BB-03948EDB0A32}"/>
                    </a:ext>
                  </a:extLst>
                </p:cNvPr>
                <p:cNvSpPr/>
                <p:nvPr/>
              </p:nvSpPr>
              <p:spPr bwMode="auto">
                <a:xfrm>
                  <a:off x="1935" y="2398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20 w 34"/>
                    <a:gd name="T3" fmla="*/ 0 h 17"/>
                    <a:gd name="T4" fmla="*/ 1 w 34"/>
                    <a:gd name="T5" fmla="*/ 8 h 17"/>
                    <a:gd name="T6" fmla="*/ 14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4" y="4"/>
                        <a:pt x="29" y="0"/>
                        <a:pt x="20" y="0"/>
                      </a:cubicBezTo>
                      <a:cubicBezTo>
                        <a:pt x="12" y="0"/>
                        <a:pt x="3" y="4"/>
                        <a:pt x="1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2" y="17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3" name="Freeform 738">
                  <a:extLst>
                    <a:ext uri="{FF2B5EF4-FFF2-40B4-BE49-F238E27FC236}">
                      <a16:creationId xmlns:a16="http://schemas.microsoft.com/office/drawing/2014/main" id="{2CB7A6DA-8F77-46DF-A9C2-366A420459E6}"/>
                    </a:ext>
                  </a:extLst>
                </p:cNvPr>
                <p:cNvSpPr/>
                <p:nvPr/>
              </p:nvSpPr>
              <p:spPr bwMode="auto">
                <a:xfrm>
                  <a:off x="1916" y="2442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1 w 35"/>
                    <a:gd name="T3" fmla="*/ 0 h 17"/>
                    <a:gd name="T4" fmla="*/ 2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30" y="0"/>
                        <a:pt x="21" y="0"/>
                      </a:cubicBezTo>
                      <a:cubicBezTo>
                        <a:pt x="13" y="0"/>
                        <a:pt x="4" y="3"/>
                        <a:pt x="2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2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4" name="Freeform 739">
                  <a:extLst>
                    <a:ext uri="{FF2B5EF4-FFF2-40B4-BE49-F238E27FC236}">
                      <a16:creationId xmlns:a16="http://schemas.microsoft.com/office/drawing/2014/main" id="{B1E64BE2-DB81-4BCE-B811-BE049E329BC7}"/>
                    </a:ext>
                  </a:extLst>
                </p:cNvPr>
                <p:cNvSpPr/>
                <p:nvPr/>
              </p:nvSpPr>
              <p:spPr bwMode="auto">
                <a:xfrm>
                  <a:off x="1900" y="2485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1 w 35"/>
                    <a:gd name="T3" fmla="*/ 0 h 17"/>
                    <a:gd name="T4" fmla="*/ 2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30" y="0"/>
                        <a:pt x="21" y="0"/>
                      </a:cubicBezTo>
                      <a:cubicBezTo>
                        <a:pt x="12" y="0"/>
                        <a:pt x="4" y="3"/>
                        <a:pt x="2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5" name="Freeform 740">
                  <a:extLst>
                    <a:ext uri="{FF2B5EF4-FFF2-40B4-BE49-F238E27FC236}">
                      <a16:creationId xmlns:a16="http://schemas.microsoft.com/office/drawing/2014/main" id="{9DECB41F-05C5-4A8F-9A14-B0C30F4A32C6}"/>
                    </a:ext>
                  </a:extLst>
                </p:cNvPr>
                <p:cNvSpPr/>
                <p:nvPr/>
              </p:nvSpPr>
              <p:spPr bwMode="auto">
                <a:xfrm>
                  <a:off x="1881" y="2528"/>
                  <a:ext cx="74" cy="38"/>
                </a:xfrm>
                <a:custGeom>
                  <a:avLst/>
                  <a:gdLst>
                    <a:gd name="T0" fmla="*/ 34 w 36"/>
                    <a:gd name="T1" fmla="*/ 9 h 18"/>
                    <a:gd name="T2" fmla="*/ 22 w 36"/>
                    <a:gd name="T3" fmla="*/ 0 h 18"/>
                    <a:gd name="T4" fmla="*/ 2 w 36"/>
                    <a:gd name="T5" fmla="*/ 9 h 18"/>
                    <a:gd name="T6" fmla="*/ 15 w 36"/>
                    <a:gd name="T7" fmla="*/ 18 h 18"/>
                    <a:gd name="T8" fmla="*/ 34 w 36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8">
                      <a:moveTo>
                        <a:pt x="34" y="9"/>
                      </a:moveTo>
                      <a:cubicBezTo>
                        <a:pt x="36" y="4"/>
                        <a:pt x="30" y="0"/>
                        <a:pt x="22" y="0"/>
                      </a:cubicBezTo>
                      <a:cubicBezTo>
                        <a:pt x="13" y="0"/>
                        <a:pt x="4" y="4"/>
                        <a:pt x="2" y="9"/>
                      </a:cubicBezTo>
                      <a:cubicBezTo>
                        <a:pt x="0" y="14"/>
                        <a:pt x="6" y="18"/>
                        <a:pt x="15" y="18"/>
                      </a:cubicBezTo>
                      <a:cubicBezTo>
                        <a:pt x="24" y="18"/>
                        <a:pt x="32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6" name="Freeform 741">
                  <a:extLst>
                    <a:ext uri="{FF2B5EF4-FFF2-40B4-BE49-F238E27FC236}">
                      <a16:creationId xmlns:a16="http://schemas.microsoft.com/office/drawing/2014/main" id="{F750DD59-5E6B-4147-9D48-8BC9F248931B}"/>
                    </a:ext>
                  </a:extLst>
                </p:cNvPr>
                <p:cNvSpPr/>
                <p:nvPr/>
              </p:nvSpPr>
              <p:spPr bwMode="auto">
                <a:xfrm>
                  <a:off x="1865" y="2574"/>
                  <a:ext cx="74" cy="39"/>
                </a:xfrm>
                <a:custGeom>
                  <a:avLst/>
                  <a:gdLst>
                    <a:gd name="T0" fmla="*/ 34 w 36"/>
                    <a:gd name="T1" fmla="*/ 10 h 19"/>
                    <a:gd name="T2" fmla="*/ 21 w 36"/>
                    <a:gd name="T3" fmla="*/ 0 h 19"/>
                    <a:gd name="T4" fmla="*/ 2 w 36"/>
                    <a:gd name="T5" fmla="*/ 10 h 19"/>
                    <a:gd name="T6" fmla="*/ 14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6" y="4"/>
                        <a:pt x="30" y="0"/>
                        <a:pt x="21" y="0"/>
                      </a:cubicBezTo>
                      <a:cubicBezTo>
                        <a:pt x="12" y="0"/>
                        <a:pt x="4" y="4"/>
                        <a:pt x="2" y="10"/>
                      </a:cubicBezTo>
                      <a:cubicBezTo>
                        <a:pt x="0" y="15"/>
                        <a:pt x="5" y="19"/>
                        <a:pt x="14" y="19"/>
                      </a:cubicBezTo>
                      <a:cubicBezTo>
                        <a:pt x="23" y="19"/>
                        <a:pt x="32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7" name="Freeform 742">
                  <a:extLst>
                    <a:ext uri="{FF2B5EF4-FFF2-40B4-BE49-F238E27FC236}">
                      <a16:creationId xmlns:a16="http://schemas.microsoft.com/office/drawing/2014/main" id="{08BBEF41-47F2-4B61-BE01-566FC5C075F4}"/>
                    </a:ext>
                  </a:extLst>
                </p:cNvPr>
                <p:cNvSpPr/>
                <p:nvPr/>
              </p:nvSpPr>
              <p:spPr bwMode="auto">
                <a:xfrm>
                  <a:off x="2044" y="2129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9 w 33"/>
                    <a:gd name="T3" fmla="*/ 0 h 14"/>
                    <a:gd name="T4" fmla="*/ 2 w 33"/>
                    <a:gd name="T5" fmla="*/ 7 h 14"/>
                    <a:gd name="T6" fmla="*/ 14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7" y="0"/>
                        <a:pt x="19" y="0"/>
                      </a:cubicBezTo>
                      <a:cubicBezTo>
                        <a:pt x="11" y="0"/>
                        <a:pt x="4" y="3"/>
                        <a:pt x="2" y="7"/>
                      </a:cubicBezTo>
                      <a:cubicBezTo>
                        <a:pt x="0" y="11"/>
                        <a:pt x="6" y="14"/>
                        <a:pt x="14" y="14"/>
                      </a:cubicBezTo>
                      <a:cubicBezTo>
                        <a:pt x="22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8" name="Freeform 743">
                  <a:extLst>
                    <a:ext uri="{FF2B5EF4-FFF2-40B4-BE49-F238E27FC236}">
                      <a16:creationId xmlns:a16="http://schemas.microsoft.com/office/drawing/2014/main" id="{5AF50BBF-F6C7-4F0A-87DC-9B92F9248E76}"/>
                    </a:ext>
                  </a:extLst>
                </p:cNvPr>
                <p:cNvSpPr/>
                <p:nvPr/>
              </p:nvSpPr>
              <p:spPr bwMode="auto">
                <a:xfrm>
                  <a:off x="2030" y="2165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19 w 33"/>
                    <a:gd name="T3" fmla="*/ 0 h 14"/>
                    <a:gd name="T4" fmla="*/ 2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2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29" name="Freeform 744">
                  <a:extLst>
                    <a:ext uri="{FF2B5EF4-FFF2-40B4-BE49-F238E27FC236}">
                      <a16:creationId xmlns:a16="http://schemas.microsoft.com/office/drawing/2014/main" id="{842EF3D0-4039-4FE1-AB1E-464B99EFCDA7}"/>
                    </a:ext>
                  </a:extLst>
                </p:cNvPr>
                <p:cNvSpPr/>
                <p:nvPr/>
              </p:nvSpPr>
              <p:spPr bwMode="auto">
                <a:xfrm>
                  <a:off x="2015" y="2202"/>
                  <a:ext cx="66" cy="31"/>
                </a:xfrm>
                <a:custGeom>
                  <a:avLst/>
                  <a:gdLst>
                    <a:gd name="T0" fmla="*/ 31 w 32"/>
                    <a:gd name="T1" fmla="*/ 7 h 15"/>
                    <a:gd name="T2" fmla="*/ 19 w 32"/>
                    <a:gd name="T3" fmla="*/ 0 h 15"/>
                    <a:gd name="T4" fmla="*/ 1 w 32"/>
                    <a:gd name="T5" fmla="*/ 7 h 15"/>
                    <a:gd name="T6" fmla="*/ 13 w 32"/>
                    <a:gd name="T7" fmla="*/ 15 h 15"/>
                    <a:gd name="T8" fmla="*/ 31 w 3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5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1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1" y="15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0" name="Freeform 745">
                  <a:extLst>
                    <a:ext uri="{FF2B5EF4-FFF2-40B4-BE49-F238E27FC236}">
                      <a16:creationId xmlns:a16="http://schemas.microsoft.com/office/drawing/2014/main" id="{C84003F8-EE77-409F-A62B-C91F6D9E8669}"/>
                    </a:ext>
                  </a:extLst>
                </p:cNvPr>
                <p:cNvSpPr/>
                <p:nvPr/>
              </p:nvSpPr>
              <p:spPr bwMode="auto">
                <a:xfrm>
                  <a:off x="1988" y="2094"/>
                  <a:ext cx="64" cy="29"/>
                </a:xfrm>
                <a:custGeom>
                  <a:avLst/>
                  <a:gdLst>
                    <a:gd name="T0" fmla="*/ 30 w 31"/>
                    <a:gd name="T1" fmla="*/ 7 h 14"/>
                    <a:gd name="T2" fmla="*/ 18 w 31"/>
                    <a:gd name="T3" fmla="*/ 0 h 14"/>
                    <a:gd name="T4" fmla="*/ 1 w 31"/>
                    <a:gd name="T5" fmla="*/ 7 h 14"/>
                    <a:gd name="T6" fmla="*/ 13 w 31"/>
                    <a:gd name="T7" fmla="*/ 14 h 14"/>
                    <a:gd name="T8" fmla="*/ 30 w 31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14">
                      <a:moveTo>
                        <a:pt x="30" y="7"/>
                      </a:moveTo>
                      <a:cubicBezTo>
                        <a:pt x="31" y="3"/>
                        <a:pt x="26" y="0"/>
                        <a:pt x="18" y="0"/>
                      </a:cubicBezTo>
                      <a:cubicBezTo>
                        <a:pt x="11" y="0"/>
                        <a:pt x="3" y="3"/>
                        <a:pt x="1" y="7"/>
                      </a:cubicBezTo>
                      <a:cubicBezTo>
                        <a:pt x="0" y="10"/>
                        <a:pt x="5" y="14"/>
                        <a:pt x="13" y="14"/>
                      </a:cubicBezTo>
                      <a:cubicBezTo>
                        <a:pt x="20" y="14"/>
                        <a:pt x="28" y="10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1" name="Freeform 746">
                  <a:extLst>
                    <a:ext uri="{FF2B5EF4-FFF2-40B4-BE49-F238E27FC236}">
                      <a16:creationId xmlns:a16="http://schemas.microsoft.com/office/drawing/2014/main" id="{3FDFD825-1B00-44FF-983B-BE78232E60F9}"/>
                    </a:ext>
                  </a:extLst>
                </p:cNvPr>
                <p:cNvSpPr/>
                <p:nvPr/>
              </p:nvSpPr>
              <p:spPr bwMode="auto">
                <a:xfrm>
                  <a:off x="1972" y="2129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9 w 32"/>
                    <a:gd name="T3" fmla="*/ 0 h 14"/>
                    <a:gd name="T4" fmla="*/ 2 w 32"/>
                    <a:gd name="T5" fmla="*/ 7 h 14"/>
                    <a:gd name="T6" fmla="*/ 13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2" name="Freeform 747">
                  <a:extLst>
                    <a:ext uri="{FF2B5EF4-FFF2-40B4-BE49-F238E27FC236}">
                      <a16:creationId xmlns:a16="http://schemas.microsoft.com/office/drawing/2014/main" id="{FE99D31C-F244-4E6F-BD7B-E71B2E7F5D88}"/>
                    </a:ext>
                  </a:extLst>
                </p:cNvPr>
                <p:cNvSpPr/>
                <p:nvPr/>
              </p:nvSpPr>
              <p:spPr bwMode="auto">
                <a:xfrm>
                  <a:off x="1941" y="2202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9 w 33"/>
                    <a:gd name="T3" fmla="*/ 0 h 15"/>
                    <a:gd name="T4" fmla="*/ 1 w 33"/>
                    <a:gd name="T5" fmla="*/ 7 h 15"/>
                    <a:gd name="T6" fmla="*/ 13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3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1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1" y="15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3" name="Freeform 748">
                  <a:extLst>
                    <a:ext uri="{FF2B5EF4-FFF2-40B4-BE49-F238E27FC236}">
                      <a16:creationId xmlns:a16="http://schemas.microsoft.com/office/drawing/2014/main" id="{131E5E4D-C1CA-49CC-859E-361C067986B7}"/>
                    </a:ext>
                  </a:extLst>
                </p:cNvPr>
                <p:cNvSpPr/>
                <p:nvPr/>
              </p:nvSpPr>
              <p:spPr bwMode="auto">
                <a:xfrm>
                  <a:off x="1924" y="2239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20 w 33"/>
                    <a:gd name="T3" fmla="*/ 0 h 15"/>
                    <a:gd name="T4" fmla="*/ 2 w 33"/>
                    <a:gd name="T5" fmla="*/ 7 h 15"/>
                    <a:gd name="T6" fmla="*/ 13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3" y="3"/>
                        <a:pt x="28" y="0"/>
                        <a:pt x="20" y="0"/>
                      </a:cubicBezTo>
                      <a:cubicBezTo>
                        <a:pt x="11" y="0"/>
                        <a:pt x="3" y="3"/>
                        <a:pt x="2" y="7"/>
                      </a:cubicBezTo>
                      <a:cubicBezTo>
                        <a:pt x="0" y="12"/>
                        <a:pt x="5" y="15"/>
                        <a:pt x="13" y="15"/>
                      </a:cubicBezTo>
                      <a:cubicBezTo>
                        <a:pt x="21" y="15"/>
                        <a:pt x="29" y="12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4" name="Freeform 749">
                  <a:extLst>
                    <a:ext uri="{FF2B5EF4-FFF2-40B4-BE49-F238E27FC236}">
                      <a16:creationId xmlns:a16="http://schemas.microsoft.com/office/drawing/2014/main" id="{DA8F4B4F-0B4B-4476-BEAC-B3B7CEC17ECE}"/>
                    </a:ext>
                  </a:extLst>
                </p:cNvPr>
                <p:cNvSpPr/>
                <p:nvPr/>
              </p:nvSpPr>
              <p:spPr bwMode="auto">
                <a:xfrm>
                  <a:off x="1908" y="2276"/>
                  <a:ext cx="68" cy="33"/>
                </a:xfrm>
                <a:custGeom>
                  <a:avLst/>
                  <a:gdLst>
                    <a:gd name="T0" fmla="*/ 31 w 33"/>
                    <a:gd name="T1" fmla="*/ 8 h 16"/>
                    <a:gd name="T2" fmla="*/ 20 w 33"/>
                    <a:gd name="T3" fmla="*/ 0 h 16"/>
                    <a:gd name="T4" fmla="*/ 2 w 33"/>
                    <a:gd name="T5" fmla="*/ 8 h 16"/>
                    <a:gd name="T6" fmla="*/ 13 w 33"/>
                    <a:gd name="T7" fmla="*/ 16 h 16"/>
                    <a:gd name="T8" fmla="*/ 31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1" y="8"/>
                      </a:moveTo>
                      <a:cubicBezTo>
                        <a:pt x="33" y="4"/>
                        <a:pt x="28" y="0"/>
                        <a:pt x="20" y="0"/>
                      </a:cubicBezTo>
                      <a:cubicBezTo>
                        <a:pt x="12" y="0"/>
                        <a:pt x="3" y="4"/>
                        <a:pt x="2" y="8"/>
                      </a:cubicBezTo>
                      <a:cubicBezTo>
                        <a:pt x="0" y="12"/>
                        <a:pt x="5" y="16"/>
                        <a:pt x="13" y="16"/>
                      </a:cubicBezTo>
                      <a:cubicBezTo>
                        <a:pt x="22" y="16"/>
                        <a:pt x="30" y="12"/>
                        <a:pt x="3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5" name="Freeform 750">
                  <a:extLst>
                    <a:ext uri="{FF2B5EF4-FFF2-40B4-BE49-F238E27FC236}">
                      <a16:creationId xmlns:a16="http://schemas.microsoft.com/office/drawing/2014/main" id="{C400EB7E-7DC2-4846-B36A-7FD3B7787287}"/>
                    </a:ext>
                  </a:extLst>
                </p:cNvPr>
                <p:cNvSpPr/>
                <p:nvPr/>
              </p:nvSpPr>
              <p:spPr bwMode="auto">
                <a:xfrm>
                  <a:off x="1891" y="2316"/>
                  <a:ext cx="68" cy="33"/>
                </a:xfrm>
                <a:custGeom>
                  <a:avLst/>
                  <a:gdLst>
                    <a:gd name="T0" fmla="*/ 32 w 33"/>
                    <a:gd name="T1" fmla="*/ 8 h 16"/>
                    <a:gd name="T2" fmla="*/ 20 w 33"/>
                    <a:gd name="T3" fmla="*/ 0 h 16"/>
                    <a:gd name="T4" fmla="*/ 1 w 33"/>
                    <a:gd name="T5" fmla="*/ 8 h 16"/>
                    <a:gd name="T6" fmla="*/ 13 w 33"/>
                    <a:gd name="T7" fmla="*/ 16 h 16"/>
                    <a:gd name="T8" fmla="*/ 32 w 33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32" y="8"/>
                      </a:moveTo>
                      <a:cubicBezTo>
                        <a:pt x="33" y="4"/>
                        <a:pt x="28" y="0"/>
                        <a:pt x="20" y="0"/>
                      </a:cubicBezTo>
                      <a:cubicBezTo>
                        <a:pt x="11" y="0"/>
                        <a:pt x="3" y="4"/>
                        <a:pt x="1" y="8"/>
                      </a:cubicBezTo>
                      <a:cubicBezTo>
                        <a:pt x="0" y="13"/>
                        <a:pt x="5" y="16"/>
                        <a:pt x="13" y="16"/>
                      </a:cubicBezTo>
                      <a:cubicBezTo>
                        <a:pt x="22" y="16"/>
                        <a:pt x="30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6" name="Freeform 751">
                  <a:extLst>
                    <a:ext uri="{FF2B5EF4-FFF2-40B4-BE49-F238E27FC236}">
                      <a16:creationId xmlns:a16="http://schemas.microsoft.com/office/drawing/2014/main" id="{9A139EFB-7D87-4418-B103-F0ED9DAFAB19}"/>
                    </a:ext>
                  </a:extLst>
                </p:cNvPr>
                <p:cNvSpPr/>
                <p:nvPr/>
              </p:nvSpPr>
              <p:spPr bwMode="auto">
                <a:xfrm>
                  <a:off x="1873" y="2357"/>
                  <a:ext cx="70" cy="33"/>
                </a:xfrm>
                <a:custGeom>
                  <a:avLst/>
                  <a:gdLst>
                    <a:gd name="T0" fmla="*/ 33 w 34"/>
                    <a:gd name="T1" fmla="*/ 8 h 16"/>
                    <a:gd name="T2" fmla="*/ 21 w 34"/>
                    <a:gd name="T3" fmla="*/ 0 h 16"/>
                    <a:gd name="T4" fmla="*/ 2 w 34"/>
                    <a:gd name="T5" fmla="*/ 8 h 16"/>
                    <a:gd name="T6" fmla="*/ 14 w 34"/>
                    <a:gd name="T7" fmla="*/ 16 h 16"/>
                    <a:gd name="T8" fmla="*/ 33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3" y="8"/>
                      </a:moveTo>
                      <a:cubicBezTo>
                        <a:pt x="34" y="4"/>
                        <a:pt x="29" y="0"/>
                        <a:pt x="21" y="0"/>
                      </a:cubicBezTo>
                      <a:cubicBezTo>
                        <a:pt x="12" y="0"/>
                        <a:pt x="4" y="4"/>
                        <a:pt x="2" y="8"/>
                      </a:cubicBezTo>
                      <a:cubicBezTo>
                        <a:pt x="0" y="13"/>
                        <a:pt x="5" y="16"/>
                        <a:pt x="14" y="16"/>
                      </a:cubicBezTo>
                      <a:cubicBezTo>
                        <a:pt x="22" y="16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7" name="Freeform 752">
                  <a:extLst>
                    <a:ext uri="{FF2B5EF4-FFF2-40B4-BE49-F238E27FC236}">
                      <a16:creationId xmlns:a16="http://schemas.microsoft.com/office/drawing/2014/main" id="{F6811B1D-C073-4213-BADE-E559B624312B}"/>
                    </a:ext>
                  </a:extLst>
                </p:cNvPr>
                <p:cNvSpPr/>
                <p:nvPr/>
              </p:nvSpPr>
              <p:spPr bwMode="auto">
                <a:xfrm>
                  <a:off x="1856" y="2398"/>
                  <a:ext cx="70" cy="35"/>
                </a:xfrm>
                <a:custGeom>
                  <a:avLst/>
                  <a:gdLst>
                    <a:gd name="T0" fmla="*/ 32 w 34"/>
                    <a:gd name="T1" fmla="*/ 8 h 17"/>
                    <a:gd name="T2" fmla="*/ 20 w 34"/>
                    <a:gd name="T3" fmla="*/ 0 h 17"/>
                    <a:gd name="T4" fmla="*/ 2 w 34"/>
                    <a:gd name="T5" fmla="*/ 8 h 17"/>
                    <a:gd name="T6" fmla="*/ 14 w 34"/>
                    <a:gd name="T7" fmla="*/ 17 h 17"/>
                    <a:gd name="T8" fmla="*/ 32 w 34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2" y="8"/>
                      </a:moveTo>
                      <a:cubicBezTo>
                        <a:pt x="34" y="4"/>
                        <a:pt x="29" y="0"/>
                        <a:pt x="20" y="0"/>
                      </a:cubicBezTo>
                      <a:cubicBezTo>
                        <a:pt x="12" y="0"/>
                        <a:pt x="4" y="4"/>
                        <a:pt x="2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2" y="17"/>
                        <a:pt x="31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8" name="Freeform 753">
                  <a:extLst>
                    <a:ext uri="{FF2B5EF4-FFF2-40B4-BE49-F238E27FC236}">
                      <a16:creationId xmlns:a16="http://schemas.microsoft.com/office/drawing/2014/main" id="{4B46107A-0E26-40C3-9A3F-217F5183F975}"/>
                    </a:ext>
                  </a:extLst>
                </p:cNvPr>
                <p:cNvSpPr/>
                <p:nvPr/>
              </p:nvSpPr>
              <p:spPr bwMode="auto">
                <a:xfrm>
                  <a:off x="1838" y="2442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1 w 35"/>
                    <a:gd name="T3" fmla="*/ 0 h 17"/>
                    <a:gd name="T4" fmla="*/ 2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30" y="0"/>
                        <a:pt x="21" y="0"/>
                      </a:cubicBezTo>
                      <a:cubicBezTo>
                        <a:pt x="13" y="0"/>
                        <a:pt x="4" y="3"/>
                        <a:pt x="2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3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39" name="Freeform 754">
                  <a:extLst>
                    <a:ext uri="{FF2B5EF4-FFF2-40B4-BE49-F238E27FC236}">
                      <a16:creationId xmlns:a16="http://schemas.microsoft.com/office/drawing/2014/main" id="{60C3626A-22CF-4B3A-991B-F520C84F205A}"/>
                    </a:ext>
                  </a:extLst>
                </p:cNvPr>
                <p:cNvSpPr/>
                <p:nvPr/>
              </p:nvSpPr>
              <p:spPr bwMode="auto">
                <a:xfrm>
                  <a:off x="1819" y="2485"/>
                  <a:ext cx="74" cy="35"/>
                </a:xfrm>
                <a:custGeom>
                  <a:avLst/>
                  <a:gdLst>
                    <a:gd name="T0" fmla="*/ 34 w 36"/>
                    <a:gd name="T1" fmla="*/ 8 h 17"/>
                    <a:gd name="T2" fmla="*/ 22 w 36"/>
                    <a:gd name="T3" fmla="*/ 0 h 17"/>
                    <a:gd name="T4" fmla="*/ 2 w 36"/>
                    <a:gd name="T5" fmla="*/ 8 h 17"/>
                    <a:gd name="T6" fmla="*/ 14 w 36"/>
                    <a:gd name="T7" fmla="*/ 17 h 17"/>
                    <a:gd name="T8" fmla="*/ 34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4" y="8"/>
                      </a:moveTo>
                      <a:cubicBezTo>
                        <a:pt x="36" y="3"/>
                        <a:pt x="30" y="0"/>
                        <a:pt x="22" y="0"/>
                      </a:cubicBezTo>
                      <a:cubicBezTo>
                        <a:pt x="13" y="0"/>
                        <a:pt x="4" y="3"/>
                        <a:pt x="2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2" y="13"/>
                        <a:pt x="3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0" name="Freeform 755">
                  <a:extLst>
                    <a:ext uri="{FF2B5EF4-FFF2-40B4-BE49-F238E27FC236}">
                      <a16:creationId xmlns:a16="http://schemas.microsoft.com/office/drawing/2014/main" id="{5673E130-A1BE-4928-9128-54471F975517}"/>
                    </a:ext>
                  </a:extLst>
                </p:cNvPr>
                <p:cNvSpPr/>
                <p:nvPr/>
              </p:nvSpPr>
              <p:spPr bwMode="auto">
                <a:xfrm>
                  <a:off x="1801" y="2528"/>
                  <a:ext cx="74" cy="38"/>
                </a:xfrm>
                <a:custGeom>
                  <a:avLst/>
                  <a:gdLst>
                    <a:gd name="T0" fmla="*/ 34 w 36"/>
                    <a:gd name="T1" fmla="*/ 9 h 18"/>
                    <a:gd name="T2" fmla="*/ 22 w 36"/>
                    <a:gd name="T3" fmla="*/ 0 h 18"/>
                    <a:gd name="T4" fmla="*/ 2 w 36"/>
                    <a:gd name="T5" fmla="*/ 9 h 18"/>
                    <a:gd name="T6" fmla="*/ 15 w 36"/>
                    <a:gd name="T7" fmla="*/ 18 h 18"/>
                    <a:gd name="T8" fmla="*/ 34 w 36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8">
                      <a:moveTo>
                        <a:pt x="34" y="9"/>
                      </a:moveTo>
                      <a:cubicBezTo>
                        <a:pt x="36" y="4"/>
                        <a:pt x="31" y="0"/>
                        <a:pt x="22" y="0"/>
                      </a:cubicBezTo>
                      <a:cubicBezTo>
                        <a:pt x="13" y="0"/>
                        <a:pt x="4" y="4"/>
                        <a:pt x="2" y="9"/>
                      </a:cubicBezTo>
                      <a:cubicBezTo>
                        <a:pt x="0" y="14"/>
                        <a:pt x="6" y="18"/>
                        <a:pt x="15" y="18"/>
                      </a:cubicBezTo>
                      <a:cubicBezTo>
                        <a:pt x="23" y="18"/>
                        <a:pt x="32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1" name="Freeform 756">
                  <a:extLst>
                    <a:ext uri="{FF2B5EF4-FFF2-40B4-BE49-F238E27FC236}">
                      <a16:creationId xmlns:a16="http://schemas.microsoft.com/office/drawing/2014/main" id="{D107F7DD-1A44-483E-9505-D4E3B8B75BF1}"/>
                    </a:ext>
                  </a:extLst>
                </p:cNvPr>
                <p:cNvSpPr/>
                <p:nvPr/>
              </p:nvSpPr>
              <p:spPr bwMode="auto">
                <a:xfrm>
                  <a:off x="1782" y="2574"/>
                  <a:ext cx="74" cy="39"/>
                </a:xfrm>
                <a:custGeom>
                  <a:avLst/>
                  <a:gdLst>
                    <a:gd name="T0" fmla="*/ 34 w 36"/>
                    <a:gd name="T1" fmla="*/ 10 h 19"/>
                    <a:gd name="T2" fmla="*/ 22 w 36"/>
                    <a:gd name="T3" fmla="*/ 0 h 19"/>
                    <a:gd name="T4" fmla="*/ 2 w 36"/>
                    <a:gd name="T5" fmla="*/ 10 h 19"/>
                    <a:gd name="T6" fmla="*/ 15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6" y="4"/>
                        <a:pt x="31" y="0"/>
                        <a:pt x="22" y="0"/>
                      </a:cubicBezTo>
                      <a:cubicBezTo>
                        <a:pt x="13" y="0"/>
                        <a:pt x="4" y="4"/>
                        <a:pt x="2" y="10"/>
                      </a:cubicBezTo>
                      <a:cubicBezTo>
                        <a:pt x="0" y="15"/>
                        <a:pt x="6" y="19"/>
                        <a:pt x="15" y="19"/>
                      </a:cubicBezTo>
                      <a:cubicBezTo>
                        <a:pt x="24" y="19"/>
                        <a:pt x="32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2" name="Freeform 757">
                  <a:extLst>
                    <a:ext uri="{FF2B5EF4-FFF2-40B4-BE49-F238E27FC236}">
                      <a16:creationId xmlns:a16="http://schemas.microsoft.com/office/drawing/2014/main" id="{66CF0222-A982-444E-B99B-AA2B30776C92}"/>
                    </a:ext>
                  </a:extLst>
                </p:cNvPr>
                <p:cNvSpPr/>
                <p:nvPr/>
              </p:nvSpPr>
              <p:spPr bwMode="auto">
                <a:xfrm>
                  <a:off x="1914" y="2094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20 w 32"/>
                    <a:gd name="T3" fmla="*/ 0 h 14"/>
                    <a:gd name="T4" fmla="*/ 2 w 32"/>
                    <a:gd name="T5" fmla="*/ 7 h 14"/>
                    <a:gd name="T6" fmla="*/ 13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32" y="3"/>
                        <a:pt x="27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0"/>
                        <a:pt x="5" y="14"/>
                        <a:pt x="13" y="14"/>
                      </a:cubicBezTo>
                      <a:cubicBezTo>
                        <a:pt x="21" y="14"/>
                        <a:pt x="29" y="10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3" name="Freeform 758">
                  <a:extLst>
                    <a:ext uri="{FF2B5EF4-FFF2-40B4-BE49-F238E27FC236}">
                      <a16:creationId xmlns:a16="http://schemas.microsoft.com/office/drawing/2014/main" id="{09CD1433-6EB5-4FFE-A794-24F1A66B3D86}"/>
                    </a:ext>
                  </a:extLst>
                </p:cNvPr>
                <p:cNvSpPr/>
                <p:nvPr/>
              </p:nvSpPr>
              <p:spPr bwMode="auto">
                <a:xfrm>
                  <a:off x="1900" y="2129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9 w 32"/>
                    <a:gd name="T3" fmla="*/ 0 h 14"/>
                    <a:gd name="T4" fmla="*/ 1 w 32"/>
                    <a:gd name="T5" fmla="*/ 7 h 14"/>
                    <a:gd name="T6" fmla="*/ 13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1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4" name="Freeform 759">
                  <a:extLst>
                    <a:ext uri="{FF2B5EF4-FFF2-40B4-BE49-F238E27FC236}">
                      <a16:creationId xmlns:a16="http://schemas.microsoft.com/office/drawing/2014/main" id="{EC0AA6AB-CE07-4B90-A027-D2BAECECFD7D}"/>
                    </a:ext>
                  </a:extLst>
                </p:cNvPr>
                <p:cNvSpPr/>
                <p:nvPr/>
              </p:nvSpPr>
              <p:spPr bwMode="auto">
                <a:xfrm>
                  <a:off x="1883" y="2165"/>
                  <a:ext cx="66" cy="29"/>
                </a:xfrm>
                <a:custGeom>
                  <a:avLst/>
                  <a:gdLst>
                    <a:gd name="T0" fmla="*/ 31 w 32"/>
                    <a:gd name="T1" fmla="*/ 7 h 14"/>
                    <a:gd name="T2" fmla="*/ 19 w 32"/>
                    <a:gd name="T3" fmla="*/ 0 h 14"/>
                    <a:gd name="T4" fmla="*/ 1 w 32"/>
                    <a:gd name="T5" fmla="*/ 7 h 14"/>
                    <a:gd name="T6" fmla="*/ 13 w 32"/>
                    <a:gd name="T7" fmla="*/ 14 h 14"/>
                    <a:gd name="T8" fmla="*/ 31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1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1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5" name="Freeform 760">
                  <a:extLst>
                    <a:ext uri="{FF2B5EF4-FFF2-40B4-BE49-F238E27FC236}">
                      <a16:creationId xmlns:a16="http://schemas.microsoft.com/office/drawing/2014/main" id="{EF7976FC-6DD5-4E50-BD44-99261EED71DA}"/>
                    </a:ext>
                  </a:extLst>
                </p:cNvPr>
                <p:cNvSpPr/>
                <p:nvPr/>
              </p:nvSpPr>
              <p:spPr bwMode="auto">
                <a:xfrm>
                  <a:off x="1867" y="2202"/>
                  <a:ext cx="68" cy="31"/>
                </a:xfrm>
                <a:custGeom>
                  <a:avLst/>
                  <a:gdLst>
                    <a:gd name="T0" fmla="*/ 31 w 33"/>
                    <a:gd name="T1" fmla="*/ 7 h 15"/>
                    <a:gd name="T2" fmla="*/ 19 w 33"/>
                    <a:gd name="T3" fmla="*/ 0 h 15"/>
                    <a:gd name="T4" fmla="*/ 1 w 33"/>
                    <a:gd name="T5" fmla="*/ 7 h 15"/>
                    <a:gd name="T6" fmla="*/ 13 w 33"/>
                    <a:gd name="T7" fmla="*/ 15 h 15"/>
                    <a:gd name="T8" fmla="*/ 31 w 3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5">
                      <a:moveTo>
                        <a:pt x="31" y="7"/>
                      </a:moveTo>
                      <a:cubicBezTo>
                        <a:pt x="33" y="3"/>
                        <a:pt x="27" y="0"/>
                        <a:pt x="19" y="0"/>
                      </a:cubicBezTo>
                      <a:cubicBezTo>
                        <a:pt x="11" y="0"/>
                        <a:pt x="3" y="3"/>
                        <a:pt x="1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1" y="15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6" name="Freeform 761">
                  <a:extLst>
                    <a:ext uri="{FF2B5EF4-FFF2-40B4-BE49-F238E27FC236}">
                      <a16:creationId xmlns:a16="http://schemas.microsoft.com/office/drawing/2014/main" id="{501FEEAA-78C3-4710-B556-8DE754DFACA8}"/>
                    </a:ext>
                  </a:extLst>
                </p:cNvPr>
                <p:cNvSpPr/>
                <p:nvPr/>
              </p:nvSpPr>
              <p:spPr bwMode="auto">
                <a:xfrm>
                  <a:off x="1848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0 w 34"/>
                    <a:gd name="T3" fmla="*/ 0 h 15"/>
                    <a:gd name="T4" fmla="*/ 2 w 34"/>
                    <a:gd name="T5" fmla="*/ 7 h 15"/>
                    <a:gd name="T6" fmla="*/ 14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8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2"/>
                        <a:pt x="5" y="15"/>
                        <a:pt x="14" y="15"/>
                      </a:cubicBezTo>
                      <a:cubicBezTo>
                        <a:pt x="22" y="15"/>
                        <a:pt x="30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7" name="Freeform 762">
                  <a:extLst>
                    <a:ext uri="{FF2B5EF4-FFF2-40B4-BE49-F238E27FC236}">
                      <a16:creationId xmlns:a16="http://schemas.microsoft.com/office/drawing/2014/main" id="{E20E32BD-C9CA-4490-BCB6-3DC8FFA7EC22}"/>
                    </a:ext>
                  </a:extLst>
                </p:cNvPr>
                <p:cNvSpPr/>
                <p:nvPr/>
              </p:nvSpPr>
              <p:spPr bwMode="auto">
                <a:xfrm>
                  <a:off x="1832" y="227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20 w 34"/>
                    <a:gd name="T3" fmla="*/ 0 h 16"/>
                    <a:gd name="T4" fmla="*/ 2 w 34"/>
                    <a:gd name="T5" fmla="*/ 8 h 16"/>
                    <a:gd name="T6" fmla="*/ 13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8" y="0"/>
                        <a:pt x="20" y="0"/>
                      </a:cubicBezTo>
                      <a:cubicBezTo>
                        <a:pt x="12" y="0"/>
                        <a:pt x="4" y="4"/>
                        <a:pt x="2" y="8"/>
                      </a:cubicBezTo>
                      <a:cubicBezTo>
                        <a:pt x="0" y="12"/>
                        <a:pt x="5" y="16"/>
                        <a:pt x="13" y="16"/>
                      </a:cubicBezTo>
                      <a:cubicBezTo>
                        <a:pt x="22" y="16"/>
                        <a:pt x="30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8" name="Freeform 763">
                  <a:extLst>
                    <a:ext uri="{FF2B5EF4-FFF2-40B4-BE49-F238E27FC236}">
                      <a16:creationId xmlns:a16="http://schemas.microsoft.com/office/drawing/2014/main" id="{339A1D2C-50DF-494A-83CA-3B6A9A1AC3E2}"/>
                    </a:ext>
                  </a:extLst>
                </p:cNvPr>
                <p:cNvSpPr/>
                <p:nvPr/>
              </p:nvSpPr>
              <p:spPr bwMode="auto">
                <a:xfrm>
                  <a:off x="1813" y="2316"/>
                  <a:ext cx="70" cy="33"/>
                </a:xfrm>
                <a:custGeom>
                  <a:avLst/>
                  <a:gdLst>
                    <a:gd name="T0" fmla="*/ 33 w 34"/>
                    <a:gd name="T1" fmla="*/ 8 h 16"/>
                    <a:gd name="T2" fmla="*/ 21 w 34"/>
                    <a:gd name="T3" fmla="*/ 0 h 16"/>
                    <a:gd name="T4" fmla="*/ 2 w 34"/>
                    <a:gd name="T5" fmla="*/ 8 h 16"/>
                    <a:gd name="T6" fmla="*/ 14 w 34"/>
                    <a:gd name="T7" fmla="*/ 16 h 16"/>
                    <a:gd name="T8" fmla="*/ 33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3" y="8"/>
                      </a:moveTo>
                      <a:cubicBezTo>
                        <a:pt x="34" y="4"/>
                        <a:pt x="29" y="0"/>
                        <a:pt x="21" y="0"/>
                      </a:cubicBezTo>
                      <a:cubicBezTo>
                        <a:pt x="13" y="0"/>
                        <a:pt x="4" y="4"/>
                        <a:pt x="2" y="8"/>
                      </a:cubicBezTo>
                      <a:cubicBezTo>
                        <a:pt x="0" y="13"/>
                        <a:pt x="6" y="16"/>
                        <a:pt x="14" y="16"/>
                      </a:cubicBezTo>
                      <a:cubicBezTo>
                        <a:pt x="22" y="16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49" name="Freeform 764">
                  <a:extLst>
                    <a:ext uri="{FF2B5EF4-FFF2-40B4-BE49-F238E27FC236}">
                      <a16:creationId xmlns:a16="http://schemas.microsoft.com/office/drawing/2014/main" id="{4D0A488E-22ED-411D-8BC1-467F33F5C384}"/>
                    </a:ext>
                  </a:extLst>
                </p:cNvPr>
                <p:cNvSpPr/>
                <p:nvPr/>
              </p:nvSpPr>
              <p:spPr bwMode="auto">
                <a:xfrm>
                  <a:off x="1796" y="2357"/>
                  <a:ext cx="71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20 w 34"/>
                    <a:gd name="T3" fmla="*/ 0 h 16"/>
                    <a:gd name="T4" fmla="*/ 2 w 34"/>
                    <a:gd name="T5" fmla="*/ 8 h 16"/>
                    <a:gd name="T6" fmla="*/ 13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9" y="0"/>
                        <a:pt x="20" y="0"/>
                      </a:cubicBezTo>
                      <a:cubicBezTo>
                        <a:pt x="12" y="0"/>
                        <a:pt x="4" y="4"/>
                        <a:pt x="2" y="8"/>
                      </a:cubicBezTo>
                      <a:cubicBezTo>
                        <a:pt x="0" y="13"/>
                        <a:pt x="5" y="16"/>
                        <a:pt x="13" y="16"/>
                      </a:cubicBezTo>
                      <a:cubicBezTo>
                        <a:pt x="22" y="16"/>
                        <a:pt x="30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0" name="Freeform 765">
                  <a:extLst>
                    <a:ext uri="{FF2B5EF4-FFF2-40B4-BE49-F238E27FC236}">
                      <a16:creationId xmlns:a16="http://schemas.microsoft.com/office/drawing/2014/main" id="{F3E023D0-C59E-4E63-8DDC-4576818B3840}"/>
                    </a:ext>
                  </a:extLst>
                </p:cNvPr>
                <p:cNvSpPr/>
                <p:nvPr/>
              </p:nvSpPr>
              <p:spPr bwMode="auto">
                <a:xfrm>
                  <a:off x="1778" y="2398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1 w 35"/>
                    <a:gd name="T3" fmla="*/ 0 h 17"/>
                    <a:gd name="T4" fmla="*/ 2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4"/>
                        <a:pt x="29" y="0"/>
                        <a:pt x="21" y="0"/>
                      </a:cubicBezTo>
                      <a:cubicBezTo>
                        <a:pt x="12" y="0"/>
                        <a:pt x="4" y="4"/>
                        <a:pt x="2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2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1" name="Freeform 766">
                  <a:extLst>
                    <a:ext uri="{FF2B5EF4-FFF2-40B4-BE49-F238E27FC236}">
                      <a16:creationId xmlns:a16="http://schemas.microsoft.com/office/drawing/2014/main" id="{93F4F5E5-5323-42A4-9D5B-E5F0A4E2390E}"/>
                    </a:ext>
                  </a:extLst>
                </p:cNvPr>
                <p:cNvSpPr/>
                <p:nvPr/>
              </p:nvSpPr>
              <p:spPr bwMode="auto">
                <a:xfrm>
                  <a:off x="1759" y="2442"/>
                  <a:ext cx="73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1 w 35"/>
                    <a:gd name="T3" fmla="*/ 0 h 17"/>
                    <a:gd name="T4" fmla="*/ 2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30" y="0"/>
                        <a:pt x="21" y="0"/>
                      </a:cubicBezTo>
                      <a:cubicBezTo>
                        <a:pt x="12" y="0"/>
                        <a:pt x="4" y="3"/>
                        <a:pt x="2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2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2" name="Freeform 767">
                  <a:extLst>
                    <a:ext uri="{FF2B5EF4-FFF2-40B4-BE49-F238E27FC236}">
                      <a16:creationId xmlns:a16="http://schemas.microsoft.com/office/drawing/2014/main" id="{42C94257-2EEF-4A5A-A4A1-59A39DC370AF}"/>
                    </a:ext>
                  </a:extLst>
                </p:cNvPr>
                <p:cNvSpPr/>
                <p:nvPr/>
              </p:nvSpPr>
              <p:spPr bwMode="auto">
                <a:xfrm>
                  <a:off x="1741" y="2485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1 w 35"/>
                    <a:gd name="T3" fmla="*/ 0 h 17"/>
                    <a:gd name="T4" fmla="*/ 2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3"/>
                        <a:pt x="30" y="0"/>
                        <a:pt x="21" y="0"/>
                      </a:cubicBezTo>
                      <a:cubicBezTo>
                        <a:pt x="12" y="0"/>
                        <a:pt x="4" y="3"/>
                        <a:pt x="2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2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3" name="Freeform 768">
                  <a:extLst>
                    <a:ext uri="{FF2B5EF4-FFF2-40B4-BE49-F238E27FC236}">
                      <a16:creationId xmlns:a16="http://schemas.microsoft.com/office/drawing/2014/main" id="{0D43069C-7FFB-4E1D-86ED-75011EAE96FF}"/>
                    </a:ext>
                  </a:extLst>
                </p:cNvPr>
                <p:cNvSpPr/>
                <p:nvPr/>
              </p:nvSpPr>
              <p:spPr bwMode="auto">
                <a:xfrm>
                  <a:off x="1720" y="2528"/>
                  <a:ext cx="74" cy="38"/>
                </a:xfrm>
                <a:custGeom>
                  <a:avLst/>
                  <a:gdLst>
                    <a:gd name="T0" fmla="*/ 34 w 36"/>
                    <a:gd name="T1" fmla="*/ 9 h 18"/>
                    <a:gd name="T2" fmla="*/ 22 w 36"/>
                    <a:gd name="T3" fmla="*/ 0 h 18"/>
                    <a:gd name="T4" fmla="*/ 2 w 36"/>
                    <a:gd name="T5" fmla="*/ 9 h 18"/>
                    <a:gd name="T6" fmla="*/ 14 w 36"/>
                    <a:gd name="T7" fmla="*/ 18 h 18"/>
                    <a:gd name="T8" fmla="*/ 34 w 36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8">
                      <a:moveTo>
                        <a:pt x="34" y="9"/>
                      </a:moveTo>
                      <a:cubicBezTo>
                        <a:pt x="36" y="4"/>
                        <a:pt x="31" y="0"/>
                        <a:pt x="22" y="0"/>
                      </a:cubicBezTo>
                      <a:cubicBezTo>
                        <a:pt x="13" y="0"/>
                        <a:pt x="4" y="4"/>
                        <a:pt x="2" y="9"/>
                      </a:cubicBezTo>
                      <a:cubicBezTo>
                        <a:pt x="0" y="14"/>
                        <a:pt x="6" y="18"/>
                        <a:pt x="14" y="18"/>
                      </a:cubicBezTo>
                      <a:cubicBezTo>
                        <a:pt x="23" y="18"/>
                        <a:pt x="32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4" name="Freeform 769">
                  <a:extLst>
                    <a:ext uri="{FF2B5EF4-FFF2-40B4-BE49-F238E27FC236}">
                      <a16:creationId xmlns:a16="http://schemas.microsoft.com/office/drawing/2014/main" id="{2E370BA0-9CF0-40BF-B544-3B77A6AFBBC7}"/>
                    </a:ext>
                  </a:extLst>
                </p:cNvPr>
                <p:cNvSpPr/>
                <p:nvPr/>
              </p:nvSpPr>
              <p:spPr bwMode="auto">
                <a:xfrm>
                  <a:off x="1702" y="2574"/>
                  <a:ext cx="74" cy="39"/>
                </a:xfrm>
                <a:custGeom>
                  <a:avLst/>
                  <a:gdLst>
                    <a:gd name="T0" fmla="*/ 34 w 36"/>
                    <a:gd name="T1" fmla="*/ 10 h 19"/>
                    <a:gd name="T2" fmla="*/ 22 w 36"/>
                    <a:gd name="T3" fmla="*/ 0 h 19"/>
                    <a:gd name="T4" fmla="*/ 2 w 36"/>
                    <a:gd name="T5" fmla="*/ 10 h 19"/>
                    <a:gd name="T6" fmla="*/ 14 w 36"/>
                    <a:gd name="T7" fmla="*/ 19 h 19"/>
                    <a:gd name="T8" fmla="*/ 34 w 36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34" y="10"/>
                      </a:moveTo>
                      <a:cubicBezTo>
                        <a:pt x="36" y="4"/>
                        <a:pt x="31" y="0"/>
                        <a:pt x="22" y="0"/>
                      </a:cubicBezTo>
                      <a:cubicBezTo>
                        <a:pt x="13" y="0"/>
                        <a:pt x="4" y="4"/>
                        <a:pt x="2" y="10"/>
                      </a:cubicBezTo>
                      <a:cubicBezTo>
                        <a:pt x="0" y="15"/>
                        <a:pt x="5" y="19"/>
                        <a:pt x="14" y="19"/>
                      </a:cubicBezTo>
                      <a:cubicBezTo>
                        <a:pt x="23" y="19"/>
                        <a:pt x="32" y="15"/>
                        <a:pt x="34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5" name="Freeform 770">
                  <a:extLst>
                    <a:ext uri="{FF2B5EF4-FFF2-40B4-BE49-F238E27FC236}">
                      <a16:creationId xmlns:a16="http://schemas.microsoft.com/office/drawing/2014/main" id="{34FEAA51-B31B-4B6C-9921-85CFFD807812}"/>
                    </a:ext>
                  </a:extLst>
                </p:cNvPr>
                <p:cNvSpPr/>
                <p:nvPr/>
              </p:nvSpPr>
              <p:spPr bwMode="auto">
                <a:xfrm>
                  <a:off x="1681" y="2621"/>
                  <a:ext cx="76" cy="40"/>
                </a:xfrm>
                <a:custGeom>
                  <a:avLst/>
                  <a:gdLst>
                    <a:gd name="T0" fmla="*/ 35 w 37"/>
                    <a:gd name="T1" fmla="*/ 10 h 19"/>
                    <a:gd name="T2" fmla="*/ 22 w 37"/>
                    <a:gd name="T3" fmla="*/ 0 h 19"/>
                    <a:gd name="T4" fmla="*/ 2 w 37"/>
                    <a:gd name="T5" fmla="*/ 10 h 19"/>
                    <a:gd name="T6" fmla="*/ 15 w 37"/>
                    <a:gd name="T7" fmla="*/ 19 h 19"/>
                    <a:gd name="T8" fmla="*/ 35 w 37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9">
                      <a:moveTo>
                        <a:pt x="35" y="10"/>
                      </a:moveTo>
                      <a:cubicBezTo>
                        <a:pt x="37" y="4"/>
                        <a:pt x="31" y="0"/>
                        <a:pt x="22" y="0"/>
                      </a:cubicBezTo>
                      <a:cubicBezTo>
                        <a:pt x="13" y="0"/>
                        <a:pt x="4" y="4"/>
                        <a:pt x="2" y="10"/>
                      </a:cubicBezTo>
                      <a:cubicBezTo>
                        <a:pt x="0" y="15"/>
                        <a:pt x="6" y="19"/>
                        <a:pt x="15" y="19"/>
                      </a:cubicBezTo>
                      <a:cubicBezTo>
                        <a:pt x="24" y="19"/>
                        <a:pt x="33" y="15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6" name="Freeform 771">
                  <a:extLst>
                    <a:ext uri="{FF2B5EF4-FFF2-40B4-BE49-F238E27FC236}">
                      <a16:creationId xmlns:a16="http://schemas.microsoft.com/office/drawing/2014/main" id="{F0D10AED-2808-41AD-BFA5-83617BC2E502}"/>
                    </a:ext>
                  </a:extLst>
                </p:cNvPr>
                <p:cNvSpPr/>
                <p:nvPr/>
              </p:nvSpPr>
              <p:spPr bwMode="auto">
                <a:xfrm>
                  <a:off x="1660" y="2669"/>
                  <a:ext cx="77" cy="41"/>
                </a:xfrm>
                <a:custGeom>
                  <a:avLst/>
                  <a:gdLst>
                    <a:gd name="T0" fmla="*/ 35 w 37"/>
                    <a:gd name="T1" fmla="*/ 10 h 20"/>
                    <a:gd name="T2" fmla="*/ 23 w 37"/>
                    <a:gd name="T3" fmla="*/ 0 h 20"/>
                    <a:gd name="T4" fmla="*/ 2 w 37"/>
                    <a:gd name="T5" fmla="*/ 10 h 20"/>
                    <a:gd name="T6" fmla="*/ 15 w 37"/>
                    <a:gd name="T7" fmla="*/ 20 h 20"/>
                    <a:gd name="T8" fmla="*/ 35 w 37"/>
                    <a:gd name="T9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0">
                      <a:moveTo>
                        <a:pt x="35" y="10"/>
                      </a:moveTo>
                      <a:cubicBezTo>
                        <a:pt x="37" y="5"/>
                        <a:pt x="32" y="0"/>
                        <a:pt x="23" y="0"/>
                      </a:cubicBezTo>
                      <a:cubicBezTo>
                        <a:pt x="14" y="0"/>
                        <a:pt x="5" y="5"/>
                        <a:pt x="2" y="10"/>
                      </a:cubicBezTo>
                      <a:cubicBezTo>
                        <a:pt x="0" y="16"/>
                        <a:pt x="6" y="20"/>
                        <a:pt x="15" y="20"/>
                      </a:cubicBezTo>
                      <a:cubicBezTo>
                        <a:pt x="24" y="20"/>
                        <a:pt x="33" y="16"/>
                        <a:pt x="3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7" name="Freeform 772">
                  <a:extLst>
                    <a:ext uri="{FF2B5EF4-FFF2-40B4-BE49-F238E27FC236}">
                      <a16:creationId xmlns:a16="http://schemas.microsoft.com/office/drawing/2014/main" id="{F9CD07B0-4036-479A-9767-9DCB036C5C4E}"/>
                    </a:ext>
                  </a:extLst>
                </p:cNvPr>
                <p:cNvSpPr/>
                <p:nvPr/>
              </p:nvSpPr>
              <p:spPr bwMode="auto">
                <a:xfrm>
                  <a:off x="1625" y="2094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0 w 33"/>
                    <a:gd name="T3" fmla="*/ 0 h 14"/>
                    <a:gd name="T4" fmla="*/ 2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8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0"/>
                        <a:pt x="5" y="14"/>
                        <a:pt x="13" y="14"/>
                      </a:cubicBezTo>
                      <a:cubicBezTo>
                        <a:pt x="21" y="14"/>
                        <a:pt x="29" y="10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8" name="Freeform 773">
                  <a:extLst>
                    <a:ext uri="{FF2B5EF4-FFF2-40B4-BE49-F238E27FC236}">
                      <a16:creationId xmlns:a16="http://schemas.microsoft.com/office/drawing/2014/main" id="{B60A3FBA-FC7B-4FAB-AA89-5107445D377A}"/>
                    </a:ext>
                  </a:extLst>
                </p:cNvPr>
                <p:cNvSpPr/>
                <p:nvPr/>
              </p:nvSpPr>
              <p:spPr bwMode="auto">
                <a:xfrm>
                  <a:off x="1697" y="2094"/>
                  <a:ext cx="69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0 w 33"/>
                    <a:gd name="T3" fmla="*/ 0 h 14"/>
                    <a:gd name="T4" fmla="*/ 2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8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0"/>
                        <a:pt x="5" y="14"/>
                        <a:pt x="13" y="14"/>
                      </a:cubicBezTo>
                      <a:cubicBezTo>
                        <a:pt x="21" y="14"/>
                        <a:pt x="29" y="10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59" name="Freeform 774">
                  <a:extLst>
                    <a:ext uri="{FF2B5EF4-FFF2-40B4-BE49-F238E27FC236}">
                      <a16:creationId xmlns:a16="http://schemas.microsoft.com/office/drawing/2014/main" id="{89DB636E-104D-4F72-B3A0-70C5F2DB60AE}"/>
                    </a:ext>
                  </a:extLst>
                </p:cNvPr>
                <p:cNvSpPr/>
                <p:nvPr/>
              </p:nvSpPr>
              <p:spPr bwMode="auto">
                <a:xfrm>
                  <a:off x="1770" y="2094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0 w 33"/>
                    <a:gd name="T3" fmla="*/ 0 h 14"/>
                    <a:gd name="T4" fmla="*/ 2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8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0"/>
                        <a:pt x="5" y="14"/>
                        <a:pt x="13" y="14"/>
                      </a:cubicBezTo>
                      <a:cubicBezTo>
                        <a:pt x="21" y="14"/>
                        <a:pt x="29" y="10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0" name="Freeform 775">
                  <a:extLst>
                    <a:ext uri="{FF2B5EF4-FFF2-40B4-BE49-F238E27FC236}">
                      <a16:creationId xmlns:a16="http://schemas.microsoft.com/office/drawing/2014/main" id="{86FFAC1A-0E3D-4E92-9C77-165F14072BAA}"/>
                    </a:ext>
                  </a:extLst>
                </p:cNvPr>
                <p:cNvSpPr/>
                <p:nvPr/>
              </p:nvSpPr>
              <p:spPr bwMode="auto">
                <a:xfrm>
                  <a:off x="1753" y="2129"/>
                  <a:ext cx="66" cy="29"/>
                </a:xfrm>
                <a:custGeom>
                  <a:avLst/>
                  <a:gdLst>
                    <a:gd name="T0" fmla="*/ 30 w 32"/>
                    <a:gd name="T1" fmla="*/ 7 h 14"/>
                    <a:gd name="T2" fmla="*/ 19 w 32"/>
                    <a:gd name="T3" fmla="*/ 0 h 14"/>
                    <a:gd name="T4" fmla="*/ 2 w 32"/>
                    <a:gd name="T5" fmla="*/ 7 h 14"/>
                    <a:gd name="T6" fmla="*/ 13 w 32"/>
                    <a:gd name="T7" fmla="*/ 14 h 14"/>
                    <a:gd name="T8" fmla="*/ 30 w 32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14">
                      <a:moveTo>
                        <a:pt x="30" y="7"/>
                      </a:moveTo>
                      <a:cubicBezTo>
                        <a:pt x="32" y="3"/>
                        <a:pt x="27" y="0"/>
                        <a:pt x="19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1" name="Freeform 776">
                  <a:extLst>
                    <a:ext uri="{FF2B5EF4-FFF2-40B4-BE49-F238E27FC236}">
                      <a16:creationId xmlns:a16="http://schemas.microsoft.com/office/drawing/2014/main" id="{94DA49B6-0FE1-407E-B733-A22ECCCF444B}"/>
                    </a:ext>
                  </a:extLst>
                </p:cNvPr>
                <p:cNvSpPr/>
                <p:nvPr/>
              </p:nvSpPr>
              <p:spPr bwMode="auto">
                <a:xfrm>
                  <a:off x="1735" y="2165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0 w 33"/>
                    <a:gd name="T3" fmla="*/ 0 h 14"/>
                    <a:gd name="T4" fmla="*/ 2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8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2" name="Freeform 777">
                  <a:extLst>
                    <a:ext uri="{FF2B5EF4-FFF2-40B4-BE49-F238E27FC236}">
                      <a16:creationId xmlns:a16="http://schemas.microsoft.com/office/drawing/2014/main" id="{8ED983CB-E560-46DD-B162-01FFAA00C328}"/>
                    </a:ext>
                  </a:extLst>
                </p:cNvPr>
                <p:cNvSpPr/>
                <p:nvPr/>
              </p:nvSpPr>
              <p:spPr bwMode="auto">
                <a:xfrm>
                  <a:off x="1716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3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2" y="15"/>
                        <a:pt x="30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3" name="Freeform 778">
                  <a:extLst>
                    <a:ext uri="{FF2B5EF4-FFF2-40B4-BE49-F238E27FC236}">
                      <a16:creationId xmlns:a16="http://schemas.microsoft.com/office/drawing/2014/main" id="{3929EE01-5AD0-4C4D-A2AF-E9FF3A57BE71}"/>
                    </a:ext>
                  </a:extLst>
                </p:cNvPr>
                <p:cNvSpPr/>
                <p:nvPr/>
              </p:nvSpPr>
              <p:spPr bwMode="auto">
                <a:xfrm>
                  <a:off x="1697" y="2239"/>
                  <a:ext cx="71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4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4" y="3"/>
                        <a:pt x="2" y="7"/>
                      </a:cubicBezTo>
                      <a:cubicBezTo>
                        <a:pt x="0" y="12"/>
                        <a:pt x="5" y="15"/>
                        <a:pt x="14" y="15"/>
                      </a:cubicBezTo>
                      <a:cubicBezTo>
                        <a:pt x="22" y="15"/>
                        <a:pt x="30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4" name="Freeform 779">
                  <a:extLst>
                    <a:ext uri="{FF2B5EF4-FFF2-40B4-BE49-F238E27FC236}">
                      <a16:creationId xmlns:a16="http://schemas.microsoft.com/office/drawing/2014/main" id="{787D809E-FE4D-412F-A4B4-27F47ECE8852}"/>
                    </a:ext>
                  </a:extLst>
                </p:cNvPr>
                <p:cNvSpPr/>
                <p:nvPr/>
              </p:nvSpPr>
              <p:spPr bwMode="auto">
                <a:xfrm>
                  <a:off x="1679" y="227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21 w 34"/>
                    <a:gd name="T3" fmla="*/ 0 h 16"/>
                    <a:gd name="T4" fmla="*/ 2 w 34"/>
                    <a:gd name="T5" fmla="*/ 8 h 16"/>
                    <a:gd name="T6" fmla="*/ 14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9" y="0"/>
                        <a:pt x="21" y="0"/>
                      </a:cubicBezTo>
                      <a:cubicBezTo>
                        <a:pt x="13" y="0"/>
                        <a:pt x="4" y="4"/>
                        <a:pt x="2" y="8"/>
                      </a:cubicBezTo>
                      <a:cubicBezTo>
                        <a:pt x="0" y="12"/>
                        <a:pt x="5" y="16"/>
                        <a:pt x="14" y="16"/>
                      </a:cubicBezTo>
                      <a:cubicBezTo>
                        <a:pt x="22" y="16"/>
                        <a:pt x="30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5" name="Freeform 780">
                  <a:extLst>
                    <a:ext uri="{FF2B5EF4-FFF2-40B4-BE49-F238E27FC236}">
                      <a16:creationId xmlns:a16="http://schemas.microsoft.com/office/drawing/2014/main" id="{DF99EE89-C719-4051-AECE-0BB8EE415EAC}"/>
                    </a:ext>
                  </a:extLst>
                </p:cNvPr>
                <p:cNvSpPr/>
                <p:nvPr/>
              </p:nvSpPr>
              <p:spPr bwMode="auto">
                <a:xfrm>
                  <a:off x="1660" y="231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21 w 34"/>
                    <a:gd name="T3" fmla="*/ 0 h 16"/>
                    <a:gd name="T4" fmla="*/ 2 w 34"/>
                    <a:gd name="T5" fmla="*/ 8 h 16"/>
                    <a:gd name="T6" fmla="*/ 13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9" y="0"/>
                        <a:pt x="21" y="0"/>
                      </a:cubicBezTo>
                      <a:cubicBezTo>
                        <a:pt x="13" y="0"/>
                        <a:pt x="4" y="4"/>
                        <a:pt x="2" y="8"/>
                      </a:cubicBezTo>
                      <a:cubicBezTo>
                        <a:pt x="0" y="13"/>
                        <a:pt x="5" y="16"/>
                        <a:pt x="13" y="16"/>
                      </a:cubicBezTo>
                      <a:cubicBezTo>
                        <a:pt x="22" y="16"/>
                        <a:pt x="30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6" name="Freeform 781">
                  <a:extLst>
                    <a:ext uri="{FF2B5EF4-FFF2-40B4-BE49-F238E27FC236}">
                      <a16:creationId xmlns:a16="http://schemas.microsoft.com/office/drawing/2014/main" id="{DD2C26CB-FF37-4DEB-A5D4-5C14CAF0C3B2}"/>
                    </a:ext>
                  </a:extLst>
                </p:cNvPr>
                <p:cNvSpPr/>
                <p:nvPr/>
              </p:nvSpPr>
              <p:spPr bwMode="auto">
                <a:xfrm>
                  <a:off x="1642" y="2357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21 w 34"/>
                    <a:gd name="T3" fmla="*/ 0 h 16"/>
                    <a:gd name="T4" fmla="*/ 2 w 34"/>
                    <a:gd name="T5" fmla="*/ 8 h 16"/>
                    <a:gd name="T6" fmla="*/ 13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9" y="0"/>
                        <a:pt x="21" y="0"/>
                      </a:cubicBezTo>
                      <a:cubicBezTo>
                        <a:pt x="12" y="0"/>
                        <a:pt x="4" y="4"/>
                        <a:pt x="2" y="8"/>
                      </a:cubicBezTo>
                      <a:cubicBezTo>
                        <a:pt x="0" y="13"/>
                        <a:pt x="5" y="16"/>
                        <a:pt x="13" y="16"/>
                      </a:cubicBezTo>
                      <a:cubicBezTo>
                        <a:pt x="22" y="16"/>
                        <a:pt x="30" y="13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7" name="Freeform 782">
                  <a:extLst>
                    <a:ext uri="{FF2B5EF4-FFF2-40B4-BE49-F238E27FC236}">
                      <a16:creationId xmlns:a16="http://schemas.microsoft.com/office/drawing/2014/main" id="{6D726410-454D-400D-8194-AD9E7F9DDDD6}"/>
                    </a:ext>
                  </a:extLst>
                </p:cNvPr>
                <p:cNvSpPr/>
                <p:nvPr/>
              </p:nvSpPr>
              <p:spPr bwMode="auto">
                <a:xfrm>
                  <a:off x="1621" y="2398"/>
                  <a:ext cx="72" cy="35"/>
                </a:xfrm>
                <a:custGeom>
                  <a:avLst/>
                  <a:gdLst>
                    <a:gd name="T0" fmla="*/ 33 w 35"/>
                    <a:gd name="T1" fmla="*/ 8 h 17"/>
                    <a:gd name="T2" fmla="*/ 21 w 35"/>
                    <a:gd name="T3" fmla="*/ 0 h 17"/>
                    <a:gd name="T4" fmla="*/ 2 w 35"/>
                    <a:gd name="T5" fmla="*/ 8 h 17"/>
                    <a:gd name="T6" fmla="*/ 14 w 35"/>
                    <a:gd name="T7" fmla="*/ 17 h 17"/>
                    <a:gd name="T8" fmla="*/ 33 w 35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7">
                      <a:moveTo>
                        <a:pt x="33" y="8"/>
                      </a:moveTo>
                      <a:cubicBezTo>
                        <a:pt x="35" y="4"/>
                        <a:pt x="30" y="0"/>
                        <a:pt x="21" y="0"/>
                      </a:cubicBezTo>
                      <a:cubicBezTo>
                        <a:pt x="13" y="0"/>
                        <a:pt x="4" y="4"/>
                        <a:pt x="2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2" y="17"/>
                        <a:pt x="31" y="13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8" name="Freeform 783">
                  <a:extLst>
                    <a:ext uri="{FF2B5EF4-FFF2-40B4-BE49-F238E27FC236}">
                      <a16:creationId xmlns:a16="http://schemas.microsoft.com/office/drawing/2014/main" id="{7D8962B9-6AFE-4B0F-8E38-5BFA639D71FD}"/>
                    </a:ext>
                  </a:extLst>
                </p:cNvPr>
                <p:cNvSpPr/>
                <p:nvPr/>
              </p:nvSpPr>
              <p:spPr bwMode="auto">
                <a:xfrm>
                  <a:off x="1600" y="2442"/>
                  <a:ext cx="75" cy="35"/>
                </a:xfrm>
                <a:custGeom>
                  <a:avLst/>
                  <a:gdLst>
                    <a:gd name="T0" fmla="*/ 34 w 36"/>
                    <a:gd name="T1" fmla="*/ 8 h 17"/>
                    <a:gd name="T2" fmla="*/ 22 w 36"/>
                    <a:gd name="T3" fmla="*/ 0 h 17"/>
                    <a:gd name="T4" fmla="*/ 2 w 36"/>
                    <a:gd name="T5" fmla="*/ 8 h 17"/>
                    <a:gd name="T6" fmla="*/ 14 w 36"/>
                    <a:gd name="T7" fmla="*/ 17 h 17"/>
                    <a:gd name="T8" fmla="*/ 34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4" y="8"/>
                      </a:moveTo>
                      <a:cubicBezTo>
                        <a:pt x="36" y="3"/>
                        <a:pt x="31" y="0"/>
                        <a:pt x="22" y="0"/>
                      </a:cubicBezTo>
                      <a:cubicBezTo>
                        <a:pt x="13" y="0"/>
                        <a:pt x="5" y="3"/>
                        <a:pt x="2" y="8"/>
                      </a:cubicBezTo>
                      <a:cubicBezTo>
                        <a:pt x="0" y="13"/>
                        <a:pt x="5" y="17"/>
                        <a:pt x="14" y="17"/>
                      </a:cubicBezTo>
                      <a:cubicBezTo>
                        <a:pt x="23" y="17"/>
                        <a:pt x="31" y="13"/>
                        <a:pt x="3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69" name="Freeform 784">
                  <a:extLst>
                    <a:ext uri="{FF2B5EF4-FFF2-40B4-BE49-F238E27FC236}">
                      <a16:creationId xmlns:a16="http://schemas.microsoft.com/office/drawing/2014/main" id="{402AA499-E632-43EB-875C-A492E6C05BAD}"/>
                    </a:ext>
                  </a:extLst>
                </p:cNvPr>
                <p:cNvSpPr/>
                <p:nvPr/>
              </p:nvSpPr>
              <p:spPr bwMode="auto">
                <a:xfrm>
                  <a:off x="1580" y="2485"/>
                  <a:ext cx="74" cy="35"/>
                </a:xfrm>
                <a:custGeom>
                  <a:avLst/>
                  <a:gdLst>
                    <a:gd name="T0" fmla="*/ 34 w 36"/>
                    <a:gd name="T1" fmla="*/ 8 h 17"/>
                    <a:gd name="T2" fmla="*/ 22 w 36"/>
                    <a:gd name="T3" fmla="*/ 0 h 17"/>
                    <a:gd name="T4" fmla="*/ 3 w 36"/>
                    <a:gd name="T5" fmla="*/ 8 h 17"/>
                    <a:gd name="T6" fmla="*/ 14 w 36"/>
                    <a:gd name="T7" fmla="*/ 17 h 17"/>
                    <a:gd name="T8" fmla="*/ 34 w 36"/>
                    <a:gd name="T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7">
                      <a:moveTo>
                        <a:pt x="34" y="8"/>
                      </a:moveTo>
                      <a:cubicBezTo>
                        <a:pt x="36" y="3"/>
                        <a:pt x="31" y="0"/>
                        <a:pt x="22" y="0"/>
                      </a:cubicBezTo>
                      <a:cubicBezTo>
                        <a:pt x="14" y="0"/>
                        <a:pt x="5" y="3"/>
                        <a:pt x="3" y="8"/>
                      </a:cubicBezTo>
                      <a:cubicBezTo>
                        <a:pt x="0" y="13"/>
                        <a:pt x="6" y="17"/>
                        <a:pt x="14" y="17"/>
                      </a:cubicBezTo>
                      <a:cubicBezTo>
                        <a:pt x="23" y="17"/>
                        <a:pt x="32" y="13"/>
                        <a:pt x="3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0" name="Freeform 785">
                  <a:extLst>
                    <a:ext uri="{FF2B5EF4-FFF2-40B4-BE49-F238E27FC236}">
                      <a16:creationId xmlns:a16="http://schemas.microsoft.com/office/drawing/2014/main" id="{018AB8DE-B26B-4D5F-823A-FC28B8503798}"/>
                    </a:ext>
                  </a:extLst>
                </p:cNvPr>
                <p:cNvSpPr/>
                <p:nvPr/>
              </p:nvSpPr>
              <p:spPr bwMode="auto">
                <a:xfrm>
                  <a:off x="1559" y="2528"/>
                  <a:ext cx="74" cy="38"/>
                </a:xfrm>
                <a:custGeom>
                  <a:avLst/>
                  <a:gdLst>
                    <a:gd name="T0" fmla="*/ 34 w 36"/>
                    <a:gd name="T1" fmla="*/ 9 h 18"/>
                    <a:gd name="T2" fmla="*/ 22 w 36"/>
                    <a:gd name="T3" fmla="*/ 0 h 18"/>
                    <a:gd name="T4" fmla="*/ 2 w 36"/>
                    <a:gd name="T5" fmla="*/ 9 h 18"/>
                    <a:gd name="T6" fmla="*/ 14 w 36"/>
                    <a:gd name="T7" fmla="*/ 18 h 18"/>
                    <a:gd name="T8" fmla="*/ 34 w 36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8">
                      <a:moveTo>
                        <a:pt x="34" y="9"/>
                      </a:moveTo>
                      <a:cubicBezTo>
                        <a:pt x="36" y="4"/>
                        <a:pt x="31" y="0"/>
                        <a:pt x="22" y="0"/>
                      </a:cubicBezTo>
                      <a:cubicBezTo>
                        <a:pt x="14" y="0"/>
                        <a:pt x="5" y="4"/>
                        <a:pt x="2" y="9"/>
                      </a:cubicBezTo>
                      <a:cubicBezTo>
                        <a:pt x="0" y="14"/>
                        <a:pt x="5" y="18"/>
                        <a:pt x="14" y="18"/>
                      </a:cubicBezTo>
                      <a:cubicBezTo>
                        <a:pt x="23" y="18"/>
                        <a:pt x="32" y="14"/>
                        <a:pt x="3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1" name="Freeform 786">
                  <a:extLst>
                    <a:ext uri="{FF2B5EF4-FFF2-40B4-BE49-F238E27FC236}">
                      <a16:creationId xmlns:a16="http://schemas.microsoft.com/office/drawing/2014/main" id="{14E668D2-2ED3-49AB-A790-4CE5184E646E}"/>
                    </a:ext>
                  </a:extLst>
                </p:cNvPr>
                <p:cNvSpPr/>
                <p:nvPr/>
              </p:nvSpPr>
              <p:spPr bwMode="auto">
                <a:xfrm>
                  <a:off x="1532" y="2129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1 w 33"/>
                    <a:gd name="T3" fmla="*/ 0 h 14"/>
                    <a:gd name="T4" fmla="*/ 3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9" y="0"/>
                        <a:pt x="21" y="0"/>
                      </a:cubicBezTo>
                      <a:cubicBezTo>
                        <a:pt x="13" y="0"/>
                        <a:pt x="5" y="3"/>
                        <a:pt x="3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2" name="Freeform 787">
                  <a:extLst>
                    <a:ext uri="{FF2B5EF4-FFF2-40B4-BE49-F238E27FC236}">
                      <a16:creationId xmlns:a16="http://schemas.microsoft.com/office/drawing/2014/main" id="{3484A2D6-844E-46AD-A57F-EB639D042977}"/>
                    </a:ext>
                  </a:extLst>
                </p:cNvPr>
                <p:cNvSpPr/>
                <p:nvPr/>
              </p:nvSpPr>
              <p:spPr bwMode="auto">
                <a:xfrm>
                  <a:off x="1607" y="2129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0 w 33"/>
                    <a:gd name="T3" fmla="*/ 0 h 14"/>
                    <a:gd name="T4" fmla="*/ 2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8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3" name="Freeform 788">
                  <a:extLst>
                    <a:ext uri="{FF2B5EF4-FFF2-40B4-BE49-F238E27FC236}">
                      <a16:creationId xmlns:a16="http://schemas.microsoft.com/office/drawing/2014/main" id="{C99CC250-B851-4B89-BF1E-9F47F11051B8}"/>
                    </a:ext>
                  </a:extLst>
                </p:cNvPr>
                <p:cNvSpPr/>
                <p:nvPr/>
              </p:nvSpPr>
              <p:spPr bwMode="auto">
                <a:xfrm>
                  <a:off x="1679" y="2129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0 w 33"/>
                    <a:gd name="T3" fmla="*/ 0 h 14"/>
                    <a:gd name="T4" fmla="*/ 2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8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4" name="Freeform 789">
                  <a:extLst>
                    <a:ext uri="{FF2B5EF4-FFF2-40B4-BE49-F238E27FC236}">
                      <a16:creationId xmlns:a16="http://schemas.microsoft.com/office/drawing/2014/main" id="{4C182AA4-41F6-480C-9A68-0751BC6EE13E}"/>
                    </a:ext>
                  </a:extLst>
                </p:cNvPr>
                <p:cNvSpPr/>
                <p:nvPr/>
              </p:nvSpPr>
              <p:spPr bwMode="auto">
                <a:xfrm>
                  <a:off x="1365" y="2165"/>
                  <a:ext cx="70" cy="29"/>
                </a:xfrm>
                <a:custGeom>
                  <a:avLst/>
                  <a:gdLst>
                    <a:gd name="T0" fmla="*/ 32 w 34"/>
                    <a:gd name="T1" fmla="*/ 7 h 14"/>
                    <a:gd name="T2" fmla="*/ 21 w 34"/>
                    <a:gd name="T3" fmla="*/ 0 h 14"/>
                    <a:gd name="T4" fmla="*/ 3 w 34"/>
                    <a:gd name="T5" fmla="*/ 7 h 14"/>
                    <a:gd name="T6" fmla="*/ 13 w 34"/>
                    <a:gd name="T7" fmla="*/ 14 h 14"/>
                    <a:gd name="T8" fmla="*/ 32 w 34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4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5" y="3"/>
                        <a:pt x="3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5" name="Freeform 790">
                  <a:extLst>
                    <a:ext uri="{FF2B5EF4-FFF2-40B4-BE49-F238E27FC236}">
                      <a16:creationId xmlns:a16="http://schemas.microsoft.com/office/drawing/2014/main" id="{6D2483C3-50A8-4553-893F-FEF2DF922943}"/>
                    </a:ext>
                  </a:extLst>
                </p:cNvPr>
                <p:cNvSpPr/>
                <p:nvPr/>
              </p:nvSpPr>
              <p:spPr bwMode="auto">
                <a:xfrm>
                  <a:off x="1440" y="2165"/>
                  <a:ext cx="70" cy="29"/>
                </a:xfrm>
                <a:custGeom>
                  <a:avLst/>
                  <a:gdLst>
                    <a:gd name="T0" fmla="*/ 31 w 34"/>
                    <a:gd name="T1" fmla="*/ 7 h 14"/>
                    <a:gd name="T2" fmla="*/ 21 w 34"/>
                    <a:gd name="T3" fmla="*/ 0 h 14"/>
                    <a:gd name="T4" fmla="*/ 2 w 34"/>
                    <a:gd name="T5" fmla="*/ 7 h 14"/>
                    <a:gd name="T6" fmla="*/ 13 w 34"/>
                    <a:gd name="T7" fmla="*/ 14 h 14"/>
                    <a:gd name="T8" fmla="*/ 31 w 34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4">
                      <a:moveTo>
                        <a:pt x="31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4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6" name="Freeform 791">
                  <a:extLst>
                    <a:ext uri="{FF2B5EF4-FFF2-40B4-BE49-F238E27FC236}">
                      <a16:creationId xmlns:a16="http://schemas.microsoft.com/office/drawing/2014/main" id="{2F96548E-2682-418D-BA4C-741AB0D49C51}"/>
                    </a:ext>
                  </a:extLst>
                </p:cNvPr>
                <p:cNvSpPr/>
                <p:nvPr/>
              </p:nvSpPr>
              <p:spPr bwMode="auto">
                <a:xfrm>
                  <a:off x="1514" y="2165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0 w 33"/>
                    <a:gd name="T3" fmla="*/ 0 h 14"/>
                    <a:gd name="T4" fmla="*/ 2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8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7" name="Freeform 792">
                  <a:extLst>
                    <a:ext uri="{FF2B5EF4-FFF2-40B4-BE49-F238E27FC236}">
                      <a16:creationId xmlns:a16="http://schemas.microsoft.com/office/drawing/2014/main" id="{9E237E9F-F8B6-43F7-A794-DDAF8ABB7642}"/>
                    </a:ext>
                  </a:extLst>
                </p:cNvPr>
                <p:cNvSpPr/>
                <p:nvPr/>
              </p:nvSpPr>
              <p:spPr bwMode="auto">
                <a:xfrm>
                  <a:off x="1588" y="2165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0 w 33"/>
                    <a:gd name="T3" fmla="*/ 0 h 14"/>
                    <a:gd name="T4" fmla="*/ 2 w 33"/>
                    <a:gd name="T5" fmla="*/ 7 h 14"/>
                    <a:gd name="T6" fmla="*/ 12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8" y="0"/>
                        <a:pt x="20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1"/>
                        <a:pt x="4" y="14"/>
                        <a:pt x="12" y="14"/>
                      </a:cubicBezTo>
                      <a:cubicBezTo>
                        <a:pt x="20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8" name="Freeform 793">
                  <a:extLst>
                    <a:ext uri="{FF2B5EF4-FFF2-40B4-BE49-F238E27FC236}">
                      <a16:creationId xmlns:a16="http://schemas.microsoft.com/office/drawing/2014/main" id="{F7594A62-173D-4D5E-BF32-468690DEBEF3}"/>
                    </a:ext>
                  </a:extLst>
                </p:cNvPr>
                <p:cNvSpPr/>
                <p:nvPr/>
              </p:nvSpPr>
              <p:spPr bwMode="auto">
                <a:xfrm>
                  <a:off x="1660" y="2165"/>
                  <a:ext cx="68" cy="29"/>
                </a:xfrm>
                <a:custGeom>
                  <a:avLst/>
                  <a:gdLst>
                    <a:gd name="T0" fmla="*/ 31 w 33"/>
                    <a:gd name="T1" fmla="*/ 7 h 14"/>
                    <a:gd name="T2" fmla="*/ 21 w 33"/>
                    <a:gd name="T3" fmla="*/ 0 h 14"/>
                    <a:gd name="T4" fmla="*/ 2 w 33"/>
                    <a:gd name="T5" fmla="*/ 7 h 14"/>
                    <a:gd name="T6" fmla="*/ 13 w 33"/>
                    <a:gd name="T7" fmla="*/ 14 h 14"/>
                    <a:gd name="T8" fmla="*/ 31 w 33"/>
                    <a:gd name="T9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4">
                      <a:moveTo>
                        <a:pt x="31" y="7"/>
                      </a:moveTo>
                      <a:cubicBezTo>
                        <a:pt x="33" y="3"/>
                        <a:pt x="29" y="0"/>
                        <a:pt x="21" y="0"/>
                      </a:cubicBezTo>
                      <a:cubicBezTo>
                        <a:pt x="13" y="0"/>
                        <a:pt x="4" y="3"/>
                        <a:pt x="2" y="7"/>
                      </a:cubicBezTo>
                      <a:cubicBezTo>
                        <a:pt x="0" y="11"/>
                        <a:pt x="5" y="14"/>
                        <a:pt x="13" y="14"/>
                      </a:cubicBezTo>
                      <a:cubicBezTo>
                        <a:pt x="21" y="14"/>
                        <a:pt x="29" y="11"/>
                        <a:pt x="3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79" name="Freeform 794">
                  <a:extLst>
                    <a:ext uri="{FF2B5EF4-FFF2-40B4-BE49-F238E27FC236}">
                      <a16:creationId xmlns:a16="http://schemas.microsoft.com/office/drawing/2014/main" id="{8EB7F6EE-D684-460E-8FFC-DC1F9A36CCD8}"/>
                    </a:ext>
                  </a:extLst>
                </p:cNvPr>
                <p:cNvSpPr/>
                <p:nvPr/>
              </p:nvSpPr>
              <p:spPr bwMode="auto">
                <a:xfrm>
                  <a:off x="1345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3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4" y="3"/>
                        <a:pt x="2" y="7"/>
                      </a:cubicBezTo>
                      <a:cubicBezTo>
                        <a:pt x="0" y="11"/>
                        <a:pt x="4" y="15"/>
                        <a:pt x="13" y="15"/>
                      </a:cubicBezTo>
                      <a:cubicBezTo>
                        <a:pt x="21" y="15"/>
                        <a:pt x="29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0" name="Freeform 795">
                  <a:extLst>
                    <a:ext uri="{FF2B5EF4-FFF2-40B4-BE49-F238E27FC236}">
                      <a16:creationId xmlns:a16="http://schemas.microsoft.com/office/drawing/2014/main" id="{35F9D611-733D-4C5B-A517-0BCE284FF813}"/>
                    </a:ext>
                  </a:extLst>
                </p:cNvPr>
                <p:cNvSpPr/>
                <p:nvPr/>
              </p:nvSpPr>
              <p:spPr bwMode="auto">
                <a:xfrm>
                  <a:off x="1419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3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4" y="3"/>
                        <a:pt x="2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1" y="15"/>
                        <a:pt x="29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1" name="Freeform 796">
                  <a:extLst>
                    <a:ext uri="{FF2B5EF4-FFF2-40B4-BE49-F238E27FC236}">
                      <a16:creationId xmlns:a16="http://schemas.microsoft.com/office/drawing/2014/main" id="{3D39ABAD-BB21-46FB-9DD7-FABFE176C75C}"/>
                    </a:ext>
                  </a:extLst>
                </p:cNvPr>
                <p:cNvSpPr/>
                <p:nvPr/>
              </p:nvSpPr>
              <p:spPr bwMode="auto">
                <a:xfrm>
                  <a:off x="1493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3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4" y="3"/>
                        <a:pt x="2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1" y="15"/>
                        <a:pt x="29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2" name="Freeform 797">
                  <a:extLst>
                    <a:ext uri="{FF2B5EF4-FFF2-40B4-BE49-F238E27FC236}">
                      <a16:creationId xmlns:a16="http://schemas.microsoft.com/office/drawing/2014/main" id="{E7FF558D-6012-41C6-8A15-2F0ECD67004D}"/>
                    </a:ext>
                  </a:extLst>
                </p:cNvPr>
                <p:cNvSpPr/>
                <p:nvPr/>
              </p:nvSpPr>
              <p:spPr bwMode="auto">
                <a:xfrm>
                  <a:off x="1567" y="2202"/>
                  <a:ext cx="71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3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4" y="3"/>
                        <a:pt x="2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1" y="15"/>
                        <a:pt x="30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3" name="Freeform 798">
                  <a:extLst>
                    <a:ext uri="{FF2B5EF4-FFF2-40B4-BE49-F238E27FC236}">
                      <a16:creationId xmlns:a16="http://schemas.microsoft.com/office/drawing/2014/main" id="{A3290E8B-EA0A-4DA5-BC8A-72E70DC8BD30}"/>
                    </a:ext>
                  </a:extLst>
                </p:cNvPr>
                <p:cNvSpPr/>
                <p:nvPr/>
              </p:nvSpPr>
              <p:spPr bwMode="auto">
                <a:xfrm>
                  <a:off x="1642" y="2202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3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4" y="3"/>
                        <a:pt x="2" y="7"/>
                      </a:cubicBezTo>
                      <a:cubicBezTo>
                        <a:pt x="0" y="11"/>
                        <a:pt x="5" y="15"/>
                        <a:pt x="13" y="15"/>
                      </a:cubicBezTo>
                      <a:cubicBezTo>
                        <a:pt x="21" y="15"/>
                        <a:pt x="30" y="11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4" name="Freeform 799">
                  <a:extLst>
                    <a:ext uri="{FF2B5EF4-FFF2-40B4-BE49-F238E27FC236}">
                      <a16:creationId xmlns:a16="http://schemas.microsoft.com/office/drawing/2014/main" id="{F43120C1-CCCC-4FDB-A76F-AE8703DE7C99}"/>
                    </a:ext>
                  </a:extLst>
                </p:cNvPr>
                <p:cNvSpPr/>
                <p:nvPr/>
              </p:nvSpPr>
              <p:spPr bwMode="auto">
                <a:xfrm>
                  <a:off x="1322" y="2239"/>
                  <a:ext cx="72" cy="31"/>
                </a:xfrm>
                <a:custGeom>
                  <a:avLst/>
                  <a:gdLst>
                    <a:gd name="T0" fmla="*/ 32 w 35"/>
                    <a:gd name="T1" fmla="*/ 7 h 15"/>
                    <a:gd name="T2" fmla="*/ 22 w 35"/>
                    <a:gd name="T3" fmla="*/ 0 h 15"/>
                    <a:gd name="T4" fmla="*/ 2 w 35"/>
                    <a:gd name="T5" fmla="*/ 7 h 15"/>
                    <a:gd name="T6" fmla="*/ 13 w 35"/>
                    <a:gd name="T7" fmla="*/ 15 h 15"/>
                    <a:gd name="T8" fmla="*/ 32 w 35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5">
                      <a:moveTo>
                        <a:pt x="32" y="7"/>
                      </a:moveTo>
                      <a:cubicBezTo>
                        <a:pt x="35" y="3"/>
                        <a:pt x="30" y="0"/>
                        <a:pt x="22" y="0"/>
                      </a:cubicBezTo>
                      <a:cubicBezTo>
                        <a:pt x="13" y="0"/>
                        <a:pt x="5" y="3"/>
                        <a:pt x="2" y="7"/>
                      </a:cubicBezTo>
                      <a:cubicBezTo>
                        <a:pt x="0" y="12"/>
                        <a:pt x="5" y="15"/>
                        <a:pt x="13" y="15"/>
                      </a:cubicBezTo>
                      <a:cubicBezTo>
                        <a:pt x="21" y="15"/>
                        <a:pt x="30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5" name="Freeform 800">
                  <a:extLst>
                    <a:ext uri="{FF2B5EF4-FFF2-40B4-BE49-F238E27FC236}">
                      <a16:creationId xmlns:a16="http://schemas.microsoft.com/office/drawing/2014/main" id="{845B3AB5-72B4-435A-88DF-84B354955376}"/>
                    </a:ext>
                  </a:extLst>
                </p:cNvPr>
                <p:cNvSpPr/>
                <p:nvPr/>
              </p:nvSpPr>
              <p:spPr bwMode="auto">
                <a:xfrm>
                  <a:off x="1398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3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4" y="3"/>
                        <a:pt x="2" y="7"/>
                      </a:cubicBezTo>
                      <a:cubicBezTo>
                        <a:pt x="0" y="12"/>
                        <a:pt x="4" y="15"/>
                        <a:pt x="13" y="15"/>
                      </a:cubicBezTo>
                      <a:cubicBezTo>
                        <a:pt x="21" y="15"/>
                        <a:pt x="29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6" name="Freeform 801">
                  <a:extLst>
                    <a:ext uri="{FF2B5EF4-FFF2-40B4-BE49-F238E27FC236}">
                      <a16:creationId xmlns:a16="http://schemas.microsoft.com/office/drawing/2014/main" id="{79DBAC2D-82EA-445D-96DD-A217136013A9}"/>
                    </a:ext>
                  </a:extLst>
                </p:cNvPr>
                <p:cNvSpPr/>
                <p:nvPr/>
              </p:nvSpPr>
              <p:spPr bwMode="auto">
                <a:xfrm>
                  <a:off x="1473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3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3" y="0"/>
                        <a:pt x="5" y="3"/>
                        <a:pt x="2" y="7"/>
                      </a:cubicBezTo>
                      <a:cubicBezTo>
                        <a:pt x="0" y="12"/>
                        <a:pt x="5" y="15"/>
                        <a:pt x="13" y="15"/>
                      </a:cubicBezTo>
                      <a:cubicBezTo>
                        <a:pt x="21" y="15"/>
                        <a:pt x="30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7" name="Freeform 802">
                  <a:extLst>
                    <a:ext uri="{FF2B5EF4-FFF2-40B4-BE49-F238E27FC236}">
                      <a16:creationId xmlns:a16="http://schemas.microsoft.com/office/drawing/2014/main" id="{6EB1A244-FF8F-4FD5-8FE3-873F639581B4}"/>
                    </a:ext>
                  </a:extLst>
                </p:cNvPr>
                <p:cNvSpPr/>
                <p:nvPr/>
              </p:nvSpPr>
              <p:spPr bwMode="auto">
                <a:xfrm>
                  <a:off x="1547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3 w 34"/>
                    <a:gd name="T5" fmla="*/ 7 h 15"/>
                    <a:gd name="T6" fmla="*/ 14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30" y="0"/>
                        <a:pt x="21" y="0"/>
                      </a:cubicBezTo>
                      <a:cubicBezTo>
                        <a:pt x="13" y="0"/>
                        <a:pt x="5" y="3"/>
                        <a:pt x="3" y="7"/>
                      </a:cubicBezTo>
                      <a:cubicBezTo>
                        <a:pt x="0" y="12"/>
                        <a:pt x="5" y="15"/>
                        <a:pt x="14" y="15"/>
                      </a:cubicBezTo>
                      <a:cubicBezTo>
                        <a:pt x="22" y="15"/>
                        <a:pt x="30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8" name="Freeform 803">
                  <a:extLst>
                    <a:ext uri="{FF2B5EF4-FFF2-40B4-BE49-F238E27FC236}">
                      <a16:creationId xmlns:a16="http://schemas.microsoft.com/office/drawing/2014/main" id="{CB14DDB1-87A0-4D0D-AA2F-EB26E3BE5255}"/>
                    </a:ext>
                  </a:extLst>
                </p:cNvPr>
                <p:cNvSpPr/>
                <p:nvPr/>
              </p:nvSpPr>
              <p:spPr bwMode="auto">
                <a:xfrm>
                  <a:off x="1623" y="2239"/>
                  <a:ext cx="70" cy="31"/>
                </a:xfrm>
                <a:custGeom>
                  <a:avLst/>
                  <a:gdLst>
                    <a:gd name="T0" fmla="*/ 32 w 34"/>
                    <a:gd name="T1" fmla="*/ 7 h 15"/>
                    <a:gd name="T2" fmla="*/ 21 w 34"/>
                    <a:gd name="T3" fmla="*/ 0 h 15"/>
                    <a:gd name="T4" fmla="*/ 2 w 34"/>
                    <a:gd name="T5" fmla="*/ 7 h 15"/>
                    <a:gd name="T6" fmla="*/ 13 w 34"/>
                    <a:gd name="T7" fmla="*/ 15 h 15"/>
                    <a:gd name="T8" fmla="*/ 32 w 34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5">
                      <a:moveTo>
                        <a:pt x="32" y="7"/>
                      </a:moveTo>
                      <a:cubicBezTo>
                        <a:pt x="34" y="3"/>
                        <a:pt x="29" y="0"/>
                        <a:pt x="21" y="0"/>
                      </a:cubicBezTo>
                      <a:cubicBezTo>
                        <a:pt x="12" y="0"/>
                        <a:pt x="4" y="3"/>
                        <a:pt x="2" y="7"/>
                      </a:cubicBezTo>
                      <a:cubicBezTo>
                        <a:pt x="0" y="12"/>
                        <a:pt x="5" y="15"/>
                        <a:pt x="13" y="15"/>
                      </a:cubicBezTo>
                      <a:cubicBezTo>
                        <a:pt x="21" y="15"/>
                        <a:pt x="30" y="12"/>
                        <a:pt x="3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89" name="Freeform 804">
                  <a:extLst>
                    <a:ext uri="{FF2B5EF4-FFF2-40B4-BE49-F238E27FC236}">
                      <a16:creationId xmlns:a16="http://schemas.microsoft.com/office/drawing/2014/main" id="{C9399847-8D8C-4FD0-A33B-9DC9E503F3E6}"/>
                    </a:ext>
                  </a:extLst>
                </p:cNvPr>
                <p:cNvSpPr/>
                <p:nvPr/>
              </p:nvSpPr>
              <p:spPr bwMode="auto">
                <a:xfrm>
                  <a:off x="1223" y="2276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22 w 35"/>
                    <a:gd name="T3" fmla="*/ 0 h 16"/>
                    <a:gd name="T4" fmla="*/ 3 w 35"/>
                    <a:gd name="T5" fmla="*/ 8 h 16"/>
                    <a:gd name="T6" fmla="*/ 13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5" y="4"/>
                        <a:pt x="31" y="0"/>
                        <a:pt x="22" y="0"/>
                      </a:cubicBezTo>
                      <a:cubicBezTo>
                        <a:pt x="14" y="0"/>
                        <a:pt x="5" y="4"/>
                        <a:pt x="3" y="8"/>
                      </a:cubicBezTo>
                      <a:cubicBezTo>
                        <a:pt x="0" y="12"/>
                        <a:pt x="5" y="16"/>
                        <a:pt x="13" y="16"/>
                      </a:cubicBezTo>
                      <a:cubicBezTo>
                        <a:pt x="22" y="16"/>
                        <a:pt x="30" y="12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90" name="Freeform 805">
                  <a:extLst>
                    <a:ext uri="{FF2B5EF4-FFF2-40B4-BE49-F238E27FC236}">
                      <a16:creationId xmlns:a16="http://schemas.microsoft.com/office/drawing/2014/main" id="{982C393C-570F-4F63-9195-26D5CC9D0C95}"/>
                    </a:ext>
                  </a:extLst>
                </p:cNvPr>
                <p:cNvSpPr/>
                <p:nvPr/>
              </p:nvSpPr>
              <p:spPr bwMode="auto">
                <a:xfrm>
                  <a:off x="1299" y="2276"/>
                  <a:ext cx="72" cy="33"/>
                </a:xfrm>
                <a:custGeom>
                  <a:avLst/>
                  <a:gdLst>
                    <a:gd name="T0" fmla="*/ 33 w 35"/>
                    <a:gd name="T1" fmla="*/ 8 h 16"/>
                    <a:gd name="T2" fmla="*/ 22 w 35"/>
                    <a:gd name="T3" fmla="*/ 0 h 16"/>
                    <a:gd name="T4" fmla="*/ 3 w 35"/>
                    <a:gd name="T5" fmla="*/ 8 h 16"/>
                    <a:gd name="T6" fmla="*/ 13 w 35"/>
                    <a:gd name="T7" fmla="*/ 16 h 16"/>
                    <a:gd name="T8" fmla="*/ 33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3" y="8"/>
                      </a:moveTo>
                      <a:cubicBezTo>
                        <a:pt x="35" y="4"/>
                        <a:pt x="30" y="0"/>
                        <a:pt x="22" y="0"/>
                      </a:cubicBezTo>
                      <a:cubicBezTo>
                        <a:pt x="14" y="0"/>
                        <a:pt x="5" y="4"/>
                        <a:pt x="3" y="8"/>
                      </a:cubicBezTo>
                      <a:cubicBezTo>
                        <a:pt x="0" y="12"/>
                        <a:pt x="5" y="16"/>
                        <a:pt x="13" y="16"/>
                      </a:cubicBezTo>
                      <a:cubicBezTo>
                        <a:pt x="22" y="16"/>
                        <a:pt x="30" y="12"/>
                        <a:pt x="3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91" name="Freeform 806">
                  <a:extLst>
                    <a:ext uri="{FF2B5EF4-FFF2-40B4-BE49-F238E27FC236}">
                      <a16:creationId xmlns:a16="http://schemas.microsoft.com/office/drawing/2014/main" id="{2125C2C4-A806-421D-B2F3-1078189735F5}"/>
                    </a:ext>
                  </a:extLst>
                </p:cNvPr>
                <p:cNvSpPr/>
                <p:nvPr/>
              </p:nvSpPr>
              <p:spPr bwMode="auto">
                <a:xfrm>
                  <a:off x="1376" y="2276"/>
                  <a:ext cx="72" cy="33"/>
                </a:xfrm>
                <a:custGeom>
                  <a:avLst/>
                  <a:gdLst>
                    <a:gd name="T0" fmla="*/ 32 w 35"/>
                    <a:gd name="T1" fmla="*/ 8 h 16"/>
                    <a:gd name="T2" fmla="*/ 22 w 35"/>
                    <a:gd name="T3" fmla="*/ 0 h 16"/>
                    <a:gd name="T4" fmla="*/ 2 w 35"/>
                    <a:gd name="T5" fmla="*/ 8 h 16"/>
                    <a:gd name="T6" fmla="*/ 13 w 35"/>
                    <a:gd name="T7" fmla="*/ 16 h 16"/>
                    <a:gd name="T8" fmla="*/ 32 w 35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6">
                      <a:moveTo>
                        <a:pt x="32" y="8"/>
                      </a:moveTo>
                      <a:cubicBezTo>
                        <a:pt x="35" y="4"/>
                        <a:pt x="30" y="0"/>
                        <a:pt x="22" y="0"/>
                      </a:cubicBezTo>
                      <a:cubicBezTo>
                        <a:pt x="13" y="0"/>
                        <a:pt x="5" y="4"/>
                        <a:pt x="2" y="8"/>
                      </a:cubicBezTo>
                      <a:cubicBezTo>
                        <a:pt x="0" y="12"/>
                        <a:pt x="5" y="16"/>
                        <a:pt x="13" y="16"/>
                      </a:cubicBezTo>
                      <a:cubicBezTo>
                        <a:pt x="21" y="16"/>
                        <a:pt x="30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392" name="Freeform 807">
                  <a:extLst>
                    <a:ext uri="{FF2B5EF4-FFF2-40B4-BE49-F238E27FC236}">
                      <a16:creationId xmlns:a16="http://schemas.microsoft.com/office/drawing/2014/main" id="{20E350A8-2358-496B-969C-D51380FC80BB}"/>
                    </a:ext>
                  </a:extLst>
                </p:cNvPr>
                <p:cNvSpPr/>
                <p:nvPr/>
              </p:nvSpPr>
              <p:spPr bwMode="auto">
                <a:xfrm>
                  <a:off x="1452" y="2276"/>
                  <a:ext cx="70" cy="33"/>
                </a:xfrm>
                <a:custGeom>
                  <a:avLst/>
                  <a:gdLst>
                    <a:gd name="T0" fmla="*/ 32 w 34"/>
                    <a:gd name="T1" fmla="*/ 8 h 16"/>
                    <a:gd name="T2" fmla="*/ 21 w 34"/>
                    <a:gd name="T3" fmla="*/ 0 h 16"/>
                    <a:gd name="T4" fmla="*/ 2 w 34"/>
                    <a:gd name="T5" fmla="*/ 8 h 16"/>
                    <a:gd name="T6" fmla="*/ 13 w 34"/>
                    <a:gd name="T7" fmla="*/ 16 h 16"/>
                    <a:gd name="T8" fmla="*/ 32 w 3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6">
                      <a:moveTo>
                        <a:pt x="32" y="8"/>
                      </a:moveTo>
                      <a:cubicBezTo>
                        <a:pt x="34" y="4"/>
                        <a:pt x="29" y="0"/>
                        <a:pt x="21" y="0"/>
                      </a:cubicBezTo>
                      <a:cubicBezTo>
                        <a:pt x="13" y="0"/>
                        <a:pt x="4" y="4"/>
                        <a:pt x="2" y="8"/>
                      </a:cubicBezTo>
                      <a:cubicBezTo>
                        <a:pt x="0" y="12"/>
                        <a:pt x="5" y="16"/>
                        <a:pt x="13" y="16"/>
                      </a:cubicBezTo>
                      <a:cubicBezTo>
                        <a:pt x="21" y="16"/>
                        <a:pt x="30" y="12"/>
                        <a:pt x="3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</p:grpSp>
          <p:sp>
            <p:nvSpPr>
              <p:cNvPr id="23" name="Freeform 809">
                <a:extLst>
                  <a:ext uri="{FF2B5EF4-FFF2-40B4-BE49-F238E27FC236}">
                    <a16:creationId xmlns:a16="http://schemas.microsoft.com/office/drawing/2014/main" id="{4D396F6A-9B07-4E9B-B1C8-4DDF9E91D13D}"/>
                  </a:ext>
                </a:extLst>
              </p:cNvPr>
              <p:cNvSpPr/>
              <p:nvPr/>
            </p:nvSpPr>
            <p:spPr bwMode="auto">
              <a:xfrm>
                <a:off x="2425700" y="3613151"/>
                <a:ext cx="111125" cy="52388"/>
              </a:xfrm>
              <a:custGeom>
                <a:avLst/>
                <a:gdLst>
                  <a:gd name="T0" fmla="*/ 32 w 34"/>
                  <a:gd name="T1" fmla="*/ 8 h 16"/>
                  <a:gd name="T2" fmla="*/ 21 w 34"/>
                  <a:gd name="T3" fmla="*/ 0 h 16"/>
                  <a:gd name="T4" fmla="*/ 2 w 34"/>
                  <a:gd name="T5" fmla="*/ 8 h 16"/>
                  <a:gd name="T6" fmla="*/ 13 w 34"/>
                  <a:gd name="T7" fmla="*/ 16 h 16"/>
                  <a:gd name="T8" fmla="*/ 32 w 34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6">
                    <a:moveTo>
                      <a:pt x="32" y="8"/>
                    </a:moveTo>
                    <a:cubicBezTo>
                      <a:pt x="34" y="4"/>
                      <a:pt x="29" y="0"/>
                      <a:pt x="21" y="0"/>
                    </a:cubicBezTo>
                    <a:cubicBezTo>
                      <a:pt x="13" y="0"/>
                      <a:pt x="4" y="4"/>
                      <a:pt x="2" y="8"/>
                    </a:cubicBezTo>
                    <a:cubicBezTo>
                      <a:pt x="0" y="12"/>
                      <a:pt x="5" y="16"/>
                      <a:pt x="13" y="16"/>
                    </a:cubicBezTo>
                    <a:cubicBezTo>
                      <a:pt x="21" y="16"/>
                      <a:pt x="30" y="12"/>
                      <a:pt x="3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24" name="Freeform 810">
                <a:extLst>
                  <a:ext uri="{FF2B5EF4-FFF2-40B4-BE49-F238E27FC236}">
                    <a16:creationId xmlns:a16="http://schemas.microsoft.com/office/drawing/2014/main" id="{574C4DD9-0CAC-4F78-9F38-4785AC153C12}"/>
                  </a:ext>
                </a:extLst>
              </p:cNvPr>
              <p:cNvSpPr/>
              <p:nvPr/>
            </p:nvSpPr>
            <p:spPr bwMode="auto">
              <a:xfrm>
                <a:off x="2544763" y="3613151"/>
                <a:ext cx="114300" cy="52388"/>
              </a:xfrm>
              <a:custGeom>
                <a:avLst/>
                <a:gdLst>
                  <a:gd name="T0" fmla="*/ 33 w 35"/>
                  <a:gd name="T1" fmla="*/ 8 h 16"/>
                  <a:gd name="T2" fmla="*/ 21 w 35"/>
                  <a:gd name="T3" fmla="*/ 0 h 16"/>
                  <a:gd name="T4" fmla="*/ 3 w 35"/>
                  <a:gd name="T5" fmla="*/ 8 h 16"/>
                  <a:gd name="T6" fmla="*/ 14 w 35"/>
                  <a:gd name="T7" fmla="*/ 16 h 16"/>
                  <a:gd name="T8" fmla="*/ 33 w 35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6">
                    <a:moveTo>
                      <a:pt x="33" y="8"/>
                    </a:moveTo>
                    <a:cubicBezTo>
                      <a:pt x="35" y="4"/>
                      <a:pt x="30" y="0"/>
                      <a:pt x="21" y="0"/>
                    </a:cubicBezTo>
                    <a:cubicBezTo>
                      <a:pt x="13" y="0"/>
                      <a:pt x="5" y="4"/>
                      <a:pt x="3" y="8"/>
                    </a:cubicBezTo>
                    <a:cubicBezTo>
                      <a:pt x="0" y="12"/>
                      <a:pt x="5" y="16"/>
                      <a:pt x="14" y="16"/>
                    </a:cubicBezTo>
                    <a:cubicBezTo>
                      <a:pt x="22" y="16"/>
                      <a:pt x="31" y="12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25" name="Freeform 811">
                <a:extLst>
                  <a:ext uri="{FF2B5EF4-FFF2-40B4-BE49-F238E27FC236}">
                    <a16:creationId xmlns:a16="http://schemas.microsoft.com/office/drawing/2014/main" id="{DC75AA4C-63ED-43CB-821E-CD58254CF7D7}"/>
                  </a:ext>
                </a:extLst>
              </p:cNvPr>
              <p:cNvSpPr/>
              <p:nvPr/>
            </p:nvSpPr>
            <p:spPr bwMode="auto">
              <a:xfrm>
                <a:off x="1347788" y="3436938"/>
                <a:ext cx="115888" cy="46038"/>
              </a:xfrm>
              <a:custGeom>
                <a:avLst/>
                <a:gdLst>
                  <a:gd name="T0" fmla="*/ 32 w 35"/>
                  <a:gd name="T1" fmla="*/ 7 h 14"/>
                  <a:gd name="T2" fmla="*/ 22 w 35"/>
                  <a:gd name="T3" fmla="*/ 0 h 14"/>
                  <a:gd name="T4" fmla="*/ 3 w 35"/>
                  <a:gd name="T5" fmla="*/ 7 h 14"/>
                  <a:gd name="T6" fmla="*/ 12 w 35"/>
                  <a:gd name="T7" fmla="*/ 14 h 14"/>
                  <a:gd name="T8" fmla="*/ 32 w 35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2" y="7"/>
                    </a:moveTo>
                    <a:cubicBezTo>
                      <a:pt x="35" y="3"/>
                      <a:pt x="30" y="0"/>
                      <a:pt x="22" y="0"/>
                    </a:cubicBezTo>
                    <a:cubicBezTo>
                      <a:pt x="14" y="0"/>
                      <a:pt x="5" y="3"/>
                      <a:pt x="3" y="7"/>
                    </a:cubicBezTo>
                    <a:cubicBezTo>
                      <a:pt x="0" y="11"/>
                      <a:pt x="4" y="14"/>
                      <a:pt x="12" y="14"/>
                    </a:cubicBezTo>
                    <a:cubicBezTo>
                      <a:pt x="20" y="14"/>
                      <a:pt x="29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26" name="Freeform 812">
                <a:extLst>
                  <a:ext uri="{FF2B5EF4-FFF2-40B4-BE49-F238E27FC236}">
                    <a16:creationId xmlns:a16="http://schemas.microsoft.com/office/drawing/2014/main" id="{EB8306BD-BD7A-4438-BE7E-A958E7BBF547}"/>
                  </a:ext>
                </a:extLst>
              </p:cNvPr>
              <p:cNvSpPr/>
              <p:nvPr/>
            </p:nvSpPr>
            <p:spPr bwMode="auto">
              <a:xfrm>
                <a:off x="1466850" y="3436938"/>
                <a:ext cx="111125" cy="46038"/>
              </a:xfrm>
              <a:custGeom>
                <a:avLst/>
                <a:gdLst>
                  <a:gd name="T0" fmla="*/ 31 w 34"/>
                  <a:gd name="T1" fmla="*/ 7 h 14"/>
                  <a:gd name="T2" fmla="*/ 22 w 34"/>
                  <a:gd name="T3" fmla="*/ 0 h 14"/>
                  <a:gd name="T4" fmla="*/ 2 w 34"/>
                  <a:gd name="T5" fmla="*/ 7 h 14"/>
                  <a:gd name="T6" fmla="*/ 12 w 34"/>
                  <a:gd name="T7" fmla="*/ 14 h 14"/>
                  <a:gd name="T8" fmla="*/ 31 w 34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4">
                    <a:moveTo>
                      <a:pt x="31" y="7"/>
                    </a:moveTo>
                    <a:cubicBezTo>
                      <a:pt x="34" y="3"/>
                      <a:pt x="30" y="0"/>
                      <a:pt x="22" y="0"/>
                    </a:cubicBezTo>
                    <a:cubicBezTo>
                      <a:pt x="14" y="0"/>
                      <a:pt x="5" y="3"/>
                      <a:pt x="2" y="7"/>
                    </a:cubicBezTo>
                    <a:cubicBezTo>
                      <a:pt x="0" y="11"/>
                      <a:pt x="4" y="14"/>
                      <a:pt x="12" y="14"/>
                    </a:cubicBezTo>
                    <a:cubicBezTo>
                      <a:pt x="20" y="14"/>
                      <a:pt x="29" y="11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27" name="Freeform 813">
                <a:extLst>
                  <a:ext uri="{FF2B5EF4-FFF2-40B4-BE49-F238E27FC236}">
                    <a16:creationId xmlns:a16="http://schemas.microsoft.com/office/drawing/2014/main" id="{E2F289B8-9C1D-4467-96BE-CB496DC198B3}"/>
                  </a:ext>
                </a:extLst>
              </p:cNvPr>
              <p:cNvSpPr/>
              <p:nvPr/>
            </p:nvSpPr>
            <p:spPr bwMode="auto">
              <a:xfrm>
                <a:off x="1581150" y="3436938"/>
                <a:ext cx="114300" cy="46038"/>
              </a:xfrm>
              <a:custGeom>
                <a:avLst/>
                <a:gdLst>
                  <a:gd name="T0" fmla="*/ 32 w 35"/>
                  <a:gd name="T1" fmla="*/ 7 h 14"/>
                  <a:gd name="T2" fmla="*/ 22 w 35"/>
                  <a:gd name="T3" fmla="*/ 0 h 14"/>
                  <a:gd name="T4" fmla="*/ 3 w 35"/>
                  <a:gd name="T5" fmla="*/ 7 h 14"/>
                  <a:gd name="T6" fmla="*/ 13 w 35"/>
                  <a:gd name="T7" fmla="*/ 14 h 14"/>
                  <a:gd name="T8" fmla="*/ 32 w 35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32" y="7"/>
                    </a:moveTo>
                    <a:cubicBezTo>
                      <a:pt x="35" y="3"/>
                      <a:pt x="30" y="0"/>
                      <a:pt x="22" y="0"/>
                    </a:cubicBezTo>
                    <a:cubicBezTo>
                      <a:pt x="14" y="0"/>
                      <a:pt x="6" y="3"/>
                      <a:pt x="3" y="7"/>
                    </a:cubicBezTo>
                    <a:cubicBezTo>
                      <a:pt x="0" y="11"/>
                      <a:pt x="5" y="14"/>
                      <a:pt x="13" y="14"/>
                    </a:cubicBezTo>
                    <a:cubicBezTo>
                      <a:pt x="21" y="14"/>
                      <a:pt x="30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28" name="Freeform 814">
                <a:extLst>
                  <a:ext uri="{FF2B5EF4-FFF2-40B4-BE49-F238E27FC236}">
                    <a16:creationId xmlns:a16="http://schemas.microsoft.com/office/drawing/2014/main" id="{F9841AAE-29EF-4646-B1B3-0632BFBDA48D}"/>
                  </a:ext>
                </a:extLst>
              </p:cNvPr>
              <p:cNvSpPr/>
              <p:nvPr/>
            </p:nvSpPr>
            <p:spPr bwMode="auto">
              <a:xfrm>
                <a:off x="1698625" y="3436938"/>
                <a:ext cx="111125" cy="46038"/>
              </a:xfrm>
              <a:custGeom>
                <a:avLst/>
                <a:gdLst>
                  <a:gd name="T0" fmla="*/ 32 w 34"/>
                  <a:gd name="T1" fmla="*/ 7 h 14"/>
                  <a:gd name="T2" fmla="*/ 22 w 34"/>
                  <a:gd name="T3" fmla="*/ 0 h 14"/>
                  <a:gd name="T4" fmla="*/ 3 w 34"/>
                  <a:gd name="T5" fmla="*/ 7 h 14"/>
                  <a:gd name="T6" fmla="*/ 13 w 34"/>
                  <a:gd name="T7" fmla="*/ 14 h 14"/>
                  <a:gd name="T8" fmla="*/ 32 w 34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4">
                    <a:moveTo>
                      <a:pt x="32" y="7"/>
                    </a:moveTo>
                    <a:cubicBezTo>
                      <a:pt x="34" y="3"/>
                      <a:pt x="30" y="0"/>
                      <a:pt x="22" y="0"/>
                    </a:cubicBezTo>
                    <a:cubicBezTo>
                      <a:pt x="14" y="0"/>
                      <a:pt x="5" y="3"/>
                      <a:pt x="3" y="7"/>
                    </a:cubicBezTo>
                    <a:cubicBezTo>
                      <a:pt x="0" y="11"/>
                      <a:pt x="4" y="14"/>
                      <a:pt x="13" y="14"/>
                    </a:cubicBezTo>
                    <a:cubicBezTo>
                      <a:pt x="21" y="14"/>
                      <a:pt x="29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29" name="Freeform 815">
                <a:extLst>
                  <a:ext uri="{FF2B5EF4-FFF2-40B4-BE49-F238E27FC236}">
                    <a16:creationId xmlns:a16="http://schemas.microsoft.com/office/drawing/2014/main" id="{49673F55-260E-4D76-A18A-EB95255B599D}"/>
                  </a:ext>
                </a:extLst>
              </p:cNvPr>
              <p:cNvSpPr/>
              <p:nvPr/>
            </p:nvSpPr>
            <p:spPr bwMode="auto">
              <a:xfrm>
                <a:off x="1817688" y="3436938"/>
                <a:ext cx="111125" cy="46038"/>
              </a:xfrm>
              <a:custGeom>
                <a:avLst/>
                <a:gdLst>
                  <a:gd name="T0" fmla="*/ 32 w 34"/>
                  <a:gd name="T1" fmla="*/ 7 h 14"/>
                  <a:gd name="T2" fmla="*/ 22 w 34"/>
                  <a:gd name="T3" fmla="*/ 0 h 14"/>
                  <a:gd name="T4" fmla="*/ 2 w 34"/>
                  <a:gd name="T5" fmla="*/ 7 h 14"/>
                  <a:gd name="T6" fmla="*/ 12 w 34"/>
                  <a:gd name="T7" fmla="*/ 14 h 14"/>
                  <a:gd name="T8" fmla="*/ 32 w 34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4">
                    <a:moveTo>
                      <a:pt x="32" y="7"/>
                    </a:moveTo>
                    <a:cubicBezTo>
                      <a:pt x="34" y="3"/>
                      <a:pt x="30" y="0"/>
                      <a:pt x="22" y="0"/>
                    </a:cubicBezTo>
                    <a:cubicBezTo>
                      <a:pt x="14" y="0"/>
                      <a:pt x="5" y="3"/>
                      <a:pt x="2" y="7"/>
                    </a:cubicBezTo>
                    <a:cubicBezTo>
                      <a:pt x="0" y="11"/>
                      <a:pt x="4" y="14"/>
                      <a:pt x="12" y="14"/>
                    </a:cubicBezTo>
                    <a:cubicBezTo>
                      <a:pt x="20" y="14"/>
                      <a:pt x="29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0" name="Freeform 816">
                <a:extLst>
                  <a:ext uri="{FF2B5EF4-FFF2-40B4-BE49-F238E27FC236}">
                    <a16:creationId xmlns:a16="http://schemas.microsoft.com/office/drawing/2014/main" id="{6E0DABAF-A169-4F41-8EE7-29C74075C5C9}"/>
                  </a:ext>
                </a:extLst>
              </p:cNvPr>
              <p:cNvSpPr/>
              <p:nvPr/>
            </p:nvSpPr>
            <p:spPr bwMode="auto">
              <a:xfrm>
                <a:off x="1935163" y="3436938"/>
                <a:ext cx="111125" cy="46038"/>
              </a:xfrm>
              <a:custGeom>
                <a:avLst/>
                <a:gdLst>
                  <a:gd name="T0" fmla="*/ 31 w 34"/>
                  <a:gd name="T1" fmla="*/ 7 h 14"/>
                  <a:gd name="T2" fmla="*/ 21 w 34"/>
                  <a:gd name="T3" fmla="*/ 0 h 14"/>
                  <a:gd name="T4" fmla="*/ 2 w 34"/>
                  <a:gd name="T5" fmla="*/ 7 h 14"/>
                  <a:gd name="T6" fmla="*/ 12 w 34"/>
                  <a:gd name="T7" fmla="*/ 14 h 14"/>
                  <a:gd name="T8" fmla="*/ 31 w 34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4">
                    <a:moveTo>
                      <a:pt x="31" y="7"/>
                    </a:moveTo>
                    <a:cubicBezTo>
                      <a:pt x="34" y="3"/>
                      <a:pt x="29" y="0"/>
                      <a:pt x="21" y="0"/>
                    </a:cubicBezTo>
                    <a:cubicBezTo>
                      <a:pt x="13" y="0"/>
                      <a:pt x="5" y="3"/>
                      <a:pt x="2" y="7"/>
                    </a:cubicBezTo>
                    <a:cubicBezTo>
                      <a:pt x="0" y="11"/>
                      <a:pt x="4" y="14"/>
                      <a:pt x="12" y="14"/>
                    </a:cubicBezTo>
                    <a:cubicBezTo>
                      <a:pt x="20" y="14"/>
                      <a:pt x="29" y="11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1" name="Freeform 817">
                <a:extLst>
                  <a:ext uri="{FF2B5EF4-FFF2-40B4-BE49-F238E27FC236}">
                    <a16:creationId xmlns:a16="http://schemas.microsoft.com/office/drawing/2014/main" id="{1E8F62B5-D8F8-47FD-89E8-652B0EAFD8D4}"/>
                  </a:ext>
                </a:extLst>
              </p:cNvPr>
              <p:cNvSpPr/>
              <p:nvPr/>
            </p:nvSpPr>
            <p:spPr bwMode="auto">
              <a:xfrm>
                <a:off x="2049463" y="3436938"/>
                <a:ext cx="111125" cy="46038"/>
              </a:xfrm>
              <a:custGeom>
                <a:avLst/>
                <a:gdLst>
                  <a:gd name="T0" fmla="*/ 32 w 34"/>
                  <a:gd name="T1" fmla="*/ 7 h 14"/>
                  <a:gd name="T2" fmla="*/ 22 w 34"/>
                  <a:gd name="T3" fmla="*/ 0 h 14"/>
                  <a:gd name="T4" fmla="*/ 3 w 34"/>
                  <a:gd name="T5" fmla="*/ 7 h 14"/>
                  <a:gd name="T6" fmla="*/ 13 w 34"/>
                  <a:gd name="T7" fmla="*/ 14 h 14"/>
                  <a:gd name="T8" fmla="*/ 32 w 34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4">
                    <a:moveTo>
                      <a:pt x="32" y="7"/>
                    </a:moveTo>
                    <a:cubicBezTo>
                      <a:pt x="34" y="3"/>
                      <a:pt x="30" y="0"/>
                      <a:pt x="22" y="0"/>
                    </a:cubicBezTo>
                    <a:cubicBezTo>
                      <a:pt x="14" y="0"/>
                      <a:pt x="5" y="3"/>
                      <a:pt x="3" y="7"/>
                    </a:cubicBezTo>
                    <a:cubicBezTo>
                      <a:pt x="0" y="11"/>
                      <a:pt x="5" y="14"/>
                      <a:pt x="13" y="14"/>
                    </a:cubicBezTo>
                    <a:cubicBezTo>
                      <a:pt x="21" y="14"/>
                      <a:pt x="30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2" name="Freeform 818">
                <a:extLst>
                  <a:ext uri="{FF2B5EF4-FFF2-40B4-BE49-F238E27FC236}">
                    <a16:creationId xmlns:a16="http://schemas.microsoft.com/office/drawing/2014/main" id="{DD74FC63-1375-46B6-9694-DEA353E32A2B}"/>
                  </a:ext>
                </a:extLst>
              </p:cNvPr>
              <p:cNvSpPr/>
              <p:nvPr/>
            </p:nvSpPr>
            <p:spPr bwMode="auto">
              <a:xfrm>
                <a:off x="1187450" y="3495676"/>
                <a:ext cx="115888" cy="49213"/>
              </a:xfrm>
              <a:custGeom>
                <a:avLst/>
                <a:gdLst>
                  <a:gd name="T0" fmla="*/ 32 w 35"/>
                  <a:gd name="T1" fmla="*/ 7 h 15"/>
                  <a:gd name="T2" fmla="*/ 23 w 35"/>
                  <a:gd name="T3" fmla="*/ 0 h 15"/>
                  <a:gd name="T4" fmla="*/ 3 w 35"/>
                  <a:gd name="T5" fmla="*/ 7 h 15"/>
                  <a:gd name="T6" fmla="*/ 12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1" y="0"/>
                      <a:pt x="23" y="0"/>
                    </a:cubicBezTo>
                    <a:cubicBezTo>
                      <a:pt x="15" y="0"/>
                      <a:pt x="6" y="3"/>
                      <a:pt x="3" y="7"/>
                    </a:cubicBezTo>
                    <a:cubicBezTo>
                      <a:pt x="0" y="11"/>
                      <a:pt x="4" y="15"/>
                      <a:pt x="12" y="15"/>
                    </a:cubicBezTo>
                    <a:cubicBezTo>
                      <a:pt x="20" y="15"/>
                      <a:pt x="29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3" name="Freeform 819">
                <a:extLst>
                  <a:ext uri="{FF2B5EF4-FFF2-40B4-BE49-F238E27FC236}">
                    <a16:creationId xmlns:a16="http://schemas.microsoft.com/office/drawing/2014/main" id="{DE92E00F-E5C8-4614-B9CB-50CFBBF487F4}"/>
                  </a:ext>
                </a:extLst>
              </p:cNvPr>
              <p:cNvSpPr/>
              <p:nvPr/>
            </p:nvSpPr>
            <p:spPr bwMode="auto">
              <a:xfrm>
                <a:off x="1306513" y="3495676"/>
                <a:ext cx="114300" cy="49213"/>
              </a:xfrm>
              <a:custGeom>
                <a:avLst/>
                <a:gdLst>
                  <a:gd name="T0" fmla="*/ 32 w 35"/>
                  <a:gd name="T1" fmla="*/ 7 h 15"/>
                  <a:gd name="T2" fmla="*/ 23 w 35"/>
                  <a:gd name="T3" fmla="*/ 0 h 15"/>
                  <a:gd name="T4" fmla="*/ 3 w 35"/>
                  <a:gd name="T5" fmla="*/ 7 h 15"/>
                  <a:gd name="T6" fmla="*/ 12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1" y="0"/>
                      <a:pt x="23" y="0"/>
                    </a:cubicBezTo>
                    <a:cubicBezTo>
                      <a:pt x="15" y="0"/>
                      <a:pt x="6" y="3"/>
                      <a:pt x="3" y="7"/>
                    </a:cubicBezTo>
                    <a:cubicBezTo>
                      <a:pt x="0" y="11"/>
                      <a:pt x="4" y="15"/>
                      <a:pt x="12" y="15"/>
                    </a:cubicBezTo>
                    <a:cubicBezTo>
                      <a:pt x="20" y="15"/>
                      <a:pt x="29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4" name="Freeform 820">
                <a:extLst>
                  <a:ext uri="{FF2B5EF4-FFF2-40B4-BE49-F238E27FC236}">
                    <a16:creationId xmlns:a16="http://schemas.microsoft.com/office/drawing/2014/main" id="{AC0C0B45-8007-4788-8563-082FE1B4C0CD}"/>
                  </a:ext>
                </a:extLst>
              </p:cNvPr>
              <p:cNvSpPr/>
              <p:nvPr/>
            </p:nvSpPr>
            <p:spPr bwMode="auto">
              <a:xfrm>
                <a:off x="1423988" y="3495676"/>
                <a:ext cx="114300" cy="49213"/>
              </a:xfrm>
              <a:custGeom>
                <a:avLst/>
                <a:gdLst>
                  <a:gd name="T0" fmla="*/ 32 w 35"/>
                  <a:gd name="T1" fmla="*/ 7 h 15"/>
                  <a:gd name="T2" fmla="*/ 23 w 35"/>
                  <a:gd name="T3" fmla="*/ 0 h 15"/>
                  <a:gd name="T4" fmla="*/ 3 w 35"/>
                  <a:gd name="T5" fmla="*/ 7 h 15"/>
                  <a:gd name="T6" fmla="*/ 12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1" y="0"/>
                      <a:pt x="23" y="0"/>
                    </a:cubicBezTo>
                    <a:cubicBezTo>
                      <a:pt x="15" y="0"/>
                      <a:pt x="6" y="3"/>
                      <a:pt x="3" y="7"/>
                    </a:cubicBezTo>
                    <a:cubicBezTo>
                      <a:pt x="0" y="11"/>
                      <a:pt x="4" y="15"/>
                      <a:pt x="12" y="15"/>
                    </a:cubicBezTo>
                    <a:cubicBezTo>
                      <a:pt x="21" y="15"/>
                      <a:pt x="30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5" name="Freeform 821">
                <a:extLst>
                  <a:ext uri="{FF2B5EF4-FFF2-40B4-BE49-F238E27FC236}">
                    <a16:creationId xmlns:a16="http://schemas.microsoft.com/office/drawing/2014/main" id="{9FB819EA-D161-4AD4-860F-DD2942899C26}"/>
                  </a:ext>
                </a:extLst>
              </p:cNvPr>
              <p:cNvSpPr/>
              <p:nvPr/>
            </p:nvSpPr>
            <p:spPr bwMode="auto">
              <a:xfrm>
                <a:off x="1541463" y="3495676"/>
                <a:ext cx="114300" cy="49213"/>
              </a:xfrm>
              <a:custGeom>
                <a:avLst/>
                <a:gdLst>
                  <a:gd name="T0" fmla="*/ 32 w 35"/>
                  <a:gd name="T1" fmla="*/ 7 h 15"/>
                  <a:gd name="T2" fmla="*/ 23 w 35"/>
                  <a:gd name="T3" fmla="*/ 0 h 15"/>
                  <a:gd name="T4" fmla="*/ 3 w 35"/>
                  <a:gd name="T5" fmla="*/ 7 h 15"/>
                  <a:gd name="T6" fmla="*/ 13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1" y="0"/>
                      <a:pt x="23" y="0"/>
                    </a:cubicBezTo>
                    <a:cubicBezTo>
                      <a:pt x="14" y="0"/>
                      <a:pt x="6" y="3"/>
                      <a:pt x="3" y="7"/>
                    </a:cubicBezTo>
                    <a:cubicBezTo>
                      <a:pt x="0" y="11"/>
                      <a:pt x="4" y="15"/>
                      <a:pt x="13" y="15"/>
                    </a:cubicBezTo>
                    <a:cubicBezTo>
                      <a:pt x="21" y="15"/>
                      <a:pt x="30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6" name="Freeform 822">
                <a:extLst>
                  <a:ext uri="{FF2B5EF4-FFF2-40B4-BE49-F238E27FC236}">
                    <a16:creationId xmlns:a16="http://schemas.microsoft.com/office/drawing/2014/main" id="{4DF58808-FF22-42FF-A82C-05461C646FA4}"/>
                  </a:ext>
                </a:extLst>
              </p:cNvPr>
              <p:cNvSpPr/>
              <p:nvPr/>
            </p:nvSpPr>
            <p:spPr bwMode="auto">
              <a:xfrm>
                <a:off x="1658938" y="3495676"/>
                <a:ext cx="115888" cy="49213"/>
              </a:xfrm>
              <a:custGeom>
                <a:avLst/>
                <a:gdLst>
                  <a:gd name="T0" fmla="*/ 32 w 35"/>
                  <a:gd name="T1" fmla="*/ 7 h 15"/>
                  <a:gd name="T2" fmla="*/ 22 w 35"/>
                  <a:gd name="T3" fmla="*/ 0 h 15"/>
                  <a:gd name="T4" fmla="*/ 3 w 35"/>
                  <a:gd name="T5" fmla="*/ 7 h 15"/>
                  <a:gd name="T6" fmla="*/ 13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1" y="0"/>
                      <a:pt x="22" y="0"/>
                    </a:cubicBezTo>
                    <a:cubicBezTo>
                      <a:pt x="14" y="0"/>
                      <a:pt x="6" y="3"/>
                      <a:pt x="3" y="7"/>
                    </a:cubicBezTo>
                    <a:cubicBezTo>
                      <a:pt x="0" y="11"/>
                      <a:pt x="5" y="15"/>
                      <a:pt x="13" y="15"/>
                    </a:cubicBezTo>
                    <a:cubicBezTo>
                      <a:pt x="21" y="15"/>
                      <a:pt x="30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7" name="Freeform 823">
                <a:extLst>
                  <a:ext uri="{FF2B5EF4-FFF2-40B4-BE49-F238E27FC236}">
                    <a16:creationId xmlns:a16="http://schemas.microsoft.com/office/drawing/2014/main" id="{E8AC4251-6808-4FCD-A4F4-440C784580F3}"/>
                  </a:ext>
                </a:extLst>
              </p:cNvPr>
              <p:cNvSpPr/>
              <p:nvPr/>
            </p:nvSpPr>
            <p:spPr bwMode="auto">
              <a:xfrm>
                <a:off x="1778000" y="3495676"/>
                <a:ext cx="114300" cy="49213"/>
              </a:xfrm>
              <a:custGeom>
                <a:avLst/>
                <a:gdLst>
                  <a:gd name="T0" fmla="*/ 32 w 35"/>
                  <a:gd name="T1" fmla="*/ 7 h 15"/>
                  <a:gd name="T2" fmla="*/ 22 w 35"/>
                  <a:gd name="T3" fmla="*/ 0 h 15"/>
                  <a:gd name="T4" fmla="*/ 3 w 35"/>
                  <a:gd name="T5" fmla="*/ 7 h 15"/>
                  <a:gd name="T6" fmla="*/ 13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0" y="0"/>
                      <a:pt x="22" y="0"/>
                    </a:cubicBezTo>
                    <a:cubicBezTo>
                      <a:pt x="14" y="0"/>
                      <a:pt x="6" y="3"/>
                      <a:pt x="3" y="7"/>
                    </a:cubicBezTo>
                    <a:cubicBezTo>
                      <a:pt x="0" y="11"/>
                      <a:pt x="5" y="15"/>
                      <a:pt x="13" y="15"/>
                    </a:cubicBezTo>
                    <a:cubicBezTo>
                      <a:pt x="21" y="15"/>
                      <a:pt x="30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8" name="Freeform 824">
                <a:extLst>
                  <a:ext uri="{FF2B5EF4-FFF2-40B4-BE49-F238E27FC236}">
                    <a16:creationId xmlns:a16="http://schemas.microsoft.com/office/drawing/2014/main" id="{29071C2D-29DA-499E-B22C-69605DAC1F80}"/>
                  </a:ext>
                </a:extLst>
              </p:cNvPr>
              <p:cNvSpPr/>
              <p:nvPr/>
            </p:nvSpPr>
            <p:spPr bwMode="auto">
              <a:xfrm>
                <a:off x="1895475" y="3495676"/>
                <a:ext cx="114300" cy="49213"/>
              </a:xfrm>
              <a:custGeom>
                <a:avLst/>
                <a:gdLst>
                  <a:gd name="T0" fmla="*/ 32 w 35"/>
                  <a:gd name="T1" fmla="*/ 7 h 15"/>
                  <a:gd name="T2" fmla="*/ 22 w 35"/>
                  <a:gd name="T3" fmla="*/ 0 h 15"/>
                  <a:gd name="T4" fmla="*/ 3 w 35"/>
                  <a:gd name="T5" fmla="*/ 7 h 15"/>
                  <a:gd name="T6" fmla="*/ 13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0" y="0"/>
                      <a:pt x="22" y="0"/>
                    </a:cubicBezTo>
                    <a:cubicBezTo>
                      <a:pt x="14" y="0"/>
                      <a:pt x="6" y="3"/>
                      <a:pt x="3" y="7"/>
                    </a:cubicBezTo>
                    <a:cubicBezTo>
                      <a:pt x="0" y="11"/>
                      <a:pt x="5" y="15"/>
                      <a:pt x="13" y="15"/>
                    </a:cubicBezTo>
                    <a:cubicBezTo>
                      <a:pt x="21" y="15"/>
                      <a:pt x="30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39" name="Freeform 825">
                <a:extLst>
                  <a:ext uri="{FF2B5EF4-FFF2-40B4-BE49-F238E27FC236}">
                    <a16:creationId xmlns:a16="http://schemas.microsoft.com/office/drawing/2014/main" id="{DABE7A0B-1CDD-4E93-BAC5-016169541A72}"/>
                  </a:ext>
                </a:extLst>
              </p:cNvPr>
              <p:cNvSpPr/>
              <p:nvPr/>
            </p:nvSpPr>
            <p:spPr bwMode="auto">
              <a:xfrm>
                <a:off x="2016125" y="3495676"/>
                <a:ext cx="112713" cy="49213"/>
              </a:xfrm>
              <a:custGeom>
                <a:avLst/>
                <a:gdLst>
                  <a:gd name="T0" fmla="*/ 31 w 34"/>
                  <a:gd name="T1" fmla="*/ 7 h 15"/>
                  <a:gd name="T2" fmla="*/ 21 w 34"/>
                  <a:gd name="T3" fmla="*/ 0 h 15"/>
                  <a:gd name="T4" fmla="*/ 2 w 34"/>
                  <a:gd name="T5" fmla="*/ 7 h 15"/>
                  <a:gd name="T6" fmla="*/ 12 w 34"/>
                  <a:gd name="T7" fmla="*/ 15 h 15"/>
                  <a:gd name="T8" fmla="*/ 31 w 34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5">
                    <a:moveTo>
                      <a:pt x="31" y="7"/>
                    </a:moveTo>
                    <a:cubicBezTo>
                      <a:pt x="34" y="3"/>
                      <a:pt x="29" y="0"/>
                      <a:pt x="21" y="0"/>
                    </a:cubicBezTo>
                    <a:cubicBezTo>
                      <a:pt x="13" y="0"/>
                      <a:pt x="5" y="3"/>
                      <a:pt x="2" y="7"/>
                    </a:cubicBezTo>
                    <a:cubicBezTo>
                      <a:pt x="0" y="11"/>
                      <a:pt x="4" y="15"/>
                      <a:pt x="12" y="15"/>
                    </a:cubicBezTo>
                    <a:cubicBezTo>
                      <a:pt x="21" y="15"/>
                      <a:pt x="29" y="11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0" name="Freeform 826">
                <a:extLst>
                  <a:ext uri="{FF2B5EF4-FFF2-40B4-BE49-F238E27FC236}">
                    <a16:creationId xmlns:a16="http://schemas.microsoft.com/office/drawing/2014/main" id="{8560AE01-000F-4908-A0DB-80FA0A39D07F}"/>
                  </a:ext>
                </a:extLst>
              </p:cNvPr>
              <p:cNvSpPr/>
              <p:nvPr/>
            </p:nvSpPr>
            <p:spPr bwMode="auto">
              <a:xfrm>
                <a:off x="1263650" y="3554413"/>
                <a:ext cx="114300" cy="49213"/>
              </a:xfrm>
              <a:custGeom>
                <a:avLst/>
                <a:gdLst>
                  <a:gd name="T0" fmla="*/ 33 w 35"/>
                  <a:gd name="T1" fmla="*/ 7 h 15"/>
                  <a:gd name="T2" fmla="*/ 23 w 35"/>
                  <a:gd name="T3" fmla="*/ 0 h 15"/>
                  <a:gd name="T4" fmla="*/ 3 w 35"/>
                  <a:gd name="T5" fmla="*/ 7 h 15"/>
                  <a:gd name="T6" fmla="*/ 12 w 35"/>
                  <a:gd name="T7" fmla="*/ 15 h 15"/>
                  <a:gd name="T8" fmla="*/ 33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3" y="7"/>
                    </a:moveTo>
                    <a:cubicBezTo>
                      <a:pt x="35" y="3"/>
                      <a:pt x="31" y="0"/>
                      <a:pt x="23" y="0"/>
                    </a:cubicBezTo>
                    <a:cubicBezTo>
                      <a:pt x="15" y="0"/>
                      <a:pt x="6" y="3"/>
                      <a:pt x="3" y="7"/>
                    </a:cubicBezTo>
                    <a:cubicBezTo>
                      <a:pt x="0" y="12"/>
                      <a:pt x="4" y="15"/>
                      <a:pt x="12" y="15"/>
                    </a:cubicBezTo>
                    <a:cubicBezTo>
                      <a:pt x="21" y="15"/>
                      <a:pt x="30" y="12"/>
                      <a:pt x="3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1" name="Freeform 827">
                <a:extLst>
                  <a:ext uri="{FF2B5EF4-FFF2-40B4-BE49-F238E27FC236}">
                    <a16:creationId xmlns:a16="http://schemas.microsoft.com/office/drawing/2014/main" id="{F699A2A6-5476-4658-8A5A-360842DAEF2C}"/>
                  </a:ext>
                </a:extLst>
              </p:cNvPr>
              <p:cNvSpPr/>
              <p:nvPr/>
            </p:nvSpPr>
            <p:spPr bwMode="auto">
              <a:xfrm>
                <a:off x="1381125" y="3554413"/>
                <a:ext cx="117475" cy="49213"/>
              </a:xfrm>
              <a:custGeom>
                <a:avLst/>
                <a:gdLst>
                  <a:gd name="T0" fmla="*/ 33 w 36"/>
                  <a:gd name="T1" fmla="*/ 7 h 15"/>
                  <a:gd name="T2" fmla="*/ 23 w 36"/>
                  <a:gd name="T3" fmla="*/ 0 h 15"/>
                  <a:gd name="T4" fmla="*/ 3 w 36"/>
                  <a:gd name="T5" fmla="*/ 7 h 15"/>
                  <a:gd name="T6" fmla="*/ 13 w 36"/>
                  <a:gd name="T7" fmla="*/ 15 h 15"/>
                  <a:gd name="T8" fmla="*/ 33 w 3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33" y="7"/>
                    </a:moveTo>
                    <a:cubicBezTo>
                      <a:pt x="36" y="3"/>
                      <a:pt x="31" y="0"/>
                      <a:pt x="23" y="0"/>
                    </a:cubicBezTo>
                    <a:cubicBezTo>
                      <a:pt x="15" y="0"/>
                      <a:pt x="6" y="3"/>
                      <a:pt x="3" y="7"/>
                    </a:cubicBezTo>
                    <a:cubicBezTo>
                      <a:pt x="0" y="12"/>
                      <a:pt x="5" y="15"/>
                      <a:pt x="13" y="15"/>
                    </a:cubicBezTo>
                    <a:cubicBezTo>
                      <a:pt x="21" y="15"/>
                      <a:pt x="30" y="12"/>
                      <a:pt x="3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2" name="Freeform 828">
                <a:extLst>
                  <a:ext uri="{FF2B5EF4-FFF2-40B4-BE49-F238E27FC236}">
                    <a16:creationId xmlns:a16="http://schemas.microsoft.com/office/drawing/2014/main" id="{8C822A39-ACFB-4EB3-9791-0090971779BC}"/>
                  </a:ext>
                </a:extLst>
              </p:cNvPr>
              <p:cNvSpPr/>
              <p:nvPr/>
            </p:nvSpPr>
            <p:spPr bwMode="auto">
              <a:xfrm>
                <a:off x="1501775" y="3554413"/>
                <a:ext cx="115888" cy="49213"/>
              </a:xfrm>
              <a:custGeom>
                <a:avLst/>
                <a:gdLst>
                  <a:gd name="T0" fmla="*/ 32 w 35"/>
                  <a:gd name="T1" fmla="*/ 7 h 15"/>
                  <a:gd name="T2" fmla="*/ 22 w 35"/>
                  <a:gd name="T3" fmla="*/ 0 h 15"/>
                  <a:gd name="T4" fmla="*/ 3 w 35"/>
                  <a:gd name="T5" fmla="*/ 7 h 15"/>
                  <a:gd name="T6" fmla="*/ 12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1" y="0"/>
                      <a:pt x="22" y="0"/>
                    </a:cubicBezTo>
                    <a:cubicBezTo>
                      <a:pt x="14" y="0"/>
                      <a:pt x="5" y="3"/>
                      <a:pt x="3" y="7"/>
                    </a:cubicBezTo>
                    <a:cubicBezTo>
                      <a:pt x="0" y="12"/>
                      <a:pt x="4" y="15"/>
                      <a:pt x="12" y="15"/>
                    </a:cubicBezTo>
                    <a:cubicBezTo>
                      <a:pt x="21" y="15"/>
                      <a:pt x="30" y="12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3" name="Freeform 829">
                <a:extLst>
                  <a:ext uri="{FF2B5EF4-FFF2-40B4-BE49-F238E27FC236}">
                    <a16:creationId xmlns:a16="http://schemas.microsoft.com/office/drawing/2014/main" id="{1BFEFAD0-050D-4AF9-B0B3-010DA164D81A}"/>
                  </a:ext>
                </a:extLst>
              </p:cNvPr>
              <p:cNvSpPr/>
              <p:nvPr/>
            </p:nvSpPr>
            <p:spPr bwMode="auto">
              <a:xfrm>
                <a:off x="1620838" y="3554413"/>
                <a:ext cx="114300" cy="49213"/>
              </a:xfrm>
              <a:custGeom>
                <a:avLst/>
                <a:gdLst>
                  <a:gd name="T0" fmla="*/ 33 w 35"/>
                  <a:gd name="T1" fmla="*/ 7 h 15"/>
                  <a:gd name="T2" fmla="*/ 23 w 35"/>
                  <a:gd name="T3" fmla="*/ 0 h 15"/>
                  <a:gd name="T4" fmla="*/ 3 w 35"/>
                  <a:gd name="T5" fmla="*/ 7 h 15"/>
                  <a:gd name="T6" fmla="*/ 13 w 35"/>
                  <a:gd name="T7" fmla="*/ 15 h 15"/>
                  <a:gd name="T8" fmla="*/ 33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3" y="7"/>
                    </a:moveTo>
                    <a:cubicBezTo>
                      <a:pt x="35" y="3"/>
                      <a:pt x="31" y="0"/>
                      <a:pt x="23" y="0"/>
                    </a:cubicBezTo>
                    <a:cubicBezTo>
                      <a:pt x="15" y="0"/>
                      <a:pt x="6" y="3"/>
                      <a:pt x="3" y="7"/>
                    </a:cubicBezTo>
                    <a:cubicBezTo>
                      <a:pt x="0" y="12"/>
                      <a:pt x="5" y="15"/>
                      <a:pt x="13" y="15"/>
                    </a:cubicBezTo>
                    <a:cubicBezTo>
                      <a:pt x="21" y="15"/>
                      <a:pt x="30" y="12"/>
                      <a:pt x="3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4" name="Freeform 830">
                <a:extLst>
                  <a:ext uri="{FF2B5EF4-FFF2-40B4-BE49-F238E27FC236}">
                    <a16:creationId xmlns:a16="http://schemas.microsoft.com/office/drawing/2014/main" id="{9917E507-F44E-4C69-9CF2-AA078C1EDE4F}"/>
                  </a:ext>
                </a:extLst>
              </p:cNvPr>
              <p:cNvSpPr/>
              <p:nvPr/>
            </p:nvSpPr>
            <p:spPr bwMode="auto">
              <a:xfrm>
                <a:off x="1741488" y="3554413"/>
                <a:ext cx="114300" cy="49213"/>
              </a:xfrm>
              <a:custGeom>
                <a:avLst/>
                <a:gdLst>
                  <a:gd name="T0" fmla="*/ 32 w 35"/>
                  <a:gd name="T1" fmla="*/ 7 h 15"/>
                  <a:gd name="T2" fmla="*/ 22 w 35"/>
                  <a:gd name="T3" fmla="*/ 0 h 15"/>
                  <a:gd name="T4" fmla="*/ 2 w 35"/>
                  <a:gd name="T5" fmla="*/ 7 h 15"/>
                  <a:gd name="T6" fmla="*/ 12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0" y="0"/>
                      <a:pt x="22" y="0"/>
                    </a:cubicBezTo>
                    <a:cubicBezTo>
                      <a:pt x="14" y="0"/>
                      <a:pt x="5" y="3"/>
                      <a:pt x="2" y="7"/>
                    </a:cubicBezTo>
                    <a:cubicBezTo>
                      <a:pt x="0" y="12"/>
                      <a:pt x="4" y="15"/>
                      <a:pt x="12" y="15"/>
                    </a:cubicBezTo>
                    <a:cubicBezTo>
                      <a:pt x="21" y="15"/>
                      <a:pt x="29" y="12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5" name="Freeform 831">
                <a:extLst>
                  <a:ext uri="{FF2B5EF4-FFF2-40B4-BE49-F238E27FC236}">
                    <a16:creationId xmlns:a16="http://schemas.microsoft.com/office/drawing/2014/main" id="{1539DB08-6BAB-49BF-9D7C-C77A4D26297A}"/>
                  </a:ext>
                </a:extLst>
              </p:cNvPr>
              <p:cNvSpPr/>
              <p:nvPr/>
            </p:nvSpPr>
            <p:spPr bwMode="auto">
              <a:xfrm>
                <a:off x="1858963" y="3554413"/>
                <a:ext cx="115888" cy="49213"/>
              </a:xfrm>
              <a:custGeom>
                <a:avLst/>
                <a:gdLst>
                  <a:gd name="T0" fmla="*/ 32 w 35"/>
                  <a:gd name="T1" fmla="*/ 7 h 15"/>
                  <a:gd name="T2" fmla="*/ 22 w 35"/>
                  <a:gd name="T3" fmla="*/ 0 h 15"/>
                  <a:gd name="T4" fmla="*/ 3 w 35"/>
                  <a:gd name="T5" fmla="*/ 7 h 15"/>
                  <a:gd name="T6" fmla="*/ 13 w 35"/>
                  <a:gd name="T7" fmla="*/ 15 h 15"/>
                  <a:gd name="T8" fmla="*/ 32 w 3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32" y="7"/>
                    </a:moveTo>
                    <a:cubicBezTo>
                      <a:pt x="35" y="3"/>
                      <a:pt x="30" y="0"/>
                      <a:pt x="22" y="0"/>
                    </a:cubicBezTo>
                    <a:cubicBezTo>
                      <a:pt x="14" y="0"/>
                      <a:pt x="5" y="3"/>
                      <a:pt x="3" y="7"/>
                    </a:cubicBezTo>
                    <a:cubicBezTo>
                      <a:pt x="0" y="12"/>
                      <a:pt x="5" y="15"/>
                      <a:pt x="13" y="15"/>
                    </a:cubicBezTo>
                    <a:cubicBezTo>
                      <a:pt x="21" y="15"/>
                      <a:pt x="30" y="12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6" name="Freeform 832">
                <a:extLst>
                  <a:ext uri="{FF2B5EF4-FFF2-40B4-BE49-F238E27FC236}">
                    <a16:creationId xmlns:a16="http://schemas.microsoft.com/office/drawing/2014/main" id="{A0F5B5EE-C5C1-4C65-A18C-69D26BCDFFDC}"/>
                  </a:ext>
                </a:extLst>
              </p:cNvPr>
              <p:cNvSpPr/>
              <p:nvPr/>
            </p:nvSpPr>
            <p:spPr bwMode="auto">
              <a:xfrm>
                <a:off x="1981200" y="3554413"/>
                <a:ext cx="111125" cy="49213"/>
              </a:xfrm>
              <a:custGeom>
                <a:avLst/>
                <a:gdLst>
                  <a:gd name="T0" fmla="*/ 32 w 34"/>
                  <a:gd name="T1" fmla="*/ 7 h 15"/>
                  <a:gd name="T2" fmla="*/ 21 w 34"/>
                  <a:gd name="T3" fmla="*/ 0 h 15"/>
                  <a:gd name="T4" fmla="*/ 2 w 34"/>
                  <a:gd name="T5" fmla="*/ 7 h 15"/>
                  <a:gd name="T6" fmla="*/ 12 w 34"/>
                  <a:gd name="T7" fmla="*/ 15 h 15"/>
                  <a:gd name="T8" fmla="*/ 32 w 34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5">
                    <a:moveTo>
                      <a:pt x="32" y="7"/>
                    </a:moveTo>
                    <a:cubicBezTo>
                      <a:pt x="34" y="3"/>
                      <a:pt x="30" y="0"/>
                      <a:pt x="21" y="0"/>
                    </a:cubicBezTo>
                    <a:cubicBezTo>
                      <a:pt x="13" y="0"/>
                      <a:pt x="5" y="3"/>
                      <a:pt x="2" y="7"/>
                    </a:cubicBezTo>
                    <a:cubicBezTo>
                      <a:pt x="0" y="12"/>
                      <a:pt x="4" y="15"/>
                      <a:pt x="12" y="15"/>
                    </a:cubicBezTo>
                    <a:cubicBezTo>
                      <a:pt x="21" y="15"/>
                      <a:pt x="29" y="12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7" name="Freeform 833">
                <a:extLst>
                  <a:ext uri="{FF2B5EF4-FFF2-40B4-BE49-F238E27FC236}">
                    <a16:creationId xmlns:a16="http://schemas.microsoft.com/office/drawing/2014/main" id="{AA75FC10-1876-4314-B697-379D5762703B}"/>
                  </a:ext>
                </a:extLst>
              </p:cNvPr>
              <p:cNvSpPr/>
              <p:nvPr/>
            </p:nvSpPr>
            <p:spPr bwMode="auto">
              <a:xfrm>
                <a:off x="1338263" y="3613151"/>
                <a:ext cx="119063" cy="52388"/>
              </a:xfrm>
              <a:custGeom>
                <a:avLst/>
                <a:gdLst>
                  <a:gd name="T0" fmla="*/ 33 w 36"/>
                  <a:gd name="T1" fmla="*/ 8 h 16"/>
                  <a:gd name="T2" fmla="*/ 24 w 36"/>
                  <a:gd name="T3" fmla="*/ 0 h 16"/>
                  <a:gd name="T4" fmla="*/ 3 w 36"/>
                  <a:gd name="T5" fmla="*/ 8 h 16"/>
                  <a:gd name="T6" fmla="*/ 13 w 36"/>
                  <a:gd name="T7" fmla="*/ 16 h 16"/>
                  <a:gd name="T8" fmla="*/ 33 w 3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6">
                    <a:moveTo>
                      <a:pt x="33" y="8"/>
                    </a:moveTo>
                    <a:cubicBezTo>
                      <a:pt x="36" y="4"/>
                      <a:pt x="32" y="0"/>
                      <a:pt x="24" y="0"/>
                    </a:cubicBezTo>
                    <a:cubicBezTo>
                      <a:pt x="15" y="0"/>
                      <a:pt x="6" y="4"/>
                      <a:pt x="3" y="8"/>
                    </a:cubicBezTo>
                    <a:cubicBezTo>
                      <a:pt x="0" y="12"/>
                      <a:pt x="5" y="16"/>
                      <a:pt x="13" y="16"/>
                    </a:cubicBezTo>
                    <a:cubicBezTo>
                      <a:pt x="21" y="16"/>
                      <a:pt x="30" y="12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8" name="Freeform 834">
                <a:extLst>
                  <a:ext uri="{FF2B5EF4-FFF2-40B4-BE49-F238E27FC236}">
                    <a16:creationId xmlns:a16="http://schemas.microsoft.com/office/drawing/2014/main" id="{32C39AD3-D62C-4D84-89C8-8F490A4AA1BC}"/>
                  </a:ext>
                </a:extLst>
              </p:cNvPr>
              <p:cNvSpPr/>
              <p:nvPr/>
            </p:nvSpPr>
            <p:spPr bwMode="auto">
              <a:xfrm>
                <a:off x="1460500" y="3613151"/>
                <a:ext cx="117475" cy="52388"/>
              </a:xfrm>
              <a:custGeom>
                <a:avLst/>
                <a:gdLst>
                  <a:gd name="T0" fmla="*/ 33 w 36"/>
                  <a:gd name="T1" fmla="*/ 8 h 16"/>
                  <a:gd name="T2" fmla="*/ 23 w 36"/>
                  <a:gd name="T3" fmla="*/ 0 h 16"/>
                  <a:gd name="T4" fmla="*/ 3 w 36"/>
                  <a:gd name="T5" fmla="*/ 8 h 16"/>
                  <a:gd name="T6" fmla="*/ 13 w 36"/>
                  <a:gd name="T7" fmla="*/ 16 h 16"/>
                  <a:gd name="T8" fmla="*/ 33 w 3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6">
                    <a:moveTo>
                      <a:pt x="33" y="8"/>
                    </a:moveTo>
                    <a:cubicBezTo>
                      <a:pt x="36" y="4"/>
                      <a:pt x="31" y="0"/>
                      <a:pt x="23" y="0"/>
                    </a:cubicBezTo>
                    <a:cubicBezTo>
                      <a:pt x="15" y="0"/>
                      <a:pt x="6" y="4"/>
                      <a:pt x="3" y="8"/>
                    </a:cubicBezTo>
                    <a:cubicBezTo>
                      <a:pt x="0" y="12"/>
                      <a:pt x="5" y="16"/>
                      <a:pt x="13" y="16"/>
                    </a:cubicBezTo>
                    <a:cubicBezTo>
                      <a:pt x="21" y="16"/>
                      <a:pt x="30" y="12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49" name="Freeform 835">
                <a:extLst>
                  <a:ext uri="{FF2B5EF4-FFF2-40B4-BE49-F238E27FC236}">
                    <a16:creationId xmlns:a16="http://schemas.microsoft.com/office/drawing/2014/main" id="{FAB47F1E-4736-4DC7-A419-4DEA86CD4C97}"/>
                  </a:ext>
                </a:extLst>
              </p:cNvPr>
              <p:cNvSpPr/>
              <p:nvPr/>
            </p:nvSpPr>
            <p:spPr bwMode="auto">
              <a:xfrm>
                <a:off x="1054100" y="3676651"/>
                <a:ext cx="117475" cy="52388"/>
              </a:xfrm>
              <a:custGeom>
                <a:avLst/>
                <a:gdLst>
                  <a:gd name="T0" fmla="*/ 33 w 36"/>
                  <a:gd name="T1" fmla="*/ 8 h 16"/>
                  <a:gd name="T2" fmla="*/ 24 w 36"/>
                  <a:gd name="T3" fmla="*/ 0 h 16"/>
                  <a:gd name="T4" fmla="*/ 3 w 36"/>
                  <a:gd name="T5" fmla="*/ 8 h 16"/>
                  <a:gd name="T6" fmla="*/ 12 w 36"/>
                  <a:gd name="T7" fmla="*/ 16 h 16"/>
                  <a:gd name="T8" fmla="*/ 33 w 3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6">
                    <a:moveTo>
                      <a:pt x="33" y="8"/>
                    </a:moveTo>
                    <a:cubicBezTo>
                      <a:pt x="36" y="4"/>
                      <a:pt x="32" y="0"/>
                      <a:pt x="24" y="0"/>
                    </a:cubicBezTo>
                    <a:cubicBezTo>
                      <a:pt x="15" y="0"/>
                      <a:pt x="6" y="4"/>
                      <a:pt x="3" y="8"/>
                    </a:cubicBezTo>
                    <a:cubicBezTo>
                      <a:pt x="0" y="13"/>
                      <a:pt x="4" y="16"/>
                      <a:pt x="12" y="16"/>
                    </a:cubicBezTo>
                    <a:cubicBezTo>
                      <a:pt x="21" y="16"/>
                      <a:pt x="30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0" name="Freeform 836">
                <a:extLst>
                  <a:ext uri="{FF2B5EF4-FFF2-40B4-BE49-F238E27FC236}">
                    <a16:creationId xmlns:a16="http://schemas.microsoft.com/office/drawing/2014/main" id="{A48337C7-0534-4803-9751-433B1E6F61AE}"/>
                  </a:ext>
                </a:extLst>
              </p:cNvPr>
              <p:cNvSpPr/>
              <p:nvPr/>
            </p:nvSpPr>
            <p:spPr bwMode="auto">
              <a:xfrm>
                <a:off x="1174750" y="3676651"/>
                <a:ext cx="117475" cy="52388"/>
              </a:xfrm>
              <a:custGeom>
                <a:avLst/>
                <a:gdLst>
                  <a:gd name="T0" fmla="*/ 33 w 36"/>
                  <a:gd name="T1" fmla="*/ 8 h 16"/>
                  <a:gd name="T2" fmla="*/ 24 w 36"/>
                  <a:gd name="T3" fmla="*/ 0 h 16"/>
                  <a:gd name="T4" fmla="*/ 3 w 36"/>
                  <a:gd name="T5" fmla="*/ 8 h 16"/>
                  <a:gd name="T6" fmla="*/ 13 w 36"/>
                  <a:gd name="T7" fmla="*/ 16 h 16"/>
                  <a:gd name="T8" fmla="*/ 33 w 3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6">
                    <a:moveTo>
                      <a:pt x="33" y="8"/>
                    </a:moveTo>
                    <a:cubicBezTo>
                      <a:pt x="36" y="4"/>
                      <a:pt x="32" y="0"/>
                      <a:pt x="24" y="0"/>
                    </a:cubicBezTo>
                    <a:cubicBezTo>
                      <a:pt x="15" y="0"/>
                      <a:pt x="6" y="4"/>
                      <a:pt x="3" y="8"/>
                    </a:cubicBezTo>
                    <a:cubicBezTo>
                      <a:pt x="0" y="13"/>
                      <a:pt x="4" y="16"/>
                      <a:pt x="13" y="16"/>
                    </a:cubicBezTo>
                    <a:cubicBezTo>
                      <a:pt x="21" y="16"/>
                      <a:pt x="30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1" name="Freeform 837">
                <a:extLst>
                  <a:ext uri="{FF2B5EF4-FFF2-40B4-BE49-F238E27FC236}">
                    <a16:creationId xmlns:a16="http://schemas.microsoft.com/office/drawing/2014/main" id="{B3511E42-74B9-406F-9EB8-0728ED2C366E}"/>
                  </a:ext>
                </a:extLst>
              </p:cNvPr>
              <p:cNvSpPr/>
              <p:nvPr/>
            </p:nvSpPr>
            <p:spPr bwMode="auto">
              <a:xfrm>
                <a:off x="2147888" y="3676651"/>
                <a:ext cx="114300" cy="52388"/>
              </a:xfrm>
              <a:custGeom>
                <a:avLst/>
                <a:gdLst>
                  <a:gd name="T0" fmla="*/ 33 w 35"/>
                  <a:gd name="T1" fmla="*/ 8 h 16"/>
                  <a:gd name="T2" fmla="*/ 22 w 35"/>
                  <a:gd name="T3" fmla="*/ 0 h 16"/>
                  <a:gd name="T4" fmla="*/ 3 w 35"/>
                  <a:gd name="T5" fmla="*/ 8 h 16"/>
                  <a:gd name="T6" fmla="*/ 14 w 35"/>
                  <a:gd name="T7" fmla="*/ 16 h 16"/>
                  <a:gd name="T8" fmla="*/ 33 w 35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6">
                    <a:moveTo>
                      <a:pt x="33" y="8"/>
                    </a:moveTo>
                    <a:cubicBezTo>
                      <a:pt x="35" y="4"/>
                      <a:pt x="31" y="0"/>
                      <a:pt x="22" y="0"/>
                    </a:cubicBezTo>
                    <a:cubicBezTo>
                      <a:pt x="14" y="0"/>
                      <a:pt x="5" y="4"/>
                      <a:pt x="3" y="8"/>
                    </a:cubicBezTo>
                    <a:cubicBezTo>
                      <a:pt x="0" y="13"/>
                      <a:pt x="5" y="16"/>
                      <a:pt x="14" y="16"/>
                    </a:cubicBezTo>
                    <a:cubicBezTo>
                      <a:pt x="22" y="16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2" name="Freeform 838">
                <a:extLst>
                  <a:ext uri="{FF2B5EF4-FFF2-40B4-BE49-F238E27FC236}">
                    <a16:creationId xmlns:a16="http://schemas.microsoft.com/office/drawing/2014/main" id="{CD252114-CE2B-4C51-AB91-445B98DFF39A}"/>
                  </a:ext>
                </a:extLst>
              </p:cNvPr>
              <p:cNvSpPr/>
              <p:nvPr/>
            </p:nvSpPr>
            <p:spPr bwMode="auto">
              <a:xfrm>
                <a:off x="2271713" y="3676651"/>
                <a:ext cx="111125" cy="52388"/>
              </a:xfrm>
              <a:custGeom>
                <a:avLst/>
                <a:gdLst>
                  <a:gd name="T0" fmla="*/ 32 w 34"/>
                  <a:gd name="T1" fmla="*/ 8 h 16"/>
                  <a:gd name="T2" fmla="*/ 21 w 34"/>
                  <a:gd name="T3" fmla="*/ 0 h 16"/>
                  <a:gd name="T4" fmla="*/ 2 w 34"/>
                  <a:gd name="T5" fmla="*/ 8 h 16"/>
                  <a:gd name="T6" fmla="*/ 13 w 34"/>
                  <a:gd name="T7" fmla="*/ 16 h 16"/>
                  <a:gd name="T8" fmla="*/ 32 w 34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6">
                    <a:moveTo>
                      <a:pt x="32" y="8"/>
                    </a:moveTo>
                    <a:cubicBezTo>
                      <a:pt x="34" y="4"/>
                      <a:pt x="29" y="0"/>
                      <a:pt x="21" y="0"/>
                    </a:cubicBezTo>
                    <a:cubicBezTo>
                      <a:pt x="13" y="0"/>
                      <a:pt x="4" y="4"/>
                      <a:pt x="2" y="8"/>
                    </a:cubicBezTo>
                    <a:cubicBezTo>
                      <a:pt x="0" y="13"/>
                      <a:pt x="4" y="16"/>
                      <a:pt x="13" y="16"/>
                    </a:cubicBezTo>
                    <a:cubicBezTo>
                      <a:pt x="21" y="16"/>
                      <a:pt x="30" y="13"/>
                      <a:pt x="3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3" name="Freeform 839">
                <a:extLst>
                  <a:ext uri="{FF2B5EF4-FFF2-40B4-BE49-F238E27FC236}">
                    <a16:creationId xmlns:a16="http://schemas.microsoft.com/office/drawing/2014/main" id="{46E445B0-9D1F-4EB0-B3E0-492BC3786D6A}"/>
                  </a:ext>
                </a:extLst>
              </p:cNvPr>
              <p:cNvSpPr/>
              <p:nvPr/>
            </p:nvSpPr>
            <p:spPr bwMode="auto">
              <a:xfrm>
                <a:off x="2393950" y="3676651"/>
                <a:ext cx="111125" cy="52388"/>
              </a:xfrm>
              <a:custGeom>
                <a:avLst/>
                <a:gdLst>
                  <a:gd name="T0" fmla="*/ 32 w 34"/>
                  <a:gd name="T1" fmla="*/ 8 h 16"/>
                  <a:gd name="T2" fmla="*/ 21 w 34"/>
                  <a:gd name="T3" fmla="*/ 0 h 16"/>
                  <a:gd name="T4" fmla="*/ 2 w 34"/>
                  <a:gd name="T5" fmla="*/ 8 h 16"/>
                  <a:gd name="T6" fmla="*/ 13 w 34"/>
                  <a:gd name="T7" fmla="*/ 16 h 16"/>
                  <a:gd name="T8" fmla="*/ 32 w 34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6">
                    <a:moveTo>
                      <a:pt x="32" y="8"/>
                    </a:moveTo>
                    <a:cubicBezTo>
                      <a:pt x="34" y="4"/>
                      <a:pt x="29" y="0"/>
                      <a:pt x="21" y="0"/>
                    </a:cubicBezTo>
                    <a:cubicBezTo>
                      <a:pt x="13" y="0"/>
                      <a:pt x="4" y="4"/>
                      <a:pt x="2" y="8"/>
                    </a:cubicBezTo>
                    <a:cubicBezTo>
                      <a:pt x="0" y="13"/>
                      <a:pt x="5" y="16"/>
                      <a:pt x="13" y="16"/>
                    </a:cubicBezTo>
                    <a:cubicBezTo>
                      <a:pt x="21" y="16"/>
                      <a:pt x="30" y="13"/>
                      <a:pt x="3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4" name="Freeform 840">
                <a:extLst>
                  <a:ext uri="{FF2B5EF4-FFF2-40B4-BE49-F238E27FC236}">
                    <a16:creationId xmlns:a16="http://schemas.microsoft.com/office/drawing/2014/main" id="{96E4F464-C5F8-4B54-83A3-9AD69EE12B59}"/>
                  </a:ext>
                </a:extLst>
              </p:cNvPr>
              <p:cNvSpPr/>
              <p:nvPr/>
            </p:nvSpPr>
            <p:spPr bwMode="auto">
              <a:xfrm>
                <a:off x="2514600" y="3676651"/>
                <a:ext cx="111125" cy="52388"/>
              </a:xfrm>
              <a:custGeom>
                <a:avLst/>
                <a:gdLst>
                  <a:gd name="T0" fmla="*/ 32 w 34"/>
                  <a:gd name="T1" fmla="*/ 8 h 16"/>
                  <a:gd name="T2" fmla="*/ 21 w 34"/>
                  <a:gd name="T3" fmla="*/ 0 h 16"/>
                  <a:gd name="T4" fmla="*/ 2 w 34"/>
                  <a:gd name="T5" fmla="*/ 8 h 16"/>
                  <a:gd name="T6" fmla="*/ 13 w 34"/>
                  <a:gd name="T7" fmla="*/ 16 h 16"/>
                  <a:gd name="T8" fmla="*/ 32 w 34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6">
                    <a:moveTo>
                      <a:pt x="32" y="8"/>
                    </a:moveTo>
                    <a:cubicBezTo>
                      <a:pt x="34" y="4"/>
                      <a:pt x="29" y="0"/>
                      <a:pt x="21" y="0"/>
                    </a:cubicBezTo>
                    <a:cubicBezTo>
                      <a:pt x="13" y="0"/>
                      <a:pt x="4" y="4"/>
                      <a:pt x="2" y="8"/>
                    </a:cubicBezTo>
                    <a:cubicBezTo>
                      <a:pt x="0" y="13"/>
                      <a:pt x="5" y="16"/>
                      <a:pt x="13" y="16"/>
                    </a:cubicBezTo>
                    <a:cubicBezTo>
                      <a:pt x="22" y="16"/>
                      <a:pt x="30" y="13"/>
                      <a:pt x="3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5" name="Freeform 841">
                <a:extLst>
                  <a:ext uri="{FF2B5EF4-FFF2-40B4-BE49-F238E27FC236}">
                    <a16:creationId xmlns:a16="http://schemas.microsoft.com/office/drawing/2014/main" id="{299214BE-A269-4EB0-8A11-0747BDCE6D73}"/>
                  </a:ext>
                </a:extLst>
              </p:cNvPr>
              <p:cNvSpPr/>
              <p:nvPr/>
            </p:nvSpPr>
            <p:spPr bwMode="auto">
              <a:xfrm>
                <a:off x="2111375" y="3741738"/>
                <a:ext cx="117475" cy="52388"/>
              </a:xfrm>
              <a:custGeom>
                <a:avLst/>
                <a:gdLst>
                  <a:gd name="T0" fmla="*/ 34 w 36"/>
                  <a:gd name="T1" fmla="*/ 8 h 16"/>
                  <a:gd name="T2" fmla="*/ 23 w 36"/>
                  <a:gd name="T3" fmla="*/ 0 h 16"/>
                  <a:gd name="T4" fmla="*/ 3 w 36"/>
                  <a:gd name="T5" fmla="*/ 8 h 16"/>
                  <a:gd name="T6" fmla="*/ 14 w 36"/>
                  <a:gd name="T7" fmla="*/ 16 h 16"/>
                  <a:gd name="T8" fmla="*/ 34 w 3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6">
                    <a:moveTo>
                      <a:pt x="34" y="8"/>
                    </a:moveTo>
                    <a:cubicBezTo>
                      <a:pt x="36" y="4"/>
                      <a:pt x="31" y="0"/>
                      <a:pt x="23" y="0"/>
                    </a:cubicBezTo>
                    <a:cubicBezTo>
                      <a:pt x="14" y="0"/>
                      <a:pt x="5" y="4"/>
                      <a:pt x="3" y="8"/>
                    </a:cubicBezTo>
                    <a:cubicBezTo>
                      <a:pt x="0" y="13"/>
                      <a:pt x="5" y="16"/>
                      <a:pt x="14" y="16"/>
                    </a:cubicBezTo>
                    <a:cubicBezTo>
                      <a:pt x="22" y="16"/>
                      <a:pt x="31" y="13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6" name="Freeform 842">
                <a:extLst>
                  <a:ext uri="{FF2B5EF4-FFF2-40B4-BE49-F238E27FC236}">
                    <a16:creationId xmlns:a16="http://schemas.microsoft.com/office/drawing/2014/main" id="{903648C7-52A6-474A-A484-0CA0D054AB28}"/>
                  </a:ext>
                </a:extLst>
              </p:cNvPr>
              <p:cNvSpPr/>
              <p:nvPr/>
            </p:nvSpPr>
            <p:spPr bwMode="auto">
              <a:xfrm>
                <a:off x="2236788" y="3741738"/>
                <a:ext cx="114300" cy="52388"/>
              </a:xfrm>
              <a:custGeom>
                <a:avLst/>
                <a:gdLst>
                  <a:gd name="T0" fmla="*/ 33 w 35"/>
                  <a:gd name="T1" fmla="*/ 8 h 16"/>
                  <a:gd name="T2" fmla="*/ 22 w 35"/>
                  <a:gd name="T3" fmla="*/ 0 h 16"/>
                  <a:gd name="T4" fmla="*/ 2 w 35"/>
                  <a:gd name="T5" fmla="*/ 8 h 16"/>
                  <a:gd name="T6" fmla="*/ 13 w 35"/>
                  <a:gd name="T7" fmla="*/ 16 h 16"/>
                  <a:gd name="T8" fmla="*/ 33 w 35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6">
                    <a:moveTo>
                      <a:pt x="33" y="8"/>
                    </a:moveTo>
                    <a:cubicBezTo>
                      <a:pt x="35" y="4"/>
                      <a:pt x="30" y="0"/>
                      <a:pt x="22" y="0"/>
                    </a:cubicBezTo>
                    <a:cubicBezTo>
                      <a:pt x="14" y="0"/>
                      <a:pt x="5" y="4"/>
                      <a:pt x="2" y="8"/>
                    </a:cubicBezTo>
                    <a:cubicBezTo>
                      <a:pt x="0" y="13"/>
                      <a:pt x="5" y="16"/>
                      <a:pt x="13" y="16"/>
                    </a:cubicBezTo>
                    <a:cubicBezTo>
                      <a:pt x="22" y="16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7" name="Freeform 843">
                <a:extLst>
                  <a:ext uri="{FF2B5EF4-FFF2-40B4-BE49-F238E27FC236}">
                    <a16:creationId xmlns:a16="http://schemas.microsoft.com/office/drawing/2014/main" id="{E8F98B90-0FEF-4EB8-958F-B11A70E7B8B1}"/>
                  </a:ext>
                </a:extLst>
              </p:cNvPr>
              <p:cNvSpPr/>
              <p:nvPr/>
            </p:nvSpPr>
            <p:spPr bwMode="auto">
              <a:xfrm>
                <a:off x="2360613" y="3741738"/>
                <a:ext cx="114300" cy="52388"/>
              </a:xfrm>
              <a:custGeom>
                <a:avLst/>
                <a:gdLst>
                  <a:gd name="T0" fmla="*/ 32 w 35"/>
                  <a:gd name="T1" fmla="*/ 8 h 16"/>
                  <a:gd name="T2" fmla="*/ 21 w 35"/>
                  <a:gd name="T3" fmla="*/ 0 h 16"/>
                  <a:gd name="T4" fmla="*/ 2 w 35"/>
                  <a:gd name="T5" fmla="*/ 8 h 16"/>
                  <a:gd name="T6" fmla="*/ 13 w 35"/>
                  <a:gd name="T7" fmla="*/ 16 h 16"/>
                  <a:gd name="T8" fmla="*/ 32 w 35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6">
                    <a:moveTo>
                      <a:pt x="32" y="8"/>
                    </a:moveTo>
                    <a:cubicBezTo>
                      <a:pt x="35" y="4"/>
                      <a:pt x="30" y="0"/>
                      <a:pt x="21" y="0"/>
                    </a:cubicBezTo>
                    <a:cubicBezTo>
                      <a:pt x="13" y="0"/>
                      <a:pt x="4" y="4"/>
                      <a:pt x="2" y="8"/>
                    </a:cubicBezTo>
                    <a:cubicBezTo>
                      <a:pt x="0" y="13"/>
                      <a:pt x="5" y="16"/>
                      <a:pt x="13" y="16"/>
                    </a:cubicBezTo>
                    <a:cubicBezTo>
                      <a:pt x="21" y="16"/>
                      <a:pt x="30" y="13"/>
                      <a:pt x="3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8" name="Freeform 844">
                <a:extLst>
                  <a:ext uri="{FF2B5EF4-FFF2-40B4-BE49-F238E27FC236}">
                    <a16:creationId xmlns:a16="http://schemas.microsoft.com/office/drawing/2014/main" id="{AB6E9DA3-42F6-4BF0-9981-8B7F9AC3D38A}"/>
                  </a:ext>
                </a:extLst>
              </p:cNvPr>
              <p:cNvSpPr/>
              <p:nvPr/>
            </p:nvSpPr>
            <p:spPr bwMode="auto">
              <a:xfrm>
                <a:off x="2481263" y="3741738"/>
                <a:ext cx="115888" cy="52388"/>
              </a:xfrm>
              <a:custGeom>
                <a:avLst/>
                <a:gdLst>
                  <a:gd name="T0" fmla="*/ 33 w 35"/>
                  <a:gd name="T1" fmla="*/ 8 h 16"/>
                  <a:gd name="T2" fmla="*/ 22 w 35"/>
                  <a:gd name="T3" fmla="*/ 0 h 16"/>
                  <a:gd name="T4" fmla="*/ 2 w 35"/>
                  <a:gd name="T5" fmla="*/ 8 h 16"/>
                  <a:gd name="T6" fmla="*/ 14 w 35"/>
                  <a:gd name="T7" fmla="*/ 16 h 16"/>
                  <a:gd name="T8" fmla="*/ 33 w 35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6">
                    <a:moveTo>
                      <a:pt x="33" y="8"/>
                    </a:moveTo>
                    <a:cubicBezTo>
                      <a:pt x="35" y="4"/>
                      <a:pt x="30" y="0"/>
                      <a:pt x="22" y="0"/>
                    </a:cubicBezTo>
                    <a:cubicBezTo>
                      <a:pt x="13" y="0"/>
                      <a:pt x="4" y="4"/>
                      <a:pt x="2" y="8"/>
                    </a:cubicBezTo>
                    <a:cubicBezTo>
                      <a:pt x="0" y="13"/>
                      <a:pt x="5" y="16"/>
                      <a:pt x="14" y="16"/>
                    </a:cubicBezTo>
                    <a:cubicBezTo>
                      <a:pt x="22" y="16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59" name="Freeform 845">
                <a:extLst>
                  <a:ext uri="{FF2B5EF4-FFF2-40B4-BE49-F238E27FC236}">
                    <a16:creationId xmlns:a16="http://schemas.microsoft.com/office/drawing/2014/main" id="{B80963E8-557A-4202-827D-79D1008F2A65}"/>
                  </a:ext>
                </a:extLst>
              </p:cNvPr>
              <p:cNvSpPr/>
              <p:nvPr/>
            </p:nvSpPr>
            <p:spPr bwMode="auto">
              <a:xfrm>
                <a:off x="2200275" y="3806826"/>
                <a:ext cx="117475" cy="55563"/>
              </a:xfrm>
              <a:custGeom>
                <a:avLst/>
                <a:gdLst>
                  <a:gd name="T0" fmla="*/ 34 w 36"/>
                  <a:gd name="T1" fmla="*/ 8 h 17"/>
                  <a:gd name="T2" fmla="*/ 22 w 36"/>
                  <a:gd name="T3" fmla="*/ 0 h 17"/>
                  <a:gd name="T4" fmla="*/ 3 w 36"/>
                  <a:gd name="T5" fmla="*/ 8 h 17"/>
                  <a:gd name="T6" fmla="*/ 14 w 36"/>
                  <a:gd name="T7" fmla="*/ 17 h 17"/>
                  <a:gd name="T8" fmla="*/ 34 w 36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7">
                    <a:moveTo>
                      <a:pt x="34" y="8"/>
                    </a:moveTo>
                    <a:cubicBezTo>
                      <a:pt x="36" y="4"/>
                      <a:pt x="31" y="0"/>
                      <a:pt x="22" y="0"/>
                    </a:cubicBezTo>
                    <a:cubicBezTo>
                      <a:pt x="14" y="0"/>
                      <a:pt x="5" y="4"/>
                      <a:pt x="3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2" y="17"/>
                      <a:pt x="31" y="13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0" name="Freeform 846">
                <a:extLst>
                  <a:ext uri="{FF2B5EF4-FFF2-40B4-BE49-F238E27FC236}">
                    <a16:creationId xmlns:a16="http://schemas.microsoft.com/office/drawing/2014/main" id="{15C35CC9-65AE-4B19-8C61-119A4E727EDA}"/>
                  </a:ext>
                </a:extLst>
              </p:cNvPr>
              <p:cNvSpPr/>
              <p:nvPr/>
            </p:nvSpPr>
            <p:spPr bwMode="auto">
              <a:xfrm>
                <a:off x="2324100" y="3806826"/>
                <a:ext cx="119063" cy="55563"/>
              </a:xfrm>
              <a:custGeom>
                <a:avLst/>
                <a:gdLst>
                  <a:gd name="T0" fmla="*/ 33 w 36"/>
                  <a:gd name="T1" fmla="*/ 8 h 17"/>
                  <a:gd name="T2" fmla="*/ 22 w 36"/>
                  <a:gd name="T3" fmla="*/ 0 h 17"/>
                  <a:gd name="T4" fmla="*/ 3 w 36"/>
                  <a:gd name="T5" fmla="*/ 8 h 17"/>
                  <a:gd name="T6" fmla="*/ 14 w 36"/>
                  <a:gd name="T7" fmla="*/ 17 h 17"/>
                  <a:gd name="T8" fmla="*/ 33 w 36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7">
                    <a:moveTo>
                      <a:pt x="33" y="8"/>
                    </a:moveTo>
                    <a:cubicBezTo>
                      <a:pt x="36" y="4"/>
                      <a:pt x="31" y="0"/>
                      <a:pt x="22" y="0"/>
                    </a:cubicBezTo>
                    <a:cubicBezTo>
                      <a:pt x="14" y="0"/>
                      <a:pt x="5" y="4"/>
                      <a:pt x="3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2" y="17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1" name="Freeform 847">
                <a:extLst>
                  <a:ext uri="{FF2B5EF4-FFF2-40B4-BE49-F238E27FC236}">
                    <a16:creationId xmlns:a16="http://schemas.microsoft.com/office/drawing/2014/main" id="{4DFEDA6A-E32B-4210-BF4C-0F8894950243}"/>
                  </a:ext>
                </a:extLst>
              </p:cNvPr>
              <p:cNvSpPr/>
              <p:nvPr/>
            </p:nvSpPr>
            <p:spPr bwMode="auto">
              <a:xfrm>
                <a:off x="2449513" y="3806826"/>
                <a:ext cx="114300" cy="55563"/>
              </a:xfrm>
              <a:custGeom>
                <a:avLst/>
                <a:gdLst>
                  <a:gd name="T0" fmla="*/ 33 w 35"/>
                  <a:gd name="T1" fmla="*/ 8 h 17"/>
                  <a:gd name="T2" fmla="*/ 22 w 35"/>
                  <a:gd name="T3" fmla="*/ 0 h 17"/>
                  <a:gd name="T4" fmla="*/ 2 w 35"/>
                  <a:gd name="T5" fmla="*/ 8 h 17"/>
                  <a:gd name="T6" fmla="*/ 14 w 35"/>
                  <a:gd name="T7" fmla="*/ 17 h 17"/>
                  <a:gd name="T8" fmla="*/ 33 w 35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7">
                    <a:moveTo>
                      <a:pt x="33" y="8"/>
                    </a:moveTo>
                    <a:cubicBezTo>
                      <a:pt x="35" y="4"/>
                      <a:pt x="30" y="0"/>
                      <a:pt x="22" y="0"/>
                    </a:cubicBezTo>
                    <a:cubicBezTo>
                      <a:pt x="13" y="0"/>
                      <a:pt x="5" y="4"/>
                      <a:pt x="2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2" y="17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2" name="Freeform 848">
                <a:extLst>
                  <a:ext uri="{FF2B5EF4-FFF2-40B4-BE49-F238E27FC236}">
                    <a16:creationId xmlns:a16="http://schemas.microsoft.com/office/drawing/2014/main" id="{958315FB-22E7-404E-9BE7-CDECDB56DD78}"/>
                  </a:ext>
                </a:extLst>
              </p:cNvPr>
              <p:cNvSpPr/>
              <p:nvPr/>
            </p:nvSpPr>
            <p:spPr bwMode="auto">
              <a:xfrm>
                <a:off x="2163763" y="3876676"/>
                <a:ext cx="117475" cy="55563"/>
              </a:xfrm>
              <a:custGeom>
                <a:avLst/>
                <a:gdLst>
                  <a:gd name="T0" fmla="*/ 34 w 36"/>
                  <a:gd name="T1" fmla="*/ 8 h 17"/>
                  <a:gd name="T2" fmla="*/ 23 w 36"/>
                  <a:gd name="T3" fmla="*/ 0 h 17"/>
                  <a:gd name="T4" fmla="*/ 3 w 36"/>
                  <a:gd name="T5" fmla="*/ 8 h 17"/>
                  <a:gd name="T6" fmla="*/ 14 w 36"/>
                  <a:gd name="T7" fmla="*/ 17 h 17"/>
                  <a:gd name="T8" fmla="*/ 34 w 36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7">
                    <a:moveTo>
                      <a:pt x="34" y="8"/>
                    </a:moveTo>
                    <a:cubicBezTo>
                      <a:pt x="36" y="3"/>
                      <a:pt x="31" y="0"/>
                      <a:pt x="23" y="0"/>
                    </a:cubicBezTo>
                    <a:cubicBezTo>
                      <a:pt x="14" y="0"/>
                      <a:pt x="5" y="3"/>
                      <a:pt x="3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3" y="17"/>
                      <a:pt x="32" y="13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3" name="Freeform 849">
                <a:extLst>
                  <a:ext uri="{FF2B5EF4-FFF2-40B4-BE49-F238E27FC236}">
                    <a16:creationId xmlns:a16="http://schemas.microsoft.com/office/drawing/2014/main" id="{4C6AF64E-0A92-43D0-95BB-41EA1534062A}"/>
                  </a:ext>
                </a:extLst>
              </p:cNvPr>
              <p:cNvSpPr/>
              <p:nvPr/>
            </p:nvSpPr>
            <p:spPr bwMode="auto">
              <a:xfrm>
                <a:off x="2292350" y="3876676"/>
                <a:ext cx="117475" cy="55563"/>
              </a:xfrm>
              <a:custGeom>
                <a:avLst/>
                <a:gdLst>
                  <a:gd name="T0" fmla="*/ 33 w 36"/>
                  <a:gd name="T1" fmla="*/ 8 h 17"/>
                  <a:gd name="T2" fmla="*/ 22 w 36"/>
                  <a:gd name="T3" fmla="*/ 0 h 17"/>
                  <a:gd name="T4" fmla="*/ 2 w 36"/>
                  <a:gd name="T5" fmla="*/ 8 h 17"/>
                  <a:gd name="T6" fmla="*/ 13 w 36"/>
                  <a:gd name="T7" fmla="*/ 17 h 17"/>
                  <a:gd name="T8" fmla="*/ 33 w 36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7">
                    <a:moveTo>
                      <a:pt x="33" y="8"/>
                    </a:moveTo>
                    <a:cubicBezTo>
                      <a:pt x="36" y="3"/>
                      <a:pt x="30" y="0"/>
                      <a:pt x="22" y="0"/>
                    </a:cubicBezTo>
                    <a:cubicBezTo>
                      <a:pt x="13" y="0"/>
                      <a:pt x="4" y="3"/>
                      <a:pt x="2" y="8"/>
                    </a:cubicBezTo>
                    <a:cubicBezTo>
                      <a:pt x="0" y="13"/>
                      <a:pt x="5" y="17"/>
                      <a:pt x="13" y="17"/>
                    </a:cubicBezTo>
                    <a:cubicBezTo>
                      <a:pt x="22" y="17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4" name="Freeform 850">
                <a:extLst>
                  <a:ext uri="{FF2B5EF4-FFF2-40B4-BE49-F238E27FC236}">
                    <a16:creationId xmlns:a16="http://schemas.microsoft.com/office/drawing/2014/main" id="{F9339613-E4BF-48D1-9F90-105BA8F3B62C}"/>
                  </a:ext>
                </a:extLst>
              </p:cNvPr>
              <p:cNvSpPr/>
              <p:nvPr/>
            </p:nvSpPr>
            <p:spPr bwMode="auto">
              <a:xfrm>
                <a:off x="2416175" y="3876676"/>
                <a:ext cx="117475" cy="55563"/>
              </a:xfrm>
              <a:custGeom>
                <a:avLst/>
                <a:gdLst>
                  <a:gd name="T0" fmla="*/ 33 w 36"/>
                  <a:gd name="T1" fmla="*/ 8 h 17"/>
                  <a:gd name="T2" fmla="*/ 22 w 36"/>
                  <a:gd name="T3" fmla="*/ 0 h 17"/>
                  <a:gd name="T4" fmla="*/ 2 w 36"/>
                  <a:gd name="T5" fmla="*/ 8 h 17"/>
                  <a:gd name="T6" fmla="*/ 14 w 36"/>
                  <a:gd name="T7" fmla="*/ 17 h 17"/>
                  <a:gd name="T8" fmla="*/ 33 w 36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7">
                    <a:moveTo>
                      <a:pt x="33" y="8"/>
                    </a:moveTo>
                    <a:cubicBezTo>
                      <a:pt x="36" y="3"/>
                      <a:pt x="31" y="0"/>
                      <a:pt x="22" y="0"/>
                    </a:cubicBezTo>
                    <a:cubicBezTo>
                      <a:pt x="13" y="0"/>
                      <a:pt x="5" y="3"/>
                      <a:pt x="2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2" y="17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5" name="Freeform 851">
                <a:extLst>
                  <a:ext uri="{FF2B5EF4-FFF2-40B4-BE49-F238E27FC236}">
                    <a16:creationId xmlns:a16="http://schemas.microsoft.com/office/drawing/2014/main" id="{D7DCF1B2-581A-4BA6-9221-FD96CAC8FC8A}"/>
                  </a:ext>
                </a:extLst>
              </p:cNvPr>
              <p:cNvSpPr/>
              <p:nvPr/>
            </p:nvSpPr>
            <p:spPr bwMode="auto">
              <a:xfrm>
                <a:off x="2128838" y="3944938"/>
                <a:ext cx="120650" cy="55563"/>
              </a:xfrm>
              <a:custGeom>
                <a:avLst/>
                <a:gdLst>
                  <a:gd name="T0" fmla="*/ 34 w 37"/>
                  <a:gd name="T1" fmla="*/ 8 h 17"/>
                  <a:gd name="T2" fmla="*/ 23 w 37"/>
                  <a:gd name="T3" fmla="*/ 0 h 17"/>
                  <a:gd name="T4" fmla="*/ 3 w 37"/>
                  <a:gd name="T5" fmla="*/ 8 h 17"/>
                  <a:gd name="T6" fmla="*/ 14 w 37"/>
                  <a:gd name="T7" fmla="*/ 17 h 17"/>
                  <a:gd name="T8" fmla="*/ 34 w 37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7">
                    <a:moveTo>
                      <a:pt x="34" y="8"/>
                    </a:moveTo>
                    <a:cubicBezTo>
                      <a:pt x="37" y="3"/>
                      <a:pt x="32" y="0"/>
                      <a:pt x="23" y="0"/>
                    </a:cubicBezTo>
                    <a:cubicBezTo>
                      <a:pt x="14" y="0"/>
                      <a:pt x="5" y="3"/>
                      <a:pt x="3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3" y="17"/>
                      <a:pt x="32" y="13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6" name="Freeform 852">
                <a:extLst>
                  <a:ext uri="{FF2B5EF4-FFF2-40B4-BE49-F238E27FC236}">
                    <a16:creationId xmlns:a16="http://schemas.microsoft.com/office/drawing/2014/main" id="{26860FC7-0C5F-4969-8997-F97444C771A3}"/>
                  </a:ext>
                </a:extLst>
              </p:cNvPr>
              <p:cNvSpPr/>
              <p:nvPr/>
            </p:nvSpPr>
            <p:spPr bwMode="auto">
              <a:xfrm>
                <a:off x="2255838" y="3944938"/>
                <a:ext cx="117475" cy="55563"/>
              </a:xfrm>
              <a:custGeom>
                <a:avLst/>
                <a:gdLst>
                  <a:gd name="T0" fmla="*/ 34 w 36"/>
                  <a:gd name="T1" fmla="*/ 8 h 17"/>
                  <a:gd name="T2" fmla="*/ 22 w 36"/>
                  <a:gd name="T3" fmla="*/ 0 h 17"/>
                  <a:gd name="T4" fmla="*/ 2 w 36"/>
                  <a:gd name="T5" fmla="*/ 8 h 17"/>
                  <a:gd name="T6" fmla="*/ 14 w 36"/>
                  <a:gd name="T7" fmla="*/ 17 h 17"/>
                  <a:gd name="T8" fmla="*/ 34 w 36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7">
                    <a:moveTo>
                      <a:pt x="34" y="8"/>
                    </a:moveTo>
                    <a:cubicBezTo>
                      <a:pt x="36" y="3"/>
                      <a:pt x="31" y="0"/>
                      <a:pt x="22" y="0"/>
                    </a:cubicBezTo>
                    <a:cubicBezTo>
                      <a:pt x="14" y="0"/>
                      <a:pt x="5" y="3"/>
                      <a:pt x="2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3" y="17"/>
                      <a:pt x="32" y="13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7" name="Freeform 853">
                <a:extLst>
                  <a:ext uri="{FF2B5EF4-FFF2-40B4-BE49-F238E27FC236}">
                    <a16:creationId xmlns:a16="http://schemas.microsoft.com/office/drawing/2014/main" id="{28D9FBA4-EA7B-4C40-BB24-E49488D60267}"/>
                  </a:ext>
                </a:extLst>
              </p:cNvPr>
              <p:cNvSpPr/>
              <p:nvPr/>
            </p:nvSpPr>
            <p:spPr bwMode="auto">
              <a:xfrm>
                <a:off x="2382838" y="3944938"/>
                <a:ext cx="119063" cy="55563"/>
              </a:xfrm>
              <a:custGeom>
                <a:avLst/>
                <a:gdLst>
                  <a:gd name="T0" fmla="*/ 33 w 36"/>
                  <a:gd name="T1" fmla="*/ 8 h 17"/>
                  <a:gd name="T2" fmla="*/ 22 w 36"/>
                  <a:gd name="T3" fmla="*/ 0 h 17"/>
                  <a:gd name="T4" fmla="*/ 2 w 36"/>
                  <a:gd name="T5" fmla="*/ 8 h 17"/>
                  <a:gd name="T6" fmla="*/ 14 w 36"/>
                  <a:gd name="T7" fmla="*/ 17 h 17"/>
                  <a:gd name="T8" fmla="*/ 33 w 36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7">
                    <a:moveTo>
                      <a:pt x="33" y="8"/>
                    </a:moveTo>
                    <a:cubicBezTo>
                      <a:pt x="36" y="3"/>
                      <a:pt x="31" y="0"/>
                      <a:pt x="22" y="0"/>
                    </a:cubicBezTo>
                    <a:cubicBezTo>
                      <a:pt x="13" y="0"/>
                      <a:pt x="4" y="3"/>
                      <a:pt x="2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2" y="17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8" name="Freeform 854">
                <a:extLst>
                  <a:ext uri="{FF2B5EF4-FFF2-40B4-BE49-F238E27FC236}">
                    <a16:creationId xmlns:a16="http://schemas.microsoft.com/office/drawing/2014/main" id="{1433EE76-60BB-49A3-88AB-AD2E1383594D}"/>
                  </a:ext>
                </a:extLst>
              </p:cNvPr>
              <p:cNvSpPr/>
              <p:nvPr/>
            </p:nvSpPr>
            <p:spPr bwMode="auto">
              <a:xfrm>
                <a:off x="2219325" y="4013201"/>
                <a:ext cx="122238" cy="60325"/>
              </a:xfrm>
              <a:custGeom>
                <a:avLst/>
                <a:gdLst>
                  <a:gd name="T0" fmla="*/ 34 w 37"/>
                  <a:gd name="T1" fmla="*/ 9 h 18"/>
                  <a:gd name="T2" fmla="*/ 23 w 37"/>
                  <a:gd name="T3" fmla="*/ 0 h 18"/>
                  <a:gd name="T4" fmla="*/ 3 w 37"/>
                  <a:gd name="T5" fmla="*/ 9 h 18"/>
                  <a:gd name="T6" fmla="*/ 14 w 37"/>
                  <a:gd name="T7" fmla="*/ 18 h 18"/>
                  <a:gd name="T8" fmla="*/ 34 w 37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8">
                    <a:moveTo>
                      <a:pt x="34" y="9"/>
                    </a:moveTo>
                    <a:cubicBezTo>
                      <a:pt x="37" y="4"/>
                      <a:pt x="32" y="0"/>
                      <a:pt x="23" y="0"/>
                    </a:cubicBezTo>
                    <a:cubicBezTo>
                      <a:pt x="14" y="0"/>
                      <a:pt x="5" y="4"/>
                      <a:pt x="3" y="9"/>
                    </a:cubicBezTo>
                    <a:cubicBezTo>
                      <a:pt x="0" y="14"/>
                      <a:pt x="5" y="18"/>
                      <a:pt x="14" y="18"/>
                    </a:cubicBezTo>
                    <a:cubicBezTo>
                      <a:pt x="23" y="18"/>
                      <a:pt x="32" y="14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69" name="Freeform 855">
                <a:extLst>
                  <a:ext uri="{FF2B5EF4-FFF2-40B4-BE49-F238E27FC236}">
                    <a16:creationId xmlns:a16="http://schemas.microsoft.com/office/drawing/2014/main" id="{6AEC65D8-302F-4205-ABF0-9DFC21B67811}"/>
                  </a:ext>
                </a:extLst>
              </p:cNvPr>
              <p:cNvSpPr/>
              <p:nvPr/>
            </p:nvSpPr>
            <p:spPr bwMode="auto">
              <a:xfrm>
                <a:off x="2347913" y="4013201"/>
                <a:ext cx="120650" cy="60325"/>
              </a:xfrm>
              <a:custGeom>
                <a:avLst/>
                <a:gdLst>
                  <a:gd name="T0" fmla="*/ 34 w 37"/>
                  <a:gd name="T1" fmla="*/ 9 h 18"/>
                  <a:gd name="T2" fmla="*/ 23 w 37"/>
                  <a:gd name="T3" fmla="*/ 0 h 18"/>
                  <a:gd name="T4" fmla="*/ 2 w 37"/>
                  <a:gd name="T5" fmla="*/ 9 h 18"/>
                  <a:gd name="T6" fmla="*/ 14 w 37"/>
                  <a:gd name="T7" fmla="*/ 18 h 18"/>
                  <a:gd name="T8" fmla="*/ 34 w 37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8">
                    <a:moveTo>
                      <a:pt x="34" y="9"/>
                    </a:moveTo>
                    <a:cubicBezTo>
                      <a:pt x="37" y="4"/>
                      <a:pt x="31" y="0"/>
                      <a:pt x="23" y="0"/>
                    </a:cubicBezTo>
                    <a:cubicBezTo>
                      <a:pt x="14" y="0"/>
                      <a:pt x="5" y="4"/>
                      <a:pt x="2" y="9"/>
                    </a:cubicBezTo>
                    <a:cubicBezTo>
                      <a:pt x="0" y="14"/>
                      <a:pt x="5" y="18"/>
                      <a:pt x="14" y="18"/>
                    </a:cubicBezTo>
                    <a:cubicBezTo>
                      <a:pt x="23" y="18"/>
                      <a:pt x="32" y="14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0" name="Freeform 856">
                <a:extLst>
                  <a:ext uri="{FF2B5EF4-FFF2-40B4-BE49-F238E27FC236}">
                    <a16:creationId xmlns:a16="http://schemas.microsoft.com/office/drawing/2014/main" id="{496DB608-5648-410A-8421-E50129EF74E5}"/>
                  </a:ext>
                </a:extLst>
              </p:cNvPr>
              <p:cNvSpPr/>
              <p:nvPr/>
            </p:nvSpPr>
            <p:spPr bwMode="auto">
              <a:xfrm>
                <a:off x="2311400" y="4086226"/>
                <a:ext cx="120650" cy="61913"/>
              </a:xfrm>
              <a:custGeom>
                <a:avLst/>
                <a:gdLst>
                  <a:gd name="T0" fmla="*/ 35 w 37"/>
                  <a:gd name="T1" fmla="*/ 10 h 19"/>
                  <a:gd name="T2" fmla="*/ 23 w 37"/>
                  <a:gd name="T3" fmla="*/ 0 h 19"/>
                  <a:gd name="T4" fmla="*/ 3 w 37"/>
                  <a:gd name="T5" fmla="*/ 10 h 19"/>
                  <a:gd name="T6" fmla="*/ 15 w 37"/>
                  <a:gd name="T7" fmla="*/ 19 h 19"/>
                  <a:gd name="T8" fmla="*/ 35 w 37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9">
                    <a:moveTo>
                      <a:pt x="35" y="10"/>
                    </a:moveTo>
                    <a:cubicBezTo>
                      <a:pt x="37" y="4"/>
                      <a:pt x="32" y="0"/>
                      <a:pt x="23" y="0"/>
                    </a:cubicBezTo>
                    <a:cubicBezTo>
                      <a:pt x="14" y="0"/>
                      <a:pt x="5" y="4"/>
                      <a:pt x="3" y="10"/>
                    </a:cubicBezTo>
                    <a:cubicBezTo>
                      <a:pt x="0" y="15"/>
                      <a:pt x="6" y="19"/>
                      <a:pt x="15" y="19"/>
                    </a:cubicBezTo>
                    <a:cubicBezTo>
                      <a:pt x="23" y="19"/>
                      <a:pt x="33" y="15"/>
                      <a:pt x="3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1" name="Freeform 857">
                <a:extLst>
                  <a:ext uri="{FF2B5EF4-FFF2-40B4-BE49-F238E27FC236}">
                    <a16:creationId xmlns:a16="http://schemas.microsoft.com/office/drawing/2014/main" id="{D925758C-4A11-4457-90CE-D72C286D3665}"/>
                  </a:ext>
                </a:extLst>
              </p:cNvPr>
              <p:cNvSpPr/>
              <p:nvPr/>
            </p:nvSpPr>
            <p:spPr bwMode="auto">
              <a:xfrm>
                <a:off x="2443163" y="4086226"/>
                <a:ext cx="120650" cy="61913"/>
              </a:xfrm>
              <a:custGeom>
                <a:avLst/>
                <a:gdLst>
                  <a:gd name="T0" fmla="*/ 34 w 37"/>
                  <a:gd name="T1" fmla="*/ 10 h 19"/>
                  <a:gd name="T2" fmla="*/ 22 w 37"/>
                  <a:gd name="T3" fmla="*/ 0 h 19"/>
                  <a:gd name="T4" fmla="*/ 2 w 37"/>
                  <a:gd name="T5" fmla="*/ 10 h 19"/>
                  <a:gd name="T6" fmla="*/ 14 w 37"/>
                  <a:gd name="T7" fmla="*/ 19 h 19"/>
                  <a:gd name="T8" fmla="*/ 34 w 37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9">
                    <a:moveTo>
                      <a:pt x="34" y="10"/>
                    </a:moveTo>
                    <a:cubicBezTo>
                      <a:pt x="37" y="4"/>
                      <a:pt x="31" y="0"/>
                      <a:pt x="22" y="0"/>
                    </a:cubicBezTo>
                    <a:cubicBezTo>
                      <a:pt x="14" y="0"/>
                      <a:pt x="5" y="4"/>
                      <a:pt x="2" y="10"/>
                    </a:cubicBezTo>
                    <a:cubicBezTo>
                      <a:pt x="0" y="15"/>
                      <a:pt x="5" y="19"/>
                      <a:pt x="14" y="19"/>
                    </a:cubicBezTo>
                    <a:cubicBezTo>
                      <a:pt x="23" y="19"/>
                      <a:pt x="32" y="1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2" name="Freeform 858">
                <a:extLst>
                  <a:ext uri="{FF2B5EF4-FFF2-40B4-BE49-F238E27FC236}">
                    <a16:creationId xmlns:a16="http://schemas.microsoft.com/office/drawing/2014/main" id="{16382150-A5C7-4FFA-A427-91ACA689AB44}"/>
                  </a:ext>
                </a:extLst>
              </p:cNvPr>
              <p:cNvSpPr/>
              <p:nvPr/>
            </p:nvSpPr>
            <p:spPr bwMode="auto">
              <a:xfrm>
                <a:off x="2406650" y="4160838"/>
                <a:ext cx="120650" cy="63500"/>
              </a:xfrm>
              <a:custGeom>
                <a:avLst/>
                <a:gdLst>
                  <a:gd name="T0" fmla="*/ 35 w 37"/>
                  <a:gd name="T1" fmla="*/ 10 h 19"/>
                  <a:gd name="T2" fmla="*/ 23 w 37"/>
                  <a:gd name="T3" fmla="*/ 0 h 19"/>
                  <a:gd name="T4" fmla="*/ 3 w 37"/>
                  <a:gd name="T5" fmla="*/ 10 h 19"/>
                  <a:gd name="T6" fmla="*/ 15 w 37"/>
                  <a:gd name="T7" fmla="*/ 19 h 19"/>
                  <a:gd name="T8" fmla="*/ 35 w 37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9">
                    <a:moveTo>
                      <a:pt x="35" y="10"/>
                    </a:moveTo>
                    <a:cubicBezTo>
                      <a:pt x="37" y="4"/>
                      <a:pt x="32" y="0"/>
                      <a:pt x="23" y="0"/>
                    </a:cubicBezTo>
                    <a:cubicBezTo>
                      <a:pt x="14" y="0"/>
                      <a:pt x="5" y="4"/>
                      <a:pt x="3" y="10"/>
                    </a:cubicBezTo>
                    <a:cubicBezTo>
                      <a:pt x="0" y="15"/>
                      <a:pt x="6" y="19"/>
                      <a:pt x="15" y="19"/>
                    </a:cubicBezTo>
                    <a:cubicBezTo>
                      <a:pt x="24" y="19"/>
                      <a:pt x="33" y="15"/>
                      <a:pt x="3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3" name="Freeform 859">
                <a:extLst>
                  <a:ext uri="{FF2B5EF4-FFF2-40B4-BE49-F238E27FC236}">
                    <a16:creationId xmlns:a16="http://schemas.microsoft.com/office/drawing/2014/main" id="{4AB6068D-978D-4CF4-AB73-6FAA0203D2D3}"/>
                  </a:ext>
                </a:extLst>
              </p:cNvPr>
              <p:cNvSpPr/>
              <p:nvPr/>
            </p:nvSpPr>
            <p:spPr bwMode="auto">
              <a:xfrm>
                <a:off x="2924175" y="3324226"/>
                <a:ext cx="104775" cy="46038"/>
              </a:xfrm>
              <a:custGeom>
                <a:avLst/>
                <a:gdLst>
                  <a:gd name="T0" fmla="*/ 31 w 32"/>
                  <a:gd name="T1" fmla="*/ 7 h 14"/>
                  <a:gd name="T2" fmla="*/ 20 w 32"/>
                  <a:gd name="T3" fmla="*/ 0 h 14"/>
                  <a:gd name="T4" fmla="*/ 2 w 32"/>
                  <a:gd name="T5" fmla="*/ 7 h 14"/>
                  <a:gd name="T6" fmla="*/ 13 w 32"/>
                  <a:gd name="T7" fmla="*/ 14 h 14"/>
                  <a:gd name="T8" fmla="*/ 31 w 3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4">
                    <a:moveTo>
                      <a:pt x="31" y="7"/>
                    </a:moveTo>
                    <a:cubicBezTo>
                      <a:pt x="32" y="3"/>
                      <a:pt x="28" y="0"/>
                      <a:pt x="20" y="0"/>
                    </a:cubicBezTo>
                    <a:cubicBezTo>
                      <a:pt x="12" y="0"/>
                      <a:pt x="4" y="3"/>
                      <a:pt x="2" y="7"/>
                    </a:cubicBezTo>
                    <a:cubicBezTo>
                      <a:pt x="0" y="10"/>
                      <a:pt x="5" y="14"/>
                      <a:pt x="13" y="14"/>
                    </a:cubicBezTo>
                    <a:cubicBezTo>
                      <a:pt x="21" y="14"/>
                      <a:pt x="29" y="10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4" name="Freeform 860">
                <a:extLst>
                  <a:ext uri="{FF2B5EF4-FFF2-40B4-BE49-F238E27FC236}">
                    <a16:creationId xmlns:a16="http://schemas.microsoft.com/office/drawing/2014/main" id="{E6A783CB-4E42-493D-994C-4AD79C820AF9}"/>
                  </a:ext>
                </a:extLst>
              </p:cNvPr>
              <p:cNvSpPr/>
              <p:nvPr/>
            </p:nvSpPr>
            <p:spPr bwMode="auto">
              <a:xfrm>
                <a:off x="2897188" y="3379788"/>
                <a:ext cx="107950" cy="46038"/>
              </a:xfrm>
              <a:custGeom>
                <a:avLst/>
                <a:gdLst>
                  <a:gd name="T0" fmla="*/ 31 w 33"/>
                  <a:gd name="T1" fmla="*/ 7 h 14"/>
                  <a:gd name="T2" fmla="*/ 20 w 33"/>
                  <a:gd name="T3" fmla="*/ 0 h 14"/>
                  <a:gd name="T4" fmla="*/ 2 w 33"/>
                  <a:gd name="T5" fmla="*/ 7 h 14"/>
                  <a:gd name="T6" fmla="*/ 13 w 33"/>
                  <a:gd name="T7" fmla="*/ 14 h 14"/>
                  <a:gd name="T8" fmla="*/ 31 w 33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4">
                    <a:moveTo>
                      <a:pt x="31" y="7"/>
                    </a:moveTo>
                    <a:cubicBezTo>
                      <a:pt x="33" y="3"/>
                      <a:pt x="28" y="0"/>
                      <a:pt x="20" y="0"/>
                    </a:cubicBezTo>
                    <a:cubicBezTo>
                      <a:pt x="12" y="0"/>
                      <a:pt x="4" y="3"/>
                      <a:pt x="2" y="7"/>
                    </a:cubicBezTo>
                    <a:cubicBezTo>
                      <a:pt x="0" y="11"/>
                      <a:pt x="5" y="14"/>
                      <a:pt x="13" y="14"/>
                    </a:cubicBezTo>
                    <a:cubicBezTo>
                      <a:pt x="21" y="14"/>
                      <a:pt x="29" y="11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5" name="Freeform 861">
                <a:extLst>
                  <a:ext uri="{FF2B5EF4-FFF2-40B4-BE49-F238E27FC236}">
                    <a16:creationId xmlns:a16="http://schemas.microsoft.com/office/drawing/2014/main" id="{2B7C20E1-DFDC-4D11-B746-71EB9EC1A192}"/>
                  </a:ext>
                </a:extLst>
              </p:cNvPr>
              <p:cNvSpPr/>
              <p:nvPr/>
            </p:nvSpPr>
            <p:spPr bwMode="auto">
              <a:xfrm>
                <a:off x="2871788" y="3436938"/>
                <a:ext cx="107950" cy="46038"/>
              </a:xfrm>
              <a:custGeom>
                <a:avLst/>
                <a:gdLst>
                  <a:gd name="T0" fmla="*/ 31 w 33"/>
                  <a:gd name="T1" fmla="*/ 7 h 14"/>
                  <a:gd name="T2" fmla="*/ 20 w 33"/>
                  <a:gd name="T3" fmla="*/ 0 h 14"/>
                  <a:gd name="T4" fmla="*/ 2 w 33"/>
                  <a:gd name="T5" fmla="*/ 7 h 14"/>
                  <a:gd name="T6" fmla="*/ 13 w 33"/>
                  <a:gd name="T7" fmla="*/ 14 h 14"/>
                  <a:gd name="T8" fmla="*/ 31 w 33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4">
                    <a:moveTo>
                      <a:pt x="31" y="7"/>
                    </a:moveTo>
                    <a:cubicBezTo>
                      <a:pt x="33" y="3"/>
                      <a:pt x="28" y="0"/>
                      <a:pt x="20" y="0"/>
                    </a:cubicBezTo>
                    <a:cubicBezTo>
                      <a:pt x="12" y="0"/>
                      <a:pt x="4" y="3"/>
                      <a:pt x="2" y="7"/>
                    </a:cubicBezTo>
                    <a:cubicBezTo>
                      <a:pt x="0" y="11"/>
                      <a:pt x="5" y="14"/>
                      <a:pt x="13" y="14"/>
                    </a:cubicBezTo>
                    <a:cubicBezTo>
                      <a:pt x="21" y="14"/>
                      <a:pt x="29" y="11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6" name="Freeform 862">
                <a:extLst>
                  <a:ext uri="{FF2B5EF4-FFF2-40B4-BE49-F238E27FC236}">
                    <a16:creationId xmlns:a16="http://schemas.microsoft.com/office/drawing/2014/main" id="{1B54AA8C-92A9-4DC9-AB07-BBFD44BFB5DD}"/>
                  </a:ext>
                </a:extLst>
              </p:cNvPr>
              <p:cNvSpPr/>
              <p:nvPr/>
            </p:nvSpPr>
            <p:spPr bwMode="auto">
              <a:xfrm>
                <a:off x="2841625" y="3495676"/>
                <a:ext cx="111125" cy="49213"/>
              </a:xfrm>
              <a:custGeom>
                <a:avLst/>
                <a:gdLst>
                  <a:gd name="T0" fmla="*/ 32 w 34"/>
                  <a:gd name="T1" fmla="*/ 7 h 15"/>
                  <a:gd name="T2" fmla="*/ 20 w 34"/>
                  <a:gd name="T3" fmla="*/ 0 h 15"/>
                  <a:gd name="T4" fmla="*/ 2 w 34"/>
                  <a:gd name="T5" fmla="*/ 7 h 15"/>
                  <a:gd name="T6" fmla="*/ 14 w 34"/>
                  <a:gd name="T7" fmla="*/ 15 h 15"/>
                  <a:gd name="T8" fmla="*/ 32 w 34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5">
                    <a:moveTo>
                      <a:pt x="32" y="7"/>
                    </a:moveTo>
                    <a:cubicBezTo>
                      <a:pt x="34" y="3"/>
                      <a:pt x="29" y="0"/>
                      <a:pt x="20" y="0"/>
                    </a:cubicBezTo>
                    <a:cubicBezTo>
                      <a:pt x="12" y="0"/>
                      <a:pt x="4" y="3"/>
                      <a:pt x="2" y="7"/>
                    </a:cubicBezTo>
                    <a:cubicBezTo>
                      <a:pt x="0" y="11"/>
                      <a:pt x="5" y="15"/>
                      <a:pt x="14" y="15"/>
                    </a:cubicBezTo>
                    <a:cubicBezTo>
                      <a:pt x="22" y="15"/>
                      <a:pt x="30" y="11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7" name="Freeform 863">
                <a:extLst>
                  <a:ext uri="{FF2B5EF4-FFF2-40B4-BE49-F238E27FC236}">
                    <a16:creationId xmlns:a16="http://schemas.microsoft.com/office/drawing/2014/main" id="{D9FAA8BB-525B-4EB7-B799-A3F05ECDD86C}"/>
                  </a:ext>
                </a:extLst>
              </p:cNvPr>
              <p:cNvSpPr/>
              <p:nvPr/>
            </p:nvSpPr>
            <p:spPr bwMode="auto">
              <a:xfrm>
                <a:off x="2816225" y="3554413"/>
                <a:ext cx="107950" cy="49213"/>
              </a:xfrm>
              <a:custGeom>
                <a:avLst/>
                <a:gdLst>
                  <a:gd name="T0" fmla="*/ 31 w 33"/>
                  <a:gd name="T1" fmla="*/ 7 h 15"/>
                  <a:gd name="T2" fmla="*/ 20 w 33"/>
                  <a:gd name="T3" fmla="*/ 0 h 15"/>
                  <a:gd name="T4" fmla="*/ 2 w 33"/>
                  <a:gd name="T5" fmla="*/ 7 h 15"/>
                  <a:gd name="T6" fmla="*/ 13 w 33"/>
                  <a:gd name="T7" fmla="*/ 15 h 15"/>
                  <a:gd name="T8" fmla="*/ 31 w 3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5">
                    <a:moveTo>
                      <a:pt x="31" y="7"/>
                    </a:moveTo>
                    <a:cubicBezTo>
                      <a:pt x="33" y="3"/>
                      <a:pt x="28" y="0"/>
                      <a:pt x="20" y="0"/>
                    </a:cubicBezTo>
                    <a:cubicBezTo>
                      <a:pt x="12" y="0"/>
                      <a:pt x="4" y="3"/>
                      <a:pt x="2" y="7"/>
                    </a:cubicBezTo>
                    <a:cubicBezTo>
                      <a:pt x="0" y="12"/>
                      <a:pt x="5" y="15"/>
                      <a:pt x="13" y="15"/>
                    </a:cubicBezTo>
                    <a:cubicBezTo>
                      <a:pt x="21" y="15"/>
                      <a:pt x="30" y="12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8" name="Freeform 864">
                <a:extLst>
                  <a:ext uri="{FF2B5EF4-FFF2-40B4-BE49-F238E27FC236}">
                    <a16:creationId xmlns:a16="http://schemas.microsoft.com/office/drawing/2014/main" id="{0EC832D3-BA5F-45AC-99A6-303399F5CBBA}"/>
                  </a:ext>
                </a:extLst>
              </p:cNvPr>
              <p:cNvSpPr/>
              <p:nvPr/>
            </p:nvSpPr>
            <p:spPr bwMode="auto">
              <a:xfrm>
                <a:off x="2786063" y="3613151"/>
                <a:ext cx="111125" cy="52388"/>
              </a:xfrm>
              <a:custGeom>
                <a:avLst/>
                <a:gdLst>
                  <a:gd name="T0" fmla="*/ 32 w 34"/>
                  <a:gd name="T1" fmla="*/ 8 h 16"/>
                  <a:gd name="T2" fmla="*/ 21 w 34"/>
                  <a:gd name="T3" fmla="*/ 0 h 16"/>
                  <a:gd name="T4" fmla="*/ 2 w 34"/>
                  <a:gd name="T5" fmla="*/ 8 h 16"/>
                  <a:gd name="T6" fmla="*/ 14 w 34"/>
                  <a:gd name="T7" fmla="*/ 16 h 16"/>
                  <a:gd name="T8" fmla="*/ 32 w 34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6">
                    <a:moveTo>
                      <a:pt x="32" y="8"/>
                    </a:moveTo>
                    <a:cubicBezTo>
                      <a:pt x="34" y="4"/>
                      <a:pt x="29" y="0"/>
                      <a:pt x="21" y="0"/>
                    </a:cubicBezTo>
                    <a:cubicBezTo>
                      <a:pt x="12" y="0"/>
                      <a:pt x="4" y="4"/>
                      <a:pt x="2" y="8"/>
                    </a:cubicBezTo>
                    <a:cubicBezTo>
                      <a:pt x="0" y="12"/>
                      <a:pt x="5" y="16"/>
                      <a:pt x="14" y="16"/>
                    </a:cubicBezTo>
                    <a:cubicBezTo>
                      <a:pt x="22" y="16"/>
                      <a:pt x="30" y="12"/>
                      <a:pt x="3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79" name="Freeform 865">
                <a:extLst>
                  <a:ext uri="{FF2B5EF4-FFF2-40B4-BE49-F238E27FC236}">
                    <a16:creationId xmlns:a16="http://schemas.microsoft.com/office/drawing/2014/main" id="{E05FFC36-90B4-4806-B08F-E1F998CF061A}"/>
                  </a:ext>
                </a:extLst>
              </p:cNvPr>
              <p:cNvSpPr/>
              <p:nvPr/>
            </p:nvSpPr>
            <p:spPr bwMode="auto">
              <a:xfrm>
                <a:off x="2757488" y="3676651"/>
                <a:ext cx="111125" cy="52388"/>
              </a:xfrm>
              <a:custGeom>
                <a:avLst/>
                <a:gdLst>
                  <a:gd name="T0" fmla="*/ 32 w 34"/>
                  <a:gd name="T1" fmla="*/ 8 h 16"/>
                  <a:gd name="T2" fmla="*/ 21 w 34"/>
                  <a:gd name="T3" fmla="*/ 0 h 16"/>
                  <a:gd name="T4" fmla="*/ 2 w 34"/>
                  <a:gd name="T5" fmla="*/ 8 h 16"/>
                  <a:gd name="T6" fmla="*/ 14 w 34"/>
                  <a:gd name="T7" fmla="*/ 16 h 16"/>
                  <a:gd name="T8" fmla="*/ 32 w 34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6">
                    <a:moveTo>
                      <a:pt x="32" y="8"/>
                    </a:moveTo>
                    <a:cubicBezTo>
                      <a:pt x="34" y="4"/>
                      <a:pt x="29" y="0"/>
                      <a:pt x="21" y="0"/>
                    </a:cubicBezTo>
                    <a:cubicBezTo>
                      <a:pt x="13" y="0"/>
                      <a:pt x="4" y="4"/>
                      <a:pt x="2" y="8"/>
                    </a:cubicBezTo>
                    <a:cubicBezTo>
                      <a:pt x="0" y="13"/>
                      <a:pt x="5" y="16"/>
                      <a:pt x="14" y="16"/>
                    </a:cubicBezTo>
                    <a:cubicBezTo>
                      <a:pt x="22" y="16"/>
                      <a:pt x="31" y="13"/>
                      <a:pt x="3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0" name="Freeform 866">
                <a:extLst>
                  <a:ext uri="{FF2B5EF4-FFF2-40B4-BE49-F238E27FC236}">
                    <a16:creationId xmlns:a16="http://schemas.microsoft.com/office/drawing/2014/main" id="{913B891F-A55F-4B15-8F78-1B694212A8DD}"/>
                  </a:ext>
                </a:extLst>
              </p:cNvPr>
              <p:cNvSpPr/>
              <p:nvPr/>
            </p:nvSpPr>
            <p:spPr bwMode="auto">
              <a:xfrm>
                <a:off x="2727325" y="3741738"/>
                <a:ext cx="114300" cy="52388"/>
              </a:xfrm>
              <a:custGeom>
                <a:avLst/>
                <a:gdLst>
                  <a:gd name="T0" fmla="*/ 33 w 35"/>
                  <a:gd name="T1" fmla="*/ 8 h 16"/>
                  <a:gd name="T2" fmla="*/ 21 w 35"/>
                  <a:gd name="T3" fmla="*/ 0 h 16"/>
                  <a:gd name="T4" fmla="*/ 2 w 35"/>
                  <a:gd name="T5" fmla="*/ 8 h 16"/>
                  <a:gd name="T6" fmla="*/ 14 w 35"/>
                  <a:gd name="T7" fmla="*/ 16 h 16"/>
                  <a:gd name="T8" fmla="*/ 33 w 35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6">
                    <a:moveTo>
                      <a:pt x="33" y="8"/>
                    </a:moveTo>
                    <a:cubicBezTo>
                      <a:pt x="35" y="4"/>
                      <a:pt x="30" y="0"/>
                      <a:pt x="21" y="0"/>
                    </a:cubicBezTo>
                    <a:cubicBezTo>
                      <a:pt x="13" y="0"/>
                      <a:pt x="4" y="4"/>
                      <a:pt x="2" y="8"/>
                    </a:cubicBezTo>
                    <a:cubicBezTo>
                      <a:pt x="0" y="13"/>
                      <a:pt x="5" y="16"/>
                      <a:pt x="14" y="16"/>
                    </a:cubicBezTo>
                    <a:cubicBezTo>
                      <a:pt x="22" y="16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1" name="Freeform 867">
                <a:extLst>
                  <a:ext uri="{FF2B5EF4-FFF2-40B4-BE49-F238E27FC236}">
                    <a16:creationId xmlns:a16="http://schemas.microsoft.com/office/drawing/2014/main" id="{77FBFB26-280D-4C22-BEB0-405AC7C11332}"/>
                  </a:ext>
                </a:extLst>
              </p:cNvPr>
              <p:cNvSpPr/>
              <p:nvPr/>
            </p:nvSpPr>
            <p:spPr bwMode="auto">
              <a:xfrm>
                <a:off x="2697163" y="3806826"/>
                <a:ext cx="115888" cy="55563"/>
              </a:xfrm>
              <a:custGeom>
                <a:avLst/>
                <a:gdLst>
                  <a:gd name="T0" fmla="*/ 33 w 35"/>
                  <a:gd name="T1" fmla="*/ 8 h 17"/>
                  <a:gd name="T2" fmla="*/ 21 w 35"/>
                  <a:gd name="T3" fmla="*/ 0 h 17"/>
                  <a:gd name="T4" fmla="*/ 2 w 35"/>
                  <a:gd name="T5" fmla="*/ 8 h 17"/>
                  <a:gd name="T6" fmla="*/ 14 w 35"/>
                  <a:gd name="T7" fmla="*/ 17 h 17"/>
                  <a:gd name="T8" fmla="*/ 33 w 35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7">
                    <a:moveTo>
                      <a:pt x="33" y="8"/>
                    </a:moveTo>
                    <a:cubicBezTo>
                      <a:pt x="35" y="4"/>
                      <a:pt x="30" y="0"/>
                      <a:pt x="21" y="0"/>
                    </a:cubicBezTo>
                    <a:cubicBezTo>
                      <a:pt x="13" y="0"/>
                      <a:pt x="4" y="4"/>
                      <a:pt x="2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2" y="17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2" name="Freeform 868">
                <a:extLst>
                  <a:ext uri="{FF2B5EF4-FFF2-40B4-BE49-F238E27FC236}">
                    <a16:creationId xmlns:a16="http://schemas.microsoft.com/office/drawing/2014/main" id="{895EF734-9F3D-41B5-B734-D7E214F2D48D}"/>
                  </a:ext>
                </a:extLst>
              </p:cNvPr>
              <p:cNvSpPr/>
              <p:nvPr/>
            </p:nvSpPr>
            <p:spPr bwMode="auto">
              <a:xfrm>
                <a:off x="2668588" y="3876676"/>
                <a:ext cx="114300" cy="55563"/>
              </a:xfrm>
              <a:custGeom>
                <a:avLst/>
                <a:gdLst>
                  <a:gd name="T0" fmla="*/ 33 w 35"/>
                  <a:gd name="T1" fmla="*/ 8 h 17"/>
                  <a:gd name="T2" fmla="*/ 21 w 35"/>
                  <a:gd name="T3" fmla="*/ 0 h 17"/>
                  <a:gd name="T4" fmla="*/ 2 w 35"/>
                  <a:gd name="T5" fmla="*/ 8 h 17"/>
                  <a:gd name="T6" fmla="*/ 13 w 35"/>
                  <a:gd name="T7" fmla="*/ 17 h 17"/>
                  <a:gd name="T8" fmla="*/ 33 w 35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7">
                    <a:moveTo>
                      <a:pt x="33" y="8"/>
                    </a:moveTo>
                    <a:cubicBezTo>
                      <a:pt x="35" y="3"/>
                      <a:pt x="30" y="0"/>
                      <a:pt x="21" y="0"/>
                    </a:cubicBezTo>
                    <a:cubicBezTo>
                      <a:pt x="12" y="0"/>
                      <a:pt x="4" y="3"/>
                      <a:pt x="2" y="8"/>
                    </a:cubicBezTo>
                    <a:cubicBezTo>
                      <a:pt x="0" y="13"/>
                      <a:pt x="5" y="17"/>
                      <a:pt x="13" y="17"/>
                    </a:cubicBezTo>
                    <a:cubicBezTo>
                      <a:pt x="22" y="17"/>
                      <a:pt x="31" y="13"/>
                      <a:pt x="3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3" name="Freeform 869">
                <a:extLst>
                  <a:ext uri="{FF2B5EF4-FFF2-40B4-BE49-F238E27FC236}">
                    <a16:creationId xmlns:a16="http://schemas.microsoft.com/office/drawing/2014/main" id="{B82B1FEF-DA45-479E-86A7-8E11395CA9A4}"/>
                  </a:ext>
                </a:extLst>
              </p:cNvPr>
              <p:cNvSpPr/>
              <p:nvPr/>
            </p:nvSpPr>
            <p:spPr bwMode="auto">
              <a:xfrm>
                <a:off x="2635250" y="3944938"/>
                <a:ext cx="119063" cy="55563"/>
              </a:xfrm>
              <a:custGeom>
                <a:avLst/>
                <a:gdLst>
                  <a:gd name="T0" fmla="*/ 34 w 36"/>
                  <a:gd name="T1" fmla="*/ 8 h 17"/>
                  <a:gd name="T2" fmla="*/ 22 w 36"/>
                  <a:gd name="T3" fmla="*/ 0 h 17"/>
                  <a:gd name="T4" fmla="*/ 2 w 36"/>
                  <a:gd name="T5" fmla="*/ 8 h 17"/>
                  <a:gd name="T6" fmla="*/ 14 w 36"/>
                  <a:gd name="T7" fmla="*/ 17 h 17"/>
                  <a:gd name="T8" fmla="*/ 34 w 36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7">
                    <a:moveTo>
                      <a:pt x="34" y="8"/>
                    </a:moveTo>
                    <a:cubicBezTo>
                      <a:pt x="36" y="3"/>
                      <a:pt x="30" y="0"/>
                      <a:pt x="22" y="0"/>
                    </a:cubicBezTo>
                    <a:cubicBezTo>
                      <a:pt x="13" y="0"/>
                      <a:pt x="4" y="3"/>
                      <a:pt x="2" y="8"/>
                    </a:cubicBezTo>
                    <a:cubicBezTo>
                      <a:pt x="0" y="13"/>
                      <a:pt x="5" y="17"/>
                      <a:pt x="14" y="17"/>
                    </a:cubicBezTo>
                    <a:cubicBezTo>
                      <a:pt x="23" y="17"/>
                      <a:pt x="31" y="13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4" name="Freeform 870">
                <a:extLst>
                  <a:ext uri="{FF2B5EF4-FFF2-40B4-BE49-F238E27FC236}">
                    <a16:creationId xmlns:a16="http://schemas.microsoft.com/office/drawing/2014/main" id="{3F9E5B3C-613C-44F6-9E5E-3BF3760FC770}"/>
                  </a:ext>
                </a:extLst>
              </p:cNvPr>
              <p:cNvSpPr/>
              <p:nvPr/>
            </p:nvSpPr>
            <p:spPr bwMode="auto">
              <a:xfrm>
                <a:off x="2603500" y="4013201"/>
                <a:ext cx="117475" cy="60325"/>
              </a:xfrm>
              <a:custGeom>
                <a:avLst/>
                <a:gdLst>
                  <a:gd name="T0" fmla="*/ 34 w 36"/>
                  <a:gd name="T1" fmla="*/ 9 h 18"/>
                  <a:gd name="T2" fmla="*/ 22 w 36"/>
                  <a:gd name="T3" fmla="*/ 0 h 18"/>
                  <a:gd name="T4" fmla="*/ 2 w 36"/>
                  <a:gd name="T5" fmla="*/ 9 h 18"/>
                  <a:gd name="T6" fmla="*/ 14 w 36"/>
                  <a:gd name="T7" fmla="*/ 18 h 18"/>
                  <a:gd name="T8" fmla="*/ 34 w 3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34" y="9"/>
                    </a:moveTo>
                    <a:cubicBezTo>
                      <a:pt x="36" y="4"/>
                      <a:pt x="31" y="0"/>
                      <a:pt x="22" y="0"/>
                    </a:cubicBezTo>
                    <a:cubicBezTo>
                      <a:pt x="13" y="0"/>
                      <a:pt x="5" y="4"/>
                      <a:pt x="2" y="9"/>
                    </a:cubicBezTo>
                    <a:cubicBezTo>
                      <a:pt x="0" y="14"/>
                      <a:pt x="6" y="18"/>
                      <a:pt x="14" y="18"/>
                    </a:cubicBezTo>
                    <a:cubicBezTo>
                      <a:pt x="23" y="18"/>
                      <a:pt x="32" y="14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5" name="Freeform 871">
                <a:extLst>
                  <a:ext uri="{FF2B5EF4-FFF2-40B4-BE49-F238E27FC236}">
                    <a16:creationId xmlns:a16="http://schemas.microsoft.com/office/drawing/2014/main" id="{D8BEF3B9-9AD6-46AA-9610-D05A86DCA63F}"/>
                  </a:ext>
                </a:extLst>
              </p:cNvPr>
              <p:cNvSpPr/>
              <p:nvPr/>
            </p:nvSpPr>
            <p:spPr bwMode="auto">
              <a:xfrm>
                <a:off x="2570163" y="4086226"/>
                <a:ext cx="120650" cy="61913"/>
              </a:xfrm>
              <a:custGeom>
                <a:avLst/>
                <a:gdLst>
                  <a:gd name="T0" fmla="*/ 35 w 37"/>
                  <a:gd name="T1" fmla="*/ 10 h 19"/>
                  <a:gd name="T2" fmla="*/ 23 w 37"/>
                  <a:gd name="T3" fmla="*/ 0 h 19"/>
                  <a:gd name="T4" fmla="*/ 3 w 37"/>
                  <a:gd name="T5" fmla="*/ 10 h 19"/>
                  <a:gd name="T6" fmla="*/ 15 w 37"/>
                  <a:gd name="T7" fmla="*/ 19 h 19"/>
                  <a:gd name="T8" fmla="*/ 35 w 37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9">
                    <a:moveTo>
                      <a:pt x="35" y="10"/>
                    </a:moveTo>
                    <a:cubicBezTo>
                      <a:pt x="37" y="4"/>
                      <a:pt x="31" y="0"/>
                      <a:pt x="23" y="0"/>
                    </a:cubicBezTo>
                    <a:cubicBezTo>
                      <a:pt x="14" y="0"/>
                      <a:pt x="5" y="4"/>
                      <a:pt x="3" y="10"/>
                    </a:cubicBezTo>
                    <a:cubicBezTo>
                      <a:pt x="0" y="15"/>
                      <a:pt x="6" y="19"/>
                      <a:pt x="15" y="19"/>
                    </a:cubicBezTo>
                    <a:cubicBezTo>
                      <a:pt x="23" y="19"/>
                      <a:pt x="32" y="15"/>
                      <a:pt x="3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6" name="Freeform 872">
                <a:extLst>
                  <a:ext uri="{FF2B5EF4-FFF2-40B4-BE49-F238E27FC236}">
                    <a16:creationId xmlns:a16="http://schemas.microsoft.com/office/drawing/2014/main" id="{E8E613E1-4E8C-4B0E-9D92-08B7568E725F}"/>
                  </a:ext>
                </a:extLst>
              </p:cNvPr>
              <p:cNvSpPr/>
              <p:nvPr/>
            </p:nvSpPr>
            <p:spPr bwMode="auto">
              <a:xfrm>
                <a:off x="2536825" y="4160838"/>
                <a:ext cx="122238" cy="63500"/>
              </a:xfrm>
              <a:custGeom>
                <a:avLst/>
                <a:gdLst>
                  <a:gd name="T0" fmla="*/ 35 w 37"/>
                  <a:gd name="T1" fmla="*/ 10 h 19"/>
                  <a:gd name="T2" fmla="*/ 23 w 37"/>
                  <a:gd name="T3" fmla="*/ 0 h 19"/>
                  <a:gd name="T4" fmla="*/ 2 w 37"/>
                  <a:gd name="T5" fmla="*/ 10 h 19"/>
                  <a:gd name="T6" fmla="*/ 15 w 37"/>
                  <a:gd name="T7" fmla="*/ 19 h 19"/>
                  <a:gd name="T8" fmla="*/ 35 w 37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9">
                    <a:moveTo>
                      <a:pt x="35" y="10"/>
                    </a:moveTo>
                    <a:cubicBezTo>
                      <a:pt x="37" y="4"/>
                      <a:pt x="32" y="0"/>
                      <a:pt x="23" y="0"/>
                    </a:cubicBezTo>
                    <a:cubicBezTo>
                      <a:pt x="14" y="0"/>
                      <a:pt x="5" y="4"/>
                      <a:pt x="2" y="10"/>
                    </a:cubicBezTo>
                    <a:cubicBezTo>
                      <a:pt x="0" y="15"/>
                      <a:pt x="6" y="19"/>
                      <a:pt x="15" y="19"/>
                    </a:cubicBezTo>
                    <a:cubicBezTo>
                      <a:pt x="24" y="19"/>
                      <a:pt x="33" y="15"/>
                      <a:pt x="3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7" name="Freeform 873">
                <a:extLst>
                  <a:ext uri="{FF2B5EF4-FFF2-40B4-BE49-F238E27FC236}">
                    <a16:creationId xmlns:a16="http://schemas.microsoft.com/office/drawing/2014/main" id="{A03170A3-37E5-4DEC-9A5C-B4409CA273BA}"/>
                  </a:ext>
                </a:extLst>
              </p:cNvPr>
              <p:cNvSpPr/>
              <p:nvPr/>
            </p:nvSpPr>
            <p:spPr bwMode="auto">
              <a:xfrm>
                <a:off x="2505075" y="4237038"/>
                <a:ext cx="120650" cy="65088"/>
              </a:xfrm>
              <a:custGeom>
                <a:avLst/>
                <a:gdLst>
                  <a:gd name="T0" fmla="*/ 35 w 37"/>
                  <a:gd name="T1" fmla="*/ 10 h 20"/>
                  <a:gd name="T2" fmla="*/ 23 w 37"/>
                  <a:gd name="T3" fmla="*/ 0 h 20"/>
                  <a:gd name="T4" fmla="*/ 2 w 37"/>
                  <a:gd name="T5" fmla="*/ 10 h 20"/>
                  <a:gd name="T6" fmla="*/ 14 w 37"/>
                  <a:gd name="T7" fmla="*/ 20 h 20"/>
                  <a:gd name="T8" fmla="*/ 35 w 37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0">
                    <a:moveTo>
                      <a:pt x="35" y="10"/>
                    </a:moveTo>
                    <a:cubicBezTo>
                      <a:pt x="37" y="5"/>
                      <a:pt x="32" y="0"/>
                      <a:pt x="23" y="0"/>
                    </a:cubicBezTo>
                    <a:cubicBezTo>
                      <a:pt x="14" y="0"/>
                      <a:pt x="5" y="5"/>
                      <a:pt x="2" y="10"/>
                    </a:cubicBezTo>
                    <a:cubicBezTo>
                      <a:pt x="0" y="16"/>
                      <a:pt x="5" y="20"/>
                      <a:pt x="14" y="20"/>
                    </a:cubicBezTo>
                    <a:cubicBezTo>
                      <a:pt x="24" y="20"/>
                      <a:pt x="33" y="16"/>
                      <a:pt x="3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8" name="Freeform 874">
                <a:extLst>
                  <a:ext uri="{FF2B5EF4-FFF2-40B4-BE49-F238E27FC236}">
                    <a16:creationId xmlns:a16="http://schemas.microsoft.com/office/drawing/2014/main" id="{9E985D2F-B28D-4A26-8D6A-6F74577EDD29}"/>
                  </a:ext>
                </a:extLst>
              </p:cNvPr>
              <p:cNvSpPr/>
              <p:nvPr/>
            </p:nvSpPr>
            <p:spPr bwMode="auto">
              <a:xfrm>
                <a:off x="2468563" y="4316413"/>
                <a:ext cx="123825" cy="68263"/>
              </a:xfrm>
              <a:custGeom>
                <a:avLst/>
                <a:gdLst>
                  <a:gd name="T0" fmla="*/ 36 w 38"/>
                  <a:gd name="T1" fmla="*/ 10 h 21"/>
                  <a:gd name="T2" fmla="*/ 24 w 38"/>
                  <a:gd name="T3" fmla="*/ 0 h 21"/>
                  <a:gd name="T4" fmla="*/ 3 w 38"/>
                  <a:gd name="T5" fmla="*/ 10 h 21"/>
                  <a:gd name="T6" fmla="*/ 15 w 38"/>
                  <a:gd name="T7" fmla="*/ 21 h 21"/>
                  <a:gd name="T8" fmla="*/ 36 w 38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6" y="10"/>
                    </a:moveTo>
                    <a:cubicBezTo>
                      <a:pt x="38" y="5"/>
                      <a:pt x="33" y="0"/>
                      <a:pt x="24" y="0"/>
                    </a:cubicBezTo>
                    <a:cubicBezTo>
                      <a:pt x="14" y="0"/>
                      <a:pt x="5" y="5"/>
                      <a:pt x="3" y="10"/>
                    </a:cubicBezTo>
                    <a:cubicBezTo>
                      <a:pt x="0" y="16"/>
                      <a:pt x="6" y="21"/>
                      <a:pt x="15" y="21"/>
                    </a:cubicBezTo>
                    <a:cubicBezTo>
                      <a:pt x="24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89" name="Freeform 875">
                <a:extLst>
                  <a:ext uri="{FF2B5EF4-FFF2-40B4-BE49-F238E27FC236}">
                    <a16:creationId xmlns:a16="http://schemas.microsoft.com/office/drawing/2014/main" id="{48CFD9CB-EF24-40A6-82A5-9EAD2AECF43D}"/>
                  </a:ext>
                </a:extLst>
              </p:cNvPr>
              <p:cNvSpPr/>
              <p:nvPr/>
            </p:nvSpPr>
            <p:spPr bwMode="auto">
              <a:xfrm>
                <a:off x="2603500" y="4316413"/>
                <a:ext cx="123825" cy="68263"/>
              </a:xfrm>
              <a:custGeom>
                <a:avLst/>
                <a:gdLst>
                  <a:gd name="T0" fmla="*/ 36 w 38"/>
                  <a:gd name="T1" fmla="*/ 10 h 21"/>
                  <a:gd name="T2" fmla="*/ 23 w 38"/>
                  <a:gd name="T3" fmla="*/ 0 h 21"/>
                  <a:gd name="T4" fmla="*/ 2 w 38"/>
                  <a:gd name="T5" fmla="*/ 10 h 21"/>
                  <a:gd name="T6" fmla="*/ 15 w 38"/>
                  <a:gd name="T7" fmla="*/ 21 h 21"/>
                  <a:gd name="T8" fmla="*/ 36 w 38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6" y="10"/>
                    </a:moveTo>
                    <a:cubicBezTo>
                      <a:pt x="38" y="5"/>
                      <a:pt x="32" y="0"/>
                      <a:pt x="23" y="0"/>
                    </a:cubicBezTo>
                    <a:cubicBezTo>
                      <a:pt x="14" y="0"/>
                      <a:pt x="5" y="5"/>
                      <a:pt x="2" y="10"/>
                    </a:cubicBezTo>
                    <a:cubicBezTo>
                      <a:pt x="0" y="16"/>
                      <a:pt x="6" y="21"/>
                      <a:pt x="15" y="21"/>
                    </a:cubicBezTo>
                    <a:cubicBezTo>
                      <a:pt x="24" y="21"/>
                      <a:pt x="33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0" name="Freeform 876">
                <a:extLst>
                  <a:ext uri="{FF2B5EF4-FFF2-40B4-BE49-F238E27FC236}">
                    <a16:creationId xmlns:a16="http://schemas.microsoft.com/office/drawing/2014/main" id="{C78EAB66-A9EF-4A0B-A394-4F9C908522E3}"/>
                  </a:ext>
                </a:extLst>
              </p:cNvPr>
              <p:cNvSpPr/>
              <p:nvPr/>
            </p:nvSpPr>
            <p:spPr bwMode="auto">
              <a:xfrm>
                <a:off x="2736850" y="4316413"/>
                <a:ext cx="122238" cy="68263"/>
              </a:xfrm>
              <a:custGeom>
                <a:avLst/>
                <a:gdLst>
                  <a:gd name="T0" fmla="*/ 35 w 37"/>
                  <a:gd name="T1" fmla="*/ 10 h 21"/>
                  <a:gd name="T2" fmla="*/ 22 w 37"/>
                  <a:gd name="T3" fmla="*/ 0 h 21"/>
                  <a:gd name="T4" fmla="*/ 2 w 37"/>
                  <a:gd name="T5" fmla="*/ 10 h 21"/>
                  <a:gd name="T6" fmla="*/ 15 w 37"/>
                  <a:gd name="T7" fmla="*/ 21 h 21"/>
                  <a:gd name="T8" fmla="*/ 35 w 37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">
                    <a:moveTo>
                      <a:pt x="35" y="10"/>
                    </a:moveTo>
                    <a:cubicBezTo>
                      <a:pt x="37" y="5"/>
                      <a:pt x="32" y="0"/>
                      <a:pt x="22" y="0"/>
                    </a:cubicBezTo>
                    <a:cubicBezTo>
                      <a:pt x="13" y="0"/>
                      <a:pt x="4" y="5"/>
                      <a:pt x="2" y="10"/>
                    </a:cubicBezTo>
                    <a:cubicBezTo>
                      <a:pt x="0" y="16"/>
                      <a:pt x="5" y="21"/>
                      <a:pt x="15" y="21"/>
                    </a:cubicBezTo>
                    <a:cubicBezTo>
                      <a:pt x="24" y="21"/>
                      <a:pt x="33" y="16"/>
                      <a:pt x="3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1" name="Freeform 877">
                <a:extLst>
                  <a:ext uri="{FF2B5EF4-FFF2-40B4-BE49-F238E27FC236}">
                    <a16:creationId xmlns:a16="http://schemas.microsoft.com/office/drawing/2014/main" id="{8350F2D9-9963-4926-97DD-E453FF6A4C31}"/>
                  </a:ext>
                </a:extLst>
              </p:cNvPr>
              <p:cNvSpPr/>
              <p:nvPr/>
            </p:nvSpPr>
            <p:spPr bwMode="auto">
              <a:xfrm>
                <a:off x="2868613" y="4316413"/>
                <a:ext cx="123825" cy="68263"/>
              </a:xfrm>
              <a:custGeom>
                <a:avLst/>
                <a:gdLst>
                  <a:gd name="T0" fmla="*/ 36 w 38"/>
                  <a:gd name="T1" fmla="*/ 10 h 21"/>
                  <a:gd name="T2" fmla="*/ 23 w 38"/>
                  <a:gd name="T3" fmla="*/ 0 h 21"/>
                  <a:gd name="T4" fmla="*/ 3 w 38"/>
                  <a:gd name="T5" fmla="*/ 10 h 21"/>
                  <a:gd name="T6" fmla="*/ 15 w 38"/>
                  <a:gd name="T7" fmla="*/ 21 h 21"/>
                  <a:gd name="T8" fmla="*/ 36 w 38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6" y="10"/>
                    </a:moveTo>
                    <a:cubicBezTo>
                      <a:pt x="38" y="5"/>
                      <a:pt x="32" y="0"/>
                      <a:pt x="23" y="0"/>
                    </a:cubicBezTo>
                    <a:cubicBezTo>
                      <a:pt x="14" y="0"/>
                      <a:pt x="5" y="5"/>
                      <a:pt x="3" y="10"/>
                    </a:cubicBezTo>
                    <a:cubicBezTo>
                      <a:pt x="0" y="16"/>
                      <a:pt x="6" y="21"/>
                      <a:pt x="15" y="21"/>
                    </a:cubicBezTo>
                    <a:cubicBezTo>
                      <a:pt x="25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2" name="Freeform 878">
                <a:extLst>
                  <a:ext uri="{FF2B5EF4-FFF2-40B4-BE49-F238E27FC236}">
                    <a16:creationId xmlns:a16="http://schemas.microsoft.com/office/drawing/2014/main" id="{F059E92C-615F-4CBC-A48A-5286F625952A}"/>
                  </a:ext>
                </a:extLst>
              </p:cNvPr>
              <p:cNvSpPr/>
              <p:nvPr/>
            </p:nvSpPr>
            <p:spPr bwMode="auto">
              <a:xfrm>
                <a:off x="2705100" y="4397376"/>
                <a:ext cx="123825" cy="69850"/>
              </a:xfrm>
              <a:custGeom>
                <a:avLst/>
                <a:gdLst>
                  <a:gd name="T0" fmla="*/ 36 w 38"/>
                  <a:gd name="T1" fmla="*/ 10 h 21"/>
                  <a:gd name="T2" fmla="*/ 23 w 38"/>
                  <a:gd name="T3" fmla="*/ 0 h 21"/>
                  <a:gd name="T4" fmla="*/ 2 w 38"/>
                  <a:gd name="T5" fmla="*/ 10 h 21"/>
                  <a:gd name="T6" fmla="*/ 15 w 38"/>
                  <a:gd name="T7" fmla="*/ 21 h 21"/>
                  <a:gd name="T8" fmla="*/ 36 w 38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6" y="10"/>
                    </a:moveTo>
                    <a:cubicBezTo>
                      <a:pt x="38" y="5"/>
                      <a:pt x="32" y="0"/>
                      <a:pt x="23" y="0"/>
                    </a:cubicBezTo>
                    <a:cubicBezTo>
                      <a:pt x="14" y="0"/>
                      <a:pt x="4" y="5"/>
                      <a:pt x="2" y="10"/>
                    </a:cubicBezTo>
                    <a:cubicBezTo>
                      <a:pt x="0" y="16"/>
                      <a:pt x="6" y="21"/>
                      <a:pt x="15" y="21"/>
                    </a:cubicBezTo>
                    <a:cubicBezTo>
                      <a:pt x="24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3" name="Freeform 879">
                <a:extLst>
                  <a:ext uri="{FF2B5EF4-FFF2-40B4-BE49-F238E27FC236}">
                    <a16:creationId xmlns:a16="http://schemas.microsoft.com/office/drawing/2014/main" id="{52A3B3E0-0993-4541-9C53-1C65D498608A}"/>
                  </a:ext>
                </a:extLst>
              </p:cNvPr>
              <p:cNvSpPr/>
              <p:nvPr/>
            </p:nvSpPr>
            <p:spPr bwMode="auto">
              <a:xfrm>
                <a:off x="2838450" y="4397376"/>
                <a:ext cx="125413" cy="69850"/>
              </a:xfrm>
              <a:custGeom>
                <a:avLst/>
                <a:gdLst>
                  <a:gd name="T0" fmla="*/ 36 w 38"/>
                  <a:gd name="T1" fmla="*/ 10 h 21"/>
                  <a:gd name="T2" fmla="*/ 23 w 38"/>
                  <a:gd name="T3" fmla="*/ 0 h 21"/>
                  <a:gd name="T4" fmla="*/ 2 w 38"/>
                  <a:gd name="T5" fmla="*/ 10 h 21"/>
                  <a:gd name="T6" fmla="*/ 15 w 38"/>
                  <a:gd name="T7" fmla="*/ 21 h 21"/>
                  <a:gd name="T8" fmla="*/ 36 w 38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6" y="10"/>
                    </a:moveTo>
                    <a:cubicBezTo>
                      <a:pt x="38" y="5"/>
                      <a:pt x="32" y="0"/>
                      <a:pt x="23" y="0"/>
                    </a:cubicBezTo>
                    <a:cubicBezTo>
                      <a:pt x="14" y="0"/>
                      <a:pt x="4" y="5"/>
                      <a:pt x="2" y="10"/>
                    </a:cubicBezTo>
                    <a:cubicBezTo>
                      <a:pt x="0" y="16"/>
                      <a:pt x="6" y="21"/>
                      <a:pt x="15" y="21"/>
                    </a:cubicBezTo>
                    <a:cubicBezTo>
                      <a:pt x="24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4" name="Freeform 880">
                <a:extLst>
                  <a:ext uri="{FF2B5EF4-FFF2-40B4-BE49-F238E27FC236}">
                    <a16:creationId xmlns:a16="http://schemas.microsoft.com/office/drawing/2014/main" id="{D883039F-2949-4097-865B-545AB2AEE861}"/>
                  </a:ext>
                </a:extLst>
              </p:cNvPr>
              <p:cNvSpPr/>
              <p:nvPr/>
            </p:nvSpPr>
            <p:spPr bwMode="auto">
              <a:xfrm>
                <a:off x="2973388" y="4397376"/>
                <a:ext cx="123825" cy="69850"/>
              </a:xfrm>
              <a:custGeom>
                <a:avLst/>
                <a:gdLst>
                  <a:gd name="T0" fmla="*/ 36 w 38"/>
                  <a:gd name="T1" fmla="*/ 10 h 21"/>
                  <a:gd name="T2" fmla="*/ 23 w 38"/>
                  <a:gd name="T3" fmla="*/ 0 h 21"/>
                  <a:gd name="T4" fmla="*/ 2 w 38"/>
                  <a:gd name="T5" fmla="*/ 10 h 21"/>
                  <a:gd name="T6" fmla="*/ 15 w 38"/>
                  <a:gd name="T7" fmla="*/ 21 h 21"/>
                  <a:gd name="T8" fmla="*/ 36 w 38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6" y="10"/>
                    </a:moveTo>
                    <a:cubicBezTo>
                      <a:pt x="38" y="5"/>
                      <a:pt x="32" y="0"/>
                      <a:pt x="23" y="0"/>
                    </a:cubicBezTo>
                    <a:cubicBezTo>
                      <a:pt x="13" y="0"/>
                      <a:pt x="4" y="5"/>
                      <a:pt x="2" y="10"/>
                    </a:cubicBezTo>
                    <a:cubicBezTo>
                      <a:pt x="0" y="16"/>
                      <a:pt x="6" y="21"/>
                      <a:pt x="15" y="21"/>
                    </a:cubicBezTo>
                    <a:cubicBezTo>
                      <a:pt x="25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5" name="Freeform 881">
                <a:extLst>
                  <a:ext uri="{FF2B5EF4-FFF2-40B4-BE49-F238E27FC236}">
                    <a16:creationId xmlns:a16="http://schemas.microsoft.com/office/drawing/2014/main" id="{70793D60-132D-43C9-B72D-C220C9A2DF9C}"/>
                  </a:ext>
                </a:extLst>
              </p:cNvPr>
              <p:cNvSpPr/>
              <p:nvPr/>
            </p:nvSpPr>
            <p:spPr bwMode="auto">
              <a:xfrm>
                <a:off x="2943225" y="4479926"/>
                <a:ext cx="125413" cy="71438"/>
              </a:xfrm>
              <a:custGeom>
                <a:avLst/>
                <a:gdLst>
                  <a:gd name="T0" fmla="*/ 36 w 38"/>
                  <a:gd name="T1" fmla="*/ 11 h 22"/>
                  <a:gd name="T2" fmla="*/ 23 w 38"/>
                  <a:gd name="T3" fmla="*/ 0 h 22"/>
                  <a:gd name="T4" fmla="*/ 2 w 38"/>
                  <a:gd name="T5" fmla="*/ 11 h 22"/>
                  <a:gd name="T6" fmla="*/ 15 w 38"/>
                  <a:gd name="T7" fmla="*/ 22 h 22"/>
                  <a:gd name="T8" fmla="*/ 36 w 38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2">
                    <a:moveTo>
                      <a:pt x="36" y="11"/>
                    </a:moveTo>
                    <a:cubicBezTo>
                      <a:pt x="38" y="5"/>
                      <a:pt x="32" y="0"/>
                      <a:pt x="23" y="0"/>
                    </a:cubicBezTo>
                    <a:cubicBezTo>
                      <a:pt x="13" y="0"/>
                      <a:pt x="4" y="5"/>
                      <a:pt x="2" y="11"/>
                    </a:cubicBezTo>
                    <a:cubicBezTo>
                      <a:pt x="0" y="17"/>
                      <a:pt x="6" y="22"/>
                      <a:pt x="15" y="22"/>
                    </a:cubicBezTo>
                    <a:cubicBezTo>
                      <a:pt x="25" y="22"/>
                      <a:pt x="34" y="17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6" name="Freeform 882">
                <a:extLst>
                  <a:ext uri="{FF2B5EF4-FFF2-40B4-BE49-F238E27FC236}">
                    <a16:creationId xmlns:a16="http://schemas.microsoft.com/office/drawing/2014/main" id="{BE6C4CB5-FE04-4298-B1B0-FDD5169B30D8}"/>
                  </a:ext>
                </a:extLst>
              </p:cNvPr>
              <p:cNvSpPr/>
              <p:nvPr/>
            </p:nvSpPr>
            <p:spPr bwMode="auto">
              <a:xfrm>
                <a:off x="3352800" y="4479926"/>
                <a:ext cx="120650" cy="71438"/>
              </a:xfrm>
              <a:custGeom>
                <a:avLst/>
                <a:gdLst>
                  <a:gd name="T0" fmla="*/ 35 w 37"/>
                  <a:gd name="T1" fmla="*/ 11 h 22"/>
                  <a:gd name="T2" fmla="*/ 22 w 37"/>
                  <a:gd name="T3" fmla="*/ 0 h 22"/>
                  <a:gd name="T4" fmla="*/ 2 w 37"/>
                  <a:gd name="T5" fmla="*/ 11 h 22"/>
                  <a:gd name="T6" fmla="*/ 15 w 37"/>
                  <a:gd name="T7" fmla="*/ 22 h 22"/>
                  <a:gd name="T8" fmla="*/ 35 w 37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2">
                    <a:moveTo>
                      <a:pt x="35" y="11"/>
                    </a:moveTo>
                    <a:cubicBezTo>
                      <a:pt x="37" y="5"/>
                      <a:pt x="31" y="0"/>
                      <a:pt x="22" y="0"/>
                    </a:cubicBezTo>
                    <a:cubicBezTo>
                      <a:pt x="12" y="0"/>
                      <a:pt x="3" y="5"/>
                      <a:pt x="2" y="11"/>
                    </a:cubicBezTo>
                    <a:cubicBezTo>
                      <a:pt x="0" y="17"/>
                      <a:pt x="6" y="22"/>
                      <a:pt x="15" y="22"/>
                    </a:cubicBezTo>
                    <a:cubicBezTo>
                      <a:pt x="25" y="22"/>
                      <a:pt x="34" y="17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7" name="Freeform 883">
                <a:extLst>
                  <a:ext uri="{FF2B5EF4-FFF2-40B4-BE49-F238E27FC236}">
                    <a16:creationId xmlns:a16="http://schemas.microsoft.com/office/drawing/2014/main" id="{300E68A1-2FFA-4711-ADE8-EE0BD2FA6AB4}"/>
                  </a:ext>
                </a:extLst>
              </p:cNvPr>
              <p:cNvSpPr/>
              <p:nvPr/>
            </p:nvSpPr>
            <p:spPr bwMode="auto">
              <a:xfrm>
                <a:off x="3487738" y="4479926"/>
                <a:ext cx="120650" cy="71438"/>
              </a:xfrm>
              <a:custGeom>
                <a:avLst/>
                <a:gdLst>
                  <a:gd name="T0" fmla="*/ 36 w 37"/>
                  <a:gd name="T1" fmla="*/ 11 h 22"/>
                  <a:gd name="T2" fmla="*/ 22 w 37"/>
                  <a:gd name="T3" fmla="*/ 0 h 22"/>
                  <a:gd name="T4" fmla="*/ 2 w 37"/>
                  <a:gd name="T5" fmla="*/ 11 h 22"/>
                  <a:gd name="T6" fmla="*/ 16 w 37"/>
                  <a:gd name="T7" fmla="*/ 22 h 22"/>
                  <a:gd name="T8" fmla="*/ 36 w 37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2">
                    <a:moveTo>
                      <a:pt x="36" y="11"/>
                    </a:moveTo>
                    <a:cubicBezTo>
                      <a:pt x="37" y="5"/>
                      <a:pt x="31" y="0"/>
                      <a:pt x="22" y="0"/>
                    </a:cubicBezTo>
                    <a:cubicBezTo>
                      <a:pt x="13" y="0"/>
                      <a:pt x="4" y="5"/>
                      <a:pt x="2" y="11"/>
                    </a:cubicBezTo>
                    <a:cubicBezTo>
                      <a:pt x="0" y="17"/>
                      <a:pt x="7" y="22"/>
                      <a:pt x="16" y="22"/>
                    </a:cubicBezTo>
                    <a:cubicBezTo>
                      <a:pt x="25" y="22"/>
                      <a:pt x="34" y="17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8" name="Freeform 884">
                <a:extLst>
                  <a:ext uri="{FF2B5EF4-FFF2-40B4-BE49-F238E27FC236}">
                    <a16:creationId xmlns:a16="http://schemas.microsoft.com/office/drawing/2014/main" id="{C561F0F4-7A90-4874-A133-83F1C5B1B156}"/>
                  </a:ext>
                </a:extLst>
              </p:cNvPr>
              <p:cNvSpPr/>
              <p:nvPr/>
            </p:nvSpPr>
            <p:spPr bwMode="auto">
              <a:xfrm>
                <a:off x="3624263" y="4479926"/>
                <a:ext cx="122238" cy="71438"/>
              </a:xfrm>
              <a:custGeom>
                <a:avLst/>
                <a:gdLst>
                  <a:gd name="T0" fmla="*/ 35 w 37"/>
                  <a:gd name="T1" fmla="*/ 11 h 22"/>
                  <a:gd name="T2" fmla="*/ 21 w 37"/>
                  <a:gd name="T3" fmla="*/ 0 h 22"/>
                  <a:gd name="T4" fmla="*/ 1 w 37"/>
                  <a:gd name="T5" fmla="*/ 11 h 22"/>
                  <a:gd name="T6" fmla="*/ 16 w 37"/>
                  <a:gd name="T7" fmla="*/ 22 h 22"/>
                  <a:gd name="T8" fmla="*/ 35 w 37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2">
                    <a:moveTo>
                      <a:pt x="35" y="11"/>
                    </a:moveTo>
                    <a:cubicBezTo>
                      <a:pt x="37" y="5"/>
                      <a:pt x="30" y="0"/>
                      <a:pt x="21" y="0"/>
                    </a:cubicBezTo>
                    <a:cubicBezTo>
                      <a:pt x="12" y="0"/>
                      <a:pt x="3" y="5"/>
                      <a:pt x="1" y="11"/>
                    </a:cubicBezTo>
                    <a:cubicBezTo>
                      <a:pt x="0" y="17"/>
                      <a:pt x="6" y="22"/>
                      <a:pt x="16" y="22"/>
                    </a:cubicBezTo>
                    <a:cubicBezTo>
                      <a:pt x="25" y="22"/>
                      <a:pt x="34" y="17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9" name="Freeform 885">
                <a:extLst>
                  <a:ext uri="{FF2B5EF4-FFF2-40B4-BE49-F238E27FC236}">
                    <a16:creationId xmlns:a16="http://schemas.microsoft.com/office/drawing/2014/main" id="{AD9CBC36-818F-4106-9A57-961C6D5B4418}"/>
                  </a:ext>
                </a:extLst>
              </p:cNvPr>
              <p:cNvSpPr/>
              <p:nvPr/>
            </p:nvSpPr>
            <p:spPr bwMode="auto">
              <a:xfrm>
                <a:off x="3051175" y="4568826"/>
                <a:ext cx="125413" cy="68263"/>
              </a:xfrm>
              <a:custGeom>
                <a:avLst/>
                <a:gdLst>
                  <a:gd name="T0" fmla="*/ 36 w 38"/>
                  <a:gd name="T1" fmla="*/ 10 h 21"/>
                  <a:gd name="T2" fmla="*/ 22 w 38"/>
                  <a:gd name="T3" fmla="*/ 0 h 21"/>
                  <a:gd name="T4" fmla="*/ 2 w 38"/>
                  <a:gd name="T5" fmla="*/ 10 h 21"/>
                  <a:gd name="T6" fmla="*/ 15 w 38"/>
                  <a:gd name="T7" fmla="*/ 21 h 21"/>
                  <a:gd name="T8" fmla="*/ 36 w 38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6" y="10"/>
                    </a:moveTo>
                    <a:cubicBezTo>
                      <a:pt x="38" y="4"/>
                      <a:pt x="32" y="0"/>
                      <a:pt x="22" y="0"/>
                    </a:cubicBezTo>
                    <a:cubicBezTo>
                      <a:pt x="13" y="0"/>
                      <a:pt x="4" y="4"/>
                      <a:pt x="2" y="10"/>
                    </a:cubicBezTo>
                    <a:cubicBezTo>
                      <a:pt x="0" y="16"/>
                      <a:pt x="6" y="21"/>
                      <a:pt x="15" y="21"/>
                    </a:cubicBezTo>
                    <a:cubicBezTo>
                      <a:pt x="25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0" name="Freeform 886">
                <a:extLst>
                  <a:ext uri="{FF2B5EF4-FFF2-40B4-BE49-F238E27FC236}">
                    <a16:creationId xmlns:a16="http://schemas.microsoft.com/office/drawing/2014/main" id="{87329D18-0D71-4C31-A4F3-F0546091D052}"/>
                  </a:ext>
                </a:extLst>
              </p:cNvPr>
              <p:cNvSpPr/>
              <p:nvPr/>
            </p:nvSpPr>
            <p:spPr bwMode="auto">
              <a:xfrm>
                <a:off x="3189288" y="4568826"/>
                <a:ext cx="123825" cy="68263"/>
              </a:xfrm>
              <a:custGeom>
                <a:avLst/>
                <a:gdLst>
                  <a:gd name="T0" fmla="*/ 36 w 38"/>
                  <a:gd name="T1" fmla="*/ 10 h 21"/>
                  <a:gd name="T2" fmla="*/ 22 w 38"/>
                  <a:gd name="T3" fmla="*/ 0 h 21"/>
                  <a:gd name="T4" fmla="*/ 2 w 38"/>
                  <a:gd name="T5" fmla="*/ 10 h 21"/>
                  <a:gd name="T6" fmla="*/ 15 w 38"/>
                  <a:gd name="T7" fmla="*/ 21 h 21"/>
                  <a:gd name="T8" fmla="*/ 36 w 38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6" y="10"/>
                    </a:moveTo>
                    <a:cubicBezTo>
                      <a:pt x="38" y="4"/>
                      <a:pt x="32" y="0"/>
                      <a:pt x="22" y="0"/>
                    </a:cubicBezTo>
                    <a:cubicBezTo>
                      <a:pt x="13" y="0"/>
                      <a:pt x="4" y="4"/>
                      <a:pt x="2" y="10"/>
                    </a:cubicBezTo>
                    <a:cubicBezTo>
                      <a:pt x="0" y="16"/>
                      <a:pt x="6" y="21"/>
                      <a:pt x="15" y="21"/>
                    </a:cubicBezTo>
                    <a:cubicBezTo>
                      <a:pt x="25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1" name="Freeform 887">
                <a:extLst>
                  <a:ext uri="{FF2B5EF4-FFF2-40B4-BE49-F238E27FC236}">
                    <a16:creationId xmlns:a16="http://schemas.microsoft.com/office/drawing/2014/main" id="{654B88F7-7BAB-4E56-B933-38C661F4C846}"/>
                  </a:ext>
                </a:extLst>
              </p:cNvPr>
              <p:cNvSpPr/>
              <p:nvPr/>
            </p:nvSpPr>
            <p:spPr bwMode="auto">
              <a:xfrm>
                <a:off x="3327400" y="4568826"/>
                <a:ext cx="123825" cy="68263"/>
              </a:xfrm>
              <a:custGeom>
                <a:avLst/>
                <a:gdLst>
                  <a:gd name="T0" fmla="*/ 36 w 38"/>
                  <a:gd name="T1" fmla="*/ 10 h 21"/>
                  <a:gd name="T2" fmla="*/ 22 w 38"/>
                  <a:gd name="T3" fmla="*/ 0 h 21"/>
                  <a:gd name="T4" fmla="*/ 2 w 38"/>
                  <a:gd name="T5" fmla="*/ 10 h 21"/>
                  <a:gd name="T6" fmla="*/ 15 w 38"/>
                  <a:gd name="T7" fmla="*/ 21 h 21"/>
                  <a:gd name="T8" fmla="*/ 36 w 38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36" y="10"/>
                    </a:moveTo>
                    <a:cubicBezTo>
                      <a:pt x="38" y="4"/>
                      <a:pt x="31" y="0"/>
                      <a:pt x="22" y="0"/>
                    </a:cubicBezTo>
                    <a:cubicBezTo>
                      <a:pt x="12" y="0"/>
                      <a:pt x="3" y="4"/>
                      <a:pt x="2" y="10"/>
                    </a:cubicBezTo>
                    <a:cubicBezTo>
                      <a:pt x="0" y="16"/>
                      <a:pt x="6" y="21"/>
                      <a:pt x="15" y="21"/>
                    </a:cubicBezTo>
                    <a:cubicBezTo>
                      <a:pt x="25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2" name="Freeform 888">
                <a:extLst>
                  <a:ext uri="{FF2B5EF4-FFF2-40B4-BE49-F238E27FC236}">
                    <a16:creationId xmlns:a16="http://schemas.microsoft.com/office/drawing/2014/main" id="{9433045F-0B9B-4E9C-9412-7023ADC236B1}"/>
                  </a:ext>
                </a:extLst>
              </p:cNvPr>
              <p:cNvSpPr/>
              <p:nvPr/>
            </p:nvSpPr>
            <p:spPr bwMode="auto">
              <a:xfrm>
                <a:off x="3463925" y="4568826"/>
                <a:ext cx="122238" cy="68263"/>
              </a:xfrm>
              <a:custGeom>
                <a:avLst/>
                <a:gdLst>
                  <a:gd name="T0" fmla="*/ 36 w 37"/>
                  <a:gd name="T1" fmla="*/ 10 h 21"/>
                  <a:gd name="T2" fmla="*/ 22 w 37"/>
                  <a:gd name="T3" fmla="*/ 0 h 21"/>
                  <a:gd name="T4" fmla="*/ 1 w 37"/>
                  <a:gd name="T5" fmla="*/ 10 h 21"/>
                  <a:gd name="T6" fmla="*/ 16 w 37"/>
                  <a:gd name="T7" fmla="*/ 21 h 21"/>
                  <a:gd name="T8" fmla="*/ 36 w 37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">
                    <a:moveTo>
                      <a:pt x="36" y="10"/>
                    </a:moveTo>
                    <a:cubicBezTo>
                      <a:pt x="37" y="4"/>
                      <a:pt x="31" y="0"/>
                      <a:pt x="22" y="0"/>
                    </a:cubicBezTo>
                    <a:cubicBezTo>
                      <a:pt x="12" y="0"/>
                      <a:pt x="3" y="4"/>
                      <a:pt x="1" y="10"/>
                    </a:cubicBezTo>
                    <a:cubicBezTo>
                      <a:pt x="0" y="16"/>
                      <a:pt x="6" y="21"/>
                      <a:pt x="16" y="21"/>
                    </a:cubicBezTo>
                    <a:cubicBezTo>
                      <a:pt x="25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3" name="Freeform 889">
                <a:extLst>
                  <a:ext uri="{FF2B5EF4-FFF2-40B4-BE49-F238E27FC236}">
                    <a16:creationId xmlns:a16="http://schemas.microsoft.com/office/drawing/2014/main" id="{22DE9153-1FB5-4930-9C6E-67A2B83927FB}"/>
                  </a:ext>
                </a:extLst>
              </p:cNvPr>
              <p:cNvSpPr/>
              <p:nvPr/>
            </p:nvSpPr>
            <p:spPr bwMode="auto">
              <a:xfrm>
                <a:off x="3602038" y="4568826"/>
                <a:ext cx="120650" cy="68263"/>
              </a:xfrm>
              <a:custGeom>
                <a:avLst/>
                <a:gdLst>
                  <a:gd name="T0" fmla="*/ 36 w 37"/>
                  <a:gd name="T1" fmla="*/ 10 h 21"/>
                  <a:gd name="T2" fmla="*/ 21 w 37"/>
                  <a:gd name="T3" fmla="*/ 0 h 21"/>
                  <a:gd name="T4" fmla="*/ 1 w 37"/>
                  <a:gd name="T5" fmla="*/ 10 h 21"/>
                  <a:gd name="T6" fmla="*/ 16 w 37"/>
                  <a:gd name="T7" fmla="*/ 21 h 21"/>
                  <a:gd name="T8" fmla="*/ 36 w 37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">
                    <a:moveTo>
                      <a:pt x="36" y="10"/>
                    </a:moveTo>
                    <a:cubicBezTo>
                      <a:pt x="37" y="4"/>
                      <a:pt x="31" y="0"/>
                      <a:pt x="21" y="0"/>
                    </a:cubicBezTo>
                    <a:cubicBezTo>
                      <a:pt x="12" y="0"/>
                      <a:pt x="3" y="4"/>
                      <a:pt x="1" y="10"/>
                    </a:cubicBezTo>
                    <a:cubicBezTo>
                      <a:pt x="0" y="16"/>
                      <a:pt x="6" y="21"/>
                      <a:pt x="16" y="21"/>
                    </a:cubicBezTo>
                    <a:cubicBezTo>
                      <a:pt x="25" y="21"/>
                      <a:pt x="34" y="16"/>
                      <a:pt x="3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4" name="Freeform 890">
                <a:extLst>
                  <a:ext uri="{FF2B5EF4-FFF2-40B4-BE49-F238E27FC236}">
                    <a16:creationId xmlns:a16="http://schemas.microsoft.com/office/drawing/2014/main" id="{B2D54E6C-E129-4AC1-8F93-B214EE9AF8EA}"/>
                  </a:ext>
                </a:extLst>
              </p:cNvPr>
              <p:cNvSpPr/>
              <p:nvPr/>
            </p:nvSpPr>
            <p:spPr bwMode="auto">
              <a:xfrm>
                <a:off x="3740150" y="4568826"/>
                <a:ext cx="120650" cy="68263"/>
              </a:xfrm>
              <a:custGeom>
                <a:avLst/>
                <a:gdLst>
                  <a:gd name="T0" fmla="*/ 35 w 37"/>
                  <a:gd name="T1" fmla="*/ 10 h 21"/>
                  <a:gd name="T2" fmla="*/ 21 w 37"/>
                  <a:gd name="T3" fmla="*/ 0 h 21"/>
                  <a:gd name="T4" fmla="*/ 1 w 37"/>
                  <a:gd name="T5" fmla="*/ 10 h 21"/>
                  <a:gd name="T6" fmla="*/ 16 w 37"/>
                  <a:gd name="T7" fmla="*/ 21 h 21"/>
                  <a:gd name="T8" fmla="*/ 35 w 37"/>
                  <a:gd name="T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">
                    <a:moveTo>
                      <a:pt x="35" y="10"/>
                    </a:moveTo>
                    <a:cubicBezTo>
                      <a:pt x="37" y="4"/>
                      <a:pt x="30" y="0"/>
                      <a:pt x="21" y="0"/>
                    </a:cubicBezTo>
                    <a:cubicBezTo>
                      <a:pt x="12" y="0"/>
                      <a:pt x="3" y="4"/>
                      <a:pt x="1" y="10"/>
                    </a:cubicBezTo>
                    <a:cubicBezTo>
                      <a:pt x="0" y="16"/>
                      <a:pt x="6" y="21"/>
                      <a:pt x="16" y="21"/>
                    </a:cubicBezTo>
                    <a:cubicBezTo>
                      <a:pt x="25" y="21"/>
                      <a:pt x="34" y="16"/>
                      <a:pt x="3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5" name="Freeform 891">
                <a:extLst>
                  <a:ext uri="{FF2B5EF4-FFF2-40B4-BE49-F238E27FC236}">
                    <a16:creationId xmlns:a16="http://schemas.microsoft.com/office/drawing/2014/main" id="{952724BB-47B2-4400-A71D-2702E3DD1A64}"/>
                  </a:ext>
                </a:extLst>
              </p:cNvPr>
              <p:cNvSpPr/>
              <p:nvPr/>
            </p:nvSpPr>
            <p:spPr bwMode="auto">
              <a:xfrm>
                <a:off x="3159125" y="4652963"/>
                <a:ext cx="128588" cy="76200"/>
              </a:xfrm>
              <a:custGeom>
                <a:avLst/>
                <a:gdLst>
                  <a:gd name="T0" fmla="*/ 37 w 39"/>
                  <a:gd name="T1" fmla="*/ 12 h 23"/>
                  <a:gd name="T2" fmla="*/ 23 w 39"/>
                  <a:gd name="T3" fmla="*/ 0 h 23"/>
                  <a:gd name="T4" fmla="*/ 2 w 39"/>
                  <a:gd name="T5" fmla="*/ 12 h 23"/>
                  <a:gd name="T6" fmla="*/ 16 w 39"/>
                  <a:gd name="T7" fmla="*/ 23 h 23"/>
                  <a:gd name="T8" fmla="*/ 37 w 39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3">
                    <a:moveTo>
                      <a:pt x="37" y="12"/>
                    </a:moveTo>
                    <a:cubicBezTo>
                      <a:pt x="39" y="5"/>
                      <a:pt x="32" y="0"/>
                      <a:pt x="23" y="0"/>
                    </a:cubicBezTo>
                    <a:cubicBezTo>
                      <a:pt x="13" y="0"/>
                      <a:pt x="4" y="5"/>
                      <a:pt x="2" y="12"/>
                    </a:cubicBezTo>
                    <a:cubicBezTo>
                      <a:pt x="0" y="18"/>
                      <a:pt x="6" y="23"/>
                      <a:pt x="16" y="23"/>
                    </a:cubicBezTo>
                    <a:cubicBezTo>
                      <a:pt x="26" y="23"/>
                      <a:pt x="35" y="18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6" name="Freeform 892">
                <a:extLst>
                  <a:ext uri="{FF2B5EF4-FFF2-40B4-BE49-F238E27FC236}">
                    <a16:creationId xmlns:a16="http://schemas.microsoft.com/office/drawing/2014/main" id="{A4C30E2E-5204-4C28-A295-DAB7ACD5B24D}"/>
                  </a:ext>
                </a:extLst>
              </p:cNvPr>
              <p:cNvSpPr/>
              <p:nvPr/>
            </p:nvSpPr>
            <p:spPr bwMode="auto">
              <a:xfrm>
                <a:off x="3300413" y="4652963"/>
                <a:ext cx="125413" cy="76200"/>
              </a:xfrm>
              <a:custGeom>
                <a:avLst/>
                <a:gdLst>
                  <a:gd name="T0" fmla="*/ 36 w 38"/>
                  <a:gd name="T1" fmla="*/ 12 h 23"/>
                  <a:gd name="T2" fmla="*/ 22 w 38"/>
                  <a:gd name="T3" fmla="*/ 0 h 23"/>
                  <a:gd name="T4" fmla="*/ 2 w 38"/>
                  <a:gd name="T5" fmla="*/ 12 h 23"/>
                  <a:gd name="T6" fmla="*/ 16 w 38"/>
                  <a:gd name="T7" fmla="*/ 23 h 23"/>
                  <a:gd name="T8" fmla="*/ 36 w 38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6" y="12"/>
                    </a:moveTo>
                    <a:cubicBezTo>
                      <a:pt x="38" y="5"/>
                      <a:pt x="32" y="0"/>
                      <a:pt x="22" y="0"/>
                    </a:cubicBezTo>
                    <a:cubicBezTo>
                      <a:pt x="13" y="0"/>
                      <a:pt x="3" y="5"/>
                      <a:pt x="2" y="12"/>
                    </a:cubicBezTo>
                    <a:cubicBezTo>
                      <a:pt x="0" y="18"/>
                      <a:pt x="6" y="23"/>
                      <a:pt x="16" y="23"/>
                    </a:cubicBezTo>
                    <a:cubicBezTo>
                      <a:pt x="25" y="23"/>
                      <a:pt x="34" y="18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7" name="Freeform 893">
                <a:extLst>
                  <a:ext uri="{FF2B5EF4-FFF2-40B4-BE49-F238E27FC236}">
                    <a16:creationId xmlns:a16="http://schemas.microsoft.com/office/drawing/2014/main" id="{05F92858-014D-4F28-B5E1-1D69F2B2C42B}"/>
                  </a:ext>
                </a:extLst>
              </p:cNvPr>
              <p:cNvSpPr/>
              <p:nvPr/>
            </p:nvSpPr>
            <p:spPr bwMode="auto">
              <a:xfrm>
                <a:off x="3438525" y="4652963"/>
                <a:ext cx="123825" cy="76200"/>
              </a:xfrm>
              <a:custGeom>
                <a:avLst/>
                <a:gdLst>
                  <a:gd name="T0" fmla="*/ 36 w 38"/>
                  <a:gd name="T1" fmla="*/ 12 h 23"/>
                  <a:gd name="T2" fmla="*/ 22 w 38"/>
                  <a:gd name="T3" fmla="*/ 0 h 23"/>
                  <a:gd name="T4" fmla="*/ 2 w 38"/>
                  <a:gd name="T5" fmla="*/ 12 h 23"/>
                  <a:gd name="T6" fmla="*/ 16 w 38"/>
                  <a:gd name="T7" fmla="*/ 23 h 23"/>
                  <a:gd name="T8" fmla="*/ 36 w 38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6" y="12"/>
                    </a:moveTo>
                    <a:cubicBezTo>
                      <a:pt x="38" y="5"/>
                      <a:pt x="32" y="0"/>
                      <a:pt x="22" y="0"/>
                    </a:cubicBezTo>
                    <a:cubicBezTo>
                      <a:pt x="13" y="0"/>
                      <a:pt x="4" y="5"/>
                      <a:pt x="2" y="12"/>
                    </a:cubicBezTo>
                    <a:cubicBezTo>
                      <a:pt x="0" y="18"/>
                      <a:pt x="6" y="23"/>
                      <a:pt x="16" y="23"/>
                    </a:cubicBezTo>
                    <a:cubicBezTo>
                      <a:pt x="26" y="23"/>
                      <a:pt x="35" y="18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8" name="Freeform 894">
                <a:extLst>
                  <a:ext uri="{FF2B5EF4-FFF2-40B4-BE49-F238E27FC236}">
                    <a16:creationId xmlns:a16="http://schemas.microsoft.com/office/drawing/2014/main" id="{E7367966-148F-48D6-A49B-BF0E003F4306}"/>
                  </a:ext>
                </a:extLst>
              </p:cNvPr>
              <p:cNvSpPr/>
              <p:nvPr/>
            </p:nvSpPr>
            <p:spPr bwMode="auto">
              <a:xfrm>
                <a:off x="3578225" y="4652963"/>
                <a:ext cx="122238" cy="76200"/>
              </a:xfrm>
              <a:custGeom>
                <a:avLst/>
                <a:gdLst>
                  <a:gd name="T0" fmla="*/ 36 w 37"/>
                  <a:gd name="T1" fmla="*/ 12 h 23"/>
                  <a:gd name="T2" fmla="*/ 21 w 37"/>
                  <a:gd name="T3" fmla="*/ 0 h 23"/>
                  <a:gd name="T4" fmla="*/ 1 w 37"/>
                  <a:gd name="T5" fmla="*/ 12 h 23"/>
                  <a:gd name="T6" fmla="*/ 16 w 37"/>
                  <a:gd name="T7" fmla="*/ 23 h 23"/>
                  <a:gd name="T8" fmla="*/ 36 w 37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3">
                    <a:moveTo>
                      <a:pt x="36" y="12"/>
                    </a:moveTo>
                    <a:cubicBezTo>
                      <a:pt x="37" y="5"/>
                      <a:pt x="31" y="0"/>
                      <a:pt x="21" y="0"/>
                    </a:cubicBezTo>
                    <a:cubicBezTo>
                      <a:pt x="12" y="0"/>
                      <a:pt x="3" y="5"/>
                      <a:pt x="1" y="12"/>
                    </a:cubicBezTo>
                    <a:cubicBezTo>
                      <a:pt x="0" y="18"/>
                      <a:pt x="6" y="23"/>
                      <a:pt x="16" y="23"/>
                    </a:cubicBezTo>
                    <a:cubicBezTo>
                      <a:pt x="25" y="23"/>
                      <a:pt x="34" y="18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9" name="Freeform 895">
                <a:extLst>
                  <a:ext uri="{FF2B5EF4-FFF2-40B4-BE49-F238E27FC236}">
                    <a16:creationId xmlns:a16="http://schemas.microsoft.com/office/drawing/2014/main" id="{25BD7B6C-9799-413B-A522-8B586F4DB3A7}"/>
                  </a:ext>
                </a:extLst>
              </p:cNvPr>
              <p:cNvSpPr/>
              <p:nvPr/>
            </p:nvSpPr>
            <p:spPr bwMode="auto">
              <a:xfrm>
                <a:off x="3716338" y="4652963"/>
                <a:ext cx="125413" cy="76200"/>
              </a:xfrm>
              <a:custGeom>
                <a:avLst/>
                <a:gdLst>
                  <a:gd name="T0" fmla="*/ 36 w 38"/>
                  <a:gd name="T1" fmla="*/ 12 h 23"/>
                  <a:gd name="T2" fmla="*/ 22 w 38"/>
                  <a:gd name="T3" fmla="*/ 0 h 23"/>
                  <a:gd name="T4" fmla="*/ 2 w 38"/>
                  <a:gd name="T5" fmla="*/ 12 h 23"/>
                  <a:gd name="T6" fmla="*/ 16 w 38"/>
                  <a:gd name="T7" fmla="*/ 23 h 23"/>
                  <a:gd name="T8" fmla="*/ 36 w 38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6" y="12"/>
                    </a:moveTo>
                    <a:cubicBezTo>
                      <a:pt x="38" y="5"/>
                      <a:pt x="31" y="0"/>
                      <a:pt x="22" y="0"/>
                    </a:cubicBezTo>
                    <a:cubicBezTo>
                      <a:pt x="12" y="0"/>
                      <a:pt x="3" y="5"/>
                      <a:pt x="2" y="12"/>
                    </a:cubicBezTo>
                    <a:cubicBezTo>
                      <a:pt x="0" y="18"/>
                      <a:pt x="7" y="23"/>
                      <a:pt x="16" y="23"/>
                    </a:cubicBezTo>
                    <a:cubicBezTo>
                      <a:pt x="26" y="23"/>
                      <a:pt x="35" y="18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0" name="Freeform 896">
                <a:extLst>
                  <a:ext uri="{FF2B5EF4-FFF2-40B4-BE49-F238E27FC236}">
                    <a16:creationId xmlns:a16="http://schemas.microsoft.com/office/drawing/2014/main" id="{7A154CDA-653D-4146-8825-A1F9B23E0989}"/>
                  </a:ext>
                </a:extLst>
              </p:cNvPr>
              <p:cNvSpPr/>
              <p:nvPr/>
            </p:nvSpPr>
            <p:spPr bwMode="auto">
              <a:xfrm>
                <a:off x="3854450" y="4652963"/>
                <a:ext cx="123825" cy="76200"/>
              </a:xfrm>
              <a:custGeom>
                <a:avLst/>
                <a:gdLst>
                  <a:gd name="T0" fmla="*/ 36 w 38"/>
                  <a:gd name="T1" fmla="*/ 12 h 23"/>
                  <a:gd name="T2" fmla="*/ 22 w 38"/>
                  <a:gd name="T3" fmla="*/ 0 h 23"/>
                  <a:gd name="T4" fmla="*/ 2 w 38"/>
                  <a:gd name="T5" fmla="*/ 12 h 23"/>
                  <a:gd name="T6" fmla="*/ 17 w 38"/>
                  <a:gd name="T7" fmla="*/ 23 h 23"/>
                  <a:gd name="T8" fmla="*/ 36 w 38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6" y="12"/>
                    </a:moveTo>
                    <a:cubicBezTo>
                      <a:pt x="38" y="5"/>
                      <a:pt x="31" y="0"/>
                      <a:pt x="22" y="0"/>
                    </a:cubicBezTo>
                    <a:cubicBezTo>
                      <a:pt x="12" y="0"/>
                      <a:pt x="3" y="5"/>
                      <a:pt x="2" y="12"/>
                    </a:cubicBezTo>
                    <a:cubicBezTo>
                      <a:pt x="0" y="18"/>
                      <a:pt x="7" y="23"/>
                      <a:pt x="17" y="23"/>
                    </a:cubicBezTo>
                    <a:cubicBezTo>
                      <a:pt x="26" y="23"/>
                      <a:pt x="35" y="18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1" name="Freeform 897">
                <a:extLst>
                  <a:ext uri="{FF2B5EF4-FFF2-40B4-BE49-F238E27FC236}">
                    <a16:creationId xmlns:a16="http://schemas.microsoft.com/office/drawing/2014/main" id="{8EF28CC6-DEA7-421B-A882-A6FFCDD8BA18}"/>
                  </a:ext>
                </a:extLst>
              </p:cNvPr>
              <p:cNvSpPr/>
              <p:nvPr/>
            </p:nvSpPr>
            <p:spPr bwMode="auto">
              <a:xfrm>
                <a:off x="2992438" y="4745038"/>
                <a:ext cx="128588" cy="76200"/>
              </a:xfrm>
              <a:custGeom>
                <a:avLst/>
                <a:gdLst>
                  <a:gd name="T0" fmla="*/ 37 w 39"/>
                  <a:gd name="T1" fmla="*/ 12 h 23"/>
                  <a:gd name="T2" fmla="*/ 23 w 39"/>
                  <a:gd name="T3" fmla="*/ 0 h 23"/>
                  <a:gd name="T4" fmla="*/ 2 w 39"/>
                  <a:gd name="T5" fmla="*/ 12 h 23"/>
                  <a:gd name="T6" fmla="*/ 15 w 39"/>
                  <a:gd name="T7" fmla="*/ 23 h 23"/>
                  <a:gd name="T8" fmla="*/ 37 w 39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3">
                    <a:moveTo>
                      <a:pt x="37" y="12"/>
                    </a:moveTo>
                    <a:cubicBezTo>
                      <a:pt x="39" y="5"/>
                      <a:pt x="32" y="0"/>
                      <a:pt x="23" y="0"/>
                    </a:cubicBezTo>
                    <a:cubicBezTo>
                      <a:pt x="13" y="0"/>
                      <a:pt x="4" y="5"/>
                      <a:pt x="2" y="12"/>
                    </a:cubicBezTo>
                    <a:cubicBezTo>
                      <a:pt x="0" y="18"/>
                      <a:pt x="6" y="23"/>
                      <a:pt x="15" y="23"/>
                    </a:cubicBezTo>
                    <a:cubicBezTo>
                      <a:pt x="25" y="23"/>
                      <a:pt x="35" y="18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2" name="Freeform 898">
                <a:extLst>
                  <a:ext uri="{FF2B5EF4-FFF2-40B4-BE49-F238E27FC236}">
                    <a16:creationId xmlns:a16="http://schemas.microsoft.com/office/drawing/2014/main" id="{710099C4-A236-4836-A43A-DECC7FA64C72}"/>
                  </a:ext>
                </a:extLst>
              </p:cNvPr>
              <p:cNvSpPr/>
              <p:nvPr/>
            </p:nvSpPr>
            <p:spPr bwMode="auto">
              <a:xfrm>
                <a:off x="3130550" y="4745038"/>
                <a:ext cx="127000" cy="76200"/>
              </a:xfrm>
              <a:custGeom>
                <a:avLst/>
                <a:gdLst>
                  <a:gd name="T0" fmla="*/ 37 w 39"/>
                  <a:gd name="T1" fmla="*/ 12 h 23"/>
                  <a:gd name="T2" fmla="*/ 23 w 39"/>
                  <a:gd name="T3" fmla="*/ 0 h 23"/>
                  <a:gd name="T4" fmla="*/ 2 w 39"/>
                  <a:gd name="T5" fmla="*/ 12 h 23"/>
                  <a:gd name="T6" fmla="*/ 16 w 39"/>
                  <a:gd name="T7" fmla="*/ 23 h 23"/>
                  <a:gd name="T8" fmla="*/ 37 w 39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3">
                    <a:moveTo>
                      <a:pt x="37" y="12"/>
                    </a:moveTo>
                    <a:cubicBezTo>
                      <a:pt x="39" y="5"/>
                      <a:pt x="33" y="0"/>
                      <a:pt x="23" y="0"/>
                    </a:cubicBezTo>
                    <a:cubicBezTo>
                      <a:pt x="14" y="0"/>
                      <a:pt x="4" y="5"/>
                      <a:pt x="2" y="12"/>
                    </a:cubicBezTo>
                    <a:cubicBezTo>
                      <a:pt x="0" y="18"/>
                      <a:pt x="7" y="23"/>
                      <a:pt x="16" y="23"/>
                    </a:cubicBezTo>
                    <a:cubicBezTo>
                      <a:pt x="26" y="23"/>
                      <a:pt x="36" y="18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3" name="Freeform 899">
                <a:extLst>
                  <a:ext uri="{FF2B5EF4-FFF2-40B4-BE49-F238E27FC236}">
                    <a16:creationId xmlns:a16="http://schemas.microsoft.com/office/drawing/2014/main" id="{63EF59E4-35B1-4CF8-96FC-F3908E0F6C4A}"/>
                  </a:ext>
                </a:extLst>
              </p:cNvPr>
              <p:cNvSpPr/>
              <p:nvPr/>
            </p:nvSpPr>
            <p:spPr bwMode="auto">
              <a:xfrm>
                <a:off x="3271838" y="4745038"/>
                <a:ext cx="127000" cy="76200"/>
              </a:xfrm>
              <a:custGeom>
                <a:avLst/>
                <a:gdLst>
                  <a:gd name="T0" fmla="*/ 37 w 39"/>
                  <a:gd name="T1" fmla="*/ 12 h 23"/>
                  <a:gd name="T2" fmla="*/ 23 w 39"/>
                  <a:gd name="T3" fmla="*/ 0 h 23"/>
                  <a:gd name="T4" fmla="*/ 2 w 39"/>
                  <a:gd name="T5" fmla="*/ 12 h 23"/>
                  <a:gd name="T6" fmla="*/ 16 w 39"/>
                  <a:gd name="T7" fmla="*/ 23 h 23"/>
                  <a:gd name="T8" fmla="*/ 37 w 39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3">
                    <a:moveTo>
                      <a:pt x="37" y="12"/>
                    </a:moveTo>
                    <a:cubicBezTo>
                      <a:pt x="39" y="5"/>
                      <a:pt x="33" y="0"/>
                      <a:pt x="23" y="0"/>
                    </a:cubicBezTo>
                    <a:cubicBezTo>
                      <a:pt x="13" y="0"/>
                      <a:pt x="4" y="5"/>
                      <a:pt x="2" y="12"/>
                    </a:cubicBezTo>
                    <a:cubicBezTo>
                      <a:pt x="0" y="18"/>
                      <a:pt x="7" y="23"/>
                      <a:pt x="16" y="23"/>
                    </a:cubicBezTo>
                    <a:cubicBezTo>
                      <a:pt x="26" y="23"/>
                      <a:pt x="35" y="18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4" name="Freeform 900">
                <a:extLst>
                  <a:ext uri="{FF2B5EF4-FFF2-40B4-BE49-F238E27FC236}">
                    <a16:creationId xmlns:a16="http://schemas.microsoft.com/office/drawing/2014/main" id="{EABB0A03-788D-4B18-B2FF-840C40DEF416}"/>
                  </a:ext>
                </a:extLst>
              </p:cNvPr>
              <p:cNvSpPr/>
              <p:nvPr/>
            </p:nvSpPr>
            <p:spPr bwMode="auto">
              <a:xfrm>
                <a:off x="3411538" y="4745038"/>
                <a:ext cx="128588" cy="76200"/>
              </a:xfrm>
              <a:custGeom>
                <a:avLst/>
                <a:gdLst>
                  <a:gd name="T0" fmla="*/ 37 w 39"/>
                  <a:gd name="T1" fmla="*/ 12 h 23"/>
                  <a:gd name="T2" fmla="*/ 23 w 39"/>
                  <a:gd name="T3" fmla="*/ 0 h 23"/>
                  <a:gd name="T4" fmla="*/ 2 w 39"/>
                  <a:gd name="T5" fmla="*/ 12 h 23"/>
                  <a:gd name="T6" fmla="*/ 16 w 39"/>
                  <a:gd name="T7" fmla="*/ 23 h 23"/>
                  <a:gd name="T8" fmla="*/ 37 w 39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3">
                    <a:moveTo>
                      <a:pt x="37" y="12"/>
                    </a:moveTo>
                    <a:cubicBezTo>
                      <a:pt x="39" y="5"/>
                      <a:pt x="32" y="0"/>
                      <a:pt x="23" y="0"/>
                    </a:cubicBezTo>
                    <a:cubicBezTo>
                      <a:pt x="13" y="0"/>
                      <a:pt x="4" y="5"/>
                      <a:pt x="2" y="12"/>
                    </a:cubicBezTo>
                    <a:cubicBezTo>
                      <a:pt x="0" y="18"/>
                      <a:pt x="7" y="23"/>
                      <a:pt x="16" y="23"/>
                    </a:cubicBezTo>
                    <a:cubicBezTo>
                      <a:pt x="26" y="23"/>
                      <a:pt x="35" y="18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5" name="Freeform 901">
                <a:extLst>
                  <a:ext uri="{FF2B5EF4-FFF2-40B4-BE49-F238E27FC236}">
                    <a16:creationId xmlns:a16="http://schemas.microsoft.com/office/drawing/2014/main" id="{F272F353-491B-4614-9508-C173FC24214E}"/>
                  </a:ext>
                </a:extLst>
              </p:cNvPr>
              <p:cNvSpPr/>
              <p:nvPr/>
            </p:nvSpPr>
            <p:spPr bwMode="auto">
              <a:xfrm>
                <a:off x="3552825" y="4745038"/>
                <a:ext cx="123825" cy="76200"/>
              </a:xfrm>
              <a:custGeom>
                <a:avLst/>
                <a:gdLst>
                  <a:gd name="T0" fmla="*/ 37 w 38"/>
                  <a:gd name="T1" fmla="*/ 12 h 23"/>
                  <a:gd name="T2" fmla="*/ 22 w 38"/>
                  <a:gd name="T3" fmla="*/ 0 h 23"/>
                  <a:gd name="T4" fmla="*/ 2 w 38"/>
                  <a:gd name="T5" fmla="*/ 12 h 23"/>
                  <a:gd name="T6" fmla="*/ 16 w 38"/>
                  <a:gd name="T7" fmla="*/ 23 h 23"/>
                  <a:gd name="T8" fmla="*/ 37 w 38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7" y="12"/>
                    </a:moveTo>
                    <a:cubicBezTo>
                      <a:pt x="38" y="5"/>
                      <a:pt x="32" y="0"/>
                      <a:pt x="22" y="0"/>
                    </a:cubicBezTo>
                    <a:cubicBezTo>
                      <a:pt x="13" y="0"/>
                      <a:pt x="4" y="5"/>
                      <a:pt x="2" y="12"/>
                    </a:cubicBezTo>
                    <a:cubicBezTo>
                      <a:pt x="0" y="18"/>
                      <a:pt x="7" y="23"/>
                      <a:pt x="16" y="23"/>
                    </a:cubicBezTo>
                    <a:cubicBezTo>
                      <a:pt x="26" y="23"/>
                      <a:pt x="35" y="18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6" name="Freeform 902">
                <a:extLst>
                  <a:ext uri="{FF2B5EF4-FFF2-40B4-BE49-F238E27FC236}">
                    <a16:creationId xmlns:a16="http://schemas.microsoft.com/office/drawing/2014/main" id="{FDC06AE9-5EE4-45BB-92C3-642F0DFAA17D}"/>
                  </a:ext>
                </a:extLst>
              </p:cNvPr>
              <p:cNvSpPr/>
              <p:nvPr/>
            </p:nvSpPr>
            <p:spPr bwMode="auto">
              <a:xfrm>
                <a:off x="3694113" y="4745038"/>
                <a:ext cx="123825" cy="76200"/>
              </a:xfrm>
              <a:custGeom>
                <a:avLst/>
                <a:gdLst>
                  <a:gd name="T0" fmla="*/ 37 w 38"/>
                  <a:gd name="T1" fmla="*/ 12 h 23"/>
                  <a:gd name="T2" fmla="*/ 22 w 38"/>
                  <a:gd name="T3" fmla="*/ 0 h 23"/>
                  <a:gd name="T4" fmla="*/ 2 w 38"/>
                  <a:gd name="T5" fmla="*/ 12 h 23"/>
                  <a:gd name="T6" fmla="*/ 16 w 38"/>
                  <a:gd name="T7" fmla="*/ 23 h 23"/>
                  <a:gd name="T8" fmla="*/ 37 w 38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7" y="12"/>
                    </a:moveTo>
                    <a:cubicBezTo>
                      <a:pt x="38" y="5"/>
                      <a:pt x="32" y="0"/>
                      <a:pt x="22" y="0"/>
                    </a:cubicBezTo>
                    <a:cubicBezTo>
                      <a:pt x="12" y="0"/>
                      <a:pt x="3" y="5"/>
                      <a:pt x="2" y="12"/>
                    </a:cubicBezTo>
                    <a:cubicBezTo>
                      <a:pt x="0" y="18"/>
                      <a:pt x="7" y="23"/>
                      <a:pt x="16" y="23"/>
                    </a:cubicBezTo>
                    <a:cubicBezTo>
                      <a:pt x="26" y="23"/>
                      <a:pt x="35" y="18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7" name="Freeform 903">
                <a:extLst>
                  <a:ext uri="{FF2B5EF4-FFF2-40B4-BE49-F238E27FC236}">
                    <a16:creationId xmlns:a16="http://schemas.microsoft.com/office/drawing/2014/main" id="{83EA55E9-58F3-4989-B76A-45ECD7C010AB}"/>
                  </a:ext>
                </a:extLst>
              </p:cNvPr>
              <p:cNvSpPr/>
              <p:nvPr/>
            </p:nvSpPr>
            <p:spPr bwMode="auto">
              <a:xfrm>
                <a:off x="3833813" y="4745038"/>
                <a:ext cx="125413" cy="76200"/>
              </a:xfrm>
              <a:custGeom>
                <a:avLst/>
                <a:gdLst>
                  <a:gd name="T0" fmla="*/ 36 w 38"/>
                  <a:gd name="T1" fmla="*/ 12 h 23"/>
                  <a:gd name="T2" fmla="*/ 22 w 38"/>
                  <a:gd name="T3" fmla="*/ 0 h 23"/>
                  <a:gd name="T4" fmla="*/ 2 w 38"/>
                  <a:gd name="T5" fmla="*/ 12 h 23"/>
                  <a:gd name="T6" fmla="*/ 16 w 38"/>
                  <a:gd name="T7" fmla="*/ 23 h 23"/>
                  <a:gd name="T8" fmla="*/ 36 w 38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6" y="12"/>
                    </a:moveTo>
                    <a:cubicBezTo>
                      <a:pt x="38" y="5"/>
                      <a:pt x="31" y="0"/>
                      <a:pt x="22" y="0"/>
                    </a:cubicBezTo>
                    <a:cubicBezTo>
                      <a:pt x="12" y="0"/>
                      <a:pt x="3" y="5"/>
                      <a:pt x="2" y="12"/>
                    </a:cubicBezTo>
                    <a:cubicBezTo>
                      <a:pt x="0" y="18"/>
                      <a:pt x="7" y="23"/>
                      <a:pt x="16" y="23"/>
                    </a:cubicBezTo>
                    <a:cubicBezTo>
                      <a:pt x="26" y="23"/>
                      <a:pt x="35" y="18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8" name="Freeform 904">
                <a:extLst>
                  <a:ext uri="{FF2B5EF4-FFF2-40B4-BE49-F238E27FC236}">
                    <a16:creationId xmlns:a16="http://schemas.microsoft.com/office/drawing/2014/main" id="{256F17E3-1530-43A2-8F86-F192A3D42738}"/>
                  </a:ext>
                </a:extLst>
              </p:cNvPr>
              <p:cNvSpPr/>
              <p:nvPr/>
            </p:nvSpPr>
            <p:spPr bwMode="auto">
              <a:xfrm>
                <a:off x="3975100" y="4745038"/>
                <a:ext cx="123825" cy="76200"/>
              </a:xfrm>
              <a:custGeom>
                <a:avLst/>
                <a:gdLst>
                  <a:gd name="T0" fmla="*/ 36 w 38"/>
                  <a:gd name="T1" fmla="*/ 12 h 23"/>
                  <a:gd name="T2" fmla="*/ 21 w 38"/>
                  <a:gd name="T3" fmla="*/ 0 h 23"/>
                  <a:gd name="T4" fmla="*/ 1 w 38"/>
                  <a:gd name="T5" fmla="*/ 12 h 23"/>
                  <a:gd name="T6" fmla="*/ 16 w 38"/>
                  <a:gd name="T7" fmla="*/ 23 h 23"/>
                  <a:gd name="T8" fmla="*/ 36 w 38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6" y="12"/>
                    </a:moveTo>
                    <a:cubicBezTo>
                      <a:pt x="38" y="5"/>
                      <a:pt x="31" y="0"/>
                      <a:pt x="21" y="0"/>
                    </a:cubicBezTo>
                    <a:cubicBezTo>
                      <a:pt x="12" y="0"/>
                      <a:pt x="3" y="5"/>
                      <a:pt x="1" y="12"/>
                    </a:cubicBezTo>
                    <a:cubicBezTo>
                      <a:pt x="0" y="18"/>
                      <a:pt x="7" y="23"/>
                      <a:pt x="16" y="23"/>
                    </a:cubicBezTo>
                    <a:cubicBezTo>
                      <a:pt x="26" y="23"/>
                      <a:pt x="35" y="18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19" name="Freeform 905">
                <a:extLst>
                  <a:ext uri="{FF2B5EF4-FFF2-40B4-BE49-F238E27FC236}">
                    <a16:creationId xmlns:a16="http://schemas.microsoft.com/office/drawing/2014/main" id="{2F301B28-C534-44CE-87C7-6C69A396FAA6}"/>
                  </a:ext>
                </a:extLst>
              </p:cNvPr>
              <p:cNvSpPr/>
              <p:nvPr/>
            </p:nvSpPr>
            <p:spPr bwMode="auto">
              <a:xfrm>
                <a:off x="2960688" y="4837113"/>
                <a:ext cx="130175" cy="79375"/>
              </a:xfrm>
              <a:custGeom>
                <a:avLst/>
                <a:gdLst>
                  <a:gd name="T0" fmla="*/ 38 w 40"/>
                  <a:gd name="T1" fmla="*/ 12 h 24"/>
                  <a:gd name="T2" fmla="*/ 24 w 40"/>
                  <a:gd name="T3" fmla="*/ 0 h 24"/>
                  <a:gd name="T4" fmla="*/ 2 w 40"/>
                  <a:gd name="T5" fmla="*/ 12 h 24"/>
                  <a:gd name="T6" fmla="*/ 16 w 40"/>
                  <a:gd name="T7" fmla="*/ 24 h 24"/>
                  <a:gd name="T8" fmla="*/ 38 w 40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4">
                    <a:moveTo>
                      <a:pt x="38" y="12"/>
                    </a:moveTo>
                    <a:cubicBezTo>
                      <a:pt x="40" y="6"/>
                      <a:pt x="33" y="0"/>
                      <a:pt x="24" y="0"/>
                    </a:cubicBezTo>
                    <a:cubicBezTo>
                      <a:pt x="14" y="0"/>
                      <a:pt x="4" y="6"/>
                      <a:pt x="2" y="12"/>
                    </a:cubicBezTo>
                    <a:cubicBezTo>
                      <a:pt x="0" y="19"/>
                      <a:pt x="6" y="24"/>
                      <a:pt x="16" y="24"/>
                    </a:cubicBezTo>
                    <a:cubicBezTo>
                      <a:pt x="26" y="24"/>
                      <a:pt x="36" y="19"/>
                      <a:pt x="3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0" name="Freeform 906">
                <a:extLst>
                  <a:ext uri="{FF2B5EF4-FFF2-40B4-BE49-F238E27FC236}">
                    <a16:creationId xmlns:a16="http://schemas.microsoft.com/office/drawing/2014/main" id="{FE2FA402-8E5B-42CC-AAA3-DDAFF032BDC9}"/>
                  </a:ext>
                </a:extLst>
              </p:cNvPr>
              <p:cNvSpPr/>
              <p:nvPr/>
            </p:nvSpPr>
            <p:spPr bwMode="auto">
              <a:xfrm>
                <a:off x="3103563" y="4837113"/>
                <a:ext cx="128588" cy="79375"/>
              </a:xfrm>
              <a:custGeom>
                <a:avLst/>
                <a:gdLst>
                  <a:gd name="T0" fmla="*/ 37 w 39"/>
                  <a:gd name="T1" fmla="*/ 12 h 24"/>
                  <a:gd name="T2" fmla="*/ 23 w 39"/>
                  <a:gd name="T3" fmla="*/ 0 h 24"/>
                  <a:gd name="T4" fmla="*/ 2 w 39"/>
                  <a:gd name="T5" fmla="*/ 12 h 24"/>
                  <a:gd name="T6" fmla="*/ 16 w 39"/>
                  <a:gd name="T7" fmla="*/ 24 h 24"/>
                  <a:gd name="T8" fmla="*/ 37 w 39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37" y="12"/>
                    </a:moveTo>
                    <a:cubicBezTo>
                      <a:pt x="39" y="6"/>
                      <a:pt x="33" y="0"/>
                      <a:pt x="23" y="0"/>
                    </a:cubicBezTo>
                    <a:cubicBezTo>
                      <a:pt x="13" y="0"/>
                      <a:pt x="4" y="6"/>
                      <a:pt x="2" y="12"/>
                    </a:cubicBezTo>
                    <a:cubicBezTo>
                      <a:pt x="0" y="19"/>
                      <a:pt x="6" y="24"/>
                      <a:pt x="16" y="24"/>
                    </a:cubicBezTo>
                    <a:cubicBezTo>
                      <a:pt x="25" y="24"/>
                      <a:pt x="35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1" name="Freeform 907">
                <a:extLst>
                  <a:ext uri="{FF2B5EF4-FFF2-40B4-BE49-F238E27FC236}">
                    <a16:creationId xmlns:a16="http://schemas.microsoft.com/office/drawing/2014/main" id="{B6A445C0-A634-40E3-AB20-81543933BE7E}"/>
                  </a:ext>
                </a:extLst>
              </p:cNvPr>
              <p:cNvSpPr/>
              <p:nvPr/>
            </p:nvSpPr>
            <p:spPr bwMode="auto">
              <a:xfrm>
                <a:off x="3244850" y="4837113"/>
                <a:ext cx="128588" cy="79375"/>
              </a:xfrm>
              <a:custGeom>
                <a:avLst/>
                <a:gdLst>
                  <a:gd name="T0" fmla="*/ 37 w 39"/>
                  <a:gd name="T1" fmla="*/ 12 h 24"/>
                  <a:gd name="T2" fmla="*/ 23 w 39"/>
                  <a:gd name="T3" fmla="*/ 0 h 24"/>
                  <a:gd name="T4" fmla="*/ 2 w 39"/>
                  <a:gd name="T5" fmla="*/ 12 h 24"/>
                  <a:gd name="T6" fmla="*/ 16 w 39"/>
                  <a:gd name="T7" fmla="*/ 24 h 24"/>
                  <a:gd name="T8" fmla="*/ 37 w 39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37" y="12"/>
                    </a:moveTo>
                    <a:cubicBezTo>
                      <a:pt x="39" y="6"/>
                      <a:pt x="33" y="0"/>
                      <a:pt x="23" y="0"/>
                    </a:cubicBezTo>
                    <a:cubicBezTo>
                      <a:pt x="13" y="0"/>
                      <a:pt x="4" y="6"/>
                      <a:pt x="2" y="12"/>
                    </a:cubicBezTo>
                    <a:cubicBezTo>
                      <a:pt x="0" y="19"/>
                      <a:pt x="6" y="24"/>
                      <a:pt x="16" y="24"/>
                    </a:cubicBezTo>
                    <a:cubicBezTo>
                      <a:pt x="26" y="24"/>
                      <a:pt x="35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2" name="Freeform 908">
                <a:extLst>
                  <a:ext uri="{FF2B5EF4-FFF2-40B4-BE49-F238E27FC236}">
                    <a16:creationId xmlns:a16="http://schemas.microsoft.com/office/drawing/2014/main" id="{06E82C64-3324-4047-8A98-BF2CEDE92BF6}"/>
                  </a:ext>
                </a:extLst>
              </p:cNvPr>
              <p:cNvSpPr/>
              <p:nvPr/>
            </p:nvSpPr>
            <p:spPr bwMode="auto">
              <a:xfrm>
                <a:off x="3386138" y="4837113"/>
                <a:ext cx="127000" cy="79375"/>
              </a:xfrm>
              <a:custGeom>
                <a:avLst/>
                <a:gdLst>
                  <a:gd name="T0" fmla="*/ 37 w 39"/>
                  <a:gd name="T1" fmla="*/ 12 h 24"/>
                  <a:gd name="T2" fmla="*/ 23 w 39"/>
                  <a:gd name="T3" fmla="*/ 0 h 24"/>
                  <a:gd name="T4" fmla="*/ 2 w 39"/>
                  <a:gd name="T5" fmla="*/ 12 h 24"/>
                  <a:gd name="T6" fmla="*/ 17 w 39"/>
                  <a:gd name="T7" fmla="*/ 24 h 24"/>
                  <a:gd name="T8" fmla="*/ 37 w 39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37" y="12"/>
                    </a:moveTo>
                    <a:cubicBezTo>
                      <a:pt x="39" y="6"/>
                      <a:pt x="33" y="0"/>
                      <a:pt x="23" y="0"/>
                    </a:cubicBezTo>
                    <a:cubicBezTo>
                      <a:pt x="13" y="0"/>
                      <a:pt x="4" y="6"/>
                      <a:pt x="2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6" y="24"/>
                      <a:pt x="36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3" name="Freeform 909">
                <a:extLst>
                  <a:ext uri="{FF2B5EF4-FFF2-40B4-BE49-F238E27FC236}">
                    <a16:creationId xmlns:a16="http://schemas.microsoft.com/office/drawing/2014/main" id="{5517C9F0-956E-4020-B08A-58146D7251EF}"/>
                  </a:ext>
                </a:extLst>
              </p:cNvPr>
              <p:cNvSpPr/>
              <p:nvPr/>
            </p:nvSpPr>
            <p:spPr bwMode="auto">
              <a:xfrm>
                <a:off x="3530600" y="4837113"/>
                <a:ext cx="123825" cy="79375"/>
              </a:xfrm>
              <a:custGeom>
                <a:avLst/>
                <a:gdLst>
                  <a:gd name="T0" fmla="*/ 37 w 38"/>
                  <a:gd name="T1" fmla="*/ 12 h 24"/>
                  <a:gd name="T2" fmla="*/ 22 w 38"/>
                  <a:gd name="T3" fmla="*/ 0 h 24"/>
                  <a:gd name="T4" fmla="*/ 1 w 38"/>
                  <a:gd name="T5" fmla="*/ 12 h 24"/>
                  <a:gd name="T6" fmla="*/ 16 w 38"/>
                  <a:gd name="T7" fmla="*/ 24 h 24"/>
                  <a:gd name="T8" fmla="*/ 37 w 38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37" y="12"/>
                    </a:moveTo>
                    <a:cubicBezTo>
                      <a:pt x="38" y="6"/>
                      <a:pt x="32" y="0"/>
                      <a:pt x="22" y="0"/>
                    </a:cubicBezTo>
                    <a:cubicBezTo>
                      <a:pt x="12" y="0"/>
                      <a:pt x="3" y="6"/>
                      <a:pt x="1" y="12"/>
                    </a:cubicBezTo>
                    <a:cubicBezTo>
                      <a:pt x="0" y="19"/>
                      <a:pt x="6" y="24"/>
                      <a:pt x="16" y="24"/>
                    </a:cubicBezTo>
                    <a:cubicBezTo>
                      <a:pt x="26" y="24"/>
                      <a:pt x="35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4" name="Freeform 910">
                <a:extLst>
                  <a:ext uri="{FF2B5EF4-FFF2-40B4-BE49-F238E27FC236}">
                    <a16:creationId xmlns:a16="http://schemas.microsoft.com/office/drawing/2014/main" id="{4CC1F30B-7F1A-46B4-B7CC-0B62B4666529}"/>
                  </a:ext>
                </a:extLst>
              </p:cNvPr>
              <p:cNvSpPr/>
              <p:nvPr/>
            </p:nvSpPr>
            <p:spPr bwMode="auto">
              <a:xfrm>
                <a:off x="3670300" y="4837113"/>
                <a:ext cx="128588" cy="79375"/>
              </a:xfrm>
              <a:custGeom>
                <a:avLst/>
                <a:gdLst>
                  <a:gd name="T0" fmla="*/ 37 w 39"/>
                  <a:gd name="T1" fmla="*/ 12 h 24"/>
                  <a:gd name="T2" fmla="*/ 22 w 39"/>
                  <a:gd name="T3" fmla="*/ 0 h 24"/>
                  <a:gd name="T4" fmla="*/ 2 w 39"/>
                  <a:gd name="T5" fmla="*/ 12 h 24"/>
                  <a:gd name="T6" fmla="*/ 17 w 39"/>
                  <a:gd name="T7" fmla="*/ 24 h 24"/>
                  <a:gd name="T8" fmla="*/ 37 w 39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37" y="12"/>
                    </a:moveTo>
                    <a:cubicBezTo>
                      <a:pt x="39" y="6"/>
                      <a:pt x="32" y="0"/>
                      <a:pt x="22" y="0"/>
                    </a:cubicBezTo>
                    <a:cubicBezTo>
                      <a:pt x="12" y="0"/>
                      <a:pt x="3" y="6"/>
                      <a:pt x="2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6" y="24"/>
                      <a:pt x="36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5" name="Freeform 911">
                <a:extLst>
                  <a:ext uri="{FF2B5EF4-FFF2-40B4-BE49-F238E27FC236}">
                    <a16:creationId xmlns:a16="http://schemas.microsoft.com/office/drawing/2014/main" id="{8493F517-B5B7-4A0A-BC38-B882C5F78AA6}"/>
                  </a:ext>
                </a:extLst>
              </p:cNvPr>
              <p:cNvSpPr/>
              <p:nvPr/>
            </p:nvSpPr>
            <p:spPr bwMode="auto">
              <a:xfrm>
                <a:off x="3814763" y="4837113"/>
                <a:ext cx="123825" cy="79375"/>
              </a:xfrm>
              <a:custGeom>
                <a:avLst/>
                <a:gdLst>
                  <a:gd name="T0" fmla="*/ 36 w 38"/>
                  <a:gd name="T1" fmla="*/ 12 h 24"/>
                  <a:gd name="T2" fmla="*/ 21 w 38"/>
                  <a:gd name="T3" fmla="*/ 0 h 24"/>
                  <a:gd name="T4" fmla="*/ 1 w 38"/>
                  <a:gd name="T5" fmla="*/ 12 h 24"/>
                  <a:gd name="T6" fmla="*/ 16 w 38"/>
                  <a:gd name="T7" fmla="*/ 24 h 24"/>
                  <a:gd name="T8" fmla="*/ 36 w 38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36" y="12"/>
                    </a:moveTo>
                    <a:cubicBezTo>
                      <a:pt x="38" y="6"/>
                      <a:pt x="31" y="0"/>
                      <a:pt x="21" y="0"/>
                    </a:cubicBezTo>
                    <a:cubicBezTo>
                      <a:pt x="12" y="0"/>
                      <a:pt x="3" y="6"/>
                      <a:pt x="1" y="12"/>
                    </a:cubicBezTo>
                    <a:cubicBezTo>
                      <a:pt x="0" y="19"/>
                      <a:pt x="6" y="24"/>
                      <a:pt x="16" y="24"/>
                    </a:cubicBezTo>
                    <a:cubicBezTo>
                      <a:pt x="26" y="24"/>
                      <a:pt x="35" y="19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6" name="Freeform 912">
                <a:extLst>
                  <a:ext uri="{FF2B5EF4-FFF2-40B4-BE49-F238E27FC236}">
                    <a16:creationId xmlns:a16="http://schemas.microsoft.com/office/drawing/2014/main" id="{67CD4B4C-A370-4DEF-A16C-2A712A31DE16}"/>
                  </a:ext>
                </a:extLst>
              </p:cNvPr>
              <p:cNvSpPr/>
              <p:nvPr/>
            </p:nvSpPr>
            <p:spPr bwMode="auto">
              <a:xfrm>
                <a:off x="3956050" y="4837113"/>
                <a:ext cx="123825" cy="79375"/>
              </a:xfrm>
              <a:custGeom>
                <a:avLst/>
                <a:gdLst>
                  <a:gd name="T0" fmla="*/ 37 w 38"/>
                  <a:gd name="T1" fmla="*/ 12 h 24"/>
                  <a:gd name="T2" fmla="*/ 21 w 38"/>
                  <a:gd name="T3" fmla="*/ 0 h 24"/>
                  <a:gd name="T4" fmla="*/ 1 w 38"/>
                  <a:gd name="T5" fmla="*/ 12 h 24"/>
                  <a:gd name="T6" fmla="*/ 17 w 38"/>
                  <a:gd name="T7" fmla="*/ 24 h 24"/>
                  <a:gd name="T8" fmla="*/ 37 w 38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37" y="12"/>
                    </a:moveTo>
                    <a:cubicBezTo>
                      <a:pt x="38" y="6"/>
                      <a:pt x="31" y="0"/>
                      <a:pt x="21" y="0"/>
                    </a:cubicBezTo>
                    <a:cubicBezTo>
                      <a:pt x="12" y="0"/>
                      <a:pt x="3" y="6"/>
                      <a:pt x="1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6" y="24"/>
                      <a:pt x="35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7" name="Freeform 913">
                <a:extLst>
                  <a:ext uri="{FF2B5EF4-FFF2-40B4-BE49-F238E27FC236}">
                    <a16:creationId xmlns:a16="http://schemas.microsoft.com/office/drawing/2014/main" id="{F7F5E1EE-E85D-4A37-92CC-80A15A47D45B}"/>
                  </a:ext>
                </a:extLst>
              </p:cNvPr>
              <p:cNvSpPr/>
              <p:nvPr/>
            </p:nvSpPr>
            <p:spPr bwMode="auto">
              <a:xfrm>
                <a:off x="4095750" y="4837113"/>
                <a:ext cx="125413" cy="79375"/>
              </a:xfrm>
              <a:custGeom>
                <a:avLst/>
                <a:gdLst>
                  <a:gd name="T0" fmla="*/ 37 w 38"/>
                  <a:gd name="T1" fmla="*/ 12 h 24"/>
                  <a:gd name="T2" fmla="*/ 21 w 38"/>
                  <a:gd name="T3" fmla="*/ 0 h 24"/>
                  <a:gd name="T4" fmla="*/ 2 w 38"/>
                  <a:gd name="T5" fmla="*/ 12 h 24"/>
                  <a:gd name="T6" fmla="*/ 17 w 38"/>
                  <a:gd name="T7" fmla="*/ 24 h 24"/>
                  <a:gd name="T8" fmla="*/ 37 w 38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37" y="12"/>
                    </a:moveTo>
                    <a:cubicBezTo>
                      <a:pt x="38" y="6"/>
                      <a:pt x="31" y="0"/>
                      <a:pt x="21" y="0"/>
                    </a:cubicBezTo>
                    <a:cubicBezTo>
                      <a:pt x="12" y="0"/>
                      <a:pt x="3" y="6"/>
                      <a:pt x="2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7" y="24"/>
                      <a:pt x="36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8" name="Freeform 914">
                <a:extLst>
                  <a:ext uri="{FF2B5EF4-FFF2-40B4-BE49-F238E27FC236}">
                    <a16:creationId xmlns:a16="http://schemas.microsoft.com/office/drawing/2014/main" id="{CFAE40D5-55BC-4940-BCD6-DF1628123A6E}"/>
                  </a:ext>
                </a:extLst>
              </p:cNvPr>
              <p:cNvSpPr/>
              <p:nvPr/>
            </p:nvSpPr>
            <p:spPr bwMode="auto">
              <a:xfrm>
                <a:off x="4240213" y="4837113"/>
                <a:ext cx="122238" cy="79375"/>
              </a:xfrm>
              <a:custGeom>
                <a:avLst/>
                <a:gdLst>
                  <a:gd name="T0" fmla="*/ 36 w 37"/>
                  <a:gd name="T1" fmla="*/ 12 h 24"/>
                  <a:gd name="T2" fmla="*/ 21 w 37"/>
                  <a:gd name="T3" fmla="*/ 0 h 24"/>
                  <a:gd name="T4" fmla="*/ 1 w 37"/>
                  <a:gd name="T5" fmla="*/ 12 h 24"/>
                  <a:gd name="T6" fmla="*/ 17 w 37"/>
                  <a:gd name="T7" fmla="*/ 24 h 24"/>
                  <a:gd name="T8" fmla="*/ 36 w 37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4">
                    <a:moveTo>
                      <a:pt x="36" y="12"/>
                    </a:moveTo>
                    <a:cubicBezTo>
                      <a:pt x="37" y="6"/>
                      <a:pt x="30" y="0"/>
                      <a:pt x="21" y="0"/>
                    </a:cubicBezTo>
                    <a:cubicBezTo>
                      <a:pt x="11" y="0"/>
                      <a:pt x="2" y="6"/>
                      <a:pt x="1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6" y="24"/>
                      <a:pt x="35" y="19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29" name="Freeform 915">
                <a:extLst>
                  <a:ext uri="{FF2B5EF4-FFF2-40B4-BE49-F238E27FC236}">
                    <a16:creationId xmlns:a16="http://schemas.microsoft.com/office/drawing/2014/main" id="{0586AEDD-4962-4AC0-9505-0356E72C1E22}"/>
                  </a:ext>
                </a:extLst>
              </p:cNvPr>
              <p:cNvSpPr/>
              <p:nvPr/>
            </p:nvSpPr>
            <p:spPr bwMode="auto">
              <a:xfrm>
                <a:off x="3074988" y="4935538"/>
                <a:ext cx="127000" cy="79375"/>
              </a:xfrm>
              <a:custGeom>
                <a:avLst/>
                <a:gdLst>
                  <a:gd name="T0" fmla="*/ 37 w 39"/>
                  <a:gd name="T1" fmla="*/ 12 h 24"/>
                  <a:gd name="T2" fmla="*/ 23 w 39"/>
                  <a:gd name="T3" fmla="*/ 0 h 24"/>
                  <a:gd name="T4" fmla="*/ 2 w 39"/>
                  <a:gd name="T5" fmla="*/ 12 h 24"/>
                  <a:gd name="T6" fmla="*/ 16 w 39"/>
                  <a:gd name="T7" fmla="*/ 24 h 24"/>
                  <a:gd name="T8" fmla="*/ 37 w 39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37" y="12"/>
                    </a:moveTo>
                    <a:cubicBezTo>
                      <a:pt x="39" y="5"/>
                      <a:pt x="33" y="0"/>
                      <a:pt x="23" y="0"/>
                    </a:cubicBezTo>
                    <a:cubicBezTo>
                      <a:pt x="13" y="0"/>
                      <a:pt x="4" y="5"/>
                      <a:pt x="2" y="12"/>
                    </a:cubicBezTo>
                    <a:cubicBezTo>
                      <a:pt x="0" y="19"/>
                      <a:pt x="6" y="24"/>
                      <a:pt x="16" y="24"/>
                    </a:cubicBezTo>
                    <a:cubicBezTo>
                      <a:pt x="26" y="24"/>
                      <a:pt x="35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0" name="Freeform 916">
                <a:extLst>
                  <a:ext uri="{FF2B5EF4-FFF2-40B4-BE49-F238E27FC236}">
                    <a16:creationId xmlns:a16="http://schemas.microsoft.com/office/drawing/2014/main" id="{266BF896-F2FA-48F6-B933-64BEE893CD01}"/>
                  </a:ext>
                </a:extLst>
              </p:cNvPr>
              <p:cNvSpPr/>
              <p:nvPr/>
            </p:nvSpPr>
            <p:spPr bwMode="auto">
              <a:xfrm>
                <a:off x="3214688" y="4935538"/>
                <a:ext cx="131763" cy="79375"/>
              </a:xfrm>
              <a:custGeom>
                <a:avLst/>
                <a:gdLst>
                  <a:gd name="T0" fmla="*/ 38 w 40"/>
                  <a:gd name="T1" fmla="*/ 12 h 24"/>
                  <a:gd name="T2" fmla="*/ 24 w 40"/>
                  <a:gd name="T3" fmla="*/ 0 h 24"/>
                  <a:gd name="T4" fmla="*/ 2 w 40"/>
                  <a:gd name="T5" fmla="*/ 12 h 24"/>
                  <a:gd name="T6" fmla="*/ 17 w 40"/>
                  <a:gd name="T7" fmla="*/ 24 h 24"/>
                  <a:gd name="T8" fmla="*/ 38 w 40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4">
                    <a:moveTo>
                      <a:pt x="38" y="12"/>
                    </a:moveTo>
                    <a:cubicBezTo>
                      <a:pt x="40" y="5"/>
                      <a:pt x="33" y="0"/>
                      <a:pt x="24" y="0"/>
                    </a:cubicBezTo>
                    <a:cubicBezTo>
                      <a:pt x="14" y="0"/>
                      <a:pt x="4" y="5"/>
                      <a:pt x="2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7" y="24"/>
                      <a:pt x="36" y="19"/>
                      <a:pt x="3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1" name="Freeform 917">
                <a:extLst>
                  <a:ext uri="{FF2B5EF4-FFF2-40B4-BE49-F238E27FC236}">
                    <a16:creationId xmlns:a16="http://schemas.microsoft.com/office/drawing/2014/main" id="{3FA2E6CB-E2C7-43A2-8B00-762D9F169211}"/>
                  </a:ext>
                </a:extLst>
              </p:cNvPr>
              <p:cNvSpPr/>
              <p:nvPr/>
            </p:nvSpPr>
            <p:spPr bwMode="auto">
              <a:xfrm>
                <a:off x="3359150" y="4935538"/>
                <a:ext cx="131763" cy="79375"/>
              </a:xfrm>
              <a:custGeom>
                <a:avLst/>
                <a:gdLst>
                  <a:gd name="T0" fmla="*/ 38 w 40"/>
                  <a:gd name="T1" fmla="*/ 12 h 24"/>
                  <a:gd name="T2" fmla="*/ 23 w 40"/>
                  <a:gd name="T3" fmla="*/ 0 h 24"/>
                  <a:gd name="T4" fmla="*/ 2 w 40"/>
                  <a:gd name="T5" fmla="*/ 12 h 24"/>
                  <a:gd name="T6" fmla="*/ 17 w 40"/>
                  <a:gd name="T7" fmla="*/ 24 h 24"/>
                  <a:gd name="T8" fmla="*/ 38 w 40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4">
                    <a:moveTo>
                      <a:pt x="38" y="12"/>
                    </a:moveTo>
                    <a:cubicBezTo>
                      <a:pt x="40" y="5"/>
                      <a:pt x="33" y="0"/>
                      <a:pt x="23" y="0"/>
                    </a:cubicBezTo>
                    <a:cubicBezTo>
                      <a:pt x="13" y="0"/>
                      <a:pt x="4" y="5"/>
                      <a:pt x="2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7" y="24"/>
                      <a:pt x="36" y="19"/>
                      <a:pt x="3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2" name="Freeform 918">
                <a:extLst>
                  <a:ext uri="{FF2B5EF4-FFF2-40B4-BE49-F238E27FC236}">
                    <a16:creationId xmlns:a16="http://schemas.microsoft.com/office/drawing/2014/main" id="{890C1B06-C07D-47D5-90BB-53C67B093A51}"/>
                  </a:ext>
                </a:extLst>
              </p:cNvPr>
              <p:cNvSpPr/>
              <p:nvPr/>
            </p:nvSpPr>
            <p:spPr bwMode="auto">
              <a:xfrm>
                <a:off x="3503613" y="4935538"/>
                <a:ext cx="127000" cy="79375"/>
              </a:xfrm>
              <a:custGeom>
                <a:avLst/>
                <a:gdLst>
                  <a:gd name="T0" fmla="*/ 38 w 39"/>
                  <a:gd name="T1" fmla="*/ 12 h 24"/>
                  <a:gd name="T2" fmla="*/ 23 w 39"/>
                  <a:gd name="T3" fmla="*/ 0 h 24"/>
                  <a:gd name="T4" fmla="*/ 2 w 39"/>
                  <a:gd name="T5" fmla="*/ 12 h 24"/>
                  <a:gd name="T6" fmla="*/ 17 w 39"/>
                  <a:gd name="T7" fmla="*/ 24 h 24"/>
                  <a:gd name="T8" fmla="*/ 38 w 39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38" y="12"/>
                    </a:moveTo>
                    <a:cubicBezTo>
                      <a:pt x="39" y="5"/>
                      <a:pt x="33" y="0"/>
                      <a:pt x="23" y="0"/>
                    </a:cubicBezTo>
                    <a:cubicBezTo>
                      <a:pt x="13" y="0"/>
                      <a:pt x="4" y="5"/>
                      <a:pt x="2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7" y="24"/>
                      <a:pt x="36" y="19"/>
                      <a:pt x="3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3" name="Freeform 919">
                <a:extLst>
                  <a:ext uri="{FF2B5EF4-FFF2-40B4-BE49-F238E27FC236}">
                    <a16:creationId xmlns:a16="http://schemas.microsoft.com/office/drawing/2014/main" id="{A9C85468-69ED-4398-8870-EBB0AF16FD2F}"/>
                  </a:ext>
                </a:extLst>
              </p:cNvPr>
              <p:cNvSpPr/>
              <p:nvPr/>
            </p:nvSpPr>
            <p:spPr bwMode="auto">
              <a:xfrm>
                <a:off x="3648075" y="4935538"/>
                <a:ext cx="127000" cy="79375"/>
              </a:xfrm>
              <a:custGeom>
                <a:avLst/>
                <a:gdLst>
                  <a:gd name="T0" fmla="*/ 37 w 39"/>
                  <a:gd name="T1" fmla="*/ 12 h 24"/>
                  <a:gd name="T2" fmla="*/ 22 w 39"/>
                  <a:gd name="T3" fmla="*/ 0 h 24"/>
                  <a:gd name="T4" fmla="*/ 2 w 39"/>
                  <a:gd name="T5" fmla="*/ 12 h 24"/>
                  <a:gd name="T6" fmla="*/ 17 w 39"/>
                  <a:gd name="T7" fmla="*/ 24 h 24"/>
                  <a:gd name="T8" fmla="*/ 37 w 39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37" y="12"/>
                    </a:moveTo>
                    <a:cubicBezTo>
                      <a:pt x="39" y="5"/>
                      <a:pt x="32" y="0"/>
                      <a:pt x="22" y="0"/>
                    </a:cubicBezTo>
                    <a:cubicBezTo>
                      <a:pt x="13" y="0"/>
                      <a:pt x="3" y="5"/>
                      <a:pt x="2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7" y="24"/>
                      <a:pt x="36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4" name="Freeform 920">
                <a:extLst>
                  <a:ext uri="{FF2B5EF4-FFF2-40B4-BE49-F238E27FC236}">
                    <a16:creationId xmlns:a16="http://schemas.microsoft.com/office/drawing/2014/main" id="{995C4F34-58DD-4F41-9267-4056072168BF}"/>
                  </a:ext>
                </a:extLst>
              </p:cNvPr>
              <p:cNvSpPr/>
              <p:nvPr/>
            </p:nvSpPr>
            <p:spPr bwMode="auto">
              <a:xfrm>
                <a:off x="3792538" y="4935538"/>
                <a:ext cx="127000" cy="79375"/>
              </a:xfrm>
              <a:custGeom>
                <a:avLst/>
                <a:gdLst>
                  <a:gd name="T0" fmla="*/ 37 w 39"/>
                  <a:gd name="T1" fmla="*/ 12 h 24"/>
                  <a:gd name="T2" fmla="*/ 22 w 39"/>
                  <a:gd name="T3" fmla="*/ 0 h 24"/>
                  <a:gd name="T4" fmla="*/ 1 w 39"/>
                  <a:gd name="T5" fmla="*/ 12 h 24"/>
                  <a:gd name="T6" fmla="*/ 17 w 39"/>
                  <a:gd name="T7" fmla="*/ 24 h 24"/>
                  <a:gd name="T8" fmla="*/ 37 w 39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4">
                    <a:moveTo>
                      <a:pt x="37" y="12"/>
                    </a:moveTo>
                    <a:cubicBezTo>
                      <a:pt x="39" y="5"/>
                      <a:pt x="32" y="0"/>
                      <a:pt x="22" y="0"/>
                    </a:cubicBezTo>
                    <a:cubicBezTo>
                      <a:pt x="12" y="0"/>
                      <a:pt x="3" y="5"/>
                      <a:pt x="1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6" y="24"/>
                      <a:pt x="36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5" name="Freeform 921">
                <a:extLst>
                  <a:ext uri="{FF2B5EF4-FFF2-40B4-BE49-F238E27FC236}">
                    <a16:creationId xmlns:a16="http://schemas.microsoft.com/office/drawing/2014/main" id="{D78B3DF0-4FE9-4799-BE4F-2A57C49CEC40}"/>
                  </a:ext>
                </a:extLst>
              </p:cNvPr>
              <p:cNvSpPr/>
              <p:nvPr/>
            </p:nvSpPr>
            <p:spPr bwMode="auto">
              <a:xfrm>
                <a:off x="3935413" y="4935538"/>
                <a:ext cx="125413" cy="79375"/>
              </a:xfrm>
              <a:custGeom>
                <a:avLst/>
                <a:gdLst>
                  <a:gd name="T0" fmla="*/ 37 w 38"/>
                  <a:gd name="T1" fmla="*/ 12 h 24"/>
                  <a:gd name="T2" fmla="*/ 21 w 38"/>
                  <a:gd name="T3" fmla="*/ 0 h 24"/>
                  <a:gd name="T4" fmla="*/ 1 w 38"/>
                  <a:gd name="T5" fmla="*/ 12 h 24"/>
                  <a:gd name="T6" fmla="*/ 17 w 38"/>
                  <a:gd name="T7" fmla="*/ 24 h 24"/>
                  <a:gd name="T8" fmla="*/ 37 w 38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37" y="12"/>
                    </a:moveTo>
                    <a:cubicBezTo>
                      <a:pt x="38" y="5"/>
                      <a:pt x="31" y="0"/>
                      <a:pt x="21" y="0"/>
                    </a:cubicBezTo>
                    <a:cubicBezTo>
                      <a:pt x="12" y="0"/>
                      <a:pt x="3" y="5"/>
                      <a:pt x="1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6" y="24"/>
                      <a:pt x="36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6" name="Freeform 922">
                <a:extLst>
                  <a:ext uri="{FF2B5EF4-FFF2-40B4-BE49-F238E27FC236}">
                    <a16:creationId xmlns:a16="http://schemas.microsoft.com/office/drawing/2014/main" id="{4CEB80C7-C879-4D6A-A263-FE5CE2B776E2}"/>
                  </a:ext>
                </a:extLst>
              </p:cNvPr>
              <p:cNvSpPr/>
              <p:nvPr/>
            </p:nvSpPr>
            <p:spPr bwMode="auto">
              <a:xfrm>
                <a:off x="4079875" y="4935538"/>
                <a:ext cx="123825" cy="79375"/>
              </a:xfrm>
              <a:custGeom>
                <a:avLst/>
                <a:gdLst>
                  <a:gd name="T0" fmla="*/ 37 w 38"/>
                  <a:gd name="T1" fmla="*/ 12 h 24"/>
                  <a:gd name="T2" fmla="*/ 21 w 38"/>
                  <a:gd name="T3" fmla="*/ 0 h 24"/>
                  <a:gd name="T4" fmla="*/ 1 w 38"/>
                  <a:gd name="T5" fmla="*/ 12 h 24"/>
                  <a:gd name="T6" fmla="*/ 16 w 38"/>
                  <a:gd name="T7" fmla="*/ 24 h 24"/>
                  <a:gd name="T8" fmla="*/ 37 w 38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37" y="12"/>
                    </a:moveTo>
                    <a:cubicBezTo>
                      <a:pt x="38" y="5"/>
                      <a:pt x="31" y="0"/>
                      <a:pt x="21" y="0"/>
                    </a:cubicBezTo>
                    <a:cubicBezTo>
                      <a:pt x="11" y="0"/>
                      <a:pt x="2" y="5"/>
                      <a:pt x="1" y="12"/>
                    </a:cubicBezTo>
                    <a:cubicBezTo>
                      <a:pt x="0" y="19"/>
                      <a:pt x="7" y="24"/>
                      <a:pt x="16" y="24"/>
                    </a:cubicBezTo>
                    <a:cubicBezTo>
                      <a:pt x="26" y="24"/>
                      <a:pt x="35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7" name="Freeform 923">
                <a:extLst>
                  <a:ext uri="{FF2B5EF4-FFF2-40B4-BE49-F238E27FC236}">
                    <a16:creationId xmlns:a16="http://schemas.microsoft.com/office/drawing/2014/main" id="{29938D75-46C3-454A-9D11-2A90964C4E43}"/>
                  </a:ext>
                </a:extLst>
              </p:cNvPr>
              <p:cNvSpPr/>
              <p:nvPr/>
            </p:nvSpPr>
            <p:spPr bwMode="auto">
              <a:xfrm>
                <a:off x="4221163" y="4935538"/>
                <a:ext cx="123825" cy="79375"/>
              </a:xfrm>
              <a:custGeom>
                <a:avLst/>
                <a:gdLst>
                  <a:gd name="T0" fmla="*/ 37 w 38"/>
                  <a:gd name="T1" fmla="*/ 12 h 24"/>
                  <a:gd name="T2" fmla="*/ 22 w 38"/>
                  <a:gd name="T3" fmla="*/ 0 h 24"/>
                  <a:gd name="T4" fmla="*/ 2 w 38"/>
                  <a:gd name="T5" fmla="*/ 12 h 24"/>
                  <a:gd name="T6" fmla="*/ 17 w 38"/>
                  <a:gd name="T7" fmla="*/ 24 h 24"/>
                  <a:gd name="T8" fmla="*/ 37 w 38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37" y="12"/>
                    </a:moveTo>
                    <a:cubicBezTo>
                      <a:pt x="38" y="5"/>
                      <a:pt x="31" y="0"/>
                      <a:pt x="22" y="0"/>
                    </a:cubicBezTo>
                    <a:cubicBezTo>
                      <a:pt x="12" y="0"/>
                      <a:pt x="3" y="5"/>
                      <a:pt x="2" y="12"/>
                    </a:cubicBezTo>
                    <a:cubicBezTo>
                      <a:pt x="0" y="19"/>
                      <a:pt x="8" y="24"/>
                      <a:pt x="17" y="24"/>
                    </a:cubicBezTo>
                    <a:cubicBezTo>
                      <a:pt x="27" y="24"/>
                      <a:pt x="36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8" name="Freeform 924">
                <a:extLst>
                  <a:ext uri="{FF2B5EF4-FFF2-40B4-BE49-F238E27FC236}">
                    <a16:creationId xmlns:a16="http://schemas.microsoft.com/office/drawing/2014/main" id="{AC56C31C-BB7D-440E-BAE4-158340486727}"/>
                  </a:ext>
                </a:extLst>
              </p:cNvPr>
              <p:cNvSpPr/>
              <p:nvPr/>
            </p:nvSpPr>
            <p:spPr bwMode="auto">
              <a:xfrm>
                <a:off x="4365625" y="4935538"/>
                <a:ext cx="123825" cy="79375"/>
              </a:xfrm>
              <a:custGeom>
                <a:avLst/>
                <a:gdLst>
                  <a:gd name="T0" fmla="*/ 37 w 38"/>
                  <a:gd name="T1" fmla="*/ 12 h 24"/>
                  <a:gd name="T2" fmla="*/ 21 w 38"/>
                  <a:gd name="T3" fmla="*/ 0 h 24"/>
                  <a:gd name="T4" fmla="*/ 1 w 38"/>
                  <a:gd name="T5" fmla="*/ 12 h 24"/>
                  <a:gd name="T6" fmla="*/ 17 w 38"/>
                  <a:gd name="T7" fmla="*/ 24 h 24"/>
                  <a:gd name="T8" fmla="*/ 37 w 38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37" y="12"/>
                    </a:moveTo>
                    <a:cubicBezTo>
                      <a:pt x="38" y="5"/>
                      <a:pt x="31" y="0"/>
                      <a:pt x="21" y="0"/>
                    </a:cubicBezTo>
                    <a:cubicBezTo>
                      <a:pt x="11" y="0"/>
                      <a:pt x="2" y="5"/>
                      <a:pt x="1" y="12"/>
                    </a:cubicBezTo>
                    <a:cubicBezTo>
                      <a:pt x="0" y="19"/>
                      <a:pt x="7" y="24"/>
                      <a:pt x="17" y="24"/>
                    </a:cubicBezTo>
                    <a:cubicBezTo>
                      <a:pt x="27" y="24"/>
                      <a:pt x="36" y="19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39" name="Freeform 925">
                <a:extLst>
                  <a:ext uri="{FF2B5EF4-FFF2-40B4-BE49-F238E27FC236}">
                    <a16:creationId xmlns:a16="http://schemas.microsoft.com/office/drawing/2014/main" id="{69807F4B-36AF-4827-9125-3903FB0152E0}"/>
                  </a:ext>
                </a:extLst>
              </p:cNvPr>
              <p:cNvSpPr/>
              <p:nvPr/>
            </p:nvSpPr>
            <p:spPr bwMode="auto">
              <a:xfrm>
                <a:off x="3041650" y="5033963"/>
                <a:ext cx="134938" cy="82550"/>
              </a:xfrm>
              <a:custGeom>
                <a:avLst/>
                <a:gdLst>
                  <a:gd name="T0" fmla="*/ 39 w 41"/>
                  <a:gd name="T1" fmla="*/ 13 h 25"/>
                  <a:gd name="T2" fmla="*/ 24 w 41"/>
                  <a:gd name="T3" fmla="*/ 0 h 25"/>
                  <a:gd name="T4" fmla="*/ 2 w 41"/>
                  <a:gd name="T5" fmla="*/ 13 h 25"/>
                  <a:gd name="T6" fmla="*/ 17 w 41"/>
                  <a:gd name="T7" fmla="*/ 25 h 25"/>
                  <a:gd name="T8" fmla="*/ 39 w 41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5">
                    <a:moveTo>
                      <a:pt x="39" y="13"/>
                    </a:moveTo>
                    <a:cubicBezTo>
                      <a:pt x="41" y="6"/>
                      <a:pt x="34" y="0"/>
                      <a:pt x="24" y="0"/>
                    </a:cubicBezTo>
                    <a:cubicBezTo>
                      <a:pt x="14" y="0"/>
                      <a:pt x="4" y="6"/>
                      <a:pt x="2" y="13"/>
                    </a:cubicBezTo>
                    <a:cubicBezTo>
                      <a:pt x="0" y="20"/>
                      <a:pt x="7" y="25"/>
                      <a:pt x="17" y="25"/>
                    </a:cubicBezTo>
                    <a:cubicBezTo>
                      <a:pt x="27" y="25"/>
                      <a:pt x="37" y="2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0" name="Freeform 926">
                <a:extLst>
                  <a:ext uri="{FF2B5EF4-FFF2-40B4-BE49-F238E27FC236}">
                    <a16:creationId xmlns:a16="http://schemas.microsoft.com/office/drawing/2014/main" id="{5B3F1F99-8465-4160-9030-799BB14BCDA9}"/>
                  </a:ext>
                </a:extLst>
              </p:cNvPr>
              <p:cNvSpPr/>
              <p:nvPr/>
            </p:nvSpPr>
            <p:spPr bwMode="auto">
              <a:xfrm>
                <a:off x="3189288" y="5033963"/>
                <a:ext cx="130175" cy="82550"/>
              </a:xfrm>
              <a:custGeom>
                <a:avLst/>
                <a:gdLst>
                  <a:gd name="T0" fmla="*/ 38 w 40"/>
                  <a:gd name="T1" fmla="*/ 13 h 25"/>
                  <a:gd name="T2" fmla="*/ 23 w 40"/>
                  <a:gd name="T3" fmla="*/ 0 h 25"/>
                  <a:gd name="T4" fmla="*/ 2 w 40"/>
                  <a:gd name="T5" fmla="*/ 13 h 25"/>
                  <a:gd name="T6" fmla="*/ 16 w 40"/>
                  <a:gd name="T7" fmla="*/ 25 h 25"/>
                  <a:gd name="T8" fmla="*/ 38 w 40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38" y="13"/>
                    </a:moveTo>
                    <a:cubicBezTo>
                      <a:pt x="40" y="6"/>
                      <a:pt x="33" y="0"/>
                      <a:pt x="23" y="0"/>
                    </a:cubicBezTo>
                    <a:cubicBezTo>
                      <a:pt x="13" y="0"/>
                      <a:pt x="4" y="6"/>
                      <a:pt x="2" y="13"/>
                    </a:cubicBezTo>
                    <a:cubicBezTo>
                      <a:pt x="0" y="20"/>
                      <a:pt x="6" y="25"/>
                      <a:pt x="16" y="25"/>
                    </a:cubicBezTo>
                    <a:cubicBezTo>
                      <a:pt x="26" y="25"/>
                      <a:pt x="36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1" name="Freeform 927">
                <a:extLst>
                  <a:ext uri="{FF2B5EF4-FFF2-40B4-BE49-F238E27FC236}">
                    <a16:creationId xmlns:a16="http://schemas.microsoft.com/office/drawing/2014/main" id="{DA9E93D3-C028-4295-9BFA-DFE15BBE2EC7}"/>
                  </a:ext>
                </a:extLst>
              </p:cNvPr>
              <p:cNvSpPr/>
              <p:nvPr/>
            </p:nvSpPr>
            <p:spPr bwMode="auto">
              <a:xfrm>
                <a:off x="3333750" y="5033963"/>
                <a:ext cx="130175" cy="82550"/>
              </a:xfrm>
              <a:custGeom>
                <a:avLst/>
                <a:gdLst>
                  <a:gd name="T0" fmla="*/ 38 w 40"/>
                  <a:gd name="T1" fmla="*/ 13 h 25"/>
                  <a:gd name="T2" fmla="*/ 23 w 40"/>
                  <a:gd name="T3" fmla="*/ 0 h 25"/>
                  <a:gd name="T4" fmla="*/ 2 w 40"/>
                  <a:gd name="T5" fmla="*/ 13 h 25"/>
                  <a:gd name="T6" fmla="*/ 17 w 40"/>
                  <a:gd name="T7" fmla="*/ 25 h 25"/>
                  <a:gd name="T8" fmla="*/ 38 w 40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38" y="13"/>
                    </a:moveTo>
                    <a:cubicBezTo>
                      <a:pt x="40" y="6"/>
                      <a:pt x="33" y="0"/>
                      <a:pt x="23" y="0"/>
                    </a:cubicBezTo>
                    <a:cubicBezTo>
                      <a:pt x="13" y="0"/>
                      <a:pt x="4" y="6"/>
                      <a:pt x="2" y="13"/>
                    </a:cubicBezTo>
                    <a:cubicBezTo>
                      <a:pt x="0" y="20"/>
                      <a:pt x="7" y="25"/>
                      <a:pt x="17" y="25"/>
                    </a:cubicBezTo>
                    <a:cubicBezTo>
                      <a:pt x="27" y="25"/>
                      <a:pt x="36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2" name="Freeform 928">
                <a:extLst>
                  <a:ext uri="{FF2B5EF4-FFF2-40B4-BE49-F238E27FC236}">
                    <a16:creationId xmlns:a16="http://schemas.microsoft.com/office/drawing/2014/main" id="{CCC69402-9A04-4DCC-9281-5D21AEBA33EA}"/>
                  </a:ext>
                </a:extLst>
              </p:cNvPr>
              <p:cNvSpPr/>
              <p:nvPr/>
            </p:nvSpPr>
            <p:spPr bwMode="auto">
              <a:xfrm>
                <a:off x="3478213" y="5033963"/>
                <a:ext cx="130175" cy="82550"/>
              </a:xfrm>
              <a:custGeom>
                <a:avLst/>
                <a:gdLst>
                  <a:gd name="T0" fmla="*/ 38 w 40"/>
                  <a:gd name="T1" fmla="*/ 13 h 25"/>
                  <a:gd name="T2" fmla="*/ 23 w 40"/>
                  <a:gd name="T3" fmla="*/ 0 h 25"/>
                  <a:gd name="T4" fmla="*/ 2 w 40"/>
                  <a:gd name="T5" fmla="*/ 13 h 25"/>
                  <a:gd name="T6" fmla="*/ 17 w 40"/>
                  <a:gd name="T7" fmla="*/ 25 h 25"/>
                  <a:gd name="T8" fmla="*/ 38 w 40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38" y="13"/>
                    </a:moveTo>
                    <a:cubicBezTo>
                      <a:pt x="40" y="6"/>
                      <a:pt x="33" y="0"/>
                      <a:pt x="23" y="0"/>
                    </a:cubicBezTo>
                    <a:cubicBezTo>
                      <a:pt x="13" y="0"/>
                      <a:pt x="4" y="6"/>
                      <a:pt x="2" y="13"/>
                    </a:cubicBezTo>
                    <a:cubicBezTo>
                      <a:pt x="0" y="20"/>
                      <a:pt x="7" y="25"/>
                      <a:pt x="17" y="25"/>
                    </a:cubicBezTo>
                    <a:cubicBezTo>
                      <a:pt x="27" y="25"/>
                      <a:pt x="37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3" name="Freeform 929">
                <a:extLst>
                  <a:ext uri="{FF2B5EF4-FFF2-40B4-BE49-F238E27FC236}">
                    <a16:creationId xmlns:a16="http://schemas.microsoft.com/office/drawing/2014/main" id="{0F4EE8B0-519C-4FDA-B211-00249D8F8809}"/>
                  </a:ext>
                </a:extLst>
              </p:cNvPr>
              <p:cNvSpPr/>
              <p:nvPr/>
            </p:nvSpPr>
            <p:spPr bwMode="auto">
              <a:xfrm>
                <a:off x="3624263" y="5033963"/>
                <a:ext cx="128588" cy="82550"/>
              </a:xfrm>
              <a:custGeom>
                <a:avLst/>
                <a:gdLst>
                  <a:gd name="T0" fmla="*/ 37 w 39"/>
                  <a:gd name="T1" fmla="*/ 13 h 25"/>
                  <a:gd name="T2" fmla="*/ 22 w 39"/>
                  <a:gd name="T3" fmla="*/ 0 h 25"/>
                  <a:gd name="T4" fmla="*/ 1 w 39"/>
                  <a:gd name="T5" fmla="*/ 13 h 25"/>
                  <a:gd name="T6" fmla="*/ 17 w 39"/>
                  <a:gd name="T7" fmla="*/ 25 h 25"/>
                  <a:gd name="T8" fmla="*/ 37 w 39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37" y="13"/>
                    </a:moveTo>
                    <a:cubicBezTo>
                      <a:pt x="39" y="6"/>
                      <a:pt x="32" y="0"/>
                      <a:pt x="22" y="0"/>
                    </a:cubicBezTo>
                    <a:cubicBezTo>
                      <a:pt x="12" y="0"/>
                      <a:pt x="3" y="6"/>
                      <a:pt x="1" y="13"/>
                    </a:cubicBezTo>
                    <a:cubicBezTo>
                      <a:pt x="0" y="20"/>
                      <a:pt x="7" y="25"/>
                      <a:pt x="17" y="25"/>
                    </a:cubicBezTo>
                    <a:cubicBezTo>
                      <a:pt x="27" y="25"/>
                      <a:pt x="36" y="20"/>
                      <a:pt x="3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4" name="Freeform 930">
                <a:extLst>
                  <a:ext uri="{FF2B5EF4-FFF2-40B4-BE49-F238E27FC236}">
                    <a16:creationId xmlns:a16="http://schemas.microsoft.com/office/drawing/2014/main" id="{7F616C05-44BA-4344-9D77-39B5F9A2B03F}"/>
                  </a:ext>
                </a:extLst>
              </p:cNvPr>
              <p:cNvSpPr/>
              <p:nvPr/>
            </p:nvSpPr>
            <p:spPr bwMode="auto">
              <a:xfrm>
                <a:off x="3768725" y="5033963"/>
                <a:ext cx="128588" cy="82550"/>
              </a:xfrm>
              <a:custGeom>
                <a:avLst/>
                <a:gdLst>
                  <a:gd name="T0" fmla="*/ 38 w 39"/>
                  <a:gd name="T1" fmla="*/ 13 h 25"/>
                  <a:gd name="T2" fmla="*/ 22 w 39"/>
                  <a:gd name="T3" fmla="*/ 0 h 25"/>
                  <a:gd name="T4" fmla="*/ 2 w 39"/>
                  <a:gd name="T5" fmla="*/ 13 h 25"/>
                  <a:gd name="T6" fmla="*/ 17 w 39"/>
                  <a:gd name="T7" fmla="*/ 25 h 25"/>
                  <a:gd name="T8" fmla="*/ 38 w 39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38" y="13"/>
                    </a:moveTo>
                    <a:cubicBezTo>
                      <a:pt x="39" y="6"/>
                      <a:pt x="32" y="0"/>
                      <a:pt x="22" y="0"/>
                    </a:cubicBezTo>
                    <a:cubicBezTo>
                      <a:pt x="12" y="0"/>
                      <a:pt x="3" y="6"/>
                      <a:pt x="2" y="13"/>
                    </a:cubicBezTo>
                    <a:cubicBezTo>
                      <a:pt x="0" y="20"/>
                      <a:pt x="7" y="25"/>
                      <a:pt x="17" y="25"/>
                    </a:cubicBezTo>
                    <a:cubicBezTo>
                      <a:pt x="27" y="25"/>
                      <a:pt x="36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5" name="Freeform 931">
                <a:extLst>
                  <a:ext uri="{FF2B5EF4-FFF2-40B4-BE49-F238E27FC236}">
                    <a16:creationId xmlns:a16="http://schemas.microsoft.com/office/drawing/2014/main" id="{440284E4-F336-48BE-A116-8DCB84547E58}"/>
                  </a:ext>
                </a:extLst>
              </p:cNvPr>
              <p:cNvSpPr/>
              <p:nvPr/>
            </p:nvSpPr>
            <p:spPr bwMode="auto">
              <a:xfrm>
                <a:off x="3913188" y="5033963"/>
                <a:ext cx="127000" cy="82550"/>
              </a:xfrm>
              <a:custGeom>
                <a:avLst/>
                <a:gdLst>
                  <a:gd name="T0" fmla="*/ 38 w 39"/>
                  <a:gd name="T1" fmla="*/ 13 h 25"/>
                  <a:gd name="T2" fmla="*/ 22 w 39"/>
                  <a:gd name="T3" fmla="*/ 0 h 25"/>
                  <a:gd name="T4" fmla="*/ 2 w 39"/>
                  <a:gd name="T5" fmla="*/ 13 h 25"/>
                  <a:gd name="T6" fmla="*/ 17 w 39"/>
                  <a:gd name="T7" fmla="*/ 25 h 25"/>
                  <a:gd name="T8" fmla="*/ 38 w 39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38" y="13"/>
                    </a:moveTo>
                    <a:cubicBezTo>
                      <a:pt x="39" y="6"/>
                      <a:pt x="32" y="0"/>
                      <a:pt x="22" y="0"/>
                    </a:cubicBezTo>
                    <a:cubicBezTo>
                      <a:pt x="13" y="0"/>
                      <a:pt x="3" y="6"/>
                      <a:pt x="2" y="13"/>
                    </a:cubicBezTo>
                    <a:cubicBezTo>
                      <a:pt x="0" y="20"/>
                      <a:pt x="7" y="25"/>
                      <a:pt x="17" y="25"/>
                    </a:cubicBezTo>
                    <a:cubicBezTo>
                      <a:pt x="27" y="25"/>
                      <a:pt x="37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6" name="Freeform 932">
                <a:extLst>
                  <a:ext uri="{FF2B5EF4-FFF2-40B4-BE49-F238E27FC236}">
                    <a16:creationId xmlns:a16="http://schemas.microsoft.com/office/drawing/2014/main" id="{CE67C494-FE34-4C41-BC78-EF0C79783386}"/>
                  </a:ext>
                </a:extLst>
              </p:cNvPr>
              <p:cNvSpPr/>
              <p:nvPr/>
            </p:nvSpPr>
            <p:spPr bwMode="auto">
              <a:xfrm>
                <a:off x="4060825" y="5033963"/>
                <a:ext cx="123825" cy="82550"/>
              </a:xfrm>
              <a:custGeom>
                <a:avLst/>
                <a:gdLst>
                  <a:gd name="T0" fmla="*/ 37 w 38"/>
                  <a:gd name="T1" fmla="*/ 13 h 25"/>
                  <a:gd name="T2" fmla="*/ 21 w 38"/>
                  <a:gd name="T3" fmla="*/ 0 h 25"/>
                  <a:gd name="T4" fmla="*/ 1 w 38"/>
                  <a:gd name="T5" fmla="*/ 13 h 25"/>
                  <a:gd name="T6" fmla="*/ 17 w 38"/>
                  <a:gd name="T7" fmla="*/ 25 h 25"/>
                  <a:gd name="T8" fmla="*/ 37 w 38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5">
                    <a:moveTo>
                      <a:pt x="37" y="13"/>
                    </a:moveTo>
                    <a:cubicBezTo>
                      <a:pt x="38" y="6"/>
                      <a:pt x="31" y="0"/>
                      <a:pt x="21" y="0"/>
                    </a:cubicBezTo>
                    <a:cubicBezTo>
                      <a:pt x="12" y="0"/>
                      <a:pt x="2" y="6"/>
                      <a:pt x="1" y="13"/>
                    </a:cubicBezTo>
                    <a:cubicBezTo>
                      <a:pt x="0" y="20"/>
                      <a:pt x="7" y="25"/>
                      <a:pt x="17" y="25"/>
                    </a:cubicBezTo>
                    <a:cubicBezTo>
                      <a:pt x="27" y="25"/>
                      <a:pt x="36" y="20"/>
                      <a:pt x="3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7" name="Freeform 933">
                <a:extLst>
                  <a:ext uri="{FF2B5EF4-FFF2-40B4-BE49-F238E27FC236}">
                    <a16:creationId xmlns:a16="http://schemas.microsoft.com/office/drawing/2014/main" id="{45DA0974-AAE8-4EB5-BE7C-D98FFEBABB47}"/>
                  </a:ext>
                </a:extLst>
              </p:cNvPr>
              <p:cNvSpPr/>
              <p:nvPr/>
            </p:nvSpPr>
            <p:spPr bwMode="auto">
              <a:xfrm>
                <a:off x="4203700" y="5033963"/>
                <a:ext cx="128588" cy="82550"/>
              </a:xfrm>
              <a:custGeom>
                <a:avLst/>
                <a:gdLst>
                  <a:gd name="T0" fmla="*/ 37 w 39"/>
                  <a:gd name="T1" fmla="*/ 13 h 25"/>
                  <a:gd name="T2" fmla="*/ 22 w 39"/>
                  <a:gd name="T3" fmla="*/ 0 h 25"/>
                  <a:gd name="T4" fmla="*/ 1 w 39"/>
                  <a:gd name="T5" fmla="*/ 13 h 25"/>
                  <a:gd name="T6" fmla="*/ 17 w 39"/>
                  <a:gd name="T7" fmla="*/ 25 h 25"/>
                  <a:gd name="T8" fmla="*/ 37 w 39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37" y="13"/>
                    </a:moveTo>
                    <a:cubicBezTo>
                      <a:pt x="39" y="6"/>
                      <a:pt x="31" y="0"/>
                      <a:pt x="22" y="0"/>
                    </a:cubicBezTo>
                    <a:cubicBezTo>
                      <a:pt x="12" y="0"/>
                      <a:pt x="3" y="6"/>
                      <a:pt x="1" y="13"/>
                    </a:cubicBezTo>
                    <a:cubicBezTo>
                      <a:pt x="0" y="20"/>
                      <a:pt x="7" y="25"/>
                      <a:pt x="17" y="25"/>
                    </a:cubicBezTo>
                    <a:cubicBezTo>
                      <a:pt x="27" y="25"/>
                      <a:pt x="36" y="20"/>
                      <a:pt x="3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8" name="Freeform 934">
                <a:extLst>
                  <a:ext uri="{FF2B5EF4-FFF2-40B4-BE49-F238E27FC236}">
                    <a16:creationId xmlns:a16="http://schemas.microsoft.com/office/drawing/2014/main" id="{4C1578E2-2973-4731-94D1-CE63B2F77992}"/>
                  </a:ext>
                </a:extLst>
              </p:cNvPr>
              <p:cNvSpPr/>
              <p:nvPr/>
            </p:nvSpPr>
            <p:spPr bwMode="auto">
              <a:xfrm>
                <a:off x="3159125" y="5135563"/>
                <a:ext cx="131763" cy="85725"/>
              </a:xfrm>
              <a:custGeom>
                <a:avLst/>
                <a:gdLst>
                  <a:gd name="T0" fmla="*/ 38 w 40"/>
                  <a:gd name="T1" fmla="*/ 13 h 26"/>
                  <a:gd name="T2" fmla="*/ 24 w 40"/>
                  <a:gd name="T3" fmla="*/ 0 h 26"/>
                  <a:gd name="T4" fmla="*/ 2 w 40"/>
                  <a:gd name="T5" fmla="*/ 13 h 26"/>
                  <a:gd name="T6" fmla="*/ 16 w 40"/>
                  <a:gd name="T7" fmla="*/ 26 h 26"/>
                  <a:gd name="T8" fmla="*/ 38 w 40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38" y="13"/>
                    </a:moveTo>
                    <a:cubicBezTo>
                      <a:pt x="40" y="6"/>
                      <a:pt x="34" y="0"/>
                      <a:pt x="24" y="0"/>
                    </a:cubicBezTo>
                    <a:cubicBezTo>
                      <a:pt x="14" y="0"/>
                      <a:pt x="4" y="6"/>
                      <a:pt x="2" y="13"/>
                    </a:cubicBezTo>
                    <a:cubicBezTo>
                      <a:pt x="0" y="20"/>
                      <a:pt x="6" y="26"/>
                      <a:pt x="16" y="26"/>
                    </a:cubicBezTo>
                    <a:cubicBezTo>
                      <a:pt x="27" y="26"/>
                      <a:pt x="36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49" name="Freeform 935">
                <a:extLst>
                  <a:ext uri="{FF2B5EF4-FFF2-40B4-BE49-F238E27FC236}">
                    <a16:creationId xmlns:a16="http://schemas.microsoft.com/office/drawing/2014/main" id="{26D4F0A0-C288-48B5-A3D1-CBBEECB43CCC}"/>
                  </a:ext>
                </a:extLst>
              </p:cNvPr>
              <p:cNvSpPr/>
              <p:nvPr/>
            </p:nvSpPr>
            <p:spPr bwMode="auto">
              <a:xfrm>
                <a:off x="3306763" y="5135563"/>
                <a:ext cx="131763" cy="85725"/>
              </a:xfrm>
              <a:custGeom>
                <a:avLst/>
                <a:gdLst>
                  <a:gd name="T0" fmla="*/ 38 w 40"/>
                  <a:gd name="T1" fmla="*/ 13 h 26"/>
                  <a:gd name="T2" fmla="*/ 23 w 40"/>
                  <a:gd name="T3" fmla="*/ 0 h 26"/>
                  <a:gd name="T4" fmla="*/ 2 w 40"/>
                  <a:gd name="T5" fmla="*/ 13 h 26"/>
                  <a:gd name="T6" fmla="*/ 16 w 40"/>
                  <a:gd name="T7" fmla="*/ 26 h 26"/>
                  <a:gd name="T8" fmla="*/ 38 w 40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38" y="13"/>
                    </a:moveTo>
                    <a:cubicBezTo>
                      <a:pt x="40" y="6"/>
                      <a:pt x="33" y="0"/>
                      <a:pt x="23" y="0"/>
                    </a:cubicBezTo>
                    <a:cubicBezTo>
                      <a:pt x="13" y="0"/>
                      <a:pt x="3" y="6"/>
                      <a:pt x="2" y="13"/>
                    </a:cubicBezTo>
                    <a:cubicBezTo>
                      <a:pt x="0" y="20"/>
                      <a:pt x="6" y="26"/>
                      <a:pt x="16" y="26"/>
                    </a:cubicBezTo>
                    <a:cubicBezTo>
                      <a:pt x="27" y="26"/>
                      <a:pt x="36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0" name="Freeform 936">
                <a:extLst>
                  <a:ext uri="{FF2B5EF4-FFF2-40B4-BE49-F238E27FC236}">
                    <a16:creationId xmlns:a16="http://schemas.microsoft.com/office/drawing/2014/main" id="{B1AF4545-568E-44BA-B1DE-76AAC3B249E9}"/>
                  </a:ext>
                </a:extLst>
              </p:cNvPr>
              <p:cNvSpPr/>
              <p:nvPr/>
            </p:nvSpPr>
            <p:spPr bwMode="auto">
              <a:xfrm>
                <a:off x="3451225" y="5135563"/>
                <a:ext cx="131763" cy="85725"/>
              </a:xfrm>
              <a:custGeom>
                <a:avLst/>
                <a:gdLst>
                  <a:gd name="T0" fmla="*/ 39 w 40"/>
                  <a:gd name="T1" fmla="*/ 13 h 26"/>
                  <a:gd name="T2" fmla="*/ 24 w 40"/>
                  <a:gd name="T3" fmla="*/ 0 h 26"/>
                  <a:gd name="T4" fmla="*/ 2 w 40"/>
                  <a:gd name="T5" fmla="*/ 13 h 26"/>
                  <a:gd name="T6" fmla="*/ 17 w 40"/>
                  <a:gd name="T7" fmla="*/ 26 h 26"/>
                  <a:gd name="T8" fmla="*/ 39 w 40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39" y="13"/>
                    </a:moveTo>
                    <a:cubicBezTo>
                      <a:pt x="40" y="6"/>
                      <a:pt x="34" y="0"/>
                      <a:pt x="24" y="0"/>
                    </a:cubicBezTo>
                    <a:cubicBezTo>
                      <a:pt x="14" y="0"/>
                      <a:pt x="4" y="6"/>
                      <a:pt x="2" y="13"/>
                    </a:cubicBezTo>
                    <a:cubicBezTo>
                      <a:pt x="0" y="20"/>
                      <a:pt x="7" y="26"/>
                      <a:pt x="17" y="26"/>
                    </a:cubicBezTo>
                    <a:cubicBezTo>
                      <a:pt x="27" y="26"/>
                      <a:pt x="37" y="2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1" name="Freeform 937">
                <a:extLst>
                  <a:ext uri="{FF2B5EF4-FFF2-40B4-BE49-F238E27FC236}">
                    <a16:creationId xmlns:a16="http://schemas.microsoft.com/office/drawing/2014/main" id="{8325D13D-A8C6-4B34-BDD8-143941818128}"/>
                  </a:ext>
                </a:extLst>
              </p:cNvPr>
              <p:cNvSpPr/>
              <p:nvPr/>
            </p:nvSpPr>
            <p:spPr bwMode="auto">
              <a:xfrm>
                <a:off x="3598863" y="5135563"/>
                <a:ext cx="130175" cy="85725"/>
              </a:xfrm>
              <a:custGeom>
                <a:avLst/>
                <a:gdLst>
                  <a:gd name="T0" fmla="*/ 39 w 40"/>
                  <a:gd name="T1" fmla="*/ 13 h 26"/>
                  <a:gd name="T2" fmla="*/ 23 w 40"/>
                  <a:gd name="T3" fmla="*/ 0 h 26"/>
                  <a:gd name="T4" fmla="*/ 2 w 40"/>
                  <a:gd name="T5" fmla="*/ 13 h 26"/>
                  <a:gd name="T6" fmla="*/ 17 w 40"/>
                  <a:gd name="T7" fmla="*/ 26 h 26"/>
                  <a:gd name="T8" fmla="*/ 39 w 40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39" y="13"/>
                    </a:moveTo>
                    <a:cubicBezTo>
                      <a:pt x="40" y="6"/>
                      <a:pt x="33" y="0"/>
                      <a:pt x="23" y="0"/>
                    </a:cubicBezTo>
                    <a:cubicBezTo>
                      <a:pt x="13" y="0"/>
                      <a:pt x="4" y="6"/>
                      <a:pt x="2" y="13"/>
                    </a:cubicBezTo>
                    <a:cubicBezTo>
                      <a:pt x="0" y="20"/>
                      <a:pt x="7" y="26"/>
                      <a:pt x="17" y="26"/>
                    </a:cubicBezTo>
                    <a:cubicBezTo>
                      <a:pt x="27" y="26"/>
                      <a:pt x="37" y="2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2" name="Freeform 938">
                <a:extLst>
                  <a:ext uri="{FF2B5EF4-FFF2-40B4-BE49-F238E27FC236}">
                    <a16:creationId xmlns:a16="http://schemas.microsoft.com/office/drawing/2014/main" id="{3A43EC21-8F66-4574-BF63-0D0B0C1235C7}"/>
                  </a:ext>
                </a:extLst>
              </p:cNvPr>
              <p:cNvSpPr/>
              <p:nvPr/>
            </p:nvSpPr>
            <p:spPr bwMode="auto">
              <a:xfrm>
                <a:off x="3746500" y="5135563"/>
                <a:ext cx="130175" cy="85725"/>
              </a:xfrm>
              <a:custGeom>
                <a:avLst/>
                <a:gdLst>
                  <a:gd name="T0" fmla="*/ 38 w 40"/>
                  <a:gd name="T1" fmla="*/ 13 h 26"/>
                  <a:gd name="T2" fmla="*/ 23 w 40"/>
                  <a:gd name="T3" fmla="*/ 0 h 26"/>
                  <a:gd name="T4" fmla="*/ 2 w 40"/>
                  <a:gd name="T5" fmla="*/ 13 h 26"/>
                  <a:gd name="T6" fmla="*/ 17 w 40"/>
                  <a:gd name="T7" fmla="*/ 26 h 26"/>
                  <a:gd name="T8" fmla="*/ 38 w 40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38" y="13"/>
                    </a:moveTo>
                    <a:cubicBezTo>
                      <a:pt x="40" y="6"/>
                      <a:pt x="33" y="0"/>
                      <a:pt x="23" y="0"/>
                    </a:cubicBezTo>
                    <a:cubicBezTo>
                      <a:pt x="13" y="0"/>
                      <a:pt x="3" y="6"/>
                      <a:pt x="2" y="13"/>
                    </a:cubicBezTo>
                    <a:cubicBezTo>
                      <a:pt x="0" y="20"/>
                      <a:pt x="7" y="26"/>
                      <a:pt x="17" y="26"/>
                    </a:cubicBezTo>
                    <a:cubicBezTo>
                      <a:pt x="27" y="26"/>
                      <a:pt x="37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3" name="Freeform 939">
                <a:extLst>
                  <a:ext uri="{FF2B5EF4-FFF2-40B4-BE49-F238E27FC236}">
                    <a16:creationId xmlns:a16="http://schemas.microsoft.com/office/drawing/2014/main" id="{82F4AB1C-1269-4D20-A7D5-957A7BD122B1}"/>
                  </a:ext>
                </a:extLst>
              </p:cNvPr>
              <p:cNvSpPr/>
              <p:nvPr/>
            </p:nvSpPr>
            <p:spPr bwMode="auto">
              <a:xfrm>
                <a:off x="3894138" y="5135563"/>
                <a:ext cx="127000" cy="85725"/>
              </a:xfrm>
              <a:custGeom>
                <a:avLst/>
                <a:gdLst>
                  <a:gd name="T0" fmla="*/ 38 w 39"/>
                  <a:gd name="T1" fmla="*/ 13 h 26"/>
                  <a:gd name="T2" fmla="*/ 22 w 39"/>
                  <a:gd name="T3" fmla="*/ 0 h 26"/>
                  <a:gd name="T4" fmla="*/ 1 w 39"/>
                  <a:gd name="T5" fmla="*/ 13 h 26"/>
                  <a:gd name="T6" fmla="*/ 17 w 39"/>
                  <a:gd name="T7" fmla="*/ 26 h 26"/>
                  <a:gd name="T8" fmla="*/ 38 w 39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38" y="13"/>
                    </a:moveTo>
                    <a:cubicBezTo>
                      <a:pt x="39" y="6"/>
                      <a:pt x="32" y="0"/>
                      <a:pt x="22" y="0"/>
                    </a:cubicBezTo>
                    <a:cubicBezTo>
                      <a:pt x="12" y="0"/>
                      <a:pt x="3" y="6"/>
                      <a:pt x="1" y="13"/>
                    </a:cubicBezTo>
                    <a:cubicBezTo>
                      <a:pt x="0" y="20"/>
                      <a:pt x="7" y="26"/>
                      <a:pt x="17" y="26"/>
                    </a:cubicBezTo>
                    <a:cubicBezTo>
                      <a:pt x="27" y="26"/>
                      <a:pt x="37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4" name="Freeform 940">
                <a:extLst>
                  <a:ext uri="{FF2B5EF4-FFF2-40B4-BE49-F238E27FC236}">
                    <a16:creationId xmlns:a16="http://schemas.microsoft.com/office/drawing/2014/main" id="{CF8DD1DB-6326-4209-B536-4F8D910206AC}"/>
                  </a:ext>
                </a:extLst>
              </p:cNvPr>
              <p:cNvSpPr/>
              <p:nvPr/>
            </p:nvSpPr>
            <p:spPr bwMode="auto">
              <a:xfrm>
                <a:off x="4040188" y="5135563"/>
                <a:ext cx="128588" cy="85725"/>
              </a:xfrm>
              <a:custGeom>
                <a:avLst/>
                <a:gdLst>
                  <a:gd name="T0" fmla="*/ 38 w 39"/>
                  <a:gd name="T1" fmla="*/ 13 h 26"/>
                  <a:gd name="T2" fmla="*/ 22 w 39"/>
                  <a:gd name="T3" fmla="*/ 0 h 26"/>
                  <a:gd name="T4" fmla="*/ 1 w 39"/>
                  <a:gd name="T5" fmla="*/ 13 h 26"/>
                  <a:gd name="T6" fmla="*/ 17 w 39"/>
                  <a:gd name="T7" fmla="*/ 26 h 26"/>
                  <a:gd name="T8" fmla="*/ 38 w 39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38" y="13"/>
                    </a:moveTo>
                    <a:cubicBezTo>
                      <a:pt x="39" y="6"/>
                      <a:pt x="32" y="0"/>
                      <a:pt x="22" y="0"/>
                    </a:cubicBezTo>
                    <a:cubicBezTo>
                      <a:pt x="12" y="0"/>
                      <a:pt x="3" y="6"/>
                      <a:pt x="1" y="13"/>
                    </a:cubicBezTo>
                    <a:cubicBezTo>
                      <a:pt x="0" y="20"/>
                      <a:pt x="7" y="26"/>
                      <a:pt x="17" y="26"/>
                    </a:cubicBezTo>
                    <a:cubicBezTo>
                      <a:pt x="27" y="26"/>
                      <a:pt x="37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5" name="Freeform 941">
                <a:extLst>
                  <a:ext uri="{FF2B5EF4-FFF2-40B4-BE49-F238E27FC236}">
                    <a16:creationId xmlns:a16="http://schemas.microsoft.com/office/drawing/2014/main" id="{17804389-5C40-4D54-8D29-6699C5F510DE}"/>
                  </a:ext>
                </a:extLst>
              </p:cNvPr>
              <p:cNvSpPr/>
              <p:nvPr/>
            </p:nvSpPr>
            <p:spPr bwMode="auto">
              <a:xfrm>
                <a:off x="4187825" y="5135563"/>
                <a:ext cx="128588" cy="85725"/>
              </a:xfrm>
              <a:custGeom>
                <a:avLst/>
                <a:gdLst>
                  <a:gd name="T0" fmla="*/ 38 w 39"/>
                  <a:gd name="T1" fmla="*/ 13 h 26"/>
                  <a:gd name="T2" fmla="*/ 21 w 39"/>
                  <a:gd name="T3" fmla="*/ 0 h 26"/>
                  <a:gd name="T4" fmla="*/ 1 w 39"/>
                  <a:gd name="T5" fmla="*/ 13 h 26"/>
                  <a:gd name="T6" fmla="*/ 17 w 39"/>
                  <a:gd name="T7" fmla="*/ 26 h 26"/>
                  <a:gd name="T8" fmla="*/ 38 w 39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38" y="13"/>
                    </a:moveTo>
                    <a:cubicBezTo>
                      <a:pt x="39" y="6"/>
                      <a:pt x="31" y="0"/>
                      <a:pt x="21" y="0"/>
                    </a:cubicBezTo>
                    <a:cubicBezTo>
                      <a:pt x="11" y="0"/>
                      <a:pt x="2" y="6"/>
                      <a:pt x="1" y="13"/>
                    </a:cubicBezTo>
                    <a:cubicBezTo>
                      <a:pt x="0" y="20"/>
                      <a:pt x="7" y="26"/>
                      <a:pt x="17" y="26"/>
                    </a:cubicBezTo>
                    <a:cubicBezTo>
                      <a:pt x="27" y="26"/>
                      <a:pt x="36" y="20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6" name="Freeform 942">
                <a:extLst>
                  <a:ext uri="{FF2B5EF4-FFF2-40B4-BE49-F238E27FC236}">
                    <a16:creationId xmlns:a16="http://schemas.microsoft.com/office/drawing/2014/main" id="{7700BAF7-6C22-4E33-ADBB-E6E866247CF7}"/>
                  </a:ext>
                </a:extLst>
              </p:cNvPr>
              <p:cNvSpPr/>
              <p:nvPr/>
            </p:nvSpPr>
            <p:spPr bwMode="auto">
              <a:xfrm>
                <a:off x="3278188" y="5240338"/>
                <a:ext cx="133350" cy="88900"/>
              </a:xfrm>
              <a:custGeom>
                <a:avLst/>
                <a:gdLst>
                  <a:gd name="T0" fmla="*/ 39 w 41"/>
                  <a:gd name="T1" fmla="*/ 14 h 27"/>
                  <a:gd name="T2" fmla="*/ 24 w 41"/>
                  <a:gd name="T3" fmla="*/ 0 h 27"/>
                  <a:gd name="T4" fmla="*/ 2 w 41"/>
                  <a:gd name="T5" fmla="*/ 14 h 27"/>
                  <a:gd name="T6" fmla="*/ 17 w 41"/>
                  <a:gd name="T7" fmla="*/ 27 h 27"/>
                  <a:gd name="T8" fmla="*/ 39 w 41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7">
                    <a:moveTo>
                      <a:pt x="39" y="14"/>
                    </a:moveTo>
                    <a:cubicBezTo>
                      <a:pt x="41" y="6"/>
                      <a:pt x="34" y="0"/>
                      <a:pt x="24" y="0"/>
                    </a:cubicBezTo>
                    <a:cubicBezTo>
                      <a:pt x="14" y="0"/>
                      <a:pt x="4" y="6"/>
                      <a:pt x="2" y="14"/>
                    </a:cubicBezTo>
                    <a:cubicBezTo>
                      <a:pt x="0" y="21"/>
                      <a:pt x="7" y="27"/>
                      <a:pt x="17" y="27"/>
                    </a:cubicBezTo>
                    <a:cubicBezTo>
                      <a:pt x="27" y="27"/>
                      <a:pt x="37" y="21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7" name="Freeform 943">
                <a:extLst>
                  <a:ext uri="{FF2B5EF4-FFF2-40B4-BE49-F238E27FC236}">
                    <a16:creationId xmlns:a16="http://schemas.microsoft.com/office/drawing/2014/main" id="{67EF7275-C346-4B0B-814B-A8A2E5C77FC9}"/>
                  </a:ext>
                </a:extLst>
              </p:cNvPr>
              <p:cNvSpPr/>
              <p:nvPr/>
            </p:nvSpPr>
            <p:spPr bwMode="auto">
              <a:xfrm>
                <a:off x="3425825" y="5240338"/>
                <a:ext cx="133350" cy="88900"/>
              </a:xfrm>
              <a:custGeom>
                <a:avLst/>
                <a:gdLst>
                  <a:gd name="T0" fmla="*/ 39 w 41"/>
                  <a:gd name="T1" fmla="*/ 14 h 27"/>
                  <a:gd name="T2" fmla="*/ 24 w 41"/>
                  <a:gd name="T3" fmla="*/ 0 h 27"/>
                  <a:gd name="T4" fmla="*/ 2 w 41"/>
                  <a:gd name="T5" fmla="*/ 14 h 27"/>
                  <a:gd name="T6" fmla="*/ 17 w 41"/>
                  <a:gd name="T7" fmla="*/ 27 h 27"/>
                  <a:gd name="T8" fmla="*/ 39 w 41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7">
                    <a:moveTo>
                      <a:pt x="39" y="14"/>
                    </a:moveTo>
                    <a:cubicBezTo>
                      <a:pt x="41" y="6"/>
                      <a:pt x="34" y="0"/>
                      <a:pt x="24" y="0"/>
                    </a:cubicBezTo>
                    <a:cubicBezTo>
                      <a:pt x="14" y="0"/>
                      <a:pt x="4" y="6"/>
                      <a:pt x="2" y="14"/>
                    </a:cubicBezTo>
                    <a:cubicBezTo>
                      <a:pt x="0" y="21"/>
                      <a:pt x="7" y="27"/>
                      <a:pt x="17" y="27"/>
                    </a:cubicBezTo>
                    <a:cubicBezTo>
                      <a:pt x="28" y="27"/>
                      <a:pt x="37" y="21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8" name="Freeform 944">
                <a:extLst>
                  <a:ext uri="{FF2B5EF4-FFF2-40B4-BE49-F238E27FC236}">
                    <a16:creationId xmlns:a16="http://schemas.microsoft.com/office/drawing/2014/main" id="{6C5F882B-F177-4BD5-ABBB-6E3A08E9BBB6}"/>
                  </a:ext>
                </a:extLst>
              </p:cNvPr>
              <p:cNvSpPr/>
              <p:nvPr/>
            </p:nvSpPr>
            <p:spPr bwMode="auto">
              <a:xfrm>
                <a:off x="3575050" y="5240338"/>
                <a:ext cx="131763" cy="88900"/>
              </a:xfrm>
              <a:custGeom>
                <a:avLst/>
                <a:gdLst>
                  <a:gd name="T0" fmla="*/ 38 w 40"/>
                  <a:gd name="T1" fmla="*/ 14 h 27"/>
                  <a:gd name="T2" fmla="*/ 23 w 40"/>
                  <a:gd name="T3" fmla="*/ 0 h 27"/>
                  <a:gd name="T4" fmla="*/ 1 w 40"/>
                  <a:gd name="T5" fmla="*/ 14 h 27"/>
                  <a:gd name="T6" fmla="*/ 17 w 40"/>
                  <a:gd name="T7" fmla="*/ 27 h 27"/>
                  <a:gd name="T8" fmla="*/ 38 w 40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7">
                    <a:moveTo>
                      <a:pt x="38" y="14"/>
                    </a:moveTo>
                    <a:cubicBezTo>
                      <a:pt x="40" y="6"/>
                      <a:pt x="33" y="0"/>
                      <a:pt x="23" y="0"/>
                    </a:cubicBezTo>
                    <a:cubicBezTo>
                      <a:pt x="13" y="0"/>
                      <a:pt x="3" y="6"/>
                      <a:pt x="1" y="14"/>
                    </a:cubicBezTo>
                    <a:cubicBezTo>
                      <a:pt x="0" y="21"/>
                      <a:pt x="7" y="27"/>
                      <a:pt x="17" y="27"/>
                    </a:cubicBezTo>
                    <a:cubicBezTo>
                      <a:pt x="27" y="27"/>
                      <a:pt x="37" y="21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59" name="Freeform 945">
                <a:extLst>
                  <a:ext uri="{FF2B5EF4-FFF2-40B4-BE49-F238E27FC236}">
                    <a16:creationId xmlns:a16="http://schemas.microsoft.com/office/drawing/2014/main" id="{9F0A9F10-555A-4719-A8F7-610333478488}"/>
                  </a:ext>
                </a:extLst>
              </p:cNvPr>
              <p:cNvSpPr/>
              <p:nvPr/>
            </p:nvSpPr>
            <p:spPr bwMode="auto">
              <a:xfrm>
                <a:off x="3722688" y="5240338"/>
                <a:ext cx="131763" cy="88900"/>
              </a:xfrm>
              <a:custGeom>
                <a:avLst/>
                <a:gdLst>
                  <a:gd name="T0" fmla="*/ 39 w 40"/>
                  <a:gd name="T1" fmla="*/ 14 h 27"/>
                  <a:gd name="T2" fmla="*/ 23 w 40"/>
                  <a:gd name="T3" fmla="*/ 0 h 27"/>
                  <a:gd name="T4" fmla="*/ 2 w 40"/>
                  <a:gd name="T5" fmla="*/ 14 h 27"/>
                  <a:gd name="T6" fmla="*/ 17 w 40"/>
                  <a:gd name="T7" fmla="*/ 27 h 27"/>
                  <a:gd name="T8" fmla="*/ 39 w 40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7">
                    <a:moveTo>
                      <a:pt x="39" y="14"/>
                    </a:moveTo>
                    <a:cubicBezTo>
                      <a:pt x="40" y="6"/>
                      <a:pt x="33" y="0"/>
                      <a:pt x="23" y="0"/>
                    </a:cubicBezTo>
                    <a:cubicBezTo>
                      <a:pt x="13" y="0"/>
                      <a:pt x="3" y="6"/>
                      <a:pt x="2" y="14"/>
                    </a:cubicBezTo>
                    <a:cubicBezTo>
                      <a:pt x="0" y="21"/>
                      <a:pt x="7" y="27"/>
                      <a:pt x="17" y="27"/>
                    </a:cubicBezTo>
                    <a:cubicBezTo>
                      <a:pt x="28" y="27"/>
                      <a:pt x="37" y="21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0" name="Freeform 946">
                <a:extLst>
                  <a:ext uri="{FF2B5EF4-FFF2-40B4-BE49-F238E27FC236}">
                    <a16:creationId xmlns:a16="http://schemas.microsoft.com/office/drawing/2014/main" id="{D4E3B5CC-E83B-45DA-B920-0AA07FEE63EB}"/>
                  </a:ext>
                </a:extLst>
              </p:cNvPr>
              <p:cNvSpPr/>
              <p:nvPr/>
            </p:nvSpPr>
            <p:spPr bwMode="auto">
              <a:xfrm>
                <a:off x="3873500" y="5240338"/>
                <a:ext cx="128588" cy="88900"/>
              </a:xfrm>
              <a:custGeom>
                <a:avLst/>
                <a:gdLst>
                  <a:gd name="T0" fmla="*/ 38 w 39"/>
                  <a:gd name="T1" fmla="*/ 14 h 27"/>
                  <a:gd name="T2" fmla="*/ 22 w 39"/>
                  <a:gd name="T3" fmla="*/ 0 h 27"/>
                  <a:gd name="T4" fmla="*/ 1 w 39"/>
                  <a:gd name="T5" fmla="*/ 14 h 27"/>
                  <a:gd name="T6" fmla="*/ 17 w 39"/>
                  <a:gd name="T7" fmla="*/ 27 h 27"/>
                  <a:gd name="T8" fmla="*/ 38 w 39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7">
                    <a:moveTo>
                      <a:pt x="38" y="14"/>
                    </a:moveTo>
                    <a:cubicBezTo>
                      <a:pt x="39" y="6"/>
                      <a:pt x="32" y="0"/>
                      <a:pt x="22" y="0"/>
                    </a:cubicBezTo>
                    <a:cubicBezTo>
                      <a:pt x="12" y="0"/>
                      <a:pt x="2" y="6"/>
                      <a:pt x="1" y="14"/>
                    </a:cubicBezTo>
                    <a:cubicBezTo>
                      <a:pt x="0" y="21"/>
                      <a:pt x="7" y="27"/>
                      <a:pt x="17" y="27"/>
                    </a:cubicBezTo>
                    <a:cubicBezTo>
                      <a:pt x="27" y="27"/>
                      <a:pt x="37" y="21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1" name="Freeform 947">
                <a:extLst>
                  <a:ext uri="{FF2B5EF4-FFF2-40B4-BE49-F238E27FC236}">
                    <a16:creationId xmlns:a16="http://schemas.microsoft.com/office/drawing/2014/main" id="{C365C691-265B-4A13-A005-365F7D9C63A2}"/>
                  </a:ext>
                </a:extLst>
              </p:cNvPr>
              <p:cNvSpPr/>
              <p:nvPr/>
            </p:nvSpPr>
            <p:spPr bwMode="auto">
              <a:xfrm>
                <a:off x="4021138" y="5240338"/>
                <a:ext cx="127000" cy="88900"/>
              </a:xfrm>
              <a:custGeom>
                <a:avLst/>
                <a:gdLst>
                  <a:gd name="T0" fmla="*/ 38 w 39"/>
                  <a:gd name="T1" fmla="*/ 14 h 27"/>
                  <a:gd name="T2" fmla="*/ 22 w 39"/>
                  <a:gd name="T3" fmla="*/ 0 h 27"/>
                  <a:gd name="T4" fmla="*/ 1 w 39"/>
                  <a:gd name="T5" fmla="*/ 14 h 27"/>
                  <a:gd name="T6" fmla="*/ 17 w 39"/>
                  <a:gd name="T7" fmla="*/ 27 h 27"/>
                  <a:gd name="T8" fmla="*/ 38 w 39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7">
                    <a:moveTo>
                      <a:pt x="38" y="14"/>
                    </a:moveTo>
                    <a:cubicBezTo>
                      <a:pt x="39" y="6"/>
                      <a:pt x="32" y="0"/>
                      <a:pt x="22" y="0"/>
                    </a:cubicBezTo>
                    <a:cubicBezTo>
                      <a:pt x="12" y="0"/>
                      <a:pt x="3" y="6"/>
                      <a:pt x="1" y="14"/>
                    </a:cubicBezTo>
                    <a:cubicBezTo>
                      <a:pt x="0" y="21"/>
                      <a:pt x="7" y="27"/>
                      <a:pt x="17" y="27"/>
                    </a:cubicBezTo>
                    <a:cubicBezTo>
                      <a:pt x="28" y="27"/>
                      <a:pt x="37" y="21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2" name="Freeform 948">
                <a:extLst>
                  <a:ext uri="{FF2B5EF4-FFF2-40B4-BE49-F238E27FC236}">
                    <a16:creationId xmlns:a16="http://schemas.microsoft.com/office/drawing/2014/main" id="{11DA71C3-37E3-4268-BEFD-F4C1441A4C0C}"/>
                  </a:ext>
                </a:extLst>
              </p:cNvPr>
              <p:cNvSpPr/>
              <p:nvPr/>
            </p:nvSpPr>
            <p:spPr bwMode="auto">
              <a:xfrm>
                <a:off x="4168775" y="5240338"/>
                <a:ext cx="130175" cy="88900"/>
              </a:xfrm>
              <a:custGeom>
                <a:avLst/>
                <a:gdLst>
                  <a:gd name="T0" fmla="*/ 38 w 40"/>
                  <a:gd name="T1" fmla="*/ 14 h 27"/>
                  <a:gd name="T2" fmla="*/ 22 w 40"/>
                  <a:gd name="T3" fmla="*/ 0 h 27"/>
                  <a:gd name="T4" fmla="*/ 2 w 40"/>
                  <a:gd name="T5" fmla="*/ 14 h 27"/>
                  <a:gd name="T6" fmla="*/ 18 w 40"/>
                  <a:gd name="T7" fmla="*/ 27 h 27"/>
                  <a:gd name="T8" fmla="*/ 38 w 40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7">
                    <a:moveTo>
                      <a:pt x="38" y="14"/>
                    </a:moveTo>
                    <a:cubicBezTo>
                      <a:pt x="40" y="6"/>
                      <a:pt x="32" y="0"/>
                      <a:pt x="22" y="0"/>
                    </a:cubicBezTo>
                    <a:cubicBezTo>
                      <a:pt x="12" y="0"/>
                      <a:pt x="3" y="6"/>
                      <a:pt x="2" y="14"/>
                    </a:cubicBezTo>
                    <a:cubicBezTo>
                      <a:pt x="0" y="21"/>
                      <a:pt x="8" y="27"/>
                      <a:pt x="18" y="27"/>
                    </a:cubicBezTo>
                    <a:cubicBezTo>
                      <a:pt x="28" y="27"/>
                      <a:pt x="37" y="21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3" name="Freeform 949">
                <a:extLst>
                  <a:ext uri="{FF2B5EF4-FFF2-40B4-BE49-F238E27FC236}">
                    <a16:creationId xmlns:a16="http://schemas.microsoft.com/office/drawing/2014/main" id="{FAD421FB-FB2A-460C-8AE1-C3E697FAC879}"/>
                  </a:ext>
                </a:extLst>
              </p:cNvPr>
              <p:cNvSpPr/>
              <p:nvPr/>
            </p:nvSpPr>
            <p:spPr bwMode="auto">
              <a:xfrm>
                <a:off x="3248025" y="5349876"/>
                <a:ext cx="138113" cy="92075"/>
              </a:xfrm>
              <a:custGeom>
                <a:avLst/>
                <a:gdLst>
                  <a:gd name="T0" fmla="*/ 40 w 42"/>
                  <a:gd name="T1" fmla="*/ 14 h 28"/>
                  <a:gd name="T2" fmla="*/ 24 w 42"/>
                  <a:gd name="T3" fmla="*/ 0 h 28"/>
                  <a:gd name="T4" fmla="*/ 2 w 42"/>
                  <a:gd name="T5" fmla="*/ 14 h 28"/>
                  <a:gd name="T6" fmla="*/ 17 w 42"/>
                  <a:gd name="T7" fmla="*/ 28 h 28"/>
                  <a:gd name="T8" fmla="*/ 40 w 42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40" y="14"/>
                    </a:moveTo>
                    <a:cubicBezTo>
                      <a:pt x="42" y="7"/>
                      <a:pt x="35" y="0"/>
                      <a:pt x="24" y="0"/>
                    </a:cubicBezTo>
                    <a:cubicBezTo>
                      <a:pt x="14" y="0"/>
                      <a:pt x="4" y="7"/>
                      <a:pt x="2" y="14"/>
                    </a:cubicBezTo>
                    <a:cubicBezTo>
                      <a:pt x="0" y="22"/>
                      <a:pt x="7" y="28"/>
                      <a:pt x="17" y="28"/>
                    </a:cubicBezTo>
                    <a:cubicBezTo>
                      <a:pt x="28" y="28"/>
                      <a:pt x="38" y="22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4" name="Freeform 950">
                <a:extLst>
                  <a:ext uri="{FF2B5EF4-FFF2-40B4-BE49-F238E27FC236}">
                    <a16:creationId xmlns:a16="http://schemas.microsoft.com/office/drawing/2014/main" id="{9B3F38E6-8031-48E5-A90F-0C0D47678CC8}"/>
                  </a:ext>
                </a:extLst>
              </p:cNvPr>
              <p:cNvSpPr/>
              <p:nvPr/>
            </p:nvSpPr>
            <p:spPr bwMode="auto">
              <a:xfrm>
                <a:off x="3398838" y="5349876"/>
                <a:ext cx="134938" cy="92075"/>
              </a:xfrm>
              <a:custGeom>
                <a:avLst/>
                <a:gdLst>
                  <a:gd name="T0" fmla="*/ 39 w 41"/>
                  <a:gd name="T1" fmla="*/ 14 h 28"/>
                  <a:gd name="T2" fmla="*/ 24 w 41"/>
                  <a:gd name="T3" fmla="*/ 0 h 28"/>
                  <a:gd name="T4" fmla="*/ 2 w 41"/>
                  <a:gd name="T5" fmla="*/ 14 h 28"/>
                  <a:gd name="T6" fmla="*/ 17 w 41"/>
                  <a:gd name="T7" fmla="*/ 28 h 28"/>
                  <a:gd name="T8" fmla="*/ 39 w 41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39" y="14"/>
                    </a:moveTo>
                    <a:cubicBezTo>
                      <a:pt x="41" y="7"/>
                      <a:pt x="34" y="0"/>
                      <a:pt x="24" y="0"/>
                    </a:cubicBezTo>
                    <a:cubicBezTo>
                      <a:pt x="14" y="0"/>
                      <a:pt x="4" y="7"/>
                      <a:pt x="2" y="14"/>
                    </a:cubicBezTo>
                    <a:cubicBezTo>
                      <a:pt x="0" y="22"/>
                      <a:pt x="7" y="28"/>
                      <a:pt x="17" y="28"/>
                    </a:cubicBezTo>
                    <a:cubicBezTo>
                      <a:pt x="28" y="28"/>
                      <a:pt x="38" y="2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5" name="Freeform 951">
                <a:extLst>
                  <a:ext uri="{FF2B5EF4-FFF2-40B4-BE49-F238E27FC236}">
                    <a16:creationId xmlns:a16="http://schemas.microsoft.com/office/drawing/2014/main" id="{0D828CCA-B7B6-4F28-9871-7A213184E81D}"/>
                  </a:ext>
                </a:extLst>
              </p:cNvPr>
              <p:cNvSpPr/>
              <p:nvPr/>
            </p:nvSpPr>
            <p:spPr bwMode="auto">
              <a:xfrm>
                <a:off x="3549650" y="5349876"/>
                <a:ext cx="133350" cy="92075"/>
              </a:xfrm>
              <a:custGeom>
                <a:avLst/>
                <a:gdLst>
                  <a:gd name="T0" fmla="*/ 39 w 41"/>
                  <a:gd name="T1" fmla="*/ 14 h 28"/>
                  <a:gd name="T2" fmla="*/ 24 w 41"/>
                  <a:gd name="T3" fmla="*/ 0 h 28"/>
                  <a:gd name="T4" fmla="*/ 2 w 41"/>
                  <a:gd name="T5" fmla="*/ 14 h 28"/>
                  <a:gd name="T6" fmla="*/ 17 w 41"/>
                  <a:gd name="T7" fmla="*/ 28 h 28"/>
                  <a:gd name="T8" fmla="*/ 39 w 41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39" y="14"/>
                    </a:moveTo>
                    <a:cubicBezTo>
                      <a:pt x="41" y="7"/>
                      <a:pt x="34" y="0"/>
                      <a:pt x="24" y="0"/>
                    </a:cubicBezTo>
                    <a:cubicBezTo>
                      <a:pt x="13" y="0"/>
                      <a:pt x="4" y="7"/>
                      <a:pt x="2" y="14"/>
                    </a:cubicBezTo>
                    <a:cubicBezTo>
                      <a:pt x="0" y="22"/>
                      <a:pt x="7" y="28"/>
                      <a:pt x="17" y="28"/>
                    </a:cubicBezTo>
                    <a:cubicBezTo>
                      <a:pt x="28" y="28"/>
                      <a:pt x="38" y="2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6" name="Freeform 952">
                <a:extLst>
                  <a:ext uri="{FF2B5EF4-FFF2-40B4-BE49-F238E27FC236}">
                    <a16:creationId xmlns:a16="http://schemas.microsoft.com/office/drawing/2014/main" id="{613689A0-FADE-4C69-A804-895D33EBCDE4}"/>
                  </a:ext>
                </a:extLst>
              </p:cNvPr>
              <p:cNvSpPr/>
              <p:nvPr/>
            </p:nvSpPr>
            <p:spPr bwMode="auto">
              <a:xfrm>
                <a:off x="3700463" y="5349876"/>
                <a:ext cx="130175" cy="92075"/>
              </a:xfrm>
              <a:custGeom>
                <a:avLst/>
                <a:gdLst>
                  <a:gd name="T0" fmla="*/ 39 w 40"/>
                  <a:gd name="T1" fmla="*/ 14 h 28"/>
                  <a:gd name="T2" fmla="*/ 23 w 40"/>
                  <a:gd name="T3" fmla="*/ 0 h 28"/>
                  <a:gd name="T4" fmla="*/ 2 w 40"/>
                  <a:gd name="T5" fmla="*/ 14 h 28"/>
                  <a:gd name="T6" fmla="*/ 17 w 40"/>
                  <a:gd name="T7" fmla="*/ 28 h 28"/>
                  <a:gd name="T8" fmla="*/ 39 w 40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39" y="14"/>
                    </a:moveTo>
                    <a:cubicBezTo>
                      <a:pt x="40" y="7"/>
                      <a:pt x="33" y="0"/>
                      <a:pt x="23" y="0"/>
                    </a:cubicBezTo>
                    <a:cubicBezTo>
                      <a:pt x="13" y="0"/>
                      <a:pt x="3" y="7"/>
                      <a:pt x="2" y="14"/>
                    </a:cubicBezTo>
                    <a:cubicBezTo>
                      <a:pt x="0" y="22"/>
                      <a:pt x="7" y="28"/>
                      <a:pt x="17" y="28"/>
                    </a:cubicBezTo>
                    <a:cubicBezTo>
                      <a:pt x="28" y="28"/>
                      <a:pt x="37" y="2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7" name="Freeform 953">
                <a:extLst>
                  <a:ext uri="{FF2B5EF4-FFF2-40B4-BE49-F238E27FC236}">
                    <a16:creationId xmlns:a16="http://schemas.microsoft.com/office/drawing/2014/main" id="{16FE2CE5-6D24-4FEF-9D0D-C78567D9330A}"/>
                  </a:ext>
                </a:extLst>
              </p:cNvPr>
              <p:cNvSpPr/>
              <p:nvPr/>
            </p:nvSpPr>
            <p:spPr bwMode="auto">
              <a:xfrm>
                <a:off x="3851275" y="5349876"/>
                <a:ext cx="130175" cy="92075"/>
              </a:xfrm>
              <a:custGeom>
                <a:avLst/>
                <a:gdLst>
                  <a:gd name="T0" fmla="*/ 39 w 40"/>
                  <a:gd name="T1" fmla="*/ 14 h 28"/>
                  <a:gd name="T2" fmla="*/ 23 w 40"/>
                  <a:gd name="T3" fmla="*/ 0 h 28"/>
                  <a:gd name="T4" fmla="*/ 1 w 40"/>
                  <a:gd name="T5" fmla="*/ 14 h 28"/>
                  <a:gd name="T6" fmla="*/ 17 w 40"/>
                  <a:gd name="T7" fmla="*/ 28 h 28"/>
                  <a:gd name="T8" fmla="*/ 39 w 40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39" y="14"/>
                    </a:moveTo>
                    <a:cubicBezTo>
                      <a:pt x="40" y="7"/>
                      <a:pt x="33" y="0"/>
                      <a:pt x="23" y="0"/>
                    </a:cubicBezTo>
                    <a:cubicBezTo>
                      <a:pt x="12" y="0"/>
                      <a:pt x="3" y="7"/>
                      <a:pt x="1" y="14"/>
                    </a:cubicBezTo>
                    <a:cubicBezTo>
                      <a:pt x="0" y="22"/>
                      <a:pt x="7" y="28"/>
                      <a:pt x="17" y="28"/>
                    </a:cubicBezTo>
                    <a:cubicBezTo>
                      <a:pt x="28" y="28"/>
                      <a:pt x="37" y="2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8" name="Freeform 954">
                <a:extLst>
                  <a:ext uri="{FF2B5EF4-FFF2-40B4-BE49-F238E27FC236}">
                    <a16:creationId xmlns:a16="http://schemas.microsoft.com/office/drawing/2014/main" id="{A5A806C5-D6B7-4E53-BFEF-D27A104D5A62}"/>
                  </a:ext>
                </a:extLst>
              </p:cNvPr>
              <p:cNvSpPr/>
              <p:nvPr/>
            </p:nvSpPr>
            <p:spPr bwMode="auto">
              <a:xfrm>
                <a:off x="3219450" y="5464176"/>
                <a:ext cx="136525" cy="95250"/>
              </a:xfrm>
              <a:custGeom>
                <a:avLst/>
                <a:gdLst>
                  <a:gd name="T0" fmla="*/ 40 w 42"/>
                  <a:gd name="T1" fmla="*/ 14 h 29"/>
                  <a:gd name="T2" fmla="*/ 25 w 42"/>
                  <a:gd name="T3" fmla="*/ 0 h 29"/>
                  <a:gd name="T4" fmla="*/ 2 w 42"/>
                  <a:gd name="T5" fmla="*/ 14 h 29"/>
                  <a:gd name="T6" fmla="*/ 18 w 42"/>
                  <a:gd name="T7" fmla="*/ 29 h 29"/>
                  <a:gd name="T8" fmla="*/ 40 w 42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40" y="14"/>
                    </a:moveTo>
                    <a:cubicBezTo>
                      <a:pt x="42" y="6"/>
                      <a:pt x="35" y="0"/>
                      <a:pt x="25" y="0"/>
                    </a:cubicBezTo>
                    <a:cubicBezTo>
                      <a:pt x="15" y="0"/>
                      <a:pt x="5" y="6"/>
                      <a:pt x="2" y="14"/>
                    </a:cubicBezTo>
                    <a:cubicBezTo>
                      <a:pt x="0" y="22"/>
                      <a:pt x="7" y="29"/>
                      <a:pt x="18" y="29"/>
                    </a:cubicBezTo>
                    <a:cubicBezTo>
                      <a:pt x="28" y="29"/>
                      <a:pt x="38" y="22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69" name="Freeform 955">
                <a:extLst>
                  <a:ext uri="{FF2B5EF4-FFF2-40B4-BE49-F238E27FC236}">
                    <a16:creationId xmlns:a16="http://schemas.microsoft.com/office/drawing/2014/main" id="{D9452293-3162-4F70-AE8E-ABD406EE7D00}"/>
                  </a:ext>
                </a:extLst>
              </p:cNvPr>
              <p:cNvSpPr/>
              <p:nvPr/>
            </p:nvSpPr>
            <p:spPr bwMode="auto">
              <a:xfrm>
                <a:off x="3373438" y="5464176"/>
                <a:ext cx="133350" cy="95250"/>
              </a:xfrm>
              <a:custGeom>
                <a:avLst/>
                <a:gdLst>
                  <a:gd name="T0" fmla="*/ 40 w 41"/>
                  <a:gd name="T1" fmla="*/ 14 h 29"/>
                  <a:gd name="T2" fmla="*/ 24 w 41"/>
                  <a:gd name="T3" fmla="*/ 0 h 29"/>
                  <a:gd name="T4" fmla="*/ 2 w 41"/>
                  <a:gd name="T5" fmla="*/ 14 h 29"/>
                  <a:gd name="T6" fmla="*/ 17 w 41"/>
                  <a:gd name="T7" fmla="*/ 29 h 29"/>
                  <a:gd name="T8" fmla="*/ 40 w 41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9">
                    <a:moveTo>
                      <a:pt x="40" y="14"/>
                    </a:moveTo>
                    <a:cubicBezTo>
                      <a:pt x="41" y="6"/>
                      <a:pt x="34" y="0"/>
                      <a:pt x="24" y="0"/>
                    </a:cubicBezTo>
                    <a:cubicBezTo>
                      <a:pt x="14" y="0"/>
                      <a:pt x="4" y="6"/>
                      <a:pt x="2" y="14"/>
                    </a:cubicBezTo>
                    <a:cubicBezTo>
                      <a:pt x="0" y="22"/>
                      <a:pt x="7" y="29"/>
                      <a:pt x="17" y="29"/>
                    </a:cubicBezTo>
                    <a:cubicBezTo>
                      <a:pt x="28" y="29"/>
                      <a:pt x="38" y="22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0" name="Freeform 956">
                <a:extLst>
                  <a:ext uri="{FF2B5EF4-FFF2-40B4-BE49-F238E27FC236}">
                    <a16:creationId xmlns:a16="http://schemas.microsoft.com/office/drawing/2014/main" id="{98581CF0-3954-485B-8409-822D578112EC}"/>
                  </a:ext>
                </a:extLst>
              </p:cNvPr>
              <p:cNvSpPr/>
              <p:nvPr/>
            </p:nvSpPr>
            <p:spPr bwMode="auto">
              <a:xfrm>
                <a:off x="3522663" y="5464176"/>
                <a:ext cx="138113" cy="95250"/>
              </a:xfrm>
              <a:custGeom>
                <a:avLst/>
                <a:gdLst>
                  <a:gd name="T0" fmla="*/ 40 w 42"/>
                  <a:gd name="T1" fmla="*/ 14 h 29"/>
                  <a:gd name="T2" fmla="*/ 24 w 42"/>
                  <a:gd name="T3" fmla="*/ 0 h 29"/>
                  <a:gd name="T4" fmla="*/ 2 w 42"/>
                  <a:gd name="T5" fmla="*/ 14 h 29"/>
                  <a:gd name="T6" fmla="*/ 18 w 42"/>
                  <a:gd name="T7" fmla="*/ 29 h 29"/>
                  <a:gd name="T8" fmla="*/ 40 w 42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9">
                    <a:moveTo>
                      <a:pt x="40" y="14"/>
                    </a:moveTo>
                    <a:cubicBezTo>
                      <a:pt x="42" y="6"/>
                      <a:pt x="34" y="0"/>
                      <a:pt x="24" y="0"/>
                    </a:cubicBezTo>
                    <a:cubicBezTo>
                      <a:pt x="14" y="0"/>
                      <a:pt x="4" y="6"/>
                      <a:pt x="2" y="14"/>
                    </a:cubicBezTo>
                    <a:cubicBezTo>
                      <a:pt x="0" y="22"/>
                      <a:pt x="7" y="29"/>
                      <a:pt x="18" y="29"/>
                    </a:cubicBezTo>
                    <a:cubicBezTo>
                      <a:pt x="28" y="29"/>
                      <a:pt x="38" y="22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1" name="Freeform 957">
                <a:extLst>
                  <a:ext uri="{FF2B5EF4-FFF2-40B4-BE49-F238E27FC236}">
                    <a16:creationId xmlns:a16="http://schemas.microsoft.com/office/drawing/2014/main" id="{B20B4D08-7E17-4311-BEE6-4ABC8DD8575D}"/>
                  </a:ext>
                </a:extLst>
              </p:cNvPr>
              <p:cNvSpPr/>
              <p:nvPr/>
            </p:nvSpPr>
            <p:spPr bwMode="auto">
              <a:xfrm>
                <a:off x="3676650" y="5464176"/>
                <a:ext cx="134938" cy="95250"/>
              </a:xfrm>
              <a:custGeom>
                <a:avLst/>
                <a:gdLst>
                  <a:gd name="T0" fmla="*/ 39 w 41"/>
                  <a:gd name="T1" fmla="*/ 14 h 29"/>
                  <a:gd name="T2" fmla="*/ 23 w 41"/>
                  <a:gd name="T3" fmla="*/ 0 h 29"/>
                  <a:gd name="T4" fmla="*/ 1 w 41"/>
                  <a:gd name="T5" fmla="*/ 14 h 29"/>
                  <a:gd name="T6" fmla="*/ 17 w 41"/>
                  <a:gd name="T7" fmla="*/ 29 h 29"/>
                  <a:gd name="T8" fmla="*/ 39 w 41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9">
                    <a:moveTo>
                      <a:pt x="39" y="14"/>
                    </a:moveTo>
                    <a:cubicBezTo>
                      <a:pt x="41" y="6"/>
                      <a:pt x="34" y="0"/>
                      <a:pt x="23" y="0"/>
                    </a:cubicBezTo>
                    <a:cubicBezTo>
                      <a:pt x="13" y="0"/>
                      <a:pt x="3" y="6"/>
                      <a:pt x="1" y="14"/>
                    </a:cubicBezTo>
                    <a:cubicBezTo>
                      <a:pt x="0" y="22"/>
                      <a:pt x="7" y="29"/>
                      <a:pt x="17" y="29"/>
                    </a:cubicBezTo>
                    <a:cubicBezTo>
                      <a:pt x="28" y="29"/>
                      <a:pt x="38" y="2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2" name="Freeform 958">
                <a:extLst>
                  <a:ext uri="{FF2B5EF4-FFF2-40B4-BE49-F238E27FC236}">
                    <a16:creationId xmlns:a16="http://schemas.microsoft.com/office/drawing/2014/main" id="{44EFD26A-0BE8-47D9-B283-AE7180F57A6C}"/>
                  </a:ext>
                </a:extLst>
              </p:cNvPr>
              <p:cNvSpPr/>
              <p:nvPr/>
            </p:nvSpPr>
            <p:spPr bwMode="auto">
              <a:xfrm>
                <a:off x="3827463" y="5464176"/>
                <a:ext cx="134938" cy="95250"/>
              </a:xfrm>
              <a:custGeom>
                <a:avLst/>
                <a:gdLst>
                  <a:gd name="T0" fmla="*/ 39 w 41"/>
                  <a:gd name="T1" fmla="*/ 14 h 29"/>
                  <a:gd name="T2" fmla="*/ 23 w 41"/>
                  <a:gd name="T3" fmla="*/ 0 h 29"/>
                  <a:gd name="T4" fmla="*/ 2 w 41"/>
                  <a:gd name="T5" fmla="*/ 14 h 29"/>
                  <a:gd name="T6" fmla="*/ 18 w 41"/>
                  <a:gd name="T7" fmla="*/ 29 h 29"/>
                  <a:gd name="T8" fmla="*/ 39 w 41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9">
                    <a:moveTo>
                      <a:pt x="39" y="14"/>
                    </a:moveTo>
                    <a:cubicBezTo>
                      <a:pt x="41" y="6"/>
                      <a:pt x="34" y="0"/>
                      <a:pt x="23" y="0"/>
                    </a:cubicBezTo>
                    <a:cubicBezTo>
                      <a:pt x="13" y="0"/>
                      <a:pt x="3" y="6"/>
                      <a:pt x="2" y="14"/>
                    </a:cubicBezTo>
                    <a:cubicBezTo>
                      <a:pt x="0" y="22"/>
                      <a:pt x="7" y="29"/>
                      <a:pt x="18" y="29"/>
                    </a:cubicBezTo>
                    <a:cubicBezTo>
                      <a:pt x="28" y="29"/>
                      <a:pt x="38" y="2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3" name="Freeform 959">
                <a:extLst>
                  <a:ext uri="{FF2B5EF4-FFF2-40B4-BE49-F238E27FC236}">
                    <a16:creationId xmlns:a16="http://schemas.microsoft.com/office/drawing/2014/main" id="{2BE4FDE4-0F83-476C-AD0F-0058476B4BFA}"/>
                  </a:ext>
                </a:extLst>
              </p:cNvPr>
              <p:cNvSpPr/>
              <p:nvPr/>
            </p:nvSpPr>
            <p:spPr bwMode="auto">
              <a:xfrm>
                <a:off x="3189288" y="5578476"/>
                <a:ext cx="141288" cy="98425"/>
              </a:xfrm>
              <a:custGeom>
                <a:avLst/>
                <a:gdLst>
                  <a:gd name="T0" fmla="*/ 41 w 43"/>
                  <a:gd name="T1" fmla="*/ 15 h 30"/>
                  <a:gd name="T2" fmla="*/ 25 w 43"/>
                  <a:gd name="T3" fmla="*/ 0 h 30"/>
                  <a:gd name="T4" fmla="*/ 3 w 43"/>
                  <a:gd name="T5" fmla="*/ 15 h 30"/>
                  <a:gd name="T6" fmla="*/ 18 w 43"/>
                  <a:gd name="T7" fmla="*/ 30 h 30"/>
                  <a:gd name="T8" fmla="*/ 41 w 4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0">
                    <a:moveTo>
                      <a:pt x="41" y="15"/>
                    </a:moveTo>
                    <a:cubicBezTo>
                      <a:pt x="43" y="7"/>
                      <a:pt x="36" y="0"/>
                      <a:pt x="25" y="0"/>
                    </a:cubicBezTo>
                    <a:cubicBezTo>
                      <a:pt x="15" y="0"/>
                      <a:pt x="5" y="7"/>
                      <a:pt x="3" y="15"/>
                    </a:cubicBezTo>
                    <a:cubicBezTo>
                      <a:pt x="0" y="23"/>
                      <a:pt x="7" y="30"/>
                      <a:pt x="18" y="30"/>
                    </a:cubicBezTo>
                    <a:cubicBezTo>
                      <a:pt x="29" y="30"/>
                      <a:pt x="39" y="23"/>
                      <a:pt x="4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4" name="Freeform 960">
                <a:extLst>
                  <a:ext uri="{FF2B5EF4-FFF2-40B4-BE49-F238E27FC236}">
                    <a16:creationId xmlns:a16="http://schemas.microsoft.com/office/drawing/2014/main" id="{F0206B12-4503-4E96-BC3A-4C428E37F53A}"/>
                  </a:ext>
                </a:extLst>
              </p:cNvPr>
              <p:cNvSpPr/>
              <p:nvPr/>
            </p:nvSpPr>
            <p:spPr bwMode="auto">
              <a:xfrm>
                <a:off x="3343275" y="5578476"/>
                <a:ext cx="138113" cy="98425"/>
              </a:xfrm>
              <a:custGeom>
                <a:avLst/>
                <a:gdLst>
                  <a:gd name="T0" fmla="*/ 41 w 42"/>
                  <a:gd name="T1" fmla="*/ 15 h 30"/>
                  <a:gd name="T2" fmla="*/ 25 w 42"/>
                  <a:gd name="T3" fmla="*/ 0 h 30"/>
                  <a:gd name="T4" fmla="*/ 2 w 42"/>
                  <a:gd name="T5" fmla="*/ 15 h 30"/>
                  <a:gd name="T6" fmla="*/ 18 w 42"/>
                  <a:gd name="T7" fmla="*/ 30 h 30"/>
                  <a:gd name="T8" fmla="*/ 41 w 42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1" y="15"/>
                    </a:moveTo>
                    <a:cubicBezTo>
                      <a:pt x="42" y="7"/>
                      <a:pt x="35" y="0"/>
                      <a:pt x="25" y="0"/>
                    </a:cubicBezTo>
                    <a:cubicBezTo>
                      <a:pt x="14" y="0"/>
                      <a:pt x="4" y="7"/>
                      <a:pt x="2" y="15"/>
                    </a:cubicBezTo>
                    <a:cubicBezTo>
                      <a:pt x="0" y="23"/>
                      <a:pt x="7" y="30"/>
                      <a:pt x="18" y="30"/>
                    </a:cubicBezTo>
                    <a:cubicBezTo>
                      <a:pt x="29" y="30"/>
                      <a:pt x="39" y="23"/>
                      <a:pt x="4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5" name="Freeform 961">
                <a:extLst>
                  <a:ext uri="{FF2B5EF4-FFF2-40B4-BE49-F238E27FC236}">
                    <a16:creationId xmlns:a16="http://schemas.microsoft.com/office/drawing/2014/main" id="{14C7A2B4-1288-41DC-94EC-61733F92247A}"/>
                  </a:ext>
                </a:extLst>
              </p:cNvPr>
              <p:cNvSpPr/>
              <p:nvPr/>
            </p:nvSpPr>
            <p:spPr bwMode="auto">
              <a:xfrm>
                <a:off x="3497263" y="5578476"/>
                <a:ext cx="138113" cy="98425"/>
              </a:xfrm>
              <a:custGeom>
                <a:avLst/>
                <a:gdLst>
                  <a:gd name="T0" fmla="*/ 40 w 42"/>
                  <a:gd name="T1" fmla="*/ 15 h 30"/>
                  <a:gd name="T2" fmla="*/ 24 w 42"/>
                  <a:gd name="T3" fmla="*/ 0 h 30"/>
                  <a:gd name="T4" fmla="*/ 2 w 42"/>
                  <a:gd name="T5" fmla="*/ 15 h 30"/>
                  <a:gd name="T6" fmla="*/ 18 w 42"/>
                  <a:gd name="T7" fmla="*/ 30 h 30"/>
                  <a:gd name="T8" fmla="*/ 40 w 42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0" y="15"/>
                    </a:moveTo>
                    <a:cubicBezTo>
                      <a:pt x="42" y="7"/>
                      <a:pt x="35" y="0"/>
                      <a:pt x="24" y="0"/>
                    </a:cubicBezTo>
                    <a:cubicBezTo>
                      <a:pt x="14" y="0"/>
                      <a:pt x="4" y="7"/>
                      <a:pt x="2" y="15"/>
                    </a:cubicBezTo>
                    <a:cubicBezTo>
                      <a:pt x="0" y="23"/>
                      <a:pt x="7" y="30"/>
                      <a:pt x="18" y="30"/>
                    </a:cubicBezTo>
                    <a:cubicBezTo>
                      <a:pt x="29" y="30"/>
                      <a:pt x="39" y="23"/>
                      <a:pt x="4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6" name="Freeform 962">
                <a:extLst>
                  <a:ext uri="{FF2B5EF4-FFF2-40B4-BE49-F238E27FC236}">
                    <a16:creationId xmlns:a16="http://schemas.microsoft.com/office/drawing/2014/main" id="{DE1D2CEF-F66E-4C69-8358-069AFAB6FD0F}"/>
                  </a:ext>
                </a:extLst>
              </p:cNvPr>
              <p:cNvSpPr/>
              <p:nvPr/>
            </p:nvSpPr>
            <p:spPr bwMode="auto">
              <a:xfrm>
                <a:off x="3651250" y="5578476"/>
                <a:ext cx="138113" cy="98425"/>
              </a:xfrm>
              <a:custGeom>
                <a:avLst/>
                <a:gdLst>
                  <a:gd name="T0" fmla="*/ 40 w 42"/>
                  <a:gd name="T1" fmla="*/ 15 h 30"/>
                  <a:gd name="T2" fmla="*/ 24 w 42"/>
                  <a:gd name="T3" fmla="*/ 0 h 30"/>
                  <a:gd name="T4" fmla="*/ 2 w 42"/>
                  <a:gd name="T5" fmla="*/ 15 h 30"/>
                  <a:gd name="T6" fmla="*/ 18 w 42"/>
                  <a:gd name="T7" fmla="*/ 30 h 30"/>
                  <a:gd name="T8" fmla="*/ 40 w 42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0" y="15"/>
                    </a:moveTo>
                    <a:cubicBezTo>
                      <a:pt x="42" y="7"/>
                      <a:pt x="35" y="0"/>
                      <a:pt x="24" y="0"/>
                    </a:cubicBezTo>
                    <a:cubicBezTo>
                      <a:pt x="14" y="0"/>
                      <a:pt x="4" y="7"/>
                      <a:pt x="2" y="15"/>
                    </a:cubicBezTo>
                    <a:cubicBezTo>
                      <a:pt x="0" y="23"/>
                      <a:pt x="8" y="30"/>
                      <a:pt x="18" y="30"/>
                    </a:cubicBezTo>
                    <a:cubicBezTo>
                      <a:pt x="29" y="30"/>
                      <a:pt x="39" y="23"/>
                      <a:pt x="4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7" name="Freeform 963">
                <a:extLst>
                  <a:ext uri="{FF2B5EF4-FFF2-40B4-BE49-F238E27FC236}">
                    <a16:creationId xmlns:a16="http://schemas.microsoft.com/office/drawing/2014/main" id="{AFA145BE-2EE4-4CA0-8046-5960FC573B03}"/>
                  </a:ext>
                </a:extLst>
              </p:cNvPr>
              <p:cNvSpPr/>
              <p:nvPr/>
            </p:nvSpPr>
            <p:spPr bwMode="auto">
              <a:xfrm>
                <a:off x="3005138" y="5700713"/>
                <a:ext cx="141288" cy="101600"/>
              </a:xfrm>
              <a:custGeom>
                <a:avLst/>
                <a:gdLst>
                  <a:gd name="T0" fmla="*/ 41 w 43"/>
                  <a:gd name="T1" fmla="*/ 15 h 31"/>
                  <a:gd name="T2" fmla="*/ 25 w 43"/>
                  <a:gd name="T3" fmla="*/ 0 h 31"/>
                  <a:gd name="T4" fmla="*/ 2 w 43"/>
                  <a:gd name="T5" fmla="*/ 15 h 31"/>
                  <a:gd name="T6" fmla="*/ 17 w 43"/>
                  <a:gd name="T7" fmla="*/ 31 h 31"/>
                  <a:gd name="T8" fmla="*/ 41 w 43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1">
                    <a:moveTo>
                      <a:pt x="41" y="15"/>
                    </a:moveTo>
                    <a:cubicBezTo>
                      <a:pt x="43" y="6"/>
                      <a:pt x="36" y="0"/>
                      <a:pt x="25" y="0"/>
                    </a:cubicBezTo>
                    <a:cubicBezTo>
                      <a:pt x="15" y="0"/>
                      <a:pt x="4" y="6"/>
                      <a:pt x="2" y="15"/>
                    </a:cubicBezTo>
                    <a:cubicBezTo>
                      <a:pt x="0" y="24"/>
                      <a:pt x="7" y="31"/>
                      <a:pt x="17" y="31"/>
                    </a:cubicBezTo>
                    <a:cubicBezTo>
                      <a:pt x="28" y="31"/>
                      <a:pt x="39" y="24"/>
                      <a:pt x="4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8" name="Freeform 964">
                <a:extLst>
                  <a:ext uri="{FF2B5EF4-FFF2-40B4-BE49-F238E27FC236}">
                    <a16:creationId xmlns:a16="http://schemas.microsoft.com/office/drawing/2014/main" id="{9C9C1F8A-4BAF-4AF6-A7B4-C9E3A64A1C63}"/>
                  </a:ext>
                </a:extLst>
              </p:cNvPr>
              <p:cNvSpPr/>
              <p:nvPr/>
            </p:nvSpPr>
            <p:spPr bwMode="auto">
              <a:xfrm>
                <a:off x="3159125" y="5700713"/>
                <a:ext cx="141288" cy="101600"/>
              </a:xfrm>
              <a:custGeom>
                <a:avLst/>
                <a:gdLst>
                  <a:gd name="T0" fmla="*/ 41 w 43"/>
                  <a:gd name="T1" fmla="*/ 15 h 31"/>
                  <a:gd name="T2" fmla="*/ 25 w 43"/>
                  <a:gd name="T3" fmla="*/ 0 h 31"/>
                  <a:gd name="T4" fmla="*/ 2 w 43"/>
                  <a:gd name="T5" fmla="*/ 15 h 31"/>
                  <a:gd name="T6" fmla="*/ 18 w 43"/>
                  <a:gd name="T7" fmla="*/ 31 h 31"/>
                  <a:gd name="T8" fmla="*/ 41 w 43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1">
                    <a:moveTo>
                      <a:pt x="41" y="15"/>
                    </a:moveTo>
                    <a:cubicBezTo>
                      <a:pt x="43" y="6"/>
                      <a:pt x="36" y="0"/>
                      <a:pt x="25" y="0"/>
                    </a:cubicBezTo>
                    <a:cubicBezTo>
                      <a:pt x="15" y="0"/>
                      <a:pt x="4" y="6"/>
                      <a:pt x="2" y="15"/>
                    </a:cubicBezTo>
                    <a:cubicBezTo>
                      <a:pt x="0" y="24"/>
                      <a:pt x="7" y="31"/>
                      <a:pt x="18" y="31"/>
                    </a:cubicBezTo>
                    <a:cubicBezTo>
                      <a:pt x="29" y="31"/>
                      <a:pt x="39" y="24"/>
                      <a:pt x="4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79" name="Freeform 965">
                <a:extLst>
                  <a:ext uri="{FF2B5EF4-FFF2-40B4-BE49-F238E27FC236}">
                    <a16:creationId xmlns:a16="http://schemas.microsoft.com/office/drawing/2014/main" id="{3878526F-CF43-4674-8DD5-54D36C42D251}"/>
                  </a:ext>
                </a:extLst>
              </p:cNvPr>
              <p:cNvSpPr/>
              <p:nvPr/>
            </p:nvSpPr>
            <p:spPr bwMode="auto">
              <a:xfrm>
                <a:off x="3316288" y="5700713"/>
                <a:ext cx="138113" cy="101600"/>
              </a:xfrm>
              <a:custGeom>
                <a:avLst/>
                <a:gdLst>
                  <a:gd name="T0" fmla="*/ 40 w 42"/>
                  <a:gd name="T1" fmla="*/ 15 h 31"/>
                  <a:gd name="T2" fmla="*/ 24 w 42"/>
                  <a:gd name="T3" fmla="*/ 0 h 31"/>
                  <a:gd name="T4" fmla="*/ 2 w 42"/>
                  <a:gd name="T5" fmla="*/ 15 h 31"/>
                  <a:gd name="T6" fmla="*/ 18 w 42"/>
                  <a:gd name="T7" fmla="*/ 31 h 31"/>
                  <a:gd name="T8" fmla="*/ 40 w 42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40" y="15"/>
                    </a:moveTo>
                    <a:cubicBezTo>
                      <a:pt x="42" y="6"/>
                      <a:pt x="35" y="0"/>
                      <a:pt x="24" y="0"/>
                    </a:cubicBezTo>
                    <a:cubicBezTo>
                      <a:pt x="14" y="0"/>
                      <a:pt x="4" y="6"/>
                      <a:pt x="2" y="15"/>
                    </a:cubicBezTo>
                    <a:cubicBezTo>
                      <a:pt x="0" y="24"/>
                      <a:pt x="7" y="31"/>
                      <a:pt x="18" y="31"/>
                    </a:cubicBezTo>
                    <a:cubicBezTo>
                      <a:pt x="28" y="31"/>
                      <a:pt x="38" y="24"/>
                      <a:pt x="4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0" name="Freeform 966">
                <a:extLst>
                  <a:ext uri="{FF2B5EF4-FFF2-40B4-BE49-F238E27FC236}">
                    <a16:creationId xmlns:a16="http://schemas.microsoft.com/office/drawing/2014/main" id="{7B57119B-AD21-47AA-950F-502AF459A59C}"/>
                  </a:ext>
                </a:extLst>
              </p:cNvPr>
              <p:cNvSpPr/>
              <p:nvPr/>
            </p:nvSpPr>
            <p:spPr bwMode="auto">
              <a:xfrm>
                <a:off x="3470275" y="5700713"/>
                <a:ext cx="138113" cy="101600"/>
              </a:xfrm>
              <a:custGeom>
                <a:avLst/>
                <a:gdLst>
                  <a:gd name="T0" fmla="*/ 41 w 42"/>
                  <a:gd name="T1" fmla="*/ 15 h 31"/>
                  <a:gd name="T2" fmla="*/ 25 w 42"/>
                  <a:gd name="T3" fmla="*/ 0 h 31"/>
                  <a:gd name="T4" fmla="*/ 2 w 42"/>
                  <a:gd name="T5" fmla="*/ 15 h 31"/>
                  <a:gd name="T6" fmla="*/ 18 w 42"/>
                  <a:gd name="T7" fmla="*/ 31 h 31"/>
                  <a:gd name="T8" fmla="*/ 41 w 42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41" y="15"/>
                    </a:moveTo>
                    <a:cubicBezTo>
                      <a:pt x="42" y="6"/>
                      <a:pt x="35" y="0"/>
                      <a:pt x="25" y="0"/>
                    </a:cubicBezTo>
                    <a:cubicBezTo>
                      <a:pt x="14" y="0"/>
                      <a:pt x="4" y="6"/>
                      <a:pt x="2" y="15"/>
                    </a:cubicBezTo>
                    <a:cubicBezTo>
                      <a:pt x="0" y="24"/>
                      <a:pt x="7" y="31"/>
                      <a:pt x="18" y="31"/>
                    </a:cubicBezTo>
                    <a:cubicBezTo>
                      <a:pt x="29" y="31"/>
                      <a:pt x="39" y="24"/>
                      <a:pt x="4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1" name="Freeform 967">
                <a:extLst>
                  <a:ext uri="{FF2B5EF4-FFF2-40B4-BE49-F238E27FC236}">
                    <a16:creationId xmlns:a16="http://schemas.microsoft.com/office/drawing/2014/main" id="{6595358E-5253-4C2E-AAA7-189E0D44D748}"/>
                  </a:ext>
                </a:extLst>
              </p:cNvPr>
              <p:cNvSpPr/>
              <p:nvPr/>
            </p:nvSpPr>
            <p:spPr bwMode="auto">
              <a:xfrm>
                <a:off x="2973388" y="5821363"/>
                <a:ext cx="141288" cy="104775"/>
              </a:xfrm>
              <a:custGeom>
                <a:avLst/>
                <a:gdLst>
                  <a:gd name="T0" fmla="*/ 41 w 43"/>
                  <a:gd name="T1" fmla="*/ 16 h 32"/>
                  <a:gd name="T2" fmla="*/ 26 w 43"/>
                  <a:gd name="T3" fmla="*/ 0 h 32"/>
                  <a:gd name="T4" fmla="*/ 2 w 43"/>
                  <a:gd name="T5" fmla="*/ 16 h 32"/>
                  <a:gd name="T6" fmla="*/ 18 w 43"/>
                  <a:gd name="T7" fmla="*/ 32 h 32"/>
                  <a:gd name="T8" fmla="*/ 41 w 43"/>
                  <a:gd name="T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2">
                    <a:moveTo>
                      <a:pt x="41" y="16"/>
                    </a:moveTo>
                    <a:cubicBezTo>
                      <a:pt x="43" y="8"/>
                      <a:pt x="36" y="0"/>
                      <a:pt x="26" y="0"/>
                    </a:cubicBezTo>
                    <a:cubicBezTo>
                      <a:pt x="15" y="0"/>
                      <a:pt x="4" y="8"/>
                      <a:pt x="2" y="16"/>
                    </a:cubicBezTo>
                    <a:cubicBezTo>
                      <a:pt x="0" y="25"/>
                      <a:pt x="7" y="32"/>
                      <a:pt x="18" y="32"/>
                    </a:cubicBezTo>
                    <a:cubicBezTo>
                      <a:pt x="29" y="32"/>
                      <a:pt x="39" y="2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2" name="Freeform 968">
                <a:extLst>
                  <a:ext uri="{FF2B5EF4-FFF2-40B4-BE49-F238E27FC236}">
                    <a16:creationId xmlns:a16="http://schemas.microsoft.com/office/drawing/2014/main" id="{9902F38A-24F0-463A-A676-556714BA1B54}"/>
                  </a:ext>
                </a:extLst>
              </p:cNvPr>
              <p:cNvSpPr/>
              <p:nvPr/>
            </p:nvSpPr>
            <p:spPr bwMode="auto">
              <a:xfrm>
                <a:off x="3130550" y="5821363"/>
                <a:ext cx="141288" cy="104775"/>
              </a:xfrm>
              <a:custGeom>
                <a:avLst/>
                <a:gdLst>
                  <a:gd name="T0" fmla="*/ 41 w 43"/>
                  <a:gd name="T1" fmla="*/ 16 h 32"/>
                  <a:gd name="T2" fmla="*/ 25 w 43"/>
                  <a:gd name="T3" fmla="*/ 0 h 32"/>
                  <a:gd name="T4" fmla="*/ 2 w 43"/>
                  <a:gd name="T5" fmla="*/ 16 h 32"/>
                  <a:gd name="T6" fmla="*/ 18 w 43"/>
                  <a:gd name="T7" fmla="*/ 32 h 32"/>
                  <a:gd name="T8" fmla="*/ 41 w 43"/>
                  <a:gd name="T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2">
                    <a:moveTo>
                      <a:pt x="41" y="16"/>
                    </a:moveTo>
                    <a:cubicBezTo>
                      <a:pt x="43" y="8"/>
                      <a:pt x="36" y="0"/>
                      <a:pt x="25" y="0"/>
                    </a:cubicBezTo>
                    <a:cubicBezTo>
                      <a:pt x="15" y="0"/>
                      <a:pt x="4" y="8"/>
                      <a:pt x="2" y="16"/>
                    </a:cubicBezTo>
                    <a:cubicBezTo>
                      <a:pt x="0" y="25"/>
                      <a:pt x="7" y="32"/>
                      <a:pt x="18" y="32"/>
                    </a:cubicBezTo>
                    <a:cubicBezTo>
                      <a:pt x="29" y="32"/>
                      <a:pt x="39" y="2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3" name="Freeform 969">
                <a:extLst>
                  <a:ext uri="{FF2B5EF4-FFF2-40B4-BE49-F238E27FC236}">
                    <a16:creationId xmlns:a16="http://schemas.microsoft.com/office/drawing/2014/main" id="{3F5C0591-CF09-4B69-9635-56E0D8888F92}"/>
                  </a:ext>
                </a:extLst>
              </p:cNvPr>
              <p:cNvSpPr/>
              <p:nvPr/>
            </p:nvSpPr>
            <p:spPr bwMode="auto">
              <a:xfrm>
                <a:off x="3287713" y="5821363"/>
                <a:ext cx="141288" cy="104775"/>
              </a:xfrm>
              <a:custGeom>
                <a:avLst/>
                <a:gdLst>
                  <a:gd name="T0" fmla="*/ 41 w 43"/>
                  <a:gd name="T1" fmla="*/ 16 h 32"/>
                  <a:gd name="T2" fmla="*/ 25 w 43"/>
                  <a:gd name="T3" fmla="*/ 0 h 32"/>
                  <a:gd name="T4" fmla="*/ 2 w 43"/>
                  <a:gd name="T5" fmla="*/ 16 h 32"/>
                  <a:gd name="T6" fmla="*/ 18 w 43"/>
                  <a:gd name="T7" fmla="*/ 32 h 32"/>
                  <a:gd name="T8" fmla="*/ 41 w 43"/>
                  <a:gd name="T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2">
                    <a:moveTo>
                      <a:pt x="41" y="16"/>
                    </a:moveTo>
                    <a:cubicBezTo>
                      <a:pt x="43" y="8"/>
                      <a:pt x="36" y="0"/>
                      <a:pt x="25" y="0"/>
                    </a:cubicBezTo>
                    <a:cubicBezTo>
                      <a:pt x="14" y="0"/>
                      <a:pt x="4" y="8"/>
                      <a:pt x="2" y="16"/>
                    </a:cubicBezTo>
                    <a:cubicBezTo>
                      <a:pt x="0" y="25"/>
                      <a:pt x="7" y="32"/>
                      <a:pt x="18" y="32"/>
                    </a:cubicBezTo>
                    <a:cubicBezTo>
                      <a:pt x="29" y="32"/>
                      <a:pt x="39" y="2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4" name="Freeform 970">
                <a:extLst>
                  <a:ext uri="{FF2B5EF4-FFF2-40B4-BE49-F238E27FC236}">
                    <a16:creationId xmlns:a16="http://schemas.microsoft.com/office/drawing/2014/main" id="{97210CD6-E54A-48EF-86B1-EF996EC967E5}"/>
                  </a:ext>
                </a:extLst>
              </p:cNvPr>
              <p:cNvSpPr/>
              <p:nvPr/>
            </p:nvSpPr>
            <p:spPr bwMode="auto">
              <a:xfrm>
                <a:off x="2940050" y="5953126"/>
                <a:ext cx="144463" cy="107950"/>
              </a:xfrm>
              <a:custGeom>
                <a:avLst/>
                <a:gdLst>
                  <a:gd name="T0" fmla="*/ 42 w 44"/>
                  <a:gd name="T1" fmla="*/ 16 h 33"/>
                  <a:gd name="T2" fmla="*/ 26 w 44"/>
                  <a:gd name="T3" fmla="*/ 0 h 33"/>
                  <a:gd name="T4" fmla="*/ 2 w 44"/>
                  <a:gd name="T5" fmla="*/ 16 h 33"/>
                  <a:gd name="T6" fmla="*/ 18 w 44"/>
                  <a:gd name="T7" fmla="*/ 33 h 33"/>
                  <a:gd name="T8" fmla="*/ 42 w 44"/>
                  <a:gd name="T9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3">
                    <a:moveTo>
                      <a:pt x="42" y="16"/>
                    </a:moveTo>
                    <a:cubicBezTo>
                      <a:pt x="44" y="7"/>
                      <a:pt x="37" y="0"/>
                      <a:pt x="26" y="0"/>
                    </a:cubicBezTo>
                    <a:cubicBezTo>
                      <a:pt x="15" y="0"/>
                      <a:pt x="4" y="7"/>
                      <a:pt x="2" y="16"/>
                    </a:cubicBezTo>
                    <a:cubicBezTo>
                      <a:pt x="0" y="25"/>
                      <a:pt x="7" y="33"/>
                      <a:pt x="18" y="33"/>
                    </a:cubicBezTo>
                    <a:cubicBezTo>
                      <a:pt x="29" y="33"/>
                      <a:pt x="39" y="25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5" name="Freeform 971">
                <a:extLst>
                  <a:ext uri="{FF2B5EF4-FFF2-40B4-BE49-F238E27FC236}">
                    <a16:creationId xmlns:a16="http://schemas.microsoft.com/office/drawing/2014/main" id="{FD06BE2B-99E7-46B7-A542-7CAB0E1D5737}"/>
                  </a:ext>
                </a:extLst>
              </p:cNvPr>
              <p:cNvSpPr/>
              <p:nvPr/>
            </p:nvSpPr>
            <p:spPr bwMode="auto">
              <a:xfrm>
                <a:off x="3097213" y="5953126"/>
                <a:ext cx="144463" cy="107950"/>
              </a:xfrm>
              <a:custGeom>
                <a:avLst/>
                <a:gdLst>
                  <a:gd name="T0" fmla="*/ 42 w 44"/>
                  <a:gd name="T1" fmla="*/ 16 h 33"/>
                  <a:gd name="T2" fmla="*/ 26 w 44"/>
                  <a:gd name="T3" fmla="*/ 0 h 33"/>
                  <a:gd name="T4" fmla="*/ 3 w 44"/>
                  <a:gd name="T5" fmla="*/ 16 h 33"/>
                  <a:gd name="T6" fmla="*/ 18 w 44"/>
                  <a:gd name="T7" fmla="*/ 33 h 33"/>
                  <a:gd name="T8" fmla="*/ 42 w 44"/>
                  <a:gd name="T9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3">
                    <a:moveTo>
                      <a:pt x="42" y="16"/>
                    </a:moveTo>
                    <a:cubicBezTo>
                      <a:pt x="44" y="7"/>
                      <a:pt x="37" y="0"/>
                      <a:pt x="26" y="0"/>
                    </a:cubicBezTo>
                    <a:cubicBezTo>
                      <a:pt x="15" y="0"/>
                      <a:pt x="5" y="7"/>
                      <a:pt x="3" y="16"/>
                    </a:cubicBezTo>
                    <a:cubicBezTo>
                      <a:pt x="0" y="25"/>
                      <a:pt x="8" y="33"/>
                      <a:pt x="18" y="33"/>
                    </a:cubicBezTo>
                    <a:cubicBezTo>
                      <a:pt x="29" y="33"/>
                      <a:pt x="40" y="25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6" name="Freeform 972">
                <a:extLst>
                  <a:ext uri="{FF2B5EF4-FFF2-40B4-BE49-F238E27FC236}">
                    <a16:creationId xmlns:a16="http://schemas.microsoft.com/office/drawing/2014/main" id="{34CE2F19-ACAE-4D60-AAFA-3D678E9C08AC}"/>
                  </a:ext>
                </a:extLst>
              </p:cNvPr>
              <p:cNvSpPr/>
              <p:nvPr/>
            </p:nvSpPr>
            <p:spPr bwMode="auto">
              <a:xfrm>
                <a:off x="2908300" y="6084888"/>
                <a:ext cx="142875" cy="114300"/>
              </a:xfrm>
              <a:custGeom>
                <a:avLst/>
                <a:gdLst>
                  <a:gd name="T0" fmla="*/ 42 w 44"/>
                  <a:gd name="T1" fmla="*/ 17 h 35"/>
                  <a:gd name="T2" fmla="*/ 26 w 44"/>
                  <a:gd name="T3" fmla="*/ 0 h 35"/>
                  <a:gd name="T4" fmla="*/ 2 w 44"/>
                  <a:gd name="T5" fmla="*/ 17 h 35"/>
                  <a:gd name="T6" fmla="*/ 18 w 44"/>
                  <a:gd name="T7" fmla="*/ 35 h 35"/>
                  <a:gd name="T8" fmla="*/ 42 w 44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42" y="17"/>
                    </a:moveTo>
                    <a:cubicBezTo>
                      <a:pt x="44" y="8"/>
                      <a:pt x="37" y="0"/>
                      <a:pt x="26" y="0"/>
                    </a:cubicBezTo>
                    <a:cubicBezTo>
                      <a:pt x="15" y="0"/>
                      <a:pt x="4" y="8"/>
                      <a:pt x="2" y="17"/>
                    </a:cubicBezTo>
                    <a:cubicBezTo>
                      <a:pt x="0" y="27"/>
                      <a:pt x="7" y="35"/>
                      <a:pt x="18" y="35"/>
                    </a:cubicBezTo>
                    <a:cubicBezTo>
                      <a:pt x="29" y="35"/>
                      <a:pt x="40" y="27"/>
                      <a:pt x="4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7" name="Freeform 973">
                <a:extLst>
                  <a:ext uri="{FF2B5EF4-FFF2-40B4-BE49-F238E27FC236}">
                    <a16:creationId xmlns:a16="http://schemas.microsoft.com/office/drawing/2014/main" id="{FBB5DD7C-53BC-427E-A7B8-CF8673806B9B}"/>
                  </a:ext>
                </a:extLst>
              </p:cNvPr>
              <p:cNvSpPr/>
              <p:nvPr/>
            </p:nvSpPr>
            <p:spPr bwMode="auto">
              <a:xfrm>
                <a:off x="3068638" y="6084888"/>
                <a:ext cx="142875" cy="114300"/>
              </a:xfrm>
              <a:custGeom>
                <a:avLst/>
                <a:gdLst>
                  <a:gd name="T0" fmla="*/ 42 w 44"/>
                  <a:gd name="T1" fmla="*/ 17 h 35"/>
                  <a:gd name="T2" fmla="*/ 26 w 44"/>
                  <a:gd name="T3" fmla="*/ 0 h 35"/>
                  <a:gd name="T4" fmla="*/ 2 w 44"/>
                  <a:gd name="T5" fmla="*/ 17 h 35"/>
                  <a:gd name="T6" fmla="*/ 18 w 44"/>
                  <a:gd name="T7" fmla="*/ 35 h 35"/>
                  <a:gd name="T8" fmla="*/ 42 w 44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42" y="17"/>
                    </a:moveTo>
                    <a:cubicBezTo>
                      <a:pt x="44" y="8"/>
                      <a:pt x="37" y="0"/>
                      <a:pt x="26" y="0"/>
                    </a:cubicBezTo>
                    <a:cubicBezTo>
                      <a:pt x="15" y="0"/>
                      <a:pt x="4" y="8"/>
                      <a:pt x="2" y="17"/>
                    </a:cubicBezTo>
                    <a:cubicBezTo>
                      <a:pt x="0" y="27"/>
                      <a:pt x="7" y="35"/>
                      <a:pt x="18" y="35"/>
                    </a:cubicBezTo>
                    <a:cubicBezTo>
                      <a:pt x="29" y="35"/>
                      <a:pt x="40" y="27"/>
                      <a:pt x="4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8" name="Freeform 974">
                <a:extLst>
                  <a:ext uri="{FF2B5EF4-FFF2-40B4-BE49-F238E27FC236}">
                    <a16:creationId xmlns:a16="http://schemas.microsoft.com/office/drawing/2014/main" id="{272BAB34-E84B-4383-9998-FBDD181F389A}"/>
                  </a:ext>
                </a:extLst>
              </p:cNvPr>
              <p:cNvSpPr/>
              <p:nvPr/>
            </p:nvSpPr>
            <p:spPr bwMode="auto">
              <a:xfrm>
                <a:off x="2871788" y="6221413"/>
                <a:ext cx="147638" cy="119063"/>
              </a:xfrm>
              <a:custGeom>
                <a:avLst/>
                <a:gdLst>
                  <a:gd name="T0" fmla="*/ 43 w 45"/>
                  <a:gd name="T1" fmla="*/ 18 h 36"/>
                  <a:gd name="T2" fmla="*/ 27 w 45"/>
                  <a:gd name="T3" fmla="*/ 0 h 36"/>
                  <a:gd name="T4" fmla="*/ 2 w 45"/>
                  <a:gd name="T5" fmla="*/ 18 h 36"/>
                  <a:gd name="T6" fmla="*/ 19 w 45"/>
                  <a:gd name="T7" fmla="*/ 36 h 36"/>
                  <a:gd name="T8" fmla="*/ 43 w 45"/>
                  <a:gd name="T9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6">
                    <a:moveTo>
                      <a:pt x="43" y="18"/>
                    </a:moveTo>
                    <a:cubicBezTo>
                      <a:pt x="45" y="8"/>
                      <a:pt x="38" y="0"/>
                      <a:pt x="27" y="0"/>
                    </a:cubicBezTo>
                    <a:cubicBezTo>
                      <a:pt x="16" y="0"/>
                      <a:pt x="5" y="8"/>
                      <a:pt x="2" y="18"/>
                    </a:cubicBezTo>
                    <a:cubicBezTo>
                      <a:pt x="0" y="28"/>
                      <a:pt x="7" y="36"/>
                      <a:pt x="19" y="36"/>
                    </a:cubicBezTo>
                    <a:cubicBezTo>
                      <a:pt x="30" y="36"/>
                      <a:pt x="41" y="28"/>
                      <a:pt x="4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89" name="Freeform 975">
                <a:extLst>
                  <a:ext uri="{FF2B5EF4-FFF2-40B4-BE49-F238E27FC236}">
                    <a16:creationId xmlns:a16="http://schemas.microsoft.com/office/drawing/2014/main" id="{92F28672-533A-4FD4-A660-A3A3EF0ABF19}"/>
                  </a:ext>
                </a:extLst>
              </p:cNvPr>
              <p:cNvSpPr/>
              <p:nvPr/>
            </p:nvSpPr>
            <p:spPr bwMode="auto">
              <a:xfrm>
                <a:off x="3035300" y="6221413"/>
                <a:ext cx="147638" cy="119063"/>
              </a:xfrm>
              <a:custGeom>
                <a:avLst/>
                <a:gdLst>
                  <a:gd name="T0" fmla="*/ 43 w 45"/>
                  <a:gd name="T1" fmla="*/ 18 h 36"/>
                  <a:gd name="T2" fmla="*/ 26 w 45"/>
                  <a:gd name="T3" fmla="*/ 0 h 36"/>
                  <a:gd name="T4" fmla="*/ 2 w 45"/>
                  <a:gd name="T5" fmla="*/ 18 h 36"/>
                  <a:gd name="T6" fmla="*/ 18 w 45"/>
                  <a:gd name="T7" fmla="*/ 36 h 36"/>
                  <a:gd name="T8" fmla="*/ 43 w 45"/>
                  <a:gd name="T9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6">
                    <a:moveTo>
                      <a:pt x="43" y="18"/>
                    </a:moveTo>
                    <a:cubicBezTo>
                      <a:pt x="45" y="8"/>
                      <a:pt x="37" y="0"/>
                      <a:pt x="26" y="0"/>
                    </a:cubicBezTo>
                    <a:cubicBezTo>
                      <a:pt x="15" y="0"/>
                      <a:pt x="4" y="8"/>
                      <a:pt x="2" y="18"/>
                    </a:cubicBezTo>
                    <a:cubicBezTo>
                      <a:pt x="0" y="28"/>
                      <a:pt x="7" y="36"/>
                      <a:pt x="18" y="36"/>
                    </a:cubicBezTo>
                    <a:cubicBezTo>
                      <a:pt x="30" y="36"/>
                      <a:pt x="40" y="28"/>
                      <a:pt x="4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90" name="Freeform 976">
                <a:extLst>
                  <a:ext uri="{FF2B5EF4-FFF2-40B4-BE49-F238E27FC236}">
                    <a16:creationId xmlns:a16="http://schemas.microsoft.com/office/drawing/2014/main" id="{B727EC69-0210-4BDE-84F5-B9CAD1D937A0}"/>
                  </a:ext>
                </a:extLst>
              </p:cNvPr>
              <p:cNvSpPr/>
              <p:nvPr/>
            </p:nvSpPr>
            <p:spPr bwMode="auto">
              <a:xfrm>
                <a:off x="2835275" y="6365876"/>
                <a:ext cx="150813" cy="122238"/>
              </a:xfrm>
              <a:custGeom>
                <a:avLst/>
                <a:gdLst>
                  <a:gd name="T0" fmla="*/ 44 w 46"/>
                  <a:gd name="T1" fmla="*/ 18 h 37"/>
                  <a:gd name="T2" fmla="*/ 28 w 46"/>
                  <a:gd name="T3" fmla="*/ 0 h 37"/>
                  <a:gd name="T4" fmla="*/ 3 w 46"/>
                  <a:gd name="T5" fmla="*/ 18 h 37"/>
                  <a:gd name="T6" fmla="*/ 19 w 46"/>
                  <a:gd name="T7" fmla="*/ 37 h 37"/>
                  <a:gd name="T8" fmla="*/ 44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4" y="18"/>
                    </a:moveTo>
                    <a:cubicBezTo>
                      <a:pt x="46" y="8"/>
                      <a:pt x="39" y="0"/>
                      <a:pt x="28" y="0"/>
                    </a:cubicBezTo>
                    <a:cubicBezTo>
                      <a:pt x="16" y="0"/>
                      <a:pt x="5" y="8"/>
                      <a:pt x="3" y="18"/>
                    </a:cubicBezTo>
                    <a:cubicBezTo>
                      <a:pt x="0" y="28"/>
                      <a:pt x="8" y="37"/>
                      <a:pt x="19" y="37"/>
                    </a:cubicBezTo>
                    <a:cubicBezTo>
                      <a:pt x="31" y="37"/>
                      <a:pt x="42" y="28"/>
                      <a:pt x="4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91" name="Freeform 977">
                <a:extLst>
                  <a:ext uri="{FF2B5EF4-FFF2-40B4-BE49-F238E27FC236}">
                    <a16:creationId xmlns:a16="http://schemas.microsoft.com/office/drawing/2014/main" id="{B43AA756-CE13-4A0D-B960-2E58AA65006F}"/>
                  </a:ext>
                </a:extLst>
              </p:cNvPr>
              <p:cNvSpPr/>
              <p:nvPr/>
            </p:nvSpPr>
            <p:spPr bwMode="auto">
              <a:xfrm>
                <a:off x="3001963" y="6365876"/>
                <a:ext cx="147638" cy="122238"/>
              </a:xfrm>
              <a:custGeom>
                <a:avLst/>
                <a:gdLst>
                  <a:gd name="T0" fmla="*/ 43 w 45"/>
                  <a:gd name="T1" fmla="*/ 18 h 37"/>
                  <a:gd name="T2" fmla="*/ 27 w 45"/>
                  <a:gd name="T3" fmla="*/ 0 h 37"/>
                  <a:gd name="T4" fmla="*/ 2 w 45"/>
                  <a:gd name="T5" fmla="*/ 18 h 37"/>
                  <a:gd name="T6" fmla="*/ 19 w 45"/>
                  <a:gd name="T7" fmla="*/ 37 h 37"/>
                  <a:gd name="T8" fmla="*/ 43 w 45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7">
                    <a:moveTo>
                      <a:pt x="43" y="18"/>
                    </a:moveTo>
                    <a:cubicBezTo>
                      <a:pt x="45" y="8"/>
                      <a:pt x="38" y="0"/>
                      <a:pt x="27" y="0"/>
                    </a:cubicBezTo>
                    <a:cubicBezTo>
                      <a:pt x="15" y="0"/>
                      <a:pt x="4" y="8"/>
                      <a:pt x="2" y="18"/>
                    </a:cubicBezTo>
                    <a:cubicBezTo>
                      <a:pt x="0" y="28"/>
                      <a:pt x="7" y="37"/>
                      <a:pt x="19" y="37"/>
                    </a:cubicBezTo>
                    <a:cubicBezTo>
                      <a:pt x="30" y="37"/>
                      <a:pt x="41" y="28"/>
                      <a:pt x="4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92" name="Freeform 978">
                <a:extLst>
                  <a:ext uri="{FF2B5EF4-FFF2-40B4-BE49-F238E27FC236}">
                    <a16:creationId xmlns:a16="http://schemas.microsoft.com/office/drawing/2014/main" id="{ADAC386C-0A51-4073-8B72-7A88C36349BA}"/>
                  </a:ext>
                </a:extLst>
              </p:cNvPr>
              <p:cNvSpPr/>
              <p:nvPr/>
            </p:nvSpPr>
            <p:spPr bwMode="auto">
              <a:xfrm>
                <a:off x="3167063" y="6365876"/>
                <a:ext cx="146050" cy="122238"/>
              </a:xfrm>
              <a:custGeom>
                <a:avLst/>
                <a:gdLst>
                  <a:gd name="T0" fmla="*/ 43 w 45"/>
                  <a:gd name="T1" fmla="*/ 18 h 37"/>
                  <a:gd name="T2" fmla="*/ 27 w 45"/>
                  <a:gd name="T3" fmla="*/ 0 h 37"/>
                  <a:gd name="T4" fmla="*/ 2 w 45"/>
                  <a:gd name="T5" fmla="*/ 18 h 37"/>
                  <a:gd name="T6" fmla="*/ 19 w 45"/>
                  <a:gd name="T7" fmla="*/ 37 h 37"/>
                  <a:gd name="T8" fmla="*/ 43 w 45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7">
                    <a:moveTo>
                      <a:pt x="43" y="18"/>
                    </a:moveTo>
                    <a:cubicBezTo>
                      <a:pt x="45" y="8"/>
                      <a:pt x="38" y="0"/>
                      <a:pt x="27" y="0"/>
                    </a:cubicBezTo>
                    <a:cubicBezTo>
                      <a:pt x="15" y="0"/>
                      <a:pt x="5" y="8"/>
                      <a:pt x="2" y="18"/>
                    </a:cubicBezTo>
                    <a:cubicBezTo>
                      <a:pt x="0" y="28"/>
                      <a:pt x="8" y="37"/>
                      <a:pt x="19" y="37"/>
                    </a:cubicBezTo>
                    <a:cubicBezTo>
                      <a:pt x="30" y="37"/>
                      <a:pt x="41" y="28"/>
                      <a:pt x="4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993" name="Group 1044">
              <a:extLst>
                <a:ext uri="{FF2B5EF4-FFF2-40B4-BE49-F238E27FC236}">
                  <a16:creationId xmlns:a16="http://schemas.microsoft.com/office/drawing/2014/main" id="{354F8480-E8EE-4F14-98D5-68AC7CD9F292}"/>
                </a:ext>
              </a:extLst>
            </p:cNvPr>
            <p:cNvGrpSpPr/>
            <p:nvPr/>
          </p:nvGrpSpPr>
          <p:grpSpPr>
            <a:xfrm>
              <a:off x="5606877" y="3388530"/>
              <a:ext cx="1087967" cy="1606551"/>
              <a:chOff x="5200651" y="795337"/>
              <a:chExt cx="815975" cy="1204913"/>
            </a:xfrm>
          </p:grpSpPr>
          <p:sp>
            <p:nvSpPr>
              <p:cNvPr id="994" name="Freeform 5">
                <a:extLst>
                  <a:ext uri="{FF2B5EF4-FFF2-40B4-BE49-F238E27FC236}">
                    <a16:creationId xmlns:a16="http://schemas.microsoft.com/office/drawing/2014/main" id="{2D6DB7BD-B790-47E7-BD5D-9482FAE7B57F}"/>
                  </a:ext>
                </a:extLst>
              </p:cNvPr>
              <p:cNvSpPr/>
              <p:nvPr/>
            </p:nvSpPr>
            <p:spPr bwMode="auto">
              <a:xfrm>
                <a:off x="5200651" y="795337"/>
                <a:ext cx="815975" cy="1204913"/>
              </a:xfrm>
              <a:custGeom>
                <a:avLst/>
                <a:gdLst>
                  <a:gd name="T0" fmla="*/ 503 w 503"/>
                  <a:gd name="T1" fmla="*/ 252 h 744"/>
                  <a:gd name="T2" fmla="*/ 252 w 503"/>
                  <a:gd name="T3" fmla="*/ 0 h 744"/>
                  <a:gd name="T4" fmla="*/ 0 w 503"/>
                  <a:gd name="T5" fmla="*/ 252 h 744"/>
                  <a:gd name="T6" fmla="*/ 71 w 503"/>
                  <a:gd name="T7" fmla="*/ 426 h 744"/>
                  <a:gd name="T8" fmla="*/ 71 w 503"/>
                  <a:gd name="T9" fmla="*/ 429 h 744"/>
                  <a:gd name="T10" fmla="*/ 246 w 503"/>
                  <a:gd name="T11" fmla="*/ 744 h 744"/>
                  <a:gd name="T12" fmla="*/ 248 w 503"/>
                  <a:gd name="T13" fmla="*/ 744 h 744"/>
                  <a:gd name="T14" fmla="*/ 255 w 503"/>
                  <a:gd name="T15" fmla="*/ 744 h 744"/>
                  <a:gd name="T16" fmla="*/ 259 w 503"/>
                  <a:gd name="T17" fmla="*/ 744 h 744"/>
                  <a:gd name="T18" fmla="*/ 433 w 503"/>
                  <a:gd name="T19" fmla="*/ 429 h 744"/>
                  <a:gd name="T20" fmla="*/ 432 w 503"/>
                  <a:gd name="T21" fmla="*/ 428 h 744"/>
                  <a:gd name="T22" fmla="*/ 503 w 503"/>
                  <a:gd name="T23" fmla="*/ 252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3" h="744">
                    <a:moveTo>
                      <a:pt x="503" y="252"/>
                    </a:moveTo>
                    <a:cubicBezTo>
                      <a:pt x="503" y="113"/>
                      <a:pt x="390" y="0"/>
                      <a:pt x="252" y="0"/>
                    </a:cubicBezTo>
                    <a:cubicBezTo>
                      <a:pt x="113" y="0"/>
                      <a:pt x="0" y="113"/>
                      <a:pt x="0" y="252"/>
                    </a:cubicBezTo>
                    <a:cubicBezTo>
                      <a:pt x="0" y="319"/>
                      <a:pt x="27" y="381"/>
                      <a:pt x="71" y="426"/>
                    </a:cubicBezTo>
                    <a:cubicBezTo>
                      <a:pt x="71" y="429"/>
                      <a:pt x="71" y="429"/>
                      <a:pt x="71" y="429"/>
                    </a:cubicBezTo>
                    <a:cubicBezTo>
                      <a:pt x="71" y="429"/>
                      <a:pt x="217" y="573"/>
                      <a:pt x="246" y="744"/>
                    </a:cubicBezTo>
                    <a:cubicBezTo>
                      <a:pt x="248" y="744"/>
                      <a:pt x="248" y="744"/>
                      <a:pt x="248" y="744"/>
                    </a:cubicBezTo>
                    <a:cubicBezTo>
                      <a:pt x="255" y="744"/>
                      <a:pt x="255" y="744"/>
                      <a:pt x="255" y="744"/>
                    </a:cubicBezTo>
                    <a:cubicBezTo>
                      <a:pt x="259" y="744"/>
                      <a:pt x="259" y="744"/>
                      <a:pt x="259" y="744"/>
                    </a:cubicBezTo>
                    <a:cubicBezTo>
                      <a:pt x="288" y="573"/>
                      <a:pt x="433" y="429"/>
                      <a:pt x="433" y="429"/>
                    </a:cubicBezTo>
                    <a:cubicBezTo>
                      <a:pt x="432" y="428"/>
                      <a:pt x="432" y="428"/>
                      <a:pt x="432" y="428"/>
                    </a:cubicBezTo>
                    <a:cubicBezTo>
                      <a:pt x="476" y="383"/>
                      <a:pt x="503" y="319"/>
                      <a:pt x="503" y="252"/>
                    </a:cubicBezTo>
                    <a:close/>
                  </a:path>
                </a:pathLst>
              </a:custGeom>
              <a:solidFill>
                <a:srgbClr val="D53352"/>
              </a:solidFill>
              <a:ln>
                <a:noFill/>
              </a:ln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95" name="Oval 6">
                <a:extLst>
                  <a:ext uri="{FF2B5EF4-FFF2-40B4-BE49-F238E27FC236}">
                    <a16:creationId xmlns:a16="http://schemas.microsoft.com/office/drawing/2014/main" id="{A3C06950-8B27-4BE1-A75E-273009BA3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5738" y="868363"/>
                <a:ext cx="687388" cy="685800"/>
              </a:xfrm>
              <a:prstGeom prst="ellipse">
                <a:avLst/>
              </a:prstGeom>
              <a:solidFill>
                <a:srgbClr val="DB6075"/>
              </a:solidFill>
              <a:ln>
                <a:noFill/>
              </a:ln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996" name="Group 1047">
              <a:extLst>
                <a:ext uri="{FF2B5EF4-FFF2-40B4-BE49-F238E27FC236}">
                  <a16:creationId xmlns:a16="http://schemas.microsoft.com/office/drawing/2014/main" id="{46E14ACF-C1CB-4840-86B7-E013ACABD7BA}"/>
                </a:ext>
              </a:extLst>
            </p:cNvPr>
            <p:cNvGrpSpPr/>
            <p:nvPr/>
          </p:nvGrpSpPr>
          <p:grpSpPr>
            <a:xfrm>
              <a:off x="7157917" y="2264210"/>
              <a:ext cx="1087967" cy="1606551"/>
              <a:chOff x="5200651" y="795337"/>
              <a:chExt cx="815975" cy="1204913"/>
            </a:xfrm>
          </p:grpSpPr>
          <p:sp>
            <p:nvSpPr>
              <p:cNvPr id="997" name="Freeform 5">
                <a:extLst>
                  <a:ext uri="{FF2B5EF4-FFF2-40B4-BE49-F238E27FC236}">
                    <a16:creationId xmlns:a16="http://schemas.microsoft.com/office/drawing/2014/main" id="{7BDA432A-5A65-446D-9F35-07698D40291C}"/>
                  </a:ext>
                </a:extLst>
              </p:cNvPr>
              <p:cNvSpPr/>
              <p:nvPr/>
            </p:nvSpPr>
            <p:spPr bwMode="auto">
              <a:xfrm>
                <a:off x="5200651" y="795337"/>
                <a:ext cx="815975" cy="1204913"/>
              </a:xfrm>
              <a:custGeom>
                <a:avLst/>
                <a:gdLst>
                  <a:gd name="T0" fmla="*/ 503 w 503"/>
                  <a:gd name="T1" fmla="*/ 252 h 744"/>
                  <a:gd name="T2" fmla="*/ 252 w 503"/>
                  <a:gd name="T3" fmla="*/ 0 h 744"/>
                  <a:gd name="T4" fmla="*/ 0 w 503"/>
                  <a:gd name="T5" fmla="*/ 252 h 744"/>
                  <a:gd name="T6" fmla="*/ 71 w 503"/>
                  <a:gd name="T7" fmla="*/ 426 h 744"/>
                  <a:gd name="T8" fmla="*/ 71 w 503"/>
                  <a:gd name="T9" fmla="*/ 429 h 744"/>
                  <a:gd name="T10" fmla="*/ 246 w 503"/>
                  <a:gd name="T11" fmla="*/ 744 h 744"/>
                  <a:gd name="T12" fmla="*/ 248 w 503"/>
                  <a:gd name="T13" fmla="*/ 744 h 744"/>
                  <a:gd name="T14" fmla="*/ 255 w 503"/>
                  <a:gd name="T15" fmla="*/ 744 h 744"/>
                  <a:gd name="T16" fmla="*/ 259 w 503"/>
                  <a:gd name="T17" fmla="*/ 744 h 744"/>
                  <a:gd name="T18" fmla="*/ 433 w 503"/>
                  <a:gd name="T19" fmla="*/ 429 h 744"/>
                  <a:gd name="T20" fmla="*/ 432 w 503"/>
                  <a:gd name="T21" fmla="*/ 428 h 744"/>
                  <a:gd name="T22" fmla="*/ 503 w 503"/>
                  <a:gd name="T23" fmla="*/ 252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3" h="744">
                    <a:moveTo>
                      <a:pt x="503" y="252"/>
                    </a:moveTo>
                    <a:cubicBezTo>
                      <a:pt x="503" y="113"/>
                      <a:pt x="390" y="0"/>
                      <a:pt x="252" y="0"/>
                    </a:cubicBezTo>
                    <a:cubicBezTo>
                      <a:pt x="113" y="0"/>
                      <a:pt x="0" y="113"/>
                      <a:pt x="0" y="252"/>
                    </a:cubicBezTo>
                    <a:cubicBezTo>
                      <a:pt x="0" y="319"/>
                      <a:pt x="27" y="381"/>
                      <a:pt x="71" y="426"/>
                    </a:cubicBezTo>
                    <a:cubicBezTo>
                      <a:pt x="71" y="429"/>
                      <a:pt x="71" y="429"/>
                      <a:pt x="71" y="429"/>
                    </a:cubicBezTo>
                    <a:cubicBezTo>
                      <a:pt x="71" y="429"/>
                      <a:pt x="217" y="573"/>
                      <a:pt x="246" y="744"/>
                    </a:cubicBezTo>
                    <a:cubicBezTo>
                      <a:pt x="248" y="744"/>
                      <a:pt x="248" y="744"/>
                      <a:pt x="248" y="744"/>
                    </a:cubicBezTo>
                    <a:cubicBezTo>
                      <a:pt x="255" y="744"/>
                      <a:pt x="255" y="744"/>
                      <a:pt x="255" y="744"/>
                    </a:cubicBezTo>
                    <a:cubicBezTo>
                      <a:pt x="259" y="744"/>
                      <a:pt x="259" y="744"/>
                      <a:pt x="259" y="744"/>
                    </a:cubicBezTo>
                    <a:cubicBezTo>
                      <a:pt x="288" y="573"/>
                      <a:pt x="433" y="429"/>
                      <a:pt x="433" y="429"/>
                    </a:cubicBezTo>
                    <a:cubicBezTo>
                      <a:pt x="432" y="428"/>
                      <a:pt x="432" y="428"/>
                      <a:pt x="432" y="428"/>
                    </a:cubicBezTo>
                    <a:cubicBezTo>
                      <a:pt x="476" y="383"/>
                      <a:pt x="503" y="319"/>
                      <a:pt x="503" y="252"/>
                    </a:cubicBezTo>
                    <a:close/>
                  </a:path>
                </a:pathLst>
              </a:custGeom>
              <a:solidFill>
                <a:srgbClr val="D53352"/>
              </a:solidFill>
              <a:ln>
                <a:noFill/>
              </a:ln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998" name="Oval 6">
                <a:extLst>
                  <a:ext uri="{FF2B5EF4-FFF2-40B4-BE49-F238E27FC236}">
                    <a16:creationId xmlns:a16="http://schemas.microsoft.com/office/drawing/2014/main" id="{2A123BAC-E8DE-4D38-8B89-32D86E1C0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5738" y="868363"/>
                <a:ext cx="687388" cy="685800"/>
              </a:xfrm>
              <a:prstGeom prst="ellipse">
                <a:avLst/>
              </a:prstGeom>
              <a:solidFill>
                <a:srgbClr val="DB6075"/>
              </a:solidFill>
              <a:ln>
                <a:noFill/>
              </a:ln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1600"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999" name="Group 1050">
              <a:extLst>
                <a:ext uri="{FF2B5EF4-FFF2-40B4-BE49-F238E27FC236}">
                  <a16:creationId xmlns:a16="http://schemas.microsoft.com/office/drawing/2014/main" id="{15BD5524-800D-49A4-9F5B-52B5F82FB0DA}"/>
                </a:ext>
              </a:extLst>
            </p:cNvPr>
            <p:cNvGrpSpPr/>
            <p:nvPr/>
          </p:nvGrpSpPr>
          <p:grpSpPr>
            <a:xfrm>
              <a:off x="4948827" y="1703832"/>
              <a:ext cx="1087967" cy="2391581"/>
              <a:chOff x="3759244" y="1277873"/>
              <a:chExt cx="815975" cy="1793686"/>
            </a:xfrm>
          </p:grpSpPr>
          <p:grpSp>
            <p:nvGrpSpPr>
              <p:cNvPr id="1000" name="Group 1051">
                <a:extLst>
                  <a:ext uri="{FF2B5EF4-FFF2-40B4-BE49-F238E27FC236}">
                    <a16:creationId xmlns:a16="http://schemas.microsoft.com/office/drawing/2014/main" id="{F83A7A67-4610-406D-8705-91CA868F2C2B}"/>
                  </a:ext>
                </a:extLst>
              </p:cNvPr>
              <p:cNvGrpSpPr/>
              <p:nvPr/>
            </p:nvGrpSpPr>
            <p:grpSpPr>
              <a:xfrm>
                <a:off x="3759244" y="1277873"/>
                <a:ext cx="815975" cy="1204913"/>
                <a:chOff x="5200651" y="795337"/>
                <a:chExt cx="815975" cy="1204913"/>
              </a:xfrm>
            </p:grpSpPr>
            <p:sp>
              <p:nvSpPr>
                <p:cNvPr id="1002" name="Freeform 5">
                  <a:extLst>
                    <a:ext uri="{FF2B5EF4-FFF2-40B4-BE49-F238E27FC236}">
                      <a16:creationId xmlns:a16="http://schemas.microsoft.com/office/drawing/2014/main" id="{F81259C3-C44F-42E4-A253-5632F17A24C5}"/>
                    </a:ext>
                  </a:extLst>
                </p:cNvPr>
                <p:cNvSpPr/>
                <p:nvPr/>
              </p:nvSpPr>
              <p:spPr bwMode="auto">
                <a:xfrm>
                  <a:off x="5200651" y="795337"/>
                  <a:ext cx="815975" cy="1204913"/>
                </a:xfrm>
                <a:custGeom>
                  <a:avLst/>
                  <a:gdLst>
                    <a:gd name="T0" fmla="*/ 503 w 503"/>
                    <a:gd name="T1" fmla="*/ 252 h 744"/>
                    <a:gd name="T2" fmla="*/ 252 w 503"/>
                    <a:gd name="T3" fmla="*/ 0 h 744"/>
                    <a:gd name="T4" fmla="*/ 0 w 503"/>
                    <a:gd name="T5" fmla="*/ 252 h 744"/>
                    <a:gd name="T6" fmla="*/ 71 w 503"/>
                    <a:gd name="T7" fmla="*/ 426 h 744"/>
                    <a:gd name="T8" fmla="*/ 71 w 503"/>
                    <a:gd name="T9" fmla="*/ 429 h 744"/>
                    <a:gd name="T10" fmla="*/ 246 w 503"/>
                    <a:gd name="T11" fmla="*/ 744 h 744"/>
                    <a:gd name="T12" fmla="*/ 248 w 503"/>
                    <a:gd name="T13" fmla="*/ 744 h 744"/>
                    <a:gd name="T14" fmla="*/ 255 w 503"/>
                    <a:gd name="T15" fmla="*/ 744 h 744"/>
                    <a:gd name="T16" fmla="*/ 259 w 503"/>
                    <a:gd name="T17" fmla="*/ 744 h 744"/>
                    <a:gd name="T18" fmla="*/ 433 w 503"/>
                    <a:gd name="T19" fmla="*/ 429 h 744"/>
                    <a:gd name="T20" fmla="*/ 432 w 503"/>
                    <a:gd name="T21" fmla="*/ 428 h 744"/>
                    <a:gd name="T22" fmla="*/ 503 w 503"/>
                    <a:gd name="T23" fmla="*/ 252 h 7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3" h="744">
                      <a:moveTo>
                        <a:pt x="503" y="252"/>
                      </a:moveTo>
                      <a:cubicBezTo>
                        <a:pt x="503" y="113"/>
                        <a:pt x="390" y="0"/>
                        <a:pt x="252" y="0"/>
                      </a:cubicBezTo>
                      <a:cubicBezTo>
                        <a:pt x="113" y="0"/>
                        <a:pt x="0" y="113"/>
                        <a:pt x="0" y="252"/>
                      </a:cubicBezTo>
                      <a:cubicBezTo>
                        <a:pt x="0" y="319"/>
                        <a:pt x="27" y="381"/>
                        <a:pt x="71" y="426"/>
                      </a:cubicBezTo>
                      <a:cubicBezTo>
                        <a:pt x="71" y="429"/>
                        <a:pt x="71" y="429"/>
                        <a:pt x="71" y="429"/>
                      </a:cubicBezTo>
                      <a:cubicBezTo>
                        <a:pt x="71" y="429"/>
                        <a:pt x="217" y="573"/>
                        <a:pt x="246" y="744"/>
                      </a:cubicBezTo>
                      <a:cubicBezTo>
                        <a:pt x="248" y="744"/>
                        <a:pt x="248" y="744"/>
                        <a:pt x="248" y="744"/>
                      </a:cubicBezTo>
                      <a:cubicBezTo>
                        <a:pt x="255" y="744"/>
                        <a:pt x="255" y="744"/>
                        <a:pt x="255" y="744"/>
                      </a:cubicBezTo>
                      <a:cubicBezTo>
                        <a:pt x="259" y="744"/>
                        <a:pt x="259" y="744"/>
                        <a:pt x="259" y="744"/>
                      </a:cubicBezTo>
                      <a:cubicBezTo>
                        <a:pt x="288" y="573"/>
                        <a:pt x="433" y="429"/>
                        <a:pt x="433" y="429"/>
                      </a:cubicBezTo>
                      <a:cubicBezTo>
                        <a:pt x="432" y="428"/>
                        <a:pt x="432" y="428"/>
                        <a:pt x="432" y="428"/>
                      </a:cubicBezTo>
                      <a:cubicBezTo>
                        <a:pt x="476" y="383"/>
                        <a:pt x="503" y="319"/>
                        <a:pt x="503" y="252"/>
                      </a:cubicBezTo>
                      <a:close/>
                    </a:path>
                  </a:pathLst>
                </a:custGeom>
                <a:solidFill>
                  <a:srgbClr val="D53352"/>
                </a:solidFill>
                <a:ln>
                  <a:noFill/>
                </a:ln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1003" name="Oval 6">
                  <a:extLst>
                    <a:ext uri="{FF2B5EF4-FFF2-40B4-BE49-F238E27FC236}">
                      <a16:creationId xmlns:a16="http://schemas.microsoft.com/office/drawing/2014/main" id="{6A992A90-4550-4DBA-BC5A-1F5DDFD8D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64944" y="868363"/>
                  <a:ext cx="687388" cy="685800"/>
                </a:xfrm>
                <a:prstGeom prst="ellipse">
                  <a:avLst/>
                </a:prstGeom>
                <a:solidFill>
                  <a:srgbClr val="DB6075"/>
                </a:solidFill>
                <a:ln>
                  <a:noFill/>
                </a:ln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</p:grpSp>
          <p:cxnSp>
            <p:nvCxnSpPr>
              <p:cNvPr id="1001" name="Straight Connector 1052">
                <a:extLst>
                  <a:ext uri="{FF2B5EF4-FFF2-40B4-BE49-F238E27FC236}">
                    <a16:creationId xmlns:a16="http://schemas.microsoft.com/office/drawing/2014/main" id="{9ADD26B3-4280-4098-BD56-028B87073FD3}"/>
                  </a:ext>
                </a:extLst>
              </p:cNvPr>
              <p:cNvCxnSpPr/>
              <p:nvPr/>
            </p:nvCxnSpPr>
            <p:spPr>
              <a:xfrm>
                <a:off x="4167231" y="2359091"/>
                <a:ext cx="0" cy="712468"/>
              </a:xfrm>
              <a:prstGeom prst="line">
                <a:avLst/>
              </a:prstGeom>
              <a:ln w="19050">
                <a:solidFill>
                  <a:schemeClr val="accent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4" name="Group 1055">
              <a:extLst>
                <a:ext uri="{FF2B5EF4-FFF2-40B4-BE49-F238E27FC236}">
                  <a16:creationId xmlns:a16="http://schemas.microsoft.com/office/drawing/2014/main" id="{B6C37F8B-EEFB-4D51-923D-B419F4E8E3C6}"/>
                </a:ext>
              </a:extLst>
            </p:cNvPr>
            <p:cNvGrpSpPr/>
            <p:nvPr/>
          </p:nvGrpSpPr>
          <p:grpSpPr>
            <a:xfrm>
              <a:off x="9367005" y="1900553"/>
              <a:ext cx="1087967" cy="2375435"/>
              <a:chOff x="7025252" y="1425414"/>
              <a:chExt cx="815975" cy="1781576"/>
            </a:xfrm>
          </p:grpSpPr>
          <p:grpSp>
            <p:nvGrpSpPr>
              <p:cNvPr id="1005" name="Group 1056">
                <a:extLst>
                  <a:ext uri="{FF2B5EF4-FFF2-40B4-BE49-F238E27FC236}">
                    <a16:creationId xmlns:a16="http://schemas.microsoft.com/office/drawing/2014/main" id="{94EF1EAB-711F-4B09-BAA5-3C004EE136D3}"/>
                  </a:ext>
                </a:extLst>
              </p:cNvPr>
              <p:cNvGrpSpPr/>
              <p:nvPr/>
            </p:nvGrpSpPr>
            <p:grpSpPr>
              <a:xfrm>
                <a:off x="7025252" y="1425414"/>
                <a:ext cx="815975" cy="1204913"/>
                <a:chOff x="5200651" y="795337"/>
                <a:chExt cx="815975" cy="1204913"/>
              </a:xfrm>
            </p:grpSpPr>
            <p:sp>
              <p:nvSpPr>
                <p:cNvPr id="1007" name="Freeform 5">
                  <a:extLst>
                    <a:ext uri="{FF2B5EF4-FFF2-40B4-BE49-F238E27FC236}">
                      <a16:creationId xmlns:a16="http://schemas.microsoft.com/office/drawing/2014/main" id="{2F7C1188-9616-4EF8-BE80-6846EA120CED}"/>
                    </a:ext>
                  </a:extLst>
                </p:cNvPr>
                <p:cNvSpPr/>
                <p:nvPr/>
              </p:nvSpPr>
              <p:spPr bwMode="auto">
                <a:xfrm>
                  <a:off x="5200651" y="795337"/>
                  <a:ext cx="815975" cy="1204913"/>
                </a:xfrm>
                <a:custGeom>
                  <a:avLst/>
                  <a:gdLst>
                    <a:gd name="T0" fmla="*/ 503 w 503"/>
                    <a:gd name="T1" fmla="*/ 252 h 744"/>
                    <a:gd name="T2" fmla="*/ 252 w 503"/>
                    <a:gd name="T3" fmla="*/ 0 h 744"/>
                    <a:gd name="T4" fmla="*/ 0 w 503"/>
                    <a:gd name="T5" fmla="*/ 252 h 744"/>
                    <a:gd name="T6" fmla="*/ 71 w 503"/>
                    <a:gd name="T7" fmla="*/ 426 h 744"/>
                    <a:gd name="T8" fmla="*/ 71 w 503"/>
                    <a:gd name="T9" fmla="*/ 429 h 744"/>
                    <a:gd name="T10" fmla="*/ 246 w 503"/>
                    <a:gd name="T11" fmla="*/ 744 h 744"/>
                    <a:gd name="T12" fmla="*/ 248 w 503"/>
                    <a:gd name="T13" fmla="*/ 744 h 744"/>
                    <a:gd name="T14" fmla="*/ 255 w 503"/>
                    <a:gd name="T15" fmla="*/ 744 h 744"/>
                    <a:gd name="T16" fmla="*/ 259 w 503"/>
                    <a:gd name="T17" fmla="*/ 744 h 744"/>
                    <a:gd name="T18" fmla="*/ 433 w 503"/>
                    <a:gd name="T19" fmla="*/ 429 h 744"/>
                    <a:gd name="T20" fmla="*/ 432 w 503"/>
                    <a:gd name="T21" fmla="*/ 428 h 744"/>
                    <a:gd name="T22" fmla="*/ 503 w 503"/>
                    <a:gd name="T23" fmla="*/ 252 h 7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3" h="744">
                      <a:moveTo>
                        <a:pt x="503" y="252"/>
                      </a:moveTo>
                      <a:cubicBezTo>
                        <a:pt x="503" y="113"/>
                        <a:pt x="390" y="0"/>
                        <a:pt x="252" y="0"/>
                      </a:cubicBezTo>
                      <a:cubicBezTo>
                        <a:pt x="113" y="0"/>
                        <a:pt x="0" y="113"/>
                        <a:pt x="0" y="252"/>
                      </a:cubicBezTo>
                      <a:cubicBezTo>
                        <a:pt x="0" y="319"/>
                        <a:pt x="27" y="381"/>
                        <a:pt x="71" y="426"/>
                      </a:cubicBezTo>
                      <a:cubicBezTo>
                        <a:pt x="71" y="429"/>
                        <a:pt x="71" y="429"/>
                        <a:pt x="71" y="429"/>
                      </a:cubicBezTo>
                      <a:cubicBezTo>
                        <a:pt x="71" y="429"/>
                        <a:pt x="217" y="573"/>
                        <a:pt x="246" y="744"/>
                      </a:cubicBezTo>
                      <a:cubicBezTo>
                        <a:pt x="248" y="744"/>
                        <a:pt x="248" y="744"/>
                        <a:pt x="248" y="744"/>
                      </a:cubicBezTo>
                      <a:cubicBezTo>
                        <a:pt x="255" y="744"/>
                        <a:pt x="255" y="744"/>
                        <a:pt x="255" y="744"/>
                      </a:cubicBezTo>
                      <a:cubicBezTo>
                        <a:pt x="259" y="744"/>
                        <a:pt x="259" y="744"/>
                        <a:pt x="259" y="744"/>
                      </a:cubicBezTo>
                      <a:cubicBezTo>
                        <a:pt x="288" y="573"/>
                        <a:pt x="433" y="429"/>
                        <a:pt x="433" y="429"/>
                      </a:cubicBezTo>
                      <a:cubicBezTo>
                        <a:pt x="432" y="428"/>
                        <a:pt x="432" y="428"/>
                        <a:pt x="432" y="428"/>
                      </a:cubicBezTo>
                      <a:cubicBezTo>
                        <a:pt x="476" y="383"/>
                        <a:pt x="503" y="319"/>
                        <a:pt x="503" y="252"/>
                      </a:cubicBezTo>
                      <a:close/>
                    </a:path>
                  </a:pathLst>
                </a:custGeom>
                <a:solidFill>
                  <a:srgbClr val="D53352"/>
                </a:solidFill>
                <a:ln>
                  <a:noFill/>
                </a:ln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1008" name="Oval 6">
                  <a:extLst>
                    <a:ext uri="{FF2B5EF4-FFF2-40B4-BE49-F238E27FC236}">
                      <a16:creationId xmlns:a16="http://schemas.microsoft.com/office/drawing/2014/main" id="{5C200585-F946-4334-B1E9-2258C0B680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65738" y="868363"/>
                  <a:ext cx="687388" cy="685800"/>
                </a:xfrm>
                <a:prstGeom prst="ellipse">
                  <a:avLst/>
                </a:prstGeom>
                <a:solidFill>
                  <a:srgbClr val="DB6075"/>
                </a:solidFill>
                <a:ln>
                  <a:noFill/>
                </a:ln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</p:grpSp>
          <p:cxnSp>
            <p:nvCxnSpPr>
              <p:cNvPr id="1006" name="Straight Connector 1057">
                <a:extLst>
                  <a:ext uri="{FF2B5EF4-FFF2-40B4-BE49-F238E27FC236}">
                    <a16:creationId xmlns:a16="http://schemas.microsoft.com/office/drawing/2014/main" id="{D96A7B98-288B-4C87-B869-9E1A955694FC}"/>
                  </a:ext>
                </a:extLst>
              </p:cNvPr>
              <p:cNvCxnSpPr/>
              <p:nvPr/>
            </p:nvCxnSpPr>
            <p:spPr>
              <a:xfrm>
                <a:off x="7433239" y="2494522"/>
                <a:ext cx="0" cy="712468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9" name="Group 1060">
              <a:extLst>
                <a:ext uri="{FF2B5EF4-FFF2-40B4-BE49-F238E27FC236}">
                  <a16:creationId xmlns:a16="http://schemas.microsoft.com/office/drawing/2014/main" id="{A017CAA6-09E9-4B76-A064-3CC5A51EC2BC}"/>
                </a:ext>
              </a:extLst>
            </p:cNvPr>
            <p:cNvGrpSpPr/>
            <p:nvPr/>
          </p:nvGrpSpPr>
          <p:grpSpPr>
            <a:xfrm>
              <a:off x="10488126" y="3097378"/>
              <a:ext cx="1087967" cy="2097220"/>
              <a:chOff x="7866093" y="2323032"/>
              <a:chExt cx="815975" cy="1572915"/>
            </a:xfrm>
          </p:grpSpPr>
          <p:grpSp>
            <p:nvGrpSpPr>
              <p:cNvPr id="1010" name="Group 1061">
                <a:extLst>
                  <a:ext uri="{FF2B5EF4-FFF2-40B4-BE49-F238E27FC236}">
                    <a16:creationId xmlns:a16="http://schemas.microsoft.com/office/drawing/2014/main" id="{17020795-BBEC-4125-A89C-72048DA4BC5D}"/>
                  </a:ext>
                </a:extLst>
              </p:cNvPr>
              <p:cNvGrpSpPr/>
              <p:nvPr/>
            </p:nvGrpSpPr>
            <p:grpSpPr>
              <a:xfrm>
                <a:off x="7866093" y="2323032"/>
                <a:ext cx="815975" cy="1204913"/>
                <a:chOff x="5200651" y="795337"/>
                <a:chExt cx="815975" cy="1204913"/>
              </a:xfrm>
            </p:grpSpPr>
            <p:sp>
              <p:nvSpPr>
                <p:cNvPr id="1012" name="Freeform 5">
                  <a:extLst>
                    <a:ext uri="{FF2B5EF4-FFF2-40B4-BE49-F238E27FC236}">
                      <a16:creationId xmlns:a16="http://schemas.microsoft.com/office/drawing/2014/main" id="{C188026E-7157-4385-9DCF-9A01CF395EAF}"/>
                    </a:ext>
                  </a:extLst>
                </p:cNvPr>
                <p:cNvSpPr/>
                <p:nvPr/>
              </p:nvSpPr>
              <p:spPr bwMode="auto">
                <a:xfrm>
                  <a:off x="5200651" y="795337"/>
                  <a:ext cx="815975" cy="1204913"/>
                </a:xfrm>
                <a:custGeom>
                  <a:avLst/>
                  <a:gdLst>
                    <a:gd name="T0" fmla="*/ 503 w 503"/>
                    <a:gd name="T1" fmla="*/ 252 h 744"/>
                    <a:gd name="T2" fmla="*/ 252 w 503"/>
                    <a:gd name="T3" fmla="*/ 0 h 744"/>
                    <a:gd name="T4" fmla="*/ 0 w 503"/>
                    <a:gd name="T5" fmla="*/ 252 h 744"/>
                    <a:gd name="T6" fmla="*/ 71 w 503"/>
                    <a:gd name="T7" fmla="*/ 426 h 744"/>
                    <a:gd name="T8" fmla="*/ 71 w 503"/>
                    <a:gd name="T9" fmla="*/ 429 h 744"/>
                    <a:gd name="T10" fmla="*/ 246 w 503"/>
                    <a:gd name="T11" fmla="*/ 744 h 744"/>
                    <a:gd name="T12" fmla="*/ 248 w 503"/>
                    <a:gd name="T13" fmla="*/ 744 h 744"/>
                    <a:gd name="T14" fmla="*/ 255 w 503"/>
                    <a:gd name="T15" fmla="*/ 744 h 744"/>
                    <a:gd name="T16" fmla="*/ 259 w 503"/>
                    <a:gd name="T17" fmla="*/ 744 h 744"/>
                    <a:gd name="T18" fmla="*/ 433 w 503"/>
                    <a:gd name="T19" fmla="*/ 429 h 744"/>
                    <a:gd name="T20" fmla="*/ 432 w 503"/>
                    <a:gd name="T21" fmla="*/ 428 h 744"/>
                    <a:gd name="T22" fmla="*/ 503 w 503"/>
                    <a:gd name="T23" fmla="*/ 252 h 7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03" h="744">
                      <a:moveTo>
                        <a:pt x="503" y="252"/>
                      </a:moveTo>
                      <a:cubicBezTo>
                        <a:pt x="503" y="113"/>
                        <a:pt x="390" y="0"/>
                        <a:pt x="252" y="0"/>
                      </a:cubicBezTo>
                      <a:cubicBezTo>
                        <a:pt x="113" y="0"/>
                        <a:pt x="0" y="113"/>
                        <a:pt x="0" y="252"/>
                      </a:cubicBezTo>
                      <a:cubicBezTo>
                        <a:pt x="0" y="319"/>
                        <a:pt x="27" y="381"/>
                        <a:pt x="71" y="426"/>
                      </a:cubicBezTo>
                      <a:cubicBezTo>
                        <a:pt x="71" y="429"/>
                        <a:pt x="71" y="429"/>
                        <a:pt x="71" y="429"/>
                      </a:cubicBezTo>
                      <a:cubicBezTo>
                        <a:pt x="71" y="429"/>
                        <a:pt x="217" y="573"/>
                        <a:pt x="246" y="744"/>
                      </a:cubicBezTo>
                      <a:cubicBezTo>
                        <a:pt x="248" y="744"/>
                        <a:pt x="248" y="744"/>
                        <a:pt x="248" y="744"/>
                      </a:cubicBezTo>
                      <a:cubicBezTo>
                        <a:pt x="255" y="744"/>
                        <a:pt x="255" y="744"/>
                        <a:pt x="255" y="744"/>
                      </a:cubicBezTo>
                      <a:cubicBezTo>
                        <a:pt x="259" y="744"/>
                        <a:pt x="259" y="744"/>
                        <a:pt x="259" y="744"/>
                      </a:cubicBezTo>
                      <a:cubicBezTo>
                        <a:pt x="288" y="573"/>
                        <a:pt x="433" y="429"/>
                        <a:pt x="433" y="429"/>
                      </a:cubicBezTo>
                      <a:cubicBezTo>
                        <a:pt x="432" y="428"/>
                        <a:pt x="432" y="428"/>
                        <a:pt x="432" y="428"/>
                      </a:cubicBezTo>
                      <a:cubicBezTo>
                        <a:pt x="476" y="383"/>
                        <a:pt x="503" y="319"/>
                        <a:pt x="503" y="252"/>
                      </a:cubicBezTo>
                      <a:close/>
                    </a:path>
                  </a:pathLst>
                </a:custGeom>
                <a:solidFill>
                  <a:srgbClr val="D53352"/>
                </a:solidFill>
                <a:ln>
                  <a:noFill/>
                </a:ln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  <p:sp>
              <p:nvSpPr>
                <p:cNvPr id="1013" name="Oval 6">
                  <a:extLst>
                    <a:ext uri="{FF2B5EF4-FFF2-40B4-BE49-F238E27FC236}">
                      <a16:creationId xmlns:a16="http://schemas.microsoft.com/office/drawing/2014/main" id="{5573F739-1F1B-4830-BDB1-D145472E29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65738" y="868363"/>
                  <a:ext cx="687388" cy="685800"/>
                </a:xfrm>
                <a:prstGeom prst="ellipse">
                  <a:avLst/>
                </a:prstGeom>
                <a:solidFill>
                  <a:srgbClr val="DB6075"/>
                </a:solidFill>
                <a:ln>
                  <a:noFill/>
                </a:ln>
              </p:spPr>
              <p:txBody>
                <a:bodyPr vert="horz" wrap="square" lIns="162560" tIns="81280" rIns="162560" bIns="81280" numCol="1" anchor="t" anchorCtr="0" compatLnSpc="1"/>
                <a:lstStyle/>
                <a:p>
                  <a:endParaRPr lang="id-ID" sz="1600"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+mn-lt"/>
                  </a:endParaRPr>
                </a:p>
              </p:txBody>
            </p:sp>
          </p:grpSp>
          <p:cxnSp>
            <p:nvCxnSpPr>
              <p:cNvPr id="1011" name="Straight Connector 1062">
                <a:extLst>
                  <a:ext uri="{FF2B5EF4-FFF2-40B4-BE49-F238E27FC236}">
                    <a16:creationId xmlns:a16="http://schemas.microsoft.com/office/drawing/2014/main" id="{2537F55C-B5AB-4574-B430-20122B1005B4}"/>
                  </a:ext>
                </a:extLst>
              </p:cNvPr>
              <p:cNvCxnSpPr/>
              <p:nvPr/>
            </p:nvCxnSpPr>
            <p:spPr>
              <a:xfrm>
                <a:off x="8274080" y="3355947"/>
                <a:ext cx="0" cy="540000"/>
              </a:xfrm>
              <a:prstGeom prst="line">
                <a:avLst/>
              </a:prstGeom>
              <a:ln w="19050">
                <a:solidFill>
                  <a:schemeClr val="accent5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4" name="TextBox 1065">
              <a:extLst>
                <a:ext uri="{FF2B5EF4-FFF2-40B4-BE49-F238E27FC236}">
                  <a16:creationId xmlns:a16="http://schemas.microsoft.com/office/drawing/2014/main" id="{83E0B1EF-6304-4C1D-B359-695D888A32D7}"/>
                </a:ext>
              </a:extLst>
            </p:cNvPr>
            <p:cNvSpPr txBox="1"/>
            <p:nvPr/>
          </p:nvSpPr>
          <p:spPr>
            <a:xfrm>
              <a:off x="5066838" y="1986485"/>
              <a:ext cx="858883" cy="482179"/>
            </a:xfrm>
            <a:prstGeom prst="rect">
              <a:avLst/>
            </a:prstGeom>
            <a:noFill/>
          </p:spPr>
          <p:txBody>
            <a:bodyPr wrap="none" lIns="91440" tIns="45720" rIns="91440" bIns="45720" rtlCol="0">
              <a:spAutoFit/>
            </a:bodyPr>
            <a:lstStyle/>
            <a:p>
              <a:pPr algn="ctr"/>
              <a:r>
                <a:rPr lang="id-ID" sz="1600" dirty="0">
                  <a:solidFill>
                    <a:schemeClr val="bg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rPr>
                <a:t>55%</a:t>
              </a:r>
            </a:p>
          </p:txBody>
        </p:sp>
        <p:sp>
          <p:nvSpPr>
            <p:cNvPr id="1015" name="TextBox 1066">
              <a:extLst>
                <a:ext uri="{FF2B5EF4-FFF2-40B4-BE49-F238E27FC236}">
                  <a16:creationId xmlns:a16="http://schemas.microsoft.com/office/drawing/2014/main" id="{2A401504-1516-40C2-84C6-7A8486AD186E}"/>
                </a:ext>
              </a:extLst>
            </p:cNvPr>
            <p:cNvSpPr txBox="1"/>
            <p:nvPr/>
          </p:nvSpPr>
          <p:spPr>
            <a:xfrm>
              <a:off x="5732772" y="3663912"/>
              <a:ext cx="847468" cy="482179"/>
            </a:xfrm>
            <a:prstGeom prst="rect">
              <a:avLst/>
            </a:prstGeom>
            <a:noFill/>
          </p:spPr>
          <p:txBody>
            <a:bodyPr wrap="none" lIns="91440" tIns="45720" rIns="91440" bIns="45720" rtlCol="0">
              <a:spAutoFit/>
            </a:bodyPr>
            <a:lstStyle/>
            <a:p>
              <a:pPr algn="ctr"/>
              <a:r>
                <a:rPr lang="id-ID" sz="1600" dirty="0">
                  <a:solidFill>
                    <a:schemeClr val="bg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rPr>
                <a:t>17%</a:t>
              </a:r>
            </a:p>
          </p:txBody>
        </p:sp>
        <p:sp>
          <p:nvSpPr>
            <p:cNvPr id="1016" name="TextBox 1067">
              <a:extLst>
                <a:ext uri="{FF2B5EF4-FFF2-40B4-BE49-F238E27FC236}">
                  <a16:creationId xmlns:a16="http://schemas.microsoft.com/office/drawing/2014/main" id="{16FB65B0-6A82-4F3A-9058-510671750948}"/>
                </a:ext>
              </a:extLst>
            </p:cNvPr>
            <p:cNvSpPr txBox="1"/>
            <p:nvPr/>
          </p:nvSpPr>
          <p:spPr>
            <a:xfrm>
              <a:off x="7276885" y="2569380"/>
              <a:ext cx="858883" cy="482179"/>
            </a:xfrm>
            <a:prstGeom prst="rect">
              <a:avLst/>
            </a:prstGeom>
            <a:noFill/>
          </p:spPr>
          <p:txBody>
            <a:bodyPr wrap="none" lIns="91440" tIns="45720" rIns="91440" bIns="45720" rtlCol="0">
              <a:spAutoFit/>
            </a:bodyPr>
            <a:lstStyle/>
            <a:p>
              <a:pPr algn="ctr"/>
              <a:r>
                <a:rPr lang="id-ID" sz="1600" dirty="0">
                  <a:solidFill>
                    <a:schemeClr val="bg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rPr>
                <a:t>47%</a:t>
              </a:r>
            </a:p>
          </p:txBody>
        </p:sp>
        <p:sp>
          <p:nvSpPr>
            <p:cNvPr id="1017" name="TextBox 1068">
              <a:extLst>
                <a:ext uri="{FF2B5EF4-FFF2-40B4-BE49-F238E27FC236}">
                  <a16:creationId xmlns:a16="http://schemas.microsoft.com/office/drawing/2014/main" id="{64859A5B-B97D-4F19-BEE8-6861994E2D97}"/>
                </a:ext>
              </a:extLst>
            </p:cNvPr>
            <p:cNvSpPr txBox="1"/>
            <p:nvPr/>
          </p:nvSpPr>
          <p:spPr>
            <a:xfrm>
              <a:off x="9569444" y="2200708"/>
              <a:ext cx="683087" cy="482179"/>
            </a:xfrm>
            <a:prstGeom prst="rect">
              <a:avLst/>
            </a:prstGeom>
            <a:noFill/>
          </p:spPr>
          <p:txBody>
            <a:bodyPr wrap="none" lIns="91440" tIns="45720" rIns="91440" bIns="45720" rtlCol="0">
              <a:spAutoFit/>
            </a:bodyPr>
            <a:lstStyle/>
            <a:p>
              <a:pPr algn="ctr"/>
              <a:r>
                <a:rPr lang="id-ID" sz="1600" dirty="0">
                  <a:solidFill>
                    <a:schemeClr val="bg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rPr>
                <a:t>9%</a:t>
              </a:r>
            </a:p>
          </p:txBody>
        </p:sp>
        <p:sp>
          <p:nvSpPr>
            <p:cNvPr id="1018" name="TextBox 1069">
              <a:extLst>
                <a:ext uri="{FF2B5EF4-FFF2-40B4-BE49-F238E27FC236}">
                  <a16:creationId xmlns:a16="http://schemas.microsoft.com/office/drawing/2014/main" id="{4E93670D-83B6-4701-B7E8-4386230DC00C}"/>
                </a:ext>
              </a:extLst>
            </p:cNvPr>
            <p:cNvSpPr txBox="1"/>
            <p:nvPr/>
          </p:nvSpPr>
          <p:spPr>
            <a:xfrm>
              <a:off x="10613392" y="3407824"/>
              <a:ext cx="852034" cy="482179"/>
            </a:xfrm>
            <a:prstGeom prst="rect">
              <a:avLst/>
            </a:prstGeom>
            <a:noFill/>
          </p:spPr>
          <p:txBody>
            <a:bodyPr wrap="none" lIns="91440" tIns="45720" rIns="91440" bIns="45720" rtlCol="0">
              <a:spAutoFit/>
            </a:bodyPr>
            <a:lstStyle/>
            <a:p>
              <a:pPr algn="ctr"/>
              <a:r>
                <a:rPr lang="id-ID" sz="1600" dirty="0">
                  <a:solidFill>
                    <a:schemeClr val="bg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rPr>
                <a:t>31%</a:t>
              </a:r>
            </a:p>
          </p:txBody>
        </p:sp>
      </p:grpSp>
      <p:grpSp>
        <p:nvGrpSpPr>
          <p:cNvPr id="1019" name="Group 1072">
            <a:extLst>
              <a:ext uri="{FF2B5EF4-FFF2-40B4-BE49-F238E27FC236}">
                <a16:creationId xmlns:a16="http://schemas.microsoft.com/office/drawing/2014/main" id="{DDCBBD66-8419-408C-A1E7-31B8254BCC2D}"/>
              </a:ext>
            </a:extLst>
          </p:cNvPr>
          <p:cNvGrpSpPr/>
          <p:nvPr/>
        </p:nvGrpSpPr>
        <p:grpSpPr>
          <a:xfrm>
            <a:off x="1395230" y="4007491"/>
            <a:ext cx="2181183" cy="454099"/>
            <a:chOff x="401183" y="3413432"/>
            <a:chExt cx="1635887" cy="340574"/>
          </a:xfrm>
        </p:grpSpPr>
        <p:grpSp>
          <p:nvGrpSpPr>
            <p:cNvPr id="1020" name="Group 1073">
              <a:extLst>
                <a:ext uri="{FF2B5EF4-FFF2-40B4-BE49-F238E27FC236}">
                  <a16:creationId xmlns:a16="http://schemas.microsoft.com/office/drawing/2014/main" id="{9B4295B6-07C5-4964-95A0-F435DFF688D1}"/>
                </a:ext>
              </a:extLst>
            </p:cNvPr>
            <p:cNvGrpSpPr/>
            <p:nvPr/>
          </p:nvGrpSpPr>
          <p:grpSpPr>
            <a:xfrm flipH="1">
              <a:off x="401183" y="3413432"/>
              <a:ext cx="143904" cy="340574"/>
              <a:chOff x="5505537" y="930389"/>
              <a:chExt cx="333375" cy="788988"/>
            </a:xfrm>
            <a:solidFill>
              <a:schemeClr val="accent1"/>
            </a:solidFill>
          </p:grpSpPr>
          <p:sp>
            <p:nvSpPr>
              <p:cNvPr id="1048" name="Oval 27">
                <a:extLst>
                  <a:ext uri="{FF2B5EF4-FFF2-40B4-BE49-F238E27FC236}">
                    <a16:creationId xmlns:a16="http://schemas.microsoft.com/office/drawing/2014/main" id="{3962BE66-7972-4CC0-9C47-215FCEF66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49" name="Freeform 28">
                <a:extLst>
                  <a:ext uri="{FF2B5EF4-FFF2-40B4-BE49-F238E27FC236}">
                    <a16:creationId xmlns:a16="http://schemas.microsoft.com/office/drawing/2014/main" id="{7E2A72B6-B9FA-4782-8060-1489D03E0D66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21" name="Group 1074">
              <a:extLst>
                <a:ext uri="{FF2B5EF4-FFF2-40B4-BE49-F238E27FC236}">
                  <a16:creationId xmlns:a16="http://schemas.microsoft.com/office/drawing/2014/main" id="{79AFC575-98A0-4935-8988-64317FD1A887}"/>
                </a:ext>
              </a:extLst>
            </p:cNvPr>
            <p:cNvGrpSpPr/>
            <p:nvPr/>
          </p:nvGrpSpPr>
          <p:grpSpPr>
            <a:xfrm flipH="1">
              <a:off x="567356" y="3413432"/>
              <a:ext cx="143904" cy="340574"/>
              <a:chOff x="5505537" y="930389"/>
              <a:chExt cx="333375" cy="788988"/>
            </a:xfrm>
            <a:solidFill>
              <a:schemeClr val="accent1"/>
            </a:solidFill>
          </p:grpSpPr>
          <p:sp>
            <p:nvSpPr>
              <p:cNvPr id="1046" name="Oval 27">
                <a:extLst>
                  <a:ext uri="{FF2B5EF4-FFF2-40B4-BE49-F238E27FC236}">
                    <a16:creationId xmlns:a16="http://schemas.microsoft.com/office/drawing/2014/main" id="{79B6D375-6153-42CE-AF12-53C414095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47" name="Freeform 28">
                <a:extLst>
                  <a:ext uri="{FF2B5EF4-FFF2-40B4-BE49-F238E27FC236}">
                    <a16:creationId xmlns:a16="http://schemas.microsoft.com/office/drawing/2014/main" id="{7F7ECFE0-59D1-4FB1-9A54-473C1EE5BEE4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22" name="Group 1075">
              <a:extLst>
                <a:ext uri="{FF2B5EF4-FFF2-40B4-BE49-F238E27FC236}">
                  <a16:creationId xmlns:a16="http://schemas.microsoft.com/office/drawing/2014/main" id="{BCC2DC07-0CF8-42D9-8D5B-AD5C5D45107D}"/>
                </a:ext>
              </a:extLst>
            </p:cNvPr>
            <p:cNvGrpSpPr/>
            <p:nvPr/>
          </p:nvGrpSpPr>
          <p:grpSpPr>
            <a:xfrm flipH="1">
              <a:off x="731439" y="3413432"/>
              <a:ext cx="143904" cy="340574"/>
              <a:chOff x="5505537" y="930389"/>
              <a:chExt cx="333375" cy="788988"/>
            </a:xfrm>
            <a:solidFill>
              <a:schemeClr val="accent1"/>
            </a:solidFill>
          </p:grpSpPr>
          <p:sp>
            <p:nvSpPr>
              <p:cNvPr id="1044" name="Oval 1097">
                <a:extLst>
                  <a:ext uri="{FF2B5EF4-FFF2-40B4-BE49-F238E27FC236}">
                    <a16:creationId xmlns:a16="http://schemas.microsoft.com/office/drawing/2014/main" id="{BAAD8E61-7A67-4AAF-B6EB-4EF5D62C7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45" name="Freeform 1098">
                <a:extLst>
                  <a:ext uri="{FF2B5EF4-FFF2-40B4-BE49-F238E27FC236}">
                    <a16:creationId xmlns:a16="http://schemas.microsoft.com/office/drawing/2014/main" id="{DE38707F-B2C5-40DD-9CDB-7B6E2F79D5A0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23" name="Group 1076">
              <a:extLst>
                <a:ext uri="{FF2B5EF4-FFF2-40B4-BE49-F238E27FC236}">
                  <a16:creationId xmlns:a16="http://schemas.microsoft.com/office/drawing/2014/main" id="{1671773D-23B8-4541-856B-3DF3F4721BFA}"/>
                </a:ext>
              </a:extLst>
            </p:cNvPr>
            <p:cNvGrpSpPr/>
            <p:nvPr/>
          </p:nvGrpSpPr>
          <p:grpSpPr>
            <a:xfrm flipH="1">
              <a:off x="897612" y="3413432"/>
              <a:ext cx="143904" cy="340574"/>
              <a:chOff x="5505537" y="930389"/>
              <a:chExt cx="333375" cy="788988"/>
            </a:xfrm>
            <a:solidFill>
              <a:schemeClr val="accent1"/>
            </a:solidFill>
          </p:grpSpPr>
          <p:sp>
            <p:nvSpPr>
              <p:cNvPr id="1042" name="Oval 27">
                <a:extLst>
                  <a:ext uri="{FF2B5EF4-FFF2-40B4-BE49-F238E27FC236}">
                    <a16:creationId xmlns:a16="http://schemas.microsoft.com/office/drawing/2014/main" id="{F6E1FF5F-CEA4-4582-B32B-EDF09018A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43" name="Freeform 28">
                <a:extLst>
                  <a:ext uri="{FF2B5EF4-FFF2-40B4-BE49-F238E27FC236}">
                    <a16:creationId xmlns:a16="http://schemas.microsoft.com/office/drawing/2014/main" id="{57E95D89-BAA9-4A87-A69F-B37A85ABE51C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24" name="Group 1077">
              <a:extLst>
                <a:ext uri="{FF2B5EF4-FFF2-40B4-BE49-F238E27FC236}">
                  <a16:creationId xmlns:a16="http://schemas.microsoft.com/office/drawing/2014/main" id="{6C38B782-19F3-463E-83DC-E937AC235623}"/>
                </a:ext>
              </a:extLst>
            </p:cNvPr>
            <p:cNvGrpSpPr/>
            <p:nvPr/>
          </p:nvGrpSpPr>
          <p:grpSpPr>
            <a:xfrm flipH="1">
              <a:off x="1066717" y="3413432"/>
              <a:ext cx="143904" cy="340574"/>
              <a:chOff x="5505537" y="930389"/>
              <a:chExt cx="333375" cy="788988"/>
            </a:xfrm>
            <a:solidFill>
              <a:schemeClr val="accent1"/>
            </a:solidFill>
          </p:grpSpPr>
          <p:sp>
            <p:nvSpPr>
              <p:cNvPr id="1040" name="Oval 27">
                <a:extLst>
                  <a:ext uri="{FF2B5EF4-FFF2-40B4-BE49-F238E27FC236}">
                    <a16:creationId xmlns:a16="http://schemas.microsoft.com/office/drawing/2014/main" id="{5D320F6B-8C85-40FA-999C-ED016AA00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41" name="Freeform 28">
                <a:extLst>
                  <a:ext uri="{FF2B5EF4-FFF2-40B4-BE49-F238E27FC236}">
                    <a16:creationId xmlns:a16="http://schemas.microsoft.com/office/drawing/2014/main" id="{BFA75AA3-01DD-47CF-A129-4C2581D7F6BE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25" name="Group 1078">
              <a:extLst>
                <a:ext uri="{FF2B5EF4-FFF2-40B4-BE49-F238E27FC236}">
                  <a16:creationId xmlns:a16="http://schemas.microsoft.com/office/drawing/2014/main" id="{7A44BA6B-0B4E-44A0-B68D-98FDB36A1758}"/>
                </a:ext>
              </a:extLst>
            </p:cNvPr>
            <p:cNvGrpSpPr/>
            <p:nvPr/>
          </p:nvGrpSpPr>
          <p:grpSpPr>
            <a:xfrm flipH="1">
              <a:off x="1232889" y="3413432"/>
              <a:ext cx="143904" cy="340574"/>
              <a:chOff x="5505537" y="930389"/>
              <a:chExt cx="333375" cy="788988"/>
            </a:xfrm>
            <a:solidFill>
              <a:schemeClr val="accent1"/>
            </a:solidFill>
          </p:grpSpPr>
          <p:sp>
            <p:nvSpPr>
              <p:cNvPr id="1038" name="Oval 27">
                <a:extLst>
                  <a:ext uri="{FF2B5EF4-FFF2-40B4-BE49-F238E27FC236}">
                    <a16:creationId xmlns:a16="http://schemas.microsoft.com/office/drawing/2014/main" id="{2B2F9FBC-C12B-4EF6-B9E4-281F2CE81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39" name="Freeform 28">
                <a:extLst>
                  <a:ext uri="{FF2B5EF4-FFF2-40B4-BE49-F238E27FC236}">
                    <a16:creationId xmlns:a16="http://schemas.microsoft.com/office/drawing/2014/main" id="{A40C46A8-B316-4D7A-8D15-29565B559AB8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26" name="Group 1079">
              <a:extLst>
                <a:ext uri="{FF2B5EF4-FFF2-40B4-BE49-F238E27FC236}">
                  <a16:creationId xmlns:a16="http://schemas.microsoft.com/office/drawing/2014/main" id="{85D18D75-2C2F-4F59-B41F-9DB9488B959C}"/>
                </a:ext>
              </a:extLst>
            </p:cNvPr>
            <p:cNvGrpSpPr/>
            <p:nvPr/>
          </p:nvGrpSpPr>
          <p:grpSpPr>
            <a:xfrm flipH="1">
              <a:off x="1396973" y="3413432"/>
              <a:ext cx="143904" cy="340574"/>
              <a:chOff x="5505537" y="930389"/>
              <a:chExt cx="333375" cy="788988"/>
            </a:xfrm>
            <a:solidFill>
              <a:schemeClr val="accent1"/>
            </a:solidFill>
          </p:grpSpPr>
          <p:sp>
            <p:nvSpPr>
              <p:cNvPr id="1036" name="Oval 1089">
                <a:extLst>
                  <a:ext uri="{FF2B5EF4-FFF2-40B4-BE49-F238E27FC236}">
                    <a16:creationId xmlns:a16="http://schemas.microsoft.com/office/drawing/2014/main" id="{4AB9F6CC-721F-405E-B995-A3A0A6ABF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37" name="Freeform 1090">
                <a:extLst>
                  <a:ext uri="{FF2B5EF4-FFF2-40B4-BE49-F238E27FC236}">
                    <a16:creationId xmlns:a16="http://schemas.microsoft.com/office/drawing/2014/main" id="{F3946008-34A3-4AE3-A7A4-6D2A2058B0DE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27" name="Group 1080">
              <a:extLst>
                <a:ext uri="{FF2B5EF4-FFF2-40B4-BE49-F238E27FC236}">
                  <a16:creationId xmlns:a16="http://schemas.microsoft.com/office/drawing/2014/main" id="{CFB027CF-F797-49E7-B516-1771DC709395}"/>
                </a:ext>
              </a:extLst>
            </p:cNvPr>
            <p:cNvGrpSpPr/>
            <p:nvPr/>
          </p:nvGrpSpPr>
          <p:grpSpPr>
            <a:xfrm flipH="1">
              <a:off x="1563145" y="3413432"/>
              <a:ext cx="143904" cy="340574"/>
              <a:chOff x="5505537" y="930389"/>
              <a:chExt cx="333375" cy="788988"/>
            </a:xfrm>
            <a:solidFill>
              <a:schemeClr val="bg1">
                <a:lumMod val="75000"/>
              </a:schemeClr>
            </a:solidFill>
          </p:grpSpPr>
          <p:sp>
            <p:nvSpPr>
              <p:cNvPr id="1034" name="Oval 1087">
                <a:extLst>
                  <a:ext uri="{FF2B5EF4-FFF2-40B4-BE49-F238E27FC236}">
                    <a16:creationId xmlns:a16="http://schemas.microsoft.com/office/drawing/2014/main" id="{94137321-C91E-436E-9D00-A6CCDCF1B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35" name="Freeform 1088">
                <a:extLst>
                  <a:ext uri="{FF2B5EF4-FFF2-40B4-BE49-F238E27FC236}">
                    <a16:creationId xmlns:a16="http://schemas.microsoft.com/office/drawing/2014/main" id="{1B13AAC9-BB0A-4F50-A5E7-9F984D0533BD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28" name="Group 1081">
              <a:extLst>
                <a:ext uri="{FF2B5EF4-FFF2-40B4-BE49-F238E27FC236}">
                  <a16:creationId xmlns:a16="http://schemas.microsoft.com/office/drawing/2014/main" id="{A3D883C2-6E1C-4E36-9384-FF10430A0B16}"/>
                </a:ext>
              </a:extLst>
            </p:cNvPr>
            <p:cNvGrpSpPr/>
            <p:nvPr/>
          </p:nvGrpSpPr>
          <p:grpSpPr>
            <a:xfrm flipH="1">
              <a:off x="1726993" y="3413432"/>
              <a:ext cx="143904" cy="340574"/>
              <a:chOff x="5505537" y="930389"/>
              <a:chExt cx="333375" cy="788988"/>
            </a:xfrm>
            <a:solidFill>
              <a:schemeClr val="bg1">
                <a:lumMod val="75000"/>
              </a:schemeClr>
            </a:solidFill>
          </p:grpSpPr>
          <p:sp>
            <p:nvSpPr>
              <p:cNvPr id="1032" name="Oval 1085">
                <a:extLst>
                  <a:ext uri="{FF2B5EF4-FFF2-40B4-BE49-F238E27FC236}">
                    <a16:creationId xmlns:a16="http://schemas.microsoft.com/office/drawing/2014/main" id="{7D6536C8-300D-43B5-887E-419706277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33" name="Freeform 1086">
                <a:extLst>
                  <a:ext uri="{FF2B5EF4-FFF2-40B4-BE49-F238E27FC236}">
                    <a16:creationId xmlns:a16="http://schemas.microsoft.com/office/drawing/2014/main" id="{E3191BB4-138F-43F9-8A1F-0DBB0DCD1EF5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29" name="Group 1082">
              <a:extLst>
                <a:ext uri="{FF2B5EF4-FFF2-40B4-BE49-F238E27FC236}">
                  <a16:creationId xmlns:a16="http://schemas.microsoft.com/office/drawing/2014/main" id="{005C7476-F992-43A0-9B70-DB4654A6C37F}"/>
                </a:ext>
              </a:extLst>
            </p:cNvPr>
            <p:cNvGrpSpPr/>
            <p:nvPr/>
          </p:nvGrpSpPr>
          <p:grpSpPr>
            <a:xfrm flipH="1">
              <a:off x="1893166" y="3413432"/>
              <a:ext cx="143904" cy="340574"/>
              <a:chOff x="5505537" y="930389"/>
              <a:chExt cx="333375" cy="788988"/>
            </a:xfrm>
            <a:solidFill>
              <a:schemeClr val="bg1">
                <a:lumMod val="75000"/>
              </a:schemeClr>
            </a:solidFill>
          </p:grpSpPr>
          <p:sp>
            <p:nvSpPr>
              <p:cNvPr id="1030" name="Oval 1083">
                <a:extLst>
                  <a:ext uri="{FF2B5EF4-FFF2-40B4-BE49-F238E27FC236}">
                    <a16:creationId xmlns:a16="http://schemas.microsoft.com/office/drawing/2014/main" id="{CCC0449B-169A-488D-A432-8FE57D1C1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2373" y="930389"/>
                <a:ext cx="141288" cy="139700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31" name="Freeform 1084">
                <a:extLst>
                  <a:ext uri="{FF2B5EF4-FFF2-40B4-BE49-F238E27FC236}">
                    <a16:creationId xmlns:a16="http://schemas.microsoft.com/office/drawing/2014/main" id="{08F16A12-32AB-4A6D-8627-C471963CACF8}"/>
                  </a:ext>
                </a:extLst>
              </p:cNvPr>
              <p:cNvSpPr/>
              <p:nvPr/>
            </p:nvSpPr>
            <p:spPr bwMode="auto">
              <a:xfrm>
                <a:off x="5505537" y="1084378"/>
                <a:ext cx="333375" cy="634999"/>
              </a:xfrm>
              <a:custGeom>
                <a:avLst/>
                <a:gdLst>
                  <a:gd name="T0" fmla="*/ 87 w 87"/>
                  <a:gd name="T1" fmla="*/ 24 h 168"/>
                  <a:gd name="T2" fmla="*/ 62 w 87"/>
                  <a:gd name="T3" fmla="*/ 0 h 168"/>
                  <a:gd name="T4" fmla="*/ 37 w 87"/>
                  <a:gd name="T5" fmla="*/ 0 h 168"/>
                  <a:gd name="T6" fmla="*/ 35 w 87"/>
                  <a:gd name="T7" fmla="*/ 0 h 168"/>
                  <a:gd name="T8" fmla="*/ 25 w 87"/>
                  <a:gd name="T9" fmla="*/ 0 h 168"/>
                  <a:gd name="T10" fmla="*/ 0 w 87"/>
                  <a:gd name="T11" fmla="*/ 24 h 168"/>
                  <a:gd name="T12" fmla="*/ 0 w 87"/>
                  <a:gd name="T13" fmla="*/ 24 h 168"/>
                  <a:gd name="T14" fmla="*/ 0 w 87"/>
                  <a:gd name="T15" fmla="*/ 73 h 168"/>
                  <a:gd name="T16" fmla="*/ 8 w 87"/>
                  <a:gd name="T17" fmla="*/ 81 h 168"/>
                  <a:gd name="T18" fmla="*/ 16 w 87"/>
                  <a:gd name="T19" fmla="*/ 73 h 168"/>
                  <a:gd name="T20" fmla="*/ 16 w 87"/>
                  <a:gd name="T21" fmla="*/ 44 h 168"/>
                  <a:gd name="T22" fmla="*/ 16 w 87"/>
                  <a:gd name="T23" fmla="*/ 28 h 168"/>
                  <a:gd name="T24" fmla="*/ 20 w 87"/>
                  <a:gd name="T25" fmla="*/ 28 h 168"/>
                  <a:gd name="T26" fmla="*/ 20 w 87"/>
                  <a:gd name="T27" fmla="*/ 46 h 168"/>
                  <a:gd name="T28" fmla="*/ 20 w 87"/>
                  <a:gd name="T29" fmla="*/ 77 h 168"/>
                  <a:gd name="T30" fmla="*/ 20 w 87"/>
                  <a:gd name="T31" fmla="*/ 81 h 168"/>
                  <a:gd name="T32" fmla="*/ 20 w 87"/>
                  <a:gd name="T33" fmla="*/ 157 h 168"/>
                  <a:gd name="T34" fmla="*/ 31 w 87"/>
                  <a:gd name="T35" fmla="*/ 168 h 168"/>
                  <a:gd name="T36" fmla="*/ 41 w 87"/>
                  <a:gd name="T37" fmla="*/ 157 h 168"/>
                  <a:gd name="T38" fmla="*/ 41 w 87"/>
                  <a:gd name="T39" fmla="*/ 81 h 168"/>
                  <a:gd name="T40" fmla="*/ 46 w 87"/>
                  <a:gd name="T41" fmla="*/ 81 h 168"/>
                  <a:gd name="T42" fmla="*/ 46 w 87"/>
                  <a:gd name="T43" fmla="*/ 157 h 168"/>
                  <a:gd name="T44" fmla="*/ 56 w 87"/>
                  <a:gd name="T45" fmla="*/ 168 h 168"/>
                  <a:gd name="T46" fmla="*/ 67 w 87"/>
                  <a:gd name="T47" fmla="*/ 157 h 168"/>
                  <a:gd name="T48" fmla="*/ 67 w 87"/>
                  <a:gd name="T49" fmla="*/ 81 h 168"/>
                  <a:gd name="T50" fmla="*/ 67 w 87"/>
                  <a:gd name="T51" fmla="*/ 77 h 168"/>
                  <a:gd name="T52" fmla="*/ 67 w 87"/>
                  <a:gd name="T53" fmla="*/ 46 h 168"/>
                  <a:gd name="T54" fmla="*/ 67 w 87"/>
                  <a:gd name="T55" fmla="*/ 28 h 168"/>
                  <a:gd name="T56" fmla="*/ 71 w 87"/>
                  <a:gd name="T57" fmla="*/ 28 h 168"/>
                  <a:gd name="T58" fmla="*/ 71 w 87"/>
                  <a:gd name="T59" fmla="*/ 44 h 168"/>
                  <a:gd name="T60" fmla="*/ 71 w 87"/>
                  <a:gd name="T61" fmla="*/ 73 h 168"/>
                  <a:gd name="T62" fmla="*/ 79 w 87"/>
                  <a:gd name="T63" fmla="*/ 81 h 168"/>
                  <a:gd name="T64" fmla="*/ 87 w 87"/>
                  <a:gd name="T65" fmla="*/ 73 h 168"/>
                  <a:gd name="T66" fmla="*/ 87 w 87"/>
                  <a:gd name="T67" fmla="*/ 24 h 168"/>
                  <a:gd name="T68" fmla="*/ 87 w 87"/>
                  <a:gd name="T69" fmla="*/ 2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" h="168">
                    <a:moveTo>
                      <a:pt x="87" y="24"/>
                    </a:moveTo>
                    <a:cubicBezTo>
                      <a:pt x="87" y="11"/>
                      <a:pt x="75" y="0"/>
                      <a:pt x="6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4" y="81"/>
                      <a:pt x="8" y="81"/>
                    </a:cubicBezTo>
                    <a:cubicBezTo>
                      <a:pt x="13" y="81"/>
                      <a:pt x="16" y="78"/>
                      <a:pt x="16" y="7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20" y="163"/>
                      <a:pt x="25" y="168"/>
                      <a:pt x="31" y="168"/>
                    </a:cubicBezTo>
                    <a:cubicBezTo>
                      <a:pt x="37" y="168"/>
                      <a:pt x="41" y="163"/>
                      <a:pt x="41" y="157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6" y="163"/>
                      <a:pt x="50" y="168"/>
                      <a:pt x="56" y="168"/>
                    </a:cubicBezTo>
                    <a:cubicBezTo>
                      <a:pt x="62" y="168"/>
                      <a:pt x="67" y="163"/>
                      <a:pt x="67" y="157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8"/>
                      <a:pt x="74" y="81"/>
                      <a:pt x="79" y="81"/>
                    </a:cubicBezTo>
                    <a:cubicBezTo>
                      <a:pt x="83" y="81"/>
                      <a:pt x="87" y="78"/>
                      <a:pt x="87" y="7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lose/>
                  </a:path>
                </a:pathLst>
              </a:cu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</p:grpSp>
      <p:sp>
        <p:nvSpPr>
          <p:cNvPr id="1050" name="TextBox 1103">
            <a:extLst>
              <a:ext uri="{FF2B5EF4-FFF2-40B4-BE49-F238E27FC236}">
                <a16:creationId xmlns:a16="http://schemas.microsoft.com/office/drawing/2014/main" id="{56583347-03C6-4FA4-97CE-C2AD9AEEF05A}"/>
              </a:ext>
            </a:extLst>
          </p:cNvPr>
          <p:cNvSpPr txBox="1"/>
          <p:nvPr/>
        </p:nvSpPr>
        <p:spPr>
          <a:xfrm>
            <a:off x="1319029" y="3319470"/>
            <a:ext cx="886781" cy="584775"/>
          </a:xfrm>
          <a:prstGeom prst="rect">
            <a:avLst/>
          </a:prstGeom>
          <a:noFill/>
        </p:spPr>
        <p:txBody>
          <a:bodyPr wrap="none" lIns="91440" tIns="45720" rIns="91440" bIns="45720" rtlCol="0">
            <a:spAutoFit/>
          </a:bodyPr>
          <a:lstStyle/>
          <a:p>
            <a:r>
              <a:rPr lang="id-ID" sz="32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  <a:sym typeface="+mn-lt"/>
              </a:rPr>
              <a:t>55</a:t>
            </a:r>
            <a:r>
              <a:rPr lang="id-ID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  <a:sym typeface="+mn-lt"/>
              </a:rPr>
              <a:t>%</a:t>
            </a:r>
            <a:endParaRPr lang="id-ID" sz="3200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  <a:sym typeface="+mn-lt"/>
            </a:endParaRPr>
          </a:p>
        </p:txBody>
      </p:sp>
      <p:sp>
        <p:nvSpPr>
          <p:cNvPr id="1051" name="TextBox 1104">
            <a:extLst>
              <a:ext uri="{FF2B5EF4-FFF2-40B4-BE49-F238E27FC236}">
                <a16:creationId xmlns:a16="http://schemas.microsoft.com/office/drawing/2014/main" id="{301769CF-CA89-475E-B899-9D57299888B7}"/>
              </a:ext>
            </a:extLst>
          </p:cNvPr>
          <p:cNvSpPr txBox="1"/>
          <p:nvPr/>
        </p:nvSpPr>
        <p:spPr>
          <a:xfrm>
            <a:off x="2287124" y="3360506"/>
            <a:ext cx="736620" cy="503215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id-ID" sz="1335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  <a:sym typeface="+mn-lt"/>
              </a:rPr>
              <a:t>Male</a:t>
            </a:r>
          </a:p>
          <a:p>
            <a:r>
              <a:rPr lang="id-ID" sz="1335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  <a:sym typeface="+mn-lt"/>
              </a:rPr>
              <a:t>user</a:t>
            </a:r>
          </a:p>
        </p:txBody>
      </p:sp>
      <p:grpSp>
        <p:nvGrpSpPr>
          <p:cNvPr id="1052" name="Group 1105">
            <a:extLst>
              <a:ext uri="{FF2B5EF4-FFF2-40B4-BE49-F238E27FC236}">
                <a16:creationId xmlns:a16="http://schemas.microsoft.com/office/drawing/2014/main" id="{7ED1160D-F75B-4E1C-A948-5EA9F9D68A6D}"/>
              </a:ext>
            </a:extLst>
          </p:cNvPr>
          <p:cNvGrpSpPr/>
          <p:nvPr/>
        </p:nvGrpSpPr>
        <p:grpSpPr>
          <a:xfrm>
            <a:off x="1395230" y="5471326"/>
            <a:ext cx="2332937" cy="450631"/>
            <a:chOff x="2481493" y="3414733"/>
            <a:chExt cx="1749703" cy="337973"/>
          </a:xfrm>
        </p:grpSpPr>
        <p:grpSp>
          <p:nvGrpSpPr>
            <p:cNvPr id="1053" name="Group 1106">
              <a:extLst>
                <a:ext uri="{FF2B5EF4-FFF2-40B4-BE49-F238E27FC236}">
                  <a16:creationId xmlns:a16="http://schemas.microsoft.com/office/drawing/2014/main" id="{6DB75B08-E482-4C7F-886E-426FC66DEF1C}"/>
                </a:ext>
              </a:extLst>
            </p:cNvPr>
            <p:cNvGrpSpPr/>
            <p:nvPr/>
          </p:nvGrpSpPr>
          <p:grpSpPr>
            <a:xfrm>
              <a:off x="2481493" y="3414733"/>
              <a:ext cx="157310" cy="337973"/>
              <a:chOff x="5670652" y="1738427"/>
              <a:chExt cx="363539" cy="781050"/>
            </a:xfrm>
            <a:solidFill>
              <a:schemeClr val="accent2"/>
            </a:solidFill>
          </p:grpSpPr>
          <p:sp>
            <p:nvSpPr>
              <p:cNvPr id="1081" name="Oval 25">
                <a:extLst>
                  <a:ext uri="{FF2B5EF4-FFF2-40B4-BE49-F238E27FC236}">
                    <a16:creationId xmlns:a16="http://schemas.microsoft.com/office/drawing/2014/main" id="{50F51D0D-5C8F-465D-A243-08EFBCD53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82" name="Freeform 26">
                <a:extLst>
                  <a:ext uri="{FF2B5EF4-FFF2-40B4-BE49-F238E27FC236}">
                    <a16:creationId xmlns:a16="http://schemas.microsoft.com/office/drawing/2014/main" id="{9CE53B2D-E2C2-496E-BD76-9AA4B1AA6B6E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54" name="Group 1107">
              <a:extLst>
                <a:ext uri="{FF2B5EF4-FFF2-40B4-BE49-F238E27FC236}">
                  <a16:creationId xmlns:a16="http://schemas.microsoft.com/office/drawing/2014/main" id="{E177A431-0F0E-46BF-B9C3-6B3E3C1DCD5C}"/>
                </a:ext>
              </a:extLst>
            </p:cNvPr>
            <p:cNvGrpSpPr/>
            <p:nvPr/>
          </p:nvGrpSpPr>
          <p:grpSpPr>
            <a:xfrm>
              <a:off x="2657709" y="3414733"/>
              <a:ext cx="157310" cy="337973"/>
              <a:chOff x="5670652" y="1738427"/>
              <a:chExt cx="363539" cy="781050"/>
            </a:xfrm>
            <a:solidFill>
              <a:schemeClr val="accent2"/>
            </a:solidFill>
          </p:grpSpPr>
          <p:sp>
            <p:nvSpPr>
              <p:cNvPr id="1079" name="Oval 25">
                <a:extLst>
                  <a:ext uri="{FF2B5EF4-FFF2-40B4-BE49-F238E27FC236}">
                    <a16:creationId xmlns:a16="http://schemas.microsoft.com/office/drawing/2014/main" id="{231304AD-0F84-4BC6-871E-051BDFEE1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80" name="Freeform 26">
                <a:extLst>
                  <a:ext uri="{FF2B5EF4-FFF2-40B4-BE49-F238E27FC236}">
                    <a16:creationId xmlns:a16="http://schemas.microsoft.com/office/drawing/2014/main" id="{ACFD1706-5433-4367-8E87-48C30502EDED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55" name="Group 1108">
              <a:extLst>
                <a:ext uri="{FF2B5EF4-FFF2-40B4-BE49-F238E27FC236}">
                  <a16:creationId xmlns:a16="http://schemas.microsoft.com/office/drawing/2014/main" id="{88DC1FEB-349B-4D32-85FF-85D5F9BB59AF}"/>
                </a:ext>
              </a:extLst>
            </p:cNvPr>
            <p:cNvGrpSpPr/>
            <p:nvPr/>
          </p:nvGrpSpPr>
          <p:grpSpPr>
            <a:xfrm>
              <a:off x="2833924" y="3414733"/>
              <a:ext cx="157310" cy="337973"/>
              <a:chOff x="5670652" y="1738427"/>
              <a:chExt cx="363539" cy="781050"/>
            </a:xfrm>
            <a:solidFill>
              <a:schemeClr val="accent2"/>
            </a:solidFill>
          </p:grpSpPr>
          <p:sp>
            <p:nvSpPr>
              <p:cNvPr id="1077" name="Oval 25">
                <a:extLst>
                  <a:ext uri="{FF2B5EF4-FFF2-40B4-BE49-F238E27FC236}">
                    <a16:creationId xmlns:a16="http://schemas.microsoft.com/office/drawing/2014/main" id="{D489F95E-5B70-47E5-9E5C-90B861352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78" name="Freeform 26">
                <a:extLst>
                  <a:ext uri="{FF2B5EF4-FFF2-40B4-BE49-F238E27FC236}">
                    <a16:creationId xmlns:a16="http://schemas.microsoft.com/office/drawing/2014/main" id="{35BCB34A-D651-4A14-AFE6-E5CF803B1F18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56" name="Group 1109">
              <a:extLst>
                <a:ext uri="{FF2B5EF4-FFF2-40B4-BE49-F238E27FC236}">
                  <a16:creationId xmlns:a16="http://schemas.microsoft.com/office/drawing/2014/main" id="{282375EA-202D-4E83-BA91-5F13898D6CF6}"/>
                </a:ext>
              </a:extLst>
            </p:cNvPr>
            <p:cNvGrpSpPr/>
            <p:nvPr/>
          </p:nvGrpSpPr>
          <p:grpSpPr>
            <a:xfrm>
              <a:off x="3010140" y="3414733"/>
              <a:ext cx="157310" cy="337973"/>
              <a:chOff x="5670652" y="1738427"/>
              <a:chExt cx="363539" cy="781050"/>
            </a:xfrm>
            <a:solidFill>
              <a:schemeClr val="accent2"/>
            </a:solidFill>
          </p:grpSpPr>
          <p:sp>
            <p:nvSpPr>
              <p:cNvPr id="1075" name="Oval 25">
                <a:extLst>
                  <a:ext uri="{FF2B5EF4-FFF2-40B4-BE49-F238E27FC236}">
                    <a16:creationId xmlns:a16="http://schemas.microsoft.com/office/drawing/2014/main" id="{4AB1A9D1-2B2B-476F-BAE2-BEC8A3A94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76" name="Freeform 26">
                <a:extLst>
                  <a:ext uri="{FF2B5EF4-FFF2-40B4-BE49-F238E27FC236}">
                    <a16:creationId xmlns:a16="http://schemas.microsoft.com/office/drawing/2014/main" id="{2BBE47BE-EE84-4F35-88FB-F564AC8E6DCC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57" name="Group 1110">
              <a:extLst>
                <a:ext uri="{FF2B5EF4-FFF2-40B4-BE49-F238E27FC236}">
                  <a16:creationId xmlns:a16="http://schemas.microsoft.com/office/drawing/2014/main" id="{0B9B1A15-44BD-41DB-B9BA-648AC250DCAB}"/>
                </a:ext>
              </a:extLst>
            </p:cNvPr>
            <p:cNvGrpSpPr/>
            <p:nvPr/>
          </p:nvGrpSpPr>
          <p:grpSpPr>
            <a:xfrm>
              <a:off x="3186355" y="3414733"/>
              <a:ext cx="157310" cy="337973"/>
              <a:chOff x="5670652" y="1738427"/>
              <a:chExt cx="363539" cy="781050"/>
            </a:xfrm>
            <a:solidFill>
              <a:schemeClr val="accent2"/>
            </a:solidFill>
          </p:grpSpPr>
          <p:sp>
            <p:nvSpPr>
              <p:cNvPr id="1073" name="Oval 25">
                <a:extLst>
                  <a:ext uri="{FF2B5EF4-FFF2-40B4-BE49-F238E27FC236}">
                    <a16:creationId xmlns:a16="http://schemas.microsoft.com/office/drawing/2014/main" id="{F10319FA-C9BF-4741-8AED-8FD21F4EC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74" name="Freeform 26">
                <a:extLst>
                  <a:ext uri="{FF2B5EF4-FFF2-40B4-BE49-F238E27FC236}">
                    <a16:creationId xmlns:a16="http://schemas.microsoft.com/office/drawing/2014/main" id="{3B89AD88-7286-491C-A61A-712B883675B2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58" name="Group 1111">
              <a:extLst>
                <a:ext uri="{FF2B5EF4-FFF2-40B4-BE49-F238E27FC236}">
                  <a16:creationId xmlns:a16="http://schemas.microsoft.com/office/drawing/2014/main" id="{67F69690-1A69-49A8-BDF4-E7C91342A0CC}"/>
                </a:ext>
              </a:extLst>
            </p:cNvPr>
            <p:cNvGrpSpPr/>
            <p:nvPr/>
          </p:nvGrpSpPr>
          <p:grpSpPr>
            <a:xfrm>
              <a:off x="3362571" y="3414733"/>
              <a:ext cx="157310" cy="337973"/>
              <a:chOff x="5670652" y="1738427"/>
              <a:chExt cx="363539" cy="781050"/>
            </a:xfrm>
            <a:solidFill>
              <a:schemeClr val="accent2"/>
            </a:solidFill>
          </p:grpSpPr>
          <p:sp>
            <p:nvSpPr>
              <p:cNvPr id="1071" name="Oval 25">
                <a:extLst>
                  <a:ext uri="{FF2B5EF4-FFF2-40B4-BE49-F238E27FC236}">
                    <a16:creationId xmlns:a16="http://schemas.microsoft.com/office/drawing/2014/main" id="{8566114F-49EC-4FA3-BD3E-645B920FC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72" name="Freeform 26">
                <a:extLst>
                  <a:ext uri="{FF2B5EF4-FFF2-40B4-BE49-F238E27FC236}">
                    <a16:creationId xmlns:a16="http://schemas.microsoft.com/office/drawing/2014/main" id="{699492A1-3B17-469F-936F-9A70BA8331D7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rgbClr val="DB6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59" name="Group 1112">
              <a:extLst>
                <a:ext uri="{FF2B5EF4-FFF2-40B4-BE49-F238E27FC236}">
                  <a16:creationId xmlns:a16="http://schemas.microsoft.com/office/drawing/2014/main" id="{753722F6-0425-4F64-B4DC-662B4DE9E1A9}"/>
                </a:ext>
              </a:extLst>
            </p:cNvPr>
            <p:cNvGrpSpPr/>
            <p:nvPr/>
          </p:nvGrpSpPr>
          <p:grpSpPr>
            <a:xfrm>
              <a:off x="3538787" y="3414733"/>
              <a:ext cx="157310" cy="337973"/>
              <a:chOff x="5670652" y="1738427"/>
              <a:chExt cx="363539" cy="781050"/>
            </a:xfrm>
            <a:solidFill>
              <a:schemeClr val="bg1">
                <a:lumMod val="75000"/>
              </a:schemeClr>
            </a:solidFill>
          </p:grpSpPr>
          <p:sp>
            <p:nvSpPr>
              <p:cNvPr id="1069" name="Oval 25">
                <a:extLst>
                  <a:ext uri="{FF2B5EF4-FFF2-40B4-BE49-F238E27FC236}">
                    <a16:creationId xmlns:a16="http://schemas.microsoft.com/office/drawing/2014/main" id="{1922D654-DDD0-4420-A790-B8E4325EC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70" name="Freeform 26">
                <a:extLst>
                  <a:ext uri="{FF2B5EF4-FFF2-40B4-BE49-F238E27FC236}">
                    <a16:creationId xmlns:a16="http://schemas.microsoft.com/office/drawing/2014/main" id="{10498929-7EDA-4112-B805-C17D2FA53F4A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60" name="Group 1113">
              <a:extLst>
                <a:ext uri="{FF2B5EF4-FFF2-40B4-BE49-F238E27FC236}">
                  <a16:creationId xmlns:a16="http://schemas.microsoft.com/office/drawing/2014/main" id="{2362285A-BAFA-4820-BDB8-03659CA4C6A6}"/>
                </a:ext>
              </a:extLst>
            </p:cNvPr>
            <p:cNvGrpSpPr/>
            <p:nvPr/>
          </p:nvGrpSpPr>
          <p:grpSpPr>
            <a:xfrm>
              <a:off x="3715003" y="3414733"/>
              <a:ext cx="157310" cy="337973"/>
              <a:chOff x="5670652" y="1738427"/>
              <a:chExt cx="363539" cy="781050"/>
            </a:xfrm>
            <a:solidFill>
              <a:schemeClr val="bg1">
                <a:lumMod val="75000"/>
              </a:schemeClr>
            </a:solidFill>
          </p:grpSpPr>
          <p:sp>
            <p:nvSpPr>
              <p:cNvPr id="1067" name="Oval 25">
                <a:extLst>
                  <a:ext uri="{FF2B5EF4-FFF2-40B4-BE49-F238E27FC236}">
                    <a16:creationId xmlns:a16="http://schemas.microsoft.com/office/drawing/2014/main" id="{666FEC39-19A4-4D0B-908A-DDCCF55F1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68" name="Freeform 26">
                <a:extLst>
                  <a:ext uri="{FF2B5EF4-FFF2-40B4-BE49-F238E27FC236}">
                    <a16:creationId xmlns:a16="http://schemas.microsoft.com/office/drawing/2014/main" id="{2AD0FF2B-79C7-4B04-8D1E-AF466EA4213D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61" name="Group 1114">
              <a:extLst>
                <a:ext uri="{FF2B5EF4-FFF2-40B4-BE49-F238E27FC236}">
                  <a16:creationId xmlns:a16="http://schemas.microsoft.com/office/drawing/2014/main" id="{ED8BEEC7-D16E-4F7D-82F8-096CFA34A9E0}"/>
                </a:ext>
              </a:extLst>
            </p:cNvPr>
            <p:cNvGrpSpPr/>
            <p:nvPr/>
          </p:nvGrpSpPr>
          <p:grpSpPr>
            <a:xfrm>
              <a:off x="3897671" y="3414733"/>
              <a:ext cx="157310" cy="337973"/>
              <a:chOff x="5670652" y="1738427"/>
              <a:chExt cx="363539" cy="781050"/>
            </a:xfrm>
            <a:solidFill>
              <a:schemeClr val="bg1">
                <a:lumMod val="75000"/>
              </a:schemeClr>
            </a:solidFill>
          </p:grpSpPr>
          <p:sp>
            <p:nvSpPr>
              <p:cNvPr id="1065" name="Oval 25">
                <a:extLst>
                  <a:ext uri="{FF2B5EF4-FFF2-40B4-BE49-F238E27FC236}">
                    <a16:creationId xmlns:a16="http://schemas.microsoft.com/office/drawing/2014/main" id="{F1C3F0B9-B766-423B-BE38-EABA5D221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66" name="Freeform 26">
                <a:extLst>
                  <a:ext uri="{FF2B5EF4-FFF2-40B4-BE49-F238E27FC236}">
                    <a16:creationId xmlns:a16="http://schemas.microsoft.com/office/drawing/2014/main" id="{004C53B0-060A-4BA1-9800-2D2C4797A501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  <p:grpSp>
          <p:nvGrpSpPr>
            <p:cNvPr id="1062" name="Group 1115">
              <a:extLst>
                <a:ext uri="{FF2B5EF4-FFF2-40B4-BE49-F238E27FC236}">
                  <a16:creationId xmlns:a16="http://schemas.microsoft.com/office/drawing/2014/main" id="{BC7B699F-157B-4129-8CBC-15DC0542346F}"/>
                </a:ext>
              </a:extLst>
            </p:cNvPr>
            <p:cNvGrpSpPr/>
            <p:nvPr/>
          </p:nvGrpSpPr>
          <p:grpSpPr>
            <a:xfrm>
              <a:off x="4073886" y="3414733"/>
              <a:ext cx="157310" cy="337973"/>
              <a:chOff x="5670652" y="1738427"/>
              <a:chExt cx="363539" cy="781050"/>
            </a:xfrm>
            <a:solidFill>
              <a:schemeClr val="bg1">
                <a:lumMod val="75000"/>
              </a:schemeClr>
            </a:solidFill>
          </p:grpSpPr>
          <p:sp>
            <p:nvSpPr>
              <p:cNvPr id="1063" name="Oval 25">
                <a:extLst>
                  <a:ext uri="{FF2B5EF4-FFF2-40B4-BE49-F238E27FC236}">
                    <a16:creationId xmlns:a16="http://schemas.microsoft.com/office/drawing/2014/main" id="{D65AC535-1A89-4C13-B297-E573C0E00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1760" y="1738427"/>
                <a:ext cx="141288" cy="139700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  <p:sp>
            <p:nvSpPr>
              <p:cNvPr id="1064" name="Freeform 26">
                <a:extLst>
                  <a:ext uri="{FF2B5EF4-FFF2-40B4-BE49-F238E27FC236}">
                    <a16:creationId xmlns:a16="http://schemas.microsoft.com/office/drawing/2014/main" id="{A799ABD3-7951-4385-A85E-A46218082066}"/>
                  </a:ext>
                </a:extLst>
              </p:cNvPr>
              <p:cNvSpPr/>
              <p:nvPr/>
            </p:nvSpPr>
            <p:spPr bwMode="auto">
              <a:xfrm>
                <a:off x="5670652" y="1889240"/>
                <a:ext cx="363539" cy="630237"/>
              </a:xfrm>
              <a:custGeom>
                <a:avLst/>
                <a:gdLst>
                  <a:gd name="T0" fmla="*/ 94 w 95"/>
                  <a:gd name="T1" fmla="*/ 64 h 167"/>
                  <a:gd name="T2" fmla="*/ 80 w 95"/>
                  <a:gd name="T3" fmla="*/ 19 h 167"/>
                  <a:gd name="T4" fmla="*/ 79 w 95"/>
                  <a:gd name="T5" fmla="*/ 18 h 167"/>
                  <a:gd name="T6" fmla="*/ 56 w 95"/>
                  <a:gd name="T7" fmla="*/ 0 h 167"/>
                  <a:gd name="T8" fmla="*/ 49 w 95"/>
                  <a:gd name="T9" fmla="*/ 0 h 167"/>
                  <a:gd name="T10" fmla="*/ 46 w 95"/>
                  <a:gd name="T11" fmla="*/ 0 h 167"/>
                  <a:gd name="T12" fmla="*/ 39 w 95"/>
                  <a:gd name="T13" fmla="*/ 0 h 167"/>
                  <a:gd name="T14" fmla="*/ 16 w 95"/>
                  <a:gd name="T15" fmla="*/ 18 h 167"/>
                  <a:gd name="T16" fmla="*/ 15 w 95"/>
                  <a:gd name="T17" fmla="*/ 19 h 167"/>
                  <a:gd name="T18" fmla="*/ 1 w 95"/>
                  <a:gd name="T19" fmla="*/ 64 h 167"/>
                  <a:gd name="T20" fmla="*/ 5 w 95"/>
                  <a:gd name="T21" fmla="*/ 73 h 167"/>
                  <a:gd name="T22" fmla="*/ 15 w 95"/>
                  <a:gd name="T23" fmla="*/ 69 h 167"/>
                  <a:gd name="T24" fmla="*/ 28 w 95"/>
                  <a:gd name="T25" fmla="*/ 25 h 167"/>
                  <a:gd name="T26" fmla="*/ 32 w 95"/>
                  <a:gd name="T27" fmla="*/ 25 h 167"/>
                  <a:gd name="T28" fmla="*/ 8 w 95"/>
                  <a:gd name="T29" fmla="*/ 100 h 167"/>
                  <a:gd name="T30" fmla="*/ 27 w 95"/>
                  <a:gd name="T31" fmla="*/ 100 h 167"/>
                  <a:gd name="T32" fmla="*/ 27 w 95"/>
                  <a:gd name="T33" fmla="*/ 158 h 167"/>
                  <a:gd name="T34" fmla="*/ 36 w 95"/>
                  <a:gd name="T35" fmla="*/ 167 h 167"/>
                  <a:gd name="T36" fmla="*/ 44 w 95"/>
                  <a:gd name="T37" fmla="*/ 158 h 167"/>
                  <a:gd name="T38" fmla="*/ 44 w 95"/>
                  <a:gd name="T39" fmla="*/ 100 h 167"/>
                  <a:gd name="T40" fmla="*/ 51 w 95"/>
                  <a:gd name="T41" fmla="*/ 100 h 167"/>
                  <a:gd name="T42" fmla="*/ 51 w 95"/>
                  <a:gd name="T43" fmla="*/ 158 h 167"/>
                  <a:gd name="T44" fmla="*/ 59 w 95"/>
                  <a:gd name="T45" fmla="*/ 167 h 167"/>
                  <a:gd name="T46" fmla="*/ 68 w 95"/>
                  <a:gd name="T47" fmla="*/ 158 h 167"/>
                  <a:gd name="T48" fmla="*/ 68 w 95"/>
                  <a:gd name="T49" fmla="*/ 100 h 167"/>
                  <a:gd name="T50" fmla="*/ 87 w 95"/>
                  <a:gd name="T51" fmla="*/ 100 h 167"/>
                  <a:gd name="T52" fmla="*/ 63 w 95"/>
                  <a:gd name="T53" fmla="*/ 25 h 167"/>
                  <a:gd name="T54" fmla="*/ 67 w 95"/>
                  <a:gd name="T55" fmla="*/ 25 h 167"/>
                  <a:gd name="T56" fmla="*/ 80 w 95"/>
                  <a:gd name="T57" fmla="*/ 69 h 167"/>
                  <a:gd name="T58" fmla="*/ 90 w 95"/>
                  <a:gd name="T59" fmla="*/ 73 h 167"/>
                  <a:gd name="T60" fmla="*/ 94 w 95"/>
                  <a:gd name="T6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167">
                    <a:moveTo>
                      <a:pt x="94" y="64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79" y="18"/>
                      <a:pt x="79" y="18"/>
                    </a:cubicBezTo>
                    <a:cubicBezTo>
                      <a:pt x="74" y="4"/>
                      <a:pt x="61" y="0"/>
                      <a:pt x="56" y="0"/>
                    </a:cubicBezTo>
                    <a:cubicBezTo>
                      <a:pt x="52" y="0"/>
                      <a:pt x="53" y="0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2" y="0"/>
                      <a:pt x="43" y="0"/>
                      <a:pt x="39" y="0"/>
                    </a:cubicBezTo>
                    <a:cubicBezTo>
                      <a:pt x="34" y="0"/>
                      <a:pt x="21" y="4"/>
                      <a:pt x="16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8"/>
                      <a:pt x="2" y="72"/>
                      <a:pt x="5" y="73"/>
                    </a:cubicBezTo>
                    <a:cubicBezTo>
                      <a:pt x="9" y="74"/>
                      <a:pt x="13" y="72"/>
                      <a:pt x="15" y="6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58"/>
                      <a:pt x="27" y="158"/>
                      <a:pt x="27" y="158"/>
                    </a:cubicBezTo>
                    <a:cubicBezTo>
                      <a:pt x="27" y="163"/>
                      <a:pt x="31" y="167"/>
                      <a:pt x="36" y="167"/>
                    </a:cubicBezTo>
                    <a:cubicBezTo>
                      <a:pt x="41" y="167"/>
                      <a:pt x="44" y="163"/>
                      <a:pt x="44" y="15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63"/>
                      <a:pt x="54" y="167"/>
                      <a:pt x="59" y="167"/>
                    </a:cubicBezTo>
                    <a:cubicBezTo>
                      <a:pt x="64" y="167"/>
                      <a:pt x="68" y="163"/>
                      <a:pt x="68" y="15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2" y="72"/>
                      <a:pt x="86" y="74"/>
                      <a:pt x="90" y="73"/>
                    </a:cubicBezTo>
                    <a:cubicBezTo>
                      <a:pt x="93" y="72"/>
                      <a:pt x="95" y="68"/>
                      <a:pt x="94" y="64"/>
                    </a:cubicBezTo>
                    <a:close/>
                  </a:path>
                </a:pathLst>
              </a:cu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62560" tIns="81280" rIns="162560" bIns="81280" numCol="1" anchor="t" anchorCtr="0" compatLnSpc="1"/>
              <a:lstStyle/>
              <a:p>
                <a:endParaRPr lang="id-ID" sz="2400">
                  <a:solidFill>
                    <a:srgbClr val="40404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  <a:sym typeface="+mn-lt"/>
                </a:endParaRPr>
              </a:p>
            </p:txBody>
          </p:sp>
        </p:grpSp>
      </p:grpSp>
      <p:sp>
        <p:nvSpPr>
          <p:cNvPr id="1083" name="TextBox 1136">
            <a:extLst>
              <a:ext uri="{FF2B5EF4-FFF2-40B4-BE49-F238E27FC236}">
                <a16:creationId xmlns:a16="http://schemas.microsoft.com/office/drawing/2014/main" id="{D43D309A-2D23-4595-883A-93419B85E913}"/>
              </a:ext>
            </a:extLst>
          </p:cNvPr>
          <p:cNvSpPr txBox="1"/>
          <p:nvPr/>
        </p:nvSpPr>
        <p:spPr>
          <a:xfrm>
            <a:off x="1319029" y="4806970"/>
            <a:ext cx="899605" cy="584775"/>
          </a:xfrm>
          <a:prstGeom prst="rect">
            <a:avLst/>
          </a:prstGeom>
          <a:noFill/>
        </p:spPr>
        <p:txBody>
          <a:bodyPr wrap="none" lIns="91440" tIns="45720" rIns="91440" bIns="45720" rtlCol="0">
            <a:spAutoFit/>
          </a:bodyPr>
          <a:lstStyle/>
          <a:p>
            <a:r>
              <a:rPr lang="id-ID" sz="3200" dirty="0">
                <a:solidFill>
                  <a:srgbClr val="DB6075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  <a:sym typeface="+mn-lt"/>
              </a:rPr>
              <a:t>45</a:t>
            </a:r>
            <a:r>
              <a:rPr lang="id-ID" dirty="0">
                <a:solidFill>
                  <a:srgbClr val="DB6075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  <a:sym typeface="+mn-lt"/>
              </a:rPr>
              <a:t>%</a:t>
            </a:r>
            <a:endParaRPr lang="id-ID" sz="3200" dirty="0">
              <a:solidFill>
                <a:srgbClr val="DB6075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  <a:sym typeface="+mn-lt"/>
            </a:endParaRPr>
          </a:p>
        </p:txBody>
      </p:sp>
      <p:sp>
        <p:nvSpPr>
          <p:cNvPr id="1084" name="TextBox 1137">
            <a:extLst>
              <a:ext uri="{FF2B5EF4-FFF2-40B4-BE49-F238E27FC236}">
                <a16:creationId xmlns:a16="http://schemas.microsoft.com/office/drawing/2014/main" id="{3F1C4863-239C-4574-B0B5-6A02E681B08C}"/>
              </a:ext>
            </a:extLst>
          </p:cNvPr>
          <p:cNvSpPr txBox="1"/>
          <p:nvPr/>
        </p:nvSpPr>
        <p:spPr>
          <a:xfrm>
            <a:off x="2287126" y="4848006"/>
            <a:ext cx="965753" cy="503215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id-ID" sz="1335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  <a:sym typeface="+mn-lt"/>
              </a:rPr>
              <a:t>female</a:t>
            </a:r>
          </a:p>
          <a:p>
            <a:r>
              <a:rPr lang="id-ID" sz="1335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  <a:sym typeface="+mn-lt"/>
              </a:rPr>
              <a:t>user</a:t>
            </a:r>
          </a:p>
        </p:txBody>
      </p:sp>
      <p:cxnSp>
        <p:nvCxnSpPr>
          <p:cNvPr id="1085" name="Straight Connector 1138">
            <a:extLst>
              <a:ext uri="{FF2B5EF4-FFF2-40B4-BE49-F238E27FC236}">
                <a16:creationId xmlns:a16="http://schemas.microsoft.com/office/drawing/2014/main" id="{0C33F39D-89A2-4EEC-9BEA-66A9F3D8B55E}"/>
              </a:ext>
            </a:extLst>
          </p:cNvPr>
          <p:cNvCxnSpPr/>
          <p:nvPr/>
        </p:nvCxnSpPr>
        <p:spPr>
          <a:xfrm>
            <a:off x="1319028" y="4673984"/>
            <a:ext cx="2882900" cy="0"/>
          </a:xfrm>
          <a:prstGeom prst="line">
            <a:avLst/>
          </a:prstGeom>
          <a:ln>
            <a:solidFill>
              <a:schemeClr val="tx1">
                <a:lumMod val="60000"/>
                <a:lumOff val="4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7" name="文本框 1086">
            <a:extLst>
              <a:ext uri="{FF2B5EF4-FFF2-40B4-BE49-F238E27FC236}">
                <a16:creationId xmlns:a16="http://schemas.microsoft.com/office/drawing/2014/main" id="{7F53405B-9366-49B9-B62E-BB8E23498831}"/>
              </a:ext>
            </a:extLst>
          </p:cNvPr>
          <p:cNvSpPr txBox="1"/>
          <p:nvPr/>
        </p:nvSpPr>
        <p:spPr>
          <a:xfrm>
            <a:off x="1271779" y="191923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1088" name="文本框 1087">
            <a:extLst>
              <a:ext uri="{FF2B5EF4-FFF2-40B4-BE49-F238E27FC236}">
                <a16:creationId xmlns:a16="http://schemas.microsoft.com/office/drawing/2014/main" id="{B7656D43-7CF8-4CD2-9F6F-724F7D74A772}"/>
              </a:ext>
            </a:extLst>
          </p:cNvPr>
          <p:cNvSpPr txBox="1"/>
          <p:nvPr/>
        </p:nvSpPr>
        <p:spPr>
          <a:xfrm>
            <a:off x="1349635" y="2309831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1020607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2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050" grpId="0"/>
      <p:bldP spid="1051" grpId="0"/>
      <p:bldP spid="1083" grpId="0"/>
      <p:bldP spid="1084" grpId="0"/>
      <p:bldP spid="1087" grpId="0"/>
      <p:bldP spid="108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181432" cy="830997"/>
            <a:chOff x="281198" y="341316"/>
            <a:chExt cx="4181432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22369" cy="701083"/>
              <a:chOff x="1000374" y="482613"/>
              <a:chExt cx="3622369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2236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521683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18" name="Group 20">
            <a:extLst>
              <a:ext uri="{FF2B5EF4-FFF2-40B4-BE49-F238E27FC236}">
                <a16:creationId xmlns:a16="http://schemas.microsoft.com/office/drawing/2014/main" id="{40D43828-9EFE-42E2-98A5-18AE6BFECA6D}"/>
              </a:ext>
            </a:extLst>
          </p:cNvPr>
          <p:cNvGrpSpPr/>
          <p:nvPr/>
        </p:nvGrpSpPr>
        <p:grpSpPr>
          <a:xfrm>
            <a:off x="2038352" y="4087284"/>
            <a:ext cx="2681817" cy="660400"/>
            <a:chOff x="1528763" y="3065463"/>
            <a:chExt cx="2011363" cy="495300"/>
          </a:xfrm>
          <a:solidFill>
            <a:srgbClr val="E80A64">
              <a:alpha val="64000"/>
            </a:srgbClr>
          </a:solidFill>
        </p:grpSpPr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36A444F3-42EE-4A77-AB76-A08969D7E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763" y="3065463"/>
              <a:ext cx="2011363" cy="495300"/>
            </a:xfrm>
            <a:custGeom>
              <a:avLst/>
              <a:gdLst>
                <a:gd name="T0" fmla="*/ 61 w 1045"/>
                <a:gd name="T1" fmla="*/ 164 h 257"/>
                <a:gd name="T2" fmla="*/ 61 w 1045"/>
                <a:gd name="T3" fmla="*/ 101 h 257"/>
                <a:gd name="T4" fmla="*/ 69 w 1045"/>
                <a:gd name="T5" fmla="*/ 57 h 257"/>
                <a:gd name="T6" fmla="*/ 91 w 1045"/>
                <a:gd name="T7" fmla="*/ 29 h 257"/>
                <a:gd name="T8" fmla="*/ 141 w 1045"/>
                <a:gd name="T9" fmla="*/ 6 h 257"/>
                <a:gd name="T10" fmla="*/ 208 w 1045"/>
                <a:gd name="T11" fmla="*/ 0 h 257"/>
                <a:gd name="T12" fmla="*/ 1045 w 1045"/>
                <a:gd name="T13" fmla="*/ 0 h 257"/>
                <a:gd name="T14" fmla="*/ 1045 w 1045"/>
                <a:gd name="T15" fmla="*/ 0 h 257"/>
                <a:gd name="T16" fmla="*/ 985 w 1045"/>
                <a:gd name="T17" fmla="*/ 6 h 257"/>
                <a:gd name="T18" fmla="*/ 935 w 1045"/>
                <a:gd name="T19" fmla="*/ 29 h 257"/>
                <a:gd name="T20" fmla="*/ 913 w 1045"/>
                <a:gd name="T21" fmla="*/ 57 h 257"/>
                <a:gd name="T22" fmla="*/ 909 w 1045"/>
                <a:gd name="T23" fmla="*/ 68 h 257"/>
                <a:gd name="T24" fmla="*/ 208 w 1045"/>
                <a:gd name="T25" fmla="*/ 68 h 257"/>
                <a:gd name="T26" fmla="*/ 159 w 1045"/>
                <a:gd name="T27" fmla="*/ 72 h 257"/>
                <a:gd name="T28" fmla="*/ 140 w 1045"/>
                <a:gd name="T29" fmla="*/ 77 h 257"/>
                <a:gd name="T30" fmla="*/ 132 w 1045"/>
                <a:gd name="T31" fmla="*/ 84 h 257"/>
                <a:gd name="T32" fmla="*/ 129 w 1045"/>
                <a:gd name="T33" fmla="*/ 101 h 257"/>
                <a:gd name="T34" fmla="*/ 129 w 1045"/>
                <a:gd name="T35" fmla="*/ 164 h 257"/>
                <a:gd name="T36" fmla="*/ 187 w 1045"/>
                <a:gd name="T37" fmla="*/ 164 h 257"/>
                <a:gd name="T38" fmla="*/ 94 w 1045"/>
                <a:gd name="T39" fmla="*/ 257 h 257"/>
                <a:gd name="T40" fmla="*/ 0 w 1045"/>
                <a:gd name="T41" fmla="*/ 164 h 257"/>
                <a:gd name="T42" fmla="*/ 61 w 1045"/>
                <a:gd name="T43" fmla="*/ 16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5" h="257">
                  <a:moveTo>
                    <a:pt x="61" y="164"/>
                  </a:moveTo>
                  <a:cubicBezTo>
                    <a:pt x="61" y="101"/>
                    <a:pt x="61" y="101"/>
                    <a:pt x="61" y="101"/>
                  </a:cubicBezTo>
                  <a:cubicBezTo>
                    <a:pt x="61" y="87"/>
                    <a:pt x="63" y="72"/>
                    <a:pt x="69" y="57"/>
                  </a:cubicBezTo>
                  <a:cubicBezTo>
                    <a:pt x="74" y="46"/>
                    <a:pt x="81" y="36"/>
                    <a:pt x="91" y="29"/>
                  </a:cubicBezTo>
                  <a:cubicBezTo>
                    <a:pt x="105" y="17"/>
                    <a:pt x="122" y="10"/>
                    <a:pt x="141" y="6"/>
                  </a:cubicBezTo>
                  <a:cubicBezTo>
                    <a:pt x="160" y="2"/>
                    <a:pt x="182" y="0"/>
                    <a:pt x="208" y="0"/>
                  </a:cubicBezTo>
                  <a:cubicBezTo>
                    <a:pt x="1045" y="0"/>
                    <a:pt x="1045" y="0"/>
                    <a:pt x="1045" y="0"/>
                  </a:cubicBezTo>
                  <a:cubicBezTo>
                    <a:pt x="1045" y="0"/>
                    <a:pt x="1045" y="0"/>
                    <a:pt x="1045" y="0"/>
                  </a:cubicBezTo>
                  <a:cubicBezTo>
                    <a:pt x="1022" y="1"/>
                    <a:pt x="1002" y="2"/>
                    <a:pt x="985" y="6"/>
                  </a:cubicBezTo>
                  <a:cubicBezTo>
                    <a:pt x="966" y="10"/>
                    <a:pt x="949" y="17"/>
                    <a:pt x="935" y="29"/>
                  </a:cubicBezTo>
                  <a:cubicBezTo>
                    <a:pt x="925" y="36"/>
                    <a:pt x="918" y="46"/>
                    <a:pt x="913" y="57"/>
                  </a:cubicBezTo>
                  <a:cubicBezTo>
                    <a:pt x="911" y="61"/>
                    <a:pt x="910" y="65"/>
                    <a:pt x="909" y="68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187" y="68"/>
                    <a:pt x="171" y="70"/>
                    <a:pt x="159" y="72"/>
                  </a:cubicBezTo>
                  <a:cubicBezTo>
                    <a:pt x="151" y="73"/>
                    <a:pt x="144" y="75"/>
                    <a:pt x="140" y="77"/>
                  </a:cubicBezTo>
                  <a:cubicBezTo>
                    <a:pt x="134" y="80"/>
                    <a:pt x="133" y="82"/>
                    <a:pt x="132" y="84"/>
                  </a:cubicBezTo>
                  <a:cubicBezTo>
                    <a:pt x="130" y="87"/>
                    <a:pt x="129" y="92"/>
                    <a:pt x="129" y="101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94" y="257"/>
                    <a:pt x="94" y="257"/>
                    <a:pt x="94" y="257"/>
                  </a:cubicBezTo>
                  <a:cubicBezTo>
                    <a:pt x="0" y="164"/>
                    <a:pt x="0" y="164"/>
                    <a:pt x="0" y="164"/>
                  </a:cubicBezTo>
                  <a:lnTo>
                    <a:pt x="61" y="1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A25FE80-9798-420C-9985-C017D94E6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3065463"/>
              <a:ext cx="298450" cy="131762"/>
            </a:xfrm>
            <a:custGeom>
              <a:avLst/>
              <a:gdLst>
                <a:gd name="T0" fmla="*/ 29 w 155"/>
                <a:gd name="T1" fmla="*/ 13 h 68"/>
                <a:gd name="T2" fmla="*/ 48 w 155"/>
                <a:gd name="T3" fmla="*/ 0 h 68"/>
                <a:gd name="T4" fmla="*/ 155 w 155"/>
                <a:gd name="T5" fmla="*/ 0 h 68"/>
                <a:gd name="T6" fmla="*/ 155 w 155"/>
                <a:gd name="T7" fmla="*/ 0 h 68"/>
                <a:gd name="T8" fmla="*/ 95 w 155"/>
                <a:gd name="T9" fmla="*/ 6 h 68"/>
                <a:gd name="T10" fmla="*/ 45 w 155"/>
                <a:gd name="T11" fmla="*/ 29 h 68"/>
                <a:gd name="T12" fmla="*/ 23 w 155"/>
                <a:gd name="T13" fmla="*/ 57 h 68"/>
                <a:gd name="T14" fmla="*/ 19 w 155"/>
                <a:gd name="T15" fmla="*/ 68 h 68"/>
                <a:gd name="T16" fmla="*/ 0 w 155"/>
                <a:gd name="T17" fmla="*/ 68 h 68"/>
                <a:gd name="T18" fmla="*/ 7 w 155"/>
                <a:gd name="T19" fmla="*/ 41 h 68"/>
                <a:gd name="T20" fmla="*/ 29 w 155"/>
                <a:gd name="T21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5" h="68">
                  <a:moveTo>
                    <a:pt x="29" y="13"/>
                  </a:moveTo>
                  <a:cubicBezTo>
                    <a:pt x="35" y="8"/>
                    <a:pt x="41" y="4"/>
                    <a:pt x="48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32" y="1"/>
                    <a:pt x="112" y="2"/>
                    <a:pt x="95" y="6"/>
                  </a:cubicBezTo>
                  <a:cubicBezTo>
                    <a:pt x="76" y="10"/>
                    <a:pt x="59" y="17"/>
                    <a:pt x="45" y="29"/>
                  </a:cubicBezTo>
                  <a:cubicBezTo>
                    <a:pt x="35" y="36"/>
                    <a:pt x="28" y="46"/>
                    <a:pt x="23" y="57"/>
                  </a:cubicBezTo>
                  <a:cubicBezTo>
                    <a:pt x="21" y="61"/>
                    <a:pt x="20" y="65"/>
                    <a:pt x="19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59"/>
                    <a:pt x="3" y="50"/>
                    <a:pt x="7" y="41"/>
                  </a:cubicBezTo>
                  <a:cubicBezTo>
                    <a:pt x="12" y="30"/>
                    <a:pt x="19" y="20"/>
                    <a:pt x="29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</p:grpSp>
      <p:grpSp>
        <p:nvGrpSpPr>
          <p:cNvPr id="21" name="Group 16">
            <a:extLst>
              <a:ext uri="{FF2B5EF4-FFF2-40B4-BE49-F238E27FC236}">
                <a16:creationId xmlns:a16="http://schemas.microsoft.com/office/drawing/2014/main" id="{9D1CC29B-7B2E-45A0-B2D0-EEF9806507B5}"/>
              </a:ext>
            </a:extLst>
          </p:cNvPr>
          <p:cNvGrpSpPr/>
          <p:nvPr/>
        </p:nvGrpSpPr>
        <p:grpSpPr>
          <a:xfrm>
            <a:off x="4203701" y="4087284"/>
            <a:ext cx="2681817" cy="660400"/>
            <a:chOff x="3152775" y="3065463"/>
            <a:chExt cx="2011363" cy="495300"/>
          </a:xfrm>
          <a:solidFill>
            <a:srgbClr val="DB516B">
              <a:alpha val="75000"/>
            </a:srgbClr>
          </a:solidFill>
        </p:grpSpPr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ED159CF1-D380-43BD-8E0A-CA816BC50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5" y="3065463"/>
              <a:ext cx="2011363" cy="495300"/>
            </a:xfrm>
            <a:custGeom>
              <a:avLst/>
              <a:gdLst>
                <a:gd name="T0" fmla="*/ 60 w 1045"/>
                <a:gd name="T1" fmla="*/ 164 h 257"/>
                <a:gd name="T2" fmla="*/ 60 w 1045"/>
                <a:gd name="T3" fmla="*/ 101 h 257"/>
                <a:gd name="T4" fmla="*/ 69 w 1045"/>
                <a:gd name="T5" fmla="*/ 57 h 257"/>
                <a:gd name="T6" fmla="*/ 90 w 1045"/>
                <a:gd name="T7" fmla="*/ 29 h 257"/>
                <a:gd name="T8" fmla="*/ 141 w 1045"/>
                <a:gd name="T9" fmla="*/ 6 h 257"/>
                <a:gd name="T10" fmla="*/ 207 w 1045"/>
                <a:gd name="T11" fmla="*/ 0 h 257"/>
                <a:gd name="T12" fmla="*/ 1045 w 1045"/>
                <a:gd name="T13" fmla="*/ 1 h 257"/>
                <a:gd name="T14" fmla="*/ 1045 w 1045"/>
                <a:gd name="T15" fmla="*/ 1 h 257"/>
                <a:gd name="T16" fmla="*/ 985 w 1045"/>
                <a:gd name="T17" fmla="*/ 6 h 257"/>
                <a:gd name="T18" fmla="*/ 934 w 1045"/>
                <a:gd name="T19" fmla="*/ 29 h 257"/>
                <a:gd name="T20" fmla="*/ 913 w 1045"/>
                <a:gd name="T21" fmla="*/ 57 h 257"/>
                <a:gd name="T22" fmla="*/ 909 w 1045"/>
                <a:gd name="T23" fmla="*/ 68 h 257"/>
                <a:gd name="T24" fmla="*/ 207 w 1045"/>
                <a:gd name="T25" fmla="*/ 68 h 257"/>
                <a:gd name="T26" fmla="*/ 159 w 1045"/>
                <a:gd name="T27" fmla="*/ 72 h 257"/>
                <a:gd name="T28" fmla="*/ 140 w 1045"/>
                <a:gd name="T29" fmla="*/ 77 h 257"/>
                <a:gd name="T30" fmla="*/ 131 w 1045"/>
                <a:gd name="T31" fmla="*/ 84 h 257"/>
                <a:gd name="T32" fmla="*/ 128 w 1045"/>
                <a:gd name="T33" fmla="*/ 101 h 257"/>
                <a:gd name="T34" fmla="*/ 128 w 1045"/>
                <a:gd name="T35" fmla="*/ 164 h 257"/>
                <a:gd name="T36" fmla="*/ 187 w 1045"/>
                <a:gd name="T37" fmla="*/ 164 h 257"/>
                <a:gd name="T38" fmla="*/ 94 w 1045"/>
                <a:gd name="T39" fmla="*/ 257 h 257"/>
                <a:gd name="T40" fmla="*/ 0 w 1045"/>
                <a:gd name="T41" fmla="*/ 164 h 257"/>
                <a:gd name="T42" fmla="*/ 60 w 1045"/>
                <a:gd name="T43" fmla="*/ 16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5" h="257">
                  <a:moveTo>
                    <a:pt x="60" y="164"/>
                  </a:moveTo>
                  <a:cubicBezTo>
                    <a:pt x="60" y="101"/>
                    <a:pt x="60" y="101"/>
                    <a:pt x="60" y="101"/>
                  </a:cubicBezTo>
                  <a:cubicBezTo>
                    <a:pt x="60" y="87"/>
                    <a:pt x="62" y="72"/>
                    <a:pt x="69" y="57"/>
                  </a:cubicBezTo>
                  <a:cubicBezTo>
                    <a:pt x="74" y="46"/>
                    <a:pt x="81" y="36"/>
                    <a:pt x="90" y="29"/>
                  </a:cubicBezTo>
                  <a:cubicBezTo>
                    <a:pt x="105" y="17"/>
                    <a:pt x="122" y="10"/>
                    <a:pt x="141" y="6"/>
                  </a:cubicBezTo>
                  <a:cubicBezTo>
                    <a:pt x="160" y="2"/>
                    <a:pt x="181" y="0"/>
                    <a:pt x="207" y="0"/>
                  </a:cubicBezTo>
                  <a:cubicBezTo>
                    <a:pt x="1045" y="1"/>
                    <a:pt x="1045" y="1"/>
                    <a:pt x="1045" y="1"/>
                  </a:cubicBezTo>
                  <a:cubicBezTo>
                    <a:pt x="1045" y="1"/>
                    <a:pt x="1045" y="1"/>
                    <a:pt x="1045" y="1"/>
                  </a:cubicBezTo>
                  <a:cubicBezTo>
                    <a:pt x="1022" y="1"/>
                    <a:pt x="1002" y="2"/>
                    <a:pt x="985" y="6"/>
                  </a:cubicBezTo>
                  <a:cubicBezTo>
                    <a:pt x="966" y="10"/>
                    <a:pt x="949" y="17"/>
                    <a:pt x="934" y="29"/>
                  </a:cubicBezTo>
                  <a:cubicBezTo>
                    <a:pt x="925" y="36"/>
                    <a:pt x="918" y="46"/>
                    <a:pt x="913" y="57"/>
                  </a:cubicBezTo>
                  <a:cubicBezTo>
                    <a:pt x="911" y="61"/>
                    <a:pt x="910" y="65"/>
                    <a:pt x="909" y="68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187" y="68"/>
                    <a:pt x="171" y="70"/>
                    <a:pt x="159" y="72"/>
                  </a:cubicBezTo>
                  <a:cubicBezTo>
                    <a:pt x="150" y="73"/>
                    <a:pt x="144" y="75"/>
                    <a:pt x="140" y="77"/>
                  </a:cubicBezTo>
                  <a:cubicBezTo>
                    <a:pt x="134" y="80"/>
                    <a:pt x="133" y="82"/>
                    <a:pt x="131" y="84"/>
                  </a:cubicBezTo>
                  <a:cubicBezTo>
                    <a:pt x="130" y="87"/>
                    <a:pt x="128" y="92"/>
                    <a:pt x="128" y="101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94" y="257"/>
                    <a:pt x="94" y="257"/>
                    <a:pt x="94" y="257"/>
                  </a:cubicBezTo>
                  <a:cubicBezTo>
                    <a:pt x="0" y="164"/>
                    <a:pt x="0" y="164"/>
                    <a:pt x="0" y="164"/>
                  </a:cubicBezTo>
                  <a:lnTo>
                    <a:pt x="60" y="1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251F8CF8-1C49-4726-9B9A-564AC9FF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100" y="3067050"/>
              <a:ext cx="300038" cy="130175"/>
            </a:xfrm>
            <a:custGeom>
              <a:avLst/>
              <a:gdLst>
                <a:gd name="T0" fmla="*/ 29 w 156"/>
                <a:gd name="T1" fmla="*/ 12 h 67"/>
                <a:gd name="T2" fmla="*/ 48 w 156"/>
                <a:gd name="T3" fmla="*/ 0 h 67"/>
                <a:gd name="T4" fmla="*/ 156 w 156"/>
                <a:gd name="T5" fmla="*/ 0 h 67"/>
                <a:gd name="T6" fmla="*/ 156 w 156"/>
                <a:gd name="T7" fmla="*/ 0 h 67"/>
                <a:gd name="T8" fmla="*/ 96 w 156"/>
                <a:gd name="T9" fmla="*/ 5 h 67"/>
                <a:gd name="T10" fmla="*/ 45 w 156"/>
                <a:gd name="T11" fmla="*/ 28 h 67"/>
                <a:gd name="T12" fmla="*/ 24 w 156"/>
                <a:gd name="T13" fmla="*/ 56 h 67"/>
                <a:gd name="T14" fmla="*/ 20 w 156"/>
                <a:gd name="T15" fmla="*/ 67 h 67"/>
                <a:gd name="T16" fmla="*/ 0 w 156"/>
                <a:gd name="T17" fmla="*/ 67 h 67"/>
                <a:gd name="T18" fmla="*/ 8 w 156"/>
                <a:gd name="T19" fmla="*/ 40 h 67"/>
                <a:gd name="T20" fmla="*/ 29 w 156"/>
                <a:gd name="T21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67">
                  <a:moveTo>
                    <a:pt x="29" y="12"/>
                  </a:moveTo>
                  <a:cubicBezTo>
                    <a:pt x="35" y="7"/>
                    <a:pt x="42" y="3"/>
                    <a:pt x="48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33" y="0"/>
                    <a:pt x="113" y="1"/>
                    <a:pt x="96" y="5"/>
                  </a:cubicBezTo>
                  <a:cubicBezTo>
                    <a:pt x="77" y="9"/>
                    <a:pt x="60" y="16"/>
                    <a:pt x="45" y="28"/>
                  </a:cubicBezTo>
                  <a:cubicBezTo>
                    <a:pt x="36" y="35"/>
                    <a:pt x="29" y="45"/>
                    <a:pt x="24" y="56"/>
                  </a:cubicBezTo>
                  <a:cubicBezTo>
                    <a:pt x="22" y="60"/>
                    <a:pt x="21" y="64"/>
                    <a:pt x="2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58"/>
                    <a:pt x="4" y="49"/>
                    <a:pt x="8" y="40"/>
                  </a:cubicBezTo>
                  <a:cubicBezTo>
                    <a:pt x="13" y="29"/>
                    <a:pt x="20" y="19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</p:grpSp>
      <p:sp>
        <p:nvSpPr>
          <p:cNvPr id="24" name="Freeform 10">
            <a:extLst>
              <a:ext uri="{FF2B5EF4-FFF2-40B4-BE49-F238E27FC236}">
                <a16:creationId xmlns:a16="http://schemas.microsoft.com/office/drawing/2014/main" id="{2EC7486C-B377-4C32-BBC0-56AA56B685AB}"/>
              </a:ext>
            </a:extLst>
          </p:cNvPr>
          <p:cNvSpPr>
            <a:spLocks/>
          </p:cNvSpPr>
          <p:nvPr/>
        </p:nvSpPr>
        <p:spPr bwMode="auto">
          <a:xfrm>
            <a:off x="-23284" y="3158067"/>
            <a:ext cx="2423584" cy="662516"/>
          </a:xfrm>
          <a:custGeom>
            <a:avLst/>
            <a:gdLst>
              <a:gd name="T0" fmla="*/ 0 w 945"/>
              <a:gd name="T1" fmla="*/ 258 h 258"/>
              <a:gd name="T2" fmla="*/ 328 w 945"/>
              <a:gd name="T3" fmla="*/ 258 h 258"/>
              <a:gd name="T4" fmla="*/ 737 w 945"/>
              <a:gd name="T5" fmla="*/ 258 h 258"/>
              <a:gd name="T6" fmla="*/ 798 w 945"/>
              <a:gd name="T7" fmla="*/ 253 h 258"/>
              <a:gd name="T8" fmla="*/ 834 w 945"/>
              <a:gd name="T9" fmla="*/ 242 h 258"/>
              <a:gd name="T10" fmla="*/ 873 w 945"/>
              <a:gd name="T11" fmla="*/ 206 h 258"/>
              <a:gd name="T12" fmla="*/ 884 w 945"/>
              <a:gd name="T13" fmla="*/ 157 h 258"/>
              <a:gd name="T14" fmla="*/ 884 w 945"/>
              <a:gd name="T15" fmla="*/ 94 h 258"/>
              <a:gd name="T16" fmla="*/ 945 w 945"/>
              <a:gd name="T17" fmla="*/ 94 h 258"/>
              <a:gd name="T18" fmla="*/ 851 w 945"/>
              <a:gd name="T19" fmla="*/ 0 h 258"/>
              <a:gd name="T20" fmla="*/ 757 w 945"/>
              <a:gd name="T21" fmla="*/ 94 h 258"/>
              <a:gd name="T22" fmla="*/ 816 w 945"/>
              <a:gd name="T23" fmla="*/ 94 h 258"/>
              <a:gd name="T24" fmla="*/ 816 w 945"/>
              <a:gd name="T25" fmla="*/ 157 h 258"/>
              <a:gd name="T26" fmla="*/ 814 w 945"/>
              <a:gd name="T27" fmla="*/ 173 h 258"/>
              <a:gd name="T28" fmla="*/ 810 w 945"/>
              <a:gd name="T29" fmla="*/ 177 h 258"/>
              <a:gd name="T30" fmla="*/ 790 w 945"/>
              <a:gd name="T31" fmla="*/ 185 h 258"/>
              <a:gd name="T32" fmla="*/ 737 w 945"/>
              <a:gd name="T33" fmla="*/ 190 h 258"/>
              <a:gd name="T34" fmla="*/ 1 w 945"/>
              <a:gd name="T35" fmla="*/ 190 h 258"/>
              <a:gd name="T36" fmla="*/ 0 w 945"/>
              <a:gd name="T37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45" h="258">
                <a:moveTo>
                  <a:pt x="0" y="258"/>
                </a:moveTo>
                <a:cubicBezTo>
                  <a:pt x="328" y="258"/>
                  <a:pt x="328" y="258"/>
                  <a:pt x="328" y="258"/>
                </a:cubicBezTo>
                <a:cubicBezTo>
                  <a:pt x="425" y="258"/>
                  <a:pt x="737" y="258"/>
                  <a:pt x="737" y="258"/>
                </a:cubicBezTo>
                <a:cubicBezTo>
                  <a:pt x="760" y="258"/>
                  <a:pt x="780" y="256"/>
                  <a:pt x="798" y="253"/>
                </a:cubicBezTo>
                <a:cubicBezTo>
                  <a:pt x="811" y="251"/>
                  <a:pt x="823" y="247"/>
                  <a:pt x="834" y="242"/>
                </a:cubicBezTo>
                <a:cubicBezTo>
                  <a:pt x="850" y="235"/>
                  <a:pt x="865" y="222"/>
                  <a:pt x="873" y="206"/>
                </a:cubicBezTo>
                <a:cubicBezTo>
                  <a:pt x="882" y="190"/>
                  <a:pt x="884" y="173"/>
                  <a:pt x="884" y="157"/>
                </a:cubicBezTo>
                <a:cubicBezTo>
                  <a:pt x="884" y="94"/>
                  <a:pt x="884" y="94"/>
                  <a:pt x="884" y="94"/>
                </a:cubicBezTo>
                <a:cubicBezTo>
                  <a:pt x="945" y="94"/>
                  <a:pt x="945" y="94"/>
                  <a:pt x="945" y="94"/>
                </a:cubicBezTo>
                <a:cubicBezTo>
                  <a:pt x="851" y="0"/>
                  <a:pt x="851" y="0"/>
                  <a:pt x="851" y="0"/>
                </a:cubicBezTo>
                <a:cubicBezTo>
                  <a:pt x="757" y="94"/>
                  <a:pt x="757" y="94"/>
                  <a:pt x="757" y="94"/>
                </a:cubicBezTo>
                <a:cubicBezTo>
                  <a:pt x="816" y="94"/>
                  <a:pt x="816" y="94"/>
                  <a:pt x="816" y="94"/>
                </a:cubicBezTo>
                <a:cubicBezTo>
                  <a:pt x="816" y="157"/>
                  <a:pt x="816" y="157"/>
                  <a:pt x="816" y="157"/>
                </a:cubicBezTo>
                <a:cubicBezTo>
                  <a:pt x="816" y="165"/>
                  <a:pt x="815" y="170"/>
                  <a:pt x="814" y="173"/>
                </a:cubicBezTo>
                <a:cubicBezTo>
                  <a:pt x="813" y="175"/>
                  <a:pt x="812" y="176"/>
                  <a:pt x="810" y="177"/>
                </a:cubicBezTo>
                <a:cubicBezTo>
                  <a:pt x="808" y="179"/>
                  <a:pt x="802" y="183"/>
                  <a:pt x="790" y="185"/>
                </a:cubicBezTo>
                <a:cubicBezTo>
                  <a:pt x="778" y="188"/>
                  <a:pt x="760" y="190"/>
                  <a:pt x="737" y="190"/>
                </a:cubicBezTo>
                <a:cubicBezTo>
                  <a:pt x="737" y="190"/>
                  <a:pt x="425" y="190"/>
                  <a:pt x="1" y="190"/>
                </a:cubicBezTo>
                <a:lnTo>
                  <a:pt x="0" y="258"/>
                </a:lnTo>
                <a:close/>
              </a:path>
            </a:pathLst>
          </a:custGeom>
          <a:solidFill>
            <a:srgbClr val="D5335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 dirty="0">
              <a:solidFill>
                <a:prstClr val="black"/>
              </a:solidFill>
              <a:latin typeface="字魂105号-简雅黑" panose="00000500000000000000" pitchFamily="2" charset="-122"/>
            </a:endParaRPr>
          </a:p>
        </p:txBody>
      </p:sp>
      <p:grpSp>
        <p:nvGrpSpPr>
          <p:cNvPr id="25" name="Group 3">
            <a:extLst>
              <a:ext uri="{FF2B5EF4-FFF2-40B4-BE49-F238E27FC236}">
                <a16:creationId xmlns:a16="http://schemas.microsoft.com/office/drawing/2014/main" id="{A265C720-F927-4782-9383-6816C884E0DA}"/>
              </a:ext>
            </a:extLst>
          </p:cNvPr>
          <p:cNvGrpSpPr/>
          <p:nvPr/>
        </p:nvGrpSpPr>
        <p:grpSpPr>
          <a:xfrm>
            <a:off x="1885951" y="3158067"/>
            <a:ext cx="2546351" cy="662517"/>
            <a:chOff x="1414463" y="2368550"/>
            <a:chExt cx="1909763" cy="496888"/>
          </a:xfrm>
          <a:solidFill>
            <a:srgbClr val="DB516B">
              <a:alpha val="75000"/>
            </a:srgbClr>
          </a:solidFill>
        </p:grpSpPr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4D5CE3F2-4E5E-41B9-B72D-C01E5C8C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463" y="2368550"/>
              <a:ext cx="1909763" cy="496887"/>
            </a:xfrm>
            <a:custGeom>
              <a:avLst/>
              <a:gdLst>
                <a:gd name="T0" fmla="*/ 899 w 993"/>
                <a:gd name="T1" fmla="*/ 0 h 258"/>
                <a:gd name="T2" fmla="*/ 805 w 993"/>
                <a:gd name="T3" fmla="*/ 94 h 258"/>
                <a:gd name="T4" fmla="*/ 864 w 993"/>
                <a:gd name="T5" fmla="*/ 94 h 258"/>
                <a:gd name="T6" fmla="*/ 864 w 993"/>
                <a:gd name="T7" fmla="*/ 157 h 258"/>
                <a:gd name="T8" fmla="*/ 862 w 993"/>
                <a:gd name="T9" fmla="*/ 173 h 258"/>
                <a:gd name="T10" fmla="*/ 858 w 993"/>
                <a:gd name="T11" fmla="*/ 177 h 258"/>
                <a:gd name="T12" fmla="*/ 838 w 993"/>
                <a:gd name="T13" fmla="*/ 185 h 258"/>
                <a:gd name="T14" fmla="*/ 785 w 993"/>
                <a:gd name="T15" fmla="*/ 190 h 258"/>
                <a:gd name="T16" fmla="*/ 136 w 993"/>
                <a:gd name="T17" fmla="*/ 190 h 258"/>
                <a:gd name="T18" fmla="*/ 129 w 993"/>
                <a:gd name="T19" fmla="*/ 206 h 258"/>
                <a:gd name="T20" fmla="*/ 90 w 993"/>
                <a:gd name="T21" fmla="*/ 242 h 258"/>
                <a:gd name="T22" fmla="*/ 54 w 993"/>
                <a:gd name="T23" fmla="*/ 253 h 258"/>
                <a:gd name="T24" fmla="*/ 0 w 993"/>
                <a:gd name="T25" fmla="*/ 257 h 258"/>
                <a:gd name="T26" fmla="*/ 0 w 993"/>
                <a:gd name="T27" fmla="*/ 258 h 258"/>
                <a:gd name="T28" fmla="*/ 785 w 993"/>
                <a:gd name="T29" fmla="*/ 258 h 258"/>
                <a:gd name="T30" fmla="*/ 846 w 993"/>
                <a:gd name="T31" fmla="*/ 253 h 258"/>
                <a:gd name="T32" fmla="*/ 882 w 993"/>
                <a:gd name="T33" fmla="*/ 242 h 258"/>
                <a:gd name="T34" fmla="*/ 921 w 993"/>
                <a:gd name="T35" fmla="*/ 206 h 258"/>
                <a:gd name="T36" fmla="*/ 932 w 993"/>
                <a:gd name="T37" fmla="*/ 157 h 258"/>
                <a:gd name="T38" fmla="*/ 932 w 993"/>
                <a:gd name="T39" fmla="*/ 94 h 258"/>
                <a:gd name="T40" fmla="*/ 993 w 993"/>
                <a:gd name="T41" fmla="*/ 94 h 258"/>
                <a:gd name="T42" fmla="*/ 899 w 993"/>
                <a:gd name="T4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3" h="258">
                  <a:moveTo>
                    <a:pt x="899" y="0"/>
                  </a:moveTo>
                  <a:cubicBezTo>
                    <a:pt x="805" y="94"/>
                    <a:pt x="805" y="94"/>
                    <a:pt x="805" y="94"/>
                  </a:cubicBezTo>
                  <a:cubicBezTo>
                    <a:pt x="864" y="94"/>
                    <a:pt x="864" y="94"/>
                    <a:pt x="864" y="94"/>
                  </a:cubicBezTo>
                  <a:cubicBezTo>
                    <a:pt x="864" y="157"/>
                    <a:pt x="864" y="157"/>
                    <a:pt x="864" y="157"/>
                  </a:cubicBezTo>
                  <a:cubicBezTo>
                    <a:pt x="864" y="165"/>
                    <a:pt x="863" y="170"/>
                    <a:pt x="862" y="173"/>
                  </a:cubicBezTo>
                  <a:cubicBezTo>
                    <a:pt x="861" y="175"/>
                    <a:pt x="860" y="176"/>
                    <a:pt x="858" y="177"/>
                  </a:cubicBezTo>
                  <a:cubicBezTo>
                    <a:pt x="856" y="179"/>
                    <a:pt x="850" y="183"/>
                    <a:pt x="838" y="185"/>
                  </a:cubicBezTo>
                  <a:cubicBezTo>
                    <a:pt x="826" y="188"/>
                    <a:pt x="808" y="190"/>
                    <a:pt x="785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4" y="195"/>
                    <a:pt x="132" y="201"/>
                    <a:pt x="129" y="206"/>
                  </a:cubicBezTo>
                  <a:cubicBezTo>
                    <a:pt x="121" y="222"/>
                    <a:pt x="106" y="235"/>
                    <a:pt x="90" y="242"/>
                  </a:cubicBezTo>
                  <a:cubicBezTo>
                    <a:pt x="79" y="247"/>
                    <a:pt x="67" y="251"/>
                    <a:pt x="54" y="253"/>
                  </a:cubicBezTo>
                  <a:cubicBezTo>
                    <a:pt x="38" y="256"/>
                    <a:pt x="20" y="257"/>
                    <a:pt x="0" y="257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785" y="258"/>
                    <a:pt x="785" y="258"/>
                    <a:pt x="785" y="258"/>
                  </a:cubicBezTo>
                  <a:cubicBezTo>
                    <a:pt x="808" y="258"/>
                    <a:pt x="828" y="256"/>
                    <a:pt x="846" y="253"/>
                  </a:cubicBezTo>
                  <a:cubicBezTo>
                    <a:pt x="859" y="251"/>
                    <a:pt x="871" y="247"/>
                    <a:pt x="882" y="242"/>
                  </a:cubicBezTo>
                  <a:cubicBezTo>
                    <a:pt x="898" y="235"/>
                    <a:pt x="913" y="222"/>
                    <a:pt x="921" y="206"/>
                  </a:cubicBezTo>
                  <a:cubicBezTo>
                    <a:pt x="930" y="190"/>
                    <a:pt x="932" y="173"/>
                    <a:pt x="932" y="157"/>
                  </a:cubicBezTo>
                  <a:cubicBezTo>
                    <a:pt x="932" y="94"/>
                    <a:pt x="932" y="94"/>
                    <a:pt x="932" y="94"/>
                  </a:cubicBezTo>
                  <a:cubicBezTo>
                    <a:pt x="993" y="94"/>
                    <a:pt x="993" y="94"/>
                    <a:pt x="993" y="94"/>
                  </a:cubicBezTo>
                  <a:lnTo>
                    <a:pt x="8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B51DA7F3-B2AE-4BF8-A471-BEA078F0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463" y="2735263"/>
              <a:ext cx="296863" cy="130175"/>
            </a:xfrm>
            <a:custGeom>
              <a:avLst/>
              <a:gdLst>
                <a:gd name="T0" fmla="*/ 145 w 155"/>
                <a:gd name="T1" fmla="*/ 32 h 68"/>
                <a:gd name="T2" fmla="*/ 155 w 155"/>
                <a:gd name="T3" fmla="*/ 0 h 68"/>
                <a:gd name="T4" fmla="*/ 136 w 155"/>
                <a:gd name="T5" fmla="*/ 0 h 68"/>
                <a:gd name="T6" fmla="*/ 129 w 155"/>
                <a:gd name="T7" fmla="*/ 16 h 68"/>
                <a:gd name="T8" fmla="*/ 90 w 155"/>
                <a:gd name="T9" fmla="*/ 52 h 68"/>
                <a:gd name="T10" fmla="*/ 54 w 155"/>
                <a:gd name="T11" fmla="*/ 63 h 68"/>
                <a:gd name="T12" fmla="*/ 0 w 155"/>
                <a:gd name="T13" fmla="*/ 67 h 68"/>
                <a:gd name="T14" fmla="*/ 0 w 155"/>
                <a:gd name="T15" fmla="*/ 68 h 68"/>
                <a:gd name="T16" fmla="*/ 107 w 155"/>
                <a:gd name="T17" fmla="*/ 68 h 68"/>
                <a:gd name="T18" fmla="*/ 145 w 155"/>
                <a:gd name="T19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68">
                  <a:moveTo>
                    <a:pt x="145" y="32"/>
                  </a:moveTo>
                  <a:cubicBezTo>
                    <a:pt x="151" y="22"/>
                    <a:pt x="154" y="11"/>
                    <a:pt x="15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4" y="5"/>
                    <a:pt x="132" y="11"/>
                    <a:pt x="129" y="16"/>
                  </a:cubicBezTo>
                  <a:cubicBezTo>
                    <a:pt x="121" y="32"/>
                    <a:pt x="106" y="45"/>
                    <a:pt x="90" y="52"/>
                  </a:cubicBezTo>
                  <a:cubicBezTo>
                    <a:pt x="79" y="57"/>
                    <a:pt x="67" y="61"/>
                    <a:pt x="54" y="63"/>
                  </a:cubicBezTo>
                  <a:cubicBezTo>
                    <a:pt x="38" y="66"/>
                    <a:pt x="2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23" y="60"/>
                    <a:pt x="137" y="48"/>
                    <a:pt x="145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</p:grpSp>
      <p:grpSp>
        <p:nvGrpSpPr>
          <p:cNvPr id="28" name="Group 5">
            <a:extLst>
              <a:ext uri="{FF2B5EF4-FFF2-40B4-BE49-F238E27FC236}">
                <a16:creationId xmlns:a16="http://schemas.microsoft.com/office/drawing/2014/main" id="{F4254707-CCF2-4B34-89EF-15C78796ACFB}"/>
              </a:ext>
            </a:extLst>
          </p:cNvPr>
          <p:cNvGrpSpPr/>
          <p:nvPr/>
        </p:nvGrpSpPr>
        <p:grpSpPr>
          <a:xfrm>
            <a:off x="3917951" y="3158067"/>
            <a:ext cx="2546351" cy="662517"/>
            <a:chOff x="2938463" y="2368550"/>
            <a:chExt cx="1909763" cy="496888"/>
          </a:xfrm>
          <a:solidFill>
            <a:srgbClr val="E80A64">
              <a:alpha val="64000"/>
            </a:srgbClr>
          </a:solidFill>
        </p:grpSpPr>
        <p:sp>
          <p:nvSpPr>
            <p:cNvPr id="29" name="Freeform 13">
              <a:extLst>
                <a:ext uri="{FF2B5EF4-FFF2-40B4-BE49-F238E27FC236}">
                  <a16:creationId xmlns:a16="http://schemas.microsoft.com/office/drawing/2014/main" id="{5CAE2BBA-1DA6-4506-A06B-ED6C0D54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368550"/>
              <a:ext cx="1909763" cy="496887"/>
            </a:xfrm>
            <a:custGeom>
              <a:avLst/>
              <a:gdLst>
                <a:gd name="T0" fmla="*/ 899 w 993"/>
                <a:gd name="T1" fmla="*/ 0 h 258"/>
                <a:gd name="T2" fmla="*/ 806 w 993"/>
                <a:gd name="T3" fmla="*/ 94 h 258"/>
                <a:gd name="T4" fmla="*/ 864 w 993"/>
                <a:gd name="T5" fmla="*/ 94 h 258"/>
                <a:gd name="T6" fmla="*/ 864 w 993"/>
                <a:gd name="T7" fmla="*/ 157 h 258"/>
                <a:gd name="T8" fmla="*/ 862 w 993"/>
                <a:gd name="T9" fmla="*/ 173 h 258"/>
                <a:gd name="T10" fmla="*/ 859 w 993"/>
                <a:gd name="T11" fmla="*/ 177 h 258"/>
                <a:gd name="T12" fmla="*/ 838 w 993"/>
                <a:gd name="T13" fmla="*/ 185 h 258"/>
                <a:gd name="T14" fmla="*/ 785 w 993"/>
                <a:gd name="T15" fmla="*/ 190 h 258"/>
                <a:gd name="T16" fmla="*/ 136 w 993"/>
                <a:gd name="T17" fmla="*/ 190 h 258"/>
                <a:gd name="T18" fmla="*/ 129 w 993"/>
                <a:gd name="T19" fmla="*/ 206 h 258"/>
                <a:gd name="T20" fmla="*/ 90 w 993"/>
                <a:gd name="T21" fmla="*/ 242 h 258"/>
                <a:gd name="T22" fmla="*/ 54 w 993"/>
                <a:gd name="T23" fmla="*/ 253 h 258"/>
                <a:gd name="T24" fmla="*/ 0 w 993"/>
                <a:gd name="T25" fmla="*/ 257 h 258"/>
                <a:gd name="T26" fmla="*/ 0 w 993"/>
                <a:gd name="T27" fmla="*/ 258 h 258"/>
                <a:gd name="T28" fmla="*/ 785 w 993"/>
                <a:gd name="T29" fmla="*/ 258 h 258"/>
                <a:gd name="T30" fmla="*/ 846 w 993"/>
                <a:gd name="T31" fmla="*/ 253 h 258"/>
                <a:gd name="T32" fmla="*/ 882 w 993"/>
                <a:gd name="T33" fmla="*/ 242 h 258"/>
                <a:gd name="T34" fmla="*/ 921 w 993"/>
                <a:gd name="T35" fmla="*/ 206 h 258"/>
                <a:gd name="T36" fmla="*/ 932 w 993"/>
                <a:gd name="T37" fmla="*/ 157 h 258"/>
                <a:gd name="T38" fmla="*/ 932 w 993"/>
                <a:gd name="T39" fmla="*/ 94 h 258"/>
                <a:gd name="T40" fmla="*/ 993 w 993"/>
                <a:gd name="T41" fmla="*/ 94 h 258"/>
                <a:gd name="T42" fmla="*/ 899 w 993"/>
                <a:gd name="T4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3" h="258">
                  <a:moveTo>
                    <a:pt x="899" y="0"/>
                  </a:moveTo>
                  <a:cubicBezTo>
                    <a:pt x="806" y="94"/>
                    <a:pt x="806" y="94"/>
                    <a:pt x="806" y="94"/>
                  </a:cubicBezTo>
                  <a:cubicBezTo>
                    <a:pt x="864" y="94"/>
                    <a:pt x="864" y="94"/>
                    <a:pt x="864" y="94"/>
                  </a:cubicBezTo>
                  <a:cubicBezTo>
                    <a:pt x="864" y="157"/>
                    <a:pt x="864" y="157"/>
                    <a:pt x="864" y="157"/>
                  </a:cubicBezTo>
                  <a:cubicBezTo>
                    <a:pt x="864" y="165"/>
                    <a:pt x="863" y="170"/>
                    <a:pt x="862" y="173"/>
                  </a:cubicBezTo>
                  <a:cubicBezTo>
                    <a:pt x="861" y="175"/>
                    <a:pt x="860" y="176"/>
                    <a:pt x="859" y="177"/>
                  </a:cubicBezTo>
                  <a:cubicBezTo>
                    <a:pt x="856" y="179"/>
                    <a:pt x="850" y="183"/>
                    <a:pt x="838" y="185"/>
                  </a:cubicBezTo>
                  <a:cubicBezTo>
                    <a:pt x="826" y="188"/>
                    <a:pt x="808" y="190"/>
                    <a:pt x="785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4" y="195"/>
                    <a:pt x="132" y="201"/>
                    <a:pt x="129" y="206"/>
                  </a:cubicBezTo>
                  <a:cubicBezTo>
                    <a:pt x="121" y="222"/>
                    <a:pt x="106" y="235"/>
                    <a:pt x="90" y="242"/>
                  </a:cubicBezTo>
                  <a:cubicBezTo>
                    <a:pt x="79" y="247"/>
                    <a:pt x="67" y="251"/>
                    <a:pt x="54" y="253"/>
                  </a:cubicBezTo>
                  <a:cubicBezTo>
                    <a:pt x="38" y="256"/>
                    <a:pt x="20" y="257"/>
                    <a:pt x="0" y="257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785" y="258"/>
                    <a:pt x="785" y="258"/>
                    <a:pt x="785" y="258"/>
                  </a:cubicBezTo>
                  <a:cubicBezTo>
                    <a:pt x="808" y="258"/>
                    <a:pt x="828" y="256"/>
                    <a:pt x="846" y="253"/>
                  </a:cubicBezTo>
                  <a:cubicBezTo>
                    <a:pt x="859" y="251"/>
                    <a:pt x="871" y="247"/>
                    <a:pt x="882" y="242"/>
                  </a:cubicBezTo>
                  <a:cubicBezTo>
                    <a:pt x="898" y="235"/>
                    <a:pt x="913" y="222"/>
                    <a:pt x="921" y="206"/>
                  </a:cubicBezTo>
                  <a:cubicBezTo>
                    <a:pt x="930" y="190"/>
                    <a:pt x="932" y="173"/>
                    <a:pt x="932" y="157"/>
                  </a:cubicBezTo>
                  <a:cubicBezTo>
                    <a:pt x="932" y="94"/>
                    <a:pt x="932" y="94"/>
                    <a:pt x="932" y="94"/>
                  </a:cubicBezTo>
                  <a:cubicBezTo>
                    <a:pt x="993" y="94"/>
                    <a:pt x="993" y="94"/>
                    <a:pt x="993" y="94"/>
                  </a:cubicBezTo>
                  <a:lnTo>
                    <a:pt x="8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0" name="Freeform 14">
              <a:extLst>
                <a:ext uri="{FF2B5EF4-FFF2-40B4-BE49-F238E27FC236}">
                  <a16:creationId xmlns:a16="http://schemas.microsoft.com/office/drawing/2014/main" id="{D18B3745-E7AB-4140-A6E6-8DEE42706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735263"/>
              <a:ext cx="296863" cy="130175"/>
            </a:xfrm>
            <a:custGeom>
              <a:avLst/>
              <a:gdLst>
                <a:gd name="T0" fmla="*/ 145 w 155"/>
                <a:gd name="T1" fmla="*/ 32 h 68"/>
                <a:gd name="T2" fmla="*/ 155 w 155"/>
                <a:gd name="T3" fmla="*/ 0 h 68"/>
                <a:gd name="T4" fmla="*/ 136 w 155"/>
                <a:gd name="T5" fmla="*/ 0 h 68"/>
                <a:gd name="T6" fmla="*/ 129 w 155"/>
                <a:gd name="T7" fmla="*/ 16 h 68"/>
                <a:gd name="T8" fmla="*/ 90 w 155"/>
                <a:gd name="T9" fmla="*/ 52 h 68"/>
                <a:gd name="T10" fmla="*/ 54 w 155"/>
                <a:gd name="T11" fmla="*/ 63 h 68"/>
                <a:gd name="T12" fmla="*/ 0 w 155"/>
                <a:gd name="T13" fmla="*/ 67 h 68"/>
                <a:gd name="T14" fmla="*/ 0 w 155"/>
                <a:gd name="T15" fmla="*/ 68 h 68"/>
                <a:gd name="T16" fmla="*/ 107 w 155"/>
                <a:gd name="T17" fmla="*/ 68 h 68"/>
                <a:gd name="T18" fmla="*/ 145 w 155"/>
                <a:gd name="T19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68">
                  <a:moveTo>
                    <a:pt x="145" y="32"/>
                  </a:moveTo>
                  <a:cubicBezTo>
                    <a:pt x="151" y="22"/>
                    <a:pt x="154" y="11"/>
                    <a:pt x="15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4" y="5"/>
                    <a:pt x="132" y="11"/>
                    <a:pt x="129" y="16"/>
                  </a:cubicBezTo>
                  <a:cubicBezTo>
                    <a:pt x="121" y="32"/>
                    <a:pt x="106" y="45"/>
                    <a:pt x="90" y="52"/>
                  </a:cubicBezTo>
                  <a:cubicBezTo>
                    <a:pt x="79" y="57"/>
                    <a:pt x="67" y="61"/>
                    <a:pt x="54" y="63"/>
                  </a:cubicBezTo>
                  <a:cubicBezTo>
                    <a:pt x="38" y="66"/>
                    <a:pt x="2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23" y="60"/>
                    <a:pt x="137" y="48"/>
                    <a:pt x="145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</p:grpSp>
      <p:grpSp>
        <p:nvGrpSpPr>
          <p:cNvPr id="31" name="Group 7">
            <a:extLst>
              <a:ext uri="{FF2B5EF4-FFF2-40B4-BE49-F238E27FC236}">
                <a16:creationId xmlns:a16="http://schemas.microsoft.com/office/drawing/2014/main" id="{8DA5BF86-580F-4995-9659-A01E3D588469}"/>
              </a:ext>
            </a:extLst>
          </p:cNvPr>
          <p:cNvGrpSpPr/>
          <p:nvPr/>
        </p:nvGrpSpPr>
        <p:grpSpPr>
          <a:xfrm>
            <a:off x="5947833" y="3158067"/>
            <a:ext cx="2548467" cy="662517"/>
            <a:chOff x="4460875" y="2368550"/>
            <a:chExt cx="1911350" cy="496888"/>
          </a:xfrm>
          <a:solidFill>
            <a:srgbClr val="DB516B">
              <a:alpha val="75000"/>
            </a:srgbClr>
          </a:solidFill>
        </p:grpSpPr>
        <p:sp>
          <p:nvSpPr>
            <p:cNvPr id="32" name="Freeform 15">
              <a:extLst>
                <a:ext uri="{FF2B5EF4-FFF2-40B4-BE49-F238E27FC236}">
                  <a16:creationId xmlns:a16="http://schemas.microsoft.com/office/drawing/2014/main" id="{C22D1825-74AE-4B62-AC75-EC8743466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75" y="2368550"/>
              <a:ext cx="1911350" cy="496887"/>
            </a:xfrm>
            <a:custGeom>
              <a:avLst/>
              <a:gdLst>
                <a:gd name="T0" fmla="*/ 899 w 993"/>
                <a:gd name="T1" fmla="*/ 0 h 258"/>
                <a:gd name="T2" fmla="*/ 806 w 993"/>
                <a:gd name="T3" fmla="*/ 94 h 258"/>
                <a:gd name="T4" fmla="*/ 864 w 993"/>
                <a:gd name="T5" fmla="*/ 94 h 258"/>
                <a:gd name="T6" fmla="*/ 864 w 993"/>
                <a:gd name="T7" fmla="*/ 157 h 258"/>
                <a:gd name="T8" fmla="*/ 862 w 993"/>
                <a:gd name="T9" fmla="*/ 173 h 258"/>
                <a:gd name="T10" fmla="*/ 859 w 993"/>
                <a:gd name="T11" fmla="*/ 177 h 258"/>
                <a:gd name="T12" fmla="*/ 838 w 993"/>
                <a:gd name="T13" fmla="*/ 185 h 258"/>
                <a:gd name="T14" fmla="*/ 785 w 993"/>
                <a:gd name="T15" fmla="*/ 190 h 258"/>
                <a:gd name="T16" fmla="*/ 136 w 993"/>
                <a:gd name="T17" fmla="*/ 190 h 258"/>
                <a:gd name="T18" fmla="*/ 129 w 993"/>
                <a:gd name="T19" fmla="*/ 206 h 258"/>
                <a:gd name="T20" fmla="*/ 90 w 993"/>
                <a:gd name="T21" fmla="*/ 242 h 258"/>
                <a:gd name="T22" fmla="*/ 54 w 993"/>
                <a:gd name="T23" fmla="*/ 253 h 258"/>
                <a:gd name="T24" fmla="*/ 0 w 993"/>
                <a:gd name="T25" fmla="*/ 257 h 258"/>
                <a:gd name="T26" fmla="*/ 0 w 993"/>
                <a:gd name="T27" fmla="*/ 258 h 258"/>
                <a:gd name="T28" fmla="*/ 785 w 993"/>
                <a:gd name="T29" fmla="*/ 258 h 258"/>
                <a:gd name="T30" fmla="*/ 846 w 993"/>
                <a:gd name="T31" fmla="*/ 253 h 258"/>
                <a:gd name="T32" fmla="*/ 882 w 993"/>
                <a:gd name="T33" fmla="*/ 242 h 258"/>
                <a:gd name="T34" fmla="*/ 921 w 993"/>
                <a:gd name="T35" fmla="*/ 206 h 258"/>
                <a:gd name="T36" fmla="*/ 932 w 993"/>
                <a:gd name="T37" fmla="*/ 157 h 258"/>
                <a:gd name="T38" fmla="*/ 932 w 993"/>
                <a:gd name="T39" fmla="*/ 94 h 258"/>
                <a:gd name="T40" fmla="*/ 993 w 993"/>
                <a:gd name="T41" fmla="*/ 94 h 258"/>
                <a:gd name="T42" fmla="*/ 899 w 993"/>
                <a:gd name="T4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3" h="258">
                  <a:moveTo>
                    <a:pt x="899" y="0"/>
                  </a:moveTo>
                  <a:cubicBezTo>
                    <a:pt x="806" y="94"/>
                    <a:pt x="806" y="94"/>
                    <a:pt x="806" y="94"/>
                  </a:cubicBezTo>
                  <a:cubicBezTo>
                    <a:pt x="864" y="94"/>
                    <a:pt x="864" y="94"/>
                    <a:pt x="864" y="94"/>
                  </a:cubicBezTo>
                  <a:cubicBezTo>
                    <a:pt x="864" y="157"/>
                    <a:pt x="864" y="157"/>
                    <a:pt x="864" y="157"/>
                  </a:cubicBezTo>
                  <a:cubicBezTo>
                    <a:pt x="864" y="165"/>
                    <a:pt x="863" y="170"/>
                    <a:pt x="862" y="173"/>
                  </a:cubicBezTo>
                  <a:cubicBezTo>
                    <a:pt x="861" y="175"/>
                    <a:pt x="860" y="176"/>
                    <a:pt x="859" y="177"/>
                  </a:cubicBezTo>
                  <a:cubicBezTo>
                    <a:pt x="856" y="179"/>
                    <a:pt x="850" y="183"/>
                    <a:pt x="838" y="185"/>
                  </a:cubicBezTo>
                  <a:cubicBezTo>
                    <a:pt x="826" y="188"/>
                    <a:pt x="808" y="190"/>
                    <a:pt x="785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4" y="195"/>
                    <a:pt x="132" y="201"/>
                    <a:pt x="129" y="206"/>
                  </a:cubicBezTo>
                  <a:cubicBezTo>
                    <a:pt x="121" y="222"/>
                    <a:pt x="106" y="235"/>
                    <a:pt x="90" y="242"/>
                  </a:cubicBezTo>
                  <a:cubicBezTo>
                    <a:pt x="79" y="247"/>
                    <a:pt x="67" y="251"/>
                    <a:pt x="54" y="253"/>
                  </a:cubicBezTo>
                  <a:cubicBezTo>
                    <a:pt x="38" y="256"/>
                    <a:pt x="20" y="257"/>
                    <a:pt x="0" y="257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785" y="258"/>
                    <a:pt x="785" y="258"/>
                    <a:pt x="785" y="258"/>
                  </a:cubicBezTo>
                  <a:cubicBezTo>
                    <a:pt x="808" y="258"/>
                    <a:pt x="828" y="256"/>
                    <a:pt x="846" y="253"/>
                  </a:cubicBezTo>
                  <a:cubicBezTo>
                    <a:pt x="859" y="251"/>
                    <a:pt x="871" y="247"/>
                    <a:pt x="882" y="242"/>
                  </a:cubicBezTo>
                  <a:cubicBezTo>
                    <a:pt x="898" y="235"/>
                    <a:pt x="913" y="222"/>
                    <a:pt x="921" y="206"/>
                  </a:cubicBezTo>
                  <a:cubicBezTo>
                    <a:pt x="930" y="190"/>
                    <a:pt x="932" y="173"/>
                    <a:pt x="932" y="157"/>
                  </a:cubicBezTo>
                  <a:cubicBezTo>
                    <a:pt x="932" y="94"/>
                    <a:pt x="932" y="94"/>
                    <a:pt x="932" y="94"/>
                  </a:cubicBezTo>
                  <a:cubicBezTo>
                    <a:pt x="993" y="94"/>
                    <a:pt x="993" y="94"/>
                    <a:pt x="993" y="94"/>
                  </a:cubicBezTo>
                  <a:lnTo>
                    <a:pt x="8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3" name="Freeform 16">
              <a:extLst>
                <a:ext uri="{FF2B5EF4-FFF2-40B4-BE49-F238E27FC236}">
                  <a16:creationId xmlns:a16="http://schemas.microsoft.com/office/drawing/2014/main" id="{0D93BF77-440C-4AC8-9752-8EEAF00AF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75" y="2735263"/>
              <a:ext cx="298450" cy="130175"/>
            </a:xfrm>
            <a:custGeom>
              <a:avLst/>
              <a:gdLst>
                <a:gd name="T0" fmla="*/ 145 w 155"/>
                <a:gd name="T1" fmla="*/ 32 h 68"/>
                <a:gd name="T2" fmla="*/ 155 w 155"/>
                <a:gd name="T3" fmla="*/ 0 h 68"/>
                <a:gd name="T4" fmla="*/ 136 w 155"/>
                <a:gd name="T5" fmla="*/ 0 h 68"/>
                <a:gd name="T6" fmla="*/ 129 w 155"/>
                <a:gd name="T7" fmla="*/ 16 h 68"/>
                <a:gd name="T8" fmla="*/ 90 w 155"/>
                <a:gd name="T9" fmla="*/ 52 h 68"/>
                <a:gd name="T10" fmla="*/ 54 w 155"/>
                <a:gd name="T11" fmla="*/ 63 h 68"/>
                <a:gd name="T12" fmla="*/ 0 w 155"/>
                <a:gd name="T13" fmla="*/ 67 h 68"/>
                <a:gd name="T14" fmla="*/ 0 w 155"/>
                <a:gd name="T15" fmla="*/ 68 h 68"/>
                <a:gd name="T16" fmla="*/ 107 w 155"/>
                <a:gd name="T17" fmla="*/ 68 h 68"/>
                <a:gd name="T18" fmla="*/ 145 w 155"/>
                <a:gd name="T19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68">
                  <a:moveTo>
                    <a:pt x="145" y="32"/>
                  </a:moveTo>
                  <a:cubicBezTo>
                    <a:pt x="151" y="22"/>
                    <a:pt x="154" y="11"/>
                    <a:pt x="15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4" y="5"/>
                    <a:pt x="132" y="11"/>
                    <a:pt x="129" y="16"/>
                  </a:cubicBezTo>
                  <a:cubicBezTo>
                    <a:pt x="121" y="32"/>
                    <a:pt x="106" y="45"/>
                    <a:pt x="90" y="52"/>
                  </a:cubicBezTo>
                  <a:cubicBezTo>
                    <a:pt x="79" y="57"/>
                    <a:pt x="67" y="61"/>
                    <a:pt x="54" y="63"/>
                  </a:cubicBezTo>
                  <a:cubicBezTo>
                    <a:pt x="38" y="66"/>
                    <a:pt x="2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23" y="60"/>
                    <a:pt x="137" y="48"/>
                    <a:pt x="145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</p:grpSp>
      <p:grpSp>
        <p:nvGrpSpPr>
          <p:cNvPr id="34" name="Group 9">
            <a:extLst>
              <a:ext uri="{FF2B5EF4-FFF2-40B4-BE49-F238E27FC236}">
                <a16:creationId xmlns:a16="http://schemas.microsoft.com/office/drawing/2014/main" id="{3CAE6569-F0B1-433E-80F9-8BDF72A55420}"/>
              </a:ext>
            </a:extLst>
          </p:cNvPr>
          <p:cNvGrpSpPr/>
          <p:nvPr/>
        </p:nvGrpSpPr>
        <p:grpSpPr>
          <a:xfrm>
            <a:off x="7979833" y="3158067"/>
            <a:ext cx="2548467" cy="662517"/>
            <a:chOff x="5984875" y="2368550"/>
            <a:chExt cx="1911350" cy="496888"/>
          </a:xfrm>
          <a:solidFill>
            <a:srgbClr val="D53352"/>
          </a:solidFill>
        </p:grpSpPr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105E6E-CE5C-4D48-A5DB-D644F1268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5" y="2368550"/>
              <a:ext cx="1911350" cy="496887"/>
            </a:xfrm>
            <a:custGeom>
              <a:avLst/>
              <a:gdLst>
                <a:gd name="T0" fmla="*/ 899 w 993"/>
                <a:gd name="T1" fmla="*/ 0 h 258"/>
                <a:gd name="T2" fmla="*/ 805 w 993"/>
                <a:gd name="T3" fmla="*/ 94 h 258"/>
                <a:gd name="T4" fmla="*/ 864 w 993"/>
                <a:gd name="T5" fmla="*/ 94 h 258"/>
                <a:gd name="T6" fmla="*/ 864 w 993"/>
                <a:gd name="T7" fmla="*/ 157 h 258"/>
                <a:gd name="T8" fmla="*/ 862 w 993"/>
                <a:gd name="T9" fmla="*/ 173 h 258"/>
                <a:gd name="T10" fmla="*/ 858 w 993"/>
                <a:gd name="T11" fmla="*/ 177 h 258"/>
                <a:gd name="T12" fmla="*/ 838 w 993"/>
                <a:gd name="T13" fmla="*/ 185 h 258"/>
                <a:gd name="T14" fmla="*/ 785 w 993"/>
                <a:gd name="T15" fmla="*/ 190 h 258"/>
                <a:gd name="T16" fmla="*/ 136 w 993"/>
                <a:gd name="T17" fmla="*/ 190 h 258"/>
                <a:gd name="T18" fmla="*/ 129 w 993"/>
                <a:gd name="T19" fmla="*/ 206 h 258"/>
                <a:gd name="T20" fmla="*/ 90 w 993"/>
                <a:gd name="T21" fmla="*/ 242 h 258"/>
                <a:gd name="T22" fmla="*/ 54 w 993"/>
                <a:gd name="T23" fmla="*/ 253 h 258"/>
                <a:gd name="T24" fmla="*/ 0 w 993"/>
                <a:gd name="T25" fmla="*/ 257 h 258"/>
                <a:gd name="T26" fmla="*/ 0 w 993"/>
                <a:gd name="T27" fmla="*/ 258 h 258"/>
                <a:gd name="T28" fmla="*/ 785 w 993"/>
                <a:gd name="T29" fmla="*/ 258 h 258"/>
                <a:gd name="T30" fmla="*/ 846 w 993"/>
                <a:gd name="T31" fmla="*/ 253 h 258"/>
                <a:gd name="T32" fmla="*/ 882 w 993"/>
                <a:gd name="T33" fmla="*/ 242 h 258"/>
                <a:gd name="T34" fmla="*/ 921 w 993"/>
                <a:gd name="T35" fmla="*/ 206 h 258"/>
                <a:gd name="T36" fmla="*/ 932 w 993"/>
                <a:gd name="T37" fmla="*/ 157 h 258"/>
                <a:gd name="T38" fmla="*/ 932 w 993"/>
                <a:gd name="T39" fmla="*/ 94 h 258"/>
                <a:gd name="T40" fmla="*/ 993 w 993"/>
                <a:gd name="T41" fmla="*/ 94 h 258"/>
                <a:gd name="T42" fmla="*/ 899 w 993"/>
                <a:gd name="T4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3" h="258">
                  <a:moveTo>
                    <a:pt x="899" y="0"/>
                  </a:moveTo>
                  <a:cubicBezTo>
                    <a:pt x="805" y="94"/>
                    <a:pt x="805" y="94"/>
                    <a:pt x="805" y="94"/>
                  </a:cubicBezTo>
                  <a:cubicBezTo>
                    <a:pt x="864" y="94"/>
                    <a:pt x="864" y="94"/>
                    <a:pt x="864" y="94"/>
                  </a:cubicBezTo>
                  <a:cubicBezTo>
                    <a:pt x="864" y="157"/>
                    <a:pt x="864" y="157"/>
                    <a:pt x="864" y="157"/>
                  </a:cubicBezTo>
                  <a:cubicBezTo>
                    <a:pt x="864" y="165"/>
                    <a:pt x="863" y="170"/>
                    <a:pt x="862" y="173"/>
                  </a:cubicBezTo>
                  <a:cubicBezTo>
                    <a:pt x="861" y="175"/>
                    <a:pt x="860" y="176"/>
                    <a:pt x="858" y="177"/>
                  </a:cubicBezTo>
                  <a:cubicBezTo>
                    <a:pt x="856" y="179"/>
                    <a:pt x="850" y="183"/>
                    <a:pt x="838" y="185"/>
                  </a:cubicBezTo>
                  <a:cubicBezTo>
                    <a:pt x="826" y="188"/>
                    <a:pt x="808" y="190"/>
                    <a:pt x="785" y="190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4" y="195"/>
                    <a:pt x="132" y="201"/>
                    <a:pt x="129" y="206"/>
                  </a:cubicBezTo>
                  <a:cubicBezTo>
                    <a:pt x="121" y="222"/>
                    <a:pt x="106" y="235"/>
                    <a:pt x="90" y="242"/>
                  </a:cubicBezTo>
                  <a:cubicBezTo>
                    <a:pt x="79" y="247"/>
                    <a:pt x="67" y="251"/>
                    <a:pt x="54" y="253"/>
                  </a:cubicBezTo>
                  <a:cubicBezTo>
                    <a:pt x="38" y="256"/>
                    <a:pt x="20" y="257"/>
                    <a:pt x="0" y="257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785" y="258"/>
                    <a:pt x="785" y="258"/>
                    <a:pt x="785" y="258"/>
                  </a:cubicBezTo>
                  <a:cubicBezTo>
                    <a:pt x="808" y="258"/>
                    <a:pt x="828" y="256"/>
                    <a:pt x="846" y="253"/>
                  </a:cubicBezTo>
                  <a:cubicBezTo>
                    <a:pt x="859" y="251"/>
                    <a:pt x="871" y="247"/>
                    <a:pt x="882" y="242"/>
                  </a:cubicBezTo>
                  <a:cubicBezTo>
                    <a:pt x="898" y="235"/>
                    <a:pt x="913" y="222"/>
                    <a:pt x="921" y="206"/>
                  </a:cubicBezTo>
                  <a:cubicBezTo>
                    <a:pt x="930" y="190"/>
                    <a:pt x="932" y="173"/>
                    <a:pt x="932" y="157"/>
                  </a:cubicBezTo>
                  <a:cubicBezTo>
                    <a:pt x="932" y="94"/>
                    <a:pt x="932" y="94"/>
                    <a:pt x="932" y="94"/>
                  </a:cubicBezTo>
                  <a:cubicBezTo>
                    <a:pt x="993" y="94"/>
                    <a:pt x="993" y="94"/>
                    <a:pt x="993" y="94"/>
                  </a:cubicBezTo>
                  <a:lnTo>
                    <a:pt x="8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042AE1A-C2E3-401A-8940-38E425447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5" y="2735263"/>
              <a:ext cx="298450" cy="130175"/>
            </a:xfrm>
            <a:custGeom>
              <a:avLst/>
              <a:gdLst>
                <a:gd name="T0" fmla="*/ 145 w 155"/>
                <a:gd name="T1" fmla="*/ 32 h 68"/>
                <a:gd name="T2" fmla="*/ 155 w 155"/>
                <a:gd name="T3" fmla="*/ 0 h 68"/>
                <a:gd name="T4" fmla="*/ 136 w 155"/>
                <a:gd name="T5" fmla="*/ 0 h 68"/>
                <a:gd name="T6" fmla="*/ 129 w 155"/>
                <a:gd name="T7" fmla="*/ 16 h 68"/>
                <a:gd name="T8" fmla="*/ 90 w 155"/>
                <a:gd name="T9" fmla="*/ 52 h 68"/>
                <a:gd name="T10" fmla="*/ 54 w 155"/>
                <a:gd name="T11" fmla="*/ 63 h 68"/>
                <a:gd name="T12" fmla="*/ 0 w 155"/>
                <a:gd name="T13" fmla="*/ 67 h 68"/>
                <a:gd name="T14" fmla="*/ 0 w 155"/>
                <a:gd name="T15" fmla="*/ 68 h 68"/>
                <a:gd name="T16" fmla="*/ 107 w 155"/>
                <a:gd name="T17" fmla="*/ 68 h 68"/>
                <a:gd name="T18" fmla="*/ 145 w 155"/>
                <a:gd name="T19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68">
                  <a:moveTo>
                    <a:pt x="145" y="32"/>
                  </a:moveTo>
                  <a:cubicBezTo>
                    <a:pt x="151" y="22"/>
                    <a:pt x="154" y="11"/>
                    <a:pt x="15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4" y="5"/>
                    <a:pt x="132" y="11"/>
                    <a:pt x="129" y="16"/>
                  </a:cubicBezTo>
                  <a:cubicBezTo>
                    <a:pt x="121" y="32"/>
                    <a:pt x="106" y="45"/>
                    <a:pt x="90" y="52"/>
                  </a:cubicBezTo>
                  <a:cubicBezTo>
                    <a:pt x="79" y="57"/>
                    <a:pt x="67" y="61"/>
                    <a:pt x="54" y="63"/>
                  </a:cubicBezTo>
                  <a:cubicBezTo>
                    <a:pt x="38" y="66"/>
                    <a:pt x="2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23" y="60"/>
                    <a:pt x="137" y="48"/>
                    <a:pt x="145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</p:grpSp>
      <p:grpSp>
        <p:nvGrpSpPr>
          <p:cNvPr id="37" name="Group 14">
            <a:extLst>
              <a:ext uri="{FF2B5EF4-FFF2-40B4-BE49-F238E27FC236}">
                <a16:creationId xmlns:a16="http://schemas.microsoft.com/office/drawing/2014/main" id="{A9ACD63D-5FD2-4FB7-9746-BF16715C7B05}"/>
              </a:ext>
            </a:extLst>
          </p:cNvPr>
          <p:cNvGrpSpPr/>
          <p:nvPr/>
        </p:nvGrpSpPr>
        <p:grpSpPr>
          <a:xfrm>
            <a:off x="6369051" y="4087285"/>
            <a:ext cx="2362200" cy="662516"/>
            <a:chOff x="4776788" y="3065463"/>
            <a:chExt cx="1771650" cy="496887"/>
          </a:xfrm>
          <a:solidFill>
            <a:srgbClr val="D53352"/>
          </a:solidFill>
        </p:grpSpPr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C0FB2E77-ACCA-42F4-B596-3CB02A00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788" y="3065463"/>
              <a:ext cx="1741488" cy="496887"/>
            </a:xfrm>
            <a:custGeom>
              <a:avLst/>
              <a:gdLst>
                <a:gd name="T0" fmla="*/ 813 w 905"/>
                <a:gd name="T1" fmla="*/ 28 h 258"/>
                <a:gd name="T2" fmla="*/ 864 w 905"/>
                <a:gd name="T3" fmla="*/ 5 h 258"/>
                <a:gd name="T4" fmla="*/ 905 w 905"/>
                <a:gd name="T5" fmla="*/ 0 h 258"/>
                <a:gd name="T6" fmla="*/ 207 w 905"/>
                <a:gd name="T7" fmla="*/ 1 h 258"/>
                <a:gd name="T8" fmla="*/ 139 w 905"/>
                <a:gd name="T9" fmla="*/ 6 h 258"/>
                <a:gd name="T10" fmla="*/ 89 w 905"/>
                <a:gd name="T11" fmla="*/ 29 h 258"/>
                <a:gd name="T12" fmla="*/ 69 w 905"/>
                <a:gd name="T13" fmla="*/ 58 h 258"/>
                <a:gd name="T14" fmla="*/ 60 w 905"/>
                <a:gd name="T15" fmla="*/ 102 h 258"/>
                <a:gd name="T16" fmla="*/ 60 w 905"/>
                <a:gd name="T17" fmla="*/ 165 h 258"/>
                <a:gd name="T18" fmla="*/ 0 w 905"/>
                <a:gd name="T19" fmla="*/ 165 h 258"/>
                <a:gd name="T20" fmla="*/ 93 w 905"/>
                <a:gd name="T21" fmla="*/ 258 h 258"/>
                <a:gd name="T22" fmla="*/ 187 w 905"/>
                <a:gd name="T23" fmla="*/ 165 h 258"/>
                <a:gd name="T24" fmla="*/ 128 w 905"/>
                <a:gd name="T25" fmla="*/ 165 h 258"/>
                <a:gd name="T26" fmla="*/ 128 w 905"/>
                <a:gd name="T27" fmla="*/ 102 h 258"/>
                <a:gd name="T28" fmla="*/ 131 w 905"/>
                <a:gd name="T29" fmla="*/ 85 h 258"/>
                <a:gd name="T30" fmla="*/ 140 w 905"/>
                <a:gd name="T31" fmla="*/ 78 h 258"/>
                <a:gd name="T32" fmla="*/ 159 w 905"/>
                <a:gd name="T33" fmla="*/ 72 h 258"/>
                <a:gd name="T34" fmla="*/ 207 w 905"/>
                <a:gd name="T35" fmla="*/ 69 h 258"/>
                <a:gd name="T36" fmla="*/ 787 w 905"/>
                <a:gd name="T37" fmla="*/ 68 h 258"/>
                <a:gd name="T38" fmla="*/ 791 w 905"/>
                <a:gd name="T39" fmla="*/ 58 h 258"/>
                <a:gd name="T40" fmla="*/ 813 w 905"/>
                <a:gd name="T41" fmla="*/ 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5" h="258">
                  <a:moveTo>
                    <a:pt x="813" y="28"/>
                  </a:moveTo>
                  <a:cubicBezTo>
                    <a:pt x="827" y="16"/>
                    <a:pt x="845" y="10"/>
                    <a:pt x="864" y="5"/>
                  </a:cubicBezTo>
                  <a:cubicBezTo>
                    <a:pt x="877" y="3"/>
                    <a:pt x="890" y="1"/>
                    <a:pt x="905" y="0"/>
                  </a:cubicBezTo>
                  <a:cubicBezTo>
                    <a:pt x="207" y="1"/>
                    <a:pt x="207" y="1"/>
                    <a:pt x="207" y="1"/>
                  </a:cubicBezTo>
                  <a:cubicBezTo>
                    <a:pt x="181" y="1"/>
                    <a:pt x="158" y="2"/>
                    <a:pt x="139" y="6"/>
                  </a:cubicBezTo>
                  <a:cubicBezTo>
                    <a:pt x="120" y="10"/>
                    <a:pt x="103" y="18"/>
                    <a:pt x="89" y="29"/>
                  </a:cubicBezTo>
                  <a:cubicBezTo>
                    <a:pt x="80" y="37"/>
                    <a:pt x="73" y="47"/>
                    <a:pt x="69" y="58"/>
                  </a:cubicBezTo>
                  <a:cubicBezTo>
                    <a:pt x="62" y="72"/>
                    <a:pt x="60" y="87"/>
                    <a:pt x="60" y="102"/>
                  </a:cubicBezTo>
                  <a:cubicBezTo>
                    <a:pt x="60" y="165"/>
                    <a:pt x="60" y="165"/>
                    <a:pt x="60" y="165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93" y="258"/>
                    <a:pt x="93" y="258"/>
                    <a:pt x="93" y="258"/>
                  </a:cubicBezTo>
                  <a:cubicBezTo>
                    <a:pt x="187" y="165"/>
                    <a:pt x="187" y="165"/>
                    <a:pt x="187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8" y="92"/>
                    <a:pt x="130" y="87"/>
                    <a:pt x="131" y="85"/>
                  </a:cubicBezTo>
                  <a:cubicBezTo>
                    <a:pt x="132" y="83"/>
                    <a:pt x="133" y="81"/>
                    <a:pt x="140" y="78"/>
                  </a:cubicBezTo>
                  <a:cubicBezTo>
                    <a:pt x="144" y="76"/>
                    <a:pt x="150" y="74"/>
                    <a:pt x="159" y="72"/>
                  </a:cubicBezTo>
                  <a:cubicBezTo>
                    <a:pt x="171" y="70"/>
                    <a:pt x="187" y="69"/>
                    <a:pt x="207" y="69"/>
                  </a:cubicBezTo>
                  <a:cubicBezTo>
                    <a:pt x="787" y="68"/>
                    <a:pt x="787" y="68"/>
                    <a:pt x="787" y="68"/>
                  </a:cubicBezTo>
                  <a:cubicBezTo>
                    <a:pt x="788" y="65"/>
                    <a:pt x="789" y="61"/>
                    <a:pt x="791" y="58"/>
                  </a:cubicBezTo>
                  <a:cubicBezTo>
                    <a:pt x="796" y="47"/>
                    <a:pt x="803" y="36"/>
                    <a:pt x="813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70258418-E980-4319-B252-5149DE8B5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400" y="3065463"/>
              <a:ext cx="300038" cy="131762"/>
            </a:xfrm>
            <a:custGeom>
              <a:avLst/>
              <a:gdLst>
                <a:gd name="T0" fmla="*/ 29 w 156"/>
                <a:gd name="T1" fmla="*/ 13 h 68"/>
                <a:gd name="T2" fmla="*/ 49 w 156"/>
                <a:gd name="T3" fmla="*/ 0 h 68"/>
                <a:gd name="T4" fmla="*/ 156 w 156"/>
                <a:gd name="T5" fmla="*/ 0 h 68"/>
                <a:gd name="T6" fmla="*/ 156 w 156"/>
                <a:gd name="T7" fmla="*/ 0 h 68"/>
                <a:gd name="T8" fmla="*/ 96 w 156"/>
                <a:gd name="T9" fmla="*/ 6 h 68"/>
                <a:gd name="T10" fmla="*/ 45 w 156"/>
                <a:gd name="T11" fmla="*/ 29 h 68"/>
                <a:gd name="T12" fmla="*/ 24 w 156"/>
                <a:gd name="T13" fmla="*/ 57 h 68"/>
                <a:gd name="T14" fmla="*/ 20 w 156"/>
                <a:gd name="T15" fmla="*/ 68 h 68"/>
                <a:gd name="T16" fmla="*/ 0 w 156"/>
                <a:gd name="T17" fmla="*/ 68 h 68"/>
                <a:gd name="T18" fmla="*/ 8 w 156"/>
                <a:gd name="T19" fmla="*/ 41 h 68"/>
                <a:gd name="T20" fmla="*/ 29 w 156"/>
                <a:gd name="T21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68">
                  <a:moveTo>
                    <a:pt x="29" y="13"/>
                  </a:moveTo>
                  <a:cubicBezTo>
                    <a:pt x="35" y="8"/>
                    <a:pt x="42" y="4"/>
                    <a:pt x="49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33" y="0"/>
                    <a:pt x="113" y="2"/>
                    <a:pt x="96" y="6"/>
                  </a:cubicBezTo>
                  <a:cubicBezTo>
                    <a:pt x="77" y="10"/>
                    <a:pt x="60" y="17"/>
                    <a:pt x="45" y="29"/>
                  </a:cubicBezTo>
                  <a:cubicBezTo>
                    <a:pt x="36" y="36"/>
                    <a:pt x="29" y="46"/>
                    <a:pt x="24" y="57"/>
                  </a:cubicBezTo>
                  <a:cubicBezTo>
                    <a:pt x="22" y="61"/>
                    <a:pt x="21" y="65"/>
                    <a:pt x="2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59"/>
                    <a:pt x="4" y="50"/>
                    <a:pt x="8" y="41"/>
                  </a:cubicBezTo>
                  <a:cubicBezTo>
                    <a:pt x="13" y="30"/>
                    <a:pt x="20" y="20"/>
                    <a:pt x="29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</p:grpSp>
      <p:grpSp>
        <p:nvGrpSpPr>
          <p:cNvPr id="40" name="Group 11">
            <a:extLst>
              <a:ext uri="{FF2B5EF4-FFF2-40B4-BE49-F238E27FC236}">
                <a16:creationId xmlns:a16="http://schemas.microsoft.com/office/drawing/2014/main" id="{E6FE6DC2-78AE-44C1-833E-A0A750C37EDD}"/>
              </a:ext>
            </a:extLst>
          </p:cNvPr>
          <p:cNvGrpSpPr/>
          <p:nvPr/>
        </p:nvGrpSpPr>
        <p:grpSpPr>
          <a:xfrm>
            <a:off x="8214785" y="3733800"/>
            <a:ext cx="2156884" cy="1013883"/>
            <a:chOff x="6161088" y="2800350"/>
            <a:chExt cx="1617663" cy="760412"/>
          </a:xfrm>
          <a:solidFill>
            <a:srgbClr val="E80A64">
              <a:alpha val="64000"/>
            </a:srgbClr>
          </a:solidFill>
        </p:grpSpPr>
        <p:sp>
          <p:nvSpPr>
            <p:cNvPr id="41" name="Freeform 21">
              <a:extLst>
                <a:ext uri="{FF2B5EF4-FFF2-40B4-BE49-F238E27FC236}">
                  <a16:creationId xmlns:a16="http://schemas.microsoft.com/office/drawing/2014/main" id="{3D9D8EB3-4DC8-40C0-AB7E-91CEFCCC2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2800350"/>
              <a:ext cx="1617663" cy="760412"/>
            </a:xfrm>
            <a:custGeom>
              <a:avLst/>
              <a:gdLst>
                <a:gd name="T0" fmla="*/ 694 w 841"/>
                <a:gd name="T1" fmla="*/ 206 h 395"/>
                <a:gd name="T2" fmla="*/ 761 w 841"/>
                <a:gd name="T3" fmla="*/ 201 h 395"/>
                <a:gd name="T4" fmla="*/ 811 w 841"/>
                <a:gd name="T5" fmla="*/ 178 h 395"/>
                <a:gd name="T6" fmla="*/ 833 w 841"/>
                <a:gd name="T7" fmla="*/ 150 h 395"/>
                <a:gd name="T8" fmla="*/ 841 w 841"/>
                <a:gd name="T9" fmla="*/ 106 h 395"/>
                <a:gd name="T10" fmla="*/ 841 w 841"/>
                <a:gd name="T11" fmla="*/ 67 h 395"/>
                <a:gd name="T12" fmla="*/ 833 w 841"/>
                <a:gd name="T13" fmla="*/ 22 h 395"/>
                <a:gd name="T14" fmla="*/ 817 w 841"/>
                <a:gd name="T15" fmla="*/ 0 h 395"/>
                <a:gd name="T16" fmla="*/ 791 w 841"/>
                <a:gd name="T17" fmla="*/ 18 h 395"/>
                <a:gd name="T18" fmla="*/ 755 w 841"/>
                <a:gd name="T19" fmla="*/ 29 h 395"/>
                <a:gd name="T20" fmla="*/ 694 w 841"/>
                <a:gd name="T21" fmla="*/ 34 h 395"/>
                <a:gd name="T22" fmla="*/ 742 w 841"/>
                <a:gd name="T23" fmla="*/ 37 h 395"/>
                <a:gd name="T24" fmla="*/ 762 w 841"/>
                <a:gd name="T25" fmla="*/ 42 h 395"/>
                <a:gd name="T26" fmla="*/ 770 w 841"/>
                <a:gd name="T27" fmla="*/ 49 h 395"/>
                <a:gd name="T28" fmla="*/ 773 w 841"/>
                <a:gd name="T29" fmla="*/ 67 h 395"/>
                <a:gd name="T30" fmla="*/ 773 w 841"/>
                <a:gd name="T31" fmla="*/ 106 h 395"/>
                <a:gd name="T32" fmla="*/ 770 w 841"/>
                <a:gd name="T33" fmla="*/ 123 h 395"/>
                <a:gd name="T34" fmla="*/ 762 w 841"/>
                <a:gd name="T35" fmla="*/ 130 h 395"/>
                <a:gd name="T36" fmla="*/ 742 w 841"/>
                <a:gd name="T37" fmla="*/ 135 h 395"/>
                <a:gd name="T38" fmla="*/ 694 w 841"/>
                <a:gd name="T39" fmla="*/ 138 h 395"/>
                <a:gd name="T40" fmla="*/ 208 w 841"/>
                <a:gd name="T41" fmla="*/ 138 h 395"/>
                <a:gd name="T42" fmla="*/ 141 w 841"/>
                <a:gd name="T43" fmla="*/ 144 h 395"/>
                <a:gd name="T44" fmla="*/ 91 w 841"/>
                <a:gd name="T45" fmla="*/ 167 h 395"/>
                <a:gd name="T46" fmla="*/ 69 w 841"/>
                <a:gd name="T47" fmla="*/ 195 h 395"/>
                <a:gd name="T48" fmla="*/ 61 w 841"/>
                <a:gd name="T49" fmla="*/ 239 h 395"/>
                <a:gd name="T50" fmla="*/ 61 w 841"/>
                <a:gd name="T51" fmla="*/ 302 h 395"/>
                <a:gd name="T52" fmla="*/ 0 w 841"/>
                <a:gd name="T53" fmla="*/ 302 h 395"/>
                <a:gd name="T54" fmla="*/ 94 w 841"/>
                <a:gd name="T55" fmla="*/ 395 h 395"/>
                <a:gd name="T56" fmla="*/ 188 w 841"/>
                <a:gd name="T57" fmla="*/ 302 h 395"/>
                <a:gd name="T58" fmla="*/ 129 w 841"/>
                <a:gd name="T59" fmla="*/ 302 h 395"/>
                <a:gd name="T60" fmla="*/ 129 w 841"/>
                <a:gd name="T61" fmla="*/ 239 h 395"/>
                <a:gd name="T62" fmla="*/ 132 w 841"/>
                <a:gd name="T63" fmla="*/ 222 h 395"/>
                <a:gd name="T64" fmla="*/ 140 w 841"/>
                <a:gd name="T65" fmla="*/ 215 h 395"/>
                <a:gd name="T66" fmla="*/ 160 w 841"/>
                <a:gd name="T67" fmla="*/ 210 h 395"/>
                <a:gd name="T68" fmla="*/ 208 w 841"/>
                <a:gd name="T69" fmla="*/ 206 h 395"/>
                <a:gd name="T70" fmla="*/ 694 w 841"/>
                <a:gd name="T71" fmla="*/ 20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1" h="395">
                  <a:moveTo>
                    <a:pt x="694" y="206"/>
                  </a:moveTo>
                  <a:cubicBezTo>
                    <a:pt x="720" y="206"/>
                    <a:pt x="742" y="205"/>
                    <a:pt x="761" y="201"/>
                  </a:cubicBezTo>
                  <a:cubicBezTo>
                    <a:pt x="780" y="197"/>
                    <a:pt x="797" y="190"/>
                    <a:pt x="811" y="178"/>
                  </a:cubicBezTo>
                  <a:cubicBezTo>
                    <a:pt x="820" y="170"/>
                    <a:pt x="828" y="160"/>
                    <a:pt x="833" y="150"/>
                  </a:cubicBezTo>
                  <a:cubicBezTo>
                    <a:pt x="839" y="135"/>
                    <a:pt x="841" y="120"/>
                    <a:pt x="841" y="106"/>
                  </a:cubicBezTo>
                  <a:cubicBezTo>
                    <a:pt x="841" y="67"/>
                    <a:pt x="841" y="67"/>
                    <a:pt x="841" y="67"/>
                  </a:cubicBezTo>
                  <a:cubicBezTo>
                    <a:pt x="841" y="52"/>
                    <a:pt x="839" y="37"/>
                    <a:pt x="833" y="22"/>
                  </a:cubicBezTo>
                  <a:cubicBezTo>
                    <a:pt x="829" y="14"/>
                    <a:pt x="824" y="6"/>
                    <a:pt x="817" y="0"/>
                  </a:cubicBezTo>
                  <a:cubicBezTo>
                    <a:pt x="810" y="7"/>
                    <a:pt x="801" y="14"/>
                    <a:pt x="791" y="18"/>
                  </a:cubicBezTo>
                  <a:cubicBezTo>
                    <a:pt x="780" y="23"/>
                    <a:pt x="768" y="27"/>
                    <a:pt x="755" y="29"/>
                  </a:cubicBezTo>
                  <a:cubicBezTo>
                    <a:pt x="737" y="32"/>
                    <a:pt x="717" y="34"/>
                    <a:pt x="694" y="34"/>
                  </a:cubicBezTo>
                  <a:cubicBezTo>
                    <a:pt x="715" y="34"/>
                    <a:pt x="731" y="35"/>
                    <a:pt x="742" y="37"/>
                  </a:cubicBezTo>
                  <a:cubicBezTo>
                    <a:pt x="751" y="38"/>
                    <a:pt x="758" y="41"/>
                    <a:pt x="762" y="42"/>
                  </a:cubicBezTo>
                  <a:cubicBezTo>
                    <a:pt x="768" y="46"/>
                    <a:pt x="769" y="47"/>
                    <a:pt x="770" y="49"/>
                  </a:cubicBezTo>
                  <a:cubicBezTo>
                    <a:pt x="772" y="52"/>
                    <a:pt x="773" y="57"/>
                    <a:pt x="773" y="67"/>
                  </a:cubicBezTo>
                  <a:cubicBezTo>
                    <a:pt x="773" y="106"/>
                    <a:pt x="773" y="106"/>
                    <a:pt x="773" y="106"/>
                  </a:cubicBezTo>
                  <a:cubicBezTo>
                    <a:pt x="773" y="115"/>
                    <a:pt x="772" y="120"/>
                    <a:pt x="770" y="123"/>
                  </a:cubicBezTo>
                  <a:cubicBezTo>
                    <a:pt x="769" y="125"/>
                    <a:pt x="768" y="126"/>
                    <a:pt x="762" y="130"/>
                  </a:cubicBezTo>
                  <a:cubicBezTo>
                    <a:pt x="758" y="131"/>
                    <a:pt x="751" y="134"/>
                    <a:pt x="742" y="135"/>
                  </a:cubicBezTo>
                  <a:cubicBezTo>
                    <a:pt x="731" y="137"/>
                    <a:pt x="715" y="138"/>
                    <a:pt x="694" y="138"/>
                  </a:cubicBezTo>
                  <a:cubicBezTo>
                    <a:pt x="208" y="138"/>
                    <a:pt x="208" y="138"/>
                    <a:pt x="208" y="138"/>
                  </a:cubicBezTo>
                  <a:cubicBezTo>
                    <a:pt x="182" y="138"/>
                    <a:pt x="160" y="140"/>
                    <a:pt x="141" y="144"/>
                  </a:cubicBezTo>
                  <a:cubicBezTo>
                    <a:pt x="122" y="148"/>
                    <a:pt x="105" y="155"/>
                    <a:pt x="91" y="167"/>
                  </a:cubicBezTo>
                  <a:cubicBezTo>
                    <a:pt x="82" y="174"/>
                    <a:pt x="74" y="184"/>
                    <a:pt x="69" y="195"/>
                  </a:cubicBezTo>
                  <a:cubicBezTo>
                    <a:pt x="63" y="210"/>
                    <a:pt x="61" y="225"/>
                    <a:pt x="61" y="239"/>
                  </a:cubicBezTo>
                  <a:cubicBezTo>
                    <a:pt x="61" y="302"/>
                    <a:pt x="61" y="302"/>
                    <a:pt x="61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94" y="395"/>
                    <a:pt x="94" y="395"/>
                    <a:pt x="94" y="395"/>
                  </a:cubicBezTo>
                  <a:cubicBezTo>
                    <a:pt x="188" y="302"/>
                    <a:pt x="188" y="302"/>
                    <a:pt x="188" y="302"/>
                  </a:cubicBezTo>
                  <a:cubicBezTo>
                    <a:pt x="129" y="302"/>
                    <a:pt x="129" y="302"/>
                    <a:pt x="129" y="302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0"/>
                    <a:pt x="130" y="225"/>
                    <a:pt x="132" y="222"/>
                  </a:cubicBezTo>
                  <a:cubicBezTo>
                    <a:pt x="133" y="220"/>
                    <a:pt x="134" y="218"/>
                    <a:pt x="140" y="215"/>
                  </a:cubicBezTo>
                  <a:cubicBezTo>
                    <a:pt x="144" y="213"/>
                    <a:pt x="151" y="211"/>
                    <a:pt x="160" y="210"/>
                  </a:cubicBezTo>
                  <a:cubicBezTo>
                    <a:pt x="171" y="208"/>
                    <a:pt x="187" y="206"/>
                    <a:pt x="208" y="206"/>
                  </a:cubicBezTo>
                  <a:lnTo>
                    <a:pt x="694" y="2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2" name="Freeform 22">
              <a:extLst>
                <a:ext uri="{FF2B5EF4-FFF2-40B4-BE49-F238E27FC236}">
                  <a16:creationId xmlns:a16="http://schemas.microsoft.com/office/drawing/2014/main" id="{20BA8104-3514-4D0C-866B-7FE57DCB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6175" y="2800350"/>
              <a:ext cx="258763" cy="85725"/>
            </a:xfrm>
            <a:custGeom>
              <a:avLst/>
              <a:gdLst>
                <a:gd name="T0" fmla="*/ 97 w 135"/>
                <a:gd name="T1" fmla="*/ 18 h 45"/>
                <a:gd name="T2" fmla="*/ 61 w 135"/>
                <a:gd name="T3" fmla="*/ 29 h 45"/>
                <a:gd name="T4" fmla="*/ 0 w 135"/>
                <a:gd name="T5" fmla="*/ 34 h 45"/>
                <a:gd name="T6" fmla="*/ 48 w 135"/>
                <a:gd name="T7" fmla="*/ 37 h 45"/>
                <a:gd name="T8" fmla="*/ 68 w 135"/>
                <a:gd name="T9" fmla="*/ 42 h 45"/>
                <a:gd name="T10" fmla="*/ 72 w 135"/>
                <a:gd name="T11" fmla="*/ 45 h 45"/>
                <a:gd name="T12" fmla="*/ 73 w 135"/>
                <a:gd name="T13" fmla="*/ 45 h 45"/>
                <a:gd name="T14" fmla="*/ 109 w 135"/>
                <a:gd name="T15" fmla="*/ 34 h 45"/>
                <a:gd name="T16" fmla="*/ 135 w 135"/>
                <a:gd name="T17" fmla="*/ 16 h 45"/>
                <a:gd name="T18" fmla="*/ 123 w 135"/>
                <a:gd name="T19" fmla="*/ 0 h 45"/>
                <a:gd name="T20" fmla="*/ 97 w 135"/>
                <a:gd name="T2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5" h="45">
                  <a:moveTo>
                    <a:pt x="97" y="18"/>
                  </a:moveTo>
                  <a:cubicBezTo>
                    <a:pt x="86" y="23"/>
                    <a:pt x="74" y="27"/>
                    <a:pt x="61" y="29"/>
                  </a:cubicBezTo>
                  <a:cubicBezTo>
                    <a:pt x="43" y="32"/>
                    <a:pt x="23" y="34"/>
                    <a:pt x="0" y="34"/>
                  </a:cubicBezTo>
                  <a:cubicBezTo>
                    <a:pt x="21" y="34"/>
                    <a:pt x="37" y="35"/>
                    <a:pt x="48" y="37"/>
                  </a:cubicBezTo>
                  <a:cubicBezTo>
                    <a:pt x="57" y="38"/>
                    <a:pt x="64" y="41"/>
                    <a:pt x="68" y="42"/>
                  </a:cubicBezTo>
                  <a:cubicBezTo>
                    <a:pt x="70" y="44"/>
                    <a:pt x="71" y="44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86" y="43"/>
                    <a:pt x="98" y="39"/>
                    <a:pt x="109" y="34"/>
                  </a:cubicBezTo>
                  <a:cubicBezTo>
                    <a:pt x="119" y="30"/>
                    <a:pt x="128" y="23"/>
                    <a:pt x="135" y="16"/>
                  </a:cubicBezTo>
                  <a:cubicBezTo>
                    <a:pt x="132" y="10"/>
                    <a:pt x="128" y="4"/>
                    <a:pt x="123" y="0"/>
                  </a:cubicBezTo>
                  <a:cubicBezTo>
                    <a:pt x="116" y="7"/>
                    <a:pt x="107" y="14"/>
                    <a:pt x="97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609585"/>
              <a:endParaRPr lang="en-US" sz="2400" dirty="0">
                <a:solidFill>
                  <a:prstClr val="black"/>
                </a:solidFill>
                <a:latin typeface="字魂105号-简雅黑" panose="00000500000000000000" pitchFamily="2" charset="-122"/>
              </a:endParaRPr>
            </a:p>
          </p:txBody>
        </p:sp>
      </p:grpSp>
      <p:sp>
        <p:nvSpPr>
          <p:cNvPr id="43" name="文本框 42">
            <a:extLst>
              <a:ext uri="{FF2B5EF4-FFF2-40B4-BE49-F238E27FC236}">
                <a16:creationId xmlns:a16="http://schemas.microsoft.com/office/drawing/2014/main" id="{DA1998F1-4824-4DC2-8686-7ED782AF9399}"/>
              </a:ext>
            </a:extLst>
          </p:cNvPr>
          <p:cNvSpPr txBox="1"/>
          <p:nvPr/>
        </p:nvSpPr>
        <p:spPr>
          <a:xfrm>
            <a:off x="440607" y="1558395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3A8E8141-7B8B-4161-8A82-8E760C4807AF}"/>
              </a:ext>
            </a:extLst>
          </p:cNvPr>
          <p:cNvSpPr txBox="1"/>
          <p:nvPr/>
        </p:nvSpPr>
        <p:spPr>
          <a:xfrm>
            <a:off x="518464" y="1948993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0BC3A20B-E8B7-4E2E-9CA6-A17779C98EE0}"/>
              </a:ext>
            </a:extLst>
          </p:cNvPr>
          <p:cNvSpPr txBox="1"/>
          <p:nvPr/>
        </p:nvSpPr>
        <p:spPr>
          <a:xfrm>
            <a:off x="2565645" y="156251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6710A5B9-8BC4-42A6-B288-57A30AD4DE46}"/>
              </a:ext>
            </a:extLst>
          </p:cNvPr>
          <p:cNvSpPr txBox="1"/>
          <p:nvPr/>
        </p:nvSpPr>
        <p:spPr>
          <a:xfrm>
            <a:off x="2643502" y="1953114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F6FE9084-CCAA-41A6-AE8D-6FA8431EDCCB}"/>
              </a:ext>
            </a:extLst>
          </p:cNvPr>
          <p:cNvSpPr txBox="1"/>
          <p:nvPr/>
        </p:nvSpPr>
        <p:spPr>
          <a:xfrm>
            <a:off x="4690683" y="1566637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0C1D4954-3219-46C3-A662-30B86FEDFFA9}"/>
              </a:ext>
            </a:extLst>
          </p:cNvPr>
          <p:cNvSpPr txBox="1"/>
          <p:nvPr/>
        </p:nvSpPr>
        <p:spPr>
          <a:xfrm>
            <a:off x="4768540" y="1957235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54840BF8-26C4-41B2-9B3C-E0B59C9F7E5A}"/>
              </a:ext>
            </a:extLst>
          </p:cNvPr>
          <p:cNvSpPr txBox="1"/>
          <p:nvPr/>
        </p:nvSpPr>
        <p:spPr>
          <a:xfrm>
            <a:off x="6815721" y="1570758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51C57721-7C5C-4F7E-B3A0-00736BB2A1F4}"/>
              </a:ext>
            </a:extLst>
          </p:cNvPr>
          <p:cNvSpPr txBox="1"/>
          <p:nvPr/>
        </p:nvSpPr>
        <p:spPr>
          <a:xfrm>
            <a:off x="6893578" y="1961356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49E4D669-0652-4206-834B-93806D9A3089}"/>
              </a:ext>
            </a:extLst>
          </p:cNvPr>
          <p:cNvSpPr txBox="1"/>
          <p:nvPr/>
        </p:nvSpPr>
        <p:spPr>
          <a:xfrm>
            <a:off x="8940759" y="1574879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34E63BD2-73C7-469F-A748-E2B923FBAE2A}"/>
              </a:ext>
            </a:extLst>
          </p:cNvPr>
          <p:cNvSpPr txBox="1"/>
          <p:nvPr/>
        </p:nvSpPr>
        <p:spPr>
          <a:xfrm>
            <a:off x="9018616" y="1965477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B4469A62-9AFF-4F37-A8D1-9AEB66486CE9}"/>
              </a:ext>
            </a:extLst>
          </p:cNvPr>
          <p:cNvSpPr txBox="1"/>
          <p:nvPr/>
        </p:nvSpPr>
        <p:spPr>
          <a:xfrm>
            <a:off x="8248275" y="4732055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95FF7A41-7243-4165-B570-A675C60AC6E4}"/>
              </a:ext>
            </a:extLst>
          </p:cNvPr>
          <p:cNvSpPr txBox="1"/>
          <p:nvPr/>
        </p:nvSpPr>
        <p:spPr>
          <a:xfrm>
            <a:off x="8326132" y="5122653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E84FA4A8-8287-40FE-B1FF-0D560605E036}"/>
              </a:ext>
            </a:extLst>
          </p:cNvPr>
          <p:cNvSpPr txBox="1"/>
          <p:nvPr/>
        </p:nvSpPr>
        <p:spPr>
          <a:xfrm>
            <a:off x="6062268" y="4755105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7987E723-0282-495C-A604-70AFA9D1208F}"/>
              </a:ext>
            </a:extLst>
          </p:cNvPr>
          <p:cNvSpPr txBox="1"/>
          <p:nvPr/>
        </p:nvSpPr>
        <p:spPr>
          <a:xfrm>
            <a:off x="6140125" y="5145703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267CD3D5-C0E4-4BB0-890E-54F217299876}"/>
              </a:ext>
            </a:extLst>
          </p:cNvPr>
          <p:cNvSpPr txBox="1"/>
          <p:nvPr/>
        </p:nvSpPr>
        <p:spPr>
          <a:xfrm>
            <a:off x="3876261" y="475343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62A2C575-2CC6-46D9-A069-2DF8A214FCFD}"/>
              </a:ext>
            </a:extLst>
          </p:cNvPr>
          <p:cNvSpPr txBox="1"/>
          <p:nvPr/>
        </p:nvSpPr>
        <p:spPr>
          <a:xfrm>
            <a:off x="3954118" y="5144031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03FA28D1-A6F2-460A-962C-B91E6C91E7F3}"/>
              </a:ext>
            </a:extLst>
          </p:cNvPr>
          <p:cNvSpPr txBox="1"/>
          <p:nvPr/>
        </p:nvSpPr>
        <p:spPr>
          <a:xfrm>
            <a:off x="1690254" y="475343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86CA9936-BCC5-4EE7-9933-26F49538D3EB}"/>
              </a:ext>
            </a:extLst>
          </p:cNvPr>
          <p:cNvSpPr txBox="1"/>
          <p:nvPr/>
        </p:nvSpPr>
        <p:spPr>
          <a:xfrm>
            <a:off x="1768111" y="5144031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696635336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25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5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250"/>
                            </p:stCondLst>
                            <p:childTnLst>
                              <p:par>
                                <p:cTn id="4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75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25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4" grpId="0" animBg="1"/>
      <p:bldP spid="43" grpId="0"/>
      <p:bldP spid="44" grpId="0"/>
      <p:bldP spid="53" grpId="0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5" grpId="0"/>
      <p:bldP spid="66" grpId="0"/>
      <p:bldP spid="67" grpId="0"/>
      <p:bldP spid="68" grpId="0"/>
      <p:bldP spid="69" grpId="0"/>
      <p:bldP spid="7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181432" cy="830997"/>
            <a:chOff x="281198" y="341316"/>
            <a:chExt cx="4181432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22369" cy="701083"/>
              <a:chOff x="1000374" y="482613"/>
              <a:chExt cx="3622369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2236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521683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aphicFrame>
        <p:nvGraphicFramePr>
          <p:cNvPr id="58" name="Chart 15">
            <a:extLst>
              <a:ext uri="{FF2B5EF4-FFF2-40B4-BE49-F238E27FC236}">
                <a16:creationId xmlns:a16="http://schemas.microsoft.com/office/drawing/2014/main" id="{ADEDD605-F19E-42A1-9D76-FB247F4AA5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50839279"/>
              </p:ext>
            </p:extLst>
          </p:nvPr>
        </p:nvGraphicFramePr>
        <p:xfrm>
          <a:off x="300808" y="2064903"/>
          <a:ext cx="5768290" cy="37307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63" name="Straight Connector 20">
            <a:extLst>
              <a:ext uri="{FF2B5EF4-FFF2-40B4-BE49-F238E27FC236}">
                <a16:creationId xmlns:a16="http://schemas.microsoft.com/office/drawing/2014/main" id="{8944D6E8-81F1-442D-9A4F-5D90C3D4D777}"/>
              </a:ext>
            </a:extLst>
          </p:cNvPr>
          <p:cNvCxnSpPr/>
          <p:nvPr/>
        </p:nvCxnSpPr>
        <p:spPr>
          <a:xfrm>
            <a:off x="6015232" y="2105472"/>
            <a:ext cx="0" cy="338696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21">
            <a:extLst>
              <a:ext uri="{FF2B5EF4-FFF2-40B4-BE49-F238E27FC236}">
                <a16:creationId xmlns:a16="http://schemas.microsoft.com/office/drawing/2014/main" id="{6618885B-E406-4D4B-8B7C-764DC58EB0E8}"/>
              </a:ext>
            </a:extLst>
          </p:cNvPr>
          <p:cNvCxnSpPr/>
          <p:nvPr/>
        </p:nvCxnSpPr>
        <p:spPr>
          <a:xfrm>
            <a:off x="6781857" y="4338880"/>
            <a:ext cx="3743236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Group 165">
            <a:extLst>
              <a:ext uri="{FF2B5EF4-FFF2-40B4-BE49-F238E27FC236}">
                <a16:creationId xmlns:a16="http://schemas.microsoft.com/office/drawing/2014/main" id="{5B70D195-44C5-4B5D-83DC-9082521D536C}"/>
              </a:ext>
            </a:extLst>
          </p:cNvPr>
          <p:cNvGrpSpPr>
            <a:grpSpLocks noChangeAspect="1"/>
          </p:cNvGrpSpPr>
          <p:nvPr/>
        </p:nvGrpSpPr>
        <p:grpSpPr>
          <a:xfrm>
            <a:off x="9561968" y="3825658"/>
            <a:ext cx="418443" cy="321294"/>
            <a:chOff x="6383899" y="2991297"/>
            <a:chExt cx="360040" cy="276450"/>
          </a:xfrm>
        </p:grpSpPr>
        <p:sp>
          <p:nvSpPr>
            <p:cNvPr id="66" name="Rectangle 166">
              <a:extLst>
                <a:ext uri="{FF2B5EF4-FFF2-40B4-BE49-F238E27FC236}">
                  <a16:creationId xmlns:a16="http://schemas.microsoft.com/office/drawing/2014/main" id="{863F24CE-0558-48DB-B8B6-D99A63B80053}"/>
                </a:ext>
              </a:extLst>
            </p:cNvPr>
            <p:cNvSpPr/>
            <p:nvPr/>
          </p:nvSpPr>
          <p:spPr>
            <a:xfrm>
              <a:off x="6383899" y="3019583"/>
              <a:ext cx="360040" cy="1742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67" name="Isosceles Triangle 167">
              <a:extLst>
                <a:ext uri="{FF2B5EF4-FFF2-40B4-BE49-F238E27FC236}">
                  <a16:creationId xmlns:a16="http://schemas.microsoft.com/office/drawing/2014/main" id="{1F18B912-78E1-4BAD-B8BA-1B3D1118768D}"/>
                </a:ext>
              </a:extLst>
            </p:cNvPr>
            <p:cNvSpPr/>
            <p:nvPr/>
          </p:nvSpPr>
          <p:spPr>
            <a:xfrm flipV="1">
              <a:off x="6501162" y="3193843"/>
              <a:ext cx="125514" cy="73904"/>
            </a:xfrm>
            <a:prstGeom prst="triangle">
              <a:avLst/>
            </a:prstGeom>
            <a:solidFill>
              <a:srgbClr val="D533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68" name="TextBox 168">
              <a:extLst>
                <a:ext uri="{FF2B5EF4-FFF2-40B4-BE49-F238E27FC236}">
                  <a16:creationId xmlns:a16="http://schemas.microsoft.com/office/drawing/2014/main" id="{B269F50B-CB31-4E5A-8193-0D0E0C610642}"/>
                </a:ext>
              </a:extLst>
            </p:cNvPr>
            <p:cNvSpPr txBox="1"/>
            <p:nvPr/>
          </p:nvSpPr>
          <p:spPr>
            <a:xfrm>
              <a:off x="6386545" y="2991297"/>
              <a:ext cx="354747" cy="198614"/>
            </a:xfrm>
            <a:prstGeom prst="rect">
              <a:avLst/>
            </a:prstGeom>
            <a:solidFill>
              <a:srgbClr val="D53352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98%</a:t>
              </a:r>
            </a:p>
          </p:txBody>
        </p:sp>
      </p:grpSp>
      <p:grpSp>
        <p:nvGrpSpPr>
          <p:cNvPr id="69" name="Group 169">
            <a:extLst>
              <a:ext uri="{FF2B5EF4-FFF2-40B4-BE49-F238E27FC236}">
                <a16:creationId xmlns:a16="http://schemas.microsoft.com/office/drawing/2014/main" id="{932DB671-0C54-426B-B3AA-CF7CD4FB055B}"/>
              </a:ext>
            </a:extLst>
          </p:cNvPr>
          <p:cNvGrpSpPr>
            <a:grpSpLocks noChangeAspect="1"/>
          </p:cNvGrpSpPr>
          <p:nvPr/>
        </p:nvGrpSpPr>
        <p:grpSpPr>
          <a:xfrm>
            <a:off x="9228533" y="3179120"/>
            <a:ext cx="418443" cy="321294"/>
            <a:chOff x="6383899" y="2556942"/>
            <a:chExt cx="360040" cy="276450"/>
          </a:xfrm>
        </p:grpSpPr>
        <p:sp>
          <p:nvSpPr>
            <p:cNvPr id="70" name="Rectangle 170">
              <a:extLst>
                <a:ext uri="{FF2B5EF4-FFF2-40B4-BE49-F238E27FC236}">
                  <a16:creationId xmlns:a16="http://schemas.microsoft.com/office/drawing/2014/main" id="{1CEC6A04-32FF-4718-B954-8D80CF51C256}"/>
                </a:ext>
              </a:extLst>
            </p:cNvPr>
            <p:cNvSpPr/>
            <p:nvPr/>
          </p:nvSpPr>
          <p:spPr>
            <a:xfrm>
              <a:off x="6383899" y="2585228"/>
              <a:ext cx="360040" cy="1742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71" name="Isosceles Triangle 171">
              <a:extLst>
                <a:ext uri="{FF2B5EF4-FFF2-40B4-BE49-F238E27FC236}">
                  <a16:creationId xmlns:a16="http://schemas.microsoft.com/office/drawing/2014/main" id="{1AD39FA6-661E-4394-94A7-55C2E1AFC88E}"/>
                </a:ext>
              </a:extLst>
            </p:cNvPr>
            <p:cNvSpPr/>
            <p:nvPr/>
          </p:nvSpPr>
          <p:spPr>
            <a:xfrm flipV="1">
              <a:off x="6501162" y="2759488"/>
              <a:ext cx="125514" cy="73904"/>
            </a:xfrm>
            <a:prstGeom prst="triangle">
              <a:avLst/>
            </a:prstGeom>
            <a:solidFill>
              <a:srgbClr val="D533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72" name="TextBox 172">
              <a:extLst>
                <a:ext uri="{FF2B5EF4-FFF2-40B4-BE49-F238E27FC236}">
                  <a16:creationId xmlns:a16="http://schemas.microsoft.com/office/drawing/2014/main" id="{8DFCBD49-50B6-4C2C-A5F3-FE4FFC4700EB}"/>
                </a:ext>
              </a:extLst>
            </p:cNvPr>
            <p:cNvSpPr txBox="1"/>
            <p:nvPr/>
          </p:nvSpPr>
          <p:spPr>
            <a:xfrm>
              <a:off x="6386545" y="2556942"/>
              <a:ext cx="354747" cy="198614"/>
            </a:xfrm>
            <a:prstGeom prst="rect">
              <a:avLst/>
            </a:prstGeom>
            <a:solidFill>
              <a:srgbClr val="DB6075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98%</a:t>
              </a:r>
            </a:p>
          </p:txBody>
        </p:sp>
      </p:grpSp>
      <p:grpSp>
        <p:nvGrpSpPr>
          <p:cNvPr id="73" name="Group 173">
            <a:extLst>
              <a:ext uri="{FF2B5EF4-FFF2-40B4-BE49-F238E27FC236}">
                <a16:creationId xmlns:a16="http://schemas.microsoft.com/office/drawing/2014/main" id="{A45C4082-7CBF-432C-9CEE-B7EB5472AE80}"/>
              </a:ext>
            </a:extLst>
          </p:cNvPr>
          <p:cNvGrpSpPr>
            <a:grpSpLocks noChangeAspect="1"/>
          </p:cNvGrpSpPr>
          <p:nvPr/>
        </p:nvGrpSpPr>
        <p:grpSpPr>
          <a:xfrm>
            <a:off x="8676501" y="2522869"/>
            <a:ext cx="418443" cy="321294"/>
            <a:chOff x="6383899" y="2052886"/>
            <a:chExt cx="360040" cy="276450"/>
          </a:xfrm>
        </p:grpSpPr>
        <p:sp>
          <p:nvSpPr>
            <p:cNvPr id="74" name="Rectangle 174">
              <a:extLst>
                <a:ext uri="{FF2B5EF4-FFF2-40B4-BE49-F238E27FC236}">
                  <a16:creationId xmlns:a16="http://schemas.microsoft.com/office/drawing/2014/main" id="{9614927D-7EA6-4BE3-923C-5E7DCAD17D84}"/>
                </a:ext>
              </a:extLst>
            </p:cNvPr>
            <p:cNvSpPr/>
            <p:nvPr/>
          </p:nvSpPr>
          <p:spPr>
            <a:xfrm>
              <a:off x="6383899" y="2081172"/>
              <a:ext cx="360040" cy="1742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75" name="Isosceles Triangle 175">
              <a:extLst>
                <a:ext uri="{FF2B5EF4-FFF2-40B4-BE49-F238E27FC236}">
                  <a16:creationId xmlns:a16="http://schemas.microsoft.com/office/drawing/2014/main" id="{5B06EEC5-0CC1-425C-9423-67DE49C19B5E}"/>
                </a:ext>
              </a:extLst>
            </p:cNvPr>
            <p:cNvSpPr/>
            <p:nvPr/>
          </p:nvSpPr>
          <p:spPr>
            <a:xfrm flipV="1">
              <a:off x="6501162" y="2255432"/>
              <a:ext cx="125514" cy="73904"/>
            </a:xfrm>
            <a:prstGeom prst="triangle">
              <a:avLst/>
            </a:prstGeom>
            <a:solidFill>
              <a:srgbClr val="D533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76" name="TextBox 176">
              <a:extLst>
                <a:ext uri="{FF2B5EF4-FFF2-40B4-BE49-F238E27FC236}">
                  <a16:creationId xmlns:a16="http://schemas.microsoft.com/office/drawing/2014/main" id="{188B2510-ABEE-4E2D-9FBB-935ACC3D7E70}"/>
                </a:ext>
              </a:extLst>
            </p:cNvPr>
            <p:cNvSpPr txBox="1"/>
            <p:nvPr/>
          </p:nvSpPr>
          <p:spPr>
            <a:xfrm>
              <a:off x="6386545" y="2052886"/>
              <a:ext cx="354747" cy="198614"/>
            </a:xfrm>
            <a:prstGeom prst="rect">
              <a:avLst/>
            </a:prstGeom>
            <a:solidFill>
              <a:srgbClr val="D53352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98%</a:t>
              </a:r>
            </a:p>
          </p:txBody>
        </p:sp>
      </p:grpSp>
      <p:sp>
        <p:nvSpPr>
          <p:cNvPr id="77" name="Rounded Rectangle 177">
            <a:extLst>
              <a:ext uri="{FF2B5EF4-FFF2-40B4-BE49-F238E27FC236}">
                <a16:creationId xmlns:a16="http://schemas.microsoft.com/office/drawing/2014/main" id="{6ABC7541-B3C2-4BC2-A41D-34B7ACBE1E67}"/>
              </a:ext>
            </a:extLst>
          </p:cNvPr>
          <p:cNvSpPr/>
          <p:nvPr/>
        </p:nvSpPr>
        <p:spPr>
          <a:xfrm>
            <a:off x="6781856" y="2222176"/>
            <a:ext cx="4320000" cy="252000"/>
          </a:xfrm>
          <a:prstGeom prst="roundRect">
            <a:avLst/>
          </a:prstGeom>
          <a:pattFill prst="trellis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78" name="Rounded Rectangle 178">
            <a:extLst>
              <a:ext uri="{FF2B5EF4-FFF2-40B4-BE49-F238E27FC236}">
                <a16:creationId xmlns:a16="http://schemas.microsoft.com/office/drawing/2014/main" id="{F7554752-D7E4-4DF8-AA0B-2006817371DE}"/>
              </a:ext>
            </a:extLst>
          </p:cNvPr>
          <p:cNvSpPr>
            <a:spLocks noChangeAspect="1"/>
          </p:cNvSpPr>
          <p:nvPr/>
        </p:nvSpPr>
        <p:spPr>
          <a:xfrm>
            <a:off x="6781858" y="2222176"/>
            <a:ext cx="3653993" cy="252000"/>
          </a:xfrm>
          <a:prstGeom prst="roundRect">
            <a:avLst/>
          </a:prstGeom>
          <a:solidFill>
            <a:srgbClr val="DB516B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79" name="Rounded Rectangle 179">
            <a:extLst>
              <a:ext uri="{FF2B5EF4-FFF2-40B4-BE49-F238E27FC236}">
                <a16:creationId xmlns:a16="http://schemas.microsoft.com/office/drawing/2014/main" id="{B5604753-3641-4600-B35D-00A0F596D82D}"/>
              </a:ext>
            </a:extLst>
          </p:cNvPr>
          <p:cNvSpPr/>
          <p:nvPr/>
        </p:nvSpPr>
        <p:spPr>
          <a:xfrm>
            <a:off x="6781856" y="2870810"/>
            <a:ext cx="4320000" cy="252000"/>
          </a:xfrm>
          <a:prstGeom prst="roundRect">
            <a:avLst/>
          </a:prstGeom>
          <a:pattFill prst="trellis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80" name="Rounded Rectangle 180">
            <a:extLst>
              <a:ext uri="{FF2B5EF4-FFF2-40B4-BE49-F238E27FC236}">
                <a16:creationId xmlns:a16="http://schemas.microsoft.com/office/drawing/2014/main" id="{DE9B0EC0-FF2F-48EE-B92A-42634181EDB0}"/>
              </a:ext>
            </a:extLst>
          </p:cNvPr>
          <p:cNvSpPr>
            <a:spLocks noChangeAspect="1"/>
          </p:cNvSpPr>
          <p:nvPr/>
        </p:nvSpPr>
        <p:spPr>
          <a:xfrm>
            <a:off x="6781857" y="2870810"/>
            <a:ext cx="2141996" cy="252000"/>
          </a:xfrm>
          <a:prstGeom prst="roundRect">
            <a:avLst/>
          </a:prstGeom>
          <a:solidFill>
            <a:srgbClr val="E80A64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81" name="Rounded Rectangle 181">
            <a:extLst>
              <a:ext uri="{FF2B5EF4-FFF2-40B4-BE49-F238E27FC236}">
                <a16:creationId xmlns:a16="http://schemas.microsoft.com/office/drawing/2014/main" id="{ECB4740D-13AE-4D3A-8E1E-CBF1031A4191}"/>
              </a:ext>
            </a:extLst>
          </p:cNvPr>
          <p:cNvSpPr/>
          <p:nvPr/>
        </p:nvSpPr>
        <p:spPr>
          <a:xfrm>
            <a:off x="6781856" y="3526268"/>
            <a:ext cx="4320000" cy="252000"/>
          </a:xfrm>
          <a:prstGeom prst="roundRect">
            <a:avLst/>
          </a:prstGeom>
          <a:pattFill prst="trellis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82" name="Rounded Rectangle 182">
            <a:extLst>
              <a:ext uri="{FF2B5EF4-FFF2-40B4-BE49-F238E27FC236}">
                <a16:creationId xmlns:a16="http://schemas.microsoft.com/office/drawing/2014/main" id="{7FD2F9FF-A956-40EA-8437-7532CC78F06D}"/>
              </a:ext>
            </a:extLst>
          </p:cNvPr>
          <p:cNvSpPr>
            <a:spLocks noChangeAspect="1"/>
          </p:cNvSpPr>
          <p:nvPr/>
        </p:nvSpPr>
        <p:spPr>
          <a:xfrm>
            <a:off x="6781857" y="3526268"/>
            <a:ext cx="2688522" cy="252000"/>
          </a:xfrm>
          <a:prstGeom prst="roundRect">
            <a:avLst/>
          </a:prstGeom>
          <a:solidFill>
            <a:srgbClr val="DB6075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83" name="Rounded Rectangle 183">
            <a:extLst>
              <a:ext uri="{FF2B5EF4-FFF2-40B4-BE49-F238E27FC236}">
                <a16:creationId xmlns:a16="http://schemas.microsoft.com/office/drawing/2014/main" id="{32271980-CBB6-4D5A-B064-6772DB106D62}"/>
              </a:ext>
            </a:extLst>
          </p:cNvPr>
          <p:cNvSpPr/>
          <p:nvPr/>
        </p:nvSpPr>
        <p:spPr>
          <a:xfrm>
            <a:off x="6781856" y="4182598"/>
            <a:ext cx="4320000" cy="252000"/>
          </a:xfrm>
          <a:prstGeom prst="roundRect">
            <a:avLst/>
          </a:prstGeom>
          <a:pattFill prst="trellis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84" name="Rounded Rectangle 184">
            <a:extLst>
              <a:ext uri="{FF2B5EF4-FFF2-40B4-BE49-F238E27FC236}">
                <a16:creationId xmlns:a16="http://schemas.microsoft.com/office/drawing/2014/main" id="{BECC0ECF-74B9-4117-9BC7-7E53605AA28A}"/>
              </a:ext>
            </a:extLst>
          </p:cNvPr>
          <p:cNvSpPr>
            <a:spLocks noChangeAspect="1"/>
          </p:cNvSpPr>
          <p:nvPr/>
        </p:nvSpPr>
        <p:spPr>
          <a:xfrm>
            <a:off x="6781857" y="4182598"/>
            <a:ext cx="3023994" cy="252000"/>
          </a:xfrm>
          <a:prstGeom prst="roundRect">
            <a:avLst/>
          </a:prstGeom>
          <a:solidFill>
            <a:srgbClr val="D5335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grpSp>
        <p:nvGrpSpPr>
          <p:cNvPr id="85" name="Group 185">
            <a:extLst>
              <a:ext uri="{FF2B5EF4-FFF2-40B4-BE49-F238E27FC236}">
                <a16:creationId xmlns:a16="http://schemas.microsoft.com/office/drawing/2014/main" id="{8966138B-E2F7-4CB2-9DAC-F4FF3B2B3EF8}"/>
              </a:ext>
            </a:extLst>
          </p:cNvPr>
          <p:cNvGrpSpPr>
            <a:grpSpLocks noChangeAspect="1"/>
          </p:cNvGrpSpPr>
          <p:nvPr/>
        </p:nvGrpSpPr>
        <p:grpSpPr>
          <a:xfrm>
            <a:off x="10201302" y="1863912"/>
            <a:ext cx="418443" cy="321294"/>
            <a:chOff x="6383899" y="1395641"/>
            <a:chExt cx="360040" cy="276450"/>
          </a:xfrm>
        </p:grpSpPr>
        <p:sp>
          <p:nvSpPr>
            <p:cNvPr id="86" name="Rectangle 186">
              <a:extLst>
                <a:ext uri="{FF2B5EF4-FFF2-40B4-BE49-F238E27FC236}">
                  <a16:creationId xmlns:a16="http://schemas.microsoft.com/office/drawing/2014/main" id="{223BE0DE-1036-4203-B343-D937DB9C7D33}"/>
                </a:ext>
              </a:extLst>
            </p:cNvPr>
            <p:cNvSpPr/>
            <p:nvPr/>
          </p:nvSpPr>
          <p:spPr>
            <a:xfrm>
              <a:off x="6383899" y="1423927"/>
              <a:ext cx="360040" cy="1742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87" name="TextBox 187">
              <a:extLst>
                <a:ext uri="{FF2B5EF4-FFF2-40B4-BE49-F238E27FC236}">
                  <a16:creationId xmlns:a16="http://schemas.microsoft.com/office/drawing/2014/main" id="{F986BBC7-7D3D-450B-963D-4BB4C8E32634}"/>
                </a:ext>
              </a:extLst>
            </p:cNvPr>
            <p:cNvSpPr txBox="1"/>
            <p:nvPr/>
          </p:nvSpPr>
          <p:spPr>
            <a:xfrm>
              <a:off x="6386545" y="1395641"/>
              <a:ext cx="354747" cy="198614"/>
            </a:xfrm>
            <a:prstGeom prst="rect">
              <a:avLst/>
            </a:prstGeom>
            <a:solidFill>
              <a:srgbClr val="DB516B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98%</a:t>
              </a:r>
            </a:p>
          </p:txBody>
        </p:sp>
        <p:sp>
          <p:nvSpPr>
            <p:cNvPr id="88" name="Isosceles Triangle 188">
              <a:extLst>
                <a:ext uri="{FF2B5EF4-FFF2-40B4-BE49-F238E27FC236}">
                  <a16:creationId xmlns:a16="http://schemas.microsoft.com/office/drawing/2014/main" id="{1A063830-ADD0-426F-A5C5-47E2097C2382}"/>
                </a:ext>
              </a:extLst>
            </p:cNvPr>
            <p:cNvSpPr/>
            <p:nvPr/>
          </p:nvSpPr>
          <p:spPr>
            <a:xfrm flipV="1">
              <a:off x="6501162" y="1598187"/>
              <a:ext cx="125514" cy="73904"/>
            </a:xfrm>
            <a:prstGeom prst="triangle">
              <a:avLst/>
            </a:prstGeom>
            <a:solidFill>
              <a:srgbClr val="D533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sp>
        <p:nvSpPr>
          <p:cNvPr id="89" name="TextBox 189">
            <a:extLst>
              <a:ext uri="{FF2B5EF4-FFF2-40B4-BE49-F238E27FC236}">
                <a16:creationId xmlns:a16="http://schemas.microsoft.com/office/drawing/2014/main" id="{D3525394-2A57-4141-9AB1-BD45706E317C}"/>
              </a:ext>
            </a:extLst>
          </p:cNvPr>
          <p:cNvSpPr txBox="1"/>
          <p:nvPr/>
        </p:nvSpPr>
        <p:spPr>
          <a:xfrm>
            <a:off x="6780417" y="2643758"/>
            <a:ext cx="110016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id-ID" sz="1100" i="1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Three</a:t>
            </a:r>
            <a:endParaRPr lang="en-US" sz="1000" i="1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90" name="TextBox 190">
            <a:extLst>
              <a:ext uri="{FF2B5EF4-FFF2-40B4-BE49-F238E27FC236}">
                <a16:creationId xmlns:a16="http://schemas.microsoft.com/office/drawing/2014/main" id="{4BFC5404-9190-4817-8FAE-E88E08D4FBA7}"/>
              </a:ext>
            </a:extLst>
          </p:cNvPr>
          <p:cNvSpPr txBox="1"/>
          <p:nvPr/>
        </p:nvSpPr>
        <p:spPr>
          <a:xfrm>
            <a:off x="6782584" y="3930286"/>
            <a:ext cx="86644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id-ID" sz="1100" i="1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One</a:t>
            </a:r>
            <a:endParaRPr lang="en-US" sz="1000" i="1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91" name="TextBox 191">
            <a:extLst>
              <a:ext uri="{FF2B5EF4-FFF2-40B4-BE49-F238E27FC236}">
                <a16:creationId xmlns:a16="http://schemas.microsoft.com/office/drawing/2014/main" id="{9C2C9440-0C27-4F20-A4FF-2E7EA5F11730}"/>
              </a:ext>
            </a:extLst>
          </p:cNvPr>
          <p:cNvSpPr txBox="1"/>
          <p:nvPr/>
        </p:nvSpPr>
        <p:spPr>
          <a:xfrm>
            <a:off x="6769264" y="1985654"/>
            <a:ext cx="127604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id-ID" sz="1100" i="1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Four</a:t>
            </a:r>
            <a:endParaRPr lang="en-US" sz="1000" i="1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92" name="TextBox 192">
            <a:extLst>
              <a:ext uri="{FF2B5EF4-FFF2-40B4-BE49-F238E27FC236}">
                <a16:creationId xmlns:a16="http://schemas.microsoft.com/office/drawing/2014/main" id="{AAEAF690-ECF8-4FF7-8076-2D2DEDAB6F0C}"/>
              </a:ext>
            </a:extLst>
          </p:cNvPr>
          <p:cNvSpPr txBox="1"/>
          <p:nvPr/>
        </p:nvSpPr>
        <p:spPr>
          <a:xfrm>
            <a:off x="6775964" y="3288752"/>
            <a:ext cx="10882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id-ID" sz="1100" i="1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Two</a:t>
            </a:r>
            <a:endParaRPr lang="en-US" sz="1000" i="1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EF7286F8-5A4E-4E47-9422-5105F0F5B8C0}"/>
              </a:ext>
            </a:extLst>
          </p:cNvPr>
          <p:cNvSpPr txBox="1"/>
          <p:nvPr/>
        </p:nvSpPr>
        <p:spPr>
          <a:xfrm>
            <a:off x="6704994" y="4686910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29939D51-28F8-43E3-A8FC-39313C9D730F}"/>
              </a:ext>
            </a:extLst>
          </p:cNvPr>
          <p:cNvSpPr txBox="1"/>
          <p:nvPr/>
        </p:nvSpPr>
        <p:spPr>
          <a:xfrm>
            <a:off x="6782851" y="5077508"/>
            <a:ext cx="3943678" cy="5719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19869790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8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8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nodeType="withEffect">
                                  <p:stCondLst>
                                    <p:cond delay="51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1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6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715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65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15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650"/>
                            </p:stCondLst>
                            <p:childTnLst>
                              <p:par>
                                <p:cTn id="7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91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96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150"/>
                            </p:stCondLst>
                            <p:childTnLst>
                              <p:par>
                                <p:cTn id="8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65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150"/>
                            </p:stCondLst>
                            <p:childTnLst>
                              <p:par>
                                <p:cTn id="9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1650"/>
                            </p:stCondLst>
                            <p:childTnLst>
                              <p:par>
                                <p:cTn id="9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Graphic spid="58" grpId="0">
        <p:bldSub>
          <a:bldChart bld="category"/>
        </p:bldSub>
      </p:bldGraphic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9" grpId="0"/>
      <p:bldP spid="90" grpId="0"/>
      <p:bldP spid="91" grpId="0"/>
      <p:bldP spid="92" grpId="0"/>
      <p:bldP spid="44" grpId="0"/>
      <p:bldP spid="4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7EAD1A3-796C-4B5C-A565-35264A7CB4B1}"/>
              </a:ext>
            </a:extLst>
          </p:cNvPr>
          <p:cNvSpPr/>
          <p:nvPr/>
        </p:nvSpPr>
        <p:spPr>
          <a:xfrm>
            <a:off x="0" y="0"/>
            <a:ext cx="12192000" cy="6884125"/>
          </a:xfrm>
          <a:custGeom>
            <a:avLst/>
            <a:gdLst>
              <a:gd name="connsiteX0" fmla="*/ 0 w 4223657"/>
              <a:gd name="connsiteY0" fmla="*/ 0 h 6858000"/>
              <a:gd name="connsiteX1" fmla="*/ 4223657 w 4223657"/>
              <a:gd name="connsiteY1" fmla="*/ 0 h 6858000"/>
              <a:gd name="connsiteX2" fmla="*/ 4223657 w 4223657"/>
              <a:gd name="connsiteY2" fmla="*/ 6858000 h 6858000"/>
              <a:gd name="connsiteX3" fmla="*/ 0 w 4223657"/>
              <a:gd name="connsiteY3" fmla="*/ 6858000 h 6858000"/>
              <a:gd name="connsiteX4" fmla="*/ 0 w 4223657"/>
              <a:gd name="connsiteY4" fmla="*/ 0 h 6858000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4223657 w 4223657"/>
              <a:gd name="connsiteY2" fmla="*/ 6875417 h 6875417"/>
              <a:gd name="connsiteX3" fmla="*/ 0 w 4223657"/>
              <a:gd name="connsiteY3" fmla="*/ 6875417 h 6875417"/>
              <a:gd name="connsiteX4" fmla="*/ 0 w 4223657"/>
              <a:gd name="connsiteY4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2360023 w 4223657"/>
              <a:gd name="connsiteY2" fmla="*/ 1828801 h 6875417"/>
              <a:gd name="connsiteX3" fmla="*/ 4223657 w 4223657"/>
              <a:gd name="connsiteY3" fmla="*/ 6875417 h 6875417"/>
              <a:gd name="connsiteX4" fmla="*/ 0 w 4223657"/>
              <a:gd name="connsiteY4" fmla="*/ 6875417 h 6875417"/>
              <a:gd name="connsiteX5" fmla="*/ 0 w 4223657"/>
              <a:gd name="connsiteY5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2360023 w 4223657"/>
              <a:gd name="connsiteY2" fmla="*/ 1828801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438400 w 4223657"/>
              <a:gd name="connsiteY3" fmla="*/ 2899955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438400 w 4223657"/>
              <a:gd name="connsiteY3" fmla="*/ 2899955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3196046 w 4223657"/>
              <a:gd name="connsiteY3" fmla="*/ 2917372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950720 w 4223657"/>
              <a:gd name="connsiteY2" fmla="*/ 1445624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255520 w 4223657"/>
              <a:gd name="connsiteY1" fmla="*/ 0 h 6875417"/>
              <a:gd name="connsiteX2" fmla="*/ 1950720 w 4223657"/>
              <a:gd name="connsiteY2" fmla="*/ 1445624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2899954 w 5404228"/>
              <a:gd name="connsiteY4" fmla="*/ 5120641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633229 w 5404228"/>
              <a:gd name="connsiteY4" fmla="*/ 4981304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926538 w 5404228"/>
              <a:gd name="connsiteY4" fmla="*/ 4981304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853211 w 5404228"/>
              <a:gd name="connsiteY4" fmla="*/ 4990012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307414 w 5404228"/>
              <a:gd name="connsiteY3" fmla="*/ 3082834 h 6901542"/>
              <a:gd name="connsiteX4" fmla="*/ 3853211 w 5404228"/>
              <a:gd name="connsiteY4" fmla="*/ 4990012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950720 w 5404228"/>
              <a:gd name="connsiteY2" fmla="*/ 1428207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855394 w 5404228"/>
              <a:gd name="connsiteY2" fmla="*/ 1915887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862727 w 5404228"/>
              <a:gd name="connsiteY2" fmla="*/ 1863635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04228" h="6884125">
                <a:moveTo>
                  <a:pt x="0" y="0"/>
                </a:moveTo>
                <a:lnTo>
                  <a:pt x="1793558" y="17417"/>
                </a:lnTo>
                <a:cubicBezTo>
                  <a:pt x="1927089" y="627017"/>
                  <a:pt x="1610418" y="1355635"/>
                  <a:pt x="1862727" y="1863635"/>
                </a:cubicBezTo>
                <a:cubicBezTo>
                  <a:pt x="2115036" y="2371635"/>
                  <a:pt x="2975667" y="2547257"/>
                  <a:pt x="3307414" y="3065417"/>
                </a:cubicBezTo>
                <a:cubicBezTo>
                  <a:pt x="3639161" y="3583577"/>
                  <a:pt x="3503417" y="4324532"/>
                  <a:pt x="3853211" y="4972595"/>
                </a:cubicBezTo>
                <a:lnTo>
                  <a:pt x="5404228" y="688412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4" name="矩形 3">
            <a:extLst>
              <a:ext uri="{FF2B5EF4-FFF2-40B4-BE49-F238E27FC236}">
                <a16:creationId xmlns:a16="http://schemas.microsoft.com/office/drawing/2014/main" id="{46337521-991F-4FDF-A369-B11DEE030B63}"/>
              </a:ext>
            </a:extLst>
          </p:cNvPr>
          <p:cNvSpPr/>
          <p:nvPr/>
        </p:nvSpPr>
        <p:spPr>
          <a:xfrm>
            <a:off x="-2778962" y="-7635"/>
            <a:ext cx="12156005" cy="2529454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A1456F58-BA06-466D-9E58-5F0A680C6C68}"/>
              </a:ext>
            </a:extLst>
          </p:cNvPr>
          <p:cNvGrpSpPr/>
          <p:nvPr/>
        </p:nvGrpSpPr>
        <p:grpSpPr>
          <a:xfrm>
            <a:off x="9398725" y="226827"/>
            <a:ext cx="2188192" cy="507832"/>
            <a:chOff x="8722113" y="226206"/>
            <a:chExt cx="3276451" cy="507832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DF46631E-C0B8-4364-B56D-279ABE1DA4E1}"/>
                </a:ext>
              </a:extLst>
            </p:cNvPr>
            <p:cNvSpPr txBox="1"/>
            <p:nvPr/>
          </p:nvSpPr>
          <p:spPr>
            <a:xfrm>
              <a:off x="8722113" y="226206"/>
              <a:ext cx="327645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0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YOUR LOGO</a:t>
              </a:r>
              <a:endParaRPr lang="zh-CN" altLang="en-US" sz="20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C6BA0EE5-6A00-43A7-980A-31AE32FE2778}"/>
                </a:ext>
              </a:extLst>
            </p:cNvPr>
            <p:cNvSpPr txBox="1"/>
            <p:nvPr/>
          </p:nvSpPr>
          <p:spPr>
            <a:xfrm>
              <a:off x="8748836" y="518594"/>
              <a:ext cx="319054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 COMPANY NAME</a:t>
              </a:r>
              <a:endPara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5E33F9FC-EAA6-4DE5-B597-504EBC750241}"/>
              </a:ext>
            </a:extLst>
          </p:cNvPr>
          <p:cNvGrpSpPr/>
          <p:nvPr/>
        </p:nvGrpSpPr>
        <p:grpSpPr>
          <a:xfrm>
            <a:off x="-2677275" y="-18817"/>
            <a:ext cx="11457379" cy="2474949"/>
            <a:chOff x="-2677275" y="-18817"/>
            <a:chExt cx="11457379" cy="2474949"/>
          </a:xfrm>
        </p:grpSpPr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3E59DDDC-A3B3-42E0-9B9F-6D56754E1C86}"/>
                </a:ext>
              </a:extLst>
            </p:cNvPr>
            <p:cNvGrpSpPr/>
            <p:nvPr/>
          </p:nvGrpSpPr>
          <p:grpSpPr>
            <a:xfrm>
              <a:off x="-2677275" y="-18817"/>
              <a:ext cx="11457379" cy="2474949"/>
              <a:chOff x="-30147" y="-13003"/>
              <a:chExt cx="8125303" cy="1755175"/>
            </a:xfrm>
            <a:effectLst>
              <a:outerShdw blurRad="50800" dist="38100" dir="5400000" sx="101000" sy="101000" algn="t" rotWithShape="0">
                <a:prstClr val="black">
                  <a:alpha val="20000"/>
                </a:prstClr>
              </a:outerShdw>
            </a:effectLst>
          </p:grpSpPr>
          <p:sp>
            <p:nvSpPr>
              <p:cNvPr id="46" name="矩形 3">
                <a:extLst>
                  <a:ext uri="{FF2B5EF4-FFF2-40B4-BE49-F238E27FC236}">
                    <a16:creationId xmlns:a16="http://schemas.microsoft.com/office/drawing/2014/main" id="{CF2D7722-1508-42EC-AB92-6CF2971455C6}"/>
                  </a:ext>
                </a:extLst>
              </p:cNvPr>
              <p:cNvSpPr/>
              <p:nvPr/>
            </p:nvSpPr>
            <p:spPr>
              <a:xfrm>
                <a:off x="0" y="-1"/>
                <a:ext cx="8069043" cy="1742173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blipFill dpi="0"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tile tx="0" ty="0" sx="50000" sy="50000" flip="none" algn="ctr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50" name="矩形 3">
                <a:extLst>
                  <a:ext uri="{FF2B5EF4-FFF2-40B4-BE49-F238E27FC236}">
                    <a16:creationId xmlns:a16="http://schemas.microsoft.com/office/drawing/2014/main" id="{12ED472D-BA67-4DAC-98BF-C36936D2CB40}"/>
                  </a:ext>
                </a:extLst>
              </p:cNvPr>
              <p:cNvSpPr/>
              <p:nvPr/>
            </p:nvSpPr>
            <p:spPr>
              <a:xfrm>
                <a:off x="-30147" y="-13003"/>
                <a:ext cx="8125303" cy="1754320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solidFill>
                <a:srgbClr val="D53352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BEE5D2C7-3A06-4D70-A944-030995BE2F43}"/>
                </a:ext>
              </a:extLst>
            </p:cNvPr>
            <p:cNvSpPr txBox="1"/>
            <p:nvPr/>
          </p:nvSpPr>
          <p:spPr>
            <a:xfrm>
              <a:off x="1298663" y="508515"/>
              <a:ext cx="338473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COMPANY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A40BC058-EFA7-42EB-AA3D-010AF7981C42}"/>
                </a:ext>
              </a:extLst>
            </p:cNvPr>
            <p:cNvSpPr txBox="1"/>
            <p:nvPr/>
          </p:nvSpPr>
          <p:spPr>
            <a:xfrm>
              <a:off x="1434935" y="1190534"/>
              <a:ext cx="214402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8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PROFILE</a:t>
              </a:r>
              <a:endParaRPr lang="zh-CN" altLang="en-US" sz="1800" dirty="0">
                <a:solidFill>
                  <a:schemeClr val="bg1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59DF4F6A-806B-45E0-B4C8-19145F5B208C}"/>
              </a:ext>
            </a:extLst>
          </p:cNvPr>
          <p:cNvSpPr txBox="1"/>
          <p:nvPr/>
        </p:nvSpPr>
        <p:spPr>
          <a:xfrm>
            <a:off x="1397277" y="4056255"/>
            <a:ext cx="546553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4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</a:t>
            </a:r>
            <a:endParaRPr lang="zh-CN" altLang="en-US" sz="4400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0E236A8-F8A8-44A4-BCBF-9846319100A0}"/>
              </a:ext>
            </a:extLst>
          </p:cNvPr>
          <p:cNvSpPr txBox="1"/>
          <p:nvPr/>
        </p:nvSpPr>
        <p:spPr>
          <a:xfrm>
            <a:off x="1499937" y="4771981"/>
            <a:ext cx="53516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4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Basic information of the enterprise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681F2E27-CDFC-41B3-8398-8AAB9209DD92}"/>
              </a:ext>
            </a:extLst>
          </p:cNvPr>
          <p:cNvSpPr txBox="1"/>
          <p:nvPr/>
        </p:nvSpPr>
        <p:spPr>
          <a:xfrm>
            <a:off x="1298663" y="2718787"/>
            <a:ext cx="149592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03</a:t>
            </a:r>
            <a:endParaRPr lang="zh-CN" altLang="en-US" sz="8800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C2A2AC0B-8F09-4CDE-B877-1F76B6EFE0DF}"/>
              </a:ext>
            </a:extLst>
          </p:cNvPr>
          <p:cNvSpPr txBox="1"/>
          <p:nvPr/>
        </p:nvSpPr>
        <p:spPr>
          <a:xfrm>
            <a:off x="1499937" y="5333822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D5F95EBB-4633-465A-852B-14795401BBB4}"/>
              </a:ext>
            </a:extLst>
          </p:cNvPr>
          <p:cNvSpPr txBox="1"/>
          <p:nvPr/>
        </p:nvSpPr>
        <p:spPr>
          <a:xfrm>
            <a:off x="1499937" y="5730821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2974EA66-CDE8-400F-940A-E5A68FB8671A}"/>
              </a:ext>
            </a:extLst>
          </p:cNvPr>
          <p:cNvSpPr txBox="1"/>
          <p:nvPr/>
        </p:nvSpPr>
        <p:spPr>
          <a:xfrm>
            <a:off x="3933397" y="5333822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4421BBC1-BD6C-4CB0-95CF-AB9608A5AAB0}"/>
              </a:ext>
            </a:extLst>
          </p:cNvPr>
          <p:cNvSpPr txBox="1"/>
          <p:nvPr/>
        </p:nvSpPr>
        <p:spPr>
          <a:xfrm>
            <a:off x="3933397" y="5730821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4A08A8-BB5F-4054-902F-48B81963685A}"/>
              </a:ext>
            </a:extLst>
          </p:cNvPr>
          <p:cNvSpPr txBox="1"/>
          <p:nvPr/>
        </p:nvSpPr>
        <p:spPr>
          <a:xfrm>
            <a:off x="2817801" y="3085002"/>
            <a:ext cx="32781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6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I</a:t>
            </a:r>
            <a:r>
              <a:rPr lang="en-US" altLang="zh-CN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ntroducing</a:t>
            </a:r>
            <a:endParaRPr lang="zh-CN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68361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4" grpId="0" animBg="1"/>
      <p:bldP spid="4" grpId="0"/>
      <p:bldP spid="5" grpId="0"/>
      <p:bldP spid="63" grpId="0"/>
      <p:bldP spid="64" grpId="0"/>
      <p:bldP spid="65" grpId="0"/>
      <p:bldP spid="66" grpId="0"/>
      <p:bldP spid="67" grpId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210308" cy="830997"/>
            <a:chOff x="281198" y="341316"/>
            <a:chExt cx="4210308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51245" cy="701083"/>
              <a:chOff x="1000374" y="482613"/>
              <a:chExt cx="3651245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51245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617936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1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3103768E-691C-4E09-81E9-BDEB857FE878}"/>
              </a:ext>
            </a:extLst>
          </p:cNvPr>
          <p:cNvGrpSpPr/>
          <p:nvPr/>
        </p:nvGrpSpPr>
        <p:grpSpPr>
          <a:xfrm>
            <a:off x="1295567" y="2229361"/>
            <a:ext cx="9971482" cy="1380392"/>
            <a:chOff x="1295567" y="2229361"/>
            <a:chExt cx="9971482" cy="1380392"/>
          </a:xfrm>
        </p:grpSpPr>
        <p:sp>
          <p:nvSpPr>
            <p:cNvPr id="18" name="MH_Other_1">
              <a:extLst>
                <a:ext uri="{FF2B5EF4-FFF2-40B4-BE49-F238E27FC236}">
                  <a16:creationId xmlns:a16="http://schemas.microsoft.com/office/drawing/2014/main" id="{67895DB9-C86F-4A2B-AA2F-DC03B6E4A7BD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1295567" y="2229361"/>
              <a:ext cx="1380392" cy="1380392"/>
            </a:xfrm>
            <a:prstGeom prst="donut">
              <a:avLst>
                <a:gd name="adj" fmla="val 11431"/>
              </a:avLst>
            </a:prstGeom>
            <a:solidFill>
              <a:srgbClr val="DB51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09585">
                <a:defRPr/>
              </a:pPr>
              <a:endParaRPr lang="zh-CN" altLang="en-US" dirty="0">
                <a:solidFill>
                  <a:prstClr val="black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cxnSp>
          <p:nvCxnSpPr>
            <p:cNvPr id="19" name="MH_Other_2">
              <a:extLst>
                <a:ext uri="{FF2B5EF4-FFF2-40B4-BE49-F238E27FC236}">
                  <a16:creationId xmlns:a16="http://schemas.microsoft.com/office/drawing/2014/main" id="{C3B161AC-1726-457A-B09D-0684D4D0A438}"/>
                </a:ext>
              </a:extLst>
            </p:cNvPr>
            <p:cNvCxnSpPr/>
            <p:nvPr>
              <p:custDataLst>
                <p:tags r:id="rId2"/>
              </p:custDataLst>
            </p:nvPr>
          </p:nvCxnSpPr>
          <p:spPr>
            <a:xfrm>
              <a:off x="3058529" y="2949760"/>
              <a:ext cx="727113" cy="0"/>
            </a:xfrm>
            <a:prstGeom prst="line">
              <a:avLst/>
            </a:prstGeom>
            <a:ln w="15875">
              <a:solidFill>
                <a:srgbClr val="D5335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MH_Other_3">
              <a:extLst>
                <a:ext uri="{FF2B5EF4-FFF2-40B4-BE49-F238E27FC236}">
                  <a16:creationId xmlns:a16="http://schemas.microsoft.com/office/drawing/2014/main" id="{1A98E13C-93C8-4368-A162-A95E129636B3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4159264" y="2229361"/>
              <a:ext cx="1380392" cy="1380392"/>
            </a:xfrm>
            <a:prstGeom prst="donut">
              <a:avLst>
                <a:gd name="adj" fmla="val 11431"/>
              </a:avLst>
            </a:prstGeom>
            <a:solidFill>
              <a:srgbClr val="D533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09585">
                <a:defRPr/>
              </a:pPr>
              <a:endParaRPr lang="zh-CN" altLang="en-US" dirty="0">
                <a:solidFill>
                  <a:srgbClr val="FF6FB5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cxnSp>
          <p:nvCxnSpPr>
            <p:cNvPr id="21" name="MH_Other_4">
              <a:extLst>
                <a:ext uri="{FF2B5EF4-FFF2-40B4-BE49-F238E27FC236}">
                  <a16:creationId xmlns:a16="http://schemas.microsoft.com/office/drawing/2014/main" id="{8C09027C-B076-4AD4-AD21-548A51D95EBB}"/>
                </a:ext>
              </a:extLst>
            </p:cNvPr>
            <p:cNvCxnSpPr/>
            <p:nvPr>
              <p:custDataLst>
                <p:tags r:id="rId4"/>
              </p:custDataLst>
            </p:nvPr>
          </p:nvCxnSpPr>
          <p:spPr>
            <a:xfrm>
              <a:off x="5922226" y="2949760"/>
              <a:ext cx="727113" cy="0"/>
            </a:xfrm>
            <a:prstGeom prst="line">
              <a:avLst/>
            </a:prstGeom>
            <a:ln w="15875">
              <a:solidFill>
                <a:srgbClr val="D5335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MH_Other_5">
              <a:extLst>
                <a:ext uri="{FF2B5EF4-FFF2-40B4-BE49-F238E27FC236}">
                  <a16:creationId xmlns:a16="http://schemas.microsoft.com/office/drawing/2014/main" id="{26BCD9D9-3E08-41BC-8338-C9F66077DFC6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7022960" y="2229361"/>
              <a:ext cx="1380392" cy="1380392"/>
            </a:xfrm>
            <a:prstGeom prst="donut">
              <a:avLst>
                <a:gd name="adj" fmla="val 11431"/>
              </a:avLst>
            </a:prstGeom>
            <a:solidFill>
              <a:srgbClr val="DB51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09585">
                <a:defRPr/>
              </a:pPr>
              <a:endParaRPr lang="zh-CN" altLang="en-US" dirty="0">
                <a:solidFill>
                  <a:prstClr val="black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cxnSp>
          <p:nvCxnSpPr>
            <p:cNvPr id="23" name="MH_Other_6">
              <a:extLst>
                <a:ext uri="{FF2B5EF4-FFF2-40B4-BE49-F238E27FC236}">
                  <a16:creationId xmlns:a16="http://schemas.microsoft.com/office/drawing/2014/main" id="{4E2F70E6-79F9-45D1-B945-56B9F90E994E}"/>
                </a:ext>
              </a:extLst>
            </p:cNvPr>
            <p:cNvCxnSpPr/>
            <p:nvPr>
              <p:custDataLst>
                <p:tags r:id="rId6"/>
              </p:custDataLst>
            </p:nvPr>
          </p:nvCxnSpPr>
          <p:spPr>
            <a:xfrm>
              <a:off x="8785922" y="2949760"/>
              <a:ext cx="727113" cy="0"/>
            </a:xfrm>
            <a:prstGeom prst="line">
              <a:avLst/>
            </a:prstGeom>
            <a:ln w="15875">
              <a:solidFill>
                <a:srgbClr val="D5335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MH_Other_7">
              <a:extLst>
                <a:ext uri="{FF2B5EF4-FFF2-40B4-BE49-F238E27FC236}">
                  <a16:creationId xmlns:a16="http://schemas.microsoft.com/office/drawing/2014/main" id="{3630FD84-35FE-4980-A92E-4CA05583AFAC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9886657" y="2229361"/>
              <a:ext cx="1380392" cy="1380392"/>
            </a:xfrm>
            <a:prstGeom prst="donut">
              <a:avLst>
                <a:gd name="adj" fmla="val 11431"/>
              </a:avLst>
            </a:prstGeom>
            <a:solidFill>
              <a:srgbClr val="D533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09585">
                <a:defRPr/>
              </a:pPr>
              <a:endParaRPr lang="zh-CN" altLang="en-US" dirty="0">
                <a:solidFill>
                  <a:prstClr val="black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25" name="MH_Other_8">
              <a:extLst>
                <a:ext uri="{FF2B5EF4-FFF2-40B4-BE49-F238E27FC236}">
                  <a16:creationId xmlns:a16="http://schemas.microsoft.com/office/drawing/2014/main" id="{BA73FE4D-8557-44C2-9BD9-BE95BE24A514}"/>
                </a:ext>
              </a:extLst>
            </p:cNvPr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>
              <a:off x="1662478" y="2596271"/>
              <a:ext cx="646570" cy="644332"/>
            </a:xfrm>
            <a:custGeom>
              <a:avLst/>
              <a:gdLst>
                <a:gd name="T0" fmla="*/ 984018 w 1589088"/>
                <a:gd name="T1" fmla="*/ 589506 h 1589088"/>
                <a:gd name="T2" fmla="*/ 955171 w 1589088"/>
                <a:gd name="T3" fmla="*/ 645802 h 1589088"/>
                <a:gd name="T4" fmla="*/ 898294 w 1589088"/>
                <a:gd name="T5" fmla="*/ 673272 h 1589088"/>
                <a:gd name="T6" fmla="*/ 881422 w 1589088"/>
                <a:gd name="T7" fmla="*/ 964824 h 1589088"/>
                <a:gd name="T8" fmla="*/ 873530 w 1589088"/>
                <a:gd name="T9" fmla="*/ 1040159 h 1589088"/>
                <a:gd name="T10" fmla="*/ 824817 w 1589088"/>
                <a:gd name="T11" fmla="*/ 1084490 h 1589088"/>
                <a:gd name="T12" fmla="*/ 756238 w 1589088"/>
                <a:gd name="T13" fmla="*/ 1088026 h 1589088"/>
                <a:gd name="T14" fmla="*/ 703444 w 1589088"/>
                <a:gd name="T15" fmla="*/ 1048590 h 1589088"/>
                <a:gd name="T16" fmla="*/ 686571 w 1589088"/>
                <a:gd name="T17" fmla="*/ 985493 h 1589088"/>
                <a:gd name="T18" fmla="*/ 486007 w 1589088"/>
                <a:gd name="T19" fmla="*/ 893024 h 1589088"/>
                <a:gd name="T20" fmla="*/ 398106 w 1589088"/>
                <a:gd name="T21" fmla="*/ 820680 h 1589088"/>
                <a:gd name="T22" fmla="*/ 402189 w 1589088"/>
                <a:gd name="T23" fmla="*/ 755134 h 1589088"/>
                <a:gd name="T24" fmla="*/ 446547 w 1589088"/>
                <a:gd name="T25" fmla="*/ 706452 h 1589088"/>
                <a:gd name="T26" fmla="*/ 514037 w 1589088"/>
                <a:gd name="T27" fmla="*/ 696389 h 1589088"/>
                <a:gd name="T28" fmla="*/ 570641 w 1589088"/>
                <a:gd name="T29" fmla="*/ 730385 h 1589088"/>
                <a:gd name="T30" fmla="*/ 593501 w 1589088"/>
                <a:gd name="T31" fmla="*/ 794027 h 1589088"/>
                <a:gd name="T32" fmla="*/ 818558 w 1589088"/>
                <a:gd name="T33" fmla="*/ 648522 h 1589088"/>
                <a:gd name="T34" fmla="*/ 785901 w 1589088"/>
                <a:gd name="T35" fmla="*/ 575091 h 1589088"/>
                <a:gd name="T36" fmla="*/ 808761 w 1589088"/>
                <a:gd name="T37" fmla="*/ 511721 h 1589088"/>
                <a:gd name="T38" fmla="*/ 865365 w 1589088"/>
                <a:gd name="T39" fmla="*/ 477726 h 1589088"/>
                <a:gd name="T40" fmla="*/ 728574 w 1589088"/>
                <a:gd name="T41" fmla="*/ 144010 h 1589088"/>
                <a:gd name="T42" fmla="*/ 531280 w 1589088"/>
                <a:gd name="T43" fmla="*/ 182593 h 1589088"/>
                <a:gd name="T44" fmla="*/ 353281 w 1589088"/>
                <a:gd name="T45" fmla="*/ 288291 h 1589088"/>
                <a:gd name="T46" fmla="*/ 219577 w 1589088"/>
                <a:gd name="T47" fmla="*/ 451592 h 1589088"/>
                <a:gd name="T48" fmla="*/ 152454 w 1589088"/>
                <a:gd name="T49" fmla="*/ 642880 h 1589088"/>
                <a:gd name="T50" fmla="*/ 152454 w 1589088"/>
                <a:gd name="T51" fmla="*/ 843135 h 1589088"/>
                <a:gd name="T52" fmla="*/ 219577 w 1589088"/>
                <a:gd name="T53" fmla="*/ 1034422 h 1589088"/>
                <a:gd name="T54" fmla="*/ 353281 w 1589088"/>
                <a:gd name="T55" fmla="*/ 1197724 h 1589088"/>
                <a:gd name="T56" fmla="*/ 531280 w 1589088"/>
                <a:gd name="T57" fmla="*/ 1303421 h 1589088"/>
                <a:gd name="T58" fmla="*/ 728574 w 1589088"/>
                <a:gd name="T59" fmla="*/ 1341734 h 1589088"/>
                <a:gd name="T60" fmla="*/ 927227 w 1589088"/>
                <a:gd name="T61" fmla="*/ 1312931 h 1589088"/>
                <a:gd name="T62" fmla="*/ 1109302 w 1589088"/>
                <a:gd name="T63" fmla="*/ 1217015 h 1589088"/>
                <a:gd name="T64" fmla="*/ 1251431 w 1589088"/>
                <a:gd name="T65" fmla="*/ 1059964 h 1589088"/>
                <a:gd name="T66" fmla="*/ 1328065 w 1589088"/>
                <a:gd name="T67" fmla="*/ 871393 h 1589088"/>
                <a:gd name="T68" fmla="*/ 1337576 w 1589088"/>
                <a:gd name="T69" fmla="*/ 671410 h 1589088"/>
                <a:gd name="T70" fmla="*/ 1280237 w 1589088"/>
                <a:gd name="T71" fmla="*/ 477677 h 1589088"/>
                <a:gd name="T72" fmla="*/ 1155500 w 1589088"/>
                <a:gd name="T73" fmla="*/ 308670 h 1589088"/>
                <a:gd name="T74" fmla="*/ 981849 w 1589088"/>
                <a:gd name="T75" fmla="*/ 193462 h 1589088"/>
                <a:gd name="T76" fmla="*/ 785915 w 1589088"/>
                <a:gd name="T77" fmla="*/ 145640 h 1589088"/>
                <a:gd name="T78" fmla="*/ 902226 w 1589088"/>
                <a:gd name="T79" fmla="*/ 17390 h 1589088"/>
                <a:gd name="T80" fmla="*/ 1136207 w 1589088"/>
                <a:gd name="T81" fmla="*/ 112491 h 1589088"/>
                <a:gd name="T82" fmla="*/ 1320999 w 1589088"/>
                <a:gd name="T83" fmla="*/ 276063 h 1589088"/>
                <a:gd name="T84" fmla="*/ 1429702 w 1589088"/>
                <a:gd name="T85" fmla="*/ 459201 h 1589088"/>
                <a:gd name="T86" fmla="*/ 1481334 w 1589088"/>
                <a:gd name="T87" fmla="*/ 660270 h 1589088"/>
                <a:gd name="T88" fmla="*/ 1475356 w 1589088"/>
                <a:gd name="T89" fmla="*/ 866502 h 1589088"/>
                <a:gd name="T90" fmla="*/ 1412581 w 1589088"/>
                <a:gd name="T91" fmla="*/ 1064855 h 1589088"/>
                <a:gd name="T92" fmla="*/ 1892771 w 1589088"/>
                <a:gd name="T93" fmla="*/ 1636001 h 1589088"/>
                <a:gd name="T94" fmla="*/ 1896304 w 1589088"/>
                <a:gd name="T95" fmla="*/ 1759632 h 1589088"/>
                <a:gd name="T96" fmla="*/ 1783798 w 1589088"/>
                <a:gd name="T97" fmla="*/ 1885980 h 1589088"/>
                <a:gd name="T98" fmla="*/ 1662866 w 1589088"/>
                <a:gd name="T99" fmla="*/ 1900381 h 1589088"/>
                <a:gd name="T100" fmla="*/ 1104954 w 1589088"/>
                <a:gd name="T101" fmla="*/ 1391458 h 1589088"/>
                <a:gd name="T102" fmla="*/ 909835 w 1589088"/>
                <a:gd name="T103" fmla="*/ 1466451 h 1589088"/>
                <a:gd name="T104" fmla="*/ 704388 w 1589088"/>
                <a:gd name="T105" fmla="*/ 1484656 h 1589088"/>
                <a:gd name="T106" fmla="*/ 501116 w 1589088"/>
                <a:gd name="T107" fmla="*/ 1445528 h 1589088"/>
                <a:gd name="T108" fmla="*/ 313061 w 1589088"/>
                <a:gd name="T109" fmla="*/ 1349069 h 1589088"/>
                <a:gd name="T110" fmla="*/ 143758 w 1589088"/>
                <a:gd name="T111" fmla="*/ 1181965 h 1589088"/>
                <a:gd name="T112" fmla="*/ 30708 w 1589088"/>
                <a:gd name="T113" fmla="*/ 954538 h 1589088"/>
                <a:gd name="T114" fmla="*/ 815 w 1589088"/>
                <a:gd name="T115" fmla="*/ 707277 h 1589088"/>
                <a:gd name="T116" fmla="*/ 54351 w 1589088"/>
                <a:gd name="T117" fmla="*/ 463275 h 1589088"/>
                <a:gd name="T118" fmla="*/ 191315 w 1589088"/>
                <a:gd name="T119" fmla="*/ 245360 h 1589088"/>
                <a:gd name="T120" fmla="*/ 397577 w 1589088"/>
                <a:gd name="T121" fmla="*/ 85319 h 1589088"/>
                <a:gd name="T122" fmla="*/ 636177 w 1589088"/>
                <a:gd name="T123" fmla="*/ 7880 h 158908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589088" h="1589088">
                  <a:moveTo>
                    <a:pt x="916859" y="288925"/>
                  </a:moveTo>
                  <a:lnTo>
                    <a:pt x="954088" y="332030"/>
                  </a:lnTo>
                  <a:lnTo>
                    <a:pt x="816067" y="450682"/>
                  </a:lnTo>
                  <a:lnTo>
                    <a:pt x="817430" y="454085"/>
                  </a:lnTo>
                  <a:lnTo>
                    <a:pt x="818338" y="457488"/>
                  </a:lnTo>
                  <a:lnTo>
                    <a:pt x="819246" y="461118"/>
                  </a:lnTo>
                  <a:lnTo>
                    <a:pt x="820381" y="464748"/>
                  </a:lnTo>
                  <a:lnTo>
                    <a:pt x="820835" y="468378"/>
                  </a:lnTo>
                  <a:lnTo>
                    <a:pt x="821289" y="472008"/>
                  </a:lnTo>
                  <a:lnTo>
                    <a:pt x="821743" y="475865"/>
                  </a:lnTo>
                  <a:lnTo>
                    <a:pt x="821743" y="479722"/>
                  </a:lnTo>
                  <a:lnTo>
                    <a:pt x="821743" y="483805"/>
                  </a:lnTo>
                  <a:lnTo>
                    <a:pt x="821289" y="487662"/>
                  </a:lnTo>
                  <a:lnTo>
                    <a:pt x="820835" y="491746"/>
                  </a:lnTo>
                  <a:lnTo>
                    <a:pt x="820154" y="495602"/>
                  </a:lnTo>
                  <a:lnTo>
                    <a:pt x="819246" y="499459"/>
                  </a:lnTo>
                  <a:lnTo>
                    <a:pt x="818338" y="503089"/>
                  </a:lnTo>
                  <a:lnTo>
                    <a:pt x="816976" y="506946"/>
                  </a:lnTo>
                  <a:lnTo>
                    <a:pt x="815840" y="510349"/>
                  </a:lnTo>
                  <a:lnTo>
                    <a:pt x="814251" y="513979"/>
                  </a:lnTo>
                  <a:lnTo>
                    <a:pt x="812662" y="517382"/>
                  </a:lnTo>
                  <a:lnTo>
                    <a:pt x="810619" y="520785"/>
                  </a:lnTo>
                  <a:lnTo>
                    <a:pt x="808803" y="523961"/>
                  </a:lnTo>
                  <a:lnTo>
                    <a:pt x="806760" y="527137"/>
                  </a:lnTo>
                  <a:lnTo>
                    <a:pt x="804263" y="530313"/>
                  </a:lnTo>
                  <a:lnTo>
                    <a:pt x="801993" y="533036"/>
                  </a:lnTo>
                  <a:lnTo>
                    <a:pt x="799496" y="535985"/>
                  </a:lnTo>
                  <a:lnTo>
                    <a:pt x="796772" y="538707"/>
                  </a:lnTo>
                  <a:lnTo>
                    <a:pt x="794048" y="541203"/>
                  </a:lnTo>
                  <a:lnTo>
                    <a:pt x="791324" y="543698"/>
                  </a:lnTo>
                  <a:lnTo>
                    <a:pt x="788146" y="545967"/>
                  </a:lnTo>
                  <a:lnTo>
                    <a:pt x="785194" y="548009"/>
                  </a:lnTo>
                  <a:lnTo>
                    <a:pt x="781789" y="550051"/>
                  </a:lnTo>
                  <a:lnTo>
                    <a:pt x="778611" y="552093"/>
                  </a:lnTo>
                  <a:lnTo>
                    <a:pt x="775433" y="553908"/>
                  </a:lnTo>
                  <a:lnTo>
                    <a:pt x="771801" y="555496"/>
                  </a:lnTo>
                  <a:lnTo>
                    <a:pt x="768396" y="556857"/>
                  </a:lnTo>
                  <a:lnTo>
                    <a:pt x="764537" y="558218"/>
                  </a:lnTo>
                  <a:lnTo>
                    <a:pt x="760905" y="559352"/>
                  </a:lnTo>
                  <a:lnTo>
                    <a:pt x="757046" y="560260"/>
                  </a:lnTo>
                  <a:lnTo>
                    <a:pt x="753413" y="560940"/>
                  </a:lnTo>
                  <a:lnTo>
                    <a:pt x="749327" y="561621"/>
                  </a:lnTo>
                  <a:lnTo>
                    <a:pt x="745241" y="562075"/>
                  </a:lnTo>
                  <a:lnTo>
                    <a:pt x="692121" y="754005"/>
                  </a:lnTo>
                  <a:lnTo>
                    <a:pt x="697343" y="756728"/>
                  </a:lnTo>
                  <a:lnTo>
                    <a:pt x="702110" y="759904"/>
                  </a:lnTo>
                  <a:lnTo>
                    <a:pt x="706650" y="763080"/>
                  </a:lnTo>
                  <a:lnTo>
                    <a:pt x="710963" y="766937"/>
                  </a:lnTo>
                  <a:lnTo>
                    <a:pt x="715049" y="770794"/>
                  </a:lnTo>
                  <a:lnTo>
                    <a:pt x="718908" y="774877"/>
                  </a:lnTo>
                  <a:lnTo>
                    <a:pt x="722313" y="779188"/>
                  </a:lnTo>
                  <a:lnTo>
                    <a:pt x="725718" y="783952"/>
                  </a:lnTo>
                  <a:lnTo>
                    <a:pt x="728670" y="788943"/>
                  </a:lnTo>
                  <a:lnTo>
                    <a:pt x="731167" y="793934"/>
                  </a:lnTo>
                  <a:lnTo>
                    <a:pt x="733437" y="799379"/>
                  </a:lnTo>
                  <a:lnTo>
                    <a:pt x="735253" y="804824"/>
                  </a:lnTo>
                  <a:lnTo>
                    <a:pt x="736615" y="810496"/>
                  </a:lnTo>
                  <a:lnTo>
                    <a:pt x="737750" y="816167"/>
                  </a:lnTo>
                  <a:lnTo>
                    <a:pt x="738431" y="822066"/>
                  </a:lnTo>
                  <a:lnTo>
                    <a:pt x="738658" y="828191"/>
                  </a:lnTo>
                  <a:lnTo>
                    <a:pt x="738658" y="832729"/>
                  </a:lnTo>
                  <a:lnTo>
                    <a:pt x="738431" y="836812"/>
                  </a:lnTo>
                  <a:lnTo>
                    <a:pt x="737523" y="840896"/>
                  </a:lnTo>
                  <a:lnTo>
                    <a:pt x="736842" y="844980"/>
                  </a:lnTo>
                  <a:lnTo>
                    <a:pt x="735934" y="849063"/>
                  </a:lnTo>
                  <a:lnTo>
                    <a:pt x="734799" y="852920"/>
                  </a:lnTo>
                  <a:lnTo>
                    <a:pt x="733664" y="856777"/>
                  </a:lnTo>
                  <a:lnTo>
                    <a:pt x="732075" y="860407"/>
                  </a:lnTo>
                  <a:lnTo>
                    <a:pt x="730259" y="864263"/>
                  </a:lnTo>
                  <a:lnTo>
                    <a:pt x="728670" y="867666"/>
                  </a:lnTo>
                  <a:lnTo>
                    <a:pt x="726626" y="871296"/>
                  </a:lnTo>
                  <a:lnTo>
                    <a:pt x="724583" y="874699"/>
                  </a:lnTo>
                  <a:lnTo>
                    <a:pt x="722086" y="877876"/>
                  </a:lnTo>
                  <a:lnTo>
                    <a:pt x="719589" y="881052"/>
                  </a:lnTo>
                  <a:lnTo>
                    <a:pt x="717092" y="884228"/>
                  </a:lnTo>
                  <a:lnTo>
                    <a:pt x="714141" y="886950"/>
                  </a:lnTo>
                  <a:lnTo>
                    <a:pt x="711417" y="889673"/>
                  </a:lnTo>
                  <a:lnTo>
                    <a:pt x="708239" y="892395"/>
                  </a:lnTo>
                  <a:lnTo>
                    <a:pt x="705288" y="894891"/>
                  </a:lnTo>
                  <a:lnTo>
                    <a:pt x="702110" y="896933"/>
                  </a:lnTo>
                  <a:lnTo>
                    <a:pt x="698705" y="899428"/>
                  </a:lnTo>
                  <a:lnTo>
                    <a:pt x="695299" y="901243"/>
                  </a:lnTo>
                  <a:lnTo>
                    <a:pt x="691440" y="903058"/>
                  </a:lnTo>
                  <a:lnTo>
                    <a:pt x="688035" y="904646"/>
                  </a:lnTo>
                  <a:lnTo>
                    <a:pt x="684176" y="906234"/>
                  </a:lnTo>
                  <a:lnTo>
                    <a:pt x="680317" y="907595"/>
                  </a:lnTo>
                  <a:lnTo>
                    <a:pt x="676231" y="908730"/>
                  </a:lnTo>
                  <a:lnTo>
                    <a:pt x="672372" y="909637"/>
                  </a:lnTo>
                  <a:lnTo>
                    <a:pt x="668286" y="910318"/>
                  </a:lnTo>
                  <a:lnTo>
                    <a:pt x="664199" y="910771"/>
                  </a:lnTo>
                  <a:lnTo>
                    <a:pt x="659886" y="911225"/>
                  </a:lnTo>
                  <a:lnTo>
                    <a:pt x="655573" y="911225"/>
                  </a:lnTo>
                  <a:lnTo>
                    <a:pt x="651260" y="911225"/>
                  </a:lnTo>
                  <a:lnTo>
                    <a:pt x="646947" y="910771"/>
                  </a:lnTo>
                  <a:lnTo>
                    <a:pt x="643088" y="910318"/>
                  </a:lnTo>
                  <a:lnTo>
                    <a:pt x="638775" y="909637"/>
                  </a:lnTo>
                  <a:lnTo>
                    <a:pt x="634915" y="908730"/>
                  </a:lnTo>
                  <a:lnTo>
                    <a:pt x="630829" y="907595"/>
                  </a:lnTo>
                  <a:lnTo>
                    <a:pt x="627197" y="906234"/>
                  </a:lnTo>
                  <a:lnTo>
                    <a:pt x="623338" y="904646"/>
                  </a:lnTo>
                  <a:lnTo>
                    <a:pt x="619706" y="903058"/>
                  </a:lnTo>
                  <a:lnTo>
                    <a:pt x="616074" y="901243"/>
                  </a:lnTo>
                  <a:lnTo>
                    <a:pt x="612669" y="899428"/>
                  </a:lnTo>
                  <a:lnTo>
                    <a:pt x="609037" y="896933"/>
                  </a:lnTo>
                  <a:lnTo>
                    <a:pt x="605858" y="894891"/>
                  </a:lnTo>
                  <a:lnTo>
                    <a:pt x="602680" y="892395"/>
                  </a:lnTo>
                  <a:lnTo>
                    <a:pt x="599729" y="889673"/>
                  </a:lnTo>
                  <a:lnTo>
                    <a:pt x="596778" y="886950"/>
                  </a:lnTo>
                  <a:lnTo>
                    <a:pt x="594054" y="884228"/>
                  </a:lnTo>
                  <a:lnTo>
                    <a:pt x="591557" y="881052"/>
                  </a:lnTo>
                  <a:lnTo>
                    <a:pt x="588833" y="877876"/>
                  </a:lnTo>
                  <a:lnTo>
                    <a:pt x="586790" y="874699"/>
                  </a:lnTo>
                  <a:lnTo>
                    <a:pt x="584520" y="871296"/>
                  </a:lnTo>
                  <a:lnTo>
                    <a:pt x="582704" y="867666"/>
                  </a:lnTo>
                  <a:lnTo>
                    <a:pt x="580661" y="864263"/>
                  </a:lnTo>
                  <a:lnTo>
                    <a:pt x="579072" y="860407"/>
                  </a:lnTo>
                  <a:lnTo>
                    <a:pt x="577710" y="856777"/>
                  </a:lnTo>
                  <a:lnTo>
                    <a:pt x="576348" y="852920"/>
                  </a:lnTo>
                  <a:lnTo>
                    <a:pt x="575212" y="849063"/>
                  </a:lnTo>
                  <a:lnTo>
                    <a:pt x="574077" y="844980"/>
                  </a:lnTo>
                  <a:lnTo>
                    <a:pt x="573396" y="840896"/>
                  </a:lnTo>
                  <a:lnTo>
                    <a:pt x="572942" y="836812"/>
                  </a:lnTo>
                  <a:lnTo>
                    <a:pt x="572488" y="832729"/>
                  </a:lnTo>
                  <a:lnTo>
                    <a:pt x="572488" y="828191"/>
                  </a:lnTo>
                  <a:lnTo>
                    <a:pt x="572488" y="825242"/>
                  </a:lnTo>
                  <a:lnTo>
                    <a:pt x="572715" y="822066"/>
                  </a:lnTo>
                  <a:lnTo>
                    <a:pt x="573623" y="815940"/>
                  </a:lnTo>
                  <a:lnTo>
                    <a:pt x="574986" y="810042"/>
                  </a:lnTo>
                  <a:lnTo>
                    <a:pt x="576575" y="804370"/>
                  </a:lnTo>
                  <a:lnTo>
                    <a:pt x="454445" y="733134"/>
                  </a:lnTo>
                  <a:lnTo>
                    <a:pt x="449904" y="736083"/>
                  </a:lnTo>
                  <a:lnTo>
                    <a:pt x="444910" y="738352"/>
                  </a:lnTo>
                  <a:lnTo>
                    <a:pt x="439689" y="740166"/>
                  </a:lnTo>
                  <a:lnTo>
                    <a:pt x="434468" y="741981"/>
                  </a:lnTo>
                  <a:lnTo>
                    <a:pt x="429020" y="743569"/>
                  </a:lnTo>
                  <a:lnTo>
                    <a:pt x="423571" y="744477"/>
                  </a:lnTo>
                  <a:lnTo>
                    <a:pt x="417669" y="745158"/>
                  </a:lnTo>
                  <a:lnTo>
                    <a:pt x="412221" y="745384"/>
                  </a:lnTo>
                  <a:lnTo>
                    <a:pt x="408589" y="745158"/>
                  </a:lnTo>
                  <a:lnTo>
                    <a:pt x="405411" y="744931"/>
                  </a:lnTo>
                  <a:lnTo>
                    <a:pt x="398828" y="744023"/>
                  </a:lnTo>
                  <a:lnTo>
                    <a:pt x="305755" y="898294"/>
                  </a:lnTo>
                  <a:lnTo>
                    <a:pt x="257175" y="869255"/>
                  </a:lnTo>
                  <a:lnTo>
                    <a:pt x="349113" y="716118"/>
                  </a:lnTo>
                  <a:lnTo>
                    <a:pt x="347070" y="713396"/>
                  </a:lnTo>
                  <a:lnTo>
                    <a:pt x="344573" y="710220"/>
                  </a:lnTo>
                  <a:lnTo>
                    <a:pt x="342757" y="707497"/>
                  </a:lnTo>
                  <a:lnTo>
                    <a:pt x="340714" y="704321"/>
                  </a:lnTo>
                  <a:lnTo>
                    <a:pt x="339125" y="701145"/>
                  </a:lnTo>
                  <a:lnTo>
                    <a:pt x="337536" y="697969"/>
                  </a:lnTo>
                  <a:lnTo>
                    <a:pt x="335720" y="694793"/>
                  </a:lnTo>
                  <a:lnTo>
                    <a:pt x="334358" y="691390"/>
                  </a:lnTo>
                  <a:lnTo>
                    <a:pt x="333223" y="687987"/>
                  </a:lnTo>
                  <a:lnTo>
                    <a:pt x="332087" y="684584"/>
                  </a:lnTo>
                  <a:lnTo>
                    <a:pt x="331179" y="680954"/>
                  </a:lnTo>
                  <a:lnTo>
                    <a:pt x="330498" y="677324"/>
                  </a:lnTo>
                  <a:lnTo>
                    <a:pt x="329590" y="673467"/>
                  </a:lnTo>
                  <a:lnTo>
                    <a:pt x="329136" y="670064"/>
                  </a:lnTo>
                  <a:lnTo>
                    <a:pt x="328909" y="665981"/>
                  </a:lnTo>
                  <a:lnTo>
                    <a:pt x="328909" y="662351"/>
                  </a:lnTo>
                  <a:lnTo>
                    <a:pt x="328909" y="658040"/>
                  </a:lnTo>
                  <a:lnTo>
                    <a:pt x="329363" y="653730"/>
                  </a:lnTo>
                  <a:lnTo>
                    <a:pt x="330044" y="649646"/>
                  </a:lnTo>
                  <a:lnTo>
                    <a:pt x="330725" y="645335"/>
                  </a:lnTo>
                  <a:lnTo>
                    <a:pt x="331633" y="641479"/>
                  </a:lnTo>
                  <a:lnTo>
                    <a:pt x="332768" y="637395"/>
                  </a:lnTo>
                  <a:lnTo>
                    <a:pt x="333904" y="633765"/>
                  </a:lnTo>
                  <a:lnTo>
                    <a:pt x="335493" y="629908"/>
                  </a:lnTo>
                  <a:lnTo>
                    <a:pt x="337082" y="626279"/>
                  </a:lnTo>
                  <a:lnTo>
                    <a:pt x="339125" y="622649"/>
                  </a:lnTo>
                  <a:lnTo>
                    <a:pt x="340941" y="619246"/>
                  </a:lnTo>
                  <a:lnTo>
                    <a:pt x="342984" y="615843"/>
                  </a:lnTo>
                  <a:lnTo>
                    <a:pt x="345481" y="612666"/>
                  </a:lnTo>
                  <a:lnTo>
                    <a:pt x="347978" y="609263"/>
                  </a:lnTo>
                  <a:lnTo>
                    <a:pt x="350475" y="606314"/>
                  </a:lnTo>
                  <a:lnTo>
                    <a:pt x="353426" y="603592"/>
                  </a:lnTo>
                  <a:lnTo>
                    <a:pt x="356150" y="600642"/>
                  </a:lnTo>
                  <a:lnTo>
                    <a:pt x="359101" y="598147"/>
                  </a:lnTo>
                  <a:lnTo>
                    <a:pt x="362279" y="595878"/>
                  </a:lnTo>
                  <a:lnTo>
                    <a:pt x="365458" y="593383"/>
                  </a:lnTo>
                  <a:lnTo>
                    <a:pt x="369090" y="591341"/>
                  </a:lnTo>
                  <a:lnTo>
                    <a:pt x="372495" y="589299"/>
                  </a:lnTo>
                  <a:lnTo>
                    <a:pt x="376127" y="587484"/>
                  </a:lnTo>
                  <a:lnTo>
                    <a:pt x="379759" y="585669"/>
                  </a:lnTo>
                  <a:lnTo>
                    <a:pt x="383618" y="584308"/>
                  </a:lnTo>
                  <a:lnTo>
                    <a:pt x="387250" y="582947"/>
                  </a:lnTo>
                  <a:lnTo>
                    <a:pt x="391336" y="581812"/>
                  </a:lnTo>
                  <a:lnTo>
                    <a:pt x="395196" y="580905"/>
                  </a:lnTo>
                  <a:lnTo>
                    <a:pt x="399509" y="580224"/>
                  </a:lnTo>
                  <a:lnTo>
                    <a:pt x="403368" y="579544"/>
                  </a:lnTo>
                  <a:lnTo>
                    <a:pt x="407681" y="579317"/>
                  </a:lnTo>
                  <a:lnTo>
                    <a:pt x="412221" y="579090"/>
                  </a:lnTo>
                  <a:lnTo>
                    <a:pt x="416307" y="579317"/>
                  </a:lnTo>
                  <a:lnTo>
                    <a:pt x="420620" y="579544"/>
                  </a:lnTo>
                  <a:lnTo>
                    <a:pt x="424707" y="580224"/>
                  </a:lnTo>
                  <a:lnTo>
                    <a:pt x="428793" y="580905"/>
                  </a:lnTo>
                  <a:lnTo>
                    <a:pt x="432652" y="581812"/>
                  </a:lnTo>
                  <a:lnTo>
                    <a:pt x="436738" y="582947"/>
                  </a:lnTo>
                  <a:lnTo>
                    <a:pt x="440597" y="584308"/>
                  </a:lnTo>
                  <a:lnTo>
                    <a:pt x="444456" y="585669"/>
                  </a:lnTo>
                  <a:lnTo>
                    <a:pt x="447861" y="587484"/>
                  </a:lnTo>
                  <a:lnTo>
                    <a:pt x="451720" y="589299"/>
                  </a:lnTo>
                  <a:lnTo>
                    <a:pt x="454899" y="591341"/>
                  </a:lnTo>
                  <a:lnTo>
                    <a:pt x="458531" y="593383"/>
                  </a:lnTo>
                  <a:lnTo>
                    <a:pt x="461709" y="595878"/>
                  </a:lnTo>
                  <a:lnTo>
                    <a:pt x="464887" y="598147"/>
                  </a:lnTo>
                  <a:lnTo>
                    <a:pt x="467838" y="600642"/>
                  </a:lnTo>
                  <a:lnTo>
                    <a:pt x="470562" y="603592"/>
                  </a:lnTo>
                  <a:lnTo>
                    <a:pt x="473513" y="606314"/>
                  </a:lnTo>
                  <a:lnTo>
                    <a:pt x="476010" y="609263"/>
                  </a:lnTo>
                  <a:lnTo>
                    <a:pt x="478734" y="612666"/>
                  </a:lnTo>
                  <a:lnTo>
                    <a:pt x="481004" y="615843"/>
                  </a:lnTo>
                  <a:lnTo>
                    <a:pt x="483047" y="619246"/>
                  </a:lnTo>
                  <a:lnTo>
                    <a:pt x="484864" y="622649"/>
                  </a:lnTo>
                  <a:lnTo>
                    <a:pt x="486907" y="626279"/>
                  </a:lnTo>
                  <a:lnTo>
                    <a:pt x="488496" y="629908"/>
                  </a:lnTo>
                  <a:lnTo>
                    <a:pt x="490085" y="633765"/>
                  </a:lnTo>
                  <a:lnTo>
                    <a:pt x="491220" y="637395"/>
                  </a:lnTo>
                  <a:lnTo>
                    <a:pt x="492355" y="641479"/>
                  </a:lnTo>
                  <a:lnTo>
                    <a:pt x="493490" y="645335"/>
                  </a:lnTo>
                  <a:lnTo>
                    <a:pt x="494171" y="649646"/>
                  </a:lnTo>
                  <a:lnTo>
                    <a:pt x="494625" y="653730"/>
                  </a:lnTo>
                  <a:lnTo>
                    <a:pt x="495079" y="658040"/>
                  </a:lnTo>
                  <a:lnTo>
                    <a:pt x="495079" y="662351"/>
                  </a:lnTo>
                  <a:lnTo>
                    <a:pt x="495079" y="665527"/>
                  </a:lnTo>
                  <a:lnTo>
                    <a:pt x="494852" y="669157"/>
                  </a:lnTo>
                  <a:lnTo>
                    <a:pt x="494398" y="672333"/>
                  </a:lnTo>
                  <a:lnTo>
                    <a:pt x="493944" y="675509"/>
                  </a:lnTo>
                  <a:lnTo>
                    <a:pt x="492355" y="682088"/>
                  </a:lnTo>
                  <a:lnTo>
                    <a:pt x="490539" y="688214"/>
                  </a:lnTo>
                  <a:lnTo>
                    <a:pt x="610853" y="758543"/>
                  </a:lnTo>
                  <a:lnTo>
                    <a:pt x="616528" y="755140"/>
                  </a:lnTo>
                  <a:lnTo>
                    <a:pt x="622430" y="752417"/>
                  </a:lnTo>
                  <a:lnTo>
                    <a:pt x="628559" y="749922"/>
                  </a:lnTo>
                  <a:lnTo>
                    <a:pt x="634915" y="748107"/>
                  </a:lnTo>
                  <a:lnTo>
                    <a:pt x="690305" y="547101"/>
                  </a:lnTo>
                  <a:lnTo>
                    <a:pt x="686673" y="544152"/>
                  </a:lnTo>
                  <a:lnTo>
                    <a:pt x="682814" y="540976"/>
                  </a:lnTo>
                  <a:lnTo>
                    <a:pt x="679409" y="537800"/>
                  </a:lnTo>
                  <a:lnTo>
                    <a:pt x="676004" y="533943"/>
                  </a:lnTo>
                  <a:lnTo>
                    <a:pt x="673053" y="530540"/>
                  </a:lnTo>
                  <a:lnTo>
                    <a:pt x="670102" y="526456"/>
                  </a:lnTo>
                  <a:lnTo>
                    <a:pt x="667605" y="522373"/>
                  </a:lnTo>
                  <a:lnTo>
                    <a:pt x="665107" y="518062"/>
                  </a:lnTo>
                  <a:lnTo>
                    <a:pt x="662837" y="513979"/>
                  </a:lnTo>
                  <a:lnTo>
                    <a:pt x="661021" y="509214"/>
                  </a:lnTo>
                  <a:lnTo>
                    <a:pt x="659432" y="504450"/>
                  </a:lnTo>
                  <a:lnTo>
                    <a:pt x="658070" y="499913"/>
                  </a:lnTo>
                  <a:lnTo>
                    <a:pt x="657162" y="494922"/>
                  </a:lnTo>
                  <a:lnTo>
                    <a:pt x="656027" y="489931"/>
                  </a:lnTo>
                  <a:lnTo>
                    <a:pt x="655573" y="484940"/>
                  </a:lnTo>
                  <a:lnTo>
                    <a:pt x="655573" y="479722"/>
                  </a:lnTo>
                  <a:lnTo>
                    <a:pt x="655573" y="475411"/>
                  </a:lnTo>
                  <a:lnTo>
                    <a:pt x="655800" y="471327"/>
                  </a:lnTo>
                  <a:lnTo>
                    <a:pt x="656708" y="467017"/>
                  </a:lnTo>
                  <a:lnTo>
                    <a:pt x="657389" y="463160"/>
                  </a:lnTo>
                  <a:lnTo>
                    <a:pt x="658297" y="458850"/>
                  </a:lnTo>
                  <a:lnTo>
                    <a:pt x="659432" y="455220"/>
                  </a:lnTo>
                  <a:lnTo>
                    <a:pt x="660567" y="451136"/>
                  </a:lnTo>
                  <a:lnTo>
                    <a:pt x="661929" y="447506"/>
                  </a:lnTo>
                  <a:lnTo>
                    <a:pt x="663745" y="443649"/>
                  </a:lnTo>
                  <a:lnTo>
                    <a:pt x="665561" y="440246"/>
                  </a:lnTo>
                  <a:lnTo>
                    <a:pt x="667605" y="436617"/>
                  </a:lnTo>
                  <a:lnTo>
                    <a:pt x="669648" y="433440"/>
                  </a:lnTo>
                  <a:lnTo>
                    <a:pt x="672145" y="430037"/>
                  </a:lnTo>
                  <a:lnTo>
                    <a:pt x="674642" y="426861"/>
                  </a:lnTo>
                  <a:lnTo>
                    <a:pt x="677139" y="423912"/>
                  </a:lnTo>
                  <a:lnTo>
                    <a:pt x="679863" y="420963"/>
                  </a:lnTo>
                  <a:lnTo>
                    <a:pt x="682814" y="418240"/>
                  </a:lnTo>
                  <a:lnTo>
                    <a:pt x="685765" y="415518"/>
                  </a:lnTo>
                  <a:lnTo>
                    <a:pt x="688943" y="413249"/>
                  </a:lnTo>
                  <a:lnTo>
                    <a:pt x="692121" y="410980"/>
                  </a:lnTo>
                  <a:lnTo>
                    <a:pt x="695526" y="408712"/>
                  </a:lnTo>
                  <a:lnTo>
                    <a:pt x="698932" y="406670"/>
                  </a:lnTo>
                  <a:lnTo>
                    <a:pt x="702791" y="404855"/>
                  </a:lnTo>
                  <a:lnTo>
                    <a:pt x="706196" y="403267"/>
                  </a:lnTo>
                  <a:lnTo>
                    <a:pt x="710055" y="401679"/>
                  </a:lnTo>
                  <a:lnTo>
                    <a:pt x="713914" y="400318"/>
                  </a:lnTo>
                  <a:lnTo>
                    <a:pt x="718000" y="399410"/>
                  </a:lnTo>
                  <a:lnTo>
                    <a:pt x="721859" y="398503"/>
                  </a:lnTo>
                  <a:lnTo>
                    <a:pt x="725945" y="397595"/>
                  </a:lnTo>
                  <a:lnTo>
                    <a:pt x="730032" y="397141"/>
                  </a:lnTo>
                  <a:lnTo>
                    <a:pt x="734345" y="396915"/>
                  </a:lnTo>
                  <a:lnTo>
                    <a:pt x="738658" y="396688"/>
                  </a:lnTo>
                  <a:lnTo>
                    <a:pt x="744106" y="396915"/>
                  </a:lnTo>
                  <a:lnTo>
                    <a:pt x="749554" y="397595"/>
                  </a:lnTo>
                  <a:lnTo>
                    <a:pt x="754775" y="398276"/>
                  </a:lnTo>
                  <a:lnTo>
                    <a:pt x="759770" y="399637"/>
                  </a:lnTo>
                  <a:lnTo>
                    <a:pt x="764764" y="400998"/>
                  </a:lnTo>
                  <a:lnTo>
                    <a:pt x="769758" y="403040"/>
                  </a:lnTo>
                  <a:lnTo>
                    <a:pt x="774298" y="405082"/>
                  </a:lnTo>
                  <a:lnTo>
                    <a:pt x="778838" y="407577"/>
                  </a:lnTo>
                  <a:lnTo>
                    <a:pt x="916859" y="288925"/>
                  </a:lnTo>
                  <a:close/>
                  <a:moveTo>
                    <a:pt x="607752" y="120128"/>
                  </a:moveTo>
                  <a:lnTo>
                    <a:pt x="595738" y="120581"/>
                  </a:lnTo>
                  <a:lnTo>
                    <a:pt x="583950" y="121488"/>
                  </a:lnTo>
                  <a:lnTo>
                    <a:pt x="571936" y="122621"/>
                  </a:lnTo>
                  <a:lnTo>
                    <a:pt x="559921" y="123755"/>
                  </a:lnTo>
                  <a:lnTo>
                    <a:pt x="548133" y="125341"/>
                  </a:lnTo>
                  <a:lnTo>
                    <a:pt x="536119" y="127154"/>
                  </a:lnTo>
                  <a:lnTo>
                    <a:pt x="524331" y="129421"/>
                  </a:lnTo>
                  <a:lnTo>
                    <a:pt x="512543" y="131688"/>
                  </a:lnTo>
                  <a:lnTo>
                    <a:pt x="500755" y="134407"/>
                  </a:lnTo>
                  <a:lnTo>
                    <a:pt x="489194" y="137581"/>
                  </a:lnTo>
                  <a:lnTo>
                    <a:pt x="477406" y="140754"/>
                  </a:lnTo>
                  <a:lnTo>
                    <a:pt x="466072" y="144380"/>
                  </a:lnTo>
                  <a:lnTo>
                    <a:pt x="454511" y="148234"/>
                  </a:lnTo>
                  <a:lnTo>
                    <a:pt x="443176" y="152313"/>
                  </a:lnTo>
                  <a:lnTo>
                    <a:pt x="431615" y="156620"/>
                  </a:lnTo>
                  <a:lnTo>
                    <a:pt x="420508" y="161380"/>
                  </a:lnTo>
                  <a:lnTo>
                    <a:pt x="409400" y="166593"/>
                  </a:lnTo>
                  <a:lnTo>
                    <a:pt x="398519" y="171579"/>
                  </a:lnTo>
                  <a:lnTo>
                    <a:pt x="387411" y="177246"/>
                  </a:lnTo>
                  <a:lnTo>
                    <a:pt x="376530" y="183139"/>
                  </a:lnTo>
                  <a:lnTo>
                    <a:pt x="365876" y="189485"/>
                  </a:lnTo>
                  <a:lnTo>
                    <a:pt x="355221" y="195831"/>
                  </a:lnTo>
                  <a:lnTo>
                    <a:pt x="344794" y="202631"/>
                  </a:lnTo>
                  <a:lnTo>
                    <a:pt x="334593" y="209431"/>
                  </a:lnTo>
                  <a:lnTo>
                    <a:pt x="324392" y="216684"/>
                  </a:lnTo>
                  <a:lnTo>
                    <a:pt x="314191" y="224163"/>
                  </a:lnTo>
                  <a:lnTo>
                    <a:pt x="304443" y="232323"/>
                  </a:lnTo>
                  <a:lnTo>
                    <a:pt x="294695" y="240483"/>
                  </a:lnTo>
                  <a:lnTo>
                    <a:pt x="284948" y="248869"/>
                  </a:lnTo>
                  <a:lnTo>
                    <a:pt x="275654" y="257482"/>
                  </a:lnTo>
                  <a:lnTo>
                    <a:pt x="266359" y="266548"/>
                  </a:lnTo>
                  <a:lnTo>
                    <a:pt x="257518" y="275614"/>
                  </a:lnTo>
                  <a:lnTo>
                    <a:pt x="248678" y="285134"/>
                  </a:lnTo>
                  <a:lnTo>
                    <a:pt x="240290" y="294654"/>
                  </a:lnTo>
                  <a:lnTo>
                    <a:pt x="232129" y="304400"/>
                  </a:lnTo>
                  <a:lnTo>
                    <a:pt x="224195" y="314373"/>
                  </a:lnTo>
                  <a:lnTo>
                    <a:pt x="216714" y="324346"/>
                  </a:lnTo>
                  <a:lnTo>
                    <a:pt x="209460" y="334545"/>
                  </a:lnTo>
                  <a:lnTo>
                    <a:pt x="202433" y="344971"/>
                  </a:lnTo>
                  <a:lnTo>
                    <a:pt x="195632" y="355397"/>
                  </a:lnTo>
                  <a:lnTo>
                    <a:pt x="189058" y="366050"/>
                  </a:lnTo>
                  <a:lnTo>
                    <a:pt x="183164" y="376703"/>
                  </a:lnTo>
                  <a:lnTo>
                    <a:pt x="177271" y="387583"/>
                  </a:lnTo>
                  <a:lnTo>
                    <a:pt x="171603" y="398462"/>
                  </a:lnTo>
                  <a:lnTo>
                    <a:pt x="166390" y="409342"/>
                  </a:lnTo>
                  <a:lnTo>
                    <a:pt x="161402" y="420448"/>
                  </a:lnTo>
                  <a:lnTo>
                    <a:pt x="156642" y="431554"/>
                  </a:lnTo>
                  <a:lnTo>
                    <a:pt x="152108" y="443114"/>
                  </a:lnTo>
                  <a:lnTo>
                    <a:pt x="148028" y="454673"/>
                  </a:lnTo>
                  <a:lnTo>
                    <a:pt x="144174" y="466006"/>
                  </a:lnTo>
                  <a:lnTo>
                    <a:pt x="140774" y="477565"/>
                  </a:lnTo>
                  <a:lnTo>
                    <a:pt x="137373" y="489125"/>
                  </a:lnTo>
                  <a:lnTo>
                    <a:pt x="134426" y="500911"/>
                  </a:lnTo>
                  <a:lnTo>
                    <a:pt x="131706" y="512470"/>
                  </a:lnTo>
                  <a:lnTo>
                    <a:pt x="129213" y="524256"/>
                  </a:lnTo>
                  <a:lnTo>
                    <a:pt x="127172" y="536269"/>
                  </a:lnTo>
                  <a:lnTo>
                    <a:pt x="125359" y="548055"/>
                  </a:lnTo>
                  <a:lnTo>
                    <a:pt x="123772" y="560068"/>
                  </a:lnTo>
                  <a:lnTo>
                    <a:pt x="122185" y="571854"/>
                  </a:lnTo>
                  <a:lnTo>
                    <a:pt x="121278" y="583867"/>
                  </a:lnTo>
                  <a:lnTo>
                    <a:pt x="120598" y="595880"/>
                  </a:lnTo>
                  <a:lnTo>
                    <a:pt x="120145" y="607666"/>
                  </a:lnTo>
                  <a:lnTo>
                    <a:pt x="120145" y="619905"/>
                  </a:lnTo>
                  <a:lnTo>
                    <a:pt x="120145" y="631918"/>
                  </a:lnTo>
                  <a:lnTo>
                    <a:pt x="120598" y="643704"/>
                  </a:lnTo>
                  <a:lnTo>
                    <a:pt x="121278" y="655717"/>
                  </a:lnTo>
                  <a:lnTo>
                    <a:pt x="122185" y="667503"/>
                  </a:lnTo>
                  <a:lnTo>
                    <a:pt x="123772" y="679516"/>
                  </a:lnTo>
                  <a:lnTo>
                    <a:pt x="125359" y="691529"/>
                  </a:lnTo>
                  <a:lnTo>
                    <a:pt x="127172" y="703315"/>
                  </a:lnTo>
                  <a:lnTo>
                    <a:pt x="129213" y="715328"/>
                  </a:lnTo>
                  <a:lnTo>
                    <a:pt x="131706" y="726887"/>
                  </a:lnTo>
                  <a:lnTo>
                    <a:pt x="134426" y="738673"/>
                  </a:lnTo>
                  <a:lnTo>
                    <a:pt x="137373" y="750460"/>
                  </a:lnTo>
                  <a:lnTo>
                    <a:pt x="140774" y="762019"/>
                  </a:lnTo>
                  <a:lnTo>
                    <a:pt x="144174" y="773579"/>
                  </a:lnTo>
                  <a:lnTo>
                    <a:pt x="148028" y="784911"/>
                  </a:lnTo>
                  <a:lnTo>
                    <a:pt x="152108" y="796471"/>
                  </a:lnTo>
                  <a:lnTo>
                    <a:pt x="156642" y="807804"/>
                  </a:lnTo>
                  <a:lnTo>
                    <a:pt x="161402" y="819136"/>
                  </a:lnTo>
                  <a:lnTo>
                    <a:pt x="166390" y="830016"/>
                  </a:lnTo>
                  <a:lnTo>
                    <a:pt x="171603" y="841122"/>
                  </a:lnTo>
                  <a:lnTo>
                    <a:pt x="177271" y="852002"/>
                  </a:lnTo>
                  <a:lnTo>
                    <a:pt x="183164" y="862881"/>
                  </a:lnTo>
                  <a:lnTo>
                    <a:pt x="189058" y="873534"/>
                  </a:lnTo>
                  <a:lnTo>
                    <a:pt x="195632" y="884187"/>
                  </a:lnTo>
                  <a:lnTo>
                    <a:pt x="202433" y="894613"/>
                  </a:lnTo>
                  <a:lnTo>
                    <a:pt x="209460" y="904813"/>
                  </a:lnTo>
                  <a:lnTo>
                    <a:pt x="216714" y="915239"/>
                  </a:lnTo>
                  <a:lnTo>
                    <a:pt x="224195" y="925212"/>
                  </a:lnTo>
                  <a:lnTo>
                    <a:pt x="232129" y="934958"/>
                  </a:lnTo>
                  <a:lnTo>
                    <a:pt x="240290" y="944931"/>
                  </a:lnTo>
                  <a:lnTo>
                    <a:pt x="248678" y="954450"/>
                  </a:lnTo>
                  <a:lnTo>
                    <a:pt x="257518" y="963743"/>
                  </a:lnTo>
                  <a:lnTo>
                    <a:pt x="266359" y="973036"/>
                  </a:lnTo>
                  <a:lnTo>
                    <a:pt x="275654" y="982102"/>
                  </a:lnTo>
                  <a:lnTo>
                    <a:pt x="284948" y="990715"/>
                  </a:lnTo>
                  <a:lnTo>
                    <a:pt x="294695" y="999102"/>
                  </a:lnTo>
                  <a:lnTo>
                    <a:pt x="304443" y="1007261"/>
                  </a:lnTo>
                  <a:lnTo>
                    <a:pt x="314191" y="1015194"/>
                  </a:lnTo>
                  <a:lnTo>
                    <a:pt x="324392" y="1022674"/>
                  </a:lnTo>
                  <a:lnTo>
                    <a:pt x="334593" y="1029927"/>
                  </a:lnTo>
                  <a:lnTo>
                    <a:pt x="344794" y="1036953"/>
                  </a:lnTo>
                  <a:lnTo>
                    <a:pt x="355221" y="1043753"/>
                  </a:lnTo>
                  <a:lnTo>
                    <a:pt x="365876" y="1050099"/>
                  </a:lnTo>
                  <a:lnTo>
                    <a:pt x="376530" y="1056446"/>
                  </a:lnTo>
                  <a:lnTo>
                    <a:pt x="387411" y="1062339"/>
                  </a:lnTo>
                  <a:lnTo>
                    <a:pt x="398292" y="1067779"/>
                  </a:lnTo>
                  <a:lnTo>
                    <a:pt x="409400" y="1072992"/>
                  </a:lnTo>
                  <a:lnTo>
                    <a:pt x="420508" y="1078205"/>
                  </a:lnTo>
                  <a:lnTo>
                    <a:pt x="431615" y="1082738"/>
                  </a:lnTo>
                  <a:lnTo>
                    <a:pt x="443176" y="1087271"/>
                  </a:lnTo>
                  <a:lnTo>
                    <a:pt x="454511" y="1091351"/>
                  </a:lnTo>
                  <a:lnTo>
                    <a:pt x="466072" y="1095204"/>
                  </a:lnTo>
                  <a:lnTo>
                    <a:pt x="477406" y="1098830"/>
                  </a:lnTo>
                  <a:lnTo>
                    <a:pt x="489194" y="1102004"/>
                  </a:lnTo>
                  <a:lnTo>
                    <a:pt x="500755" y="1104950"/>
                  </a:lnTo>
                  <a:lnTo>
                    <a:pt x="512543" y="1107897"/>
                  </a:lnTo>
                  <a:lnTo>
                    <a:pt x="524331" y="1110163"/>
                  </a:lnTo>
                  <a:lnTo>
                    <a:pt x="536119" y="1112203"/>
                  </a:lnTo>
                  <a:lnTo>
                    <a:pt x="548133" y="1114243"/>
                  </a:lnTo>
                  <a:lnTo>
                    <a:pt x="559921" y="1115830"/>
                  </a:lnTo>
                  <a:lnTo>
                    <a:pt x="571936" y="1116963"/>
                  </a:lnTo>
                  <a:lnTo>
                    <a:pt x="583950" y="1118096"/>
                  </a:lnTo>
                  <a:lnTo>
                    <a:pt x="595738" y="1118776"/>
                  </a:lnTo>
                  <a:lnTo>
                    <a:pt x="607752" y="1119230"/>
                  </a:lnTo>
                  <a:lnTo>
                    <a:pt x="619540" y="1119230"/>
                  </a:lnTo>
                  <a:lnTo>
                    <a:pt x="631782" y="1119230"/>
                  </a:lnTo>
                  <a:lnTo>
                    <a:pt x="643796" y="1118776"/>
                  </a:lnTo>
                  <a:lnTo>
                    <a:pt x="655584" y="1118096"/>
                  </a:lnTo>
                  <a:lnTo>
                    <a:pt x="667598" y="1116963"/>
                  </a:lnTo>
                  <a:lnTo>
                    <a:pt x="679613" y="1115830"/>
                  </a:lnTo>
                  <a:lnTo>
                    <a:pt x="691401" y="1114243"/>
                  </a:lnTo>
                  <a:lnTo>
                    <a:pt x="703415" y="1112203"/>
                  </a:lnTo>
                  <a:lnTo>
                    <a:pt x="715203" y="1110163"/>
                  </a:lnTo>
                  <a:lnTo>
                    <a:pt x="726991" y="1107897"/>
                  </a:lnTo>
                  <a:lnTo>
                    <a:pt x="738779" y="1104950"/>
                  </a:lnTo>
                  <a:lnTo>
                    <a:pt x="750340" y="1102004"/>
                  </a:lnTo>
                  <a:lnTo>
                    <a:pt x="762128" y="1098830"/>
                  </a:lnTo>
                  <a:lnTo>
                    <a:pt x="773462" y="1095204"/>
                  </a:lnTo>
                  <a:lnTo>
                    <a:pt x="785023" y="1091351"/>
                  </a:lnTo>
                  <a:lnTo>
                    <a:pt x="796358" y="1087271"/>
                  </a:lnTo>
                  <a:lnTo>
                    <a:pt x="807692" y="1082738"/>
                  </a:lnTo>
                  <a:lnTo>
                    <a:pt x="819026" y="1078205"/>
                  </a:lnTo>
                  <a:lnTo>
                    <a:pt x="830134" y="1072992"/>
                  </a:lnTo>
                  <a:lnTo>
                    <a:pt x="841015" y="1067779"/>
                  </a:lnTo>
                  <a:lnTo>
                    <a:pt x="852123" y="1062339"/>
                  </a:lnTo>
                  <a:lnTo>
                    <a:pt x="862777" y="1056446"/>
                  </a:lnTo>
                  <a:lnTo>
                    <a:pt x="873658" y="1050099"/>
                  </a:lnTo>
                  <a:lnTo>
                    <a:pt x="884086" y="1043753"/>
                  </a:lnTo>
                  <a:lnTo>
                    <a:pt x="894740" y="1036953"/>
                  </a:lnTo>
                  <a:lnTo>
                    <a:pt x="904941" y="1029927"/>
                  </a:lnTo>
                  <a:lnTo>
                    <a:pt x="915142" y="1022674"/>
                  </a:lnTo>
                  <a:lnTo>
                    <a:pt x="925343" y="1015194"/>
                  </a:lnTo>
                  <a:lnTo>
                    <a:pt x="935091" y="1007261"/>
                  </a:lnTo>
                  <a:lnTo>
                    <a:pt x="944839" y="999102"/>
                  </a:lnTo>
                  <a:lnTo>
                    <a:pt x="954586" y="990715"/>
                  </a:lnTo>
                  <a:lnTo>
                    <a:pt x="963880" y="982102"/>
                  </a:lnTo>
                  <a:lnTo>
                    <a:pt x="972948" y="973036"/>
                  </a:lnTo>
                  <a:lnTo>
                    <a:pt x="982016" y="963743"/>
                  </a:lnTo>
                  <a:lnTo>
                    <a:pt x="990856" y="954450"/>
                  </a:lnTo>
                  <a:lnTo>
                    <a:pt x="999244" y="944931"/>
                  </a:lnTo>
                  <a:lnTo>
                    <a:pt x="1007405" y="934958"/>
                  </a:lnTo>
                  <a:lnTo>
                    <a:pt x="1015339" y="925212"/>
                  </a:lnTo>
                  <a:lnTo>
                    <a:pt x="1022820" y="915239"/>
                  </a:lnTo>
                  <a:lnTo>
                    <a:pt x="1030074" y="904813"/>
                  </a:lnTo>
                  <a:lnTo>
                    <a:pt x="1037101" y="894613"/>
                  </a:lnTo>
                  <a:lnTo>
                    <a:pt x="1043902" y="884187"/>
                  </a:lnTo>
                  <a:lnTo>
                    <a:pt x="1050249" y="873534"/>
                  </a:lnTo>
                  <a:lnTo>
                    <a:pt x="1056370" y="862881"/>
                  </a:lnTo>
                  <a:lnTo>
                    <a:pt x="1062263" y="852002"/>
                  </a:lnTo>
                  <a:lnTo>
                    <a:pt x="1067931" y="841122"/>
                  </a:lnTo>
                  <a:lnTo>
                    <a:pt x="1073144" y="830016"/>
                  </a:lnTo>
                  <a:lnTo>
                    <a:pt x="1078132" y="819136"/>
                  </a:lnTo>
                  <a:lnTo>
                    <a:pt x="1082892" y="807804"/>
                  </a:lnTo>
                  <a:lnTo>
                    <a:pt x="1087426" y="796471"/>
                  </a:lnTo>
                  <a:lnTo>
                    <a:pt x="1091280" y="784911"/>
                  </a:lnTo>
                  <a:lnTo>
                    <a:pt x="1095360" y="773579"/>
                  </a:lnTo>
                  <a:lnTo>
                    <a:pt x="1098760" y="762019"/>
                  </a:lnTo>
                  <a:lnTo>
                    <a:pt x="1102161" y="750460"/>
                  </a:lnTo>
                  <a:lnTo>
                    <a:pt x="1105108" y="738673"/>
                  </a:lnTo>
                  <a:lnTo>
                    <a:pt x="1107828" y="726887"/>
                  </a:lnTo>
                  <a:lnTo>
                    <a:pt x="1110321" y="715328"/>
                  </a:lnTo>
                  <a:lnTo>
                    <a:pt x="1112362" y="703315"/>
                  </a:lnTo>
                  <a:lnTo>
                    <a:pt x="1114175" y="691529"/>
                  </a:lnTo>
                  <a:lnTo>
                    <a:pt x="1115762" y="679516"/>
                  </a:lnTo>
                  <a:lnTo>
                    <a:pt x="1117122" y="667503"/>
                  </a:lnTo>
                  <a:lnTo>
                    <a:pt x="1118256" y="655717"/>
                  </a:lnTo>
                  <a:lnTo>
                    <a:pt x="1118936" y="643704"/>
                  </a:lnTo>
                  <a:lnTo>
                    <a:pt x="1119389" y="631918"/>
                  </a:lnTo>
                  <a:lnTo>
                    <a:pt x="1119389" y="619905"/>
                  </a:lnTo>
                  <a:lnTo>
                    <a:pt x="1119389" y="607666"/>
                  </a:lnTo>
                  <a:lnTo>
                    <a:pt x="1118936" y="595880"/>
                  </a:lnTo>
                  <a:lnTo>
                    <a:pt x="1118256" y="583867"/>
                  </a:lnTo>
                  <a:lnTo>
                    <a:pt x="1117122" y="571854"/>
                  </a:lnTo>
                  <a:lnTo>
                    <a:pt x="1115762" y="560068"/>
                  </a:lnTo>
                  <a:lnTo>
                    <a:pt x="1114175" y="548055"/>
                  </a:lnTo>
                  <a:lnTo>
                    <a:pt x="1112362" y="536269"/>
                  </a:lnTo>
                  <a:lnTo>
                    <a:pt x="1110321" y="524256"/>
                  </a:lnTo>
                  <a:lnTo>
                    <a:pt x="1107828" y="512470"/>
                  </a:lnTo>
                  <a:lnTo>
                    <a:pt x="1105108" y="500911"/>
                  </a:lnTo>
                  <a:lnTo>
                    <a:pt x="1102161" y="489125"/>
                  </a:lnTo>
                  <a:lnTo>
                    <a:pt x="1098760" y="477565"/>
                  </a:lnTo>
                  <a:lnTo>
                    <a:pt x="1095360" y="466006"/>
                  </a:lnTo>
                  <a:lnTo>
                    <a:pt x="1091280" y="454673"/>
                  </a:lnTo>
                  <a:lnTo>
                    <a:pt x="1087426" y="443114"/>
                  </a:lnTo>
                  <a:lnTo>
                    <a:pt x="1082892" y="431554"/>
                  </a:lnTo>
                  <a:lnTo>
                    <a:pt x="1078132" y="420448"/>
                  </a:lnTo>
                  <a:lnTo>
                    <a:pt x="1073144" y="409342"/>
                  </a:lnTo>
                  <a:lnTo>
                    <a:pt x="1067931" y="398462"/>
                  </a:lnTo>
                  <a:lnTo>
                    <a:pt x="1062263" y="387583"/>
                  </a:lnTo>
                  <a:lnTo>
                    <a:pt x="1056370" y="376703"/>
                  </a:lnTo>
                  <a:lnTo>
                    <a:pt x="1050249" y="366050"/>
                  </a:lnTo>
                  <a:lnTo>
                    <a:pt x="1043902" y="355397"/>
                  </a:lnTo>
                  <a:lnTo>
                    <a:pt x="1037101" y="344971"/>
                  </a:lnTo>
                  <a:lnTo>
                    <a:pt x="1030074" y="334545"/>
                  </a:lnTo>
                  <a:lnTo>
                    <a:pt x="1022820" y="324346"/>
                  </a:lnTo>
                  <a:lnTo>
                    <a:pt x="1015339" y="314373"/>
                  </a:lnTo>
                  <a:lnTo>
                    <a:pt x="1007405" y="304400"/>
                  </a:lnTo>
                  <a:lnTo>
                    <a:pt x="999244" y="294654"/>
                  </a:lnTo>
                  <a:lnTo>
                    <a:pt x="990856" y="285134"/>
                  </a:lnTo>
                  <a:lnTo>
                    <a:pt x="982016" y="275614"/>
                  </a:lnTo>
                  <a:lnTo>
                    <a:pt x="972948" y="266548"/>
                  </a:lnTo>
                  <a:lnTo>
                    <a:pt x="963880" y="257482"/>
                  </a:lnTo>
                  <a:lnTo>
                    <a:pt x="954586" y="248869"/>
                  </a:lnTo>
                  <a:lnTo>
                    <a:pt x="944839" y="240483"/>
                  </a:lnTo>
                  <a:lnTo>
                    <a:pt x="935091" y="232323"/>
                  </a:lnTo>
                  <a:lnTo>
                    <a:pt x="925343" y="224163"/>
                  </a:lnTo>
                  <a:lnTo>
                    <a:pt x="915142" y="216684"/>
                  </a:lnTo>
                  <a:lnTo>
                    <a:pt x="904941" y="209431"/>
                  </a:lnTo>
                  <a:lnTo>
                    <a:pt x="894740" y="202631"/>
                  </a:lnTo>
                  <a:lnTo>
                    <a:pt x="884086" y="195831"/>
                  </a:lnTo>
                  <a:lnTo>
                    <a:pt x="873658" y="189485"/>
                  </a:lnTo>
                  <a:lnTo>
                    <a:pt x="862777" y="183139"/>
                  </a:lnTo>
                  <a:lnTo>
                    <a:pt x="852123" y="177246"/>
                  </a:lnTo>
                  <a:lnTo>
                    <a:pt x="841015" y="171579"/>
                  </a:lnTo>
                  <a:lnTo>
                    <a:pt x="830134" y="166593"/>
                  </a:lnTo>
                  <a:lnTo>
                    <a:pt x="819026" y="161380"/>
                  </a:lnTo>
                  <a:lnTo>
                    <a:pt x="807692" y="156620"/>
                  </a:lnTo>
                  <a:lnTo>
                    <a:pt x="796358" y="152313"/>
                  </a:lnTo>
                  <a:lnTo>
                    <a:pt x="785023" y="148234"/>
                  </a:lnTo>
                  <a:lnTo>
                    <a:pt x="773462" y="144380"/>
                  </a:lnTo>
                  <a:lnTo>
                    <a:pt x="762128" y="140754"/>
                  </a:lnTo>
                  <a:lnTo>
                    <a:pt x="750340" y="137581"/>
                  </a:lnTo>
                  <a:lnTo>
                    <a:pt x="738779" y="134407"/>
                  </a:lnTo>
                  <a:lnTo>
                    <a:pt x="726991" y="131688"/>
                  </a:lnTo>
                  <a:lnTo>
                    <a:pt x="715203" y="129421"/>
                  </a:lnTo>
                  <a:lnTo>
                    <a:pt x="703415" y="127154"/>
                  </a:lnTo>
                  <a:lnTo>
                    <a:pt x="691401" y="125341"/>
                  </a:lnTo>
                  <a:lnTo>
                    <a:pt x="679613" y="123755"/>
                  </a:lnTo>
                  <a:lnTo>
                    <a:pt x="667598" y="122621"/>
                  </a:lnTo>
                  <a:lnTo>
                    <a:pt x="655584" y="121488"/>
                  </a:lnTo>
                  <a:lnTo>
                    <a:pt x="643796" y="120581"/>
                  </a:lnTo>
                  <a:lnTo>
                    <a:pt x="631782" y="120128"/>
                  </a:lnTo>
                  <a:lnTo>
                    <a:pt x="619540" y="120128"/>
                  </a:lnTo>
                  <a:lnTo>
                    <a:pt x="607752" y="120128"/>
                  </a:lnTo>
                  <a:close/>
                  <a:moveTo>
                    <a:pt x="619540" y="0"/>
                  </a:moveTo>
                  <a:lnTo>
                    <a:pt x="634502" y="227"/>
                  </a:lnTo>
                  <a:lnTo>
                    <a:pt x="649690" y="907"/>
                  </a:lnTo>
                  <a:lnTo>
                    <a:pt x="664198" y="1587"/>
                  </a:lnTo>
                  <a:lnTo>
                    <a:pt x="678933" y="3173"/>
                  </a:lnTo>
                  <a:lnTo>
                    <a:pt x="694121" y="4533"/>
                  </a:lnTo>
                  <a:lnTo>
                    <a:pt x="708629" y="6573"/>
                  </a:lnTo>
                  <a:lnTo>
                    <a:pt x="723364" y="8840"/>
                  </a:lnTo>
                  <a:lnTo>
                    <a:pt x="738098" y="11560"/>
                  </a:lnTo>
                  <a:lnTo>
                    <a:pt x="752607" y="14506"/>
                  </a:lnTo>
                  <a:lnTo>
                    <a:pt x="767115" y="17906"/>
                  </a:lnTo>
                  <a:lnTo>
                    <a:pt x="781623" y="21533"/>
                  </a:lnTo>
                  <a:lnTo>
                    <a:pt x="796131" y="25839"/>
                  </a:lnTo>
                  <a:lnTo>
                    <a:pt x="810412" y="30146"/>
                  </a:lnTo>
                  <a:lnTo>
                    <a:pt x="824694" y="34905"/>
                  </a:lnTo>
                  <a:lnTo>
                    <a:pt x="838975" y="40118"/>
                  </a:lnTo>
                  <a:lnTo>
                    <a:pt x="853030" y="45558"/>
                  </a:lnTo>
                  <a:lnTo>
                    <a:pt x="866858" y="51451"/>
                  </a:lnTo>
                  <a:lnTo>
                    <a:pt x="880686" y="57571"/>
                  </a:lnTo>
                  <a:lnTo>
                    <a:pt x="894514" y="64144"/>
                  </a:lnTo>
                  <a:lnTo>
                    <a:pt x="907888" y="71170"/>
                  </a:lnTo>
                  <a:lnTo>
                    <a:pt x="921263" y="78423"/>
                  </a:lnTo>
                  <a:lnTo>
                    <a:pt x="934638" y="85903"/>
                  </a:lnTo>
                  <a:lnTo>
                    <a:pt x="947786" y="93836"/>
                  </a:lnTo>
                  <a:lnTo>
                    <a:pt x="960934" y="102222"/>
                  </a:lnTo>
                  <a:lnTo>
                    <a:pt x="973401" y="110835"/>
                  </a:lnTo>
                  <a:lnTo>
                    <a:pt x="986096" y="119901"/>
                  </a:lnTo>
                  <a:lnTo>
                    <a:pt x="998791" y="129421"/>
                  </a:lnTo>
                  <a:lnTo>
                    <a:pt x="1010805" y="139167"/>
                  </a:lnTo>
                  <a:lnTo>
                    <a:pt x="1023046" y="149140"/>
                  </a:lnTo>
                  <a:lnTo>
                    <a:pt x="1034607" y="159793"/>
                  </a:lnTo>
                  <a:lnTo>
                    <a:pt x="1046395" y="170446"/>
                  </a:lnTo>
                  <a:lnTo>
                    <a:pt x="1057956" y="181779"/>
                  </a:lnTo>
                  <a:lnTo>
                    <a:pt x="1067251" y="191072"/>
                  </a:lnTo>
                  <a:lnTo>
                    <a:pt x="1076318" y="200591"/>
                  </a:lnTo>
                  <a:lnTo>
                    <a:pt x="1084932" y="210564"/>
                  </a:lnTo>
                  <a:lnTo>
                    <a:pt x="1093546" y="220310"/>
                  </a:lnTo>
                  <a:lnTo>
                    <a:pt x="1101934" y="230283"/>
                  </a:lnTo>
                  <a:lnTo>
                    <a:pt x="1110095" y="240709"/>
                  </a:lnTo>
                  <a:lnTo>
                    <a:pt x="1117802" y="250909"/>
                  </a:lnTo>
                  <a:lnTo>
                    <a:pt x="1125510" y="261108"/>
                  </a:lnTo>
                  <a:lnTo>
                    <a:pt x="1132764" y="271988"/>
                  </a:lnTo>
                  <a:lnTo>
                    <a:pt x="1139791" y="282414"/>
                  </a:lnTo>
                  <a:lnTo>
                    <a:pt x="1146592" y="293294"/>
                  </a:lnTo>
                  <a:lnTo>
                    <a:pt x="1153166" y="304173"/>
                  </a:lnTo>
                  <a:lnTo>
                    <a:pt x="1159513" y="315279"/>
                  </a:lnTo>
                  <a:lnTo>
                    <a:pt x="1165634" y="326159"/>
                  </a:lnTo>
                  <a:lnTo>
                    <a:pt x="1171527" y="337492"/>
                  </a:lnTo>
                  <a:lnTo>
                    <a:pt x="1177195" y="348598"/>
                  </a:lnTo>
                  <a:lnTo>
                    <a:pt x="1182408" y="360157"/>
                  </a:lnTo>
                  <a:lnTo>
                    <a:pt x="1187622" y="371490"/>
                  </a:lnTo>
                  <a:lnTo>
                    <a:pt x="1192610" y="383050"/>
                  </a:lnTo>
                  <a:lnTo>
                    <a:pt x="1197143" y="394609"/>
                  </a:lnTo>
                  <a:lnTo>
                    <a:pt x="1201677" y="406395"/>
                  </a:lnTo>
                  <a:lnTo>
                    <a:pt x="1205984" y="418181"/>
                  </a:lnTo>
                  <a:lnTo>
                    <a:pt x="1209611" y="429741"/>
                  </a:lnTo>
                  <a:lnTo>
                    <a:pt x="1213465" y="441754"/>
                  </a:lnTo>
                  <a:lnTo>
                    <a:pt x="1216865" y="453540"/>
                  </a:lnTo>
                  <a:lnTo>
                    <a:pt x="1219812" y="465552"/>
                  </a:lnTo>
                  <a:lnTo>
                    <a:pt x="1222986" y="477792"/>
                  </a:lnTo>
                  <a:lnTo>
                    <a:pt x="1225706" y="489578"/>
                  </a:lnTo>
                  <a:lnTo>
                    <a:pt x="1228200" y="501818"/>
                  </a:lnTo>
                  <a:lnTo>
                    <a:pt x="1230240" y="514057"/>
                  </a:lnTo>
                  <a:lnTo>
                    <a:pt x="1232280" y="526070"/>
                  </a:lnTo>
                  <a:lnTo>
                    <a:pt x="1233867" y="538536"/>
                  </a:lnTo>
                  <a:lnTo>
                    <a:pt x="1235680" y="550775"/>
                  </a:lnTo>
                  <a:lnTo>
                    <a:pt x="1236814" y="563015"/>
                  </a:lnTo>
                  <a:lnTo>
                    <a:pt x="1237720" y="575254"/>
                  </a:lnTo>
                  <a:lnTo>
                    <a:pt x="1238401" y="587720"/>
                  </a:lnTo>
                  <a:lnTo>
                    <a:pt x="1239081" y="599733"/>
                  </a:lnTo>
                  <a:lnTo>
                    <a:pt x="1239307" y="612199"/>
                  </a:lnTo>
                  <a:lnTo>
                    <a:pt x="1239307" y="624665"/>
                  </a:lnTo>
                  <a:lnTo>
                    <a:pt x="1239081" y="636678"/>
                  </a:lnTo>
                  <a:lnTo>
                    <a:pt x="1238627" y="649144"/>
                  </a:lnTo>
                  <a:lnTo>
                    <a:pt x="1237947" y="661610"/>
                  </a:lnTo>
                  <a:lnTo>
                    <a:pt x="1237040" y="673623"/>
                  </a:lnTo>
                  <a:lnTo>
                    <a:pt x="1235907" y="686089"/>
                  </a:lnTo>
                  <a:lnTo>
                    <a:pt x="1234320" y="698102"/>
                  </a:lnTo>
                  <a:lnTo>
                    <a:pt x="1232507" y="710341"/>
                  </a:lnTo>
                  <a:lnTo>
                    <a:pt x="1230693" y="722807"/>
                  </a:lnTo>
                  <a:lnTo>
                    <a:pt x="1228653" y="734820"/>
                  </a:lnTo>
                  <a:lnTo>
                    <a:pt x="1226159" y="746833"/>
                  </a:lnTo>
                  <a:lnTo>
                    <a:pt x="1223439" y="759073"/>
                  </a:lnTo>
                  <a:lnTo>
                    <a:pt x="1220719" y="771085"/>
                  </a:lnTo>
                  <a:lnTo>
                    <a:pt x="1217545" y="783098"/>
                  </a:lnTo>
                  <a:lnTo>
                    <a:pt x="1214145" y="795111"/>
                  </a:lnTo>
                  <a:lnTo>
                    <a:pt x="1210518" y="806897"/>
                  </a:lnTo>
                  <a:lnTo>
                    <a:pt x="1206664" y="818683"/>
                  </a:lnTo>
                  <a:lnTo>
                    <a:pt x="1202357" y="830469"/>
                  </a:lnTo>
                  <a:lnTo>
                    <a:pt x="1198277" y="842255"/>
                  </a:lnTo>
                  <a:lnTo>
                    <a:pt x="1193516" y="853588"/>
                  </a:lnTo>
                  <a:lnTo>
                    <a:pt x="1188529" y="865374"/>
                  </a:lnTo>
                  <a:lnTo>
                    <a:pt x="1183769" y="876934"/>
                  </a:lnTo>
                  <a:lnTo>
                    <a:pt x="1178328" y="888267"/>
                  </a:lnTo>
                  <a:lnTo>
                    <a:pt x="1172661" y="899599"/>
                  </a:lnTo>
                  <a:lnTo>
                    <a:pt x="1166767" y="910706"/>
                  </a:lnTo>
                  <a:lnTo>
                    <a:pt x="1160646" y="921812"/>
                  </a:lnTo>
                  <a:lnTo>
                    <a:pt x="1534229" y="1295115"/>
                  </a:lnTo>
                  <a:lnTo>
                    <a:pt x="1540350" y="1301461"/>
                  </a:lnTo>
                  <a:lnTo>
                    <a:pt x="1545790" y="1308034"/>
                  </a:lnTo>
                  <a:lnTo>
                    <a:pt x="1551231" y="1314607"/>
                  </a:lnTo>
                  <a:lnTo>
                    <a:pt x="1556445" y="1321407"/>
                  </a:lnTo>
                  <a:lnTo>
                    <a:pt x="1560752" y="1328433"/>
                  </a:lnTo>
                  <a:lnTo>
                    <a:pt x="1565286" y="1335460"/>
                  </a:lnTo>
                  <a:lnTo>
                    <a:pt x="1569366" y="1342713"/>
                  </a:lnTo>
                  <a:lnTo>
                    <a:pt x="1572766" y="1349966"/>
                  </a:lnTo>
                  <a:lnTo>
                    <a:pt x="1576167" y="1357219"/>
                  </a:lnTo>
                  <a:lnTo>
                    <a:pt x="1578887" y="1364698"/>
                  </a:lnTo>
                  <a:lnTo>
                    <a:pt x="1581381" y="1372178"/>
                  </a:lnTo>
                  <a:lnTo>
                    <a:pt x="1583648" y="1379658"/>
                  </a:lnTo>
                  <a:lnTo>
                    <a:pt x="1585461" y="1387137"/>
                  </a:lnTo>
                  <a:lnTo>
                    <a:pt x="1586821" y="1394617"/>
                  </a:lnTo>
                  <a:lnTo>
                    <a:pt x="1587955" y="1402323"/>
                  </a:lnTo>
                  <a:lnTo>
                    <a:pt x="1588635" y="1409803"/>
                  </a:lnTo>
                  <a:lnTo>
                    <a:pt x="1589088" y="1417283"/>
                  </a:lnTo>
                  <a:lnTo>
                    <a:pt x="1589088" y="1424762"/>
                  </a:lnTo>
                  <a:lnTo>
                    <a:pt x="1588861" y="1432242"/>
                  </a:lnTo>
                  <a:lnTo>
                    <a:pt x="1588181" y="1439495"/>
                  </a:lnTo>
                  <a:lnTo>
                    <a:pt x="1587274" y="1446748"/>
                  </a:lnTo>
                  <a:lnTo>
                    <a:pt x="1585914" y="1454001"/>
                  </a:lnTo>
                  <a:lnTo>
                    <a:pt x="1584101" y="1461027"/>
                  </a:lnTo>
                  <a:lnTo>
                    <a:pt x="1581834" y="1467827"/>
                  </a:lnTo>
                  <a:lnTo>
                    <a:pt x="1579340" y="1474627"/>
                  </a:lnTo>
                  <a:lnTo>
                    <a:pt x="1576620" y="1481200"/>
                  </a:lnTo>
                  <a:lnTo>
                    <a:pt x="1573220" y="1487773"/>
                  </a:lnTo>
                  <a:lnTo>
                    <a:pt x="1569593" y="1494119"/>
                  </a:lnTo>
                  <a:lnTo>
                    <a:pt x="1565512" y="1500239"/>
                  </a:lnTo>
                  <a:lnTo>
                    <a:pt x="1561432" y="1506132"/>
                  </a:lnTo>
                  <a:lnTo>
                    <a:pt x="1556445" y="1511572"/>
                  </a:lnTo>
                  <a:lnTo>
                    <a:pt x="1551231" y="1517011"/>
                  </a:lnTo>
                  <a:lnTo>
                    <a:pt x="1517228" y="1551237"/>
                  </a:lnTo>
                  <a:lnTo>
                    <a:pt x="1511787" y="1556223"/>
                  </a:lnTo>
                  <a:lnTo>
                    <a:pt x="1506120" y="1561209"/>
                  </a:lnTo>
                  <a:lnTo>
                    <a:pt x="1500226" y="1565516"/>
                  </a:lnTo>
                  <a:lnTo>
                    <a:pt x="1494106" y="1569369"/>
                  </a:lnTo>
                  <a:lnTo>
                    <a:pt x="1487985" y="1573222"/>
                  </a:lnTo>
                  <a:lnTo>
                    <a:pt x="1481411" y="1576395"/>
                  </a:lnTo>
                  <a:lnTo>
                    <a:pt x="1474837" y="1579342"/>
                  </a:lnTo>
                  <a:lnTo>
                    <a:pt x="1468036" y="1581835"/>
                  </a:lnTo>
                  <a:lnTo>
                    <a:pt x="1461009" y="1583875"/>
                  </a:lnTo>
                  <a:lnTo>
                    <a:pt x="1453982" y="1585688"/>
                  </a:lnTo>
                  <a:lnTo>
                    <a:pt x="1446728" y="1587275"/>
                  </a:lnTo>
                  <a:lnTo>
                    <a:pt x="1439474" y="1588182"/>
                  </a:lnTo>
                  <a:lnTo>
                    <a:pt x="1432219" y="1588862"/>
                  </a:lnTo>
                  <a:lnTo>
                    <a:pt x="1424739" y="1589088"/>
                  </a:lnTo>
                  <a:lnTo>
                    <a:pt x="1417258" y="1589088"/>
                  </a:lnTo>
                  <a:lnTo>
                    <a:pt x="1409777" y="1588862"/>
                  </a:lnTo>
                  <a:lnTo>
                    <a:pt x="1402296" y="1587955"/>
                  </a:lnTo>
                  <a:lnTo>
                    <a:pt x="1394589" y="1587048"/>
                  </a:lnTo>
                  <a:lnTo>
                    <a:pt x="1387108" y="1585235"/>
                  </a:lnTo>
                  <a:lnTo>
                    <a:pt x="1379628" y="1583422"/>
                  </a:lnTo>
                  <a:lnTo>
                    <a:pt x="1372147" y="1581382"/>
                  </a:lnTo>
                  <a:lnTo>
                    <a:pt x="1364666" y="1578662"/>
                  </a:lnTo>
                  <a:lnTo>
                    <a:pt x="1357186" y="1575942"/>
                  </a:lnTo>
                  <a:lnTo>
                    <a:pt x="1349931" y="1572769"/>
                  </a:lnTo>
                  <a:lnTo>
                    <a:pt x="1342677" y="1569142"/>
                  </a:lnTo>
                  <a:lnTo>
                    <a:pt x="1335423" y="1565289"/>
                  </a:lnTo>
                  <a:lnTo>
                    <a:pt x="1328396" y="1560756"/>
                  </a:lnTo>
                  <a:lnTo>
                    <a:pt x="1321369" y="1556223"/>
                  </a:lnTo>
                  <a:lnTo>
                    <a:pt x="1314568" y="1551237"/>
                  </a:lnTo>
                  <a:lnTo>
                    <a:pt x="1307994" y="1545797"/>
                  </a:lnTo>
                  <a:lnTo>
                    <a:pt x="1301420" y="1540130"/>
                  </a:lnTo>
                  <a:lnTo>
                    <a:pt x="1295299" y="1534011"/>
                  </a:lnTo>
                  <a:lnTo>
                    <a:pt x="921716" y="1160708"/>
                  </a:lnTo>
                  <a:lnTo>
                    <a:pt x="910835" y="1166827"/>
                  </a:lnTo>
                  <a:lnTo>
                    <a:pt x="899501" y="1172720"/>
                  </a:lnTo>
                  <a:lnTo>
                    <a:pt x="888166" y="1178160"/>
                  </a:lnTo>
                  <a:lnTo>
                    <a:pt x="876832" y="1183600"/>
                  </a:lnTo>
                  <a:lnTo>
                    <a:pt x="865498" y="1188586"/>
                  </a:lnTo>
                  <a:lnTo>
                    <a:pt x="853710" y="1193346"/>
                  </a:lnTo>
                  <a:lnTo>
                    <a:pt x="842375" y="1198106"/>
                  </a:lnTo>
                  <a:lnTo>
                    <a:pt x="830588" y="1202412"/>
                  </a:lnTo>
                  <a:lnTo>
                    <a:pt x="818573" y="1206492"/>
                  </a:lnTo>
                  <a:lnTo>
                    <a:pt x="807012" y="1210572"/>
                  </a:lnTo>
                  <a:lnTo>
                    <a:pt x="794997" y="1213972"/>
                  </a:lnTo>
                  <a:lnTo>
                    <a:pt x="783210" y="1217598"/>
                  </a:lnTo>
                  <a:lnTo>
                    <a:pt x="771195" y="1220545"/>
                  </a:lnTo>
                  <a:lnTo>
                    <a:pt x="758954" y="1223265"/>
                  </a:lnTo>
                  <a:lnTo>
                    <a:pt x="746939" y="1226211"/>
                  </a:lnTo>
                  <a:lnTo>
                    <a:pt x="734698" y="1228478"/>
                  </a:lnTo>
                  <a:lnTo>
                    <a:pt x="722457" y="1230518"/>
                  </a:lnTo>
                  <a:lnTo>
                    <a:pt x="710442" y="1232784"/>
                  </a:lnTo>
                  <a:lnTo>
                    <a:pt x="698201" y="1234371"/>
                  </a:lnTo>
                  <a:lnTo>
                    <a:pt x="685960" y="1235731"/>
                  </a:lnTo>
                  <a:lnTo>
                    <a:pt x="673719" y="1236864"/>
                  </a:lnTo>
                  <a:lnTo>
                    <a:pt x="661478" y="1237771"/>
                  </a:lnTo>
                  <a:lnTo>
                    <a:pt x="649010" y="1238451"/>
                  </a:lnTo>
                  <a:lnTo>
                    <a:pt x="636769" y="1239131"/>
                  </a:lnTo>
                  <a:lnTo>
                    <a:pt x="624527" y="1239357"/>
                  </a:lnTo>
                  <a:lnTo>
                    <a:pt x="612060" y="1239357"/>
                  </a:lnTo>
                  <a:lnTo>
                    <a:pt x="599818" y="1239131"/>
                  </a:lnTo>
                  <a:lnTo>
                    <a:pt x="587577" y="1238451"/>
                  </a:lnTo>
                  <a:lnTo>
                    <a:pt x="575109" y="1237544"/>
                  </a:lnTo>
                  <a:lnTo>
                    <a:pt x="562868" y="1236638"/>
                  </a:lnTo>
                  <a:lnTo>
                    <a:pt x="550627" y="1235504"/>
                  </a:lnTo>
                  <a:lnTo>
                    <a:pt x="538612" y="1233918"/>
                  </a:lnTo>
                  <a:lnTo>
                    <a:pt x="526145" y="1232331"/>
                  </a:lnTo>
                  <a:lnTo>
                    <a:pt x="513903" y="1230291"/>
                  </a:lnTo>
                  <a:lnTo>
                    <a:pt x="501889" y="1228025"/>
                  </a:lnTo>
                  <a:lnTo>
                    <a:pt x="489648" y="1225758"/>
                  </a:lnTo>
                  <a:lnTo>
                    <a:pt x="477633" y="1222811"/>
                  </a:lnTo>
                  <a:lnTo>
                    <a:pt x="465619" y="1219865"/>
                  </a:lnTo>
                  <a:lnTo>
                    <a:pt x="453604" y="1216918"/>
                  </a:lnTo>
                  <a:lnTo>
                    <a:pt x="441590" y="1213292"/>
                  </a:lnTo>
                  <a:lnTo>
                    <a:pt x="429802" y="1209665"/>
                  </a:lnTo>
                  <a:lnTo>
                    <a:pt x="418014" y="1205812"/>
                  </a:lnTo>
                  <a:lnTo>
                    <a:pt x="406453" y="1201506"/>
                  </a:lnTo>
                  <a:lnTo>
                    <a:pt x="394665" y="1197199"/>
                  </a:lnTo>
                  <a:lnTo>
                    <a:pt x="383104" y="1192440"/>
                  </a:lnTo>
                  <a:lnTo>
                    <a:pt x="371543" y="1187680"/>
                  </a:lnTo>
                  <a:lnTo>
                    <a:pt x="359982" y="1182467"/>
                  </a:lnTo>
                  <a:lnTo>
                    <a:pt x="348647" y="1177027"/>
                  </a:lnTo>
                  <a:lnTo>
                    <a:pt x="337313" y="1171360"/>
                  </a:lnTo>
                  <a:lnTo>
                    <a:pt x="326205" y="1165694"/>
                  </a:lnTo>
                  <a:lnTo>
                    <a:pt x="315097" y="1159574"/>
                  </a:lnTo>
                  <a:lnTo>
                    <a:pt x="304216" y="1153228"/>
                  </a:lnTo>
                  <a:lnTo>
                    <a:pt x="293109" y="1146655"/>
                  </a:lnTo>
                  <a:lnTo>
                    <a:pt x="282454" y="1139629"/>
                  </a:lnTo>
                  <a:lnTo>
                    <a:pt x="272026" y="1132602"/>
                  </a:lnTo>
                  <a:lnTo>
                    <a:pt x="261145" y="1125349"/>
                  </a:lnTo>
                  <a:lnTo>
                    <a:pt x="250944" y="1117643"/>
                  </a:lnTo>
                  <a:lnTo>
                    <a:pt x="240517" y="1109937"/>
                  </a:lnTo>
                  <a:lnTo>
                    <a:pt x="230316" y="1101777"/>
                  </a:lnTo>
                  <a:lnTo>
                    <a:pt x="220341" y="1093617"/>
                  </a:lnTo>
                  <a:lnTo>
                    <a:pt x="210367" y="1085004"/>
                  </a:lnTo>
                  <a:lnTo>
                    <a:pt x="200620" y="1076391"/>
                  </a:lnTo>
                  <a:lnTo>
                    <a:pt x="191099" y="1067099"/>
                  </a:lnTo>
                  <a:lnTo>
                    <a:pt x="181578" y="1057806"/>
                  </a:lnTo>
                  <a:lnTo>
                    <a:pt x="170470" y="1046473"/>
                  </a:lnTo>
                  <a:lnTo>
                    <a:pt x="159589" y="1034913"/>
                  </a:lnTo>
                  <a:lnTo>
                    <a:pt x="149161" y="1022901"/>
                  </a:lnTo>
                  <a:lnTo>
                    <a:pt x="139187" y="1010888"/>
                  </a:lnTo>
                  <a:lnTo>
                    <a:pt x="129213" y="998648"/>
                  </a:lnTo>
                  <a:lnTo>
                    <a:pt x="119918" y="985956"/>
                  </a:lnTo>
                  <a:lnTo>
                    <a:pt x="110851" y="973489"/>
                  </a:lnTo>
                  <a:lnTo>
                    <a:pt x="102237" y="960797"/>
                  </a:lnTo>
                  <a:lnTo>
                    <a:pt x="93849" y="947651"/>
                  </a:lnTo>
                  <a:lnTo>
                    <a:pt x="85688" y="934505"/>
                  </a:lnTo>
                  <a:lnTo>
                    <a:pt x="78208" y="921358"/>
                  </a:lnTo>
                  <a:lnTo>
                    <a:pt x="70954" y="907986"/>
                  </a:lnTo>
                  <a:lnTo>
                    <a:pt x="64153" y="894386"/>
                  </a:lnTo>
                  <a:lnTo>
                    <a:pt x="57579" y="880560"/>
                  </a:lnTo>
                  <a:lnTo>
                    <a:pt x="51232" y="866734"/>
                  </a:lnTo>
                  <a:lnTo>
                    <a:pt x="45338" y="852908"/>
                  </a:lnTo>
                  <a:lnTo>
                    <a:pt x="39897" y="838856"/>
                  </a:lnTo>
                  <a:lnTo>
                    <a:pt x="34910" y="824803"/>
                  </a:lnTo>
                  <a:lnTo>
                    <a:pt x="30150" y="810524"/>
                  </a:lnTo>
                  <a:lnTo>
                    <a:pt x="25616" y="796244"/>
                  </a:lnTo>
                  <a:lnTo>
                    <a:pt x="21535" y="781738"/>
                  </a:lnTo>
                  <a:lnTo>
                    <a:pt x="17682" y="767232"/>
                  </a:lnTo>
                  <a:lnTo>
                    <a:pt x="14508" y="752726"/>
                  </a:lnTo>
                  <a:lnTo>
                    <a:pt x="11334" y="738220"/>
                  </a:lnTo>
                  <a:lnTo>
                    <a:pt x="8841" y="723487"/>
                  </a:lnTo>
                  <a:lnTo>
                    <a:pt x="6574" y="708755"/>
                  </a:lnTo>
                  <a:lnTo>
                    <a:pt x="4307" y="694022"/>
                  </a:lnTo>
                  <a:lnTo>
                    <a:pt x="2947" y="679289"/>
                  </a:lnTo>
                  <a:lnTo>
                    <a:pt x="1587" y="664330"/>
                  </a:lnTo>
                  <a:lnTo>
                    <a:pt x="680" y="649597"/>
                  </a:lnTo>
                  <a:lnTo>
                    <a:pt x="227" y="634638"/>
                  </a:lnTo>
                  <a:lnTo>
                    <a:pt x="0" y="619905"/>
                  </a:lnTo>
                  <a:lnTo>
                    <a:pt x="227" y="604946"/>
                  </a:lnTo>
                  <a:lnTo>
                    <a:pt x="680" y="589987"/>
                  </a:lnTo>
                  <a:lnTo>
                    <a:pt x="1587" y="575254"/>
                  </a:lnTo>
                  <a:lnTo>
                    <a:pt x="2947" y="560295"/>
                  </a:lnTo>
                  <a:lnTo>
                    <a:pt x="4307" y="545562"/>
                  </a:lnTo>
                  <a:lnTo>
                    <a:pt x="6574" y="530830"/>
                  </a:lnTo>
                  <a:lnTo>
                    <a:pt x="8841" y="516097"/>
                  </a:lnTo>
                  <a:lnTo>
                    <a:pt x="11334" y="501364"/>
                  </a:lnTo>
                  <a:lnTo>
                    <a:pt x="14508" y="486858"/>
                  </a:lnTo>
                  <a:lnTo>
                    <a:pt x="17682" y="472352"/>
                  </a:lnTo>
                  <a:lnTo>
                    <a:pt x="21535" y="457846"/>
                  </a:lnTo>
                  <a:lnTo>
                    <a:pt x="25616" y="443340"/>
                  </a:lnTo>
                  <a:lnTo>
                    <a:pt x="30150" y="429061"/>
                  </a:lnTo>
                  <a:lnTo>
                    <a:pt x="34910" y="414781"/>
                  </a:lnTo>
                  <a:lnTo>
                    <a:pt x="39897" y="400502"/>
                  </a:lnTo>
                  <a:lnTo>
                    <a:pt x="45338" y="386449"/>
                  </a:lnTo>
                  <a:lnTo>
                    <a:pt x="51232" y="372850"/>
                  </a:lnTo>
                  <a:lnTo>
                    <a:pt x="57579" y="359024"/>
                  </a:lnTo>
                  <a:lnTo>
                    <a:pt x="64153" y="345198"/>
                  </a:lnTo>
                  <a:lnTo>
                    <a:pt x="70954" y="331599"/>
                  </a:lnTo>
                  <a:lnTo>
                    <a:pt x="78208" y="318226"/>
                  </a:lnTo>
                  <a:lnTo>
                    <a:pt x="85688" y="304853"/>
                  </a:lnTo>
                  <a:lnTo>
                    <a:pt x="93849" y="291934"/>
                  </a:lnTo>
                  <a:lnTo>
                    <a:pt x="102237" y="278788"/>
                  </a:lnTo>
                  <a:lnTo>
                    <a:pt x="110851" y="266095"/>
                  </a:lnTo>
                  <a:lnTo>
                    <a:pt x="119918" y="253402"/>
                  </a:lnTo>
                  <a:lnTo>
                    <a:pt x="129213" y="240936"/>
                  </a:lnTo>
                  <a:lnTo>
                    <a:pt x="139187" y="228697"/>
                  </a:lnTo>
                  <a:lnTo>
                    <a:pt x="149161" y="216457"/>
                  </a:lnTo>
                  <a:lnTo>
                    <a:pt x="159589" y="204671"/>
                  </a:lnTo>
                  <a:lnTo>
                    <a:pt x="170470" y="193111"/>
                  </a:lnTo>
                  <a:lnTo>
                    <a:pt x="181578" y="181779"/>
                  </a:lnTo>
                  <a:lnTo>
                    <a:pt x="193139" y="170446"/>
                  </a:lnTo>
                  <a:lnTo>
                    <a:pt x="204473" y="159793"/>
                  </a:lnTo>
                  <a:lnTo>
                    <a:pt x="216488" y="149140"/>
                  </a:lnTo>
                  <a:lnTo>
                    <a:pt x="228729" y="139167"/>
                  </a:lnTo>
                  <a:lnTo>
                    <a:pt x="240743" y="129421"/>
                  </a:lnTo>
                  <a:lnTo>
                    <a:pt x="253438" y="119901"/>
                  </a:lnTo>
                  <a:lnTo>
                    <a:pt x="266133" y="110835"/>
                  </a:lnTo>
                  <a:lnTo>
                    <a:pt x="278600" y="102222"/>
                  </a:lnTo>
                  <a:lnTo>
                    <a:pt x="291748" y="93836"/>
                  </a:lnTo>
                  <a:lnTo>
                    <a:pt x="304896" y="85903"/>
                  </a:lnTo>
                  <a:lnTo>
                    <a:pt x="318271" y="78423"/>
                  </a:lnTo>
                  <a:lnTo>
                    <a:pt x="331646" y="71170"/>
                  </a:lnTo>
                  <a:lnTo>
                    <a:pt x="345020" y="64144"/>
                  </a:lnTo>
                  <a:lnTo>
                    <a:pt x="358848" y="57571"/>
                  </a:lnTo>
                  <a:lnTo>
                    <a:pt x="372676" y="51451"/>
                  </a:lnTo>
                  <a:lnTo>
                    <a:pt x="386504" y="45558"/>
                  </a:lnTo>
                  <a:lnTo>
                    <a:pt x="400559" y="40118"/>
                  </a:lnTo>
                  <a:lnTo>
                    <a:pt x="414840" y="34905"/>
                  </a:lnTo>
                  <a:lnTo>
                    <a:pt x="429122" y="30146"/>
                  </a:lnTo>
                  <a:lnTo>
                    <a:pt x="443403" y="25839"/>
                  </a:lnTo>
                  <a:lnTo>
                    <a:pt x="457911" y="21533"/>
                  </a:lnTo>
                  <a:lnTo>
                    <a:pt x="472419" y="17906"/>
                  </a:lnTo>
                  <a:lnTo>
                    <a:pt x="486927" y="14506"/>
                  </a:lnTo>
                  <a:lnTo>
                    <a:pt x="501435" y="11560"/>
                  </a:lnTo>
                  <a:lnTo>
                    <a:pt x="515944" y="8840"/>
                  </a:lnTo>
                  <a:lnTo>
                    <a:pt x="530678" y="6573"/>
                  </a:lnTo>
                  <a:lnTo>
                    <a:pt x="545413" y="4533"/>
                  </a:lnTo>
                  <a:lnTo>
                    <a:pt x="560148" y="3173"/>
                  </a:lnTo>
                  <a:lnTo>
                    <a:pt x="575109" y="1587"/>
                  </a:lnTo>
                  <a:lnTo>
                    <a:pt x="589844" y="907"/>
                  </a:lnTo>
                  <a:lnTo>
                    <a:pt x="604806" y="227"/>
                  </a:lnTo>
                  <a:lnTo>
                    <a:pt x="619540" y="0"/>
                  </a:lnTo>
                  <a:close/>
                </a:path>
              </a:pathLst>
            </a:custGeom>
            <a:solidFill>
              <a:srgbClr val="DB516B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/>
            <a:p>
              <a:pPr algn="ctr" defTabSz="609585">
                <a:defRPr/>
              </a:pPr>
              <a:endParaRPr lang="zh-CN" altLang="en-US" dirty="0">
                <a:solidFill>
                  <a:srgbClr val="FFFFFF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26" name="MH_Other_9">
              <a:extLst>
                <a:ext uri="{FF2B5EF4-FFF2-40B4-BE49-F238E27FC236}">
                  <a16:creationId xmlns:a16="http://schemas.microsoft.com/office/drawing/2014/main" id="{05F37FCA-8D2D-4B71-BC67-C425D7CD99E9}"/>
                </a:ext>
              </a:extLst>
            </p:cNvPr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4526175" y="2600747"/>
              <a:ext cx="646570" cy="637622"/>
            </a:xfrm>
            <a:custGeom>
              <a:avLst/>
              <a:gdLst>
                <a:gd name="T0" fmla="*/ 615878 w 2390775"/>
                <a:gd name="T1" fmla="*/ 1467970 h 2365376"/>
                <a:gd name="T2" fmla="*/ 587250 w 2390775"/>
                <a:gd name="T3" fmla="*/ 1401697 h 2365376"/>
                <a:gd name="T4" fmla="*/ 1282649 w 2390775"/>
                <a:gd name="T5" fmla="*/ 1393474 h 2365376"/>
                <a:gd name="T6" fmla="*/ 1180915 w 2390775"/>
                <a:gd name="T7" fmla="*/ 1446870 h 2365376"/>
                <a:gd name="T8" fmla="*/ 1210073 w 2390775"/>
                <a:gd name="T9" fmla="*/ 1382167 h 2365376"/>
                <a:gd name="T10" fmla="*/ 653657 w 2390775"/>
                <a:gd name="T11" fmla="*/ 1314699 h 2365376"/>
                <a:gd name="T12" fmla="*/ 646041 w 2390775"/>
                <a:gd name="T13" fmla="*/ 1180275 h 2365376"/>
                <a:gd name="T14" fmla="*/ 589870 w 2390775"/>
                <a:gd name="T15" fmla="*/ 1105327 h 2365376"/>
                <a:gd name="T16" fmla="*/ 599516 w 2390775"/>
                <a:gd name="T17" fmla="*/ 1141280 h 2365376"/>
                <a:gd name="T18" fmla="*/ 579914 w 2390775"/>
                <a:gd name="T19" fmla="*/ 1158779 h 2365376"/>
                <a:gd name="T20" fmla="*/ 541333 w 2390775"/>
                <a:gd name="T21" fmla="*/ 1105965 h 2365376"/>
                <a:gd name="T22" fmla="*/ 1137260 w 2390775"/>
                <a:gd name="T23" fmla="*/ 1009231 h 2365376"/>
                <a:gd name="T24" fmla="*/ 1143562 w 2390775"/>
                <a:gd name="T25" fmla="*/ 1026145 h 2365376"/>
                <a:gd name="T26" fmla="*/ 1096615 w 2390775"/>
                <a:gd name="T27" fmla="*/ 1069549 h 2365376"/>
                <a:gd name="T28" fmla="*/ 1102602 w 2390775"/>
                <a:gd name="T29" fmla="*/ 1001572 h 2365376"/>
                <a:gd name="T30" fmla="*/ 972739 w 2390775"/>
                <a:gd name="T31" fmla="*/ 835988 h 2365376"/>
                <a:gd name="T32" fmla="*/ 989500 w 2390775"/>
                <a:gd name="T33" fmla="*/ 1138672 h 2365376"/>
                <a:gd name="T34" fmla="*/ 639427 w 2390775"/>
                <a:gd name="T35" fmla="*/ 1423644 h 2365376"/>
                <a:gd name="T36" fmla="*/ 599898 w 2390775"/>
                <a:gd name="T37" fmla="*/ 1003302 h 2365376"/>
                <a:gd name="T38" fmla="*/ 529694 w 2390775"/>
                <a:gd name="T39" fmla="*/ 1090596 h 2365376"/>
                <a:gd name="T40" fmla="*/ 602428 w 2390775"/>
                <a:gd name="T41" fmla="*/ 868249 h 2365376"/>
                <a:gd name="T42" fmla="*/ 861740 w 2390775"/>
                <a:gd name="T43" fmla="*/ 924231 h 2365376"/>
                <a:gd name="T44" fmla="*/ 755609 w 2390775"/>
                <a:gd name="T45" fmla="*/ 542052 h 2365376"/>
                <a:gd name="T46" fmla="*/ 929665 w 2390775"/>
                <a:gd name="T47" fmla="*/ 525915 h 2365376"/>
                <a:gd name="T48" fmla="*/ 909019 w 2390775"/>
                <a:gd name="T49" fmla="*/ 571798 h 2365376"/>
                <a:gd name="T50" fmla="*/ 936652 w 2390775"/>
                <a:gd name="T51" fmla="*/ 586353 h 2365376"/>
                <a:gd name="T52" fmla="*/ 928394 w 2390775"/>
                <a:gd name="T53" fmla="*/ 688879 h 2365376"/>
                <a:gd name="T54" fmla="*/ 840414 w 2390775"/>
                <a:gd name="T55" fmla="*/ 772101 h 2365376"/>
                <a:gd name="T56" fmla="*/ 742269 w 2390775"/>
                <a:gd name="T57" fmla="*/ 675588 h 2365376"/>
                <a:gd name="T58" fmla="*/ 738139 w 2390775"/>
                <a:gd name="T59" fmla="*/ 608504 h 2365376"/>
                <a:gd name="T60" fmla="*/ 761643 w 2390775"/>
                <a:gd name="T61" fmla="*/ 510093 h 2365376"/>
                <a:gd name="T62" fmla="*/ 617010 w 2390775"/>
                <a:gd name="T63" fmla="*/ 449064 h 2365376"/>
                <a:gd name="T64" fmla="*/ 350272 w 2390775"/>
                <a:gd name="T65" fmla="*/ 638327 h 2365376"/>
                <a:gd name="T66" fmla="*/ 215163 w 2390775"/>
                <a:gd name="T67" fmla="*/ 939947 h 2365376"/>
                <a:gd name="T68" fmla="*/ 256613 w 2390775"/>
                <a:gd name="T69" fmla="*/ 1277331 h 2365376"/>
                <a:gd name="T70" fmla="*/ 458486 w 2390775"/>
                <a:gd name="T71" fmla="*/ 1534008 h 2365376"/>
                <a:gd name="T72" fmla="*/ 767308 w 2390775"/>
                <a:gd name="T73" fmla="*/ 1655225 h 2365376"/>
                <a:gd name="T74" fmla="*/ 1101127 w 2390775"/>
                <a:gd name="T75" fmla="*/ 1596674 h 2365376"/>
                <a:gd name="T76" fmla="*/ 1347614 w 2390775"/>
                <a:gd name="T77" fmla="*/ 1383040 h 2365376"/>
                <a:gd name="T78" fmla="*/ 1453614 w 2390775"/>
                <a:gd name="T79" fmla="*/ 1066861 h 2365376"/>
                <a:gd name="T80" fmla="*/ 1378939 w 2390775"/>
                <a:gd name="T81" fmla="*/ 738024 h 2365376"/>
                <a:gd name="T82" fmla="*/ 1153652 w 2390775"/>
                <a:gd name="T83" fmla="*/ 501602 h 2365376"/>
                <a:gd name="T84" fmla="*/ 831224 w 2390775"/>
                <a:gd name="T85" fmla="*/ 411085 h 2365376"/>
                <a:gd name="T86" fmla="*/ 989432 w 2390775"/>
                <a:gd name="T87" fmla="*/ 315187 h 2365376"/>
                <a:gd name="T88" fmla="*/ 1471649 w 2390775"/>
                <a:gd name="T89" fmla="*/ 671876 h 2365376"/>
                <a:gd name="T90" fmla="*/ 1554866 w 2390775"/>
                <a:gd name="T91" fmla="*/ 1171938 h 2365376"/>
                <a:gd name="T92" fmla="*/ 1239716 w 2390775"/>
                <a:gd name="T93" fmla="*/ 1647313 h 2365376"/>
                <a:gd name="T94" fmla="*/ 646121 w 2390775"/>
                <a:gd name="T95" fmla="*/ 1748275 h 2365376"/>
                <a:gd name="T96" fmla="*/ 110112 w 2390775"/>
                <a:gd name="T97" fmla="*/ 1186813 h 2365376"/>
                <a:gd name="T98" fmla="*/ 251551 w 2390775"/>
                <a:gd name="T99" fmla="*/ 580725 h 2365376"/>
                <a:gd name="T100" fmla="*/ 1549044 w 2390775"/>
                <a:gd name="T101" fmla="*/ 160116 h 2365376"/>
                <a:gd name="T102" fmla="*/ 1461002 w 2390775"/>
                <a:gd name="T103" fmla="*/ 284475 h 2365376"/>
                <a:gd name="T104" fmla="*/ 1550307 w 2390775"/>
                <a:gd name="T105" fmla="*/ 426554 h 2365376"/>
                <a:gd name="T106" fmla="*/ 1719764 w 2390775"/>
                <a:gd name="T107" fmla="*/ 380038 h 2365376"/>
                <a:gd name="T108" fmla="*/ 1735543 w 2390775"/>
                <a:gd name="T109" fmla="*/ 232579 h 2365376"/>
                <a:gd name="T110" fmla="*/ 1705909 w 2390775"/>
                <a:gd name="T111" fmla="*/ 94508 h 2365376"/>
                <a:gd name="T112" fmla="*/ 1774050 w 2390775"/>
                <a:gd name="T113" fmla="*/ 148403 h 2365376"/>
                <a:gd name="T114" fmla="*/ 1781614 w 2390775"/>
                <a:gd name="T115" fmla="*/ 428769 h 2365376"/>
                <a:gd name="T116" fmla="*/ 1600166 w 2390775"/>
                <a:gd name="T117" fmla="*/ 516104 h 2365376"/>
                <a:gd name="T118" fmla="*/ 1452167 w 2390775"/>
                <a:gd name="T119" fmla="*/ 455349 h 2365376"/>
                <a:gd name="T120" fmla="*/ 1310478 w 2390775"/>
                <a:gd name="T121" fmla="*/ 259477 h 2365376"/>
                <a:gd name="T122" fmla="*/ 1562614 w 2390775"/>
                <a:gd name="T123" fmla="*/ 74046 h 23653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90775" h="2365376">
                  <a:moveTo>
                    <a:pt x="761351" y="1739900"/>
                  </a:moveTo>
                  <a:lnTo>
                    <a:pt x="791690" y="1805294"/>
                  </a:lnTo>
                  <a:lnTo>
                    <a:pt x="794883" y="1808051"/>
                  </a:lnTo>
                  <a:lnTo>
                    <a:pt x="797278" y="1811991"/>
                  </a:lnTo>
                  <a:lnTo>
                    <a:pt x="800871" y="1817112"/>
                  </a:lnTo>
                  <a:lnTo>
                    <a:pt x="803266" y="1822233"/>
                  </a:lnTo>
                  <a:lnTo>
                    <a:pt x="804065" y="1825384"/>
                  </a:lnTo>
                  <a:lnTo>
                    <a:pt x="804863" y="1828536"/>
                  </a:lnTo>
                  <a:lnTo>
                    <a:pt x="804863" y="1831687"/>
                  </a:lnTo>
                  <a:lnTo>
                    <a:pt x="804863" y="1834839"/>
                  </a:lnTo>
                  <a:lnTo>
                    <a:pt x="804065" y="1837990"/>
                  </a:lnTo>
                  <a:lnTo>
                    <a:pt x="802867" y="1841142"/>
                  </a:lnTo>
                  <a:lnTo>
                    <a:pt x="801670" y="1842718"/>
                  </a:lnTo>
                  <a:lnTo>
                    <a:pt x="799674" y="1844687"/>
                  </a:lnTo>
                  <a:lnTo>
                    <a:pt x="797278" y="1845475"/>
                  </a:lnTo>
                  <a:lnTo>
                    <a:pt x="794484" y="1845869"/>
                  </a:lnTo>
                  <a:lnTo>
                    <a:pt x="790891" y="1846263"/>
                  </a:lnTo>
                  <a:lnTo>
                    <a:pt x="787698" y="1845869"/>
                  </a:lnTo>
                  <a:lnTo>
                    <a:pt x="784105" y="1845475"/>
                  </a:lnTo>
                  <a:lnTo>
                    <a:pt x="780512" y="1844293"/>
                  </a:lnTo>
                  <a:lnTo>
                    <a:pt x="776520" y="1842718"/>
                  </a:lnTo>
                  <a:lnTo>
                    <a:pt x="772927" y="1841142"/>
                  </a:lnTo>
                  <a:lnTo>
                    <a:pt x="768935" y="1839172"/>
                  </a:lnTo>
                  <a:lnTo>
                    <a:pt x="765343" y="1836809"/>
                  </a:lnTo>
                  <a:lnTo>
                    <a:pt x="761750" y="1834051"/>
                  </a:lnTo>
                  <a:lnTo>
                    <a:pt x="758955" y="1831294"/>
                  </a:lnTo>
                  <a:lnTo>
                    <a:pt x="756161" y="1827748"/>
                  </a:lnTo>
                  <a:lnTo>
                    <a:pt x="754165" y="1824597"/>
                  </a:lnTo>
                  <a:lnTo>
                    <a:pt x="748975" y="1815536"/>
                  </a:lnTo>
                  <a:lnTo>
                    <a:pt x="745782" y="1808839"/>
                  </a:lnTo>
                  <a:lnTo>
                    <a:pt x="743387" y="1803718"/>
                  </a:lnTo>
                  <a:lnTo>
                    <a:pt x="742588" y="1799385"/>
                  </a:lnTo>
                  <a:lnTo>
                    <a:pt x="742588" y="1795051"/>
                  </a:lnTo>
                  <a:lnTo>
                    <a:pt x="743387" y="1790718"/>
                  </a:lnTo>
                  <a:lnTo>
                    <a:pt x="746181" y="1778112"/>
                  </a:lnTo>
                  <a:lnTo>
                    <a:pt x="746979" y="1774173"/>
                  </a:lnTo>
                  <a:lnTo>
                    <a:pt x="746979" y="1772203"/>
                  </a:lnTo>
                  <a:lnTo>
                    <a:pt x="746181" y="1771021"/>
                  </a:lnTo>
                  <a:lnTo>
                    <a:pt x="745383" y="1770627"/>
                  </a:lnTo>
                  <a:lnTo>
                    <a:pt x="742987" y="1770627"/>
                  </a:lnTo>
                  <a:lnTo>
                    <a:pt x="742189" y="1770233"/>
                  </a:lnTo>
                  <a:lnTo>
                    <a:pt x="741790" y="1769839"/>
                  </a:lnTo>
                  <a:lnTo>
                    <a:pt x="738596" y="1761961"/>
                  </a:lnTo>
                  <a:lnTo>
                    <a:pt x="736999" y="1758021"/>
                  </a:lnTo>
                  <a:lnTo>
                    <a:pt x="736600" y="1756052"/>
                  </a:lnTo>
                  <a:lnTo>
                    <a:pt x="736600" y="1754476"/>
                  </a:lnTo>
                  <a:lnTo>
                    <a:pt x="742189" y="1750536"/>
                  </a:lnTo>
                  <a:lnTo>
                    <a:pt x="747379" y="1747385"/>
                  </a:lnTo>
                  <a:lnTo>
                    <a:pt x="750971" y="1745021"/>
                  </a:lnTo>
                  <a:lnTo>
                    <a:pt x="754165" y="1743839"/>
                  </a:lnTo>
                  <a:lnTo>
                    <a:pt x="758556" y="1741870"/>
                  </a:lnTo>
                  <a:lnTo>
                    <a:pt x="759754" y="1741870"/>
                  </a:lnTo>
                  <a:lnTo>
                    <a:pt x="761351" y="1739900"/>
                  </a:lnTo>
                  <a:close/>
                  <a:moveTo>
                    <a:pt x="1554438" y="1730375"/>
                  </a:moveTo>
                  <a:lnTo>
                    <a:pt x="1565575" y="1730375"/>
                  </a:lnTo>
                  <a:lnTo>
                    <a:pt x="1575916" y="1730375"/>
                  </a:lnTo>
                  <a:lnTo>
                    <a:pt x="1586258" y="1731163"/>
                  </a:lnTo>
                  <a:lnTo>
                    <a:pt x="1591031" y="1731951"/>
                  </a:lnTo>
                  <a:lnTo>
                    <a:pt x="1595008" y="1733133"/>
                  </a:lnTo>
                  <a:lnTo>
                    <a:pt x="1598986" y="1734314"/>
                  </a:lnTo>
                  <a:lnTo>
                    <a:pt x="1602168" y="1735890"/>
                  </a:lnTo>
                  <a:lnTo>
                    <a:pt x="1605350" y="1737860"/>
                  </a:lnTo>
                  <a:lnTo>
                    <a:pt x="1607339" y="1739830"/>
                  </a:lnTo>
                  <a:lnTo>
                    <a:pt x="1608929" y="1741799"/>
                  </a:lnTo>
                  <a:lnTo>
                    <a:pt x="1609725" y="1744951"/>
                  </a:lnTo>
                  <a:lnTo>
                    <a:pt x="1609725" y="1747708"/>
                  </a:lnTo>
                  <a:lnTo>
                    <a:pt x="1608929" y="1751648"/>
                  </a:lnTo>
                  <a:lnTo>
                    <a:pt x="1607339" y="1755193"/>
                  </a:lnTo>
                  <a:lnTo>
                    <a:pt x="1604554" y="1759920"/>
                  </a:lnTo>
                  <a:lnTo>
                    <a:pt x="1600577" y="1764648"/>
                  </a:lnTo>
                  <a:lnTo>
                    <a:pt x="1595804" y="1769769"/>
                  </a:lnTo>
                  <a:lnTo>
                    <a:pt x="1589042" y="1776072"/>
                  </a:lnTo>
                  <a:lnTo>
                    <a:pt x="1582678" y="1781193"/>
                  </a:lnTo>
                  <a:lnTo>
                    <a:pt x="1576314" y="1786314"/>
                  </a:lnTo>
                  <a:lnTo>
                    <a:pt x="1570348" y="1790647"/>
                  </a:lnTo>
                  <a:lnTo>
                    <a:pt x="1563586" y="1794193"/>
                  </a:lnTo>
                  <a:lnTo>
                    <a:pt x="1557222" y="1797738"/>
                  </a:lnTo>
                  <a:lnTo>
                    <a:pt x="1550461" y="1800496"/>
                  </a:lnTo>
                  <a:lnTo>
                    <a:pt x="1544097" y="1802466"/>
                  </a:lnTo>
                  <a:lnTo>
                    <a:pt x="1537733" y="1804829"/>
                  </a:lnTo>
                  <a:lnTo>
                    <a:pt x="1530971" y="1806799"/>
                  </a:lnTo>
                  <a:lnTo>
                    <a:pt x="1524607" y="1807981"/>
                  </a:lnTo>
                  <a:lnTo>
                    <a:pt x="1518243" y="1809163"/>
                  </a:lnTo>
                  <a:lnTo>
                    <a:pt x="1505117" y="1811132"/>
                  </a:lnTo>
                  <a:lnTo>
                    <a:pt x="1491992" y="1812314"/>
                  </a:lnTo>
                  <a:lnTo>
                    <a:pt x="1486026" y="1813102"/>
                  </a:lnTo>
                  <a:lnTo>
                    <a:pt x="1483241" y="1813890"/>
                  </a:lnTo>
                  <a:lnTo>
                    <a:pt x="1482048" y="1814678"/>
                  </a:lnTo>
                  <a:lnTo>
                    <a:pt x="1481253" y="1815072"/>
                  </a:lnTo>
                  <a:lnTo>
                    <a:pt x="1480855" y="1815859"/>
                  </a:lnTo>
                  <a:lnTo>
                    <a:pt x="1480855" y="1817041"/>
                  </a:lnTo>
                  <a:lnTo>
                    <a:pt x="1481253" y="1818617"/>
                  </a:lnTo>
                  <a:lnTo>
                    <a:pt x="1482048" y="1819799"/>
                  </a:lnTo>
                  <a:lnTo>
                    <a:pt x="1482048" y="1821375"/>
                  </a:lnTo>
                  <a:lnTo>
                    <a:pt x="1482048" y="1821769"/>
                  </a:lnTo>
                  <a:lnTo>
                    <a:pt x="1480855" y="1822556"/>
                  </a:lnTo>
                  <a:lnTo>
                    <a:pt x="1471309" y="1830829"/>
                  </a:lnTo>
                  <a:lnTo>
                    <a:pt x="1465343" y="1834375"/>
                  </a:lnTo>
                  <a:lnTo>
                    <a:pt x="1463354" y="1835556"/>
                  </a:lnTo>
                  <a:lnTo>
                    <a:pt x="1461365" y="1836738"/>
                  </a:lnTo>
                  <a:lnTo>
                    <a:pt x="1452615" y="1830041"/>
                  </a:lnTo>
                  <a:lnTo>
                    <a:pt x="1445853" y="1824132"/>
                  </a:lnTo>
                  <a:lnTo>
                    <a:pt x="1440285" y="1819405"/>
                  </a:lnTo>
                  <a:lnTo>
                    <a:pt x="1437103" y="1815072"/>
                  </a:lnTo>
                  <a:lnTo>
                    <a:pt x="1434716" y="1812314"/>
                  </a:lnTo>
                  <a:lnTo>
                    <a:pt x="1433125" y="1810344"/>
                  </a:lnTo>
                  <a:lnTo>
                    <a:pt x="1432330" y="1808375"/>
                  </a:lnTo>
                  <a:lnTo>
                    <a:pt x="1428750" y="1806799"/>
                  </a:lnTo>
                  <a:lnTo>
                    <a:pt x="1512675" y="1734314"/>
                  </a:lnTo>
                  <a:lnTo>
                    <a:pt x="1518641" y="1733527"/>
                  </a:lnTo>
                  <a:lnTo>
                    <a:pt x="1533755" y="1731951"/>
                  </a:lnTo>
                  <a:lnTo>
                    <a:pt x="1543699" y="1731163"/>
                  </a:lnTo>
                  <a:lnTo>
                    <a:pt x="1554438" y="1730375"/>
                  </a:lnTo>
                  <a:close/>
                  <a:moveTo>
                    <a:pt x="588962" y="1535113"/>
                  </a:moveTo>
                  <a:lnTo>
                    <a:pt x="694496" y="1535113"/>
                  </a:lnTo>
                  <a:lnTo>
                    <a:pt x="694496" y="1557872"/>
                  </a:lnTo>
                  <a:lnTo>
                    <a:pt x="694894" y="1558271"/>
                  </a:lnTo>
                  <a:lnTo>
                    <a:pt x="696885" y="1560268"/>
                  </a:lnTo>
                  <a:lnTo>
                    <a:pt x="698478" y="1560667"/>
                  </a:lnTo>
                  <a:lnTo>
                    <a:pt x="700469" y="1561466"/>
                  </a:lnTo>
                  <a:lnTo>
                    <a:pt x="704053" y="1561865"/>
                  </a:lnTo>
                  <a:lnTo>
                    <a:pt x="707239" y="1561865"/>
                  </a:lnTo>
                  <a:lnTo>
                    <a:pt x="711222" y="1561865"/>
                  </a:lnTo>
                  <a:lnTo>
                    <a:pt x="714407" y="1561466"/>
                  </a:lnTo>
                  <a:lnTo>
                    <a:pt x="716797" y="1560667"/>
                  </a:lnTo>
                  <a:lnTo>
                    <a:pt x="718390" y="1560268"/>
                  </a:lnTo>
                  <a:lnTo>
                    <a:pt x="720381" y="1558271"/>
                  </a:lnTo>
                  <a:lnTo>
                    <a:pt x="720779" y="1557872"/>
                  </a:lnTo>
                  <a:lnTo>
                    <a:pt x="720779" y="1535113"/>
                  </a:lnTo>
                  <a:lnTo>
                    <a:pt x="820737" y="1535113"/>
                  </a:lnTo>
                  <a:lnTo>
                    <a:pt x="820737" y="1644117"/>
                  </a:lnTo>
                  <a:lnTo>
                    <a:pt x="820339" y="1648908"/>
                  </a:lnTo>
                  <a:lnTo>
                    <a:pt x="819144" y="1652901"/>
                  </a:lnTo>
                  <a:lnTo>
                    <a:pt x="816755" y="1656894"/>
                  </a:lnTo>
                  <a:lnTo>
                    <a:pt x="814365" y="1660088"/>
                  </a:lnTo>
                  <a:lnTo>
                    <a:pt x="810781" y="1663283"/>
                  </a:lnTo>
                  <a:lnTo>
                    <a:pt x="806799" y="1665279"/>
                  </a:lnTo>
                  <a:lnTo>
                    <a:pt x="802418" y="1666477"/>
                  </a:lnTo>
                  <a:lnTo>
                    <a:pt x="797639" y="1666876"/>
                  </a:lnTo>
                  <a:lnTo>
                    <a:pt x="612060" y="1666876"/>
                  </a:lnTo>
                  <a:lnTo>
                    <a:pt x="607281" y="1666477"/>
                  </a:lnTo>
                  <a:lnTo>
                    <a:pt x="602901" y="1665279"/>
                  </a:lnTo>
                  <a:lnTo>
                    <a:pt x="598918" y="1663283"/>
                  </a:lnTo>
                  <a:lnTo>
                    <a:pt x="595732" y="1660088"/>
                  </a:lnTo>
                  <a:lnTo>
                    <a:pt x="592546" y="1656894"/>
                  </a:lnTo>
                  <a:lnTo>
                    <a:pt x="590555" y="1652901"/>
                  </a:lnTo>
                  <a:lnTo>
                    <a:pt x="589360" y="1648908"/>
                  </a:lnTo>
                  <a:lnTo>
                    <a:pt x="588962" y="1644117"/>
                  </a:lnTo>
                  <a:lnTo>
                    <a:pt x="588962" y="1535113"/>
                  </a:lnTo>
                  <a:close/>
                  <a:moveTo>
                    <a:pt x="612060" y="1476375"/>
                  </a:moveTo>
                  <a:lnTo>
                    <a:pt x="797639" y="1476375"/>
                  </a:lnTo>
                  <a:lnTo>
                    <a:pt x="802418" y="1476769"/>
                  </a:lnTo>
                  <a:lnTo>
                    <a:pt x="806799" y="1477950"/>
                  </a:lnTo>
                  <a:lnTo>
                    <a:pt x="810781" y="1480312"/>
                  </a:lnTo>
                  <a:lnTo>
                    <a:pt x="814365" y="1483068"/>
                  </a:lnTo>
                  <a:lnTo>
                    <a:pt x="816755" y="1486611"/>
                  </a:lnTo>
                  <a:lnTo>
                    <a:pt x="819144" y="1490155"/>
                  </a:lnTo>
                  <a:lnTo>
                    <a:pt x="820339" y="1494485"/>
                  </a:lnTo>
                  <a:lnTo>
                    <a:pt x="820737" y="1498816"/>
                  </a:lnTo>
                  <a:lnTo>
                    <a:pt x="820737" y="1525588"/>
                  </a:lnTo>
                  <a:lnTo>
                    <a:pt x="588962" y="1525588"/>
                  </a:lnTo>
                  <a:lnTo>
                    <a:pt x="588962" y="1498816"/>
                  </a:lnTo>
                  <a:lnTo>
                    <a:pt x="589360" y="1494485"/>
                  </a:lnTo>
                  <a:lnTo>
                    <a:pt x="590555" y="1490155"/>
                  </a:lnTo>
                  <a:lnTo>
                    <a:pt x="592546" y="1486611"/>
                  </a:lnTo>
                  <a:lnTo>
                    <a:pt x="595732" y="1483068"/>
                  </a:lnTo>
                  <a:lnTo>
                    <a:pt x="598918" y="1480312"/>
                  </a:lnTo>
                  <a:lnTo>
                    <a:pt x="602901" y="1477950"/>
                  </a:lnTo>
                  <a:lnTo>
                    <a:pt x="607281" y="1476769"/>
                  </a:lnTo>
                  <a:lnTo>
                    <a:pt x="612060" y="1476375"/>
                  </a:lnTo>
                  <a:close/>
                  <a:moveTo>
                    <a:pt x="725449" y="1381125"/>
                  </a:moveTo>
                  <a:lnTo>
                    <a:pt x="730525" y="1381524"/>
                  </a:lnTo>
                  <a:lnTo>
                    <a:pt x="732087" y="1381524"/>
                  </a:lnTo>
                  <a:lnTo>
                    <a:pt x="734430" y="1382322"/>
                  </a:lnTo>
                  <a:lnTo>
                    <a:pt x="737554" y="1384317"/>
                  </a:lnTo>
                  <a:lnTo>
                    <a:pt x="740287" y="1386312"/>
                  </a:lnTo>
                  <a:lnTo>
                    <a:pt x="743411" y="1389505"/>
                  </a:lnTo>
                  <a:lnTo>
                    <a:pt x="746535" y="1393096"/>
                  </a:lnTo>
                  <a:lnTo>
                    <a:pt x="749659" y="1397486"/>
                  </a:lnTo>
                  <a:lnTo>
                    <a:pt x="755906" y="1407063"/>
                  </a:lnTo>
                  <a:lnTo>
                    <a:pt x="761373" y="1417837"/>
                  </a:lnTo>
                  <a:lnTo>
                    <a:pt x="766059" y="1427813"/>
                  </a:lnTo>
                  <a:lnTo>
                    <a:pt x="769182" y="1437390"/>
                  </a:lnTo>
                  <a:lnTo>
                    <a:pt x="770744" y="1441780"/>
                  </a:lnTo>
                  <a:lnTo>
                    <a:pt x="771525" y="1445770"/>
                  </a:lnTo>
                  <a:lnTo>
                    <a:pt x="771525" y="1448164"/>
                  </a:lnTo>
                  <a:lnTo>
                    <a:pt x="771525" y="1450159"/>
                  </a:lnTo>
                  <a:lnTo>
                    <a:pt x="770744" y="1451357"/>
                  </a:lnTo>
                  <a:lnTo>
                    <a:pt x="769182" y="1452155"/>
                  </a:lnTo>
                  <a:lnTo>
                    <a:pt x="768011" y="1452155"/>
                  </a:lnTo>
                  <a:lnTo>
                    <a:pt x="766449" y="1450958"/>
                  </a:lnTo>
                  <a:lnTo>
                    <a:pt x="764887" y="1449760"/>
                  </a:lnTo>
                  <a:lnTo>
                    <a:pt x="762544" y="1448563"/>
                  </a:lnTo>
                  <a:lnTo>
                    <a:pt x="759030" y="1444174"/>
                  </a:lnTo>
                  <a:lnTo>
                    <a:pt x="755516" y="1439784"/>
                  </a:lnTo>
                  <a:lnTo>
                    <a:pt x="753173" y="1434996"/>
                  </a:lnTo>
                  <a:lnTo>
                    <a:pt x="752392" y="1433400"/>
                  </a:lnTo>
                  <a:lnTo>
                    <a:pt x="752392" y="1431404"/>
                  </a:lnTo>
                  <a:lnTo>
                    <a:pt x="752001" y="1428611"/>
                  </a:lnTo>
                  <a:lnTo>
                    <a:pt x="750830" y="1426616"/>
                  </a:lnTo>
                  <a:lnTo>
                    <a:pt x="748878" y="1425419"/>
                  </a:lnTo>
                  <a:lnTo>
                    <a:pt x="746925" y="1425020"/>
                  </a:lnTo>
                  <a:lnTo>
                    <a:pt x="746144" y="1425419"/>
                  </a:lnTo>
                  <a:lnTo>
                    <a:pt x="745363" y="1425818"/>
                  </a:lnTo>
                  <a:lnTo>
                    <a:pt x="744582" y="1426616"/>
                  </a:lnTo>
                  <a:lnTo>
                    <a:pt x="743411" y="1427414"/>
                  </a:lnTo>
                  <a:lnTo>
                    <a:pt x="742630" y="1428611"/>
                  </a:lnTo>
                  <a:lnTo>
                    <a:pt x="742240" y="1430207"/>
                  </a:lnTo>
                  <a:lnTo>
                    <a:pt x="741849" y="1432602"/>
                  </a:lnTo>
                  <a:lnTo>
                    <a:pt x="741849" y="1434597"/>
                  </a:lnTo>
                  <a:lnTo>
                    <a:pt x="741459" y="1439385"/>
                  </a:lnTo>
                  <a:lnTo>
                    <a:pt x="740678" y="1443376"/>
                  </a:lnTo>
                  <a:lnTo>
                    <a:pt x="739897" y="1445371"/>
                  </a:lnTo>
                  <a:lnTo>
                    <a:pt x="739116" y="1446967"/>
                  </a:lnTo>
                  <a:lnTo>
                    <a:pt x="737944" y="1448164"/>
                  </a:lnTo>
                  <a:lnTo>
                    <a:pt x="735992" y="1449361"/>
                  </a:lnTo>
                  <a:lnTo>
                    <a:pt x="734430" y="1450558"/>
                  </a:lnTo>
                  <a:lnTo>
                    <a:pt x="732868" y="1452155"/>
                  </a:lnTo>
                  <a:lnTo>
                    <a:pt x="730525" y="1452953"/>
                  </a:lnTo>
                  <a:lnTo>
                    <a:pt x="727792" y="1453352"/>
                  </a:lnTo>
                  <a:lnTo>
                    <a:pt x="721935" y="1454150"/>
                  </a:lnTo>
                  <a:lnTo>
                    <a:pt x="715297" y="1454150"/>
                  </a:lnTo>
                  <a:lnTo>
                    <a:pt x="712173" y="1453751"/>
                  </a:lnTo>
                  <a:lnTo>
                    <a:pt x="709049" y="1452953"/>
                  </a:lnTo>
                  <a:lnTo>
                    <a:pt x="706706" y="1452155"/>
                  </a:lnTo>
                  <a:lnTo>
                    <a:pt x="703973" y="1450558"/>
                  </a:lnTo>
                  <a:lnTo>
                    <a:pt x="701240" y="1448962"/>
                  </a:lnTo>
                  <a:lnTo>
                    <a:pt x="699287" y="1447366"/>
                  </a:lnTo>
                  <a:lnTo>
                    <a:pt x="694992" y="1442977"/>
                  </a:lnTo>
                  <a:lnTo>
                    <a:pt x="691478" y="1438188"/>
                  </a:lnTo>
                  <a:lnTo>
                    <a:pt x="687963" y="1432602"/>
                  </a:lnTo>
                  <a:lnTo>
                    <a:pt x="685230" y="1427015"/>
                  </a:lnTo>
                  <a:lnTo>
                    <a:pt x="682497" y="1421029"/>
                  </a:lnTo>
                  <a:lnTo>
                    <a:pt x="680544" y="1415044"/>
                  </a:lnTo>
                  <a:lnTo>
                    <a:pt x="678982" y="1409058"/>
                  </a:lnTo>
                  <a:lnTo>
                    <a:pt x="676249" y="1399082"/>
                  </a:lnTo>
                  <a:lnTo>
                    <a:pt x="675078" y="1392298"/>
                  </a:lnTo>
                  <a:lnTo>
                    <a:pt x="674687" y="1389106"/>
                  </a:lnTo>
                  <a:lnTo>
                    <a:pt x="674687" y="1388707"/>
                  </a:lnTo>
                  <a:lnTo>
                    <a:pt x="675078" y="1388308"/>
                  </a:lnTo>
                  <a:lnTo>
                    <a:pt x="676249" y="1387909"/>
                  </a:lnTo>
                  <a:lnTo>
                    <a:pt x="679373" y="1387111"/>
                  </a:lnTo>
                  <a:lnTo>
                    <a:pt x="683278" y="1385913"/>
                  </a:lnTo>
                  <a:lnTo>
                    <a:pt x="689525" y="1384716"/>
                  </a:lnTo>
                  <a:lnTo>
                    <a:pt x="698897" y="1383120"/>
                  </a:lnTo>
                  <a:lnTo>
                    <a:pt x="715297" y="1381524"/>
                  </a:lnTo>
                  <a:lnTo>
                    <a:pt x="725449" y="1381125"/>
                  </a:lnTo>
                  <a:close/>
                  <a:moveTo>
                    <a:pt x="1433588" y="1247775"/>
                  </a:moveTo>
                  <a:lnTo>
                    <a:pt x="1439124" y="1247775"/>
                  </a:lnTo>
                  <a:lnTo>
                    <a:pt x="1444264" y="1248175"/>
                  </a:lnTo>
                  <a:lnTo>
                    <a:pt x="1448614" y="1248976"/>
                  </a:lnTo>
                  <a:lnTo>
                    <a:pt x="1451382" y="1249776"/>
                  </a:lnTo>
                  <a:lnTo>
                    <a:pt x="1453359" y="1250977"/>
                  </a:lnTo>
                  <a:lnTo>
                    <a:pt x="1454150" y="1252178"/>
                  </a:lnTo>
                  <a:lnTo>
                    <a:pt x="1454150" y="1253779"/>
                  </a:lnTo>
                  <a:lnTo>
                    <a:pt x="1453359" y="1255380"/>
                  </a:lnTo>
                  <a:lnTo>
                    <a:pt x="1452173" y="1256981"/>
                  </a:lnTo>
                  <a:lnTo>
                    <a:pt x="1450196" y="1258582"/>
                  </a:lnTo>
                  <a:lnTo>
                    <a:pt x="1447428" y="1260183"/>
                  </a:lnTo>
                  <a:lnTo>
                    <a:pt x="1441892" y="1262985"/>
                  </a:lnTo>
                  <a:lnTo>
                    <a:pt x="1435565" y="1264986"/>
                  </a:lnTo>
                  <a:lnTo>
                    <a:pt x="1432402" y="1265387"/>
                  </a:lnTo>
                  <a:lnTo>
                    <a:pt x="1429634" y="1265787"/>
                  </a:lnTo>
                  <a:lnTo>
                    <a:pt x="1427261" y="1265787"/>
                  </a:lnTo>
                  <a:lnTo>
                    <a:pt x="1425284" y="1265387"/>
                  </a:lnTo>
                  <a:lnTo>
                    <a:pt x="1423703" y="1264986"/>
                  </a:lnTo>
                  <a:lnTo>
                    <a:pt x="1422516" y="1264586"/>
                  </a:lnTo>
                  <a:lnTo>
                    <a:pt x="1420539" y="1264586"/>
                  </a:lnTo>
                  <a:lnTo>
                    <a:pt x="1419353" y="1264986"/>
                  </a:lnTo>
                  <a:lnTo>
                    <a:pt x="1418562" y="1265787"/>
                  </a:lnTo>
                  <a:lnTo>
                    <a:pt x="1417376" y="1266588"/>
                  </a:lnTo>
                  <a:lnTo>
                    <a:pt x="1416980" y="1267388"/>
                  </a:lnTo>
                  <a:lnTo>
                    <a:pt x="1416585" y="1268589"/>
                  </a:lnTo>
                  <a:lnTo>
                    <a:pt x="1416190" y="1269790"/>
                  </a:lnTo>
                  <a:lnTo>
                    <a:pt x="1416585" y="1270990"/>
                  </a:lnTo>
                  <a:lnTo>
                    <a:pt x="1416585" y="1272191"/>
                  </a:lnTo>
                  <a:lnTo>
                    <a:pt x="1417376" y="1273392"/>
                  </a:lnTo>
                  <a:lnTo>
                    <a:pt x="1418562" y="1274993"/>
                  </a:lnTo>
                  <a:lnTo>
                    <a:pt x="1419748" y="1276194"/>
                  </a:lnTo>
                  <a:lnTo>
                    <a:pt x="1422121" y="1277395"/>
                  </a:lnTo>
                  <a:lnTo>
                    <a:pt x="1424098" y="1278596"/>
                  </a:lnTo>
                  <a:lnTo>
                    <a:pt x="1428843" y="1280597"/>
                  </a:lnTo>
                  <a:lnTo>
                    <a:pt x="1430820" y="1282198"/>
                  </a:lnTo>
                  <a:lnTo>
                    <a:pt x="1432402" y="1283799"/>
                  </a:lnTo>
                  <a:lnTo>
                    <a:pt x="1433588" y="1285000"/>
                  </a:lnTo>
                  <a:lnTo>
                    <a:pt x="1435170" y="1287001"/>
                  </a:lnTo>
                  <a:lnTo>
                    <a:pt x="1436356" y="1289003"/>
                  </a:lnTo>
                  <a:lnTo>
                    <a:pt x="1436751" y="1291404"/>
                  </a:lnTo>
                  <a:lnTo>
                    <a:pt x="1437542" y="1293406"/>
                  </a:lnTo>
                  <a:lnTo>
                    <a:pt x="1437542" y="1296608"/>
                  </a:lnTo>
                  <a:lnTo>
                    <a:pt x="1437542" y="1299009"/>
                  </a:lnTo>
                  <a:lnTo>
                    <a:pt x="1437147" y="1302612"/>
                  </a:lnTo>
                  <a:lnTo>
                    <a:pt x="1436356" y="1305414"/>
                  </a:lnTo>
                  <a:lnTo>
                    <a:pt x="1435170" y="1309416"/>
                  </a:lnTo>
                  <a:lnTo>
                    <a:pt x="1431611" y="1317422"/>
                  </a:lnTo>
                  <a:lnTo>
                    <a:pt x="1430029" y="1320624"/>
                  </a:lnTo>
                  <a:lnTo>
                    <a:pt x="1428052" y="1323826"/>
                  </a:lnTo>
                  <a:lnTo>
                    <a:pt x="1425680" y="1326628"/>
                  </a:lnTo>
                  <a:lnTo>
                    <a:pt x="1423307" y="1328629"/>
                  </a:lnTo>
                  <a:lnTo>
                    <a:pt x="1420539" y="1331431"/>
                  </a:lnTo>
                  <a:lnTo>
                    <a:pt x="1417771" y="1333032"/>
                  </a:lnTo>
                  <a:lnTo>
                    <a:pt x="1414608" y="1334633"/>
                  </a:lnTo>
                  <a:lnTo>
                    <a:pt x="1411445" y="1336635"/>
                  </a:lnTo>
                  <a:lnTo>
                    <a:pt x="1404722" y="1338636"/>
                  </a:lnTo>
                  <a:lnTo>
                    <a:pt x="1397605" y="1340237"/>
                  </a:lnTo>
                  <a:lnTo>
                    <a:pt x="1390487" y="1341038"/>
                  </a:lnTo>
                  <a:lnTo>
                    <a:pt x="1383370" y="1341438"/>
                  </a:lnTo>
                  <a:lnTo>
                    <a:pt x="1376252" y="1341438"/>
                  </a:lnTo>
                  <a:lnTo>
                    <a:pt x="1369530" y="1341038"/>
                  </a:lnTo>
                  <a:lnTo>
                    <a:pt x="1358063" y="1339437"/>
                  </a:lnTo>
                  <a:lnTo>
                    <a:pt x="1350154" y="1338236"/>
                  </a:lnTo>
                  <a:lnTo>
                    <a:pt x="1347386" y="1337435"/>
                  </a:lnTo>
                  <a:lnTo>
                    <a:pt x="1347386" y="1337835"/>
                  </a:lnTo>
                  <a:lnTo>
                    <a:pt x="1346991" y="1337435"/>
                  </a:lnTo>
                  <a:lnTo>
                    <a:pt x="1346200" y="1337035"/>
                  </a:lnTo>
                  <a:lnTo>
                    <a:pt x="1346200" y="1334633"/>
                  </a:lnTo>
                  <a:lnTo>
                    <a:pt x="1346991" y="1331831"/>
                  </a:lnTo>
                  <a:lnTo>
                    <a:pt x="1347782" y="1326228"/>
                  </a:lnTo>
                  <a:lnTo>
                    <a:pt x="1349363" y="1318623"/>
                  </a:lnTo>
                  <a:lnTo>
                    <a:pt x="1351736" y="1307415"/>
                  </a:lnTo>
                  <a:lnTo>
                    <a:pt x="1355295" y="1296608"/>
                  </a:lnTo>
                  <a:lnTo>
                    <a:pt x="1357667" y="1287402"/>
                  </a:lnTo>
                  <a:lnTo>
                    <a:pt x="1361621" y="1275794"/>
                  </a:lnTo>
                  <a:lnTo>
                    <a:pt x="1363994" y="1270190"/>
                  </a:lnTo>
                  <a:lnTo>
                    <a:pt x="1364785" y="1268589"/>
                  </a:lnTo>
                  <a:lnTo>
                    <a:pt x="1366762" y="1265787"/>
                  </a:lnTo>
                  <a:lnTo>
                    <a:pt x="1369925" y="1262985"/>
                  </a:lnTo>
                  <a:lnTo>
                    <a:pt x="1373484" y="1260183"/>
                  </a:lnTo>
                  <a:lnTo>
                    <a:pt x="1378229" y="1258182"/>
                  </a:lnTo>
                  <a:lnTo>
                    <a:pt x="1383765" y="1256181"/>
                  </a:lnTo>
                  <a:lnTo>
                    <a:pt x="1389301" y="1253779"/>
                  </a:lnTo>
                  <a:lnTo>
                    <a:pt x="1395628" y="1252578"/>
                  </a:lnTo>
                  <a:lnTo>
                    <a:pt x="1401954" y="1250977"/>
                  </a:lnTo>
                  <a:lnTo>
                    <a:pt x="1415399" y="1248976"/>
                  </a:lnTo>
                  <a:lnTo>
                    <a:pt x="1428052" y="1248175"/>
                  </a:lnTo>
                  <a:lnTo>
                    <a:pt x="1433588" y="1247775"/>
                  </a:lnTo>
                  <a:close/>
                  <a:moveTo>
                    <a:pt x="1155700" y="965200"/>
                  </a:moveTo>
                  <a:lnTo>
                    <a:pt x="1161653" y="965597"/>
                  </a:lnTo>
                  <a:lnTo>
                    <a:pt x="1167209" y="966787"/>
                  </a:lnTo>
                  <a:lnTo>
                    <a:pt x="1172766" y="968770"/>
                  </a:lnTo>
                  <a:lnTo>
                    <a:pt x="1177925" y="971944"/>
                  </a:lnTo>
                  <a:lnTo>
                    <a:pt x="1182687" y="975514"/>
                  </a:lnTo>
                  <a:lnTo>
                    <a:pt x="1187450" y="980274"/>
                  </a:lnTo>
                  <a:lnTo>
                    <a:pt x="1192213" y="985431"/>
                  </a:lnTo>
                  <a:lnTo>
                    <a:pt x="1196181" y="991381"/>
                  </a:lnTo>
                  <a:lnTo>
                    <a:pt x="1200150" y="998125"/>
                  </a:lnTo>
                  <a:lnTo>
                    <a:pt x="1204119" y="1005265"/>
                  </a:lnTo>
                  <a:lnTo>
                    <a:pt x="1207691" y="1012802"/>
                  </a:lnTo>
                  <a:lnTo>
                    <a:pt x="1211659" y="1021133"/>
                  </a:lnTo>
                  <a:lnTo>
                    <a:pt x="1214437" y="1029860"/>
                  </a:lnTo>
                  <a:lnTo>
                    <a:pt x="1217613" y="1038984"/>
                  </a:lnTo>
                  <a:lnTo>
                    <a:pt x="1220787" y="1048504"/>
                  </a:lnTo>
                  <a:lnTo>
                    <a:pt x="1225947" y="1068338"/>
                  </a:lnTo>
                  <a:lnTo>
                    <a:pt x="1230313" y="1089363"/>
                  </a:lnTo>
                  <a:lnTo>
                    <a:pt x="1234678" y="1111180"/>
                  </a:lnTo>
                  <a:lnTo>
                    <a:pt x="1237853" y="1133792"/>
                  </a:lnTo>
                  <a:lnTo>
                    <a:pt x="1241028" y="1155609"/>
                  </a:lnTo>
                  <a:lnTo>
                    <a:pt x="1243013" y="1177824"/>
                  </a:lnTo>
                  <a:lnTo>
                    <a:pt x="1245394" y="1198848"/>
                  </a:lnTo>
                  <a:lnTo>
                    <a:pt x="1246981" y="1219476"/>
                  </a:lnTo>
                  <a:lnTo>
                    <a:pt x="1246187" y="1186551"/>
                  </a:lnTo>
                  <a:lnTo>
                    <a:pt x="1342231" y="1244467"/>
                  </a:lnTo>
                  <a:lnTo>
                    <a:pt x="1323181" y="1340465"/>
                  </a:lnTo>
                  <a:lnTo>
                    <a:pt x="1248966" y="1309524"/>
                  </a:lnTo>
                  <a:lnTo>
                    <a:pt x="1245394" y="1284929"/>
                  </a:lnTo>
                  <a:lnTo>
                    <a:pt x="1239441" y="1242087"/>
                  </a:lnTo>
                  <a:lnTo>
                    <a:pt x="1231106" y="1373787"/>
                  </a:lnTo>
                  <a:lnTo>
                    <a:pt x="1230709" y="1379737"/>
                  </a:lnTo>
                  <a:lnTo>
                    <a:pt x="1230313" y="1386084"/>
                  </a:lnTo>
                  <a:lnTo>
                    <a:pt x="1230709" y="1392431"/>
                  </a:lnTo>
                  <a:lnTo>
                    <a:pt x="1232297" y="1399968"/>
                  </a:lnTo>
                  <a:lnTo>
                    <a:pt x="1234281" y="1407902"/>
                  </a:lnTo>
                  <a:lnTo>
                    <a:pt x="1237059" y="1417422"/>
                  </a:lnTo>
                  <a:lnTo>
                    <a:pt x="1241822" y="1428133"/>
                  </a:lnTo>
                  <a:lnTo>
                    <a:pt x="1247775" y="1440430"/>
                  </a:lnTo>
                  <a:lnTo>
                    <a:pt x="1231106" y="1440430"/>
                  </a:lnTo>
                  <a:lnTo>
                    <a:pt x="1242219" y="1446380"/>
                  </a:lnTo>
                  <a:lnTo>
                    <a:pt x="1256109" y="1453124"/>
                  </a:lnTo>
                  <a:lnTo>
                    <a:pt x="1287066" y="1467405"/>
                  </a:lnTo>
                  <a:lnTo>
                    <a:pt x="1313259" y="1479305"/>
                  </a:lnTo>
                  <a:lnTo>
                    <a:pt x="1323975" y="1483669"/>
                  </a:lnTo>
                  <a:lnTo>
                    <a:pt x="1501775" y="1720491"/>
                  </a:lnTo>
                  <a:lnTo>
                    <a:pt x="1401763" y="1798638"/>
                  </a:lnTo>
                  <a:lnTo>
                    <a:pt x="1210469" y="1576494"/>
                  </a:lnTo>
                  <a:lnTo>
                    <a:pt x="1080294" y="1561816"/>
                  </a:lnTo>
                  <a:lnTo>
                    <a:pt x="1080294" y="1563800"/>
                  </a:lnTo>
                  <a:lnTo>
                    <a:pt x="1080294" y="1567370"/>
                  </a:lnTo>
                  <a:lnTo>
                    <a:pt x="1079500" y="1575700"/>
                  </a:lnTo>
                  <a:lnTo>
                    <a:pt x="1077516" y="1587601"/>
                  </a:lnTo>
                  <a:lnTo>
                    <a:pt x="1074341" y="1601088"/>
                  </a:lnTo>
                  <a:lnTo>
                    <a:pt x="1066403" y="1633220"/>
                  </a:lnTo>
                  <a:lnTo>
                    <a:pt x="1056878" y="1669318"/>
                  </a:lnTo>
                  <a:lnTo>
                    <a:pt x="1046956" y="1703830"/>
                  </a:lnTo>
                  <a:lnTo>
                    <a:pt x="1038622" y="1733582"/>
                  </a:lnTo>
                  <a:lnTo>
                    <a:pt x="1030288" y="1762540"/>
                  </a:lnTo>
                  <a:lnTo>
                    <a:pt x="802481" y="1785548"/>
                  </a:lnTo>
                  <a:lnTo>
                    <a:pt x="770731" y="1731201"/>
                  </a:lnTo>
                  <a:lnTo>
                    <a:pt x="904081" y="1706210"/>
                  </a:lnTo>
                  <a:lnTo>
                    <a:pt x="903685" y="1489619"/>
                  </a:lnTo>
                  <a:lnTo>
                    <a:pt x="871935" y="1482479"/>
                  </a:lnTo>
                  <a:lnTo>
                    <a:pt x="869950" y="1471768"/>
                  </a:lnTo>
                  <a:lnTo>
                    <a:pt x="867966" y="1461851"/>
                  </a:lnTo>
                  <a:lnTo>
                    <a:pt x="866378" y="1453124"/>
                  </a:lnTo>
                  <a:lnTo>
                    <a:pt x="864791" y="1445190"/>
                  </a:lnTo>
                  <a:lnTo>
                    <a:pt x="863600" y="1428926"/>
                  </a:lnTo>
                  <a:lnTo>
                    <a:pt x="862806" y="1413455"/>
                  </a:lnTo>
                  <a:lnTo>
                    <a:pt x="862013" y="1373787"/>
                  </a:lnTo>
                  <a:lnTo>
                    <a:pt x="860822" y="1346812"/>
                  </a:lnTo>
                  <a:lnTo>
                    <a:pt x="858044" y="1312697"/>
                  </a:lnTo>
                  <a:lnTo>
                    <a:pt x="854472" y="1175444"/>
                  </a:lnTo>
                  <a:lnTo>
                    <a:pt x="843756" y="1181791"/>
                  </a:lnTo>
                  <a:lnTo>
                    <a:pt x="818753" y="1197658"/>
                  </a:lnTo>
                  <a:lnTo>
                    <a:pt x="802878" y="1208369"/>
                  </a:lnTo>
                  <a:lnTo>
                    <a:pt x="786606" y="1219476"/>
                  </a:lnTo>
                  <a:lnTo>
                    <a:pt x="770731" y="1230980"/>
                  </a:lnTo>
                  <a:lnTo>
                    <a:pt x="756841" y="1242087"/>
                  </a:lnTo>
                  <a:lnTo>
                    <a:pt x="754460" y="1250021"/>
                  </a:lnTo>
                  <a:lnTo>
                    <a:pt x="752872" y="1258351"/>
                  </a:lnTo>
                  <a:lnTo>
                    <a:pt x="752078" y="1266681"/>
                  </a:lnTo>
                  <a:lnTo>
                    <a:pt x="751285" y="1275805"/>
                  </a:lnTo>
                  <a:lnTo>
                    <a:pt x="751285" y="1284532"/>
                  </a:lnTo>
                  <a:lnTo>
                    <a:pt x="751681" y="1292863"/>
                  </a:lnTo>
                  <a:lnTo>
                    <a:pt x="752078" y="1301590"/>
                  </a:lnTo>
                  <a:lnTo>
                    <a:pt x="752872" y="1310317"/>
                  </a:lnTo>
                  <a:lnTo>
                    <a:pt x="754856" y="1325788"/>
                  </a:lnTo>
                  <a:lnTo>
                    <a:pt x="756444" y="1339275"/>
                  </a:lnTo>
                  <a:lnTo>
                    <a:pt x="758031" y="1350382"/>
                  </a:lnTo>
                  <a:lnTo>
                    <a:pt x="758031" y="1354349"/>
                  </a:lnTo>
                  <a:lnTo>
                    <a:pt x="756841" y="1357523"/>
                  </a:lnTo>
                  <a:lnTo>
                    <a:pt x="727869" y="1355539"/>
                  </a:lnTo>
                  <a:lnTo>
                    <a:pt x="715566" y="1354746"/>
                  </a:lnTo>
                  <a:lnTo>
                    <a:pt x="709613" y="1354746"/>
                  </a:lnTo>
                  <a:lnTo>
                    <a:pt x="704453" y="1355143"/>
                  </a:lnTo>
                  <a:lnTo>
                    <a:pt x="698897" y="1355539"/>
                  </a:lnTo>
                  <a:lnTo>
                    <a:pt x="693341" y="1356729"/>
                  </a:lnTo>
                  <a:lnTo>
                    <a:pt x="687785" y="1357919"/>
                  </a:lnTo>
                  <a:lnTo>
                    <a:pt x="682228" y="1359903"/>
                  </a:lnTo>
                  <a:lnTo>
                    <a:pt x="677069" y="1361886"/>
                  </a:lnTo>
                  <a:lnTo>
                    <a:pt x="671116" y="1364663"/>
                  </a:lnTo>
                  <a:lnTo>
                    <a:pt x="664766" y="1367836"/>
                  </a:lnTo>
                  <a:lnTo>
                    <a:pt x="658416" y="1372200"/>
                  </a:lnTo>
                  <a:lnTo>
                    <a:pt x="657225" y="1367043"/>
                  </a:lnTo>
                  <a:lnTo>
                    <a:pt x="655241" y="1361093"/>
                  </a:lnTo>
                  <a:lnTo>
                    <a:pt x="654050" y="1355143"/>
                  </a:lnTo>
                  <a:lnTo>
                    <a:pt x="653256" y="1348399"/>
                  </a:lnTo>
                  <a:lnTo>
                    <a:pt x="651669" y="1333325"/>
                  </a:lnTo>
                  <a:lnTo>
                    <a:pt x="650875" y="1316267"/>
                  </a:lnTo>
                  <a:lnTo>
                    <a:pt x="650875" y="1296830"/>
                  </a:lnTo>
                  <a:lnTo>
                    <a:pt x="651272" y="1274615"/>
                  </a:lnTo>
                  <a:lnTo>
                    <a:pt x="652066" y="1251211"/>
                  </a:lnTo>
                  <a:lnTo>
                    <a:pt x="653653" y="1225029"/>
                  </a:lnTo>
                  <a:lnTo>
                    <a:pt x="660797" y="1208369"/>
                  </a:lnTo>
                  <a:lnTo>
                    <a:pt x="667147" y="1194881"/>
                  </a:lnTo>
                  <a:lnTo>
                    <a:pt x="670322" y="1188931"/>
                  </a:lnTo>
                  <a:lnTo>
                    <a:pt x="673497" y="1183774"/>
                  </a:lnTo>
                  <a:lnTo>
                    <a:pt x="680244" y="1174254"/>
                  </a:lnTo>
                  <a:lnTo>
                    <a:pt x="687388" y="1164733"/>
                  </a:lnTo>
                  <a:lnTo>
                    <a:pt x="696119" y="1155213"/>
                  </a:lnTo>
                  <a:lnTo>
                    <a:pt x="706438" y="1143312"/>
                  </a:lnTo>
                  <a:lnTo>
                    <a:pt x="718741" y="1129031"/>
                  </a:lnTo>
                  <a:lnTo>
                    <a:pt x="738585" y="1108007"/>
                  </a:lnTo>
                  <a:lnTo>
                    <a:pt x="756047" y="1088966"/>
                  </a:lnTo>
                  <a:lnTo>
                    <a:pt x="785416" y="1057231"/>
                  </a:lnTo>
                  <a:lnTo>
                    <a:pt x="797719" y="1043744"/>
                  </a:lnTo>
                  <a:lnTo>
                    <a:pt x="809228" y="1032240"/>
                  </a:lnTo>
                  <a:lnTo>
                    <a:pt x="820738" y="1021926"/>
                  </a:lnTo>
                  <a:lnTo>
                    <a:pt x="831056" y="1012802"/>
                  </a:lnTo>
                  <a:lnTo>
                    <a:pt x="836613" y="1008439"/>
                  </a:lnTo>
                  <a:lnTo>
                    <a:pt x="842169" y="1004869"/>
                  </a:lnTo>
                  <a:lnTo>
                    <a:pt x="848122" y="1000902"/>
                  </a:lnTo>
                  <a:lnTo>
                    <a:pt x="854075" y="997331"/>
                  </a:lnTo>
                  <a:lnTo>
                    <a:pt x="860028" y="994555"/>
                  </a:lnTo>
                  <a:lnTo>
                    <a:pt x="866378" y="991381"/>
                  </a:lnTo>
                  <a:lnTo>
                    <a:pt x="873125" y="988208"/>
                  </a:lnTo>
                  <a:lnTo>
                    <a:pt x="880269" y="985828"/>
                  </a:lnTo>
                  <a:lnTo>
                    <a:pt x="895350" y="980274"/>
                  </a:lnTo>
                  <a:lnTo>
                    <a:pt x="912416" y="975117"/>
                  </a:lnTo>
                  <a:lnTo>
                    <a:pt x="932260" y="970753"/>
                  </a:lnTo>
                  <a:lnTo>
                    <a:pt x="954881" y="965597"/>
                  </a:lnTo>
                  <a:lnTo>
                    <a:pt x="963613" y="965993"/>
                  </a:lnTo>
                  <a:lnTo>
                    <a:pt x="979488" y="966787"/>
                  </a:lnTo>
                  <a:lnTo>
                    <a:pt x="1004491" y="968373"/>
                  </a:lnTo>
                  <a:lnTo>
                    <a:pt x="1089819" y="1240103"/>
                  </a:lnTo>
                  <a:lnTo>
                    <a:pt x="1081484" y="1159179"/>
                  </a:lnTo>
                  <a:lnTo>
                    <a:pt x="1077516" y="1013199"/>
                  </a:lnTo>
                  <a:lnTo>
                    <a:pt x="1071959" y="999315"/>
                  </a:lnTo>
                  <a:lnTo>
                    <a:pt x="1083072" y="980671"/>
                  </a:lnTo>
                  <a:lnTo>
                    <a:pt x="1107281" y="980671"/>
                  </a:lnTo>
                  <a:lnTo>
                    <a:pt x="1117600" y="999315"/>
                  </a:lnTo>
                  <a:lnTo>
                    <a:pt x="1112837" y="1015579"/>
                  </a:lnTo>
                  <a:lnTo>
                    <a:pt x="1142206" y="1228203"/>
                  </a:lnTo>
                  <a:lnTo>
                    <a:pt x="1137841" y="971944"/>
                  </a:lnTo>
                  <a:lnTo>
                    <a:pt x="1146572" y="967580"/>
                  </a:lnTo>
                  <a:lnTo>
                    <a:pt x="1148953" y="966390"/>
                  </a:lnTo>
                  <a:lnTo>
                    <a:pt x="1149350" y="965597"/>
                  </a:lnTo>
                  <a:lnTo>
                    <a:pt x="1155700" y="965200"/>
                  </a:lnTo>
                  <a:close/>
                  <a:moveTo>
                    <a:pt x="931148" y="736601"/>
                  </a:moveTo>
                  <a:lnTo>
                    <a:pt x="929554" y="751285"/>
                  </a:lnTo>
                  <a:lnTo>
                    <a:pt x="928757" y="762794"/>
                  </a:lnTo>
                  <a:lnTo>
                    <a:pt x="929155" y="762794"/>
                  </a:lnTo>
                  <a:lnTo>
                    <a:pt x="929554" y="751285"/>
                  </a:lnTo>
                  <a:lnTo>
                    <a:pt x="930351" y="746126"/>
                  </a:lnTo>
                  <a:lnTo>
                    <a:pt x="931148" y="741363"/>
                  </a:lnTo>
                  <a:lnTo>
                    <a:pt x="931148" y="736601"/>
                  </a:lnTo>
                  <a:close/>
                  <a:moveTo>
                    <a:pt x="949086" y="679054"/>
                  </a:moveTo>
                  <a:lnTo>
                    <a:pt x="948289" y="679847"/>
                  </a:lnTo>
                  <a:lnTo>
                    <a:pt x="945499" y="681435"/>
                  </a:lnTo>
                  <a:lnTo>
                    <a:pt x="943904" y="683419"/>
                  </a:lnTo>
                  <a:lnTo>
                    <a:pt x="941911" y="686991"/>
                  </a:lnTo>
                  <a:lnTo>
                    <a:pt x="945897" y="682625"/>
                  </a:lnTo>
                  <a:lnTo>
                    <a:pt x="948289" y="681038"/>
                  </a:lnTo>
                  <a:lnTo>
                    <a:pt x="950282" y="679054"/>
                  </a:lnTo>
                  <a:lnTo>
                    <a:pt x="949086" y="679054"/>
                  </a:lnTo>
                  <a:close/>
                  <a:moveTo>
                    <a:pt x="1038375" y="620713"/>
                  </a:moveTo>
                  <a:lnTo>
                    <a:pt x="1049138" y="620713"/>
                  </a:lnTo>
                  <a:lnTo>
                    <a:pt x="1059502" y="621110"/>
                  </a:lnTo>
                  <a:lnTo>
                    <a:pt x="1069866" y="622300"/>
                  </a:lnTo>
                  <a:lnTo>
                    <a:pt x="1079432" y="623491"/>
                  </a:lnTo>
                  <a:lnTo>
                    <a:pt x="1088999" y="625872"/>
                  </a:lnTo>
                  <a:lnTo>
                    <a:pt x="1098167" y="627857"/>
                  </a:lnTo>
                  <a:lnTo>
                    <a:pt x="1106937" y="630238"/>
                  </a:lnTo>
                  <a:lnTo>
                    <a:pt x="1115307" y="633413"/>
                  </a:lnTo>
                  <a:lnTo>
                    <a:pt x="1123678" y="636191"/>
                  </a:lnTo>
                  <a:lnTo>
                    <a:pt x="1130853" y="639763"/>
                  </a:lnTo>
                  <a:lnTo>
                    <a:pt x="1138028" y="642938"/>
                  </a:lnTo>
                  <a:lnTo>
                    <a:pt x="1144805" y="646510"/>
                  </a:lnTo>
                  <a:lnTo>
                    <a:pt x="1156365" y="652860"/>
                  </a:lnTo>
                  <a:lnTo>
                    <a:pt x="1166729" y="659607"/>
                  </a:lnTo>
                  <a:lnTo>
                    <a:pt x="1174701" y="664766"/>
                  </a:lnTo>
                  <a:lnTo>
                    <a:pt x="1180680" y="669529"/>
                  </a:lnTo>
                  <a:lnTo>
                    <a:pt x="1185862" y="673497"/>
                  </a:lnTo>
                  <a:lnTo>
                    <a:pt x="1185862" y="676275"/>
                  </a:lnTo>
                  <a:lnTo>
                    <a:pt x="1185862" y="684213"/>
                  </a:lnTo>
                  <a:lnTo>
                    <a:pt x="1185065" y="688975"/>
                  </a:lnTo>
                  <a:lnTo>
                    <a:pt x="1183869" y="694532"/>
                  </a:lnTo>
                  <a:lnTo>
                    <a:pt x="1182274" y="700088"/>
                  </a:lnTo>
                  <a:lnTo>
                    <a:pt x="1180281" y="704850"/>
                  </a:lnTo>
                  <a:lnTo>
                    <a:pt x="1179086" y="707629"/>
                  </a:lnTo>
                  <a:lnTo>
                    <a:pt x="1177093" y="710010"/>
                  </a:lnTo>
                  <a:lnTo>
                    <a:pt x="1175498" y="711994"/>
                  </a:lnTo>
                  <a:lnTo>
                    <a:pt x="1173505" y="713979"/>
                  </a:lnTo>
                  <a:lnTo>
                    <a:pt x="1170715" y="715963"/>
                  </a:lnTo>
                  <a:lnTo>
                    <a:pt x="1168323" y="717154"/>
                  </a:lnTo>
                  <a:lnTo>
                    <a:pt x="1165533" y="718344"/>
                  </a:lnTo>
                  <a:lnTo>
                    <a:pt x="1161945" y="719138"/>
                  </a:lnTo>
                  <a:lnTo>
                    <a:pt x="1158756" y="719535"/>
                  </a:lnTo>
                  <a:lnTo>
                    <a:pt x="1154770" y="719535"/>
                  </a:lnTo>
                  <a:lnTo>
                    <a:pt x="1150784" y="719138"/>
                  </a:lnTo>
                  <a:lnTo>
                    <a:pt x="1146001" y="718344"/>
                  </a:lnTo>
                  <a:lnTo>
                    <a:pt x="1140819" y="717154"/>
                  </a:lnTo>
                  <a:lnTo>
                    <a:pt x="1135238" y="715566"/>
                  </a:lnTo>
                  <a:lnTo>
                    <a:pt x="1129259" y="712788"/>
                  </a:lnTo>
                  <a:lnTo>
                    <a:pt x="1123678" y="710010"/>
                  </a:lnTo>
                  <a:lnTo>
                    <a:pt x="1120091" y="708819"/>
                  </a:lnTo>
                  <a:lnTo>
                    <a:pt x="1114112" y="707629"/>
                  </a:lnTo>
                  <a:lnTo>
                    <a:pt x="1098964" y="704850"/>
                  </a:lnTo>
                  <a:lnTo>
                    <a:pt x="1083418" y="702072"/>
                  </a:lnTo>
                  <a:lnTo>
                    <a:pt x="1077439" y="700882"/>
                  </a:lnTo>
                  <a:lnTo>
                    <a:pt x="1073852" y="700088"/>
                  </a:lnTo>
                  <a:lnTo>
                    <a:pt x="1104545" y="714772"/>
                  </a:lnTo>
                  <a:lnTo>
                    <a:pt x="1118895" y="721122"/>
                  </a:lnTo>
                  <a:lnTo>
                    <a:pt x="1125671" y="723504"/>
                  </a:lnTo>
                  <a:lnTo>
                    <a:pt x="1132448" y="725885"/>
                  </a:lnTo>
                  <a:lnTo>
                    <a:pt x="1138826" y="728266"/>
                  </a:lnTo>
                  <a:lnTo>
                    <a:pt x="1144805" y="729457"/>
                  </a:lnTo>
                  <a:lnTo>
                    <a:pt x="1150784" y="730647"/>
                  </a:lnTo>
                  <a:lnTo>
                    <a:pt x="1155966" y="731044"/>
                  </a:lnTo>
                  <a:lnTo>
                    <a:pt x="1161148" y="730647"/>
                  </a:lnTo>
                  <a:lnTo>
                    <a:pt x="1165931" y="729457"/>
                  </a:lnTo>
                  <a:lnTo>
                    <a:pt x="1170316" y="727869"/>
                  </a:lnTo>
                  <a:lnTo>
                    <a:pt x="1174302" y="725091"/>
                  </a:lnTo>
                  <a:lnTo>
                    <a:pt x="1175498" y="735410"/>
                  </a:lnTo>
                  <a:lnTo>
                    <a:pt x="1175897" y="744935"/>
                  </a:lnTo>
                  <a:lnTo>
                    <a:pt x="1175498" y="753666"/>
                  </a:lnTo>
                  <a:lnTo>
                    <a:pt x="1175099" y="762397"/>
                  </a:lnTo>
                  <a:lnTo>
                    <a:pt x="1176694" y="761207"/>
                  </a:lnTo>
                  <a:lnTo>
                    <a:pt x="1177491" y="760413"/>
                  </a:lnTo>
                  <a:lnTo>
                    <a:pt x="1178687" y="760016"/>
                  </a:lnTo>
                  <a:lnTo>
                    <a:pt x="1179086" y="760413"/>
                  </a:lnTo>
                  <a:lnTo>
                    <a:pt x="1179484" y="761207"/>
                  </a:lnTo>
                  <a:lnTo>
                    <a:pt x="1179883" y="763985"/>
                  </a:lnTo>
                  <a:lnTo>
                    <a:pt x="1180281" y="767954"/>
                  </a:lnTo>
                  <a:lnTo>
                    <a:pt x="1180281" y="773113"/>
                  </a:lnTo>
                  <a:lnTo>
                    <a:pt x="1179086" y="785813"/>
                  </a:lnTo>
                  <a:lnTo>
                    <a:pt x="1177491" y="800498"/>
                  </a:lnTo>
                  <a:lnTo>
                    <a:pt x="1175498" y="814388"/>
                  </a:lnTo>
                  <a:lnTo>
                    <a:pt x="1173505" y="826294"/>
                  </a:lnTo>
                  <a:lnTo>
                    <a:pt x="1171911" y="833438"/>
                  </a:lnTo>
                  <a:lnTo>
                    <a:pt x="1170715" y="834629"/>
                  </a:lnTo>
                  <a:lnTo>
                    <a:pt x="1170316" y="834232"/>
                  </a:lnTo>
                  <a:lnTo>
                    <a:pt x="1169519" y="842169"/>
                  </a:lnTo>
                  <a:lnTo>
                    <a:pt x="1168323" y="849710"/>
                  </a:lnTo>
                  <a:lnTo>
                    <a:pt x="1166729" y="856854"/>
                  </a:lnTo>
                  <a:lnTo>
                    <a:pt x="1165134" y="863998"/>
                  </a:lnTo>
                  <a:lnTo>
                    <a:pt x="1162742" y="870744"/>
                  </a:lnTo>
                  <a:lnTo>
                    <a:pt x="1160351" y="877491"/>
                  </a:lnTo>
                  <a:lnTo>
                    <a:pt x="1157959" y="883841"/>
                  </a:lnTo>
                  <a:lnTo>
                    <a:pt x="1154770" y="890191"/>
                  </a:lnTo>
                  <a:lnTo>
                    <a:pt x="1151980" y="896541"/>
                  </a:lnTo>
                  <a:lnTo>
                    <a:pt x="1148791" y="902098"/>
                  </a:lnTo>
                  <a:lnTo>
                    <a:pt x="1145602" y="907654"/>
                  </a:lnTo>
                  <a:lnTo>
                    <a:pt x="1141616" y="913210"/>
                  </a:lnTo>
                  <a:lnTo>
                    <a:pt x="1138028" y="918370"/>
                  </a:lnTo>
                  <a:lnTo>
                    <a:pt x="1134042" y="923529"/>
                  </a:lnTo>
                  <a:lnTo>
                    <a:pt x="1126070" y="932260"/>
                  </a:lnTo>
                  <a:lnTo>
                    <a:pt x="1117699" y="940595"/>
                  </a:lnTo>
                  <a:lnTo>
                    <a:pt x="1108531" y="947738"/>
                  </a:lnTo>
                  <a:lnTo>
                    <a:pt x="1099762" y="954088"/>
                  </a:lnTo>
                  <a:lnTo>
                    <a:pt x="1090593" y="959248"/>
                  </a:lnTo>
                  <a:lnTo>
                    <a:pt x="1081027" y="963216"/>
                  </a:lnTo>
                  <a:lnTo>
                    <a:pt x="1077041" y="964804"/>
                  </a:lnTo>
                  <a:lnTo>
                    <a:pt x="1072257" y="966391"/>
                  </a:lnTo>
                  <a:lnTo>
                    <a:pt x="1067474" y="967185"/>
                  </a:lnTo>
                  <a:lnTo>
                    <a:pt x="1063488" y="967979"/>
                  </a:lnTo>
                  <a:lnTo>
                    <a:pt x="1059103" y="968376"/>
                  </a:lnTo>
                  <a:lnTo>
                    <a:pt x="1054719" y="968376"/>
                  </a:lnTo>
                  <a:lnTo>
                    <a:pt x="1051530" y="968376"/>
                  </a:lnTo>
                  <a:lnTo>
                    <a:pt x="1047543" y="967979"/>
                  </a:lnTo>
                  <a:lnTo>
                    <a:pt x="1043956" y="967185"/>
                  </a:lnTo>
                  <a:lnTo>
                    <a:pt x="1039970" y="965995"/>
                  </a:lnTo>
                  <a:lnTo>
                    <a:pt x="1031998" y="962820"/>
                  </a:lnTo>
                  <a:lnTo>
                    <a:pt x="1023627" y="958851"/>
                  </a:lnTo>
                  <a:lnTo>
                    <a:pt x="1014857" y="953295"/>
                  </a:lnTo>
                  <a:lnTo>
                    <a:pt x="1006088" y="947341"/>
                  </a:lnTo>
                  <a:lnTo>
                    <a:pt x="997318" y="939801"/>
                  </a:lnTo>
                  <a:lnTo>
                    <a:pt x="988549" y="931863"/>
                  </a:lnTo>
                  <a:lnTo>
                    <a:pt x="979779" y="922338"/>
                  </a:lnTo>
                  <a:lnTo>
                    <a:pt x="971807" y="912813"/>
                  </a:lnTo>
                  <a:lnTo>
                    <a:pt x="963835" y="902098"/>
                  </a:lnTo>
                  <a:lnTo>
                    <a:pt x="956660" y="890985"/>
                  </a:lnTo>
                  <a:lnTo>
                    <a:pt x="949883" y="878682"/>
                  </a:lnTo>
                  <a:lnTo>
                    <a:pt x="943904" y="865982"/>
                  </a:lnTo>
                  <a:lnTo>
                    <a:pt x="941512" y="859632"/>
                  </a:lnTo>
                  <a:lnTo>
                    <a:pt x="938722" y="852885"/>
                  </a:lnTo>
                  <a:lnTo>
                    <a:pt x="936729" y="846138"/>
                  </a:lnTo>
                  <a:lnTo>
                    <a:pt x="934736" y="839391"/>
                  </a:lnTo>
                  <a:lnTo>
                    <a:pt x="933540" y="843757"/>
                  </a:lnTo>
                  <a:lnTo>
                    <a:pt x="931547" y="847329"/>
                  </a:lnTo>
                  <a:lnTo>
                    <a:pt x="929554" y="849710"/>
                  </a:lnTo>
                  <a:lnTo>
                    <a:pt x="928757" y="850107"/>
                  </a:lnTo>
                  <a:lnTo>
                    <a:pt x="927960" y="850504"/>
                  </a:lnTo>
                  <a:lnTo>
                    <a:pt x="926764" y="850107"/>
                  </a:lnTo>
                  <a:lnTo>
                    <a:pt x="925568" y="849710"/>
                  </a:lnTo>
                  <a:lnTo>
                    <a:pt x="924372" y="848123"/>
                  </a:lnTo>
                  <a:lnTo>
                    <a:pt x="923575" y="846535"/>
                  </a:lnTo>
                  <a:lnTo>
                    <a:pt x="921582" y="842963"/>
                  </a:lnTo>
                  <a:lnTo>
                    <a:pt x="920386" y="837407"/>
                  </a:lnTo>
                  <a:lnTo>
                    <a:pt x="918791" y="831057"/>
                  </a:lnTo>
                  <a:lnTo>
                    <a:pt x="917596" y="823516"/>
                  </a:lnTo>
                  <a:lnTo>
                    <a:pt x="917197" y="815182"/>
                  </a:lnTo>
                  <a:lnTo>
                    <a:pt x="916798" y="806054"/>
                  </a:lnTo>
                  <a:lnTo>
                    <a:pt x="917197" y="798116"/>
                  </a:lnTo>
                  <a:lnTo>
                    <a:pt x="917596" y="790576"/>
                  </a:lnTo>
                  <a:lnTo>
                    <a:pt x="918393" y="783829"/>
                  </a:lnTo>
                  <a:lnTo>
                    <a:pt x="919987" y="777479"/>
                  </a:lnTo>
                  <a:lnTo>
                    <a:pt x="921183" y="772319"/>
                  </a:lnTo>
                  <a:lnTo>
                    <a:pt x="922379" y="767954"/>
                  </a:lnTo>
                  <a:lnTo>
                    <a:pt x="924372" y="764779"/>
                  </a:lnTo>
                  <a:lnTo>
                    <a:pt x="925169" y="763588"/>
                  </a:lnTo>
                  <a:lnTo>
                    <a:pt x="926365" y="763191"/>
                  </a:lnTo>
                  <a:lnTo>
                    <a:pt x="923176" y="759619"/>
                  </a:lnTo>
                  <a:lnTo>
                    <a:pt x="920785" y="756444"/>
                  </a:lnTo>
                  <a:lnTo>
                    <a:pt x="918393" y="752476"/>
                  </a:lnTo>
                  <a:lnTo>
                    <a:pt x="916798" y="748507"/>
                  </a:lnTo>
                  <a:lnTo>
                    <a:pt x="915204" y="744538"/>
                  </a:lnTo>
                  <a:lnTo>
                    <a:pt x="914407" y="739776"/>
                  </a:lnTo>
                  <a:lnTo>
                    <a:pt x="913609" y="735807"/>
                  </a:lnTo>
                  <a:lnTo>
                    <a:pt x="913211" y="731044"/>
                  </a:lnTo>
                  <a:lnTo>
                    <a:pt x="912812" y="727076"/>
                  </a:lnTo>
                  <a:lnTo>
                    <a:pt x="912812" y="721916"/>
                  </a:lnTo>
                  <a:lnTo>
                    <a:pt x="913609" y="712391"/>
                  </a:lnTo>
                  <a:lnTo>
                    <a:pt x="915204" y="703263"/>
                  </a:lnTo>
                  <a:lnTo>
                    <a:pt x="917197" y="694135"/>
                  </a:lnTo>
                  <a:lnTo>
                    <a:pt x="920386" y="685007"/>
                  </a:lnTo>
                  <a:lnTo>
                    <a:pt x="923575" y="676672"/>
                  </a:lnTo>
                  <a:lnTo>
                    <a:pt x="927162" y="668735"/>
                  </a:lnTo>
                  <a:lnTo>
                    <a:pt x="930750" y="661988"/>
                  </a:lnTo>
                  <a:lnTo>
                    <a:pt x="934337" y="656035"/>
                  </a:lnTo>
                  <a:lnTo>
                    <a:pt x="937526" y="651272"/>
                  </a:lnTo>
                  <a:lnTo>
                    <a:pt x="940715" y="647700"/>
                  </a:lnTo>
                  <a:lnTo>
                    <a:pt x="943107" y="646113"/>
                  </a:lnTo>
                  <a:lnTo>
                    <a:pt x="955862" y="639763"/>
                  </a:lnTo>
                  <a:lnTo>
                    <a:pt x="968219" y="634604"/>
                  </a:lnTo>
                  <a:lnTo>
                    <a:pt x="980178" y="630238"/>
                  </a:lnTo>
                  <a:lnTo>
                    <a:pt x="992535" y="627063"/>
                  </a:lnTo>
                  <a:lnTo>
                    <a:pt x="1004493" y="624285"/>
                  </a:lnTo>
                  <a:lnTo>
                    <a:pt x="1016053" y="622300"/>
                  </a:lnTo>
                  <a:lnTo>
                    <a:pt x="1027214" y="621110"/>
                  </a:lnTo>
                  <a:lnTo>
                    <a:pt x="1038375" y="620713"/>
                  </a:lnTo>
                  <a:close/>
                  <a:moveTo>
                    <a:pt x="1043186" y="515586"/>
                  </a:moveTo>
                  <a:lnTo>
                    <a:pt x="1022934" y="515983"/>
                  </a:lnTo>
                  <a:lnTo>
                    <a:pt x="1002682" y="516777"/>
                  </a:lnTo>
                  <a:lnTo>
                    <a:pt x="982827" y="518364"/>
                  </a:lnTo>
                  <a:lnTo>
                    <a:pt x="962972" y="519952"/>
                  </a:lnTo>
                  <a:lnTo>
                    <a:pt x="943514" y="521937"/>
                  </a:lnTo>
                  <a:lnTo>
                    <a:pt x="924056" y="525113"/>
                  </a:lnTo>
                  <a:lnTo>
                    <a:pt x="904598" y="527891"/>
                  </a:lnTo>
                  <a:lnTo>
                    <a:pt x="885140" y="531861"/>
                  </a:lnTo>
                  <a:lnTo>
                    <a:pt x="866476" y="535830"/>
                  </a:lnTo>
                  <a:lnTo>
                    <a:pt x="847812" y="540594"/>
                  </a:lnTo>
                  <a:lnTo>
                    <a:pt x="829148" y="545754"/>
                  </a:lnTo>
                  <a:lnTo>
                    <a:pt x="810485" y="550914"/>
                  </a:lnTo>
                  <a:lnTo>
                    <a:pt x="792218" y="556869"/>
                  </a:lnTo>
                  <a:lnTo>
                    <a:pt x="774348" y="563220"/>
                  </a:lnTo>
                  <a:lnTo>
                    <a:pt x="756082" y="569968"/>
                  </a:lnTo>
                  <a:lnTo>
                    <a:pt x="738609" y="577113"/>
                  </a:lnTo>
                  <a:lnTo>
                    <a:pt x="721137" y="585449"/>
                  </a:lnTo>
                  <a:lnTo>
                    <a:pt x="704061" y="593388"/>
                  </a:lnTo>
                  <a:lnTo>
                    <a:pt x="686986" y="601724"/>
                  </a:lnTo>
                  <a:lnTo>
                    <a:pt x="670308" y="610457"/>
                  </a:lnTo>
                  <a:lnTo>
                    <a:pt x="653630" y="619587"/>
                  </a:lnTo>
                  <a:lnTo>
                    <a:pt x="637745" y="629114"/>
                  </a:lnTo>
                  <a:lnTo>
                    <a:pt x="621861" y="639037"/>
                  </a:lnTo>
                  <a:lnTo>
                    <a:pt x="605977" y="649755"/>
                  </a:lnTo>
                  <a:lnTo>
                    <a:pt x="590490" y="660473"/>
                  </a:lnTo>
                  <a:lnTo>
                    <a:pt x="575400" y="671190"/>
                  </a:lnTo>
                  <a:lnTo>
                    <a:pt x="559913" y="682702"/>
                  </a:lnTo>
                  <a:lnTo>
                    <a:pt x="545617" y="694610"/>
                  </a:lnTo>
                  <a:lnTo>
                    <a:pt x="531322" y="706519"/>
                  </a:lnTo>
                  <a:lnTo>
                    <a:pt x="517026" y="719221"/>
                  </a:lnTo>
                  <a:lnTo>
                    <a:pt x="503525" y="731924"/>
                  </a:lnTo>
                  <a:lnTo>
                    <a:pt x="490023" y="745023"/>
                  </a:lnTo>
                  <a:lnTo>
                    <a:pt x="476919" y="758520"/>
                  </a:lnTo>
                  <a:lnTo>
                    <a:pt x="464212" y="772413"/>
                  </a:lnTo>
                  <a:lnTo>
                    <a:pt x="451504" y="786306"/>
                  </a:lnTo>
                  <a:lnTo>
                    <a:pt x="439591" y="800596"/>
                  </a:lnTo>
                  <a:lnTo>
                    <a:pt x="427678" y="815680"/>
                  </a:lnTo>
                  <a:lnTo>
                    <a:pt x="416162" y="830368"/>
                  </a:lnTo>
                  <a:lnTo>
                    <a:pt x="405441" y="845452"/>
                  </a:lnTo>
                  <a:lnTo>
                    <a:pt x="394322" y="860933"/>
                  </a:lnTo>
                  <a:lnTo>
                    <a:pt x="383997" y="876811"/>
                  </a:lnTo>
                  <a:lnTo>
                    <a:pt x="374070" y="892689"/>
                  </a:lnTo>
                  <a:lnTo>
                    <a:pt x="364539" y="908964"/>
                  </a:lnTo>
                  <a:lnTo>
                    <a:pt x="355009" y="925636"/>
                  </a:lnTo>
                  <a:lnTo>
                    <a:pt x="346272" y="941911"/>
                  </a:lnTo>
                  <a:lnTo>
                    <a:pt x="337933" y="959377"/>
                  </a:lnTo>
                  <a:lnTo>
                    <a:pt x="329594" y="976048"/>
                  </a:lnTo>
                  <a:lnTo>
                    <a:pt x="322049" y="993911"/>
                  </a:lnTo>
                  <a:lnTo>
                    <a:pt x="314901" y="1011377"/>
                  </a:lnTo>
                  <a:lnTo>
                    <a:pt x="308151" y="1029240"/>
                  </a:lnTo>
                  <a:lnTo>
                    <a:pt x="301797" y="1047500"/>
                  </a:lnTo>
                  <a:lnTo>
                    <a:pt x="295840" y="1065362"/>
                  </a:lnTo>
                  <a:lnTo>
                    <a:pt x="290678" y="1084019"/>
                  </a:lnTo>
                  <a:lnTo>
                    <a:pt x="285516" y="1102676"/>
                  </a:lnTo>
                  <a:lnTo>
                    <a:pt x="280751" y="1121729"/>
                  </a:lnTo>
                  <a:lnTo>
                    <a:pt x="276780" y="1140783"/>
                  </a:lnTo>
                  <a:lnTo>
                    <a:pt x="272809" y="1159440"/>
                  </a:lnTo>
                  <a:lnTo>
                    <a:pt x="270029" y="1178890"/>
                  </a:lnTo>
                  <a:lnTo>
                    <a:pt x="266852" y="1198341"/>
                  </a:lnTo>
                  <a:lnTo>
                    <a:pt x="264867" y="1218188"/>
                  </a:lnTo>
                  <a:lnTo>
                    <a:pt x="263278" y="1237639"/>
                  </a:lnTo>
                  <a:lnTo>
                    <a:pt x="261690" y="1257883"/>
                  </a:lnTo>
                  <a:lnTo>
                    <a:pt x="260896" y="1277731"/>
                  </a:lnTo>
                  <a:lnTo>
                    <a:pt x="260498" y="1297975"/>
                  </a:lnTo>
                  <a:lnTo>
                    <a:pt x="260896" y="1318220"/>
                  </a:lnTo>
                  <a:lnTo>
                    <a:pt x="261690" y="1338067"/>
                  </a:lnTo>
                  <a:lnTo>
                    <a:pt x="263278" y="1357915"/>
                  </a:lnTo>
                  <a:lnTo>
                    <a:pt x="264867" y="1377763"/>
                  </a:lnTo>
                  <a:lnTo>
                    <a:pt x="266852" y="1397213"/>
                  </a:lnTo>
                  <a:lnTo>
                    <a:pt x="270029" y="1416664"/>
                  </a:lnTo>
                  <a:lnTo>
                    <a:pt x="272809" y="1436114"/>
                  </a:lnTo>
                  <a:lnTo>
                    <a:pt x="276780" y="1455168"/>
                  </a:lnTo>
                  <a:lnTo>
                    <a:pt x="280751" y="1474222"/>
                  </a:lnTo>
                  <a:lnTo>
                    <a:pt x="285516" y="1493275"/>
                  </a:lnTo>
                  <a:lnTo>
                    <a:pt x="290678" y="1511535"/>
                  </a:lnTo>
                  <a:lnTo>
                    <a:pt x="295840" y="1530192"/>
                  </a:lnTo>
                  <a:lnTo>
                    <a:pt x="301797" y="1548452"/>
                  </a:lnTo>
                  <a:lnTo>
                    <a:pt x="308151" y="1566314"/>
                  </a:lnTo>
                  <a:lnTo>
                    <a:pt x="314901" y="1584177"/>
                  </a:lnTo>
                  <a:lnTo>
                    <a:pt x="322049" y="1602040"/>
                  </a:lnTo>
                  <a:lnTo>
                    <a:pt x="329594" y="1619109"/>
                  </a:lnTo>
                  <a:lnTo>
                    <a:pt x="337933" y="1636575"/>
                  </a:lnTo>
                  <a:lnTo>
                    <a:pt x="346272" y="1653247"/>
                  </a:lnTo>
                  <a:lnTo>
                    <a:pt x="355009" y="1670316"/>
                  </a:lnTo>
                  <a:lnTo>
                    <a:pt x="364539" y="1686591"/>
                  </a:lnTo>
                  <a:lnTo>
                    <a:pt x="374070" y="1703262"/>
                  </a:lnTo>
                  <a:lnTo>
                    <a:pt x="383997" y="1719140"/>
                  </a:lnTo>
                  <a:lnTo>
                    <a:pt x="394322" y="1734622"/>
                  </a:lnTo>
                  <a:lnTo>
                    <a:pt x="405441" y="1750500"/>
                  </a:lnTo>
                  <a:lnTo>
                    <a:pt x="416162" y="1765584"/>
                  </a:lnTo>
                  <a:lnTo>
                    <a:pt x="427678" y="1780271"/>
                  </a:lnTo>
                  <a:lnTo>
                    <a:pt x="439591" y="1794958"/>
                  </a:lnTo>
                  <a:lnTo>
                    <a:pt x="451504" y="1809248"/>
                  </a:lnTo>
                  <a:lnTo>
                    <a:pt x="464212" y="1823142"/>
                  </a:lnTo>
                  <a:lnTo>
                    <a:pt x="476919" y="1837035"/>
                  </a:lnTo>
                  <a:lnTo>
                    <a:pt x="490023" y="1850531"/>
                  </a:lnTo>
                  <a:lnTo>
                    <a:pt x="503525" y="1863631"/>
                  </a:lnTo>
                  <a:lnTo>
                    <a:pt x="517026" y="1876333"/>
                  </a:lnTo>
                  <a:lnTo>
                    <a:pt x="531322" y="1889035"/>
                  </a:lnTo>
                  <a:lnTo>
                    <a:pt x="545617" y="1900944"/>
                  </a:lnTo>
                  <a:lnTo>
                    <a:pt x="559913" y="1912852"/>
                  </a:lnTo>
                  <a:lnTo>
                    <a:pt x="575400" y="1923967"/>
                  </a:lnTo>
                  <a:lnTo>
                    <a:pt x="590490" y="1935479"/>
                  </a:lnTo>
                  <a:lnTo>
                    <a:pt x="605977" y="1945799"/>
                  </a:lnTo>
                  <a:lnTo>
                    <a:pt x="621861" y="1956517"/>
                  </a:lnTo>
                  <a:lnTo>
                    <a:pt x="637745" y="1966044"/>
                  </a:lnTo>
                  <a:lnTo>
                    <a:pt x="653630" y="1975968"/>
                  </a:lnTo>
                  <a:lnTo>
                    <a:pt x="670308" y="1985097"/>
                  </a:lnTo>
                  <a:lnTo>
                    <a:pt x="686986" y="1994227"/>
                  </a:lnTo>
                  <a:lnTo>
                    <a:pt x="704061" y="2002563"/>
                  </a:lnTo>
                  <a:lnTo>
                    <a:pt x="721137" y="2010502"/>
                  </a:lnTo>
                  <a:lnTo>
                    <a:pt x="738609" y="2018044"/>
                  </a:lnTo>
                  <a:lnTo>
                    <a:pt x="756082" y="2025189"/>
                  </a:lnTo>
                  <a:lnTo>
                    <a:pt x="774348" y="2032335"/>
                  </a:lnTo>
                  <a:lnTo>
                    <a:pt x="792218" y="2038686"/>
                  </a:lnTo>
                  <a:lnTo>
                    <a:pt x="810485" y="2044640"/>
                  </a:lnTo>
                  <a:lnTo>
                    <a:pt x="829148" y="2050197"/>
                  </a:lnTo>
                  <a:lnTo>
                    <a:pt x="847812" y="2055358"/>
                  </a:lnTo>
                  <a:lnTo>
                    <a:pt x="866476" y="2059724"/>
                  </a:lnTo>
                  <a:lnTo>
                    <a:pt x="885140" y="2064091"/>
                  </a:lnTo>
                  <a:lnTo>
                    <a:pt x="904598" y="2067266"/>
                  </a:lnTo>
                  <a:lnTo>
                    <a:pt x="924056" y="2070839"/>
                  </a:lnTo>
                  <a:lnTo>
                    <a:pt x="943514" y="2073220"/>
                  </a:lnTo>
                  <a:lnTo>
                    <a:pt x="962972" y="2075999"/>
                  </a:lnTo>
                  <a:lnTo>
                    <a:pt x="982827" y="2077587"/>
                  </a:lnTo>
                  <a:lnTo>
                    <a:pt x="1002682" y="2078778"/>
                  </a:lnTo>
                  <a:lnTo>
                    <a:pt x="1022934" y="2079572"/>
                  </a:lnTo>
                  <a:lnTo>
                    <a:pt x="1043186" y="2079572"/>
                  </a:lnTo>
                  <a:lnTo>
                    <a:pt x="1063041" y="2079572"/>
                  </a:lnTo>
                  <a:lnTo>
                    <a:pt x="1083293" y="2078778"/>
                  </a:lnTo>
                  <a:lnTo>
                    <a:pt x="1103148" y="2077587"/>
                  </a:lnTo>
                  <a:lnTo>
                    <a:pt x="1122606" y="2075999"/>
                  </a:lnTo>
                  <a:lnTo>
                    <a:pt x="1142064" y="2073220"/>
                  </a:lnTo>
                  <a:lnTo>
                    <a:pt x="1161919" y="2070839"/>
                  </a:lnTo>
                  <a:lnTo>
                    <a:pt x="1180980" y="2067266"/>
                  </a:lnTo>
                  <a:lnTo>
                    <a:pt x="1200438" y="2064091"/>
                  </a:lnTo>
                  <a:lnTo>
                    <a:pt x="1219499" y="2059724"/>
                  </a:lnTo>
                  <a:lnTo>
                    <a:pt x="1237766" y="2055358"/>
                  </a:lnTo>
                  <a:lnTo>
                    <a:pt x="1256827" y="2050197"/>
                  </a:lnTo>
                  <a:lnTo>
                    <a:pt x="1275093" y="2044640"/>
                  </a:lnTo>
                  <a:lnTo>
                    <a:pt x="1293757" y="2038686"/>
                  </a:lnTo>
                  <a:lnTo>
                    <a:pt x="1311627" y="2032335"/>
                  </a:lnTo>
                  <a:lnTo>
                    <a:pt x="1329496" y="2025189"/>
                  </a:lnTo>
                  <a:lnTo>
                    <a:pt x="1347366" y="2018044"/>
                  </a:lnTo>
                  <a:lnTo>
                    <a:pt x="1364441" y="2010502"/>
                  </a:lnTo>
                  <a:lnTo>
                    <a:pt x="1381914" y="2002563"/>
                  </a:lnTo>
                  <a:lnTo>
                    <a:pt x="1398592" y="1994227"/>
                  </a:lnTo>
                  <a:lnTo>
                    <a:pt x="1415667" y="1985097"/>
                  </a:lnTo>
                  <a:lnTo>
                    <a:pt x="1431949" y="1975968"/>
                  </a:lnTo>
                  <a:lnTo>
                    <a:pt x="1447833" y="1966044"/>
                  </a:lnTo>
                  <a:lnTo>
                    <a:pt x="1464114" y="1956517"/>
                  </a:lnTo>
                  <a:lnTo>
                    <a:pt x="1479998" y="1945799"/>
                  </a:lnTo>
                  <a:lnTo>
                    <a:pt x="1495088" y="1935479"/>
                  </a:lnTo>
                  <a:lnTo>
                    <a:pt x="1510575" y="1923967"/>
                  </a:lnTo>
                  <a:lnTo>
                    <a:pt x="1525665" y="1912852"/>
                  </a:lnTo>
                  <a:lnTo>
                    <a:pt x="1539960" y="1900944"/>
                  </a:lnTo>
                  <a:lnTo>
                    <a:pt x="1554256" y="1889035"/>
                  </a:lnTo>
                  <a:lnTo>
                    <a:pt x="1568551" y="1876333"/>
                  </a:lnTo>
                  <a:lnTo>
                    <a:pt x="1582053" y="1863631"/>
                  </a:lnTo>
                  <a:lnTo>
                    <a:pt x="1595555" y="1850531"/>
                  </a:lnTo>
                  <a:lnTo>
                    <a:pt x="1608659" y="1837035"/>
                  </a:lnTo>
                  <a:lnTo>
                    <a:pt x="1621763" y="1823142"/>
                  </a:lnTo>
                  <a:lnTo>
                    <a:pt x="1634073" y="1809248"/>
                  </a:lnTo>
                  <a:lnTo>
                    <a:pt x="1646383" y="1794958"/>
                  </a:lnTo>
                  <a:lnTo>
                    <a:pt x="1657899" y="1780271"/>
                  </a:lnTo>
                  <a:lnTo>
                    <a:pt x="1669415" y="1765584"/>
                  </a:lnTo>
                  <a:lnTo>
                    <a:pt x="1680534" y="1750500"/>
                  </a:lnTo>
                  <a:lnTo>
                    <a:pt x="1691256" y="1734622"/>
                  </a:lnTo>
                  <a:lnTo>
                    <a:pt x="1701581" y="1719140"/>
                  </a:lnTo>
                  <a:lnTo>
                    <a:pt x="1711508" y="1703262"/>
                  </a:lnTo>
                  <a:lnTo>
                    <a:pt x="1721436" y="1686591"/>
                  </a:lnTo>
                  <a:lnTo>
                    <a:pt x="1730569" y="1670316"/>
                  </a:lnTo>
                  <a:lnTo>
                    <a:pt x="1739305" y="1653247"/>
                  </a:lnTo>
                  <a:lnTo>
                    <a:pt x="1748041" y="1636575"/>
                  </a:lnTo>
                  <a:lnTo>
                    <a:pt x="1755983" y="1619109"/>
                  </a:lnTo>
                  <a:lnTo>
                    <a:pt x="1763529" y="1602040"/>
                  </a:lnTo>
                  <a:lnTo>
                    <a:pt x="1770676" y="1584177"/>
                  </a:lnTo>
                  <a:lnTo>
                    <a:pt x="1777427" y="1566314"/>
                  </a:lnTo>
                  <a:lnTo>
                    <a:pt x="1783781" y="1548452"/>
                  </a:lnTo>
                  <a:lnTo>
                    <a:pt x="1789737" y="1530192"/>
                  </a:lnTo>
                  <a:lnTo>
                    <a:pt x="1795694" y="1511535"/>
                  </a:lnTo>
                  <a:lnTo>
                    <a:pt x="1800459" y="1493275"/>
                  </a:lnTo>
                  <a:lnTo>
                    <a:pt x="1804827" y="1474222"/>
                  </a:lnTo>
                  <a:lnTo>
                    <a:pt x="1809195" y="1455168"/>
                  </a:lnTo>
                  <a:lnTo>
                    <a:pt x="1812769" y="1436114"/>
                  </a:lnTo>
                  <a:lnTo>
                    <a:pt x="1816343" y="1416664"/>
                  </a:lnTo>
                  <a:lnTo>
                    <a:pt x="1818726" y="1397213"/>
                  </a:lnTo>
                  <a:lnTo>
                    <a:pt x="1820711" y="1377763"/>
                  </a:lnTo>
                  <a:lnTo>
                    <a:pt x="1823094" y="1357915"/>
                  </a:lnTo>
                  <a:lnTo>
                    <a:pt x="1824285" y="1338067"/>
                  </a:lnTo>
                  <a:lnTo>
                    <a:pt x="1824682" y="1318220"/>
                  </a:lnTo>
                  <a:lnTo>
                    <a:pt x="1825079" y="1297975"/>
                  </a:lnTo>
                  <a:lnTo>
                    <a:pt x="1824682" y="1277731"/>
                  </a:lnTo>
                  <a:lnTo>
                    <a:pt x="1824285" y="1257883"/>
                  </a:lnTo>
                  <a:lnTo>
                    <a:pt x="1823094" y="1237639"/>
                  </a:lnTo>
                  <a:lnTo>
                    <a:pt x="1820711" y="1218188"/>
                  </a:lnTo>
                  <a:lnTo>
                    <a:pt x="1818726" y="1198341"/>
                  </a:lnTo>
                  <a:lnTo>
                    <a:pt x="1816343" y="1178890"/>
                  </a:lnTo>
                  <a:lnTo>
                    <a:pt x="1812769" y="1159440"/>
                  </a:lnTo>
                  <a:lnTo>
                    <a:pt x="1809195" y="1140783"/>
                  </a:lnTo>
                  <a:lnTo>
                    <a:pt x="1804827" y="1121729"/>
                  </a:lnTo>
                  <a:lnTo>
                    <a:pt x="1800459" y="1102676"/>
                  </a:lnTo>
                  <a:lnTo>
                    <a:pt x="1795694" y="1084019"/>
                  </a:lnTo>
                  <a:lnTo>
                    <a:pt x="1789737" y="1065362"/>
                  </a:lnTo>
                  <a:lnTo>
                    <a:pt x="1783781" y="1047500"/>
                  </a:lnTo>
                  <a:lnTo>
                    <a:pt x="1777427" y="1029240"/>
                  </a:lnTo>
                  <a:lnTo>
                    <a:pt x="1770676" y="1011377"/>
                  </a:lnTo>
                  <a:lnTo>
                    <a:pt x="1763529" y="993911"/>
                  </a:lnTo>
                  <a:lnTo>
                    <a:pt x="1755983" y="976048"/>
                  </a:lnTo>
                  <a:lnTo>
                    <a:pt x="1748041" y="959377"/>
                  </a:lnTo>
                  <a:lnTo>
                    <a:pt x="1739305" y="941911"/>
                  </a:lnTo>
                  <a:lnTo>
                    <a:pt x="1730569" y="925636"/>
                  </a:lnTo>
                  <a:lnTo>
                    <a:pt x="1721436" y="908964"/>
                  </a:lnTo>
                  <a:lnTo>
                    <a:pt x="1711508" y="892689"/>
                  </a:lnTo>
                  <a:lnTo>
                    <a:pt x="1701581" y="876811"/>
                  </a:lnTo>
                  <a:lnTo>
                    <a:pt x="1691256" y="860933"/>
                  </a:lnTo>
                  <a:lnTo>
                    <a:pt x="1680534" y="845452"/>
                  </a:lnTo>
                  <a:lnTo>
                    <a:pt x="1669415" y="830368"/>
                  </a:lnTo>
                  <a:lnTo>
                    <a:pt x="1657899" y="815680"/>
                  </a:lnTo>
                  <a:lnTo>
                    <a:pt x="1646383" y="800596"/>
                  </a:lnTo>
                  <a:lnTo>
                    <a:pt x="1634073" y="786306"/>
                  </a:lnTo>
                  <a:lnTo>
                    <a:pt x="1621763" y="772413"/>
                  </a:lnTo>
                  <a:lnTo>
                    <a:pt x="1608659" y="758520"/>
                  </a:lnTo>
                  <a:lnTo>
                    <a:pt x="1595555" y="745023"/>
                  </a:lnTo>
                  <a:lnTo>
                    <a:pt x="1582053" y="731924"/>
                  </a:lnTo>
                  <a:lnTo>
                    <a:pt x="1568551" y="719221"/>
                  </a:lnTo>
                  <a:lnTo>
                    <a:pt x="1554256" y="706519"/>
                  </a:lnTo>
                  <a:lnTo>
                    <a:pt x="1539960" y="694610"/>
                  </a:lnTo>
                  <a:lnTo>
                    <a:pt x="1525665" y="682702"/>
                  </a:lnTo>
                  <a:lnTo>
                    <a:pt x="1510575" y="671190"/>
                  </a:lnTo>
                  <a:lnTo>
                    <a:pt x="1495088" y="660473"/>
                  </a:lnTo>
                  <a:lnTo>
                    <a:pt x="1479998" y="649755"/>
                  </a:lnTo>
                  <a:lnTo>
                    <a:pt x="1464114" y="639037"/>
                  </a:lnTo>
                  <a:lnTo>
                    <a:pt x="1447833" y="629114"/>
                  </a:lnTo>
                  <a:lnTo>
                    <a:pt x="1431949" y="619587"/>
                  </a:lnTo>
                  <a:lnTo>
                    <a:pt x="1415667" y="610457"/>
                  </a:lnTo>
                  <a:lnTo>
                    <a:pt x="1398592" y="601724"/>
                  </a:lnTo>
                  <a:lnTo>
                    <a:pt x="1381914" y="593388"/>
                  </a:lnTo>
                  <a:lnTo>
                    <a:pt x="1364441" y="585449"/>
                  </a:lnTo>
                  <a:lnTo>
                    <a:pt x="1347366" y="577113"/>
                  </a:lnTo>
                  <a:lnTo>
                    <a:pt x="1329496" y="569968"/>
                  </a:lnTo>
                  <a:lnTo>
                    <a:pt x="1311627" y="563220"/>
                  </a:lnTo>
                  <a:lnTo>
                    <a:pt x="1293757" y="556869"/>
                  </a:lnTo>
                  <a:lnTo>
                    <a:pt x="1275093" y="550914"/>
                  </a:lnTo>
                  <a:lnTo>
                    <a:pt x="1256827" y="545754"/>
                  </a:lnTo>
                  <a:lnTo>
                    <a:pt x="1237766" y="540594"/>
                  </a:lnTo>
                  <a:lnTo>
                    <a:pt x="1219499" y="535830"/>
                  </a:lnTo>
                  <a:lnTo>
                    <a:pt x="1200438" y="531861"/>
                  </a:lnTo>
                  <a:lnTo>
                    <a:pt x="1180980" y="527891"/>
                  </a:lnTo>
                  <a:lnTo>
                    <a:pt x="1161919" y="525113"/>
                  </a:lnTo>
                  <a:lnTo>
                    <a:pt x="1142064" y="521937"/>
                  </a:lnTo>
                  <a:lnTo>
                    <a:pt x="1122606" y="519952"/>
                  </a:lnTo>
                  <a:lnTo>
                    <a:pt x="1103148" y="518364"/>
                  </a:lnTo>
                  <a:lnTo>
                    <a:pt x="1083293" y="516777"/>
                  </a:lnTo>
                  <a:lnTo>
                    <a:pt x="1063041" y="515983"/>
                  </a:lnTo>
                  <a:lnTo>
                    <a:pt x="1043186" y="515586"/>
                  </a:lnTo>
                  <a:close/>
                  <a:moveTo>
                    <a:pt x="803734" y="280988"/>
                  </a:moveTo>
                  <a:lnTo>
                    <a:pt x="862902" y="391340"/>
                  </a:lnTo>
                  <a:lnTo>
                    <a:pt x="884743" y="387371"/>
                  </a:lnTo>
                  <a:lnTo>
                    <a:pt x="906980" y="383798"/>
                  </a:lnTo>
                  <a:lnTo>
                    <a:pt x="929218" y="380622"/>
                  </a:lnTo>
                  <a:lnTo>
                    <a:pt x="951456" y="378241"/>
                  </a:lnTo>
                  <a:lnTo>
                    <a:pt x="974488" y="376256"/>
                  </a:lnTo>
                  <a:lnTo>
                    <a:pt x="997122" y="374668"/>
                  </a:lnTo>
                  <a:lnTo>
                    <a:pt x="1019757" y="373874"/>
                  </a:lnTo>
                  <a:lnTo>
                    <a:pt x="1043186" y="373477"/>
                  </a:lnTo>
                  <a:lnTo>
                    <a:pt x="1059865" y="373874"/>
                  </a:lnTo>
                  <a:lnTo>
                    <a:pt x="1076940" y="374271"/>
                  </a:lnTo>
                  <a:lnTo>
                    <a:pt x="1093618" y="375462"/>
                  </a:lnTo>
                  <a:lnTo>
                    <a:pt x="1110693" y="376256"/>
                  </a:lnTo>
                  <a:lnTo>
                    <a:pt x="1127372" y="377844"/>
                  </a:lnTo>
                  <a:lnTo>
                    <a:pt x="1144050" y="379432"/>
                  </a:lnTo>
                  <a:lnTo>
                    <a:pt x="1160331" y="381019"/>
                  </a:lnTo>
                  <a:lnTo>
                    <a:pt x="1176612" y="383798"/>
                  </a:lnTo>
                  <a:lnTo>
                    <a:pt x="1193291" y="386180"/>
                  </a:lnTo>
                  <a:lnTo>
                    <a:pt x="1209572" y="388958"/>
                  </a:lnTo>
                  <a:lnTo>
                    <a:pt x="1225853" y="392134"/>
                  </a:lnTo>
                  <a:lnTo>
                    <a:pt x="1241737" y="395310"/>
                  </a:lnTo>
                  <a:lnTo>
                    <a:pt x="1257621" y="399279"/>
                  </a:lnTo>
                  <a:lnTo>
                    <a:pt x="1273505" y="403249"/>
                  </a:lnTo>
                  <a:lnTo>
                    <a:pt x="1289389" y="407218"/>
                  </a:lnTo>
                  <a:lnTo>
                    <a:pt x="1304876" y="411982"/>
                  </a:lnTo>
                  <a:lnTo>
                    <a:pt x="1370398" y="304805"/>
                  </a:lnTo>
                  <a:lnTo>
                    <a:pt x="1611439" y="417142"/>
                  </a:lnTo>
                  <a:lnTo>
                    <a:pt x="1570140" y="539800"/>
                  </a:lnTo>
                  <a:lnTo>
                    <a:pt x="1592775" y="555678"/>
                  </a:lnTo>
                  <a:lnTo>
                    <a:pt x="1614615" y="572747"/>
                  </a:lnTo>
                  <a:lnTo>
                    <a:pt x="1636059" y="589815"/>
                  </a:lnTo>
                  <a:lnTo>
                    <a:pt x="1656708" y="608075"/>
                  </a:lnTo>
                  <a:lnTo>
                    <a:pt x="1676960" y="626732"/>
                  </a:lnTo>
                  <a:lnTo>
                    <a:pt x="1696815" y="645389"/>
                  </a:lnTo>
                  <a:lnTo>
                    <a:pt x="1715876" y="665236"/>
                  </a:lnTo>
                  <a:lnTo>
                    <a:pt x="1734540" y="685481"/>
                  </a:lnTo>
                  <a:lnTo>
                    <a:pt x="1752410" y="706519"/>
                  </a:lnTo>
                  <a:lnTo>
                    <a:pt x="1769882" y="728351"/>
                  </a:lnTo>
                  <a:lnTo>
                    <a:pt x="1786560" y="750184"/>
                  </a:lnTo>
                  <a:lnTo>
                    <a:pt x="1802841" y="772413"/>
                  </a:lnTo>
                  <a:lnTo>
                    <a:pt x="1818329" y="795436"/>
                  </a:lnTo>
                  <a:lnTo>
                    <a:pt x="1832624" y="818856"/>
                  </a:lnTo>
                  <a:lnTo>
                    <a:pt x="1846920" y="842673"/>
                  </a:lnTo>
                  <a:lnTo>
                    <a:pt x="1860024" y="866887"/>
                  </a:lnTo>
                  <a:lnTo>
                    <a:pt x="1994642" y="834337"/>
                  </a:lnTo>
                  <a:lnTo>
                    <a:pt x="2085975" y="1084019"/>
                  </a:lnTo>
                  <a:lnTo>
                    <a:pt x="1954931" y="1149516"/>
                  </a:lnTo>
                  <a:lnTo>
                    <a:pt x="1958108" y="1167776"/>
                  </a:lnTo>
                  <a:lnTo>
                    <a:pt x="1960491" y="1185638"/>
                  </a:lnTo>
                  <a:lnTo>
                    <a:pt x="1962476" y="1204295"/>
                  </a:lnTo>
                  <a:lnTo>
                    <a:pt x="1964462" y="1222952"/>
                  </a:lnTo>
                  <a:lnTo>
                    <a:pt x="1965653" y="1241212"/>
                  </a:lnTo>
                  <a:lnTo>
                    <a:pt x="1966447" y="1259868"/>
                  </a:lnTo>
                  <a:lnTo>
                    <a:pt x="1967242" y="1278922"/>
                  </a:lnTo>
                  <a:lnTo>
                    <a:pt x="1967242" y="1297975"/>
                  </a:lnTo>
                  <a:lnTo>
                    <a:pt x="1967242" y="1315441"/>
                  </a:lnTo>
                  <a:lnTo>
                    <a:pt x="1966845" y="1332907"/>
                  </a:lnTo>
                  <a:lnTo>
                    <a:pt x="1966050" y="1349976"/>
                  </a:lnTo>
                  <a:lnTo>
                    <a:pt x="1964859" y="1367839"/>
                  </a:lnTo>
                  <a:lnTo>
                    <a:pt x="1962873" y="1385305"/>
                  </a:lnTo>
                  <a:lnTo>
                    <a:pt x="1961285" y="1401977"/>
                  </a:lnTo>
                  <a:lnTo>
                    <a:pt x="1959300" y="1419442"/>
                  </a:lnTo>
                  <a:lnTo>
                    <a:pt x="1957314" y="1436114"/>
                  </a:lnTo>
                  <a:lnTo>
                    <a:pt x="1954137" y="1453183"/>
                  </a:lnTo>
                  <a:lnTo>
                    <a:pt x="1951357" y="1469855"/>
                  </a:lnTo>
                  <a:lnTo>
                    <a:pt x="1947784" y="1486527"/>
                  </a:lnTo>
                  <a:lnTo>
                    <a:pt x="1944210" y="1503199"/>
                  </a:lnTo>
                  <a:lnTo>
                    <a:pt x="1940239" y="1519871"/>
                  </a:lnTo>
                  <a:lnTo>
                    <a:pt x="1935871" y="1535749"/>
                  </a:lnTo>
                  <a:lnTo>
                    <a:pt x="1931899" y="1552024"/>
                  </a:lnTo>
                  <a:lnTo>
                    <a:pt x="1926737" y="1568299"/>
                  </a:lnTo>
                  <a:lnTo>
                    <a:pt x="2061355" y="1650468"/>
                  </a:lnTo>
                  <a:lnTo>
                    <a:pt x="1949372" y="1891020"/>
                  </a:lnTo>
                  <a:lnTo>
                    <a:pt x="1791723" y="1838623"/>
                  </a:lnTo>
                  <a:lnTo>
                    <a:pt x="1776633" y="1859264"/>
                  </a:lnTo>
                  <a:lnTo>
                    <a:pt x="1761146" y="1879112"/>
                  </a:lnTo>
                  <a:lnTo>
                    <a:pt x="1744468" y="1898165"/>
                  </a:lnTo>
                  <a:lnTo>
                    <a:pt x="1728186" y="1917219"/>
                  </a:lnTo>
                  <a:lnTo>
                    <a:pt x="1710714" y="1935876"/>
                  </a:lnTo>
                  <a:lnTo>
                    <a:pt x="1693241" y="1954135"/>
                  </a:lnTo>
                  <a:lnTo>
                    <a:pt x="1674975" y="1971204"/>
                  </a:lnTo>
                  <a:lnTo>
                    <a:pt x="1655914" y="1988670"/>
                  </a:lnTo>
                  <a:lnTo>
                    <a:pt x="1636853" y="2004945"/>
                  </a:lnTo>
                  <a:lnTo>
                    <a:pt x="1616998" y="2021220"/>
                  </a:lnTo>
                  <a:lnTo>
                    <a:pt x="1597143" y="2036701"/>
                  </a:lnTo>
                  <a:lnTo>
                    <a:pt x="1576494" y="2051388"/>
                  </a:lnTo>
                  <a:lnTo>
                    <a:pt x="1555844" y="2066075"/>
                  </a:lnTo>
                  <a:lnTo>
                    <a:pt x="1534401" y="2079572"/>
                  </a:lnTo>
                  <a:lnTo>
                    <a:pt x="1512957" y="2093068"/>
                  </a:lnTo>
                  <a:lnTo>
                    <a:pt x="1491117" y="2105770"/>
                  </a:lnTo>
                  <a:lnTo>
                    <a:pt x="1531621" y="2274474"/>
                  </a:lnTo>
                  <a:lnTo>
                    <a:pt x="1281844" y="2365376"/>
                  </a:lnTo>
                  <a:lnTo>
                    <a:pt x="1202821" y="2207787"/>
                  </a:lnTo>
                  <a:lnTo>
                    <a:pt x="1183363" y="2210962"/>
                  </a:lnTo>
                  <a:lnTo>
                    <a:pt x="1163508" y="2213741"/>
                  </a:lnTo>
                  <a:lnTo>
                    <a:pt x="1144050" y="2216123"/>
                  </a:lnTo>
                  <a:lnTo>
                    <a:pt x="1124195" y="2218504"/>
                  </a:lnTo>
                  <a:lnTo>
                    <a:pt x="1103943" y="2219695"/>
                  </a:lnTo>
                  <a:lnTo>
                    <a:pt x="1083690" y="2220886"/>
                  </a:lnTo>
                  <a:lnTo>
                    <a:pt x="1063438" y="2221680"/>
                  </a:lnTo>
                  <a:lnTo>
                    <a:pt x="1043186" y="2221680"/>
                  </a:lnTo>
                  <a:lnTo>
                    <a:pt x="1013007" y="2221283"/>
                  </a:lnTo>
                  <a:lnTo>
                    <a:pt x="983224" y="2220092"/>
                  </a:lnTo>
                  <a:lnTo>
                    <a:pt x="954235" y="2217711"/>
                  </a:lnTo>
                  <a:lnTo>
                    <a:pt x="924850" y="2214535"/>
                  </a:lnTo>
                  <a:lnTo>
                    <a:pt x="895862" y="2210565"/>
                  </a:lnTo>
                  <a:lnTo>
                    <a:pt x="867270" y="2205405"/>
                  </a:lnTo>
                  <a:lnTo>
                    <a:pt x="839076" y="2199451"/>
                  </a:lnTo>
                  <a:lnTo>
                    <a:pt x="810882" y="2192703"/>
                  </a:lnTo>
                  <a:lnTo>
                    <a:pt x="715180" y="2341162"/>
                  </a:lnTo>
                  <a:lnTo>
                    <a:pt x="474536" y="2229222"/>
                  </a:lnTo>
                  <a:lnTo>
                    <a:pt x="524968" y="2062900"/>
                  </a:lnTo>
                  <a:lnTo>
                    <a:pt x="504716" y="2049006"/>
                  </a:lnTo>
                  <a:lnTo>
                    <a:pt x="484464" y="2033525"/>
                  </a:lnTo>
                  <a:lnTo>
                    <a:pt x="465006" y="2018441"/>
                  </a:lnTo>
                  <a:lnTo>
                    <a:pt x="445945" y="2002960"/>
                  </a:lnTo>
                  <a:lnTo>
                    <a:pt x="427281" y="1986288"/>
                  </a:lnTo>
                  <a:lnTo>
                    <a:pt x="408617" y="1969616"/>
                  </a:lnTo>
                  <a:lnTo>
                    <a:pt x="390748" y="1952151"/>
                  </a:lnTo>
                  <a:lnTo>
                    <a:pt x="373672" y="1934685"/>
                  </a:lnTo>
                  <a:lnTo>
                    <a:pt x="356597" y="1916028"/>
                  </a:lnTo>
                  <a:lnTo>
                    <a:pt x="340316" y="1897371"/>
                  </a:lnTo>
                  <a:lnTo>
                    <a:pt x="324432" y="1878715"/>
                  </a:lnTo>
                  <a:lnTo>
                    <a:pt x="308548" y="1858867"/>
                  </a:lnTo>
                  <a:lnTo>
                    <a:pt x="293855" y="1839020"/>
                  </a:lnTo>
                  <a:lnTo>
                    <a:pt x="279559" y="1818775"/>
                  </a:lnTo>
                  <a:lnTo>
                    <a:pt x="265661" y="1797737"/>
                  </a:lnTo>
                  <a:lnTo>
                    <a:pt x="252556" y="1776301"/>
                  </a:lnTo>
                  <a:lnTo>
                    <a:pt x="91333" y="1811630"/>
                  </a:lnTo>
                  <a:lnTo>
                    <a:pt x="0" y="1562345"/>
                  </a:lnTo>
                  <a:lnTo>
                    <a:pt x="138191" y="1488512"/>
                  </a:lnTo>
                  <a:lnTo>
                    <a:pt x="133426" y="1465092"/>
                  </a:lnTo>
                  <a:lnTo>
                    <a:pt x="129852" y="1441672"/>
                  </a:lnTo>
                  <a:lnTo>
                    <a:pt x="126278" y="1418251"/>
                  </a:lnTo>
                  <a:lnTo>
                    <a:pt x="123498" y="1394434"/>
                  </a:lnTo>
                  <a:lnTo>
                    <a:pt x="121513" y="1370220"/>
                  </a:lnTo>
                  <a:lnTo>
                    <a:pt x="119527" y="1346403"/>
                  </a:lnTo>
                  <a:lnTo>
                    <a:pt x="118733" y="1322189"/>
                  </a:lnTo>
                  <a:lnTo>
                    <a:pt x="118336" y="1297975"/>
                  </a:lnTo>
                  <a:lnTo>
                    <a:pt x="118733" y="1269395"/>
                  </a:lnTo>
                  <a:lnTo>
                    <a:pt x="119924" y="1240418"/>
                  </a:lnTo>
                  <a:lnTo>
                    <a:pt x="122704" y="1211837"/>
                  </a:lnTo>
                  <a:lnTo>
                    <a:pt x="125484" y="1184051"/>
                  </a:lnTo>
                  <a:lnTo>
                    <a:pt x="129455" y="1155867"/>
                  </a:lnTo>
                  <a:lnTo>
                    <a:pt x="134220" y="1128478"/>
                  </a:lnTo>
                  <a:lnTo>
                    <a:pt x="139780" y="1101088"/>
                  </a:lnTo>
                  <a:lnTo>
                    <a:pt x="146133" y="1074095"/>
                  </a:lnTo>
                  <a:lnTo>
                    <a:pt x="24223" y="995896"/>
                  </a:lnTo>
                  <a:lnTo>
                    <a:pt x="136603" y="755344"/>
                  </a:lnTo>
                  <a:lnTo>
                    <a:pt x="268043" y="794642"/>
                  </a:lnTo>
                  <a:lnTo>
                    <a:pt x="283530" y="772016"/>
                  </a:lnTo>
                  <a:lnTo>
                    <a:pt x="299017" y="750184"/>
                  </a:lnTo>
                  <a:lnTo>
                    <a:pt x="315696" y="728351"/>
                  </a:lnTo>
                  <a:lnTo>
                    <a:pt x="332771" y="707313"/>
                  </a:lnTo>
                  <a:lnTo>
                    <a:pt x="350243" y="686274"/>
                  </a:lnTo>
                  <a:lnTo>
                    <a:pt x="368907" y="666824"/>
                  </a:lnTo>
                  <a:lnTo>
                    <a:pt x="387571" y="646976"/>
                  </a:lnTo>
                  <a:lnTo>
                    <a:pt x="407426" y="627923"/>
                  </a:lnTo>
                  <a:lnTo>
                    <a:pt x="427281" y="609266"/>
                  </a:lnTo>
                  <a:lnTo>
                    <a:pt x="447930" y="591403"/>
                  </a:lnTo>
                  <a:lnTo>
                    <a:pt x="468977" y="574334"/>
                  </a:lnTo>
                  <a:lnTo>
                    <a:pt x="490420" y="557662"/>
                  </a:lnTo>
                  <a:lnTo>
                    <a:pt x="512261" y="541784"/>
                  </a:lnTo>
                  <a:lnTo>
                    <a:pt x="535293" y="526303"/>
                  </a:lnTo>
                  <a:lnTo>
                    <a:pt x="557928" y="511616"/>
                  </a:lnTo>
                  <a:lnTo>
                    <a:pt x="581754" y="497723"/>
                  </a:lnTo>
                  <a:lnTo>
                    <a:pt x="554354" y="371890"/>
                  </a:lnTo>
                  <a:lnTo>
                    <a:pt x="803734" y="280988"/>
                  </a:lnTo>
                  <a:close/>
                  <a:moveTo>
                    <a:pt x="2013752" y="186531"/>
                  </a:moveTo>
                  <a:lnTo>
                    <a:pt x="2001871" y="186928"/>
                  </a:lnTo>
                  <a:lnTo>
                    <a:pt x="1989594" y="188119"/>
                  </a:lnTo>
                  <a:lnTo>
                    <a:pt x="1978109" y="190103"/>
                  </a:lnTo>
                  <a:lnTo>
                    <a:pt x="1966624" y="192881"/>
                  </a:lnTo>
                  <a:lnTo>
                    <a:pt x="1955139" y="196453"/>
                  </a:lnTo>
                  <a:lnTo>
                    <a:pt x="1944050" y="200819"/>
                  </a:lnTo>
                  <a:lnTo>
                    <a:pt x="1932962" y="205978"/>
                  </a:lnTo>
                  <a:lnTo>
                    <a:pt x="1922269" y="211534"/>
                  </a:lnTo>
                  <a:lnTo>
                    <a:pt x="1914348" y="216297"/>
                  </a:lnTo>
                  <a:lnTo>
                    <a:pt x="1906823" y="221853"/>
                  </a:lnTo>
                  <a:lnTo>
                    <a:pt x="1899695" y="227409"/>
                  </a:lnTo>
                  <a:lnTo>
                    <a:pt x="1892962" y="233363"/>
                  </a:lnTo>
                  <a:lnTo>
                    <a:pt x="1886230" y="239713"/>
                  </a:lnTo>
                  <a:lnTo>
                    <a:pt x="1880289" y="246063"/>
                  </a:lnTo>
                  <a:lnTo>
                    <a:pt x="1874349" y="252809"/>
                  </a:lnTo>
                  <a:lnTo>
                    <a:pt x="1869200" y="259953"/>
                  </a:lnTo>
                  <a:lnTo>
                    <a:pt x="1864052" y="267097"/>
                  </a:lnTo>
                  <a:lnTo>
                    <a:pt x="1859300" y="274241"/>
                  </a:lnTo>
                  <a:lnTo>
                    <a:pt x="1855339" y="281781"/>
                  </a:lnTo>
                  <a:lnTo>
                    <a:pt x="1850983" y="289719"/>
                  </a:lnTo>
                  <a:lnTo>
                    <a:pt x="1847419" y="297656"/>
                  </a:lnTo>
                  <a:lnTo>
                    <a:pt x="1844646" y="305594"/>
                  </a:lnTo>
                  <a:lnTo>
                    <a:pt x="1841874" y="313928"/>
                  </a:lnTo>
                  <a:lnTo>
                    <a:pt x="1839102" y="322263"/>
                  </a:lnTo>
                  <a:lnTo>
                    <a:pt x="1837518" y="330597"/>
                  </a:lnTo>
                  <a:lnTo>
                    <a:pt x="1835934" y="339328"/>
                  </a:lnTo>
                  <a:lnTo>
                    <a:pt x="1834350" y="348059"/>
                  </a:lnTo>
                  <a:lnTo>
                    <a:pt x="1833557" y="356791"/>
                  </a:lnTo>
                  <a:lnTo>
                    <a:pt x="1833557" y="365125"/>
                  </a:lnTo>
                  <a:lnTo>
                    <a:pt x="1833557" y="373856"/>
                  </a:lnTo>
                  <a:lnTo>
                    <a:pt x="1833953" y="382984"/>
                  </a:lnTo>
                  <a:lnTo>
                    <a:pt x="1835142" y="391716"/>
                  </a:lnTo>
                  <a:lnTo>
                    <a:pt x="1836726" y="400050"/>
                  </a:lnTo>
                  <a:lnTo>
                    <a:pt x="1838310" y="409178"/>
                  </a:lnTo>
                  <a:lnTo>
                    <a:pt x="1840290" y="417513"/>
                  </a:lnTo>
                  <a:lnTo>
                    <a:pt x="1843458" y="426244"/>
                  </a:lnTo>
                  <a:lnTo>
                    <a:pt x="1846230" y="434578"/>
                  </a:lnTo>
                  <a:lnTo>
                    <a:pt x="1850191" y="443310"/>
                  </a:lnTo>
                  <a:lnTo>
                    <a:pt x="1853755" y="451247"/>
                  </a:lnTo>
                  <a:lnTo>
                    <a:pt x="1858507" y="459581"/>
                  </a:lnTo>
                  <a:lnTo>
                    <a:pt x="1864844" y="469503"/>
                  </a:lnTo>
                  <a:lnTo>
                    <a:pt x="1871973" y="479028"/>
                  </a:lnTo>
                  <a:lnTo>
                    <a:pt x="1879497" y="488156"/>
                  </a:lnTo>
                  <a:lnTo>
                    <a:pt x="1887418" y="496888"/>
                  </a:lnTo>
                  <a:lnTo>
                    <a:pt x="1896527" y="504428"/>
                  </a:lnTo>
                  <a:lnTo>
                    <a:pt x="1905239" y="511969"/>
                  </a:lnTo>
                  <a:lnTo>
                    <a:pt x="1914744" y="518716"/>
                  </a:lnTo>
                  <a:lnTo>
                    <a:pt x="1924645" y="524669"/>
                  </a:lnTo>
                  <a:lnTo>
                    <a:pt x="1934942" y="529828"/>
                  </a:lnTo>
                  <a:lnTo>
                    <a:pt x="1945635" y="534988"/>
                  </a:lnTo>
                  <a:lnTo>
                    <a:pt x="1956723" y="538956"/>
                  </a:lnTo>
                  <a:lnTo>
                    <a:pt x="1967812" y="542131"/>
                  </a:lnTo>
                  <a:lnTo>
                    <a:pt x="1979297" y="545306"/>
                  </a:lnTo>
                  <a:lnTo>
                    <a:pt x="1990782" y="546894"/>
                  </a:lnTo>
                  <a:lnTo>
                    <a:pt x="2002267" y="548085"/>
                  </a:lnTo>
                  <a:lnTo>
                    <a:pt x="2014544" y="548481"/>
                  </a:lnTo>
                  <a:lnTo>
                    <a:pt x="2026425" y="548085"/>
                  </a:lnTo>
                  <a:lnTo>
                    <a:pt x="2038306" y="546894"/>
                  </a:lnTo>
                  <a:lnTo>
                    <a:pt x="2049791" y="544910"/>
                  </a:lnTo>
                  <a:lnTo>
                    <a:pt x="2061672" y="542131"/>
                  </a:lnTo>
                  <a:lnTo>
                    <a:pt x="2073157" y="538560"/>
                  </a:lnTo>
                  <a:lnTo>
                    <a:pt x="2084246" y="534194"/>
                  </a:lnTo>
                  <a:lnTo>
                    <a:pt x="2095335" y="529035"/>
                  </a:lnTo>
                  <a:lnTo>
                    <a:pt x="2106028" y="523081"/>
                  </a:lnTo>
                  <a:lnTo>
                    <a:pt x="2113552" y="518716"/>
                  </a:lnTo>
                  <a:lnTo>
                    <a:pt x="2121077" y="513556"/>
                  </a:lnTo>
                  <a:lnTo>
                    <a:pt x="2128206" y="508000"/>
                  </a:lnTo>
                  <a:lnTo>
                    <a:pt x="2134938" y="502047"/>
                  </a:lnTo>
                  <a:lnTo>
                    <a:pt x="2141275" y="496491"/>
                  </a:lnTo>
                  <a:lnTo>
                    <a:pt x="2147215" y="490141"/>
                  </a:lnTo>
                  <a:lnTo>
                    <a:pt x="2153156" y="483394"/>
                  </a:lnTo>
                  <a:lnTo>
                    <a:pt x="2158304" y="476647"/>
                  </a:lnTo>
                  <a:lnTo>
                    <a:pt x="2163452" y="469503"/>
                  </a:lnTo>
                  <a:lnTo>
                    <a:pt x="2168601" y="461566"/>
                  </a:lnTo>
                  <a:lnTo>
                    <a:pt x="2172957" y="454025"/>
                  </a:lnTo>
                  <a:lnTo>
                    <a:pt x="2176917" y="446485"/>
                  </a:lnTo>
                  <a:lnTo>
                    <a:pt x="2180482" y="438150"/>
                  </a:lnTo>
                  <a:lnTo>
                    <a:pt x="2183650" y="430213"/>
                  </a:lnTo>
                  <a:lnTo>
                    <a:pt x="2186818" y="421481"/>
                  </a:lnTo>
                  <a:lnTo>
                    <a:pt x="2189195" y="412750"/>
                  </a:lnTo>
                  <a:lnTo>
                    <a:pt x="2191175" y="404019"/>
                  </a:lnTo>
                  <a:lnTo>
                    <a:pt x="2192363" y="395288"/>
                  </a:lnTo>
                  <a:lnTo>
                    <a:pt x="2193947" y="386159"/>
                  </a:lnTo>
                  <a:lnTo>
                    <a:pt x="2194739" y="377428"/>
                  </a:lnTo>
                  <a:lnTo>
                    <a:pt x="2194739" y="368697"/>
                  </a:lnTo>
                  <a:lnTo>
                    <a:pt x="2194739" y="359569"/>
                  </a:lnTo>
                  <a:lnTo>
                    <a:pt x="2194343" y="351234"/>
                  </a:lnTo>
                  <a:lnTo>
                    <a:pt x="2192759" y="342503"/>
                  </a:lnTo>
                  <a:lnTo>
                    <a:pt x="2191571" y="333375"/>
                  </a:lnTo>
                  <a:lnTo>
                    <a:pt x="2189591" y="325041"/>
                  </a:lnTo>
                  <a:lnTo>
                    <a:pt x="2187610" y="316706"/>
                  </a:lnTo>
                  <a:lnTo>
                    <a:pt x="2184838" y="308372"/>
                  </a:lnTo>
                  <a:lnTo>
                    <a:pt x="2181670" y="299641"/>
                  </a:lnTo>
                  <a:lnTo>
                    <a:pt x="2178106" y="291703"/>
                  </a:lnTo>
                  <a:lnTo>
                    <a:pt x="2174145" y="283766"/>
                  </a:lnTo>
                  <a:lnTo>
                    <a:pt x="2169789" y="275828"/>
                  </a:lnTo>
                  <a:lnTo>
                    <a:pt x="2163452" y="265509"/>
                  </a:lnTo>
                  <a:lnTo>
                    <a:pt x="2156324" y="255984"/>
                  </a:lnTo>
                  <a:lnTo>
                    <a:pt x="2148799" y="247253"/>
                  </a:lnTo>
                  <a:lnTo>
                    <a:pt x="2140879" y="238522"/>
                  </a:lnTo>
                  <a:lnTo>
                    <a:pt x="2131770" y="230584"/>
                  </a:lnTo>
                  <a:lnTo>
                    <a:pt x="2123057" y="223441"/>
                  </a:lnTo>
                  <a:lnTo>
                    <a:pt x="2113552" y="216694"/>
                  </a:lnTo>
                  <a:lnTo>
                    <a:pt x="2103255" y="210344"/>
                  </a:lnTo>
                  <a:lnTo>
                    <a:pt x="2093355" y="204788"/>
                  </a:lnTo>
                  <a:lnTo>
                    <a:pt x="2082662" y="200422"/>
                  </a:lnTo>
                  <a:lnTo>
                    <a:pt x="2071969" y="196056"/>
                  </a:lnTo>
                  <a:lnTo>
                    <a:pt x="2060484" y="192881"/>
                  </a:lnTo>
                  <a:lnTo>
                    <a:pt x="2048999" y="190103"/>
                  </a:lnTo>
                  <a:lnTo>
                    <a:pt x="2037118" y="188119"/>
                  </a:lnTo>
                  <a:lnTo>
                    <a:pt x="2025633" y="186928"/>
                  </a:lnTo>
                  <a:lnTo>
                    <a:pt x="2013752" y="186531"/>
                  </a:lnTo>
                  <a:close/>
                  <a:moveTo>
                    <a:pt x="2066028" y="0"/>
                  </a:moveTo>
                  <a:lnTo>
                    <a:pt x="2156324" y="23812"/>
                  </a:lnTo>
                  <a:lnTo>
                    <a:pt x="2146027" y="100013"/>
                  </a:lnTo>
                  <a:lnTo>
                    <a:pt x="2140916" y="118533"/>
                  </a:lnTo>
                  <a:lnTo>
                    <a:pt x="2134542" y="115094"/>
                  </a:lnTo>
                  <a:lnTo>
                    <a:pt x="2132671" y="114357"/>
                  </a:lnTo>
                  <a:lnTo>
                    <a:pt x="2132562" y="114300"/>
                  </a:lnTo>
                  <a:lnTo>
                    <a:pt x="2123453" y="110728"/>
                  </a:lnTo>
                  <a:lnTo>
                    <a:pt x="2132671" y="114357"/>
                  </a:lnTo>
                  <a:lnTo>
                    <a:pt x="2140879" y="118666"/>
                  </a:lnTo>
                  <a:lnTo>
                    <a:pt x="2140916" y="118533"/>
                  </a:lnTo>
                  <a:lnTo>
                    <a:pt x="2144839" y="120650"/>
                  </a:lnTo>
                  <a:lnTo>
                    <a:pt x="2153552" y="125413"/>
                  </a:lnTo>
                  <a:lnTo>
                    <a:pt x="2167413" y="133747"/>
                  </a:lnTo>
                  <a:lnTo>
                    <a:pt x="2174145" y="138113"/>
                  </a:lnTo>
                  <a:lnTo>
                    <a:pt x="2180878" y="142875"/>
                  </a:lnTo>
                  <a:lnTo>
                    <a:pt x="2181274" y="143272"/>
                  </a:lnTo>
                  <a:lnTo>
                    <a:pt x="2187610" y="148034"/>
                  </a:lnTo>
                  <a:lnTo>
                    <a:pt x="2193947" y="153194"/>
                  </a:lnTo>
                  <a:lnTo>
                    <a:pt x="2205432" y="163909"/>
                  </a:lnTo>
                  <a:lnTo>
                    <a:pt x="2212560" y="170656"/>
                  </a:lnTo>
                  <a:lnTo>
                    <a:pt x="2221273" y="180181"/>
                  </a:lnTo>
                  <a:lnTo>
                    <a:pt x="2226433" y="186128"/>
                  </a:lnTo>
                  <a:lnTo>
                    <a:pt x="2226422" y="186134"/>
                  </a:lnTo>
                  <a:lnTo>
                    <a:pt x="2229194" y="189309"/>
                  </a:lnTo>
                  <a:lnTo>
                    <a:pt x="2226433" y="186128"/>
                  </a:lnTo>
                  <a:lnTo>
                    <a:pt x="2244639" y="175419"/>
                  </a:lnTo>
                  <a:lnTo>
                    <a:pt x="2315925" y="143669"/>
                  </a:lnTo>
                  <a:lnTo>
                    <a:pt x="2363053" y="224234"/>
                  </a:lnTo>
                  <a:lnTo>
                    <a:pt x="2302064" y="270669"/>
                  </a:lnTo>
                  <a:lnTo>
                    <a:pt x="2280282" y="283369"/>
                  </a:lnTo>
                  <a:lnTo>
                    <a:pt x="2284242" y="296466"/>
                  </a:lnTo>
                  <a:lnTo>
                    <a:pt x="2287015" y="309166"/>
                  </a:lnTo>
                  <a:lnTo>
                    <a:pt x="2289787" y="322263"/>
                  </a:lnTo>
                  <a:lnTo>
                    <a:pt x="2291371" y="335359"/>
                  </a:lnTo>
                  <a:lnTo>
                    <a:pt x="2292559" y="348456"/>
                  </a:lnTo>
                  <a:lnTo>
                    <a:pt x="2293351" y="361553"/>
                  </a:lnTo>
                  <a:lnTo>
                    <a:pt x="2293351" y="374650"/>
                  </a:lnTo>
                  <a:lnTo>
                    <a:pt x="2292559" y="387350"/>
                  </a:lnTo>
                  <a:lnTo>
                    <a:pt x="2318301" y="394097"/>
                  </a:lnTo>
                  <a:lnTo>
                    <a:pt x="2390775" y="422275"/>
                  </a:lnTo>
                  <a:lnTo>
                    <a:pt x="2367409" y="512763"/>
                  </a:lnTo>
                  <a:lnTo>
                    <a:pt x="2291371" y="502047"/>
                  </a:lnTo>
                  <a:lnTo>
                    <a:pt x="2262857" y="494506"/>
                  </a:lnTo>
                  <a:lnTo>
                    <a:pt x="2256916" y="506016"/>
                  </a:lnTo>
                  <a:lnTo>
                    <a:pt x="2250183" y="517128"/>
                  </a:lnTo>
                  <a:lnTo>
                    <a:pt x="2243451" y="527447"/>
                  </a:lnTo>
                  <a:lnTo>
                    <a:pt x="2235926" y="537766"/>
                  </a:lnTo>
                  <a:lnTo>
                    <a:pt x="2228006" y="547688"/>
                  </a:lnTo>
                  <a:lnTo>
                    <a:pt x="2219293" y="557610"/>
                  </a:lnTo>
                  <a:lnTo>
                    <a:pt x="2210580" y="566738"/>
                  </a:lnTo>
                  <a:lnTo>
                    <a:pt x="2201075" y="575469"/>
                  </a:lnTo>
                  <a:lnTo>
                    <a:pt x="2216125" y="601266"/>
                  </a:lnTo>
                  <a:lnTo>
                    <a:pt x="2247807" y="671910"/>
                  </a:lnTo>
                  <a:lnTo>
                    <a:pt x="2167413" y="719932"/>
                  </a:lnTo>
                  <a:lnTo>
                    <a:pt x="2121077" y="658416"/>
                  </a:lnTo>
                  <a:lnTo>
                    <a:pt x="2105632" y="632222"/>
                  </a:lnTo>
                  <a:lnTo>
                    <a:pt x="2110780" y="629841"/>
                  </a:lnTo>
                  <a:lnTo>
                    <a:pt x="2115929" y="627857"/>
                  </a:lnTo>
                  <a:lnTo>
                    <a:pt x="2104048" y="632222"/>
                  </a:lnTo>
                  <a:lnTo>
                    <a:pt x="2092563" y="635794"/>
                  </a:lnTo>
                  <a:lnTo>
                    <a:pt x="2083058" y="638969"/>
                  </a:lnTo>
                  <a:lnTo>
                    <a:pt x="2067217" y="642541"/>
                  </a:lnTo>
                  <a:lnTo>
                    <a:pt x="2059296" y="643732"/>
                  </a:lnTo>
                  <a:lnTo>
                    <a:pt x="2050583" y="644922"/>
                  </a:lnTo>
                  <a:lnTo>
                    <a:pt x="2048999" y="644922"/>
                  </a:lnTo>
                  <a:lnTo>
                    <a:pt x="2033554" y="646907"/>
                  </a:lnTo>
                  <a:lnTo>
                    <a:pt x="2018505" y="647303"/>
                  </a:lnTo>
                  <a:lnTo>
                    <a:pt x="2014544" y="647700"/>
                  </a:lnTo>
                  <a:lnTo>
                    <a:pt x="2008208" y="647303"/>
                  </a:lnTo>
                  <a:lnTo>
                    <a:pt x="2002617" y="647117"/>
                  </a:lnTo>
                  <a:lnTo>
                    <a:pt x="1994743" y="646510"/>
                  </a:lnTo>
                  <a:lnTo>
                    <a:pt x="1984842" y="645716"/>
                  </a:lnTo>
                  <a:lnTo>
                    <a:pt x="1996327" y="646907"/>
                  </a:lnTo>
                  <a:lnTo>
                    <a:pt x="2002617" y="647117"/>
                  </a:lnTo>
                  <a:lnTo>
                    <a:pt x="2005039" y="647303"/>
                  </a:lnTo>
                  <a:lnTo>
                    <a:pt x="1994347" y="687785"/>
                  </a:lnTo>
                  <a:lnTo>
                    <a:pt x="1970189" y="747713"/>
                  </a:lnTo>
                  <a:lnTo>
                    <a:pt x="1879497" y="724297"/>
                  </a:lnTo>
                  <a:lnTo>
                    <a:pt x="1886230" y="662385"/>
                  </a:lnTo>
                  <a:lnTo>
                    <a:pt x="1896923" y="621507"/>
                  </a:lnTo>
                  <a:lnTo>
                    <a:pt x="1904447" y="625078"/>
                  </a:lnTo>
                  <a:lnTo>
                    <a:pt x="1893754" y="619919"/>
                  </a:lnTo>
                  <a:lnTo>
                    <a:pt x="1883061" y="614363"/>
                  </a:lnTo>
                  <a:lnTo>
                    <a:pt x="1874745" y="609997"/>
                  </a:lnTo>
                  <a:lnTo>
                    <a:pt x="1860884" y="601663"/>
                  </a:lnTo>
                  <a:lnTo>
                    <a:pt x="1854151" y="596900"/>
                  </a:lnTo>
                  <a:lnTo>
                    <a:pt x="1847419" y="592535"/>
                  </a:lnTo>
                  <a:lnTo>
                    <a:pt x="1846627" y="592138"/>
                  </a:lnTo>
                  <a:lnTo>
                    <a:pt x="1840290" y="586978"/>
                  </a:lnTo>
                  <a:lnTo>
                    <a:pt x="1834350" y="581819"/>
                  </a:lnTo>
                  <a:lnTo>
                    <a:pt x="1822469" y="571103"/>
                  </a:lnTo>
                  <a:lnTo>
                    <a:pt x="1815736" y="564356"/>
                  </a:lnTo>
                  <a:lnTo>
                    <a:pt x="1809516" y="557841"/>
                  </a:lnTo>
                  <a:lnTo>
                    <a:pt x="1805439" y="553244"/>
                  </a:lnTo>
                  <a:lnTo>
                    <a:pt x="1799103" y="545703"/>
                  </a:lnTo>
                  <a:lnTo>
                    <a:pt x="1807023" y="555228"/>
                  </a:lnTo>
                  <a:lnTo>
                    <a:pt x="1809516" y="557841"/>
                  </a:lnTo>
                  <a:lnTo>
                    <a:pt x="1811776" y="560388"/>
                  </a:lnTo>
                  <a:lnTo>
                    <a:pt x="1779697" y="579438"/>
                  </a:lnTo>
                  <a:lnTo>
                    <a:pt x="1720292" y="604044"/>
                  </a:lnTo>
                  <a:lnTo>
                    <a:pt x="1673164" y="523875"/>
                  </a:lnTo>
                  <a:lnTo>
                    <a:pt x="1721480" y="484585"/>
                  </a:lnTo>
                  <a:lnTo>
                    <a:pt x="1752767" y="465931"/>
                  </a:lnTo>
                  <a:lnTo>
                    <a:pt x="1748410" y="452835"/>
                  </a:lnTo>
                  <a:lnTo>
                    <a:pt x="1744450" y="439341"/>
                  </a:lnTo>
                  <a:lnTo>
                    <a:pt x="1741282" y="425847"/>
                  </a:lnTo>
                  <a:lnTo>
                    <a:pt x="1738510" y="412353"/>
                  </a:lnTo>
                  <a:lnTo>
                    <a:pt x="1736530" y="398860"/>
                  </a:lnTo>
                  <a:lnTo>
                    <a:pt x="1735737" y="385366"/>
                  </a:lnTo>
                  <a:lnTo>
                    <a:pt x="1734945" y="371475"/>
                  </a:lnTo>
                  <a:lnTo>
                    <a:pt x="1735341" y="357981"/>
                  </a:lnTo>
                  <a:lnTo>
                    <a:pt x="1704451" y="350441"/>
                  </a:lnTo>
                  <a:lnTo>
                    <a:pt x="1644650" y="325438"/>
                  </a:lnTo>
                  <a:lnTo>
                    <a:pt x="1668412" y="235347"/>
                  </a:lnTo>
                  <a:lnTo>
                    <a:pt x="1730193" y="242094"/>
                  </a:lnTo>
                  <a:lnTo>
                    <a:pt x="1760687" y="250031"/>
                  </a:lnTo>
                  <a:lnTo>
                    <a:pt x="1766628" y="237331"/>
                  </a:lnTo>
                  <a:lnTo>
                    <a:pt x="1773361" y="225028"/>
                  </a:lnTo>
                  <a:lnTo>
                    <a:pt x="1781281" y="213519"/>
                  </a:lnTo>
                  <a:lnTo>
                    <a:pt x="1789202" y="201613"/>
                  </a:lnTo>
                  <a:lnTo>
                    <a:pt x="1797915" y="190500"/>
                  </a:lnTo>
                  <a:lnTo>
                    <a:pt x="1807023" y="179784"/>
                  </a:lnTo>
                  <a:lnTo>
                    <a:pt x="1816924" y="169069"/>
                  </a:lnTo>
                  <a:lnTo>
                    <a:pt x="1827221" y="159544"/>
                  </a:lnTo>
                  <a:lnTo>
                    <a:pt x="1812964" y="135334"/>
                  </a:lnTo>
                  <a:lnTo>
                    <a:pt x="1788410" y="75406"/>
                  </a:lnTo>
                  <a:lnTo>
                    <a:pt x="1868804" y="27781"/>
                  </a:lnTo>
                  <a:lnTo>
                    <a:pt x="1907219" y="76994"/>
                  </a:lnTo>
                  <a:lnTo>
                    <a:pt x="1923061" y="102791"/>
                  </a:lnTo>
                  <a:lnTo>
                    <a:pt x="1917516" y="105172"/>
                  </a:lnTo>
                  <a:lnTo>
                    <a:pt x="1912368" y="107156"/>
                  </a:lnTo>
                  <a:lnTo>
                    <a:pt x="1924249" y="102791"/>
                  </a:lnTo>
                  <a:lnTo>
                    <a:pt x="1935734" y="99219"/>
                  </a:lnTo>
                  <a:lnTo>
                    <a:pt x="1945239" y="96044"/>
                  </a:lnTo>
                  <a:lnTo>
                    <a:pt x="1961080" y="92869"/>
                  </a:lnTo>
                  <a:lnTo>
                    <a:pt x="1969001" y="91281"/>
                  </a:lnTo>
                  <a:lnTo>
                    <a:pt x="1977317" y="89694"/>
                  </a:lnTo>
                  <a:lnTo>
                    <a:pt x="1979297" y="89694"/>
                  </a:lnTo>
                  <a:lnTo>
                    <a:pt x="1994347" y="88106"/>
                  </a:lnTo>
                  <a:lnTo>
                    <a:pt x="2009792" y="87709"/>
                  </a:lnTo>
                  <a:lnTo>
                    <a:pt x="2013752" y="87709"/>
                  </a:lnTo>
                  <a:lnTo>
                    <a:pt x="2019693" y="87709"/>
                  </a:lnTo>
                  <a:lnTo>
                    <a:pt x="2031970" y="88503"/>
                  </a:lnTo>
                  <a:lnTo>
                    <a:pt x="2043455" y="89297"/>
                  </a:lnTo>
                  <a:lnTo>
                    <a:pt x="2034346" y="88503"/>
                  </a:lnTo>
                  <a:lnTo>
                    <a:pt x="2038306" y="72628"/>
                  </a:lnTo>
                  <a:lnTo>
                    <a:pt x="2066028" y="0"/>
                  </a:lnTo>
                  <a:close/>
                </a:path>
              </a:pathLst>
            </a:custGeom>
            <a:solidFill>
              <a:srgbClr val="D53352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/>
            <a:p>
              <a:pPr algn="ctr" defTabSz="609585">
                <a:defRPr/>
              </a:pPr>
              <a:endParaRPr lang="zh-CN" altLang="en-US" dirty="0">
                <a:solidFill>
                  <a:srgbClr val="FF6FB5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27" name="MH_Other_10">
              <a:extLst>
                <a:ext uri="{FF2B5EF4-FFF2-40B4-BE49-F238E27FC236}">
                  <a16:creationId xmlns:a16="http://schemas.microsoft.com/office/drawing/2014/main" id="{433DF5F6-2ACD-4B4D-BE63-760E7756B699}"/>
                </a:ext>
              </a:extLst>
            </p:cNvPr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>
              <a:off x="7389871" y="2627594"/>
              <a:ext cx="646570" cy="583928"/>
            </a:xfrm>
            <a:custGeom>
              <a:avLst/>
              <a:gdLst>
                <a:gd name="T0" fmla="*/ 489274 w 2228850"/>
                <a:gd name="T1" fmla="*/ 1171178 h 2019300"/>
                <a:gd name="T2" fmla="*/ 683136 w 2228850"/>
                <a:gd name="T3" fmla="*/ 1519238 h 2019300"/>
                <a:gd name="T4" fmla="*/ 1056587 w 2228850"/>
                <a:gd name="T5" fmla="*/ 1377950 h 2019300"/>
                <a:gd name="T6" fmla="*/ 970559 w 2228850"/>
                <a:gd name="T7" fmla="*/ 988219 h 2019300"/>
                <a:gd name="T8" fmla="*/ 1033990 w 2228850"/>
                <a:gd name="T9" fmla="*/ 962025 h 2019300"/>
                <a:gd name="T10" fmla="*/ 1091871 w 2228850"/>
                <a:gd name="T11" fmla="*/ 1437085 h 2019300"/>
                <a:gd name="T12" fmla="*/ 629616 w 2228850"/>
                <a:gd name="T13" fmla="*/ 1562498 h 2019300"/>
                <a:gd name="T14" fmla="*/ 438529 w 2228850"/>
                <a:gd name="T15" fmla="*/ 1123950 h 2019300"/>
                <a:gd name="T16" fmla="*/ 761603 w 2228850"/>
                <a:gd name="T17" fmla="*/ 832840 h 2019300"/>
                <a:gd name="T18" fmla="*/ 421481 w 2228850"/>
                <a:gd name="T19" fmla="*/ 1071482 h 2019300"/>
                <a:gd name="T20" fmla="*/ 410369 w 2228850"/>
                <a:gd name="T21" fmla="*/ 1364523 h 2019300"/>
                <a:gd name="T22" fmla="*/ 723503 w 2228850"/>
                <a:gd name="T23" fmla="*/ 1626196 h 2019300"/>
                <a:gd name="T24" fmla="*/ 1080294 w 2228850"/>
                <a:gd name="T25" fmla="*/ 1505088 h 2019300"/>
                <a:gd name="T26" fmla="*/ 1187053 w 2228850"/>
                <a:gd name="T27" fmla="*/ 1194972 h 2019300"/>
                <a:gd name="T28" fmla="*/ 939403 w 2228850"/>
                <a:gd name="T29" fmla="*/ 861826 h 2019300"/>
                <a:gd name="T30" fmla="*/ 989013 w 2228850"/>
                <a:gd name="T31" fmla="*/ 477060 h 2019300"/>
                <a:gd name="T32" fmla="*/ 1144985 w 2228850"/>
                <a:gd name="T33" fmla="*/ 702599 h 2019300"/>
                <a:gd name="T34" fmla="*/ 1411685 w 2228850"/>
                <a:gd name="T35" fmla="*/ 749454 h 2019300"/>
                <a:gd name="T36" fmla="*/ 1373188 w 2228850"/>
                <a:gd name="T37" fmla="*/ 975390 h 2019300"/>
                <a:gd name="T38" fmla="*/ 1560116 w 2228850"/>
                <a:gd name="T39" fmla="*/ 1219194 h 2019300"/>
                <a:gd name="T40" fmla="*/ 1448991 w 2228850"/>
                <a:gd name="T41" fmla="*/ 1425673 h 2019300"/>
                <a:gd name="T42" fmla="*/ 1267222 w 2228850"/>
                <a:gd name="T43" fmla="*/ 1667095 h 2019300"/>
                <a:gd name="T44" fmla="*/ 1175544 w 2228850"/>
                <a:gd name="T45" fmla="*/ 1906134 h 2019300"/>
                <a:gd name="T46" fmla="*/ 894953 w 2228850"/>
                <a:gd name="T47" fmla="*/ 1860470 h 2019300"/>
                <a:gd name="T48" fmla="*/ 731044 w 2228850"/>
                <a:gd name="T49" fmla="*/ 2017315 h 2019300"/>
                <a:gd name="T50" fmla="*/ 570309 w 2228850"/>
                <a:gd name="T51" fmla="*/ 1831881 h 2019300"/>
                <a:gd name="T52" fmla="*/ 246459 w 2228850"/>
                <a:gd name="T53" fmla="*/ 1787805 h 2019300"/>
                <a:gd name="T54" fmla="*/ 203994 w 2228850"/>
                <a:gd name="T55" fmla="*/ 1546781 h 2019300"/>
                <a:gd name="T56" fmla="*/ 137715 w 2228850"/>
                <a:gd name="T57" fmla="*/ 1259695 h 2019300"/>
                <a:gd name="T58" fmla="*/ 29369 w 2228850"/>
                <a:gd name="T59" fmla="*/ 1034157 h 2019300"/>
                <a:gd name="T60" fmla="*/ 249634 w 2228850"/>
                <a:gd name="T61" fmla="*/ 888430 h 2019300"/>
                <a:gd name="T62" fmla="*/ 288925 w 2228850"/>
                <a:gd name="T63" fmla="*/ 622390 h 2019300"/>
                <a:gd name="T64" fmla="*/ 517128 w 2228850"/>
                <a:gd name="T65" fmla="*/ 653759 h 2019300"/>
                <a:gd name="T66" fmla="*/ 775097 w 2228850"/>
                <a:gd name="T67" fmla="*/ 462766 h 2019300"/>
                <a:gd name="T68" fmla="*/ 1636253 w 2228850"/>
                <a:gd name="T69" fmla="*/ 339029 h 2019300"/>
                <a:gd name="T70" fmla="*/ 1653303 w 2228850"/>
                <a:gd name="T71" fmla="*/ 573804 h 2019300"/>
                <a:gd name="T72" fmla="*/ 1888031 w 2228850"/>
                <a:gd name="T73" fmla="*/ 591283 h 2019300"/>
                <a:gd name="T74" fmla="*/ 1938387 w 2228850"/>
                <a:gd name="T75" fmla="*/ 361275 h 2019300"/>
                <a:gd name="T76" fmla="*/ 1832918 w 2228850"/>
                <a:gd name="T77" fmla="*/ 242894 h 2019300"/>
                <a:gd name="T78" fmla="*/ 1989536 w 2228850"/>
                <a:gd name="T79" fmla="*/ 468135 h 2019300"/>
                <a:gd name="T80" fmla="*/ 1791285 w 2228850"/>
                <a:gd name="T81" fmla="*/ 656829 h 2019300"/>
                <a:gd name="T82" fmla="*/ 1574399 w 2228850"/>
                <a:gd name="T83" fmla="*/ 489587 h 2019300"/>
                <a:gd name="T84" fmla="*/ 1708020 w 2228850"/>
                <a:gd name="T85" fmla="*/ 248853 h 2019300"/>
                <a:gd name="T86" fmla="*/ 1575304 w 2228850"/>
                <a:gd name="T87" fmla="*/ 344885 h 2019300"/>
                <a:gd name="T88" fmla="*/ 1650744 w 2228850"/>
                <a:gd name="T89" fmla="*/ 635794 h 2019300"/>
                <a:gd name="T90" fmla="*/ 1949723 w 2228850"/>
                <a:gd name="T91" fmla="*/ 603250 h 2019300"/>
                <a:gd name="T92" fmla="*/ 1960841 w 2228850"/>
                <a:gd name="T93" fmla="*/ 303213 h 2019300"/>
                <a:gd name="T94" fmla="*/ 1737698 w 2228850"/>
                <a:gd name="T95" fmla="*/ 39687 h 2019300"/>
                <a:gd name="T96" fmla="*/ 1949326 w 2228850"/>
                <a:gd name="T97" fmla="*/ 34131 h 2019300"/>
                <a:gd name="T98" fmla="*/ 2021193 w 2228850"/>
                <a:gd name="T99" fmla="*/ 167481 h 2019300"/>
                <a:gd name="T100" fmla="*/ 2207807 w 2228850"/>
                <a:gd name="T101" fmla="*/ 295275 h 2019300"/>
                <a:gd name="T102" fmla="*/ 2145072 w 2228850"/>
                <a:gd name="T103" fmla="*/ 494904 h 2019300"/>
                <a:gd name="T104" fmla="*/ 2146661 w 2228850"/>
                <a:gd name="T105" fmla="*/ 713979 h 2019300"/>
                <a:gd name="T106" fmla="*/ 1938606 w 2228850"/>
                <a:gd name="T107" fmla="*/ 781447 h 2019300"/>
                <a:gd name="T108" fmla="*/ 1834182 w 2228850"/>
                <a:gd name="T109" fmla="*/ 887413 h 2019300"/>
                <a:gd name="T110" fmla="*/ 1618186 w 2228850"/>
                <a:gd name="T111" fmla="*/ 854076 h 2019300"/>
                <a:gd name="T112" fmla="*/ 1542349 w 2228850"/>
                <a:gd name="T113" fmla="*/ 733822 h 2019300"/>
                <a:gd name="T114" fmla="*/ 1362882 w 2228850"/>
                <a:gd name="T115" fmla="*/ 615157 h 2019300"/>
                <a:gd name="T116" fmla="*/ 1414895 w 2228850"/>
                <a:gd name="T117" fmla="*/ 452835 h 2019300"/>
                <a:gd name="T118" fmla="*/ 1395837 w 2228850"/>
                <a:gd name="T119" fmla="*/ 209947 h 2019300"/>
                <a:gd name="T120" fmla="*/ 1619377 w 2228850"/>
                <a:gd name="T121" fmla="*/ 118269 h 2019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28850" h="2019300">
                  <a:moveTo>
                    <a:pt x="788194" y="927497"/>
                  </a:moveTo>
                  <a:lnTo>
                    <a:pt x="772732" y="927894"/>
                  </a:lnTo>
                  <a:lnTo>
                    <a:pt x="756875" y="929085"/>
                  </a:lnTo>
                  <a:lnTo>
                    <a:pt x="741810" y="931069"/>
                  </a:lnTo>
                  <a:lnTo>
                    <a:pt x="726745" y="933847"/>
                  </a:lnTo>
                  <a:lnTo>
                    <a:pt x="711680" y="937022"/>
                  </a:lnTo>
                  <a:lnTo>
                    <a:pt x="697408" y="940991"/>
                  </a:lnTo>
                  <a:lnTo>
                    <a:pt x="683136" y="945753"/>
                  </a:lnTo>
                  <a:lnTo>
                    <a:pt x="669260" y="951706"/>
                  </a:lnTo>
                  <a:lnTo>
                    <a:pt x="655781" y="957660"/>
                  </a:lnTo>
                  <a:lnTo>
                    <a:pt x="642698" y="964406"/>
                  </a:lnTo>
                  <a:lnTo>
                    <a:pt x="630012" y="971947"/>
                  </a:lnTo>
                  <a:lnTo>
                    <a:pt x="617326" y="979488"/>
                  </a:lnTo>
                  <a:lnTo>
                    <a:pt x="605432" y="988219"/>
                  </a:lnTo>
                  <a:lnTo>
                    <a:pt x="593936" y="997347"/>
                  </a:lnTo>
                  <a:lnTo>
                    <a:pt x="583232" y="1006872"/>
                  </a:lnTo>
                  <a:lnTo>
                    <a:pt x="572131" y="1016794"/>
                  </a:lnTo>
                  <a:lnTo>
                    <a:pt x="562220" y="1027510"/>
                  </a:lnTo>
                  <a:lnTo>
                    <a:pt x="552705" y="1038622"/>
                  </a:lnTo>
                  <a:lnTo>
                    <a:pt x="543587" y="1050132"/>
                  </a:lnTo>
                  <a:lnTo>
                    <a:pt x="535262" y="1062038"/>
                  </a:lnTo>
                  <a:lnTo>
                    <a:pt x="526936" y="1074341"/>
                  </a:lnTo>
                  <a:lnTo>
                    <a:pt x="519800" y="1087438"/>
                  </a:lnTo>
                  <a:lnTo>
                    <a:pt x="513061" y="1100535"/>
                  </a:lnTo>
                  <a:lnTo>
                    <a:pt x="507114" y="1114028"/>
                  </a:lnTo>
                  <a:lnTo>
                    <a:pt x="501564" y="1127522"/>
                  </a:lnTo>
                  <a:lnTo>
                    <a:pt x="496806" y="1142207"/>
                  </a:lnTo>
                  <a:lnTo>
                    <a:pt x="492842" y="1156494"/>
                  </a:lnTo>
                  <a:lnTo>
                    <a:pt x="489274" y="1171178"/>
                  </a:lnTo>
                  <a:lnTo>
                    <a:pt x="486499" y="1186260"/>
                  </a:lnTo>
                  <a:lnTo>
                    <a:pt x="484517" y="1201341"/>
                  </a:lnTo>
                  <a:lnTo>
                    <a:pt x="483327" y="1216819"/>
                  </a:lnTo>
                  <a:lnTo>
                    <a:pt x="482931" y="1232694"/>
                  </a:lnTo>
                  <a:lnTo>
                    <a:pt x="483327" y="1248172"/>
                  </a:lnTo>
                  <a:lnTo>
                    <a:pt x="484517" y="1263650"/>
                  </a:lnTo>
                  <a:lnTo>
                    <a:pt x="486499" y="1279129"/>
                  </a:lnTo>
                  <a:lnTo>
                    <a:pt x="489274" y="1294210"/>
                  </a:lnTo>
                  <a:lnTo>
                    <a:pt x="492842" y="1308894"/>
                  </a:lnTo>
                  <a:lnTo>
                    <a:pt x="496806" y="1323579"/>
                  </a:lnTo>
                  <a:lnTo>
                    <a:pt x="501564" y="1337469"/>
                  </a:lnTo>
                  <a:lnTo>
                    <a:pt x="507114" y="1351360"/>
                  </a:lnTo>
                  <a:lnTo>
                    <a:pt x="513061" y="1365250"/>
                  </a:lnTo>
                  <a:lnTo>
                    <a:pt x="519800" y="1377950"/>
                  </a:lnTo>
                  <a:lnTo>
                    <a:pt x="526936" y="1390650"/>
                  </a:lnTo>
                  <a:lnTo>
                    <a:pt x="535262" y="1402954"/>
                  </a:lnTo>
                  <a:lnTo>
                    <a:pt x="543587" y="1415257"/>
                  </a:lnTo>
                  <a:lnTo>
                    <a:pt x="552705" y="1426766"/>
                  </a:lnTo>
                  <a:lnTo>
                    <a:pt x="562220" y="1437879"/>
                  </a:lnTo>
                  <a:lnTo>
                    <a:pt x="572131" y="1448197"/>
                  </a:lnTo>
                  <a:lnTo>
                    <a:pt x="583232" y="1458516"/>
                  </a:lnTo>
                  <a:lnTo>
                    <a:pt x="593936" y="1468041"/>
                  </a:lnTo>
                  <a:lnTo>
                    <a:pt x="605432" y="1477169"/>
                  </a:lnTo>
                  <a:lnTo>
                    <a:pt x="617326" y="1485504"/>
                  </a:lnTo>
                  <a:lnTo>
                    <a:pt x="630012" y="1493441"/>
                  </a:lnTo>
                  <a:lnTo>
                    <a:pt x="642698" y="1500585"/>
                  </a:lnTo>
                  <a:lnTo>
                    <a:pt x="655781" y="1507729"/>
                  </a:lnTo>
                  <a:lnTo>
                    <a:pt x="669260" y="1513682"/>
                  </a:lnTo>
                  <a:lnTo>
                    <a:pt x="683136" y="1519238"/>
                  </a:lnTo>
                  <a:lnTo>
                    <a:pt x="697408" y="1524001"/>
                  </a:lnTo>
                  <a:lnTo>
                    <a:pt x="711680" y="1527969"/>
                  </a:lnTo>
                  <a:lnTo>
                    <a:pt x="726745" y="1531541"/>
                  </a:lnTo>
                  <a:lnTo>
                    <a:pt x="741810" y="1534319"/>
                  </a:lnTo>
                  <a:lnTo>
                    <a:pt x="756875" y="1536304"/>
                  </a:lnTo>
                  <a:lnTo>
                    <a:pt x="772732" y="1537494"/>
                  </a:lnTo>
                  <a:lnTo>
                    <a:pt x="788194" y="1537891"/>
                  </a:lnTo>
                  <a:lnTo>
                    <a:pt x="803655" y="1537494"/>
                  </a:lnTo>
                  <a:lnTo>
                    <a:pt x="819513" y="1536304"/>
                  </a:lnTo>
                  <a:lnTo>
                    <a:pt x="834578" y="1534319"/>
                  </a:lnTo>
                  <a:lnTo>
                    <a:pt x="849643" y="1531541"/>
                  </a:lnTo>
                  <a:lnTo>
                    <a:pt x="864708" y="1527969"/>
                  </a:lnTo>
                  <a:lnTo>
                    <a:pt x="878980" y="1524001"/>
                  </a:lnTo>
                  <a:lnTo>
                    <a:pt x="892855" y="1519238"/>
                  </a:lnTo>
                  <a:lnTo>
                    <a:pt x="907127" y="1513682"/>
                  </a:lnTo>
                  <a:lnTo>
                    <a:pt x="920606" y="1507729"/>
                  </a:lnTo>
                  <a:lnTo>
                    <a:pt x="933689" y="1500585"/>
                  </a:lnTo>
                  <a:lnTo>
                    <a:pt x="946772" y="1493441"/>
                  </a:lnTo>
                  <a:lnTo>
                    <a:pt x="958665" y="1485504"/>
                  </a:lnTo>
                  <a:lnTo>
                    <a:pt x="970559" y="1477169"/>
                  </a:lnTo>
                  <a:lnTo>
                    <a:pt x="982056" y="1468041"/>
                  </a:lnTo>
                  <a:lnTo>
                    <a:pt x="993552" y="1458516"/>
                  </a:lnTo>
                  <a:lnTo>
                    <a:pt x="1003860" y="1448197"/>
                  </a:lnTo>
                  <a:lnTo>
                    <a:pt x="1014168" y="1437879"/>
                  </a:lnTo>
                  <a:lnTo>
                    <a:pt x="1023682" y="1426766"/>
                  </a:lnTo>
                  <a:lnTo>
                    <a:pt x="1032404" y="1415257"/>
                  </a:lnTo>
                  <a:lnTo>
                    <a:pt x="1041522" y="1402954"/>
                  </a:lnTo>
                  <a:lnTo>
                    <a:pt x="1049055" y="1390650"/>
                  </a:lnTo>
                  <a:lnTo>
                    <a:pt x="1056587" y="1377950"/>
                  </a:lnTo>
                  <a:lnTo>
                    <a:pt x="1063327" y="1365250"/>
                  </a:lnTo>
                  <a:lnTo>
                    <a:pt x="1069273" y="1351360"/>
                  </a:lnTo>
                  <a:lnTo>
                    <a:pt x="1074824" y="1337469"/>
                  </a:lnTo>
                  <a:lnTo>
                    <a:pt x="1079581" y="1323579"/>
                  </a:lnTo>
                  <a:lnTo>
                    <a:pt x="1083942" y="1308894"/>
                  </a:lnTo>
                  <a:lnTo>
                    <a:pt x="1087510" y="1294210"/>
                  </a:lnTo>
                  <a:lnTo>
                    <a:pt x="1089889" y="1279129"/>
                  </a:lnTo>
                  <a:lnTo>
                    <a:pt x="1091871" y="1263650"/>
                  </a:lnTo>
                  <a:lnTo>
                    <a:pt x="1093060" y="1248172"/>
                  </a:lnTo>
                  <a:lnTo>
                    <a:pt x="1093457" y="1232694"/>
                  </a:lnTo>
                  <a:lnTo>
                    <a:pt x="1093060" y="1216819"/>
                  </a:lnTo>
                  <a:lnTo>
                    <a:pt x="1091871" y="1201341"/>
                  </a:lnTo>
                  <a:lnTo>
                    <a:pt x="1089889" y="1186260"/>
                  </a:lnTo>
                  <a:lnTo>
                    <a:pt x="1087510" y="1171178"/>
                  </a:lnTo>
                  <a:lnTo>
                    <a:pt x="1083942" y="1156494"/>
                  </a:lnTo>
                  <a:lnTo>
                    <a:pt x="1079581" y="1142207"/>
                  </a:lnTo>
                  <a:lnTo>
                    <a:pt x="1074824" y="1127522"/>
                  </a:lnTo>
                  <a:lnTo>
                    <a:pt x="1069273" y="1114028"/>
                  </a:lnTo>
                  <a:lnTo>
                    <a:pt x="1063327" y="1100535"/>
                  </a:lnTo>
                  <a:lnTo>
                    <a:pt x="1056587" y="1087438"/>
                  </a:lnTo>
                  <a:lnTo>
                    <a:pt x="1049055" y="1074341"/>
                  </a:lnTo>
                  <a:lnTo>
                    <a:pt x="1041522" y="1062038"/>
                  </a:lnTo>
                  <a:lnTo>
                    <a:pt x="1032404" y="1050132"/>
                  </a:lnTo>
                  <a:lnTo>
                    <a:pt x="1023682" y="1038622"/>
                  </a:lnTo>
                  <a:lnTo>
                    <a:pt x="1014168" y="1027510"/>
                  </a:lnTo>
                  <a:lnTo>
                    <a:pt x="1003860" y="1016794"/>
                  </a:lnTo>
                  <a:lnTo>
                    <a:pt x="993552" y="1006872"/>
                  </a:lnTo>
                  <a:lnTo>
                    <a:pt x="982056" y="997347"/>
                  </a:lnTo>
                  <a:lnTo>
                    <a:pt x="970559" y="988219"/>
                  </a:lnTo>
                  <a:lnTo>
                    <a:pt x="958665" y="979488"/>
                  </a:lnTo>
                  <a:lnTo>
                    <a:pt x="946772" y="971947"/>
                  </a:lnTo>
                  <a:lnTo>
                    <a:pt x="933689" y="964406"/>
                  </a:lnTo>
                  <a:lnTo>
                    <a:pt x="920606" y="957660"/>
                  </a:lnTo>
                  <a:lnTo>
                    <a:pt x="907127" y="951706"/>
                  </a:lnTo>
                  <a:lnTo>
                    <a:pt x="892855" y="945753"/>
                  </a:lnTo>
                  <a:lnTo>
                    <a:pt x="878980" y="940991"/>
                  </a:lnTo>
                  <a:lnTo>
                    <a:pt x="864708" y="937022"/>
                  </a:lnTo>
                  <a:lnTo>
                    <a:pt x="849643" y="933847"/>
                  </a:lnTo>
                  <a:lnTo>
                    <a:pt x="834578" y="931069"/>
                  </a:lnTo>
                  <a:lnTo>
                    <a:pt x="819513" y="929085"/>
                  </a:lnTo>
                  <a:lnTo>
                    <a:pt x="803655" y="927894"/>
                  </a:lnTo>
                  <a:lnTo>
                    <a:pt x="788194" y="927497"/>
                  </a:lnTo>
                  <a:close/>
                  <a:moveTo>
                    <a:pt x="788194" y="866775"/>
                  </a:moveTo>
                  <a:lnTo>
                    <a:pt x="806827" y="867569"/>
                  </a:lnTo>
                  <a:lnTo>
                    <a:pt x="825460" y="868760"/>
                  </a:lnTo>
                  <a:lnTo>
                    <a:pt x="843696" y="871141"/>
                  </a:lnTo>
                  <a:lnTo>
                    <a:pt x="861933" y="874316"/>
                  </a:lnTo>
                  <a:lnTo>
                    <a:pt x="879773" y="878285"/>
                  </a:lnTo>
                  <a:lnTo>
                    <a:pt x="896820" y="883444"/>
                  </a:lnTo>
                  <a:lnTo>
                    <a:pt x="913867" y="889000"/>
                  </a:lnTo>
                  <a:lnTo>
                    <a:pt x="930518" y="895350"/>
                  </a:lnTo>
                  <a:lnTo>
                    <a:pt x="947168" y="903288"/>
                  </a:lnTo>
                  <a:lnTo>
                    <a:pt x="962630" y="911225"/>
                  </a:lnTo>
                  <a:lnTo>
                    <a:pt x="977695" y="919956"/>
                  </a:lnTo>
                  <a:lnTo>
                    <a:pt x="992760" y="929481"/>
                  </a:lnTo>
                  <a:lnTo>
                    <a:pt x="1007032" y="939403"/>
                  </a:lnTo>
                  <a:lnTo>
                    <a:pt x="1020907" y="950516"/>
                  </a:lnTo>
                  <a:lnTo>
                    <a:pt x="1033990" y="962025"/>
                  </a:lnTo>
                  <a:lnTo>
                    <a:pt x="1047073" y="973931"/>
                  </a:lnTo>
                  <a:lnTo>
                    <a:pt x="1058966" y="986631"/>
                  </a:lnTo>
                  <a:lnTo>
                    <a:pt x="1070463" y="1000125"/>
                  </a:lnTo>
                  <a:lnTo>
                    <a:pt x="1081167" y="1014016"/>
                  </a:lnTo>
                  <a:lnTo>
                    <a:pt x="1091871" y="1027906"/>
                  </a:lnTo>
                  <a:lnTo>
                    <a:pt x="1100989" y="1042988"/>
                  </a:lnTo>
                  <a:lnTo>
                    <a:pt x="1109711" y="1058466"/>
                  </a:lnTo>
                  <a:lnTo>
                    <a:pt x="1118036" y="1073944"/>
                  </a:lnTo>
                  <a:lnTo>
                    <a:pt x="1125172" y="1090613"/>
                  </a:lnTo>
                  <a:lnTo>
                    <a:pt x="1131912" y="1106885"/>
                  </a:lnTo>
                  <a:lnTo>
                    <a:pt x="1137859" y="1123950"/>
                  </a:lnTo>
                  <a:lnTo>
                    <a:pt x="1142616" y="1141413"/>
                  </a:lnTo>
                  <a:lnTo>
                    <a:pt x="1146580" y="1158875"/>
                  </a:lnTo>
                  <a:lnTo>
                    <a:pt x="1149752" y="1176735"/>
                  </a:lnTo>
                  <a:lnTo>
                    <a:pt x="1152131" y="1195388"/>
                  </a:lnTo>
                  <a:lnTo>
                    <a:pt x="1153716" y="1213644"/>
                  </a:lnTo>
                  <a:lnTo>
                    <a:pt x="1154113" y="1232694"/>
                  </a:lnTo>
                  <a:lnTo>
                    <a:pt x="1153716" y="1251347"/>
                  </a:lnTo>
                  <a:lnTo>
                    <a:pt x="1152131" y="1270000"/>
                  </a:lnTo>
                  <a:lnTo>
                    <a:pt x="1149752" y="1288257"/>
                  </a:lnTo>
                  <a:lnTo>
                    <a:pt x="1146580" y="1306116"/>
                  </a:lnTo>
                  <a:lnTo>
                    <a:pt x="1142616" y="1324372"/>
                  </a:lnTo>
                  <a:lnTo>
                    <a:pt x="1137859" y="1341438"/>
                  </a:lnTo>
                  <a:lnTo>
                    <a:pt x="1131912" y="1358107"/>
                  </a:lnTo>
                  <a:lnTo>
                    <a:pt x="1125172" y="1375172"/>
                  </a:lnTo>
                  <a:lnTo>
                    <a:pt x="1118036" y="1391047"/>
                  </a:lnTo>
                  <a:lnTo>
                    <a:pt x="1109711" y="1406922"/>
                  </a:lnTo>
                  <a:lnTo>
                    <a:pt x="1100989" y="1422401"/>
                  </a:lnTo>
                  <a:lnTo>
                    <a:pt x="1091871" y="1437085"/>
                  </a:lnTo>
                  <a:lnTo>
                    <a:pt x="1081167" y="1451372"/>
                  </a:lnTo>
                  <a:lnTo>
                    <a:pt x="1070463" y="1465660"/>
                  </a:lnTo>
                  <a:lnTo>
                    <a:pt x="1058966" y="1478757"/>
                  </a:lnTo>
                  <a:lnTo>
                    <a:pt x="1047073" y="1491060"/>
                  </a:lnTo>
                  <a:lnTo>
                    <a:pt x="1033990" y="1503760"/>
                  </a:lnTo>
                  <a:lnTo>
                    <a:pt x="1020907" y="1514872"/>
                  </a:lnTo>
                  <a:lnTo>
                    <a:pt x="1007032" y="1525588"/>
                  </a:lnTo>
                  <a:lnTo>
                    <a:pt x="992760" y="1535907"/>
                  </a:lnTo>
                  <a:lnTo>
                    <a:pt x="977695" y="1545432"/>
                  </a:lnTo>
                  <a:lnTo>
                    <a:pt x="962630" y="1554560"/>
                  </a:lnTo>
                  <a:lnTo>
                    <a:pt x="947168" y="1562498"/>
                  </a:lnTo>
                  <a:lnTo>
                    <a:pt x="930518" y="1569641"/>
                  </a:lnTo>
                  <a:lnTo>
                    <a:pt x="913867" y="1576388"/>
                  </a:lnTo>
                  <a:lnTo>
                    <a:pt x="896820" y="1581944"/>
                  </a:lnTo>
                  <a:lnTo>
                    <a:pt x="879773" y="1586707"/>
                  </a:lnTo>
                  <a:lnTo>
                    <a:pt x="861933" y="1590676"/>
                  </a:lnTo>
                  <a:lnTo>
                    <a:pt x="843696" y="1594248"/>
                  </a:lnTo>
                  <a:lnTo>
                    <a:pt x="825460" y="1596629"/>
                  </a:lnTo>
                  <a:lnTo>
                    <a:pt x="806827" y="1598216"/>
                  </a:lnTo>
                  <a:lnTo>
                    <a:pt x="788194" y="1598613"/>
                  </a:lnTo>
                  <a:lnTo>
                    <a:pt x="769561" y="1598216"/>
                  </a:lnTo>
                  <a:lnTo>
                    <a:pt x="750531" y="1596629"/>
                  </a:lnTo>
                  <a:lnTo>
                    <a:pt x="732295" y="1594248"/>
                  </a:lnTo>
                  <a:lnTo>
                    <a:pt x="714058" y="1590676"/>
                  </a:lnTo>
                  <a:lnTo>
                    <a:pt x="696615" y="1586707"/>
                  </a:lnTo>
                  <a:lnTo>
                    <a:pt x="679568" y="1581944"/>
                  </a:lnTo>
                  <a:lnTo>
                    <a:pt x="662124" y="1576388"/>
                  </a:lnTo>
                  <a:lnTo>
                    <a:pt x="645870" y="1569641"/>
                  </a:lnTo>
                  <a:lnTo>
                    <a:pt x="629616" y="1562498"/>
                  </a:lnTo>
                  <a:lnTo>
                    <a:pt x="613758" y="1554560"/>
                  </a:lnTo>
                  <a:lnTo>
                    <a:pt x="598296" y="1545432"/>
                  </a:lnTo>
                  <a:lnTo>
                    <a:pt x="583628" y="1535907"/>
                  </a:lnTo>
                  <a:lnTo>
                    <a:pt x="568960" y="1525588"/>
                  </a:lnTo>
                  <a:lnTo>
                    <a:pt x="555480" y="1514872"/>
                  </a:lnTo>
                  <a:lnTo>
                    <a:pt x="542398" y="1503760"/>
                  </a:lnTo>
                  <a:lnTo>
                    <a:pt x="529315" y="1491060"/>
                  </a:lnTo>
                  <a:lnTo>
                    <a:pt x="517025" y="1478757"/>
                  </a:lnTo>
                  <a:lnTo>
                    <a:pt x="505925" y="1465660"/>
                  </a:lnTo>
                  <a:lnTo>
                    <a:pt x="494824" y="1451372"/>
                  </a:lnTo>
                  <a:lnTo>
                    <a:pt x="484517" y="1437085"/>
                  </a:lnTo>
                  <a:lnTo>
                    <a:pt x="475002" y="1422401"/>
                  </a:lnTo>
                  <a:lnTo>
                    <a:pt x="466280" y="1406922"/>
                  </a:lnTo>
                  <a:lnTo>
                    <a:pt x="458351" y="1391047"/>
                  </a:lnTo>
                  <a:lnTo>
                    <a:pt x="451215" y="1375172"/>
                  </a:lnTo>
                  <a:lnTo>
                    <a:pt x="444476" y="1358107"/>
                  </a:lnTo>
                  <a:lnTo>
                    <a:pt x="438529" y="1341438"/>
                  </a:lnTo>
                  <a:lnTo>
                    <a:pt x="433375" y="1324372"/>
                  </a:lnTo>
                  <a:lnTo>
                    <a:pt x="429411" y="1306116"/>
                  </a:lnTo>
                  <a:lnTo>
                    <a:pt x="426239" y="1288257"/>
                  </a:lnTo>
                  <a:lnTo>
                    <a:pt x="423861" y="1270000"/>
                  </a:lnTo>
                  <a:lnTo>
                    <a:pt x="422671" y="1251347"/>
                  </a:lnTo>
                  <a:lnTo>
                    <a:pt x="422275" y="1232694"/>
                  </a:lnTo>
                  <a:lnTo>
                    <a:pt x="422671" y="1213644"/>
                  </a:lnTo>
                  <a:lnTo>
                    <a:pt x="423861" y="1195388"/>
                  </a:lnTo>
                  <a:lnTo>
                    <a:pt x="426239" y="1176735"/>
                  </a:lnTo>
                  <a:lnTo>
                    <a:pt x="429411" y="1158875"/>
                  </a:lnTo>
                  <a:lnTo>
                    <a:pt x="433375" y="1141413"/>
                  </a:lnTo>
                  <a:lnTo>
                    <a:pt x="438529" y="1123950"/>
                  </a:lnTo>
                  <a:lnTo>
                    <a:pt x="444476" y="1106885"/>
                  </a:lnTo>
                  <a:lnTo>
                    <a:pt x="451215" y="1090613"/>
                  </a:lnTo>
                  <a:lnTo>
                    <a:pt x="458351" y="1073944"/>
                  </a:lnTo>
                  <a:lnTo>
                    <a:pt x="466280" y="1058466"/>
                  </a:lnTo>
                  <a:lnTo>
                    <a:pt x="475002" y="1042988"/>
                  </a:lnTo>
                  <a:lnTo>
                    <a:pt x="484517" y="1027906"/>
                  </a:lnTo>
                  <a:lnTo>
                    <a:pt x="494824" y="1014016"/>
                  </a:lnTo>
                  <a:lnTo>
                    <a:pt x="505925" y="1000125"/>
                  </a:lnTo>
                  <a:lnTo>
                    <a:pt x="517025" y="986631"/>
                  </a:lnTo>
                  <a:lnTo>
                    <a:pt x="529315" y="973931"/>
                  </a:lnTo>
                  <a:lnTo>
                    <a:pt x="542398" y="962025"/>
                  </a:lnTo>
                  <a:lnTo>
                    <a:pt x="555480" y="950516"/>
                  </a:lnTo>
                  <a:lnTo>
                    <a:pt x="568960" y="939403"/>
                  </a:lnTo>
                  <a:lnTo>
                    <a:pt x="583628" y="929481"/>
                  </a:lnTo>
                  <a:lnTo>
                    <a:pt x="598296" y="919956"/>
                  </a:lnTo>
                  <a:lnTo>
                    <a:pt x="613758" y="911225"/>
                  </a:lnTo>
                  <a:lnTo>
                    <a:pt x="629616" y="903288"/>
                  </a:lnTo>
                  <a:lnTo>
                    <a:pt x="645870" y="895350"/>
                  </a:lnTo>
                  <a:lnTo>
                    <a:pt x="662124" y="889000"/>
                  </a:lnTo>
                  <a:lnTo>
                    <a:pt x="679568" y="883444"/>
                  </a:lnTo>
                  <a:lnTo>
                    <a:pt x="696615" y="878285"/>
                  </a:lnTo>
                  <a:lnTo>
                    <a:pt x="714058" y="874316"/>
                  </a:lnTo>
                  <a:lnTo>
                    <a:pt x="732295" y="871141"/>
                  </a:lnTo>
                  <a:lnTo>
                    <a:pt x="750531" y="868760"/>
                  </a:lnTo>
                  <a:lnTo>
                    <a:pt x="769561" y="867569"/>
                  </a:lnTo>
                  <a:lnTo>
                    <a:pt x="788194" y="866775"/>
                  </a:lnTo>
                  <a:close/>
                  <a:moveTo>
                    <a:pt x="781447" y="832045"/>
                  </a:moveTo>
                  <a:lnTo>
                    <a:pt x="771525" y="832443"/>
                  </a:lnTo>
                  <a:lnTo>
                    <a:pt x="761603" y="832840"/>
                  </a:lnTo>
                  <a:lnTo>
                    <a:pt x="751284" y="833634"/>
                  </a:lnTo>
                  <a:lnTo>
                    <a:pt x="741363" y="834428"/>
                  </a:lnTo>
                  <a:lnTo>
                    <a:pt x="731838" y="836016"/>
                  </a:lnTo>
                  <a:lnTo>
                    <a:pt x="721916" y="837207"/>
                  </a:lnTo>
                  <a:lnTo>
                    <a:pt x="711994" y="839193"/>
                  </a:lnTo>
                  <a:lnTo>
                    <a:pt x="702469" y="841178"/>
                  </a:lnTo>
                  <a:lnTo>
                    <a:pt x="692944" y="843164"/>
                  </a:lnTo>
                  <a:lnTo>
                    <a:pt x="683419" y="845546"/>
                  </a:lnTo>
                  <a:lnTo>
                    <a:pt x="674291" y="848326"/>
                  </a:lnTo>
                  <a:lnTo>
                    <a:pt x="655637" y="854282"/>
                  </a:lnTo>
                  <a:lnTo>
                    <a:pt x="637381" y="861429"/>
                  </a:lnTo>
                  <a:lnTo>
                    <a:pt x="619522" y="868973"/>
                  </a:lnTo>
                  <a:lnTo>
                    <a:pt x="602456" y="877709"/>
                  </a:lnTo>
                  <a:lnTo>
                    <a:pt x="585787" y="886842"/>
                  </a:lnTo>
                  <a:lnTo>
                    <a:pt x="569119" y="896769"/>
                  </a:lnTo>
                  <a:lnTo>
                    <a:pt x="553641" y="908284"/>
                  </a:lnTo>
                  <a:lnTo>
                    <a:pt x="538162" y="919799"/>
                  </a:lnTo>
                  <a:lnTo>
                    <a:pt x="523478" y="931711"/>
                  </a:lnTo>
                  <a:lnTo>
                    <a:pt x="509587" y="944815"/>
                  </a:lnTo>
                  <a:lnTo>
                    <a:pt x="496094" y="958712"/>
                  </a:lnTo>
                  <a:lnTo>
                    <a:pt x="482997" y="973007"/>
                  </a:lnTo>
                  <a:lnTo>
                    <a:pt x="470694" y="987699"/>
                  </a:lnTo>
                  <a:lnTo>
                    <a:pt x="459581" y="1003582"/>
                  </a:lnTo>
                  <a:lnTo>
                    <a:pt x="448866" y="1019465"/>
                  </a:lnTo>
                  <a:lnTo>
                    <a:pt x="438547" y="1036142"/>
                  </a:lnTo>
                  <a:lnTo>
                    <a:pt x="434181" y="1045275"/>
                  </a:lnTo>
                  <a:lnTo>
                    <a:pt x="429816" y="1053613"/>
                  </a:lnTo>
                  <a:lnTo>
                    <a:pt x="425450" y="1062349"/>
                  </a:lnTo>
                  <a:lnTo>
                    <a:pt x="421481" y="1071482"/>
                  </a:lnTo>
                  <a:lnTo>
                    <a:pt x="417512" y="1080217"/>
                  </a:lnTo>
                  <a:lnTo>
                    <a:pt x="413941" y="1089747"/>
                  </a:lnTo>
                  <a:lnTo>
                    <a:pt x="410766" y="1098880"/>
                  </a:lnTo>
                  <a:lnTo>
                    <a:pt x="407591" y="1108410"/>
                  </a:lnTo>
                  <a:lnTo>
                    <a:pt x="404416" y="1117940"/>
                  </a:lnTo>
                  <a:lnTo>
                    <a:pt x="402034" y="1127469"/>
                  </a:lnTo>
                  <a:lnTo>
                    <a:pt x="399256" y="1137396"/>
                  </a:lnTo>
                  <a:lnTo>
                    <a:pt x="397272" y="1147323"/>
                  </a:lnTo>
                  <a:lnTo>
                    <a:pt x="395287" y="1157250"/>
                  </a:lnTo>
                  <a:lnTo>
                    <a:pt x="392906" y="1167177"/>
                  </a:lnTo>
                  <a:lnTo>
                    <a:pt x="391319" y="1177104"/>
                  </a:lnTo>
                  <a:lnTo>
                    <a:pt x="390128" y="1187825"/>
                  </a:lnTo>
                  <a:lnTo>
                    <a:pt x="389334" y="1197752"/>
                  </a:lnTo>
                  <a:lnTo>
                    <a:pt x="388541" y="1208076"/>
                  </a:lnTo>
                  <a:lnTo>
                    <a:pt x="388144" y="1218003"/>
                  </a:lnTo>
                  <a:lnTo>
                    <a:pt x="387747" y="1228724"/>
                  </a:lnTo>
                  <a:lnTo>
                    <a:pt x="387747" y="1238650"/>
                  </a:lnTo>
                  <a:lnTo>
                    <a:pt x="388144" y="1248577"/>
                  </a:lnTo>
                  <a:lnTo>
                    <a:pt x="388541" y="1258504"/>
                  </a:lnTo>
                  <a:lnTo>
                    <a:pt x="389334" y="1268431"/>
                  </a:lnTo>
                  <a:lnTo>
                    <a:pt x="390525" y="1278755"/>
                  </a:lnTo>
                  <a:lnTo>
                    <a:pt x="391716" y="1288285"/>
                  </a:lnTo>
                  <a:lnTo>
                    <a:pt x="393303" y="1297815"/>
                  </a:lnTo>
                  <a:lnTo>
                    <a:pt x="395287" y="1307742"/>
                  </a:lnTo>
                  <a:lnTo>
                    <a:pt x="397272" y="1317668"/>
                  </a:lnTo>
                  <a:lnTo>
                    <a:pt x="399653" y="1326801"/>
                  </a:lnTo>
                  <a:lnTo>
                    <a:pt x="402034" y="1336331"/>
                  </a:lnTo>
                  <a:lnTo>
                    <a:pt x="404416" y="1345464"/>
                  </a:lnTo>
                  <a:lnTo>
                    <a:pt x="410369" y="1364523"/>
                  </a:lnTo>
                  <a:lnTo>
                    <a:pt x="417512" y="1382392"/>
                  </a:lnTo>
                  <a:lnTo>
                    <a:pt x="425053" y="1399863"/>
                  </a:lnTo>
                  <a:lnTo>
                    <a:pt x="433387" y="1417334"/>
                  </a:lnTo>
                  <a:lnTo>
                    <a:pt x="443309" y="1434011"/>
                  </a:lnTo>
                  <a:lnTo>
                    <a:pt x="453231" y="1450291"/>
                  </a:lnTo>
                  <a:lnTo>
                    <a:pt x="463947" y="1466174"/>
                  </a:lnTo>
                  <a:lnTo>
                    <a:pt x="475456" y="1481660"/>
                  </a:lnTo>
                  <a:lnTo>
                    <a:pt x="488156" y="1495955"/>
                  </a:lnTo>
                  <a:lnTo>
                    <a:pt x="501253" y="1510250"/>
                  </a:lnTo>
                  <a:lnTo>
                    <a:pt x="514747" y="1523750"/>
                  </a:lnTo>
                  <a:lnTo>
                    <a:pt x="529034" y="1536457"/>
                  </a:lnTo>
                  <a:lnTo>
                    <a:pt x="544116" y="1548766"/>
                  </a:lnTo>
                  <a:lnTo>
                    <a:pt x="559594" y="1560281"/>
                  </a:lnTo>
                  <a:lnTo>
                    <a:pt x="575469" y="1571002"/>
                  </a:lnTo>
                  <a:lnTo>
                    <a:pt x="592534" y="1580532"/>
                  </a:lnTo>
                  <a:lnTo>
                    <a:pt x="601266" y="1585297"/>
                  </a:lnTo>
                  <a:lnTo>
                    <a:pt x="609600" y="1589665"/>
                  </a:lnTo>
                  <a:lnTo>
                    <a:pt x="618331" y="1594430"/>
                  </a:lnTo>
                  <a:lnTo>
                    <a:pt x="627856" y="1598401"/>
                  </a:lnTo>
                  <a:lnTo>
                    <a:pt x="636587" y="1601974"/>
                  </a:lnTo>
                  <a:lnTo>
                    <a:pt x="645716" y="1605548"/>
                  </a:lnTo>
                  <a:lnTo>
                    <a:pt x="655241" y="1609122"/>
                  </a:lnTo>
                  <a:lnTo>
                    <a:pt x="664369" y="1612298"/>
                  </a:lnTo>
                  <a:lnTo>
                    <a:pt x="674291" y="1615078"/>
                  </a:lnTo>
                  <a:lnTo>
                    <a:pt x="683816" y="1617857"/>
                  </a:lnTo>
                  <a:lnTo>
                    <a:pt x="693738" y="1620240"/>
                  </a:lnTo>
                  <a:lnTo>
                    <a:pt x="703263" y="1622622"/>
                  </a:lnTo>
                  <a:lnTo>
                    <a:pt x="713184" y="1624607"/>
                  </a:lnTo>
                  <a:lnTo>
                    <a:pt x="723503" y="1626196"/>
                  </a:lnTo>
                  <a:lnTo>
                    <a:pt x="733822" y="1627784"/>
                  </a:lnTo>
                  <a:lnTo>
                    <a:pt x="743744" y="1628975"/>
                  </a:lnTo>
                  <a:lnTo>
                    <a:pt x="754063" y="1630167"/>
                  </a:lnTo>
                  <a:lnTo>
                    <a:pt x="764778" y="1630961"/>
                  </a:lnTo>
                  <a:lnTo>
                    <a:pt x="774700" y="1631358"/>
                  </a:lnTo>
                  <a:lnTo>
                    <a:pt x="784622" y="1631755"/>
                  </a:lnTo>
                  <a:lnTo>
                    <a:pt x="794941" y="1631755"/>
                  </a:lnTo>
                  <a:lnTo>
                    <a:pt x="804863" y="1631358"/>
                  </a:lnTo>
                  <a:lnTo>
                    <a:pt x="815181" y="1630564"/>
                  </a:lnTo>
                  <a:lnTo>
                    <a:pt x="825103" y="1630167"/>
                  </a:lnTo>
                  <a:lnTo>
                    <a:pt x="834628" y="1628975"/>
                  </a:lnTo>
                  <a:lnTo>
                    <a:pt x="844550" y="1627784"/>
                  </a:lnTo>
                  <a:lnTo>
                    <a:pt x="854472" y="1626196"/>
                  </a:lnTo>
                  <a:lnTo>
                    <a:pt x="864394" y="1624607"/>
                  </a:lnTo>
                  <a:lnTo>
                    <a:pt x="873919" y="1622622"/>
                  </a:lnTo>
                  <a:lnTo>
                    <a:pt x="883444" y="1620240"/>
                  </a:lnTo>
                  <a:lnTo>
                    <a:pt x="892572" y="1617857"/>
                  </a:lnTo>
                  <a:lnTo>
                    <a:pt x="902494" y="1615078"/>
                  </a:lnTo>
                  <a:lnTo>
                    <a:pt x="920750" y="1609122"/>
                  </a:lnTo>
                  <a:lnTo>
                    <a:pt x="938609" y="1602371"/>
                  </a:lnTo>
                  <a:lnTo>
                    <a:pt x="956469" y="1594827"/>
                  </a:lnTo>
                  <a:lnTo>
                    <a:pt x="973931" y="1586091"/>
                  </a:lnTo>
                  <a:lnTo>
                    <a:pt x="990600" y="1576561"/>
                  </a:lnTo>
                  <a:lnTo>
                    <a:pt x="1006872" y="1566635"/>
                  </a:lnTo>
                  <a:lnTo>
                    <a:pt x="1022747" y="1555914"/>
                  </a:lnTo>
                  <a:lnTo>
                    <a:pt x="1038225" y="1544001"/>
                  </a:lnTo>
                  <a:lnTo>
                    <a:pt x="1052910" y="1531692"/>
                  </a:lnTo>
                  <a:lnTo>
                    <a:pt x="1066800" y="1518588"/>
                  </a:lnTo>
                  <a:lnTo>
                    <a:pt x="1080294" y="1505088"/>
                  </a:lnTo>
                  <a:lnTo>
                    <a:pt x="1093391" y="1490396"/>
                  </a:lnTo>
                  <a:lnTo>
                    <a:pt x="1105297" y="1475704"/>
                  </a:lnTo>
                  <a:lnTo>
                    <a:pt x="1116806" y="1460218"/>
                  </a:lnTo>
                  <a:lnTo>
                    <a:pt x="1127125" y="1443938"/>
                  </a:lnTo>
                  <a:lnTo>
                    <a:pt x="1137444" y="1427261"/>
                  </a:lnTo>
                  <a:lnTo>
                    <a:pt x="1142206" y="1418923"/>
                  </a:lnTo>
                  <a:lnTo>
                    <a:pt x="1146572" y="1410187"/>
                  </a:lnTo>
                  <a:lnTo>
                    <a:pt x="1150938" y="1401054"/>
                  </a:lnTo>
                  <a:lnTo>
                    <a:pt x="1154906" y="1392319"/>
                  </a:lnTo>
                  <a:lnTo>
                    <a:pt x="1158478" y="1383186"/>
                  </a:lnTo>
                  <a:lnTo>
                    <a:pt x="1162050" y="1374053"/>
                  </a:lnTo>
                  <a:lnTo>
                    <a:pt x="1165622" y="1364920"/>
                  </a:lnTo>
                  <a:lnTo>
                    <a:pt x="1168797" y="1354993"/>
                  </a:lnTo>
                  <a:lnTo>
                    <a:pt x="1171575" y="1345861"/>
                  </a:lnTo>
                  <a:lnTo>
                    <a:pt x="1174353" y="1335934"/>
                  </a:lnTo>
                  <a:lnTo>
                    <a:pt x="1177131" y="1326404"/>
                  </a:lnTo>
                  <a:lnTo>
                    <a:pt x="1179513" y="1316874"/>
                  </a:lnTo>
                  <a:lnTo>
                    <a:pt x="1181497" y="1306550"/>
                  </a:lnTo>
                  <a:lnTo>
                    <a:pt x="1183085" y="1296623"/>
                  </a:lnTo>
                  <a:lnTo>
                    <a:pt x="1184672" y="1286299"/>
                  </a:lnTo>
                  <a:lnTo>
                    <a:pt x="1185863" y="1276373"/>
                  </a:lnTo>
                  <a:lnTo>
                    <a:pt x="1187053" y="1265652"/>
                  </a:lnTo>
                  <a:lnTo>
                    <a:pt x="1187847" y="1255328"/>
                  </a:lnTo>
                  <a:lnTo>
                    <a:pt x="1188244" y="1245401"/>
                  </a:lnTo>
                  <a:lnTo>
                    <a:pt x="1188641" y="1235474"/>
                  </a:lnTo>
                  <a:lnTo>
                    <a:pt x="1188641" y="1225150"/>
                  </a:lnTo>
                  <a:lnTo>
                    <a:pt x="1188244" y="1214826"/>
                  </a:lnTo>
                  <a:lnTo>
                    <a:pt x="1187847" y="1204899"/>
                  </a:lnTo>
                  <a:lnTo>
                    <a:pt x="1187053" y="1194972"/>
                  </a:lnTo>
                  <a:lnTo>
                    <a:pt x="1185863" y="1185442"/>
                  </a:lnTo>
                  <a:lnTo>
                    <a:pt x="1184672" y="1175118"/>
                  </a:lnTo>
                  <a:lnTo>
                    <a:pt x="1183085" y="1165589"/>
                  </a:lnTo>
                  <a:lnTo>
                    <a:pt x="1181497" y="1156059"/>
                  </a:lnTo>
                  <a:lnTo>
                    <a:pt x="1179513" y="1146529"/>
                  </a:lnTo>
                  <a:lnTo>
                    <a:pt x="1177131" y="1136999"/>
                  </a:lnTo>
                  <a:lnTo>
                    <a:pt x="1174353" y="1127072"/>
                  </a:lnTo>
                  <a:lnTo>
                    <a:pt x="1171575" y="1117940"/>
                  </a:lnTo>
                  <a:lnTo>
                    <a:pt x="1165622" y="1099674"/>
                  </a:lnTo>
                  <a:lnTo>
                    <a:pt x="1158875" y="1081012"/>
                  </a:lnTo>
                  <a:lnTo>
                    <a:pt x="1151335" y="1063540"/>
                  </a:lnTo>
                  <a:lnTo>
                    <a:pt x="1143000" y="1046466"/>
                  </a:lnTo>
                  <a:lnTo>
                    <a:pt x="1133475" y="1029392"/>
                  </a:lnTo>
                  <a:lnTo>
                    <a:pt x="1123156" y="1013112"/>
                  </a:lnTo>
                  <a:lnTo>
                    <a:pt x="1112441" y="997626"/>
                  </a:lnTo>
                  <a:lnTo>
                    <a:pt x="1100931" y="982140"/>
                  </a:lnTo>
                  <a:lnTo>
                    <a:pt x="1088628" y="967448"/>
                  </a:lnTo>
                  <a:lnTo>
                    <a:pt x="1075135" y="953550"/>
                  </a:lnTo>
                  <a:lnTo>
                    <a:pt x="1061641" y="939653"/>
                  </a:lnTo>
                  <a:lnTo>
                    <a:pt x="1047353" y="926946"/>
                  </a:lnTo>
                  <a:lnTo>
                    <a:pt x="1032272" y="915034"/>
                  </a:lnTo>
                  <a:lnTo>
                    <a:pt x="1016794" y="903519"/>
                  </a:lnTo>
                  <a:lnTo>
                    <a:pt x="1000522" y="892798"/>
                  </a:lnTo>
                  <a:lnTo>
                    <a:pt x="983456" y="882871"/>
                  </a:lnTo>
                  <a:lnTo>
                    <a:pt x="975122" y="878106"/>
                  </a:lnTo>
                  <a:lnTo>
                    <a:pt x="966391" y="873738"/>
                  </a:lnTo>
                  <a:lnTo>
                    <a:pt x="957659" y="869371"/>
                  </a:lnTo>
                  <a:lnTo>
                    <a:pt x="948928" y="865400"/>
                  </a:lnTo>
                  <a:lnTo>
                    <a:pt x="939403" y="861826"/>
                  </a:lnTo>
                  <a:lnTo>
                    <a:pt x="930275" y="858252"/>
                  </a:lnTo>
                  <a:lnTo>
                    <a:pt x="921147" y="854282"/>
                  </a:lnTo>
                  <a:lnTo>
                    <a:pt x="911622" y="851105"/>
                  </a:lnTo>
                  <a:lnTo>
                    <a:pt x="902494" y="848326"/>
                  </a:lnTo>
                  <a:lnTo>
                    <a:pt x="892175" y="845546"/>
                  </a:lnTo>
                  <a:lnTo>
                    <a:pt x="882650" y="843164"/>
                  </a:lnTo>
                  <a:lnTo>
                    <a:pt x="872728" y="840781"/>
                  </a:lnTo>
                  <a:lnTo>
                    <a:pt x="863203" y="838796"/>
                  </a:lnTo>
                  <a:lnTo>
                    <a:pt x="852488" y="837207"/>
                  </a:lnTo>
                  <a:lnTo>
                    <a:pt x="842566" y="835619"/>
                  </a:lnTo>
                  <a:lnTo>
                    <a:pt x="832247" y="834428"/>
                  </a:lnTo>
                  <a:lnTo>
                    <a:pt x="822325" y="833237"/>
                  </a:lnTo>
                  <a:lnTo>
                    <a:pt x="812006" y="832840"/>
                  </a:lnTo>
                  <a:lnTo>
                    <a:pt x="801688" y="832045"/>
                  </a:lnTo>
                  <a:lnTo>
                    <a:pt x="791369" y="832045"/>
                  </a:lnTo>
                  <a:lnTo>
                    <a:pt x="781447" y="832045"/>
                  </a:lnTo>
                  <a:close/>
                  <a:moveTo>
                    <a:pt x="802481" y="444500"/>
                  </a:moveTo>
                  <a:lnTo>
                    <a:pt x="823913" y="445294"/>
                  </a:lnTo>
                  <a:lnTo>
                    <a:pt x="844947" y="446486"/>
                  </a:lnTo>
                  <a:lnTo>
                    <a:pt x="866775" y="448471"/>
                  </a:lnTo>
                  <a:lnTo>
                    <a:pt x="887413" y="450853"/>
                  </a:lnTo>
                  <a:lnTo>
                    <a:pt x="908844" y="453633"/>
                  </a:lnTo>
                  <a:lnTo>
                    <a:pt x="929878" y="457207"/>
                  </a:lnTo>
                  <a:lnTo>
                    <a:pt x="950913" y="461177"/>
                  </a:lnTo>
                  <a:lnTo>
                    <a:pt x="971550" y="465545"/>
                  </a:lnTo>
                  <a:lnTo>
                    <a:pt x="977106" y="467530"/>
                  </a:lnTo>
                  <a:lnTo>
                    <a:pt x="981869" y="470310"/>
                  </a:lnTo>
                  <a:lnTo>
                    <a:pt x="985838" y="473487"/>
                  </a:lnTo>
                  <a:lnTo>
                    <a:pt x="989013" y="477060"/>
                  </a:lnTo>
                  <a:lnTo>
                    <a:pt x="991791" y="481428"/>
                  </a:lnTo>
                  <a:lnTo>
                    <a:pt x="992981" y="483413"/>
                  </a:lnTo>
                  <a:lnTo>
                    <a:pt x="993378" y="485796"/>
                  </a:lnTo>
                  <a:lnTo>
                    <a:pt x="993775" y="488575"/>
                  </a:lnTo>
                  <a:lnTo>
                    <a:pt x="993775" y="490561"/>
                  </a:lnTo>
                  <a:lnTo>
                    <a:pt x="993775" y="492943"/>
                  </a:lnTo>
                  <a:lnTo>
                    <a:pt x="993378" y="495326"/>
                  </a:lnTo>
                  <a:lnTo>
                    <a:pt x="989409" y="520341"/>
                  </a:lnTo>
                  <a:lnTo>
                    <a:pt x="985838" y="546151"/>
                  </a:lnTo>
                  <a:lnTo>
                    <a:pt x="978297" y="596580"/>
                  </a:lnTo>
                  <a:lnTo>
                    <a:pt x="977503" y="600948"/>
                  </a:lnTo>
                  <a:lnTo>
                    <a:pt x="977106" y="605316"/>
                  </a:lnTo>
                  <a:lnTo>
                    <a:pt x="977900" y="609683"/>
                  </a:lnTo>
                  <a:lnTo>
                    <a:pt x="979488" y="613654"/>
                  </a:lnTo>
                  <a:lnTo>
                    <a:pt x="981472" y="617625"/>
                  </a:lnTo>
                  <a:lnTo>
                    <a:pt x="983853" y="620801"/>
                  </a:lnTo>
                  <a:lnTo>
                    <a:pt x="987028" y="623581"/>
                  </a:lnTo>
                  <a:lnTo>
                    <a:pt x="990600" y="626361"/>
                  </a:lnTo>
                  <a:lnTo>
                    <a:pt x="1005681" y="631920"/>
                  </a:lnTo>
                  <a:lnTo>
                    <a:pt x="1020366" y="637479"/>
                  </a:lnTo>
                  <a:lnTo>
                    <a:pt x="1034653" y="643435"/>
                  </a:lnTo>
                  <a:lnTo>
                    <a:pt x="1049338" y="649391"/>
                  </a:lnTo>
                  <a:lnTo>
                    <a:pt x="1063625" y="656141"/>
                  </a:lnTo>
                  <a:lnTo>
                    <a:pt x="1077516" y="662891"/>
                  </a:lnTo>
                  <a:lnTo>
                    <a:pt x="1091803" y="670039"/>
                  </a:lnTo>
                  <a:lnTo>
                    <a:pt x="1105297" y="677583"/>
                  </a:lnTo>
                  <a:lnTo>
                    <a:pt x="1118791" y="685525"/>
                  </a:lnTo>
                  <a:lnTo>
                    <a:pt x="1132285" y="693863"/>
                  </a:lnTo>
                  <a:lnTo>
                    <a:pt x="1144985" y="702599"/>
                  </a:lnTo>
                  <a:lnTo>
                    <a:pt x="1157685" y="711335"/>
                  </a:lnTo>
                  <a:lnTo>
                    <a:pt x="1170385" y="720864"/>
                  </a:lnTo>
                  <a:lnTo>
                    <a:pt x="1183085" y="730394"/>
                  </a:lnTo>
                  <a:lnTo>
                    <a:pt x="1195388" y="739924"/>
                  </a:lnTo>
                  <a:lnTo>
                    <a:pt x="1207294" y="749851"/>
                  </a:lnTo>
                  <a:lnTo>
                    <a:pt x="1211263" y="751836"/>
                  </a:lnTo>
                  <a:lnTo>
                    <a:pt x="1215231" y="753028"/>
                  </a:lnTo>
                  <a:lnTo>
                    <a:pt x="1219597" y="753425"/>
                  </a:lnTo>
                  <a:lnTo>
                    <a:pt x="1224360" y="753425"/>
                  </a:lnTo>
                  <a:lnTo>
                    <a:pt x="1228328" y="752630"/>
                  </a:lnTo>
                  <a:lnTo>
                    <a:pt x="1232297" y="751042"/>
                  </a:lnTo>
                  <a:lnTo>
                    <a:pt x="1236266" y="748660"/>
                  </a:lnTo>
                  <a:lnTo>
                    <a:pt x="1239441" y="745880"/>
                  </a:lnTo>
                  <a:lnTo>
                    <a:pt x="1320006" y="681554"/>
                  </a:lnTo>
                  <a:lnTo>
                    <a:pt x="1321594" y="679966"/>
                  </a:lnTo>
                  <a:lnTo>
                    <a:pt x="1323181" y="678774"/>
                  </a:lnTo>
                  <a:lnTo>
                    <a:pt x="1325166" y="677583"/>
                  </a:lnTo>
                  <a:lnTo>
                    <a:pt x="1327547" y="676789"/>
                  </a:lnTo>
                  <a:lnTo>
                    <a:pt x="1329531" y="676392"/>
                  </a:lnTo>
                  <a:lnTo>
                    <a:pt x="1331913" y="675995"/>
                  </a:lnTo>
                  <a:lnTo>
                    <a:pt x="1336675" y="675995"/>
                  </a:lnTo>
                  <a:lnTo>
                    <a:pt x="1341835" y="676789"/>
                  </a:lnTo>
                  <a:lnTo>
                    <a:pt x="1346597" y="678774"/>
                  </a:lnTo>
                  <a:lnTo>
                    <a:pt x="1351360" y="681554"/>
                  </a:lnTo>
                  <a:lnTo>
                    <a:pt x="1355725" y="685128"/>
                  </a:lnTo>
                  <a:lnTo>
                    <a:pt x="1370410" y="700614"/>
                  </a:lnTo>
                  <a:lnTo>
                    <a:pt x="1384300" y="716497"/>
                  </a:lnTo>
                  <a:lnTo>
                    <a:pt x="1397794" y="733174"/>
                  </a:lnTo>
                  <a:lnTo>
                    <a:pt x="1411685" y="749454"/>
                  </a:lnTo>
                  <a:lnTo>
                    <a:pt x="1424385" y="766925"/>
                  </a:lnTo>
                  <a:lnTo>
                    <a:pt x="1436688" y="783999"/>
                  </a:lnTo>
                  <a:lnTo>
                    <a:pt x="1448594" y="801471"/>
                  </a:lnTo>
                  <a:lnTo>
                    <a:pt x="1460103" y="819736"/>
                  </a:lnTo>
                  <a:lnTo>
                    <a:pt x="1462485" y="824898"/>
                  </a:lnTo>
                  <a:lnTo>
                    <a:pt x="1464072" y="830060"/>
                  </a:lnTo>
                  <a:lnTo>
                    <a:pt x="1464866" y="835619"/>
                  </a:lnTo>
                  <a:lnTo>
                    <a:pt x="1464469" y="840384"/>
                  </a:lnTo>
                  <a:lnTo>
                    <a:pt x="1463278" y="845149"/>
                  </a:lnTo>
                  <a:lnTo>
                    <a:pt x="1462485" y="847134"/>
                  </a:lnTo>
                  <a:lnTo>
                    <a:pt x="1461294" y="849120"/>
                  </a:lnTo>
                  <a:lnTo>
                    <a:pt x="1460103" y="851105"/>
                  </a:lnTo>
                  <a:lnTo>
                    <a:pt x="1458516" y="852693"/>
                  </a:lnTo>
                  <a:lnTo>
                    <a:pt x="1456532" y="853885"/>
                  </a:lnTo>
                  <a:lnTo>
                    <a:pt x="1454944" y="855076"/>
                  </a:lnTo>
                  <a:lnTo>
                    <a:pt x="1434307" y="871356"/>
                  </a:lnTo>
                  <a:lnTo>
                    <a:pt x="1413669" y="886445"/>
                  </a:lnTo>
                  <a:lnTo>
                    <a:pt x="1393032" y="901931"/>
                  </a:lnTo>
                  <a:lnTo>
                    <a:pt x="1372394" y="917020"/>
                  </a:lnTo>
                  <a:lnTo>
                    <a:pt x="1368822" y="919402"/>
                  </a:lnTo>
                  <a:lnTo>
                    <a:pt x="1365647" y="922579"/>
                  </a:lnTo>
                  <a:lnTo>
                    <a:pt x="1362869" y="925755"/>
                  </a:lnTo>
                  <a:lnTo>
                    <a:pt x="1361281" y="929726"/>
                  </a:lnTo>
                  <a:lnTo>
                    <a:pt x="1360091" y="933697"/>
                  </a:lnTo>
                  <a:lnTo>
                    <a:pt x="1359297" y="938065"/>
                  </a:lnTo>
                  <a:lnTo>
                    <a:pt x="1359694" y="942432"/>
                  </a:lnTo>
                  <a:lnTo>
                    <a:pt x="1360488" y="946800"/>
                  </a:lnTo>
                  <a:lnTo>
                    <a:pt x="1366838" y="961492"/>
                  </a:lnTo>
                  <a:lnTo>
                    <a:pt x="1373188" y="975390"/>
                  </a:lnTo>
                  <a:lnTo>
                    <a:pt x="1379141" y="989684"/>
                  </a:lnTo>
                  <a:lnTo>
                    <a:pt x="1384697" y="1004773"/>
                  </a:lnTo>
                  <a:lnTo>
                    <a:pt x="1390253" y="1019068"/>
                  </a:lnTo>
                  <a:lnTo>
                    <a:pt x="1395413" y="1033760"/>
                  </a:lnTo>
                  <a:lnTo>
                    <a:pt x="1400175" y="1048849"/>
                  </a:lnTo>
                  <a:lnTo>
                    <a:pt x="1404938" y="1063937"/>
                  </a:lnTo>
                  <a:lnTo>
                    <a:pt x="1408510" y="1079026"/>
                  </a:lnTo>
                  <a:lnTo>
                    <a:pt x="1412082" y="1094512"/>
                  </a:lnTo>
                  <a:lnTo>
                    <a:pt x="1415257" y="1109601"/>
                  </a:lnTo>
                  <a:lnTo>
                    <a:pt x="1418035" y="1125087"/>
                  </a:lnTo>
                  <a:lnTo>
                    <a:pt x="1420416" y="1140573"/>
                  </a:lnTo>
                  <a:lnTo>
                    <a:pt x="1422400" y="1156059"/>
                  </a:lnTo>
                  <a:lnTo>
                    <a:pt x="1424385" y="1171545"/>
                  </a:lnTo>
                  <a:lnTo>
                    <a:pt x="1425575" y="1187428"/>
                  </a:lnTo>
                  <a:lnTo>
                    <a:pt x="1427163" y="1191398"/>
                  </a:lnTo>
                  <a:lnTo>
                    <a:pt x="1429147" y="1195369"/>
                  </a:lnTo>
                  <a:lnTo>
                    <a:pt x="1431925" y="1198546"/>
                  </a:lnTo>
                  <a:lnTo>
                    <a:pt x="1435100" y="1201722"/>
                  </a:lnTo>
                  <a:lnTo>
                    <a:pt x="1438672" y="1204105"/>
                  </a:lnTo>
                  <a:lnTo>
                    <a:pt x="1442641" y="1205693"/>
                  </a:lnTo>
                  <a:lnTo>
                    <a:pt x="1446610" y="1206884"/>
                  </a:lnTo>
                  <a:lnTo>
                    <a:pt x="1451769" y="1206884"/>
                  </a:lnTo>
                  <a:lnTo>
                    <a:pt x="1476772" y="1209267"/>
                  </a:lnTo>
                  <a:lnTo>
                    <a:pt x="1502569" y="1212046"/>
                  </a:lnTo>
                  <a:lnTo>
                    <a:pt x="1527969" y="1214826"/>
                  </a:lnTo>
                  <a:lnTo>
                    <a:pt x="1553766" y="1218003"/>
                  </a:lnTo>
                  <a:lnTo>
                    <a:pt x="1555750" y="1218003"/>
                  </a:lnTo>
                  <a:lnTo>
                    <a:pt x="1558132" y="1218400"/>
                  </a:lnTo>
                  <a:lnTo>
                    <a:pt x="1560116" y="1219194"/>
                  </a:lnTo>
                  <a:lnTo>
                    <a:pt x="1562497" y="1219988"/>
                  </a:lnTo>
                  <a:lnTo>
                    <a:pt x="1564482" y="1221179"/>
                  </a:lnTo>
                  <a:lnTo>
                    <a:pt x="1566069" y="1222767"/>
                  </a:lnTo>
                  <a:lnTo>
                    <a:pt x="1569641" y="1226341"/>
                  </a:lnTo>
                  <a:lnTo>
                    <a:pt x="1572419" y="1230709"/>
                  </a:lnTo>
                  <a:lnTo>
                    <a:pt x="1574404" y="1235474"/>
                  </a:lnTo>
                  <a:lnTo>
                    <a:pt x="1575991" y="1240636"/>
                  </a:lnTo>
                  <a:lnTo>
                    <a:pt x="1576388" y="1246195"/>
                  </a:lnTo>
                  <a:lnTo>
                    <a:pt x="1575594" y="1267240"/>
                  </a:lnTo>
                  <a:lnTo>
                    <a:pt x="1574404" y="1289079"/>
                  </a:lnTo>
                  <a:lnTo>
                    <a:pt x="1572419" y="1310124"/>
                  </a:lnTo>
                  <a:lnTo>
                    <a:pt x="1570038" y="1331169"/>
                  </a:lnTo>
                  <a:lnTo>
                    <a:pt x="1567260" y="1352214"/>
                  </a:lnTo>
                  <a:lnTo>
                    <a:pt x="1563688" y="1373656"/>
                  </a:lnTo>
                  <a:lnTo>
                    <a:pt x="1559719" y="1394304"/>
                  </a:lnTo>
                  <a:lnTo>
                    <a:pt x="1555353" y="1415349"/>
                  </a:lnTo>
                  <a:lnTo>
                    <a:pt x="1553369" y="1420511"/>
                  </a:lnTo>
                  <a:lnTo>
                    <a:pt x="1550591" y="1425276"/>
                  </a:lnTo>
                  <a:lnTo>
                    <a:pt x="1547416" y="1429644"/>
                  </a:lnTo>
                  <a:lnTo>
                    <a:pt x="1543447" y="1432820"/>
                  </a:lnTo>
                  <a:lnTo>
                    <a:pt x="1539082" y="1435203"/>
                  </a:lnTo>
                  <a:lnTo>
                    <a:pt x="1536700" y="1435997"/>
                  </a:lnTo>
                  <a:lnTo>
                    <a:pt x="1534716" y="1436791"/>
                  </a:lnTo>
                  <a:lnTo>
                    <a:pt x="1532335" y="1437188"/>
                  </a:lnTo>
                  <a:lnTo>
                    <a:pt x="1530350" y="1437188"/>
                  </a:lnTo>
                  <a:lnTo>
                    <a:pt x="1527969" y="1436791"/>
                  </a:lnTo>
                  <a:lnTo>
                    <a:pt x="1525588" y="1436394"/>
                  </a:lnTo>
                  <a:lnTo>
                    <a:pt x="1474788" y="1429644"/>
                  </a:lnTo>
                  <a:lnTo>
                    <a:pt x="1448991" y="1425673"/>
                  </a:lnTo>
                  <a:lnTo>
                    <a:pt x="1423988" y="1421702"/>
                  </a:lnTo>
                  <a:lnTo>
                    <a:pt x="1419622" y="1420908"/>
                  </a:lnTo>
                  <a:lnTo>
                    <a:pt x="1415257" y="1420908"/>
                  </a:lnTo>
                  <a:lnTo>
                    <a:pt x="1410891" y="1421702"/>
                  </a:lnTo>
                  <a:lnTo>
                    <a:pt x="1406922" y="1422893"/>
                  </a:lnTo>
                  <a:lnTo>
                    <a:pt x="1402953" y="1424879"/>
                  </a:lnTo>
                  <a:lnTo>
                    <a:pt x="1399382" y="1427658"/>
                  </a:lnTo>
                  <a:lnTo>
                    <a:pt x="1396603" y="1430835"/>
                  </a:lnTo>
                  <a:lnTo>
                    <a:pt x="1394222" y="1434408"/>
                  </a:lnTo>
                  <a:lnTo>
                    <a:pt x="1388666" y="1449100"/>
                  </a:lnTo>
                  <a:lnTo>
                    <a:pt x="1383110" y="1464189"/>
                  </a:lnTo>
                  <a:lnTo>
                    <a:pt x="1377156" y="1478484"/>
                  </a:lnTo>
                  <a:lnTo>
                    <a:pt x="1371203" y="1492381"/>
                  </a:lnTo>
                  <a:lnTo>
                    <a:pt x="1364456" y="1507073"/>
                  </a:lnTo>
                  <a:lnTo>
                    <a:pt x="1357313" y="1520971"/>
                  </a:lnTo>
                  <a:lnTo>
                    <a:pt x="1350169" y="1534869"/>
                  </a:lnTo>
                  <a:lnTo>
                    <a:pt x="1343025" y="1548766"/>
                  </a:lnTo>
                  <a:lnTo>
                    <a:pt x="1335088" y="1561870"/>
                  </a:lnTo>
                  <a:lnTo>
                    <a:pt x="1326753" y="1574973"/>
                  </a:lnTo>
                  <a:lnTo>
                    <a:pt x="1318022" y="1588077"/>
                  </a:lnTo>
                  <a:lnTo>
                    <a:pt x="1308894" y="1601180"/>
                  </a:lnTo>
                  <a:lnTo>
                    <a:pt x="1299766" y="1613886"/>
                  </a:lnTo>
                  <a:lnTo>
                    <a:pt x="1290241" y="1626196"/>
                  </a:lnTo>
                  <a:lnTo>
                    <a:pt x="1280716" y="1638902"/>
                  </a:lnTo>
                  <a:lnTo>
                    <a:pt x="1270794" y="1650814"/>
                  </a:lnTo>
                  <a:lnTo>
                    <a:pt x="1268810" y="1654785"/>
                  </a:lnTo>
                  <a:lnTo>
                    <a:pt x="1267619" y="1658756"/>
                  </a:lnTo>
                  <a:lnTo>
                    <a:pt x="1266825" y="1663124"/>
                  </a:lnTo>
                  <a:lnTo>
                    <a:pt x="1267222" y="1667095"/>
                  </a:lnTo>
                  <a:lnTo>
                    <a:pt x="1268016" y="1671462"/>
                  </a:lnTo>
                  <a:lnTo>
                    <a:pt x="1269603" y="1675433"/>
                  </a:lnTo>
                  <a:lnTo>
                    <a:pt x="1271588" y="1679007"/>
                  </a:lnTo>
                  <a:lnTo>
                    <a:pt x="1274763" y="1682580"/>
                  </a:lnTo>
                  <a:lnTo>
                    <a:pt x="1339056" y="1762790"/>
                  </a:lnTo>
                  <a:lnTo>
                    <a:pt x="1340644" y="1764378"/>
                  </a:lnTo>
                  <a:lnTo>
                    <a:pt x="1341835" y="1766363"/>
                  </a:lnTo>
                  <a:lnTo>
                    <a:pt x="1343025" y="1768349"/>
                  </a:lnTo>
                  <a:lnTo>
                    <a:pt x="1343819" y="1770334"/>
                  </a:lnTo>
                  <a:lnTo>
                    <a:pt x="1344216" y="1772717"/>
                  </a:lnTo>
                  <a:lnTo>
                    <a:pt x="1344613" y="1774702"/>
                  </a:lnTo>
                  <a:lnTo>
                    <a:pt x="1344613" y="1779864"/>
                  </a:lnTo>
                  <a:lnTo>
                    <a:pt x="1343819" y="1785026"/>
                  </a:lnTo>
                  <a:lnTo>
                    <a:pt x="1341835" y="1789791"/>
                  </a:lnTo>
                  <a:lnTo>
                    <a:pt x="1339056" y="1794556"/>
                  </a:lnTo>
                  <a:lnTo>
                    <a:pt x="1335485" y="1798923"/>
                  </a:lnTo>
                  <a:lnTo>
                    <a:pt x="1320006" y="1813218"/>
                  </a:lnTo>
                  <a:lnTo>
                    <a:pt x="1303735" y="1827513"/>
                  </a:lnTo>
                  <a:lnTo>
                    <a:pt x="1287463" y="1841013"/>
                  </a:lnTo>
                  <a:lnTo>
                    <a:pt x="1271191" y="1854514"/>
                  </a:lnTo>
                  <a:lnTo>
                    <a:pt x="1253728" y="1867220"/>
                  </a:lnTo>
                  <a:lnTo>
                    <a:pt x="1236663" y="1879927"/>
                  </a:lnTo>
                  <a:lnTo>
                    <a:pt x="1218406" y="1891442"/>
                  </a:lnTo>
                  <a:lnTo>
                    <a:pt x="1200547" y="1902957"/>
                  </a:lnTo>
                  <a:lnTo>
                    <a:pt x="1195388" y="1905340"/>
                  </a:lnTo>
                  <a:lnTo>
                    <a:pt x="1190228" y="1906928"/>
                  </a:lnTo>
                  <a:lnTo>
                    <a:pt x="1185069" y="1907325"/>
                  </a:lnTo>
                  <a:lnTo>
                    <a:pt x="1179910" y="1906928"/>
                  </a:lnTo>
                  <a:lnTo>
                    <a:pt x="1175544" y="1906134"/>
                  </a:lnTo>
                  <a:lnTo>
                    <a:pt x="1172766" y="1904943"/>
                  </a:lnTo>
                  <a:lnTo>
                    <a:pt x="1170781" y="1903751"/>
                  </a:lnTo>
                  <a:lnTo>
                    <a:pt x="1169194" y="1902560"/>
                  </a:lnTo>
                  <a:lnTo>
                    <a:pt x="1167606" y="1900972"/>
                  </a:lnTo>
                  <a:lnTo>
                    <a:pt x="1166019" y="1899383"/>
                  </a:lnTo>
                  <a:lnTo>
                    <a:pt x="1164828" y="1897398"/>
                  </a:lnTo>
                  <a:lnTo>
                    <a:pt x="1149350" y="1877147"/>
                  </a:lnTo>
                  <a:lnTo>
                    <a:pt x="1133872" y="1856499"/>
                  </a:lnTo>
                  <a:lnTo>
                    <a:pt x="1103313" y="1815204"/>
                  </a:lnTo>
                  <a:lnTo>
                    <a:pt x="1100931" y="1811630"/>
                  </a:lnTo>
                  <a:lnTo>
                    <a:pt x="1097756" y="1808453"/>
                  </a:lnTo>
                  <a:lnTo>
                    <a:pt x="1094581" y="1806071"/>
                  </a:lnTo>
                  <a:lnTo>
                    <a:pt x="1090613" y="1804085"/>
                  </a:lnTo>
                  <a:lnTo>
                    <a:pt x="1086644" y="1802894"/>
                  </a:lnTo>
                  <a:lnTo>
                    <a:pt x="1081881" y="1802497"/>
                  </a:lnTo>
                  <a:lnTo>
                    <a:pt x="1077516" y="1802497"/>
                  </a:lnTo>
                  <a:lnTo>
                    <a:pt x="1073150" y="1803291"/>
                  </a:lnTo>
                  <a:lnTo>
                    <a:pt x="1058863" y="1810042"/>
                  </a:lnTo>
                  <a:lnTo>
                    <a:pt x="1044972" y="1815998"/>
                  </a:lnTo>
                  <a:lnTo>
                    <a:pt x="1029891" y="1821954"/>
                  </a:lnTo>
                  <a:lnTo>
                    <a:pt x="1015603" y="1828307"/>
                  </a:lnTo>
                  <a:lnTo>
                    <a:pt x="1000919" y="1833469"/>
                  </a:lnTo>
                  <a:lnTo>
                    <a:pt x="985838" y="1838631"/>
                  </a:lnTo>
                  <a:lnTo>
                    <a:pt x="971153" y="1843396"/>
                  </a:lnTo>
                  <a:lnTo>
                    <a:pt x="956469" y="1847764"/>
                  </a:lnTo>
                  <a:lnTo>
                    <a:pt x="940991" y="1851337"/>
                  </a:lnTo>
                  <a:lnTo>
                    <a:pt x="925909" y="1854911"/>
                  </a:lnTo>
                  <a:lnTo>
                    <a:pt x="910431" y="1857691"/>
                  </a:lnTo>
                  <a:lnTo>
                    <a:pt x="894953" y="1860470"/>
                  </a:lnTo>
                  <a:lnTo>
                    <a:pt x="879475" y="1863250"/>
                  </a:lnTo>
                  <a:lnTo>
                    <a:pt x="863997" y="1865235"/>
                  </a:lnTo>
                  <a:lnTo>
                    <a:pt x="848122" y="1867220"/>
                  </a:lnTo>
                  <a:lnTo>
                    <a:pt x="832644" y="1868412"/>
                  </a:lnTo>
                  <a:lnTo>
                    <a:pt x="828675" y="1870397"/>
                  </a:lnTo>
                  <a:lnTo>
                    <a:pt x="824706" y="1872382"/>
                  </a:lnTo>
                  <a:lnTo>
                    <a:pt x="821531" y="1875162"/>
                  </a:lnTo>
                  <a:lnTo>
                    <a:pt x="818753" y="1878339"/>
                  </a:lnTo>
                  <a:lnTo>
                    <a:pt x="816372" y="1881912"/>
                  </a:lnTo>
                  <a:lnTo>
                    <a:pt x="814388" y="1885883"/>
                  </a:lnTo>
                  <a:lnTo>
                    <a:pt x="813594" y="1889854"/>
                  </a:lnTo>
                  <a:lnTo>
                    <a:pt x="813197" y="1894222"/>
                  </a:lnTo>
                  <a:lnTo>
                    <a:pt x="810816" y="1920031"/>
                  </a:lnTo>
                  <a:lnTo>
                    <a:pt x="808038" y="1945444"/>
                  </a:lnTo>
                  <a:lnTo>
                    <a:pt x="804863" y="1970857"/>
                  </a:lnTo>
                  <a:lnTo>
                    <a:pt x="801688" y="1996270"/>
                  </a:lnTo>
                  <a:lnTo>
                    <a:pt x="801688" y="1998652"/>
                  </a:lnTo>
                  <a:lnTo>
                    <a:pt x="801291" y="2001035"/>
                  </a:lnTo>
                  <a:lnTo>
                    <a:pt x="800497" y="2003020"/>
                  </a:lnTo>
                  <a:lnTo>
                    <a:pt x="799703" y="2005005"/>
                  </a:lnTo>
                  <a:lnTo>
                    <a:pt x="798513" y="2007388"/>
                  </a:lnTo>
                  <a:lnTo>
                    <a:pt x="797322" y="2009373"/>
                  </a:lnTo>
                  <a:lnTo>
                    <a:pt x="793750" y="2012550"/>
                  </a:lnTo>
                  <a:lnTo>
                    <a:pt x="789384" y="2015329"/>
                  </a:lnTo>
                  <a:lnTo>
                    <a:pt x="784622" y="2017315"/>
                  </a:lnTo>
                  <a:lnTo>
                    <a:pt x="779463" y="2018903"/>
                  </a:lnTo>
                  <a:lnTo>
                    <a:pt x="773906" y="2019300"/>
                  </a:lnTo>
                  <a:lnTo>
                    <a:pt x="752078" y="2018506"/>
                  </a:lnTo>
                  <a:lnTo>
                    <a:pt x="731044" y="2017315"/>
                  </a:lnTo>
                  <a:lnTo>
                    <a:pt x="709613" y="2015727"/>
                  </a:lnTo>
                  <a:lnTo>
                    <a:pt x="688578" y="2013344"/>
                  </a:lnTo>
                  <a:lnTo>
                    <a:pt x="667147" y="2010167"/>
                  </a:lnTo>
                  <a:lnTo>
                    <a:pt x="646509" y="2006197"/>
                  </a:lnTo>
                  <a:lnTo>
                    <a:pt x="625475" y="2002226"/>
                  </a:lnTo>
                  <a:lnTo>
                    <a:pt x="604441" y="1997858"/>
                  </a:lnTo>
                  <a:lnTo>
                    <a:pt x="599281" y="1995873"/>
                  </a:lnTo>
                  <a:lnTo>
                    <a:pt x="594519" y="1993093"/>
                  </a:lnTo>
                  <a:lnTo>
                    <a:pt x="590550" y="1989917"/>
                  </a:lnTo>
                  <a:lnTo>
                    <a:pt x="586978" y="1986343"/>
                  </a:lnTo>
                  <a:lnTo>
                    <a:pt x="584597" y="1981975"/>
                  </a:lnTo>
                  <a:lnTo>
                    <a:pt x="583803" y="1979990"/>
                  </a:lnTo>
                  <a:lnTo>
                    <a:pt x="583009" y="1977607"/>
                  </a:lnTo>
                  <a:lnTo>
                    <a:pt x="583009" y="1975622"/>
                  </a:lnTo>
                  <a:lnTo>
                    <a:pt x="582612" y="1973239"/>
                  </a:lnTo>
                  <a:lnTo>
                    <a:pt x="583009" y="1970857"/>
                  </a:lnTo>
                  <a:lnTo>
                    <a:pt x="583406" y="1968872"/>
                  </a:lnTo>
                  <a:lnTo>
                    <a:pt x="586581" y="1943062"/>
                  </a:lnTo>
                  <a:lnTo>
                    <a:pt x="590153" y="1918046"/>
                  </a:lnTo>
                  <a:lnTo>
                    <a:pt x="598091" y="1866823"/>
                  </a:lnTo>
                  <a:lnTo>
                    <a:pt x="598884" y="1862456"/>
                  </a:lnTo>
                  <a:lnTo>
                    <a:pt x="598884" y="1858088"/>
                  </a:lnTo>
                  <a:lnTo>
                    <a:pt x="598487" y="1853720"/>
                  </a:lnTo>
                  <a:lnTo>
                    <a:pt x="596900" y="1849749"/>
                  </a:lnTo>
                  <a:lnTo>
                    <a:pt x="594916" y="1846175"/>
                  </a:lnTo>
                  <a:lnTo>
                    <a:pt x="592137" y="1842602"/>
                  </a:lnTo>
                  <a:lnTo>
                    <a:pt x="588962" y="1839822"/>
                  </a:lnTo>
                  <a:lnTo>
                    <a:pt x="585391" y="1837440"/>
                  </a:lnTo>
                  <a:lnTo>
                    <a:pt x="570309" y="1831881"/>
                  </a:lnTo>
                  <a:lnTo>
                    <a:pt x="556022" y="1826322"/>
                  </a:lnTo>
                  <a:lnTo>
                    <a:pt x="541734" y="1820366"/>
                  </a:lnTo>
                  <a:lnTo>
                    <a:pt x="527050" y="1814012"/>
                  </a:lnTo>
                  <a:lnTo>
                    <a:pt x="512762" y="1807659"/>
                  </a:lnTo>
                  <a:lnTo>
                    <a:pt x="498872" y="1800909"/>
                  </a:lnTo>
                  <a:lnTo>
                    <a:pt x="484584" y="1793762"/>
                  </a:lnTo>
                  <a:lnTo>
                    <a:pt x="471091" y="1786217"/>
                  </a:lnTo>
                  <a:lnTo>
                    <a:pt x="457597" y="1778276"/>
                  </a:lnTo>
                  <a:lnTo>
                    <a:pt x="444500" y="1769540"/>
                  </a:lnTo>
                  <a:lnTo>
                    <a:pt x="431006" y="1760804"/>
                  </a:lnTo>
                  <a:lnTo>
                    <a:pt x="418306" y="1752069"/>
                  </a:lnTo>
                  <a:lnTo>
                    <a:pt x="406003" y="1742936"/>
                  </a:lnTo>
                  <a:lnTo>
                    <a:pt x="392906" y="1733803"/>
                  </a:lnTo>
                  <a:lnTo>
                    <a:pt x="381000" y="1723479"/>
                  </a:lnTo>
                  <a:lnTo>
                    <a:pt x="369094" y="1713552"/>
                  </a:lnTo>
                  <a:lnTo>
                    <a:pt x="365125" y="1711567"/>
                  </a:lnTo>
                  <a:lnTo>
                    <a:pt x="360759" y="1710376"/>
                  </a:lnTo>
                  <a:lnTo>
                    <a:pt x="356791" y="1709979"/>
                  </a:lnTo>
                  <a:lnTo>
                    <a:pt x="352425" y="1709979"/>
                  </a:lnTo>
                  <a:lnTo>
                    <a:pt x="347662" y="1710773"/>
                  </a:lnTo>
                  <a:lnTo>
                    <a:pt x="343694" y="1712361"/>
                  </a:lnTo>
                  <a:lnTo>
                    <a:pt x="340122" y="1714744"/>
                  </a:lnTo>
                  <a:lnTo>
                    <a:pt x="336947" y="1717523"/>
                  </a:lnTo>
                  <a:lnTo>
                    <a:pt x="256778" y="1782246"/>
                  </a:lnTo>
                  <a:lnTo>
                    <a:pt x="254794" y="1783835"/>
                  </a:lnTo>
                  <a:lnTo>
                    <a:pt x="252809" y="1785026"/>
                  </a:lnTo>
                  <a:lnTo>
                    <a:pt x="250825" y="1786217"/>
                  </a:lnTo>
                  <a:lnTo>
                    <a:pt x="248840" y="1787011"/>
                  </a:lnTo>
                  <a:lnTo>
                    <a:pt x="246459" y="1787805"/>
                  </a:lnTo>
                  <a:lnTo>
                    <a:pt x="244475" y="1787805"/>
                  </a:lnTo>
                  <a:lnTo>
                    <a:pt x="239712" y="1788202"/>
                  </a:lnTo>
                  <a:lnTo>
                    <a:pt x="234553" y="1787011"/>
                  </a:lnTo>
                  <a:lnTo>
                    <a:pt x="229790" y="1785423"/>
                  </a:lnTo>
                  <a:lnTo>
                    <a:pt x="225028" y="1782643"/>
                  </a:lnTo>
                  <a:lnTo>
                    <a:pt x="222647" y="1780658"/>
                  </a:lnTo>
                  <a:lnTo>
                    <a:pt x="220662" y="1779070"/>
                  </a:lnTo>
                  <a:lnTo>
                    <a:pt x="205978" y="1762790"/>
                  </a:lnTo>
                  <a:lnTo>
                    <a:pt x="192087" y="1746907"/>
                  </a:lnTo>
                  <a:lnTo>
                    <a:pt x="178197" y="1731024"/>
                  </a:lnTo>
                  <a:lnTo>
                    <a:pt x="165100" y="1713949"/>
                  </a:lnTo>
                  <a:lnTo>
                    <a:pt x="152003" y="1696875"/>
                  </a:lnTo>
                  <a:lnTo>
                    <a:pt x="139700" y="1679404"/>
                  </a:lnTo>
                  <a:lnTo>
                    <a:pt x="127794" y="1661933"/>
                  </a:lnTo>
                  <a:lnTo>
                    <a:pt x="116284" y="1644064"/>
                  </a:lnTo>
                  <a:lnTo>
                    <a:pt x="113506" y="1638902"/>
                  </a:lnTo>
                  <a:lnTo>
                    <a:pt x="112315" y="1633343"/>
                  </a:lnTo>
                  <a:lnTo>
                    <a:pt x="111522" y="1628181"/>
                  </a:lnTo>
                  <a:lnTo>
                    <a:pt x="111919" y="1623019"/>
                  </a:lnTo>
                  <a:lnTo>
                    <a:pt x="113109" y="1618651"/>
                  </a:lnTo>
                  <a:lnTo>
                    <a:pt x="113903" y="1616269"/>
                  </a:lnTo>
                  <a:lnTo>
                    <a:pt x="115094" y="1614284"/>
                  </a:lnTo>
                  <a:lnTo>
                    <a:pt x="116284" y="1612695"/>
                  </a:lnTo>
                  <a:lnTo>
                    <a:pt x="117872" y="1610710"/>
                  </a:lnTo>
                  <a:lnTo>
                    <a:pt x="119856" y="1609519"/>
                  </a:lnTo>
                  <a:lnTo>
                    <a:pt x="121840" y="1608327"/>
                  </a:lnTo>
                  <a:lnTo>
                    <a:pt x="162322" y="1576958"/>
                  </a:lnTo>
                  <a:lnTo>
                    <a:pt x="183356" y="1561870"/>
                  </a:lnTo>
                  <a:lnTo>
                    <a:pt x="203994" y="1546781"/>
                  </a:lnTo>
                  <a:lnTo>
                    <a:pt x="207565" y="1544001"/>
                  </a:lnTo>
                  <a:lnTo>
                    <a:pt x="211137" y="1540825"/>
                  </a:lnTo>
                  <a:lnTo>
                    <a:pt x="213519" y="1537648"/>
                  </a:lnTo>
                  <a:lnTo>
                    <a:pt x="215503" y="1533677"/>
                  </a:lnTo>
                  <a:lnTo>
                    <a:pt x="216694" y="1529707"/>
                  </a:lnTo>
                  <a:lnTo>
                    <a:pt x="217090" y="1525339"/>
                  </a:lnTo>
                  <a:lnTo>
                    <a:pt x="217090" y="1520971"/>
                  </a:lnTo>
                  <a:lnTo>
                    <a:pt x="216297" y="1516603"/>
                  </a:lnTo>
                  <a:lnTo>
                    <a:pt x="209153" y="1502705"/>
                  </a:lnTo>
                  <a:lnTo>
                    <a:pt x="202803" y="1488014"/>
                  </a:lnTo>
                  <a:lnTo>
                    <a:pt x="196850" y="1473719"/>
                  </a:lnTo>
                  <a:lnTo>
                    <a:pt x="191294" y="1459027"/>
                  </a:lnTo>
                  <a:lnTo>
                    <a:pt x="186134" y="1444335"/>
                  </a:lnTo>
                  <a:lnTo>
                    <a:pt x="180975" y="1429644"/>
                  </a:lnTo>
                  <a:lnTo>
                    <a:pt x="176212" y="1414952"/>
                  </a:lnTo>
                  <a:lnTo>
                    <a:pt x="171847" y="1399466"/>
                  </a:lnTo>
                  <a:lnTo>
                    <a:pt x="167878" y="1384377"/>
                  </a:lnTo>
                  <a:lnTo>
                    <a:pt x="164703" y="1369288"/>
                  </a:lnTo>
                  <a:lnTo>
                    <a:pt x="161131" y="1353802"/>
                  </a:lnTo>
                  <a:lnTo>
                    <a:pt x="158353" y="1338713"/>
                  </a:lnTo>
                  <a:lnTo>
                    <a:pt x="155972" y="1323227"/>
                  </a:lnTo>
                  <a:lnTo>
                    <a:pt x="153987" y="1307344"/>
                  </a:lnTo>
                  <a:lnTo>
                    <a:pt x="152003" y="1291859"/>
                  </a:lnTo>
                  <a:lnTo>
                    <a:pt x="150812" y="1276373"/>
                  </a:lnTo>
                  <a:lnTo>
                    <a:pt x="149225" y="1272402"/>
                  </a:lnTo>
                  <a:lnTo>
                    <a:pt x="146844" y="1268034"/>
                  </a:lnTo>
                  <a:lnTo>
                    <a:pt x="144462" y="1264857"/>
                  </a:lnTo>
                  <a:lnTo>
                    <a:pt x="141287" y="1262078"/>
                  </a:lnTo>
                  <a:lnTo>
                    <a:pt x="137715" y="1259695"/>
                  </a:lnTo>
                  <a:lnTo>
                    <a:pt x="133747" y="1257710"/>
                  </a:lnTo>
                  <a:lnTo>
                    <a:pt x="129778" y="1256916"/>
                  </a:lnTo>
                  <a:lnTo>
                    <a:pt x="125015" y="1256519"/>
                  </a:lnTo>
                  <a:lnTo>
                    <a:pt x="99219" y="1254136"/>
                  </a:lnTo>
                  <a:lnTo>
                    <a:pt x="74215" y="1251357"/>
                  </a:lnTo>
                  <a:lnTo>
                    <a:pt x="22622" y="1245401"/>
                  </a:lnTo>
                  <a:lnTo>
                    <a:pt x="20240" y="1245401"/>
                  </a:lnTo>
                  <a:lnTo>
                    <a:pt x="18256" y="1245004"/>
                  </a:lnTo>
                  <a:lnTo>
                    <a:pt x="15875" y="1244209"/>
                  </a:lnTo>
                  <a:lnTo>
                    <a:pt x="13890" y="1243415"/>
                  </a:lnTo>
                  <a:lnTo>
                    <a:pt x="11906" y="1242224"/>
                  </a:lnTo>
                  <a:lnTo>
                    <a:pt x="9922" y="1241033"/>
                  </a:lnTo>
                  <a:lnTo>
                    <a:pt x="6747" y="1237459"/>
                  </a:lnTo>
                  <a:lnTo>
                    <a:pt x="3969" y="1233488"/>
                  </a:lnTo>
                  <a:lnTo>
                    <a:pt x="1984" y="1228724"/>
                  </a:lnTo>
                  <a:lnTo>
                    <a:pt x="397" y="1222767"/>
                  </a:lnTo>
                  <a:lnTo>
                    <a:pt x="0" y="1219988"/>
                  </a:lnTo>
                  <a:lnTo>
                    <a:pt x="0" y="1217208"/>
                  </a:lnTo>
                  <a:lnTo>
                    <a:pt x="794" y="1196163"/>
                  </a:lnTo>
                  <a:lnTo>
                    <a:pt x="1984" y="1174721"/>
                  </a:lnTo>
                  <a:lnTo>
                    <a:pt x="3572" y="1153676"/>
                  </a:lnTo>
                  <a:lnTo>
                    <a:pt x="6350" y="1132631"/>
                  </a:lnTo>
                  <a:lnTo>
                    <a:pt x="9128" y="1111189"/>
                  </a:lnTo>
                  <a:lnTo>
                    <a:pt x="12700" y="1090541"/>
                  </a:lnTo>
                  <a:lnTo>
                    <a:pt x="16669" y="1069099"/>
                  </a:lnTo>
                  <a:lnTo>
                    <a:pt x="21034" y="1048451"/>
                  </a:lnTo>
                  <a:lnTo>
                    <a:pt x="23019" y="1043289"/>
                  </a:lnTo>
                  <a:lnTo>
                    <a:pt x="25797" y="1038127"/>
                  </a:lnTo>
                  <a:lnTo>
                    <a:pt x="29369" y="1034157"/>
                  </a:lnTo>
                  <a:lnTo>
                    <a:pt x="32940" y="1030583"/>
                  </a:lnTo>
                  <a:lnTo>
                    <a:pt x="37306" y="1028201"/>
                  </a:lnTo>
                  <a:lnTo>
                    <a:pt x="39290" y="1027406"/>
                  </a:lnTo>
                  <a:lnTo>
                    <a:pt x="41672" y="1026612"/>
                  </a:lnTo>
                  <a:lnTo>
                    <a:pt x="44053" y="1026612"/>
                  </a:lnTo>
                  <a:lnTo>
                    <a:pt x="46037" y="1026215"/>
                  </a:lnTo>
                  <a:lnTo>
                    <a:pt x="48419" y="1026612"/>
                  </a:lnTo>
                  <a:lnTo>
                    <a:pt x="50800" y="1027009"/>
                  </a:lnTo>
                  <a:lnTo>
                    <a:pt x="101600" y="1033760"/>
                  </a:lnTo>
                  <a:lnTo>
                    <a:pt x="127000" y="1037730"/>
                  </a:lnTo>
                  <a:lnTo>
                    <a:pt x="152400" y="1042098"/>
                  </a:lnTo>
                  <a:lnTo>
                    <a:pt x="156765" y="1042892"/>
                  </a:lnTo>
                  <a:lnTo>
                    <a:pt x="161131" y="1042892"/>
                  </a:lnTo>
                  <a:lnTo>
                    <a:pt x="165497" y="1042495"/>
                  </a:lnTo>
                  <a:lnTo>
                    <a:pt x="169862" y="1040907"/>
                  </a:lnTo>
                  <a:lnTo>
                    <a:pt x="173434" y="1038525"/>
                  </a:lnTo>
                  <a:lnTo>
                    <a:pt x="177006" y="1035745"/>
                  </a:lnTo>
                  <a:lnTo>
                    <a:pt x="179784" y="1032568"/>
                  </a:lnTo>
                  <a:lnTo>
                    <a:pt x="182165" y="1028995"/>
                  </a:lnTo>
                  <a:lnTo>
                    <a:pt x="187325" y="1014303"/>
                  </a:lnTo>
                  <a:lnTo>
                    <a:pt x="192881" y="1000008"/>
                  </a:lnTo>
                  <a:lnTo>
                    <a:pt x="198834" y="985316"/>
                  </a:lnTo>
                  <a:lnTo>
                    <a:pt x="205184" y="971022"/>
                  </a:lnTo>
                  <a:lnTo>
                    <a:pt x="211931" y="957124"/>
                  </a:lnTo>
                  <a:lnTo>
                    <a:pt x="218678" y="942432"/>
                  </a:lnTo>
                  <a:lnTo>
                    <a:pt x="225822" y="928932"/>
                  </a:lnTo>
                  <a:lnTo>
                    <a:pt x="233362" y="915034"/>
                  </a:lnTo>
                  <a:lnTo>
                    <a:pt x="241300" y="901931"/>
                  </a:lnTo>
                  <a:lnTo>
                    <a:pt x="249634" y="888430"/>
                  </a:lnTo>
                  <a:lnTo>
                    <a:pt x="258762" y="875327"/>
                  </a:lnTo>
                  <a:lnTo>
                    <a:pt x="267494" y="862620"/>
                  </a:lnTo>
                  <a:lnTo>
                    <a:pt x="276622" y="849517"/>
                  </a:lnTo>
                  <a:lnTo>
                    <a:pt x="286147" y="837207"/>
                  </a:lnTo>
                  <a:lnTo>
                    <a:pt x="295672" y="825295"/>
                  </a:lnTo>
                  <a:lnTo>
                    <a:pt x="305990" y="812986"/>
                  </a:lnTo>
                  <a:lnTo>
                    <a:pt x="307975" y="809015"/>
                  </a:lnTo>
                  <a:lnTo>
                    <a:pt x="309165" y="804647"/>
                  </a:lnTo>
                  <a:lnTo>
                    <a:pt x="309562" y="800279"/>
                  </a:lnTo>
                  <a:lnTo>
                    <a:pt x="309562" y="796309"/>
                  </a:lnTo>
                  <a:lnTo>
                    <a:pt x="308769" y="791941"/>
                  </a:lnTo>
                  <a:lnTo>
                    <a:pt x="307181" y="787970"/>
                  </a:lnTo>
                  <a:lnTo>
                    <a:pt x="304800" y="784396"/>
                  </a:lnTo>
                  <a:lnTo>
                    <a:pt x="301625" y="780823"/>
                  </a:lnTo>
                  <a:lnTo>
                    <a:pt x="237331" y="700614"/>
                  </a:lnTo>
                  <a:lnTo>
                    <a:pt x="235744" y="699025"/>
                  </a:lnTo>
                  <a:lnTo>
                    <a:pt x="234553" y="697437"/>
                  </a:lnTo>
                  <a:lnTo>
                    <a:pt x="233362" y="695452"/>
                  </a:lnTo>
                  <a:lnTo>
                    <a:pt x="232569" y="693069"/>
                  </a:lnTo>
                  <a:lnTo>
                    <a:pt x="231775" y="691084"/>
                  </a:lnTo>
                  <a:lnTo>
                    <a:pt x="231775" y="688701"/>
                  </a:lnTo>
                  <a:lnTo>
                    <a:pt x="231775" y="683936"/>
                  </a:lnTo>
                  <a:lnTo>
                    <a:pt x="232569" y="678774"/>
                  </a:lnTo>
                  <a:lnTo>
                    <a:pt x="234156" y="674010"/>
                  </a:lnTo>
                  <a:lnTo>
                    <a:pt x="236934" y="668848"/>
                  </a:lnTo>
                  <a:lnTo>
                    <a:pt x="240506" y="664480"/>
                  </a:lnTo>
                  <a:lnTo>
                    <a:pt x="256778" y="650185"/>
                  </a:lnTo>
                  <a:lnTo>
                    <a:pt x="272653" y="636287"/>
                  </a:lnTo>
                  <a:lnTo>
                    <a:pt x="288925" y="622390"/>
                  </a:lnTo>
                  <a:lnTo>
                    <a:pt x="305594" y="609286"/>
                  </a:lnTo>
                  <a:lnTo>
                    <a:pt x="322659" y="596183"/>
                  </a:lnTo>
                  <a:lnTo>
                    <a:pt x="339725" y="583874"/>
                  </a:lnTo>
                  <a:lnTo>
                    <a:pt x="357584" y="571961"/>
                  </a:lnTo>
                  <a:lnTo>
                    <a:pt x="375841" y="560446"/>
                  </a:lnTo>
                  <a:lnTo>
                    <a:pt x="381000" y="558064"/>
                  </a:lnTo>
                  <a:lnTo>
                    <a:pt x="386159" y="556475"/>
                  </a:lnTo>
                  <a:lnTo>
                    <a:pt x="391319" y="556078"/>
                  </a:lnTo>
                  <a:lnTo>
                    <a:pt x="396478" y="556475"/>
                  </a:lnTo>
                  <a:lnTo>
                    <a:pt x="401241" y="557667"/>
                  </a:lnTo>
                  <a:lnTo>
                    <a:pt x="403225" y="558461"/>
                  </a:lnTo>
                  <a:lnTo>
                    <a:pt x="405606" y="559652"/>
                  </a:lnTo>
                  <a:lnTo>
                    <a:pt x="407194" y="560843"/>
                  </a:lnTo>
                  <a:lnTo>
                    <a:pt x="408781" y="562431"/>
                  </a:lnTo>
                  <a:lnTo>
                    <a:pt x="410369" y="564020"/>
                  </a:lnTo>
                  <a:lnTo>
                    <a:pt x="411559" y="566005"/>
                  </a:lnTo>
                  <a:lnTo>
                    <a:pt x="427037" y="586653"/>
                  </a:lnTo>
                  <a:lnTo>
                    <a:pt x="442912" y="606904"/>
                  </a:lnTo>
                  <a:lnTo>
                    <a:pt x="457994" y="627552"/>
                  </a:lnTo>
                  <a:lnTo>
                    <a:pt x="472678" y="648200"/>
                  </a:lnTo>
                  <a:lnTo>
                    <a:pt x="475456" y="652170"/>
                  </a:lnTo>
                  <a:lnTo>
                    <a:pt x="478234" y="654950"/>
                  </a:lnTo>
                  <a:lnTo>
                    <a:pt x="481806" y="657729"/>
                  </a:lnTo>
                  <a:lnTo>
                    <a:pt x="486172" y="659318"/>
                  </a:lnTo>
                  <a:lnTo>
                    <a:pt x="490141" y="660509"/>
                  </a:lnTo>
                  <a:lnTo>
                    <a:pt x="494506" y="661303"/>
                  </a:lnTo>
                  <a:lnTo>
                    <a:pt x="498872" y="660906"/>
                  </a:lnTo>
                  <a:lnTo>
                    <a:pt x="503237" y="660112"/>
                  </a:lnTo>
                  <a:lnTo>
                    <a:pt x="517128" y="653759"/>
                  </a:lnTo>
                  <a:lnTo>
                    <a:pt x="531416" y="647406"/>
                  </a:lnTo>
                  <a:lnTo>
                    <a:pt x="546100" y="641449"/>
                  </a:lnTo>
                  <a:lnTo>
                    <a:pt x="560387" y="635890"/>
                  </a:lnTo>
                  <a:lnTo>
                    <a:pt x="575072" y="630331"/>
                  </a:lnTo>
                  <a:lnTo>
                    <a:pt x="590153" y="625566"/>
                  </a:lnTo>
                  <a:lnTo>
                    <a:pt x="604837" y="620404"/>
                  </a:lnTo>
                  <a:lnTo>
                    <a:pt x="619919" y="615640"/>
                  </a:lnTo>
                  <a:lnTo>
                    <a:pt x="635397" y="612066"/>
                  </a:lnTo>
                  <a:lnTo>
                    <a:pt x="650478" y="608492"/>
                  </a:lnTo>
                  <a:lnTo>
                    <a:pt x="665956" y="605713"/>
                  </a:lnTo>
                  <a:lnTo>
                    <a:pt x="681434" y="602933"/>
                  </a:lnTo>
                  <a:lnTo>
                    <a:pt x="696913" y="600154"/>
                  </a:lnTo>
                  <a:lnTo>
                    <a:pt x="711994" y="598168"/>
                  </a:lnTo>
                  <a:lnTo>
                    <a:pt x="727869" y="596580"/>
                  </a:lnTo>
                  <a:lnTo>
                    <a:pt x="743347" y="594992"/>
                  </a:lnTo>
                  <a:lnTo>
                    <a:pt x="747713" y="593403"/>
                  </a:lnTo>
                  <a:lnTo>
                    <a:pt x="751284" y="591418"/>
                  </a:lnTo>
                  <a:lnTo>
                    <a:pt x="754856" y="588638"/>
                  </a:lnTo>
                  <a:lnTo>
                    <a:pt x="757634" y="585462"/>
                  </a:lnTo>
                  <a:lnTo>
                    <a:pt x="760016" y="582285"/>
                  </a:lnTo>
                  <a:lnTo>
                    <a:pt x="762397" y="577917"/>
                  </a:lnTo>
                  <a:lnTo>
                    <a:pt x="763191" y="573550"/>
                  </a:lnTo>
                  <a:lnTo>
                    <a:pt x="763588" y="569182"/>
                  </a:lnTo>
                  <a:lnTo>
                    <a:pt x="765969" y="543769"/>
                  </a:lnTo>
                  <a:lnTo>
                    <a:pt x="768747" y="517959"/>
                  </a:lnTo>
                  <a:lnTo>
                    <a:pt x="771525" y="492943"/>
                  </a:lnTo>
                  <a:lnTo>
                    <a:pt x="774700" y="467133"/>
                  </a:lnTo>
                  <a:lnTo>
                    <a:pt x="774700" y="464751"/>
                  </a:lnTo>
                  <a:lnTo>
                    <a:pt x="775097" y="462766"/>
                  </a:lnTo>
                  <a:lnTo>
                    <a:pt x="775891" y="460383"/>
                  </a:lnTo>
                  <a:lnTo>
                    <a:pt x="776684" y="458398"/>
                  </a:lnTo>
                  <a:lnTo>
                    <a:pt x="777875" y="456412"/>
                  </a:lnTo>
                  <a:lnTo>
                    <a:pt x="779066" y="454824"/>
                  </a:lnTo>
                  <a:lnTo>
                    <a:pt x="782638" y="451250"/>
                  </a:lnTo>
                  <a:lnTo>
                    <a:pt x="786606" y="448471"/>
                  </a:lnTo>
                  <a:lnTo>
                    <a:pt x="791369" y="446486"/>
                  </a:lnTo>
                  <a:lnTo>
                    <a:pt x="796925" y="444897"/>
                  </a:lnTo>
                  <a:lnTo>
                    <a:pt x="802481" y="444500"/>
                  </a:lnTo>
                  <a:close/>
                  <a:moveTo>
                    <a:pt x="1780579" y="266729"/>
                  </a:moveTo>
                  <a:lnTo>
                    <a:pt x="1770667" y="267126"/>
                  </a:lnTo>
                  <a:lnTo>
                    <a:pt x="1761944" y="267921"/>
                  </a:lnTo>
                  <a:lnTo>
                    <a:pt x="1752824" y="269113"/>
                  </a:lnTo>
                  <a:lnTo>
                    <a:pt x="1744101" y="270304"/>
                  </a:lnTo>
                  <a:lnTo>
                    <a:pt x="1735378" y="272688"/>
                  </a:lnTo>
                  <a:lnTo>
                    <a:pt x="1727052" y="275071"/>
                  </a:lnTo>
                  <a:lnTo>
                    <a:pt x="1718329" y="277852"/>
                  </a:lnTo>
                  <a:lnTo>
                    <a:pt x="1710399" y="281030"/>
                  </a:lnTo>
                  <a:lnTo>
                    <a:pt x="1702469" y="284605"/>
                  </a:lnTo>
                  <a:lnTo>
                    <a:pt x="1694539" y="288578"/>
                  </a:lnTo>
                  <a:lnTo>
                    <a:pt x="1687005" y="292550"/>
                  </a:lnTo>
                  <a:lnTo>
                    <a:pt x="1679472" y="297317"/>
                  </a:lnTo>
                  <a:lnTo>
                    <a:pt x="1672731" y="302482"/>
                  </a:lnTo>
                  <a:lnTo>
                    <a:pt x="1665991" y="308043"/>
                  </a:lnTo>
                  <a:lnTo>
                    <a:pt x="1659250" y="313605"/>
                  </a:lnTo>
                  <a:lnTo>
                    <a:pt x="1653303" y="319563"/>
                  </a:lnTo>
                  <a:lnTo>
                    <a:pt x="1647355" y="325919"/>
                  </a:lnTo>
                  <a:lnTo>
                    <a:pt x="1641804" y="332275"/>
                  </a:lnTo>
                  <a:lnTo>
                    <a:pt x="1636253" y="339029"/>
                  </a:lnTo>
                  <a:lnTo>
                    <a:pt x="1631098" y="346179"/>
                  </a:lnTo>
                  <a:lnTo>
                    <a:pt x="1626340" y="353727"/>
                  </a:lnTo>
                  <a:lnTo>
                    <a:pt x="1621979" y="361275"/>
                  </a:lnTo>
                  <a:lnTo>
                    <a:pt x="1618014" y="368822"/>
                  </a:lnTo>
                  <a:lnTo>
                    <a:pt x="1614445" y="376767"/>
                  </a:lnTo>
                  <a:lnTo>
                    <a:pt x="1611273" y="384712"/>
                  </a:lnTo>
                  <a:lnTo>
                    <a:pt x="1608498" y="393055"/>
                  </a:lnTo>
                  <a:lnTo>
                    <a:pt x="1606119" y="401794"/>
                  </a:lnTo>
                  <a:lnTo>
                    <a:pt x="1604136" y="410534"/>
                  </a:lnTo>
                  <a:lnTo>
                    <a:pt x="1602550" y="419273"/>
                  </a:lnTo>
                  <a:lnTo>
                    <a:pt x="1601361" y="428410"/>
                  </a:lnTo>
                  <a:lnTo>
                    <a:pt x="1600568" y="437547"/>
                  </a:lnTo>
                  <a:lnTo>
                    <a:pt x="1600171" y="447081"/>
                  </a:lnTo>
                  <a:lnTo>
                    <a:pt x="1600568" y="456218"/>
                  </a:lnTo>
                  <a:lnTo>
                    <a:pt x="1601361" y="465354"/>
                  </a:lnTo>
                  <a:lnTo>
                    <a:pt x="1602550" y="474094"/>
                  </a:lnTo>
                  <a:lnTo>
                    <a:pt x="1604136" y="482833"/>
                  </a:lnTo>
                  <a:lnTo>
                    <a:pt x="1606119" y="491970"/>
                  </a:lnTo>
                  <a:lnTo>
                    <a:pt x="1608498" y="500312"/>
                  </a:lnTo>
                  <a:lnTo>
                    <a:pt x="1611273" y="508655"/>
                  </a:lnTo>
                  <a:lnTo>
                    <a:pt x="1614445" y="516997"/>
                  </a:lnTo>
                  <a:lnTo>
                    <a:pt x="1618014" y="524545"/>
                  </a:lnTo>
                  <a:lnTo>
                    <a:pt x="1621979" y="532490"/>
                  </a:lnTo>
                  <a:lnTo>
                    <a:pt x="1626340" y="540435"/>
                  </a:lnTo>
                  <a:lnTo>
                    <a:pt x="1631098" y="547585"/>
                  </a:lnTo>
                  <a:lnTo>
                    <a:pt x="1636253" y="554338"/>
                  </a:lnTo>
                  <a:lnTo>
                    <a:pt x="1641804" y="561092"/>
                  </a:lnTo>
                  <a:lnTo>
                    <a:pt x="1647355" y="567845"/>
                  </a:lnTo>
                  <a:lnTo>
                    <a:pt x="1653303" y="573804"/>
                  </a:lnTo>
                  <a:lnTo>
                    <a:pt x="1659250" y="580160"/>
                  </a:lnTo>
                  <a:lnTo>
                    <a:pt x="1665991" y="585721"/>
                  </a:lnTo>
                  <a:lnTo>
                    <a:pt x="1672731" y="591283"/>
                  </a:lnTo>
                  <a:lnTo>
                    <a:pt x="1679472" y="596050"/>
                  </a:lnTo>
                  <a:lnTo>
                    <a:pt x="1687005" y="600817"/>
                  </a:lnTo>
                  <a:lnTo>
                    <a:pt x="1694539" y="605186"/>
                  </a:lnTo>
                  <a:lnTo>
                    <a:pt x="1702469" y="609159"/>
                  </a:lnTo>
                  <a:lnTo>
                    <a:pt x="1710399" y="612734"/>
                  </a:lnTo>
                  <a:lnTo>
                    <a:pt x="1718329" y="615912"/>
                  </a:lnTo>
                  <a:lnTo>
                    <a:pt x="1727052" y="618693"/>
                  </a:lnTo>
                  <a:lnTo>
                    <a:pt x="1735378" y="621076"/>
                  </a:lnTo>
                  <a:lnTo>
                    <a:pt x="1744101" y="623063"/>
                  </a:lnTo>
                  <a:lnTo>
                    <a:pt x="1752824" y="624652"/>
                  </a:lnTo>
                  <a:lnTo>
                    <a:pt x="1761944" y="626241"/>
                  </a:lnTo>
                  <a:lnTo>
                    <a:pt x="1770667" y="626638"/>
                  </a:lnTo>
                  <a:lnTo>
                    <a:pt x="1780579" y="627035"/>
                  </a:lnTo>
                  <a:lnTo>
                    <a:pt x="1789699" y="626638"/>
                  </a:lnTo>
                  <a:lnTo>
                    <a:pt x="1798819" y="626241"/>
                  </a:lnTo>
                  <a:lnTo>
                    <a:pt x="1807542" y="624652"/>
                  </a:lnTo>
                  <a:lnTo>
                    <a:pt x="1816265" y="623063"/>
                  </a:lnTo>
                  <a:lnTo>
                    <a:pt x="1825384" y="621076"/>
                  </a:lnTo>
                  <a:lnTo>
                    <a:pt x="1833711" y="618693"/>
                  </a:lnTo>
                  <a:lnTo>
                    <a:pt x="1842037" y="615912"/>
                  </a:lnTo>
                  <a:lnTo>
                    <a:pt x="1850364" y="612734"/>
                  </a:lnTo>
                  <a:lnTo>
                    <a:pt x="1858294" y="609159"/>
                  </a:lnTo>
                  <a:lnTo>
                    <a:pt x="1866224" y="605186"/>
                  </a:lnTo>
                  <a:lnTo>
                    <a:pt x="1873757" y="600817"/>
                  </a:lnTo>
                  <a:lnTo>
                    <a:pt x="1880894" y="596050"/>
                  </a:lnTo>
                  <a:lnTo>
                    <a:pt x="1888031" y="591283"/>
                  </a:lnTo>
                  <a:lnTo>
                    <a:pt x="1894772" y="585721"/>
                  </a:lnTo>
                  <a:lnTo>
                    <a:pt x="1901116" y="580160"/>
                  </a:lnTo>
                  <a:lnTo>
                    <a:pt x="1907460" y="573804"/>
                  </a:lnTo>
                  <a:lnTo>
                    <a:pt x="1913804" y="567845"/>
                  </a:lnTo>
                  <a:lnTo>
                    <a:pt x="1919355" y="561092"/>
                  </a:lnTo>
                  <a:lnTo>
                    <a:pt x="1924509" y="554338"/>
                  </a:lnTo>
                  <a:lnTo>
                    <a:pt x="1929664" y="547585"/>
                  </a:lnTo>
                  <a:lnTo>
                    <a:pt x="1934026" y="540435"/>
                  </a:lnTo>
                  <a:lnTo>
                    <a:pt x="1938387" y="532490"/>
                  </a:lnTo>
                  <a:lnTo>
                    <a:pt x="1942352" y="524545"/>
                  </a:lnTo>
                  <a:lnTo>
                    <a:pt x="1945921" y="516997"/>
                  </a:lnTo>
                  <a:lnTo>
                    <a:pt x="1949093" y="508655"/>
                  </a:lnTo>
                  <a:lnTo>
                    <a:pt x="1951868" y="500312"/>
                  </a:lnTo>
                  <a:lnTo>
                    <a:pt x="1954247" y="491970"/>
                  </a:lnTo>
                  <a:lnTo>
                    <a:pt x="1957023" y="482833"/>
                  </a:lnTo>
                  <a:lnTo>
                    <a:pt x="1958212" y="474094"/>
                  </a:lnTo>
                  <a:lnTo>
                    <a:pt x="1959402" y="465354"/>
                  </a:lnTo>
                  <a:lnTo>
                    <a:pt x="1960195" y="456218"/>
                  </a:lnTo>
                  <a:lnTo>
                    <a:pt x="1960591" y="447081"/>
                  </a:lnTo>
                  <a:lnTo>
                    <a:pt x="1960195" y="437547"/>
                  </a:lnTo>
                  <a:lnTo>
                    <a:pt x="1959402" y="428410"/>
                  </a:lnTo>
                  <a:lnTo>
                    <a:pt x="1958212" y="419273"/>
                  </a:lnTo>
                  <a:lnTo>
                    <a:pt x="1957023" y="410534"/>
                  </a:lnTo>
                  <a:lnTo>
                    <a:pt x="1954247" y="401794"/>
                  </a:lnTo>
                  <a:lnTo>
                    <a:pt x="1951868" y="393055"/>
                  </a:lnTo>
                  <a:lnTo>
                    <a:pt x="1949093" y="384712"/>
                  </a:lnTo>
                  <a:lnTo>
                    <a:pt x="1945921" y="376767"/>
                  </a:lnTo>
                  <a:lnTo>
                    <a:pt x="1942352" y="368822"/>
                  </a:lnTo>
                  <a:lnTo>
                    <a:pt x="1938387" y="361275"/>
                  </a:lnTo>
                  <a:lnTo>
                    <a:pt x="1934026" y="353727"/>
                  </a:lnTo>
                  <a:lnTo>
                    <a:pt x="1929664" y="346179"/>
                  </a:lnTo>
                  <a:lnTo>
                    <a:pt x="1924509" y="339029"/>
                  </a:lnTo>
                  <a:lnTo>
                    <a:pt x="1919355" y="332275"/>
                  </a:lnTo>
                  <a:lnTo>
                    <a:pt x="1913804" y="325919"/>
                  </a:lnTo>
                  <a:lnTo>
                    <a:pt x="1907460" y="319563"/>
                  </a:lnTo>
                  <a:lnTo>
                    <a:pt x="1901116" y="313605"/>
                  </a:lnTo>
                  <a:lnTo>
                    <a:pt x="1894772" y="308043"/>
                  </a:lnTo>
                  <a:lnTo>
                    <a:pt x="1888031" y="302482"/>
                  </a:lnTo>
                  <a:lnTo>
                    <a:pt x="1880894" y="297317"/>
                  </a:lnTo>
                  <a:lnTo>
                    <a:pt x="1873757" y="292550"/>
                  </a:lnTo>
                  <a:lnTo>
                    <a:pt x="1866224" y="288578"/>
                  </a:lnTo>
                  <a:lnTo>
                    <a:pt x="1858294" y="284605"/>
                  </a:lnTo>
                  <a:lnTo>
                    <a:pt x="1850364" y="281030"/>
                  </a:lnTo>
                  <a:lnTo>
                    <a:pt x="1842037" y="277852"/>
                  </a:lnTo>
                  <a:lnTo>
                    <a:pt x="1833711" y="275071"/>
                  </a:lnTo>
                  <a:lnTo>
                    <a:pt x="1825384" y="272688"/>
                  </a:lnTo>
                  <a:lnTo>
                    <a:pt x="1816265" y="270304"/>
                  </a:lnTo>
                  <a:lnTo>
                    <a:pt x="1807542" y="269113"/>
                  </a:lnTo>
                  <a:lnTo>
                    <a:pt x="1798819" y="267921"/>
                  </a:lnTo>
                  <a:lnTo>
                    <a:pt x="1789699" y="267126"/>
                  </a:lnTo>
                  <a:lnTo>
                    <a:pt x="1780579" y="266729"/>
                  </a:lnTo>
                  <a:close/>
                  <a:moveTo>
                    <a:pt x="1769477" y="236538"/>
                  </a:moveTo>
                  <a:lnTo>
                    <a:pt x="1780579" y="236538"/>
                  </a:lnTo>
                  <a:lnTo>
                    <a:pt x="1791285" y="236538"/>
                  </a:lnTo>
                  <a:lnTo>
                    <a:pt x="1801594" y="237333"/>
                  </a:lnTo>
                  <a:lnTo>
                    <a:pt x="1812300" y="238922"/>
                  </a:lnTo>
                  <a:lnTo>
                    <a:pt x="1823005" y="240511"/>
                  </a:lnTo>
                  <a:lnTo>
                    <a:pt x="1832918" y="242894"/>
                  </a:lnTo>
                  <a:lnTo>
                    <a:pt x="1842830" y="245675"/>
                  </a:lnTo>
                  <a:lnTo>
                    <a:pt x="1852346" y="248853"/>
                  </a:lnTo>
                  <a:lnTo>
                    <a:pt x="1861862" y="252825"/>
                  </a:lnTo>
                  <a:lnTo>
                    <a:pt x="1871775" y="256798"/>
                  </a:lnTo>
                  <a:lnTo>
                    <a:pt x="1880498" y="261962"/>
                  </a:lnTo>
                  <a:lnTo>
                    <a:pt x="1889221" y="267126"/>
                  </a:lnTo>
                  <a:lnTo>
                    <a:pt x="1897944" y="272291"/>
                  </a:lnTo>
                  <a:lnTo>
                    <a:pt x="1905874" y="278249"/>
                  </a:lnTo>
                  <a:lnTo>
                    <a:pt x="1914200" y="284208"/>
                  </a:lnTo>
                  <a:lnTo>
                    <a:pt x="1921734" y="290961"/>
                  </a:lnTo>
                  <a:lnTo>
                    <a:pt x="1929268" y="297715"/>
                  </a:lnTo>
                  <a:lnTo>
                    <a:pt x="1936008" y="305660"/>
                  </a:lnTo>
                  <a:lnTo>
                    <a:pt x="1942352" y="313207"/>
                  </a:lnTo>
                  <a:lnTo>
                    <a:pt x="1948696" y="320755"/>
                  </a:lnTo>
                  <a:lnTo>
                    <a:pt x="1954644" y="329097"/>
                  </a:lnTo>
                  <a:lnTo>
                    <a:pt x="1960195" y="337440"/>
                  </a:lnTo>
                  <a:lnTo>
                    <a:pt x="1965349" y="346179"/>
                  </a:lnTo>
                  <a:lnTo>
                    <a:pt x="1970107" y="355713"/>
                  </a:lnTo>
                  <a:lnTo>
                    <a:pt x="1974072" y="364850"/>
                  </a:lnTo>
                  <a:lnTo>
                    <a:pt x="1978037" y="374384"/>
                  </a:lnTo>
                  <a:lnTo>
                    <a:pt x="1981209" y="384315"/>
                  </a:lnTo>
                  <a:lnTo>
                    <a:pt x="1983985" y="393849"/>
                  </a:lnTo>
                  <a:lnTo>
                    <a:pt x="1986364" y="404575"/>
                  </a:lnTo>
                  <a:lnTo>
                    <a:pt x="1988346" y="414903"/>
                  </a:lnTo>
                  <a:lnTo>
                    <a:pt x="1989536" y="425232"/>
                  </a:lnTo>
                  <a:lnTo>
                    <a:pt x="1990329" y="435958"/>
                  </a:lnTo>
                  <a:lnTo>
                    <a:pt x="1990725" y="447081"/>
                  </a:lnTo>
                  <a:lnTo>
                    <a:pt x="1990329" y="457807"/>
                  </a:lnTo>
                  <a:lnTo>
                    <a:pt x="1989536" y="468135"/>
                  </a:lnTo>
                  <a:lnTo>
                    <a:pt x="1988346" y="478861"/>
                  </a:lnTo>
                  <a:lnTo>
                    <a:pt x="1986364" y="489587"/>
                  </a:lnTo>
                  <a:lnTo>
                    <a:pt x="1983985" y="499518"/>
                  </a:lnTo>
                  <a:lnTo>
                    <a:pt x="1981209" y="509449"/>
                  </a:lnTo>
                  <a:lnTo>
                    <a:pt x="1978037" y="518983"/>
                  </a:lnTo>
                  <a:lnTo>
                    <a:pt x="1974072" y="528517"/>
                  </a:lnTo>
                  <a:lnTo>
                    <a:pt x="1970107" y="538051"/>
                  </a:lnTo>
                  <a:lnTo>
                    <a:pt x="1965349" y="547188"/>
                  </a:lnTo>
                  <a:lnTo>
                    <a:pt x="1960195" y="555927"/>
                  </a:lnTo>
                  <a:lnTo>
                    <a:pt x="1954644" y="564270"/>
                  </a:lnTo>
                  <a:lnTo>
                    <a:pt x="1948696" y="572612"/>
                  </a:lnTo>
                  <a:lnTo>
                    <a:pt x="1942352" y="580954"/>
                  </a:lnTo>
                  <a:lnTo>
                    <a:pt x="1936008" y="588502"/>
                  </a:lnTo>
                  <a:lnTo>
                    <a:pt x="1929268" y="595652"/>
                  </a:lnTo>
                  <a:lnTo>
                    <a:pt x="1921734" y="602406"/>
                  </a:lnTo>
                  <a:lnTo>
                    <a:pt x="1914200" y="609159"/>
                  </a:lnTo>
                  <a:lnTo>
                    <a:pt x="1905874" y="615118"/>
                  </a:lnTo>
                  <a:lnTo>
                    <a:pt x="1897944" y="621076"/>
                  </a:lnTo>
                  <a:lnTo>
                    <a:pt x="1889221" y="627035"/>
                  </a:lnTo>
                  <a:lnTo>
                    <a:pt x="1880498" y="631802"/>
                  </a:lnTo>
                  <a:lnTo>
                    <a:pt x="1871775" y="636569"/>
                  </a:lnTo>
                  <a:lnTo>
                    <a:pt x="1861862" y="640542"/>
                  </a:lnTo>
                  <a:lnTo>
                    <a:pt x="1852346" y="644514"/>
                  </a:lnTo>
                  <a:lnTo>
                    <a:pt x="1842830" y="647692"/>
                  </a:lnTo>
                  <a:lnTo>
                    <a:pt x="1832918" y="650473"/>
                  </a:lnTo>
                  <a:lnTo>
                    <a:pt x="1823005" y="652856"/>
                  </a:lnTo>
                  <a:lnTo>
                    <a:pt x="1812300" y="654843"/>
                  </a:lnTo>
                  <a:lnTo>
                    <a:pt x="1801594" y="656034"/>
                  </a:lnTo>
                  <a:lnTo>
                    <a:pt x="1791285" y="656829"/>
                  </a:lnTo>
                  <a:lnTo>
                    <a:pt x="1780579" y="657226"/>
                  </a:lnTo>
                  <a:lnTo>
                    <a:pt x="1769477" y="656829"/>
                  </a:lnTo>
                  <a:lnTo>
                    <a:pt x="1758772" y="656034"/>
                  </a:lnTo>
                  <a:lnTo>
                    <a:pt x="1748463" y="654843"/>
                  </a:lnTo>
                  <a:lnTo>
                    <a:pt x="1738154" y="652856"/>
                  </a:lnTo>
                  <a:lnTo>
                    <a:pt x="1727845" y="650473"/>
                  </a:lnTo>
                  <a:lnTo>
                    <a:pt x="1717536" y="647692"/>
                  </a:lnTo>
                  <a:lnTo>
                    <a:pt x="1708020" y="644514"/>
                  </a:lnTo>
                  <a:lnTo>
                    <a:pt x="1698504" y="640542"/>
                  </a:lnTo>
                  <a:lnTo>
                    <a:pt x="1689384" y="636569"/>
                  </a:lnTo>
                  <a:lnTo>
                    <a:pt x="1680265" y="631802"/>
                  </a:lnTo>
                  <a:lnTo>
                    <a:pt x="1671145" y="627035"/>
                  </a:lnTo>
                  <a:lnTo>
                    <a:pt x="1662819" y="621076"/>
                  </a:lnTo>
                  <a:lnTo>
                    <a:pt x="1654492" y="615118"/>
                  </a:lnTo>
                  <a:lnTo>
                    <a:pt x="1646562" y="609159"/>
                  </a:lnTo>
                  <a:lnTo>
                    <a:pt x="1639028" y="602406"/>
                  </a:lnTo>
                  <a:lnTo>
                    <a:pt x="1631495" y="595652"/>
                  </a:lnTo>
                  <a:lnTo>
                    <a:pt x="1624358" y="588502"/>
                  </a:lnTo>
                  <a:lnTo>
                    <a:pt x="1618014" y="580954"/>
                  </a:lnTo>
                  <a:lnTo>
                    <a:pt x="1611670" y="572612"/>
                  </a:lnTo>
                  <a:lnTo>
                    <a:pt x="1606119" y="564270"/>
                  </a:lnTo>
                  <a:lnTo>
                    <a:pt x="1600568" y="555927"/>
                  </a:lnTo>
                  <a:lnTo>
                    <a:pt x="1595413" y="547188"/>
                  </a:lnTo>
                  <a:lnTo>
                    <a:pt x="1591052" y="538051"/>
                  </a:lnTo>
                  <a:lnTo>
                    <a:pt x="1586294" y="528517"/>
                  </a:lnTo>
                  <a:lnTo>
                    <a:pt x="1582725" y="518983"/>
                  </a:lnTo>
                  <a:lnTo>
                    <a:pt x="1579553" y="509449"/>
                  </a:lnTo>
                  <a:lnTo>
                    <a:pt x="1576381" y="499518"/>
                  </a:lnTo>
                  <a:lnTo>
                    <a:pt x="1574399" y="489587"/>
                  </a:lnTo>
                  <a:lnTo>
                    <a:pt x="1572416" y="478861"/>
                  </a:lnTo>
                  <a:lnTo>
                    <a:pt x="1571227" y="468135"/>
                  </a:lnTo>
                  <a:lnTo>
                    <a:pt x="1570434" y="457807"/>
                  </a:lnTo>
                  <a:lnTo>
                    <a:pt x="1570037" y="447081"/>
                  </a:lnTo>
                  <a:lnTo>
                    <a:pt x="1570434" y="435958"/>
                  </a:lnTo>
                  <a:lnTo>
                    <a:pt x="1571227" y="425232"/>
                  </a:lnTo>
                  <a:lnTo>
                    <a:pt x="1572416" y="414903"/>
                  </a:lnTo>
                  <a:lnTo>
                    <a:pt x="1574399" y="404575"/>
                  </a:lnTo>
                  <a:lnTo>
                    <a:pt x="1576381" y="393849"/>
                  </a:lnTo>
                  <a:lnTo>
                    <a:pt x="1579553" y="384315"/>
                  </a:lnTo>
                  <a:lnTo>
                    <a:pt x="1582725" y="374384"/>
                  </a:lnTo>
                  <a:lnTo>
                    <a:pt x="1586294" y="364850"/>
                  </a:lnTo>
                  <a:lnTo>
                    <a:pt x="1591052" y="355713"/>
                  </a:lnTo>
                  <a:lnTo>
                    <a:pt x="1595413" y="346179"/>
                  </a:lnTo>
                  <a:lnTo>
                    <a:pt x="1600568" y="337440"/>
                  </a:lnTo>
                  <a:lnTo>
                    <a:pt x="1606119" y="329097"/>
                  </a:lnTo>
                  <a:lnTo>
                    <a:pt x="1611670" y="320755"/>
                  </a:lnTo>
                  <a:lnTo>
                    <a:pt x="1618014" y="313207"/>
                  </a:lnTo>
                  <a:lnTo>
                    <a:pt x="1624358" y="305660"/>
                  </a:lnTo>
                  <a:lnTo>
                    <a:pt x="1631495" y="297715"/>
                  </a:lnTo>
                  <a:lnTo>
                    <a:pt x="1639028" y="290961"/>
                  </a:lnTo>
                  <a:lnTo>
                    <a:pt x="1646562" y="284208"/>
                  </a:lnTo>
                  <a:lnTo>
                    <a:pt x="1654492" y="278249"/>
                  </a:lnTo>
                  <a:lnTo>
                    <a:pt x="1662819" y="272291"/>
                  </a:lnTo>
                  <a:lnTo>
                    <a:pt x="1671145" y="267126"/>
                  </a:lnTo>
                  <a:lnTo>
                    <a:pt x="1680265" y="261962"/>
                  </a:lnTo>
                  <a:lnTo>
                    <a:pt x="1689384" y="256798"/>
                  </a:lnTo>
                  <a:lnTo>
                    <a:pt x="1698504" y="252825"/>
                  </a:lnTo>
                  <a:lnTo>
                    <a:pt x="1708020" y="248853"/>
                  </a:lnTo>
                  <a:lnTo>
                    <a:pt x="1717536" y="245675"/>
                  </a:lnTo>
                  <a:lnTo>
                    <a:pt x="1727845" y="242894"/>
                  </a:lnTo>
                  <a:lnTo>
                    <a:pt x="1738154" y="240511"/>
                  </a:lnTo>
                  <a:lnTo>
                    <a:pt x="1748463" y="238922"/>
                  </a:lnTo>
                  <a:lnTo>
                    <a:pt x="1758772" y="237333"/>
                  </a:lnTo>
                  <a:lnTo>
                    <a:pt x="1769477" y="236538"/>
                  </a:lnTo>
                  <a:close/>
                  <a:moveTo>
                    <a:pt x="1775815" y="217488"/>
                  </a:moveTo>
                  <a:lnTo>
                    <a:pt x="1764301" y="218281"/>
                  </a:lnTo>
                  <a:lnTo>
                    <a:pt x="1752786" y="219472"/>
                  </a:lnTo>
                  <a:lnTo>
                    <a:pt x="1741669" y="221059"/>
                  </a:lnTo>
                  <a:lnTo>
                    <a:pt x="1730154" y="223441"/>
                  </a:lnTo>
                  <a:lnTo>
                    <a:pt x="1718243" y="226219"/>
                  </a:lnTo>
                  <a:lnTo>
                    <a:pt x="1707125" y="229791"/>
                  </a:lnTo>
                  <a:lnTo>
                    <a:pt x="1696405" y="233759"/>
                  </a:lnTo>
                  <a:lnTo>
                    <a:pt x="1685684" y="238125"/>
                  </a:lnTo>
                  <a:lnTo>
                    <a:pt x="1674964" y="243285"/>
                  </a:lnTo>
                  <a:lnTo>
                    <a:pt x="1665038" y="248841"/>
                  </a:lnTo>
                  <a:lnTo>
                    <a:pt x="1655509" y="254794"/>
                  </a:lnTo>
                  <a:lnTo>
                    <a:pt x="1646376" y="261541"/>
                  </a:lnTo>
                  <a:lnTo>
                    <a:pt x="1637641" y="268288"/>
                  </a:lnTo>
                  <a:lnTo>
                    <a:pt x="1628906" y="275035"/>
                  </a:lnTo>
                  <a:lnTo>
                    <a:pt x="1620568" y="282575"/>
                  </a:lnTo>
                  <a:lnTo>
                    <a:pt x="1613024" y="290513"/>
                  </a:lnTo>
                  <a:lnTo>
                    <a:pt x="1605877" y="298847"/>
                  </a:lnTo>
                  <a:lnTo>
                    <a:pt x="1598730" y="307578"/>
                  </a:lnTo>
                  <a:lnTo>
                    <a:pt x="1592377" y="316707"/>
                  </a:lnTo>
                  <a:lnTo>
                    <a:pt x="1586025" y="325835"/>
                  </a:lnTo>
                  <a:lnTo>
                    <a:pt x="1580466" y="334963"/>
                  </a:lnTo>
                  <a:lnTo>
                    <a:pt x="1575304" y="344885"/>
                  </a:lnTo>
                  <a:lnTo>
                    <a:pt x="1570937" y="355203"/>
                  </a:lnTo>
                  <a:lnTo>
                    <a:pt x="1566569" y="365125"/>
                  </a:lnTo>
                  <a:lnTo>
                    <a:pt x="1562995" y="375444"/>
                  </a:lnTo>
                  <a:lnTo>
                    <a:pt x="1559819" y="385763"/>
                  </a:lnTo>
                  <a:lnTo>
                    <a:pt x="1557039" y="396875"/>
                  </a:lnTo>
                  <a:lnTo>
                    <a:pt x="1555054" y="407988"/>
                  </a:lnTo>
                  <a:lnTo>
                    <a:pt x="1553466" y="418703"/>
                  </a:lnTo>
                  <a:lnTo>
                    <a:pt x="1552275" y="429816"/>
                  </a:lnTo>
                  <a:lnTo>
                    <a:pt x="1551481" y="440929"/>
                  </a:lnTo>
                  <a:lnTo>
                    <a:pt x="1551481" y="452438"/>
                  </a:lnTo>
                  <a:lnTo>
                    <a:pt x="1552275" y="463947"/>
                  </a:lnTo>
                  <a:lnTo>
                    <a:pt x="1553466" y="475060"/>
                  </a:lnTo>
                  <a:lnTo>
                    <a:pt x="1555054" y="486569"/>
                  </a:lnTo>
                  <a:lnTo>
                    <a:pt x="1557437" y="498079"/>
                  </a:lnTo>
                  <a:lnTo>
                    <a:pt x="1560216" y="509588"/>
                  </a:lnTo>
                  <a:lnTo>
                    <a:pt x="1563789" y="520700"/>
                  </a:lnTo>
                  <a:lnTo>
                    <a:pt x="1567760" y="531416"/>
                  </a:lnTo>
                  <a:lnTo>
                    <a:pt x="1572525" y="542529"/>
                  </a:lnTo>
                  <a:lnTo>
                    <a:pt x="1577290" y="552847"/>
                  </a:lnTo>
                  <a:lnTo>
                    <a:pt x="1582848" y="562769"/>
                  </a:lnTo>
                  <a:lnTo>
                    <a:pt x="1589201" y="572294"/>
                  </a:lnTo>
                  <a:lnTo>
                    <a:pt x="1595554" y="581819"/>
                  </a:lnTo>
                  <a:lnTo>
                    <a:pt x="1602304" y="590550"/>
                  </a:lnTo>
                  <a:lnTo>
                    <a:pt x="1609451" y="598885"/>
                  </a:lnTo>
                  <a:lnTo>
                    <a:pt x="1616995" y="607219"/>
                  </a:lnTo>
                  <a:lnTo>
                    <a:pt x="1624936" y="614760"/>
                  </a:lnTo>
                  <a:lnTo>
                    <a:pt x="1632877" y="621904"/>
                  </a:lnTo>
                  <a:lnTo>
                    <a:pt x="1642009" y="629047"/>
                  </a:lnTo>
                  <a:lnTo>
                    <a:pt x="1650744" y="635794"/>
                  </a:lnTo>
                  <a:lnTo>
                    <a:pt x="1659876" y="641747"/>
                  </a:lnTo>
                  <a:lnTo>
                    <a:pt x="1669405" y="647304"/>
                  </a:lnTo>
                  <a:lnTo>
                    <a:pt x="1678935" y="652066"/>
                  </a:lnTo>
                  <a:lnTo>
                    <a:pt x="1689258" y="656829"/>
                  </a:lnTo>
                  <a:lnTo>
                    <a:pt x="1699581" y="661194"/>
                  </a:lnTo>
                  <a:lnTo>
                    <a:pt x="1709905" y="664766"/>
                  </a:lnTo>
                  <a:lnTo>
                    <a:pt x="1720228" y="667941"/>
                  </a:lnTo>
                  <a:lnTo>
                    <a:pt x="1731345" y="670719"/>
                  </a:lnTo>
                  <a:lnTo>
                    <a:pt x="1742066" y="673101"/>
                  </a:lnTo>
                  <a:lnTo>
                    <a:pt x="1753183" y="674688"/>
                  </a:lnTo>
                  <a:lnTo>
                    <a:pt x="1764301" y="675879"/>
                  </a:lnTo>
                  <a:lnTo>
                    <a:pt x="1775815" y="676276"/>
                  </a:lnTo>
                  <a:lnTo>
                    <a:pt x="1786932" y="676276"/>
                  </a:lnTo>
                  <a:lnTo>
                    <a:pt x="1798447" y="675879"/>
                  </a:lnTo>
                  <a:lnTo>
                    <a:pt x="1809564" y="674688"/>
                  </a:lnTo>
                  <a:lnTo>
                    <a:pt x="1821476" y="673101"/>
                  </a:lnTo>
                  <a:lnTo>
                    <a:pt x="1832593" y="670322"/>
                  </a:lnTo>
                  <a:lnTo>
                    <a:pt x="1844108" y="667544"/>
                  </a:lnTo>
                  <a:lnTo>
                    <a:pt x="1855225" y="663972"/>
                  </a:lnTo>
                  <a:lnTo>
                    <a:pt x="1866740" y="660004"/>
                  </a:lnTo>
                  <a:lnTo>
                    <a:pt x="1877063" y="655241"/>
                  </a:lnTo>
                  <a:lnTo>
                    <a:pt x="1887386" y="650479"/>
                  </a:lnTo>
                  <a:lnTo>
                    <a:pt x="1897313" y="644922"/>
                  </a:lnTo>
                  <a:lnTo>
                    <a:pt x="1906842" y="638969"/>
                  </a:lnTo>
                  <a:lnTo>
                    <a:pt x="1916371" y="632619"/>
                  </a:lnTo>
                  <a:lnTo>
                    <a:pt x="1925503" y="625872"/>
                  </a:lnTo>
                  <a:lnTo>
                    <a:pt x="1933841" y="618332"/>
                  </a:lnTo>
                  <a:lnTo>
                    <a:pt x="1941782" y="610791"/>
                  </a:lnTo>
                  <a:lnTo>
                    <a:pt x="1949723" y="603250"/>
                  </a:lnTo>
                  <a:lnTo>
                    <a:pt x="1957267" y="594916"/>
                  </a:lnTo>
                  <a:lnTo>
                    <a:pt x="1964017" y="586185"/>
                  </a:lnTo>
                  <a:lnTo>
                    <a:pt x="1970370" y="577057"/>
                  </a:lnTo>
                  <a:lnTo>
                    <a:pt x="1976326" y="567929"/>
                  </a:lnTo>
                  <a:lnTo>
                    <a:pt x="1981884" y="558404"/>
                  </a:lnTo>
                  <a:lnTo>
                    <a:pt x="1987046" y="548879"/>
                  </a:lnTo>
                  <a:lnTo>
                    <a:pt x="1991811" y="538957"/>
                  </a:lnTo>
                  <a:lnTo>
                    <a:pt x="1995781" y="528638"/>
                  </a:lnTo>
                  <a:lnTo>
                    <a:pt x="1999752" y="518319"/>
                  </a:lnTo>
                  <a:lnTo>
                    <a:pt x="2003325" y="507604"/>
                  </a:lnTo>
                  <a:lnTo>
                    <a:pt x="2005708" y="496888"/>
                  </a:lnTo>
                  <a:lnTo>
                    <a:pt x="2008090" y="485775"/>
                  </a:lnTo>
                  <a:lnTo>
                    <a:pt x="2009678" y="475060"/>
                  </a:lnTo>
                  <a:lnTo>
                    <a:pt x="2010869" y="463947"/>
                  </a:lnTo>
                  <a:lnTo>
                    <a:pt x="2011266" y="452835"/>
                  </a:lnTo>
                  <a:lnTo>
                    <a:pt x="2011266" y="441325"/>
                  </a:lnTo>
                  <a:lnTo>
                    <a:pt x="2010869" y="429816"/>
                  </a:lnTo>
                  <a:lnTo>
                    <a:pt x="2009678" y="418703"/>
                  </a:lnTo>
                  <a:lnTo>
                    <a:pt x="2007693" y="407194"/>
                  </a:lnTo>
                  <a:lnTo>
                    <a:pt x="2005311" y="395288"/>
                  </a:lnTo>
                  <a:lnTo>
                    <a:pt x="2002531" y="384175"/>
                  </a:lnTo>
                  <a:lnTo>
                    <a:pt x="1998561" y="373063"/>
                  </a:lnTo>
                  <a:lnTo>
                    <a:pt x="1994590" y="361950"/>
                  </a:lnTo>
                  <a:lnTo>
                    <a:pt x="1990223" y="351632"/>
                  </a:lnTo>
                  <a:lnTo>
                    <a:pt x="1985061" y="340916"/>
                  </a:lnTo>
                  <a:lnTo>
                    <a:pt x="1979899" y="330994"/>
                  </a:lnTo>
                  <a:lnTo>
                    <a:pt x="1973943" y="321469"/>
                  </a:lnTo>
                  <a:lnTo>
                    <a:pt x="1967591" y="312341"/>
                  </a:lnTo>
                  <a:lnTo>
                    <a:pt x="1960841" y="303213"/>
                  </a:lnTo>
                  <a:lnTo>
                    <a:pt x="1953297" y="294482"/>
                  </a:lnTo>
                  <a:lnTo>
                    <a:pt x="1945753" y="286544"/>
                  </a:lnTo>
                  <a:lnTo>
                    <a:pt x="1937812" y="279003"/>
                  </a:lnTo>
                  <a:lnTo>
                    <a:pt x="1929474" y="271860"/>
                  </a:lnTo>
                  <a:lnTo>
                    <a:pt x="1921136" y="264716"/>
                  </a:lnTo>
                  <a:lnTo>
                    <a:pt x="1912004" y="258366"/>
                  </a:lnTo>
                  <a:lnTo>
                    <a:pt x="1902474" y="252016"/>
                  </a:lnTo>
                  <a:lnTo>
                    <a:pt x="1893342" y="246460"/>
                  </a:lnTo>
                  <a:lnTo>
                    <a:pt x="1883416" y="241300"/>
                  </a:lnTo>
                  <a:lnTo>
                    <a:pt x="1873490" y="236935"/>
                  </a:lnTo>
                  <a:lnTo>
                    <a:pt x="1863166" y="232569"/>
                  </a:lnTo>
                  <a:lnTo>
                    <a:pt x="1852843" y="228997"/>
                  </a:lnTo>
                  <a:lnTo>
                    <a:pt x="1842123" y="225822"/>
                  </a:lnTo>
                  <a:lnTo>
                    <a:pt x="1831402" y="223044"/>
                  </a:lnTo>
                  <a:lnTo>
                    <a:pt x="1820682" y="221059"/>
                  </a:lnTo>
                  <a:lnTo>
                    <a:pt x="1809564" y="219472"/>
                  </a:lnTo>
                  <a:lnTo>
                    <a:pt x="1798447" y="218281"/>
                  </a:lnTo>
                  <a:lnTo>
                    <a:pt x="1787330" y="217488"/>
                  </a:lnTo>
                  <a:lnTo>
                    <a:pt x="1775815" y="217488"/>
                  </a:lnTo>
                  <a:close/>
                  <a:moveTo>
                    <a:pt x="1712287" y="0"/>
                  </a:moveTo>
                  <a:lnTo>
                    <a:pt x="1715860" y="0"/>
                  </a:lnTo>
                  <a:lnTo>
                    <a:pt x="1718640" y="397"/>
                  </a:lnTo>
                  <a:lnTo>
                    <a:pt x="1721816" y="1191"/>
                  </a:lnTo>
                  <a:lnTo>
                    <a:pt x="1724198" y="2778"/>
                  </a:lnTo>
                  <a:lnTo>
                    <a:pt x="1726978" y="4366"/>
                  </a:lnTo>
                  <a:lnTo>
                    <a:pt x="1728566" y="6350"/>
                  </a:lnTo>
                  <a:lnTo>
                    <a:pt x="1729757" y="8731"/>
                  </a:lnTo>
                  <a:lnTo>
                    <a:pt x="1730551" y="11112"/>
                  </a:lnTo>
                  <a:lnTo>
                    <a:pt x="1737698" y="39687"/>
                  </a:lnTo>
                  <a:lnTo>
                    <a:pt x="1744448" y="68262"/>
                  </a:lnTo>
                  <a:lnTo>
                    <a:pt x="1744845" y="70644"/>
                  </a:lnTo>
                  <a:lnTo>
                    <a:pt x="1746036" y="73025"/>
                  </a:lnTo>
                  <a:lnTo>
                    <a:pt x="1747227" y="75406"/>
                  </a:lnTo>
                  <a:lnTo>
                    <a:pt x="1748816" y="77391"/>
                  </a:lnTo>
                  <a:lnTo>
                    <a:pt x="1750801" y="78978"/>
                  </a:lnTo>
                  <a:lnTo>
                    <a:pt x="1752786" y="80169"/>
                  </a:lnTo>
                  <a:lnTo>
                    <a:pt x="1755168" y="80962"/>
                  </a:lnTo>
                  <a:lnTo>
                    <a:pt x="1757551" y="81756"/>
                  </a:lnTo>
                  <a:lnTo>
                    <a:pt x="1775815" y="80962"/>
                  </a:lnTo>
                  <a:lnTo>
                    <a:pt x="1793682" y="81359"/>
                  </a:lnTo>
                  <a:lnTo>
                    <a:pt x="1811550" y="82153"/>
                  </a:lnTo>
                  <a:lnTo>
                    <a:pt x="1829814" y="84137"/>
                  </a:lnTo>
                  <a:lnTo>
                    <a:pt x="1847284" y="86916"/>
                  </a:lnTo>
                  <a:lnTo>
                    <a:pt x="1865152" y="90487"/>
                  </a:lnTo>
                  <a:lnTo>
                    <a:pt x="1882225" y="94853"/>
                  </a:lnTo>
                  <a:lnTo>
                    <a:pt x="1899298" y="100012"/>
                  </a:lnTo>
                  <a:lnTo>
                    <a:pt x="1902077" y="100409"/>
                  </a:lnTo>
                  <a:lnTo>
                    <a:pt x="1904460" y="100012"/>
                  </a:lnTo>
                  <a:lnTo>
                    <a:pt x="1906842" y="99616"/>
                  </a:lnTo>
                  <a:lnTo>
                    <a:pt x="1908827" y="98425"/>
                  </a:lnTo>
                  <a:lnTo>
                    <a:pt x="1911606" y="97234"/>
                  </a:lnTo>
                  <a:lnTo>
                    <a:pt x="1913195" y="95250"/>
                  </a:lnTo>
                  <a:lnTo>
                    <a:pt x="1914783" y="93266"/>
                  </a:lnTo>
                  <a:lnTo>
                    <a:pt x="1915974" y="91281"/>
                  </a:lnTo>
                  <a:lnTo>
                    <a:pt x="1944165" y="39687"/>
                  </a:lnTo>
                  <a:lnTo>
                    <a:pt x="1945356" y="37306"/>
                  </a:lnTo>
                  <a:lnTo>
                    <a:pt x="1947341" y="35322"/>
                  </a:lnTo>
                  <a:lnTo>
                    <a:pt x="1949326" y="34131"/>
                  </a:lnTo>
                  <a:lnTo>
                    <a:pt x="1952106" y="32941"/>
                  </a:lnTo>
                  <a:lnTo>
                    <a:pt x="1954885" y="32147"/>
                  </a:lnTo>
                  <a:lnTo>
                    <a:pt x="1958061" y="32147"/>
                  </a:lnTo>
                  <a:lnTo>
                    <a:pt x="1961238" y="32544"/>
                  </a:lnTo>
                  <a:lnTo>
                    <a:pt x="1964414" y="33734"/>
                  </a:lnTo>
                  <a:lnTo>
                    <a:pt x="1975532" y="38894"/>
                  </a:lnTo>
                  <a:lnTo>
                    <a:pt x="1986252" y="44053"/>
                  </a:lnTo>
                  <a:lnTo>
                    <a:pt x="1996972" y="50006"/>
                  </a:lnTo>
                  <a:lnTo>
                    <a:pt x="2008090" y="55959"/>
                  </a:lnTo>
                  <a:lnTo>
                    <a:pt x="2018413" y="61912"/>
                  </a:lnTo>
                  <a:lnTo>
                    <a:pt x="2028737" y="68659"/>
                  </a:lnTo>
                  <a:lnTo>
                    <a:pt x="2039060" y="75803"/>
                  </a:lnTo>
                  <a:lnTo>
                    <a:pt x="2049383" y="82550"/>
                  </a:lnTo>
                  <a:lnTo>
                    <a:pt x="2051765" y="84931"/>
                  </a:lnTo>
                  <a:lnTo>
                    <a:pt x="2053751" y="87312"/>
                  </a:lnTo>
                  <a:lnTo>
                    <a:pt x="2054942" y="90091"/>
                  </a:lnTo>
                  <a:lnTo>
                    <a:pt x="2055736" y="92472"/>
                  </a:lnTo>
                  <a:lnTo>
                    <a:pt x="2056133" y="95250"/>
                  </a:lnTo>
                  <a:lnTo>
                    <a:pt x="2056133" y="98028"/>
                  </a:lnTo>
                  <a:lnTo>
                    <a:pt x="2055339" y="100409"/>
                  </a:lnTo>
                  <a:lnTo>
                    <a:pt x="2054148" y="102791"/>
                  </a:lnTo>
                  <a:lnTo>
                    <a:pt x="2038663" y="128191"/>
                  </a:lnTo>
                  <a:lnTo>
                    <a:pt x="2023575" y="153194"/>
                  </a:lnTo>
                  <a:lnTo>
                    <a:pt x="2021987" y="155178"/>
                  </a:lnTo>
                  <a:lnTo>
                    <a:pt x="2021193" y="157559"/>
                  </a:lnTo>
                  <a:lnTo>
                    <a:pt x="2020398" y="159941"/>
                  </a:lnTo>
                  <a:lnTo>
                    <a:pt x="2020398" y="162322"/>
                  </a:lnTo>
                  <a:lnTo>
                    <a:pt x="2020398" y="164703"/>
                  </a:lnTo>
                  <a:lnTo>
                    <a:pt x="2021193" y="167481"/>
                  </a:lnTo>
                  <a:lnTo>
                    <a:pt x="2022384" y="169863"/>
                  </a:lnTo>
                  <a:lnTo>
                    <a:pt x="2023575" y="171847"/>
                  </a:lnTo>
                  <a:lnTo>
                    <a:pt x="2036678" y="184150"/>
                  </a:lnTo>
                  <a:lnTo>
                    <a:pt x="2049383" y="196850"/>
                  </a:lnTo>
                  <a:lnTo>
                    <a:pt x="2061295" y="210344"/>
                  </a:lnTo>
                  <a:lnTo>
                    <a:pt x="2072809" y="224234"/>
                  </a:lnTo>
                  <a:lnTo>
                    <a:pt x="2083133" y="238919"/>
                  </a:lnTo>
                  <a:lnTo>
                    <a:pt x="2092662" y="253603"/>
                  </a:lnTo>
                  <a:lnTo>
                    <a:pt x="2102191" y="269478"/>
                  </a:lnTo>
                  <a:lnTo>
                    <a:pt x="2110529" y="284956"/>
                  </a:lnTo>
                  <a:lnTo>
                    <a:pt x="2112514" y="286941"/>
                  </a:lnTo>
                  <a:lnTo>
                    <a:pt x="2114102" y="288528"/>
                  </a:lnTo>
                  <a:lnTo>
                    <a:pt x="2116485" y="289719"/>
                  </a:lnTo>
                  <a:lnTo>
                    <a:pt x="2118867" y="290513"/>
                  </a:lnTo>
                  <a:lnTo>
                    <a:pt x="2121249" y="290910"/>
                  </a:lnTo>
                  <a:lnTo>
                    <a:pt x="2123632" y="291307"/>
                  </a:lnTo>
                  <a:lnTo>
                    <a:pt x="2126014" y="290910"/>
                  </a:lnTo>
                  <a:lnTo>
                    <a:pt x="2128396" y="290116"/>
                  </a:lnTo>
                  <a:lnTo>
                    <a:pt x="2156984" y="281781"/>
                  </a:lnTo>
                  <a:lnTo>
                    <a:pt x="2185572" y="273844"/>
                  </a:lnTo>
                  <a:lnTo>
                    <a:pt x="2187954" y="273447"/>
                  </a:lnTo>
                  <a:lnTo>
                    <a:pt x="2190733" y="273050"/>
                  </a:lnTo>
                  <a:lnTo>
                    <a:pt x="2193116" y="273844"/>
                  </a:lnTo>
                  <a:lnTo>
                    <a:pt x="2195498" y="274638"/>
                  </a:lnTo>
                  <a:lnTo>
                    <a:pt x="2197880" y="276225"/>
                  </a:lnTo>
                  <a:lnTo>
                    <a:pt x="2200263" y="278210"/>
                  </a:lnTo>
                  <a:lnTo>
                    <a:pt x="2202248" y="280988"/>
                  </a:lnTo>
                  <a:lnTo>
                    <a:pt x="2203439" y="283766"/>
                  </a:lnTo>
                  <a:lnTo>
                    <a:pt x="2207807" y="295275"/>
                  </a:lnTo>
                  <a:lnTo>
                    <a:pt x="2211777" y="307182"/>
                  </a:lnTo>
                  <a:lnTo>
                    <a:pt x="2215350" y="318691"/>
                  </a:lnTo>
                  <a:lnTo>
                    <a:pt x="2218527" y="330200"/>
                  </a:lnTo>
                  <a:lnTo>
                    <a:pt x="2221703" y="342107"/>
                  </a:lnTo>
                  <a:lnTo>
                    <a:pt x="2224086" y="354410"/>
                  </a:lnTo>
                  <a:lnTo>
                    <a:pt x="2226468" y="366316"/>
                  </a:lnTo>
                  <a:lnTo>
                    <a:pt x="2228850" y="378222"/>
                  </a:lnTo>
                  <a:lnTo>
                    <a:pt x="2228850" y="381397"/>
                  </a:lnTo>
                  <a:lnTo>
                    <a:pt x="2228453" y="384572"/>
                  </a:lnTo>
                  <a:lnTo>
                    <a:pt x="2227659" y="387350"/>
                  </a:lnTo>
                  <a:lnTo>
                    <a:pt x="2226468" y="390128"/>
                  </a:lnTo>
                  <a:lnTo>
                    <a:pt x="2224880" y="392113"/>
                  </a:lnTo>
                  <a:lnTo>
                    <a:pt x="2222894" y="393700"/>
                  </a:lnTo>
                  <a:lnTo>
                    <a:pt x="2220512" y="394891"/>
                  </a:lnTo>
                  <a:lnTo>
                    <a:pt x="2217733" y="396082"/>
                  </a:lnTo>
                  <a:lnTo>
                    <a:pt x="2189542" y="403225"/>
                  </a:lnTo>
                  <a:lnTo>
                    <a:pt x="2160557" y="409972"/>
                  </a:lnTo>
                  <a:lnTo>
                    <a:pt x="2158175" y="410766"/>
                  </a:lnTo>
                  <a:lnTo>
                    <a:pt x="2155793" y="411560"/>
                  </a:lnTo>
                  <a:lnTo>
                    <a:pt x="2153808" y="412750"/>
                  </a:lnTo>
                  <a:lnTo>
                    <a:pt x="2151822" y="414338"/>
                  </a:lnTo>
                  <a:lnTo>
                    <a:pt x="2150234" y="416322"/>
                  </a:lnTo>
                  <a:lnTo>
                    <a:pt x="2149043" y="418307"/>
                  </a:lnTo>
                  <a:lnTo>
                    <a:pt x="2148249" y="420688"/>
                  </a:lnTo>
                  <a:lnTo>
                    <a:pt x="2147852" y="423069"/>
                  </a:lnTo>
                  <a:lnTo>
                    <a:pt x="2148249" y="440929"/>
                  </a:lnTo>
                  <a:lnTo>
                    <a:pt x="2147852" y="459185"/>
                  </a:lnTo>
                  <a:lnTo>
                    <a:pt x="2147058" y="477044"/>
                  </a:lnTo>
                  <a:lnTo>
                    <a:pt x="2145072" y="494904"/>
                  </a:lnTo>
                  <a:lnTo>
                    <a:pt x="2142293" y="512763"/>
                  </a:lnTo>
                  <a:lnTo>
                    <a:pt x="2138323" y="530225"/>
                  </a:lnTo>
                  <a:lnTo>
                    <a:pt x="2133955" y="547688"/>
                  </a:lnTo>
                  <a:lnTo>
                    <a:pt x="2128793" y="564754"/>
                  </a:lnTo>
                  <a:lnTo>
                    <a:pt x="2128396" y="567135"/>
                  </a:lnTo>
                  <a:lnTo>
                    <a:pt x="2128793" y="569913"/>
                  </a:lnTo>
                  <a:lnTo>
                    <a:pt x="2129190" y="572294"/>
                  </a:lnTo>
                  <a:lnTo>
                    <a:pt x="2130382" y="574279"/>
                  </a:lnTo>
                  <a:lnTo>
                    <a:pt x="2131573" y="576263"/>
                  </a:lnTo>
                  <a:lnTo>
                    <a:pt x="2133558" y="578247"/>
                  </a:lnTo>
                  <a:lnTo>
                    <a:pt x="2135543" y="580232"/>
                  </a:lnTo>
                  <a:lnTo>
                    <a:pt x="2137926" y="581025"/>
                  </a:lnTo>
                  <a:lnTo>
                    <a:pt x="2189542" y="609600"/>
                  </a:lnTo>
                  <a:lnTo>
                    <a:pt x="2191924" y="610791"/>
                  </a:lnTo>
                  <a:lnTo>
                    <a:pt x="2193910" y="612379"/>
                  </a:lnTo>
                  <a:lnTo>
                    <a:pt x="2195498" y="614760"/>
                  </a:lnTo>
                  <a:lnTo>
                    <a:pt x="2196292" y="617141"/>
                  </a:lnTo>
                  <a:lnTo>
                    <a:pt x="2197086" y="619919"/>
                  </a:lnTo>
                  <a:lnTo>
                    <a:pt x="2197086" y="623094"/>
                  </a:lnTo>
                  <a:lnTo>
                    <a:pt x="2196689" y="626666"/>
                  </a:lnTo>
                  <a:lnTo>
                    <a:pt x="2195498" y="629841"/>
                  </a:lnTo>
                  <a:lnTo>
                    <a:pt x="2190336" y="640557"/>
                  </a:lnTo>
                  <a:lnTo>
                    <a:pt x="2184778" y="651669"/>
                  </a:lnTo>
                  <a:lnTo>
                    <a:pt x="2178822" y="662385"/>
                  </a:lnTo>
                  <a:lnTo>
                    <a:pt x="2173263" y="673101"/>
                  </a:lnTo>
                  <a:lnTo>
                    <a:pt x="2166910" y="683816"/>
                  </a:lnTo>
                  <a:lnTo>
                    <a:pt x="2160557" y="693738"/>
                  </a:lnTo>
                  <a:lnTo>
                    <a:pt x="2153808" y="704057"/>
                  </a:lnTo>
                  <a:lnTo>
                    <a:pt x="2146661" y="713979"/>
                  </a:lnTo>
                  <a:lnTo>
                    <a:pt x="2144278" y="716360"/>
                  </a:lnTo>
                  <a:lnTo>
                    <a:pt x="2141896" y="718741"/>
                  </a:lnTo>
                  <a:lnTo>
                    <a:pt x="2138720" y="719932"/>
                  </a:lnTo>
                  <a:lnTo>
                    <a:pt x="2136337" y="721122"/>
                  </a:lnTo>
                  <a:lnTo>
                    <a:pt x="2133558" y="721519"/>
                  </a:lnTo>
                  <a:lnTo>
                    <a:pt x="2130779" y="721122"/>
                  </a:lnTo>
                  <a:lnTo>
                    <a:pt x="2128396" y="720329"/>
                  </a:lnTo>
                  <a:lnTo>
                    <a:pt x="2126014" y="719138"/>
                  </a:lnTo>
                  <a:lnTo>
                    <a:pt x="2101000" y="703660"/>
                  </a:lnTo>
                  <a:lnTo>
                    <a:pt x="2075589" y="688579"/>
                  </a:lnTo>
                  <a:lnTo>
                    <a:pt x="2073603" y="686991"/>
                  </a:lnTo>
                  <a:lnTo>
                    <a:pt x="2071221" y="686197"/>
                  </a:lnTo>
                  <a:lnTo>
                    <a:pt x="2068839" y="685801"/>
                  </a:lnTo>
                  <a:lnTo>
                    <a:pt x="2066456" y="685404"/>
                  </a:lnTo>
                  <a:lnTo>
                    <a:pt x="2064074" y="685801"/>
                  </a:lnTo>
                  <a:lnTo>
                    <a:pt x="2061692" y="686197"/>
                  </a:lnTo>
                  <a:lnTo>
                    <a:pt x="2059309" y="687388"/>
                  </a:lnTo>
                  <a:lnTo>
                    <a:pt x="2057324" y="688579"/>
                  </a:lnTo>
                  <a:lnTo>
                    <a:pt x="2044619" y="701676"/>
                  </a:lnTo>
                  <a:lnTo>
                    <a:pt x="2031913" y="713979"/>
                  </a:lnTo>
                  <a:lnTo>
                    <a:pt x="2018413" y="726282"/>
                  </a:lnTo>
                  <a:lnTo>
                    <a:pt x="2004913" y="737791"/>
                  </a:lnTo>
                  <a:lnTo>
                    <a:pt x="1989826" y="748110"/>
                  </a:lnTo>
                  <a:lnTo>
                    <a:pt x="1974738" y="757635"/>
                  </a:lnTo>
                  <a:lnTo>
                    <a:pt x="1959650" y="767160"/>
                  </a:lnTo>
                  <a:lnTo>
                    <a:pt x="1943371" y="775494"/>
                  </a:lnTo>
                  <a:lnTo>
                    <a:pt x="1941385" y="777082"/>
                  </a:lnTo>
                  <a:lnTo>
                    <a:pt x="1939797" y="779066"/>
                  </a:lnTo>
                  <a:lnTo>
                    <a:pt x="1938606" y="781447"/>
                  </a:lnTo>
                  <a:lnTo>
                    <a:pt x="1937812" y="783432"/>
                  </a:lnTo>
                  <a:lnTo>
                    <a:pt x="1937415" y="785813"/>
                  </a:lnTo>
                  <a:lnTo>
                    <a:pt x="1937018" y="788591"/>
                  </a:lnTo>
                  <a:lnTo>
                    <a:pt x="1937415" y="790972"/>
                  </a:lnTo>
                  <a:lnTo>
                    <a:pt x="1938209" y="793354"/>
                  </a:lnTo>
                  <a:lnTo>
                    <a:pt x="1946547" y="821532"/>
                  </a:lnTo>
                  <a:lnTo>
                    <a:pt x="1954488" y="849710"/>
                  </a:lnTo>
                  <a:lnTo>
                    <a:pt x="1955282" y="852488"/>
                  </a:lnTo>
                  <a:lnTo>
                    <a:pt x="1955282" y="854869"/>
                  </a:lnTo>
                  <a:lnTo>
                    <a:pt x="1954885" y="858044"/>
                  </a:lnTo>
                  <a:lnTo>
                    <a:pt x="1953694" y="860426"/>
                  </a:lnTo>
                  <a:lnTo>
                    <a:pt x="1952106" y="862807"/>
                  </a:lnTo>
                  <a:lnTo>
                    <a:pt x="1950120" y="864791"/>
                  </a:lnTo>
                  <a:lnTo>
                    <a:pt x="1947341" y="866776"/>
                  </a:lnTo>
                  <a:lnTo>
                    <a:pt x="1944562" y="868363"/>
                  </a:lnTo>
                  <a:lnTo>
                    <a:pt x="1933047" y="872332"/>
                  </a:lnTo>
                  <a:lnTo>
                    <a:pt x="1921533" y="876301"/>
                  </a:lnTo>
                  <a:lnTo>
                    <a:pt x="1910018" y="879873"/>
                  </a:lnTo>
                  <a:lnTo>
                    <a:pt x="1898107" y="883444"/>
                  </a:lnTo>
                  <a:lnTo>
                    <a:pt x="1886195" y="886223"/>
                  </a:lnTo>
                  <a:lnTo>
                    <a:pt x="1874284" y="889001"/>
                  </a:lnTo>
                  <a:lnTo>
                    <a:pt x="1861975" y="891382"/>
                  </a:lnTo>
                  <a:lnTo>
                    <a:pt x="1850064" y="893366"/>
                  </a:lnTo>
                  <a:lnTo>
                    <a:pt x="1846887" y="893763"/>
                  </a:lnTo>
                  <a:lnTo>
                    <a:pt x="1843711" y="893366"/>
                  </a:lnTo>
                  <a:lnTo>
                    <a:pt x="1840931" y="892176"/>
                  </a:lnTo>
                  <a:lnTo>
                    <a:pt x="1838152" y="890985"/>
                  </a:lnTo>
                  <a:lnTo>
                    <a:pt x="1836167" y="889398"/>
                  </a:lnTo>
                  <a:lnTo>
                    <a:pt x="1834182" y="887413"/>
                  </a:lnTo>
                  <a:lnTo>
                    <a:pt x="1832990" y="885032"/>
                  </a:lnTo>
                  <a:lnTo>
                    <a:pt x="1832593" y="882651"/>
                  </a:lnTo>
                  <a:lnTo>
                    <a:pt x="1825049" y="853679"/>
                  </a:lnTo>
                  <a:lnTo>
                    <a:pt x="1818300" y="825501"/>
                  </a:lnTo>
                  <a:lnTo>
                    <a:pt x="1817902" y="823119"/>
                  </a:lnTo>
                  <a:lnTo>
                    <a:pt x="1816711" y="820738"/>
                  </a:lnTo>
                  <a:lnTo>
                    <a:pt x="1815520" y="818357"/>
                  </a:lnTo>
                  <a:lnTo>
                    <a:pt x="1813535" y="816769"/>
                  </a:lnTo>
                  <a:lnTo>
                    <a:pt x="1811947" y="815182"/>
                  </a:lnTo>
                  <a:lnTo>
                    <a:pt x="1809564" y="813991"/>
                  </a:lnTo>
                  <a:lnTo>
                    <a:pt x="1807182" y="812801"/>
                  </a:lnTo>
                  <a:lnTo>
                    <a:pt x="1804800" y="812404"/>
                  </a:lnTo>
                  <a:lnTo>
                    <a:pt x="1786932" y="813197"/>
                  </a:lnTo>
                  <a:lnTo>
                    <a:pt x="1769065" y="812801"/>
                  </a:lnTo>
                  <a:lnTo>
                    <a:pt x="1751198" y="812007"/>
                  </a:lnTo>
                  <a:lnTo>
                    <a:pt x="1733331" y="810022"/>
                  </a:lnTo>
                  <a:lnTo>
                    <a:pt x="1715463" y="806847"/>
                  </a:lnTo>
                  <a:lnTo>
                    <a:pt x="1697993" y="803276"/>
                  </a:lnTo>
                  <a:lnTo>
                    <a:pt x="1680523" y="798513"/>
                  </a:lnTo>
                  <a:lnTo>
                    <a:pt x="1663053" y="793354"/>
                  </a:lnTo>
                  <a:lnTo>
                    <a:pt x="1660670" y="793354"/>
                  </a:lnTo>
                  <a:lnTo>
                    <a:pt x="1658288" y="793751"/>
                  </a:lnTo>
                  <a:lnTo>
                    <a:pt x="1655906" y="794147"/>
                  </a:lnTo>
                  <a:lnTo>
                    <a:pt x="1653523" y="795338"/>
                  </a:lnTo>
                  <a:lnTo>
                    <a:pt x="1651538" y="796529"/>
                  </a:lnTo>
                  <a:lnTo>
                    <a:pt x="1649553" y="798116"/>
                  </a:lnTo>
                  <a:lnTo>
                    <a:pt x="1648362" y="800101"/>
                  </a:lnTo>
                  <a:lnTo>
                    <a:pt x="1647171" y="802482"/>
                  </a:lnTo>
                  <a:lnTo>
                    <a:pt x="1618186" y="854076"/>
                  </a:lnTo>
                  <a:lnTo>
                    <a:pt x="1616995" y="856854"/>
                  </a:lnTo>
                  <a:lnTo>
                    <a:pt x="1615406" y="858838"/>
                  </a:lnTo>
                  <a:lnTo>
                    <a:pt x="1613024" y="860029"/>
                  </a:lnTo>
                  <a:lnTo>
                    <a:pt x="1610642" y="861219"/>
                  </a:lnTo>
                  <a:lnTo>
                    <a:pt x="1607862" y="861616"/>
                  </a:lnTo>
                  <a:lnTo>
                    <a:pt x="1604686" y="861616"/>
                  </a:lnTo>
                  <a:lnTo>
                    <a:pt x="1601510" y="861219"/>
                  </a:lnTo>
                  <a:lnTo>
                    <a:pt x="1598333" y="860426"/>
                  </a:lnTo>
                  <a:lnTo>
                    <a:pt x="1587216" y="854869"/>
                  </a:lnTo>
                  <a:lnTo>
                    <a:pt x="1576098" y="849313"/>
                  </a:lnTo>
                  <a:lnTo>
                    <a:pt x="1565378" y="843757"/>
                  </a:lnTo>
                  <a:lnTo>
                    <a:pt x="1555054" y="837804"/>
                  </a:lnTo>
                  <a:lnTo>
                    <a:pt x="1544334" y="831454"/>
                  </a:lnTo>
                  <a:lnTo>
                    <a:pt x="1533613" y="825104"/>
                  </a:lnTo>
                  <a:lnTo>
                    <a:pt x="1523687" y="818357"/>
                  </a:lnTo>
                  <a:lnTo>
                    <a:pt x="1513761" y="811213"/>
                  </a:lnTo>
                  <a:lnTo>
                    <a:pt x="1511379" y="808832"/>
                  </a:lnTo>
                  <a:lnTo>
                    <a:pt x="1509393" y="806451"/>
                  </a:lnTo>
                  <a:lnTo>
                    <a:pt x="1507805" y="803672"/>
                  </a:lnTo>
                  <a:lnTo>
                    <a:pt x="1507011" y="800894"/>
                  </a:lnTo>
                  <a:lnTo>
                    <a:pt x="1506614" y="798116"/>
                  </a:lnTo>
                  <a:lnTo>
                    <a:pt x="1507011" y="795735"/>
                  </a:lnTo>
                  <a:lnTo>
                    <a:pt x="1507408" y="793354"/>
                  </a:lnTo>
                  <a:lnTo>
                    <a:pt x="1508996" y="790972"/>
                  </a:lnTo>
                  <a:lnTo>
                    <a:pt x="1523687" y="765969"/>
                  </a:lnTo>
                  <a:lnTo>
                    <a:pt x="1539172" y="740569"/>
                  </a:lnTo>
                  <a:lnTo>
                    <a:pt x="1540363" y="738585"/>
                  </a:lnTo>
                  <a:lnTo>
                    <a:pt x="1541554" y="736204"/>
                  </a:lnTo>
                  <a:lnTo>
                    <a:pt x="1542349" y="733822"/>
                  </a:lnTo>
                  <a:lnTo>
                    <a:pt x="1542746" y="731441"/>
                  </a:lnTo>
                  <a:lnTo>
                    <a:pt x="1542349" y="729060"/>
                  </a:lnTo>
                  <a:lnTo>
                    <a:pt x="1541554" y="726679"/>
                  </a:lnTo>
                  <a:lnTo>
                    <a:pt x="1540363" y="724297"/>
                  </a:lnTo>
                  <a:lnTo>
                    <a:pt x="1539172" y="722313"/>
                  </a:lnTo>
                  <a:lnTo>
                    <a:pt x="1526069" y="709613"/>
                  </a:lnTo>
                  <a:lnTo>
                    <a:pt x="1513364" y="696913"/>
                  </a:lnTo>
                  <a:lnTo>
                    <a:pt x="1501849" y="683419"/>
                  </a:lnTo>
                  <a:lnTo>
                    <a:pt x="1489938" y="669529"/>
                  </a:lnTo>
                  <a:lnTo>
                    <a:pt x="1479615" y="654844"/>
                  </a:lnTo>
                  <a:lnTo>
                    <a:pt x="1470085" y="640160"/>
                  </a:lnTo>
                  <a:lnTo>
                    <a:pt x="1460953" y="624285"/>
                  </a:lnTo>
                  <a:lnTo>
                    <a:pt x="1452218" y="608410"/>
                  </a:lnTo>
                  <a:lnTo>
                    <a:pt x="1450630" y="606822"/>
                  </a:lnTo>
                  <a:lnTo>
                    <a:pt x="1448247" y="605235"/>
                  </a:lnTo>
                  <a:lnTo>
                    <a:pt x="1446262" y="604044"/>
                  </a:lnTo>
                  <a:lnTo>
                    <a:pt x="1443880" y="602854"/>
                  </a:lnTo>
                  <a:lnTo>
                    <a:pt x="1441498" y="602457"/>
                  </a:lnTo>
                  <a:lnTo>
                    <a:pt x="1439115" y="602457"/>
                  </a:lnTo>
                  <a:lnTo>
                    <a:pt x="1436733" y="602854"/>
                  </a:lnTo>
                  <a:lnTo>
                    <a:pt x="1433954" y="603647"/>
                  </a:lnTo>
                  <a:lnTo>
                    <a:pt x="1406160" y="611982"/>
                  </a:lnTo>
                  <a:lnTo>
                    <a:pt x="1377572" y="619522"/>
                  </a:lnTo>
                  <a:lnTo>
                    <a:pt x="1375190" y="620316"/>
                  </a:lnTo>
                  <a:lnTo>
                    <a:pt x="1372411" y="620713"/>
                  </a:lnTo>
                  <a:lnTo>
                    <a:pt x="1369631" y="619919"/>
                  </a:lnTo>
                  <a:lnTo>
                    <a:pt x="1367249" y="619126"/>
                  </a:lnTo>
                  <a:lnTo>
                    <a:pt x="1364867" y="617538"/>
                  </a:lnTo>
                  <a:lnTo>
                    <a:pt x="1362882" y="615157"/>
                  </a:lnTo>
                  <a:lnTo>
                    <a:pt x="1360896" y="612775"/>
                  </a:lnTo>
                  <a:lnTo>
                    <a:pt x="1359308" y="609600"/>
                  </a:lnTo>
                  <a:lnTo>
                    <a:pt x="1354941" y="598488"/>
                  </a:lnTo>
                  <a:lnTo>
                    <a:pt x="1350970" y="586979"/>
                  </a:lnTo>
                  <a:lnTo>
                    <a:pt x="1347397" y="575072"/>
                  </a:lnTo>
                  <a:lnTo>
                    <a:pt x="1343823" y="563166"/>
                  </a:lnTo>
                  <a:lnTo>
                    <a:pt x="1341044" y="551657"/>
                  </a:lnTo>
                  <a:lnTo>
                    <a:pt x="1338264" y="539750"/>
                  </a:lnTo>
                  <a:lnTo>
                    <a:pt x="1335882" y="527447"/>
                  </a:lnTo>
                  <a:lnTo>
                    <a:pt x="1333897" y="515541"/>
                  </a:lnTo>
                  <a:lnTo>
                    <a:pt x="1333500" y="512366"/>
                  </a:lnTo>
                  <a:lnTo>
                    <a:pt x="1333897" y="509191"/>
                  </a:lnTo>
                  <a:lnTo>
                    <a:pt x="1335088" y="506413"/>
                  </a:lnTo>
                  <a:lnTo>
                    <a:pt x="1336279" y="503635"/>
                  </a:lnTo>
                  <a:lnTo>
                    <a:pt x="1337867" y="501650"/>
                  </a:lnTo>
                  <a:lnTo>
                    <a:pt x="1339853" y="499666"/>
                  </a:lnTo>
                  <a:lnTo>
                    <a:pt x="1342235" y="498475"/>
                  </a:lnTo>
                  <a:lnTo>
                    <a:pt x="1345014" y="498079"/>
                  </a:lnTo>
                  <a:lnTo>
                    <a:pt x="1373602" y="490538"/>
                  </a:lnTo>
                  <a:lnTo>
                    <a:pt x="1401793" y="483394"/>
                  </a:lnTo>
                  <a:lnTo>
                    <a:pt x="1404969" y="482997"/>
                  </a:lnTo>
                  <a:lnTo>
                    <a:pt x="1407351" y="482204"/>
                  </a:lnTo>
                  <a:lnTo>
                    <a:pt x="1409336" y="481013"/>
                  </a:lnTo>
                  <a:lnTo>
                    <a:pt x="1411322" y="479029"/>
                  </a:lnTo>
                  <a:lnTo>
                    <a:pt x="1412513" y="477441"/>
                  </a:lnTo>
                  <a:lnTo>
                    <a:pt x="1414101" y="475060"/>
                  </a:lnTo>
                  <a:lnTo>
                    <a:pt x="1414895" y="473075"/>
                  </a:lnTo>
                  <a:lnTo>
                    <a:pt x="1415292" y="470297"/>
                  </a:lnTo>
                  <a:lnTo>
                    <a:pt x="1414895" y="452835"/>
                  </a:lnTo>
                  <a:lnTo>
                    <a:pt x="1414895" y="434579"/>
                  </a:lnTo>
                  <a:lnTo>
                    <a:pt x="1416086" y="416719"/>
                  </a:lnTo>
                  <a:lnTo>
                    <a:pt x="1417675" y="398860"/>
                  </a:lnTo>
                  <a:lnTo>
                    <a:pt x="1420454" y="381000"/>
                  </a:lnTo>
                  <a:lnTo>
                    <a:pt x="1424424" y="363538"/>
                  </a:lnTo>
                  <a:lnTo>
                    <a:pt x="1428792" y="346075"/>
                  </a:lnTo>
                  <a:lnTo>
                    <a:pt x="1433954" y="329010"/>
                  </a:lnTo>
                  <a:lnTo>
                    <a:pt x="1434351" y="326232"/>
                  </a:lnTo>
                  <a:lnTo>
                    <a:pt x="1433954" y="323850"/>
                  </a:lnTo>
                  <a:lnTo>
                    <a:pt x="1433160" y="321469"/>
                  </a:lnTo>
                  <a:lnTo>
                    <a:pt x="1432365" y="319485"/>
                  </a:lnTo>
                  <a:lnTo>
                    <a:pt x="1430777" y="317103"/>
                  </a:lnTo>
                  <a:lnTo>
                    <a:pt x="1429189" y="315516"/>
                  </a:lnTo>
                  <a:lnTo>
                    <a:pt x="1427204" y="313928"/>
                  </a:lnTo>
                  <a:lnTo>
                    <a:pt x="1424821" y="312738"/>
                  </a:lnTo>
                  <a:lnTo>
                    <a:pt x="1373205" y="284163"/>
                  </a:lnTo>
                  <a:lnTo>
                    <a:pt x="1370823" y="282972"/>
                  </a:lnTo>
                  <a:lnTo>
                    <a:pt x="1369234" y="280988"/>
                  </a:lnTo>
                  <a:lnTo>
                    <a:pt x="1367646" y="279003"/>
                  </a:lnTo>
                  <a:lnTo>
                    <a:pt x="1366455" y="276225"/>
                  </a:lnTo>
                  <a:lnTo>
                    <a:pt x="1366058" y="273447"/>
                  </a:lnTo>
                  <a:lnTo>
                    <a:pt x="1366058" y="270669"/>
                  </a:lnTo>
                  <a:lnTo>
                    <a:pt x="1366455" y="267494"/>
                  </a:lnTo>
                  <a:lnTo>
                    <a:pt x="1367249" y="264319"/>
                  </a:lnTo>
                  <a:lnTo>
                    <a:pt x="1372411" y="252810"/>
                  </a:lnTo>
                  <a:lnTo>
                    <a:pt x="1377969" y="242094"/>
                  </a:lnTo>
                  <a:lnTo>
                    <a:pt x="1383528" y="231378"/>
                  </a:lnTo>
                  <a:lnTo>
                    <a:pt x="1389484" y="220663"/>
                  </a:lnTo>
                  <a:lnTo>
                    <a:pt x="1395837" y="209947"/>
                  </a:lnTo>
                  <a:lnTo>
                    <a:pt x="1402190" y="199628"/>
                  </a:lnTo>
                  <a:lnTo>
                    <a:pt x="1409336" y="189706"/>
                  </a:lnTo>
                  <a:lnTo>
                    <a:pt x="1416483" y="179784"/>
                  </a:lnTo>
                  <a:lnTo>
                    <a:pt x="1418469" y="177403"/>
                  </a:lnTo>
                  <a:lnTo>
                    <a:pt x="1421248" y="175419"/>
                  </a:lnTo>
                  <a:lnTo>
                    <a:pt x="1423630" y="173831"/>
                  </a:lnTo>
                  <a:lnTo>
                    <a:pt x="1426410" y="173038"/>
                  </a:lnTo>
                  <a:lnTo>
                    <a:pt x="1429189" y="172641"/>
                  </a:lnTo>
                  <a:lnTo>
                    <a:pt x="1431571" y="173038"/>
                  </a:lnTo>
                  <a:lnTo>
                    <a:pt x="1434351" y="173831"/>
                  </a:lnTo>
                  <a:lnTo>
                    <a:pt x="1436336" y="175022"/>
                  </a:lnTo>
                  <a:lnTo>
                    <a:pt x="1462144" y="189706"/>
                  </a:lnTo>
                  <a:lnTo>
                    <a:pt x="1486761" y="205184"/>
                  </a:lnTo>
                  <a:lnTo>
                    <a:pt x="1489144" y="206375"/>
                  </a:lnTo>
                  <a:lnTo>
                    <a:pt x="1491526" y="207566"/>
                  </a:lnTo>
                  <a:lnTo>
                    <a:pt x="1493908" y="207963"/>
                  </a:lnTo>
                  <a:lnTo>
                    <a:pt x="1496688" y="208359"/>
                  </a:lnTo>
                  <a:lnTo>
                    <a:pt x="1499070" y="207963"/>
                  </a:lnTo>
                  <a:lnTo>
                    <a:pt x="1501452" y="207169"/>
                  </a:lnTo>
                  <a:lnTo>
                    <a:pt x="1503835" y="206375"/>
                  </a:lnTo>
                  <a:lnTo>
                    <a:pt x="1505820" y="205184"/>
                  </a:lnTo>
                  <a:lnTo>
                    <a:pt x="1518128" y="192088"/>
                  </a:lnTo>
                  <a:lnTo>
                    <a:pt x="1530834" y="179784"/>
                  </a:lnTo>
                  <a:lnTo>
                    <a:pt x="1544731" y="167878"/>
                  </a:lnTo>
                  <a:lnTo>
                    <a:pt x="1558231" y="155972"/>
                  </a:lnTo>
                  <a:lnTo>
                    <a:pt x="1572922" y="145653"/>
                  </a:lnTo>
                  <a:lnTo>
                    <a:pt x="1587613" y="136128"/>
                  </a:lnTo>
                  <a:lnTo>
                    <a:pt x="1603495" y="127000"/>
                  </a:lnTo>
                  <a:lnTo>
                    <a:pt x="1619377" y="118269"/>
                  </a:lnTo>
                  <a:lnTo>
                    <a:pt x="1620965" y="116284"/>
                  </a:lnTo>
                  <a:lnTo>
                    <a:pt x="1622553" y="114300"/>
                  </a:lnTo>
                  <a:lnTo>
                    <a:pt x="1623745" y="112316"/>
                  </a:lnTo>
                  <a:lnTo>
                    <a:pt x="1624936" y="109934"/>
                  </a:lnTo>
                  <a:lnTo>
                    <a:pt x="1625333" y="107553"/>
                  </a:lnTo>
                  <a:lnTo>
                    <a:pt x="1625333" y="105172"/>
                  </a:lnTo>
                  <a:lnTo>
                    <a:pt x="1624936" y="102791"/>
                  </a:lnTo>
                  <a:lnTo>
                    <a:pt x="1624142" y="100409"/>
                  </a:lnTo>
                  <a:lnTo>
                    <a:pt x="1615803" y="71834"/>
                  </a:lnTo>
                  <a:lnTo>
                    <a:pt x="1608260" y="44053"/>
                  </a:lnTo>
                  <a:lnTo>
                    <a:pt x="1607465" y="41275"/>
                  </a:lnTo>
                  <a:lnTo>
                    <a:pt x="1607465" y="38894"/>
                  </a:lnTo>
                  <a:lnTo>
                    <a:pt x="1607862" y="36116"/>
                  </a:lnTo>
                  <a:lnTo>
                    <a:pt x="1609054" y="33734"/>
                  </a:lnTo>
                  <a:lnTo>
                    <a:pt x="1610245" y="31353"/>
                  </a:lnTo>
                  <a:lnTo>
                    <a:pt x="1612627" y="28972"/>
                  </a:lnTo>
                  <a:lnTo>
                    <a:pt x="1615009" y="26987"/>
                  </a:lnTo>
                  <a:lnTo>
                    <a:pt x="1617789" y="25400"/>
                  </a:lnTo>
                  <a:lnTo>
                    <a:pt x="1629303" y="21034"/>
                  </a:lnTo>
                  <a:lnTo>
                    <a:pt x="1641215" y="17066"/>
                  </a:lnTo>
                  <a:lnTo>
                    <a:pt x="1652729" y="13494"/>
                  </a:lnTo>
                  <a:lnTo>
                    <a:pt x="1664641" y="10319"/>
                  </a:lnTo>
                  <a:lnTo>
                    <a:pt x="1676155" y="7541"/>
                  </a:lnTo>
                  <a:lnTo>
                    <a:pt x="1688464" y="4762"/>
                  </a:lnTo>
                  <a:lnTo>
                    <a:pt x="1700375" y="2381"/>
                  </a:lnTo>
                  <a:lnTo>
                    <a:pt x="1712287" y="0"/>
                  </a:lnTo>
                  <a:close/>
                </a:path>
              </a:pathLst>
            </a:custGeom>
            <a:solidFill>
              <a:srgbClr val="DB516B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/>
            <a:p>
              <a:pPr algn="ctr" defTabSz="609585">
                <a:defRPr/>
              </a:pPr>
              <a:endParaRPr lang="zh-CN" altLang="en-US" dirty="0">
                <a:solidFill>
                  <a:srgbClr val="FFFFFF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28" name="MH_Other_11">
              <a:extLst>
                <a:ext uri="{FF2B5EF4-FFF2-40B4-BE49-F238E27FC236}">
                  <a16:creationId xmlns:a16="http://schemas.microsoft.com/office/drawing/2014/main" id="{06E3F65F-2443-4210-A46A-607BDA9F9198}"/>
                </a:ext>
              </a:extLst>
            </p:cNvPr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10253568" y="2625357"/>
              <a:ext cx="646570" cy="588399"/>
            </a:xfrm>
            <a:custGeom>
              <a:avLst/>
              <a:gdLst>
                <a:gd name="T0" fmla="*/ 493597 w 1939925"/>
                <a:gd name="T1" fmla="*/ 1733079 h 1768475"/>
                <a:gd name="T2" fmla="*/ 432444 w 1939925"/>
                <a:gd name="T3" fmla="*/ 1731256 h 1768475"/>
                <a:gd name="T4" fmla="*/ 382481 w 1939925"/>
                <a:gd name="T5" fmla="*/ 1692447 h 1768475"/>
                <a:gd name="T6" fmla="*/ 366347 w 1939925"/>
                <a:gd name="T7" fmla="*/ 1634364 h 1768475"/>
                <a:gd name="T8" fmla="*/ 388987 w 1939925"/>
                <a:gd name="T9" fmla="*/ 1577845 h 1768475"/>
                <a:gd name="T10" fmla="*/ 978135 w 1939925"/>
                <a:gd name="T11" fmla="*/ 1097558 h 1768475"/>
                <a:gd name="T12" fmla="*/ 1023934 w 1939925"/>
                <a:gd name="T13" fmla="*/ 1140795 h 1768475"/>
                <a:gd name="T14" fmla="*/ 1033823 w 1939925"/>
                <a:gd name="T15" fmla="*/ 1199919 h 1768475"/>
                <a:gd name="T16" fmla="*/ 1005459 w 1939925"/>
                <a:gd name="T17" fmla="*/ 1254615 h 1768475"/>
                <a:gd name="T18" fmla="*/ 907874 w 1939925"/>
                <a:gd name="T19" fmla="*/ 1091828 h 1768475"/>
                <a:gd name="T20" fmla="*/ 1354102 w 1939925"/>
                <a:gd name="T21" fmla="*/ 401443 h 1768475"/>
                <a:gd name="T22" fmla="*/ 1253373 w 1939925"/>
                <a:gd name="T23" fmla="*/ 436780 h 1768475"/>
                <a:gd name="T24" fmla="*/ 1166143 w 1939925"/>
                <a:gd name="T25" fmla="*/ 503817 h 1768475"/>
                <a:gd name="T26" fmla="*/ 1105912 w 1939925"/>
                <a:gd name="T27" fmla="*/ 593460 h 1768475"/>
                <a:gd name="T28" fmla="*/ 1079172 w 1939925"/>
                <a:gd name="T29" fmla="*/ 694015 h 1768475"/>
                <a:gd name="T30" fmla="*/ 1084624 w 1939925"/>
                <a:gd name="T31" fmla="*/ 797429 h 1768475"/>
                <a:gd name="T32" fmla="*/ 1123047 w 1939925"/>
                <a:gd name="T33" fmla="*/ 895126 h 1768475"/>
                <a:gd name="T34" fmla="*/ 1194440 w 1939925"/>
                <a:gd name="T35" fmla="*/ 979052 h 1768475"/>
                <a:gd name="T36" fmla="*/ 1287641 w 1939925"/>
                <a:gd name="T37" fmla="*/ 1035436 h 1768475"/>
                <a:gd name="T38" fmla="*/ 1390967 w 1939925"/>
                <a:gd name="T39" fmla="*/ 1059341 h 1768475"/>
                <a:gd name="T40" fmla="*/ 1496370 w 1939925"/>
                <a:gd name="T41" fmla="*/ 1051286 h 1768475"/>
                <a:gd name="T42" fmla="*/ 1595282 w 1939925"/>
                <a:gd name="T43" fmla="*/ 1011011 h 1768475"/>
                <a:gd name="T44" fmla="*/ 1679656 w 1939925"/>
                <a:gd name="T45" fmla="*/ 939297 h 1768475"/>
                <a:gd name="T46" fmla="*/ 1734434 w 1939925"/>
                <a:gd name="T47" fmla="*/ 847576 h 1768475"/>
                <a:gd name="T48" fmla="*/ 1756501 w 1939925"/>
                <a:gd name="T49" fmla="*/ 745722 h 1768475"/>
                <a:gd name="T50" fmla="*/ 1745858 w 1939925"/>
                <a:gd name="T51" fmla="*/ 643087 h 1768475"/>
                <a:gd name="T52" fmla="*/ 1701983 w 1939925"/>
                <a:gd name="T53" fmla="*/ 546950 h 1768475"/>
                <a:gd name="T54" fmla="*/ 1626436 w 1939925"/>
                <a:gd name="T55" fmla="*/ 466141 h 1768475"/>
                <a:gd name="T56" fmla="*/ 1531417 w 1939925"/>
                <a:gd name="T57" fmla="*/ 414954 h 1768475"/>
                <a:gd name="T58" fmla="*/ 1427053 w 1939925"/>
                <a:gd name="T59" fmla="*/ 395727 h 1768475"/>
                <a:gd name="T60" fmla="*/ 1512985 w 1939925"/>
                <a:gd name="T61" fmla="*/ 260353 h 1768475"/>
                <a:gd name="T62" fmla="*/ 1657070 w 1939925"/>
                <a:gd name="T63" fmla="*/ 312580 h 1768475"/>
                <a:gd name="T64" fmla="*/ 1781425 w 1939925"/>
                <a:gd name="T65" fmla="*/ 410277 h 1768475"/>
                <a:gd name="T66" fmla="*/ 1865799 w 1939925"/>
                <a:gd name="T67" fmla="*/ 540454 h 1768475"/>
                <a:gd name="T68" fmla="*/ 1903182 w 1939925"/>
                <a:gd name="T69" fmla="*/ 684921 h 1768475"/>
                <a:gd name="T70" fmla="*/ 1893317 w 1939925"/>
                <a:gd name="T71" fmla="*/ 833285 h 1768475"/>
                <a:gd name="T72" fmla="*/ 1836202 w 1939925"/>
                <a:gd name="T73" fmla="*/ 972816 h 1768475"/>
                <a:gd name="T74" fmla="*/ 1732358 w 1939925"/>
                <a:gd name="T75" fmla="*/ 1092339 h 1768475"/>
                <a:gd name="T76" fmla="*/ 1598138 w 1939925"/>
                <a:gd name="T77" fmla="*/ 1171069 h 1768475"/>
                <a:gd name="T78" fmla="*/ 1449639 w 1939925"/>
                <a:gd name="T79" fmla="*/ 1204327 h 1768475"/>
                <a:gd name="T80" fmla="*/ 1298285 w 1939925"/>
                <a:gd name="T81" fmla="*/ 1190816 h 1768475"/>
                <a:gd name="T82" fmla="*/ 1156537 w 1939925"/>
                <a:gd name="T83" fmla="*/ 1131574 h 1768475"/>
                <a:gd name="T84" fmla="*/ 1036855 w 1939925"/>
                <a:gd name="T85" fmla="*/ 1027122 h 1768475"/>
                <a:gd name="T86" fmla="*/ 959751 w 1939925"/>
                <a:gd name="T87" fmla="*/ 894346 h 1768475"/>
                <a:gd name="T88" fmla="*/ 929636 w 1939925"/>
                <a:gd name="T89" fmla="*/ 748060 h 1768475"/>
                <a:gd name="T90" fmla="*/ 946770 w 1939925"/>
                <a:gd name="T91" fmla="*/ 600475 h 1768475"/>
                <a:gd name="T92" fmla="*/ 1011154 w 1939925"/>
                <a:gd name="T93" fmla="*/ 463023 h 1768475"/>
                <a:gd name="T94" fmla="*/ 1120711 w 1939925"/>
                <a:gd name="T95" fmla="*/ 348696 h 1768475"/>
                <a:gd name="T96" fmla="*/ 1258305 w 1939925"/>
                <a:gd name="T97" fmla="*/ 276463 h 1768475"/>
                <a:gd name="T98" fmla="*/ 1408102 w 1939925"/>
                <a:gd name="T99" fmla="*/ 250999 h 1768475"/>
                <a:gd name="T100" fmla="*/ 1083489 w 1939925"/>
                <a:gd name="T101" fmla="*/ 222937 h 1768475"/>
                <a:gd name="T102" fmla="*/ 944546 w 1939925"/>
                <a:gd name="T103" fmla="*/ 340381 h 1768475"/>
                <a:gd name="T104" fmla="*/ 856506 w 1939925"/>
                <a:gd name="T105" fmla="*/ 472636 h 1768475"/>
                <a:gd name="T106" fmla="*/ 807682 w 1939925"/>
                <a:gd name="T107" fmla="*/ 618663 h 1768475"/>
                <a:gd name="T108" fmla="*/ 798333 w 1939925"/>
                <a:gd name="T109" fmla="*/ 770666 h 1768475"/>
                <a:gd name="T110" fmla="*/ 828198 w 1939925"/>
                <a:gd name="T111" fmla="*/ 920849 h 1768475"/>
                <a:gd name="T112" fmla="*/ 7532 w 1939925"/>
                <a:gd name="T113" fmla="*/ 162136 h 1768475"/>
                <a:gd name="T114" fmla="*/ 43371 w 1939925"/>
                <a:gd name="T115" fmla="*/ 49888 h 1768475"/>
                <a:gd name="T116" fmla="*/ 126736 w 1939925"/>
                <a:gd name="T117" fmla="*/ 5977 h 17684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39925" h="1768475">
                  <a:moveTo>
                    <a:pt x="829650" y="1186581"/>
                  </a:moveTo>
                  <a:lnTo>
                    <a:pt x="972217" y="1327678"/>
                  </a:lnTo>
                  <a:lnTo>
                    <a:pt x="545575" y="1739831"/>
                  </a:lnTo>
                  <a:lnTo>
                    <a:pt x="541865" y="1743544"/>
                  </a:lnTo>
                  <a:lnTo>
                    <a:pt x="537890" y="1746727"/>
                  </a:lnTo>
                  <a:lnTo>
                    <a:pt x="533650" y="1749645"/>
                  </a:lnTo>
                  <a:lnTo>
                    <a:pt x="529675" y="1752297"/>
                  </a:lnTo>
                  <a:lnTo>
                    <a:pt x="525435" y="1755214"/>
                  </a:lnTo>
                  <a:lnTo>
                    <a:pt x="520930" y="1757601"/>
                  </a:lnTo>
                  <a:lnTo>
                    <a:pt x="516425" y="1759458"/>
                  </a:lnTo>
                  <a:lnTo>
                    <a:pt x="511921" y="1761314"/>
                  </a:lnTo>
                  <a:lnTo>
                    <a:pt x="507416" y="1763171"/>
                  </a:lnTo>
                  <a:lnTo>
                    <a:pt x="502646" y="1764762"/>
                  </a:lnTo>
                  <a:lnTo>
                    <a:pt x="497876" y="1765823"/>
                  </a:lnTo>
                  <a:lnTo>
                    <a:pt x="493106" y="1766619"/>
                  </a:lnTo>
                  <a:lnTo>
                    <a:pt x="488336" y="1767680"/>
                  </a:lnTo>
                  <a:lnTo>
                    <a:pt x="483566" y="1768210"/>
                  </a:lnTo>
                  <a:lnTo>
                    <a:pt x="478531" y="1768475"/>
                  </a:lnTo>
                  <a:lnTo>
                    <a:pt x="473761" y="1768475"/>
                  </a:lnTo>
                  <a:lnTo>
                    <a:pt x="468991" y="1768475"/>
                  </a:lnTo>
                  <a:lnTo>
                    <a:pt x="463956" y="1767945"/>
                  </a:lnTo>
                  <a:lnTo>
                    <a:pt x="459186" y="1767414"/>
                  </a:lnTo>
                  <a:lnTo>
                    <a:pt x="454417" y="1766619"/>
                  </a:lnTo>
                  <a:lnTo>
                    <a:pt x="449647" y="1765558"/>
                  </a:lnTo>
                  <a:lnTo>
                    <a:pt x="444877" y="1764232"/>
                  </a:lnTo>
                  <a:lnTo>
                    <a:pt x="440372" y="1762906"/>
                  </a:lnTo>
                  <a:lnTo>
                    <a:pt x="435602" y="1761049"/>
                  </a:lnTo>
                  <a:lnTo>
                    <a:pt x="431097" y="1758927"/>
                  </a:lnTo>
                  <a:lnTo>
                    <a:pt x="426857" y="1756805"/>
                  </a:lnTo>
                  <a:lnTo>
                    <a:pt x="422352" y="1754419"/>
                  </a:lnTo>
                  <a:lnTo>
                    <a:pt x="418112" y="1751766"/>
                  </a:lnTo>
                  <a:lnTo>
                    <a:pt x="413872" y="1749114"/>
                  </a:lnTo>
                  <a:lnTo>
                    <a:pt x="410162" y="1745931"/>
                  </a:lnTo>
                  <a:lnTo>
                    <a:pt x="406187" y="1742484"/>
                  </a:lnTo>
                  <a:lnTo>
                    <a:pt x="402212" y="1739036"/>
                  </a:lnTo>
                  <a:lnTo>
                    <a:pt x="398768" y="1735323"/>
                  </a:lnTo>
                  <a:lnTo>
                    <a:pt x="395323" y="1731610"/>
                  </a:lnTo>
                  <a:lnTo>
                    <a:pt x="392143" y="1727366"/>
                  </a:lnTo>
                  <a:lnTo>
                    <a:pt x="389493" y="1723388"/>
                  </a:lnTo>
                  <a:lnTo>
                    <a:pt x="386843" y="1719409"/>
                  </a:lnTo>
                  <a:lnTo>
                    <a:pt x="384458" y="1714901"/>
                  </a:lnTo>
                  <a:lnTo>
                    <a:pt x="382338" y="1710657"/>
                  </a:lnTo>
                  <a:lnTo>
                    <a:pt x="380218" y="1706148"/>
                  </a:lnTo>
                  <a:lnTo>
                    <a:pt x="378363" y="1701640"/>
                  </a:lnTo>
                  <a:lnTo>
                    <a:pt x="377038" y="1696866"/>
                  </a:lnTo>
                  <a:lnTo>
                    <a:pt x="375713" y="1692357"/>
                  </a:lnTo>
                  <a:lnTo>
                    <a:pt x="374918" y="1687583"/>
                  </a:lnTo>
                  <a:lnTo>
                    <a:pt x="373858" y="1682809"/>
                  </a:lnTo>
                  <a:lnTo>
                    <a:pt x="373328" y="1678565"/>
                  </a:lnTo>
                  <a:lnTo>
                    <a:pt x="373063" y="1673791"/>
                  </a:lnTo>
                  <a:lnTo>
                    <a:pt x="373063" y="1669017"/>
                  </a:lnTo>
                  <a:lnTo>
                    <a:pt x="373063" y="1664243"/>
                  </a:lnTo>
                  <a:lnTo>
                    <a:pt x="373593" y="1659469"/>
                  </a:lnTo>
                  <a:lnTo>
                    <a:pt x="374388" y="1654695"/>
                  </a:lnTo>
                  <a:lnTo>
                    <a:pt x="374918" y="1649921"/>
                  </a:lnTo>
                  <a:lnTo>
                    <a:pt x="375978" y="1645413"/>
                  </a:lnTo>
                  <a:lnTo>
                    <a:pt x="377303" y="1640639"/>
                  </a:lnTo>
                  <a:lnTo>
                    <a:pt x="379158" y="1636130"/>
                  </a:lnTo>
                  <a:lnTo>
                    <a:pt x="380483" y="1631621"/>
                  </a:lnTo>
                  <a:lnTo>
                    <a:pt x="382603" y="1627113"/>
                  </a:lnTo>
                  <a:lnTo>
                    <a:pt x="384988" y="1622869"/>
                  </a:lnTo>
                  <a:lnTo>
                    <a:pt x="387373" y="1618625"/>
                  </a:lnTo>
                  <a:lnTo>
                    <a:pt x="390023" y="1614382"/>
                  </a:lnTo>
                  <a:lnTo>
                    <a:pt x="392938" y="1610404"/>
                  </a:lnTo>
                  <a:lnTo>
                    <a:pt x="396118" y="1606690"/>
                  </a:lnTo>
                  <a:lnTo>
                    <a:pt x="399563" y="1602712"/>
                  </a:lnTo>
                  <a:lnTo>
                    <a:pt x="403272" y="1599264"/>
                  </a:lnTo>
                  <a:lnTo>
                    <a:pt x="829650" y="1186581"/>
                  </a:lnTo>
                  <a:close/>
                  <a:moveTo>
                    <a:pt x="953403" y="1108075"/>
                  </a:moveTo>
                  <a:lnTo>
                    <a:pt x="958173" y="1108340"/>
                  </a:lnTo>
                  <a:lnTo>
                    <a:pt x="963208" y="1108606"/>
                  </a:lnTo>
                  <a:lnTo>
                    <a:pt x="967978" y="1109136"/>
                  </a:lnTo>
                  <a:lnTo>
                    <a:pt x="972747" y="1109932"/>
                  </a:lnTo>
                  <a:lnTo>
                    <a:pt x="977517" y="1110993"/>
                  </a:lnTo>
                  <a:lnTo>
                    <a:pt x="982287" y="1112053"/>
                  </a:lnTo>
                  <a:lnTo>
                    <a:pt x="986792" y="1113910"/>
                  </a:lnTo>
                  <a:lnTo>
                    <a:pt x="991562" y="1115501"/>
                  </a:lnTo>
                  <a:lnTo>
                    <a:pt x="996067" y="1117623"/>
                  </a:lnTo>
                  <a:lnTo>
                    <a:pt x="1000307" y="1119480"/>
                  </a:lnTo>
                  <a:lnTo>
                    <a:pt x="1004547" y="1121867"/>
                  </a:lnTo>
                  <a:lnTo>
                    <a:pt x="1009052" y="1124784"/>
                  </a:lnTo>
                  <a:lnTo>
                    <a:pt x="1013292" y="1127701"/>
                  </a:lnTo>
                  <a:lnTo>
                    <a:pt x="1017002" y="1130619"/>
                  </a:lnTo>
                  <a:lnTo>
                    <a:pt x="1020977" y="1133802"/>
                  </a:lnTo>
                  <a:lnTo>
                    <a:pt x="1024952" y="1137515"/>
                  </a:lnTo>
                  <a:lnTo>
                    <a:pt x="1028396" y="1140963"/>
                  </a:lnTo>
                  <a:lnTo>
                    <a:pt x="1031576" y="1144941"/>
                  </a:lnTo>
                  <a:lnTo>
                    <a:pt x="1034756" y="1149184"/>
                  </a:lnTo>
                  <a:lnTo>
                    <a:pt x="1037671" y="1152897"/>
                  </a:lnTo>
                  <a:lnTo>
                    <a:pt x="1040321" y="1157141"/>
                  </a:lnTo>
                  <a:lnTo>
                    <a:pt x="1042706" y="1161650"/>
                  </a:lnTo>
                  <a:lnTo>
                    <a:pt x="1044826" y="1165893"/>
                  </a:lnTo>
                  <a:lnTo>
                    <a:pt x="1046946" y="1170402"/>
                  </a:lnTo>
                  <a:lnTo>
                    <a:pt x="1048801" y="1174646"/>
                  </a:lnTo>
                  <a:lnTo>
                    <a:pt x="1049861" y="1179420"/>
                  </a:lnTo>
                  <a:lnTo>
                    <a:pt x="1051451" y="1183928"/>
                  </a:lnTo>
                  <a:lnTo>
                    <a:pt x="1052246" y="1188702"/>
                  </a:lnTo>
                  <a:lnTo>
                    <a:pt x="1053041" y="1193476"/>
                  </a:lnTo>
                  <a:lnTo>
                    <a:pt x="1053836" y="1197985"/>
                  </a:lnTo>
                  <a:lnTo>
                    <a:pt x="1054101" y="1202759"/>
                  </a:lnTo>
                  <a:lnTo>
                    <a:pt x="1054101" y="1207533"/>
                  </a:lnTo>
                  <a:lnTo>
                    <a:pt x="1053836" y="1212307"/>
                  </a:lnTo>
                  <a:lnTo>
                    <a:pt x="1053571" y="1217081"/>
                  </a:lnTo>
                  <a:lnTo>
                    <a:pt x="1052776" y="1221855"/>
                  </a:lnTo>
                  <a:lnTo>
                    <a:pt x="1051981" y="1226629"/>
                  </a:lnTo>
                  <a:lnTo>
                    <a:pt x="1051186" y="1231138"/>
                  </a:lnTo>
                  <a:lnTo>
                    <a:pt x="1049596" y="1235912"/>
                  </a:lnTo>
                  <a:lnTo>
                    <a:pt x="1048006" y="1240420"/>
                  </a:lnTo>
                  <a:lnTo>
                    <a:pt x="1046416" y="1244929"/>
                  </a:lnTo>
                  <a:lnTo>
                    <a:pt x="1044561" y="1249438"/>
                  </a:lnTo>
                  <a:lnTo>
                    <a:pt x="1042176" y="1253681"/>
                  </a:lnTo>
                  <a:lnTo>
                    <a:pt x="1039791" y="1257925"/>
                  </a:lnTo>
                  <a:lnTo>
                    <a:pt x="1037141" y="1262168"/>
                  </a:lnTo>
                  <a:lnTo>
                    <a:pt x="1033961" y="1266147"/>
                  </a:lnTo>
                  <a:lnTo>
                    <a:pt x="1031046" y="1269860"/>
                  </a:lnTo>
                  <a:lnTo>
                    <a:pt x="1027601" y="1273838"/>
                  </a:lnTo>
                  <a:lnTo>
                    <a:pt x="1023892" y="1277551"/>
                  </a:lnTo>
                  <a:lnTo>
                    <a:pt x="1018592" y="1282856"/>
                  </a:lnTo>
                  <a:lnTo>
                    <a:pt x="876024" y="1141758"/>
                  </a:lnTo>
                  <a:lnTo>
                    <a:pt x="881589" y="1136719"/>
                  </a:lnTo>
                  <a:lnTo>
                    <a:pt x="885299" y="1133006"/>
                  </a:lnTo>
                  <a:lnTo>
                    <a:pt x="889274" y="1129823"/>
                  </a:lnTo>
                  <a:lnTo>
                    <a:pt x="893514" y="1126641"/>
                  </a:lnTo>
                  <a:lnTo>
                    <a:pt x="897489" y="1123988"/>
                  </a:lnTo>
                  <a:lnTo>
                    <a:pt x="901729" y="1121336"/>
                  </a:lnTo>
                  <a:lnTo>
                    <a:pt x="906234" y="1118949"/>
                  </a:lnTo>
                  <a:lnTo>
                    <a:pt x="910738" y="1116827"/>
                  </a:lnTo>
                  <a:lnTo>
                    <a:pt x="915243" y="1115236"/>
                  </a:lnTo>
                  <a:lnTo>
                    <a:pt x="919748" y="1113380"/>
                  </a:lnTo>
                  <a:lnTo>
                    <a:pt x="924518" y="1111788"/>
                  </a:lnTo>
                  <a:lnTo>
                    <a:pt x="929288" y="1110727"/>
                  </a:lnTo>
                  <a:lnTo>
                    <a:pt x="934058" y="1109666"/>
                  </a:lnTo>
                  <a:lnTo>
                    <a:pt x="938828" y="1108871"/>
                  </a:lnTo>
                  <a:lnTo>
                    <a:pt x="943598" y="1108606"/>
                  </a:lnTo>
                  <a:lnTo>
                    <a:pt x="948633" y="1108340"/>
                  </a:lnTo>
                  <a:lnTo>
                    <a:pt x="953403" y="1108075"/>
                  </a:lnTo>
                  <a:close/>
                  <a:moveTo>
                    <a:pt x="1428629" y="402961"/>
                  </a:moveTo>
                  <a:lnTo>
                    <a:pt x="1420169" y="403755"/>
                  </a:lnTo>
                  <a:lnTo>
                    <a:pt x="1411974" y="404284"/>
                  </a:lnTo>
                  <a:lnTo>
                    <a:pt x="1403514" y="405078"/>
                  </a:lnTo>
                  <a:lnTo>
                    <a:pt x="1395318" y="406136"/>
                  </a:lnTo>
                  <a:lnTo>
                    <a:pt x="1387123" y="407194"/>
                  </a:lnTo>
                  <a:lnTo>
                    <a:pt x="1378927" y="408782"/>
                  </a:lnTo>
                  <a:lnTo>
                    <a:pt x="1370467" y="410105"/>
                  </a:lnTo>
                  <a:lnTo>
                    <a:pt x="1362536" y="411957"/>
                  </a:lnTo>
                  <a:lnTo>
                    <a:pt x="1354605" y="414074"/>
                  </a:lnTo>
                  <a:lnTo>
                    <a:pt x="1346409" y="416190"/>
                  </a:lnTo>
                  <a:lnTo>
                    <a:pt x="1338478" y="418571"/>
                  </a:lnTo>
                  <a:lnTo>
                    <a:pt x="1330547" y="421217"/>
                  </a:lnTo>
                  <a:lnTo>
                    <a:pt x="1322352" y="423863"/>
                  </a:lnTo>
                  <a:lnTo>
                    <a:pt x="1314685" y="426774"/>
                  </a:lnTo>
                  <a:lnTo>
                    <a:pt x="1307018" y="430213"/>
                  </a:lnTo>
                  <a:lnTo>
                    <a:pt x="1299351" y="433388"/>
                  </a:lnTo>
                  <a:lnTo>
                    <a:pt x="1291420" y="436828"/>
                  </a:lnTo>
                  <a:lnTo>
                    <a:pt x="1283753" y="440796"/>
                  </a:lnTo>
                  <a:lnTo>
                    <a:pt x="1276351" y="444765"/>
                  </a:lnTo>
                  <a:lnTo>
                    <a:pt x="1268948" y="448734"/>
                  </a:lnTo>
                  <a:lnTo>
                    <a:pt x="1261546" y="452967"/>
                  </a:lnTo>
                  <a:lnTo>
                    <a:pt x="1254408" y="457465"/>
                  </a:lnTo>
                  <a:lnTo>
                    <a:pt x="1247270" y="462228"/>
                  </a:lnTo>
                  <a:lnTo>
                    <a:pt x="1240132" y="466990"/>
                  </a:lnTo>
                  <a:lnTo>
                    <a:pt x="1232994" y="472282"/>
                  </a:lnTo>
                  <a:lnTo>
                    <a:pt x="1226120" y="477309"/>
                  </a:lnTo>
                  <a:lnTo>
                    <a:pt x="1219246" y="483130"/>
                  </a:lnTo>
                  <a:lnTo>
                    <a:pt x="1212637" y="488686"/>
                  </a:lnTo>
                  <a:lnTo>
                    <a:pt x="1206292" y="494771"/>
                  </a:lnTo>
                  <a:lnTo>
                    <a:pt x="1199683" y="500592"/>
                  </a:lnTo>
                  <a:lnTo>
                    <a:pt x="1193338" y="506942"/>
                  </a:lnTo>
                  <a:lnTo>
                    <a:pt x="1187522" y="513028"/>
                  </a:lnTo>
                  <a:lnTo>
                    <a:pt x="1181441" y="519642"/>
                  </a:lnTo>
                  <a:lnTo>
                    <a:pt x="1175889" y="526257"/>
                  </a:lnTo>
                  <a:lnTo>
                    <a:pt x="1170338" y="532871"/>
                  </a:lnTo>
                  <a:lnTo>
                    <a:pt x="1165050" y="539486"/>
                  </a:lnTo>
                  <a:lnTo>
                    <a:pt x="1160027" y="546365"/>
                  </a:lnTo>
                  <a:lnTo>
                    <a:pt x="1155004" y="553509"/>
                  </a:lnTo>
                  <a:lnTo>
                    <a:pt x="1150245" y="560388"/>
                  </a:lnTo>
                  <a:lnTo>
                    <a:pt x="1145751" y="567532"/>
                  </a:lnTo>
                  <a:lnTo>
                    <a:pt x="1141785" y="574940"/>
                  </a:lnTo>
                  <a:lnTo>
                    <a:pt x="1137555" y="582084"/>
                  </a:lnTo>
                  <a:lnTo>
                    <a:pt x="1133590" y="589492"/>
                  </a:lnTo>
                  <a:lnTo>
                    <a:pt x="1129889" y="596901"/>
                  </a:lnTo>
                  <a:lnTo>
                    <a:pt x="1126187" y="604309"/>
                  </a:lnTo>
                  <a:lnTo>
                    <a:pt x="1123015" y="612246"/>
                  </a:lnTo>
                  <a:lnTo>
                    <a:pt x="1119843" y="619919"/>
                  </a:lnTo>
                  <a:lnTo>
                    <a:pt x="1116934" y="627328"/>
                  </a:lnTo>
                  <a:lnTo>
                    <a:pt x="1114291" y="635265"/>
                  </a:lnTo>
                  <a:lnTo>
                    <a:pt x="1111647" y="643203"/>
                  </a:lnTo>
                  <a:lnTo>
                    <a:pt x="1109532" y="650876"/>
                  </a:lnTo>
                  <a:lnTo>
                    <a:pt x="1107153" y="658813"/>
                  </a:lnTo>
                  <a:lnTo>
                    <a:pt x="1105302" y="666486"/>
                  </a:lnTo>
                  <a:lnTo>
                    <a:pt x="1103716" y="674688"/>
                  </a:lnTo>
                  <a:lnTo>
                    <a:pt x="1102130" y="682626"/>
                  </a:lnTo>
                  <a:lnTo>
                    <a:pt x="1100808" y="690828"/>
                  </a:lnTo>
                  <a:lnTo>
                    <a:pt x="1099750" y="698765"/>
                  </a:lnTo>
                  <a:lnTo>
                    <a:pt x="1098957" y="706703"/>
                  </a:lnTo>
                  <a:lnTo>
                    <a:pt x="1097900" y="715169"/>
                  </a:lnTo>
                  <a:lnTo>
                    <a:pt x="1097371" y="723107"/>
                  </a:lnTo>
                  <a:lnTo>
                    <a:pt x="1097107" y="731044"/>
                  </a:lnTo>
                  <a:lnTo>
                    <a:pt x="1097107" y="739246"/>
                  </a:lnTo>
                  <a:lnTo>
                    <a:pt x="1097107" y="747449"/>
                  </a:lnTo>
                  <a:lnTo>
                    <a:pt x="1097371" y="755651"/>
                  </a:lnTo>
                  <a:lnTo>
                    <a:pt x="1097635" y="763588"/>
                  </a:lnTo>
                  <a:lnTo>
                    <a:pt x="1098164" y="771526"/>
                  </a:lnTo>
                  <a:lnTo>
                    <a:pt x="1099221" y="779992"/>
                  </a:lnTo>
                  <a:lnTo>
                    <a:pt x="1100279" y="787930"/>
                  </a:lnTo>
                  <a:lnTo>
                    <a:pt x="1101601" y="796132"/>
                  </a:lnTo>
                  <a:lnTo>
                    <a:pt x="1102923" y="804069"/>
                  </a:lnTo>
                  <a:lnTo>
                    <a:pt x="1104509" y="812007"/>
                  </a:lnTo>
                  <a:lnTo>
                    <a:pt x="1106360" y="819944"/>
                  </a:lnTo>
                  <a:lnTo>
                    <a:pt x="1108475" y="827882"/>
                  </a:lnTo>
                  <a:lnTo>
                    <a:pt x="1110854" y="835819"/>
                  </a:lnTo>
                  <a:lnTo>
                    <a:pt x="1113233" y="843757"/>
                  </a:lnTo>
                  <a:lnTo>
                    <a:pt x="1115877" y="851430"/>
                  </a:lnTo>
                  <a:lnTo>
                    <a:pt x="1118521" y="859103"/>
                  </a:lnTo>
                  <a:lnTo>
                    <a:pt x="1121429" y="866776"/>
                  </a:lnTo>
                  <a:lnTo>
                    <a:pt x="1124601" y="874449"/>
                  </a:lnTo>
                  <a:lnTo>
                    <a:pt x="1128302" y="882121"/>
                  </a:lnTo>
                  <a:lnTo>
                    <a:pt x="1131739" y="889530"/>
                  </a:lnTo>
                  <a:lnTo>
                    <a:pt x="1135705" y="896938"/>
                  </a:lnTo>
                  <a:lnTo>
                    <a:pt x="1139670" y="904346"/>
                  </a:lnTo>
                  <a:lnTo>
                    <a:pt x="1143636" y="911490"/>
                  </a:lnTo>
                  <a:lnTo>
                    <a:pt x="1148130" y="918634"/>
                  </a:lnTo>
                  <a:lnTo>
                    <a:pt x="1152889" y="925778"/>
                  </a:lnTo>
                  <a:lnTo>
                    <a:pt x="1157648" y="932921"/>
                  </a:lnTo>
                  <a:lnTo>
                    <a:pt x="1162671" y="939801"/>
                  </a:lnTo>
                  <a:lnTo>
                    <a:pt x="1167958" y="946680"/>
                  </a:lnTo>
                  <a:lnTo>
                    <a:pt x="1173510" y="953294"/>
                  </a:lnTo>
                  <a:lnTo>
                    <a:pt x="1178798" y="959909"/>
                  </a:lnTo>
                  <a:lnTo>
                    <a:pt x="1184878" y="966524"/>
                  </a:lnTo>
                  <a:lnTo>
                    <a:pt x="1190694" y="972874"/>
                  </a:lnTo>
                  <a:lnTo>
                    <a:pt x="1197039" y="979224"/>
                  </a:lnTo>
                  <a:lnTo>
                    <a:pt x="1203120" y="985309"/>
                  </a:lnTo>
                  <a:lnTo>
                    <a:pt x="1209729" y="991130"/>
                  </a:lnTo>
                  <a:lnTo>
                    <a:pt x="1216338" y="996951"/>
                  </a:lnTo>
                  <a:lnTo>
                    <a:pt x="1223212" y="1002507"/>
                  </a:lnTo>
                  <a:lnTo>
                    <a:pt x="1230086" y="1007799"/>
                  </a:lnTo>
                  <a:lnTo>
                    <a:pt x="1236695" y="1013090"/>
                  </a:lnTo>
                  <a:lnTo>
                    <a:pt x="1243833" y="1017853"/>
                  </a:lnTo>
                  <a:lnTo>
                    <a:pt x="1250971" y="1022615"/>
                  </a:lnTo>
                  <a:lnTo>
                    <a:pt x="1258109" y="1027378"/>
                  </a:lnTo>
                  <a:lnTo>
                    <a:pt x="1265776" y="1031876"/>
                  </a:lnTo>
                  <a:lnTo>
                    <a:pt x="1273178" y="1036109"/>
                  </a:lnTo>
                  <a:lnTo>
                    <a:pt x="1280581" y="1040078"/>
                  </a:lnTo>
                  <a:lnTo>
                    <a:pt x="1287983" y="1043782"/>
                  </a:lnTo>
                  <a:lnTo>
                    <a:pt x="1295650" y="1047486"/>
                  </a:lnTo>
                  <a:lnTo>
                    <a:pt x="1303317" y="1050926"/>
                  </a:lnTo>
                  <a:lnTo>
                    <a:pt x="1311248" y="1054365"/>
                  </a:lnTo>
                  <a:lnTo>
                    <a:pt x="1318915" y="1057276"/>
                  </a:lnTo>
                  <a:lnTo>
                    <a:pt x="1326846" y="1060186"/>
                  </a:lnTo>
                  <a:lnTo>
                    <a:pt x="1334513" y="1062832"/>
                  </a:lnTo>
                  <a:lnTo>
                    <a:pt x="1342708" y="1065213"/>
                  </a:lnTo>
                  <a:lnTo>
                    <a:pt x="1350639" y="1067330"/>
                  </a:lnTo>
                  <a:lnTo>
                    <a:pt x="1358835" y="1069446"/>
                  </a:lnTo>
                  <a:lnTo>
                    <a:pt x="1367030" y="1071563"/>
                  </a:lnTo>
                  <a:lnTo>
                    <a:pt x="1374962" y="1072886"/>
                  </a:lnTo>
                  <a:lnTo>
                    <a:pt x="1383422" y="1074738"/>
                  </a:lnTo>
                  <a:lnTo>
                    <a:pt x="1391353" y="1076061"/>
                  </a:lnTo>
                  <a:lnTo>
                    <a:pt x="1399813" y="1077119"/>
                  </a:lnTo>
                  <a:lnTo>
                    <a:pt x="1408008" y="1078178"/>
                  </a:lnTo>
                  <a:lnTo>
                    <a:pt x="1416468" y="1078707"/>
                  </a:lnTo>
                  <a:lnTo>
                    <a:pt x="1424399" y="1079236"/>
                  </a:lnTo>
                  <a:lnTo>
                    <a:pt x="1432859" y="1079501"/>
                  </a:lnTo>
                  <a:lnTo>
                    <a:pt x="1441055" y="1079765"/>
                  </a:lnTo>
                  <a:lnTo>
                    <a:pt x="1449515" y="1079501"/>
                  </a:lnTo>
                  <a:lnTo>
                    <a:pt x="1457710" y="1079501"/>
                  </a:lnTo>
                  <a:lnTo>
                    <a:pt x="1465906" y="1078971"/>
                  </a:lnTo>
                  <a:lnTo>
                    <a:pt x="1474366" y="1078442"/>
                  </a:lnTo>
                  <a:lnTo>
                    <a:pt x="1482561" y="1077384"/>
                  </a:lnTo>
                  <a:lnTo>
                    <a:pt x="1490757" y="1076590"/>
                  </a:lnTo>
                  <a:lnTo>
                    <a:pt x="1498952" y="1075267"/>
                  </a:lnTo>
                  <a:lnTo>
                    <a:pt x="1507412" y="1073944"/>
                  </a:lnTo>
                  <a:lnTo>
                    <a:pt x="1515343" y="1072357"/>
                  </a:lnTo>
                  <a:lnTo>
                    <a:pt x="1523803" y="1070505"/>
                  </a:lnTo>
                  <a:lnTo>
                    <a:pt x="1531734" y="1068653"/>
                  </a:lnTo>
                  <a:lnTo>
                    <a:pt x="1539666" y="1066536"/>
                  </a:lnTo>
                  <a:lnTo>
                    <a:pt x="1547861" y="1064155"/>
                  </a:lnTo>
                  <a:lnTo>
                    <a:pt x="1555792" y="1061509"/>
                  </a:lnTo>
                  <a:lnTo>
                    <a:pt x="1563459" y="1058599"/>
                  </a:lnTo>
                  <a:lnTo>
                    <a:pt x="1571655" y="1055688"/>
                  </a:lnTo>
                  <a:lnTo>
                    <a:pt x="1579321" y="1052513"/>
                  </a:lnTo>
                  <a:lnTo>
                    <a:pt x="1586988" y="1049074"/>
                  </a:lnTo>
                  <a:lnTo>
                    <a:pt x="1594655" y="1045634"/>
                  </a:lnTo>
                  <a:lnTo>
                    <a:pt x="1602322" y="1041930"/>
                  </a:lnTo>
                  <a:lnTo>
                    <a:pt x="1609988" y="1037961"/>
                  </a:lnTo>
                  <a:lnTo>
                    <a:pt x="1617391" y="1033728"/>
                  </a:lnTo>
                  <a:lnTo>
                    <a:pt x="1624529" y="1029494"/>
                  </a:lnTo>
                  <a:lnTo>
                    <a:pt x="1631931" y="1024996"/>
                  </a:lnTo>
                  <a:lnTo>
                    <a:pt x="1639069" y="1020234"/>
                  </a:lnTo>
                  <a:lnTo>
                    <a:pt x="1646208" y="1015471"/>
                  </a:lnTo>
                  <a:lnTo>
                    <a:pt x="1653081" y="1010180"/>
                  </a:lnTo>
                  <a:lnTo>
                    <a:pt x="1659955" y="1005153"/>
                  </a:lnTo>
                  <a:lnTo>
                    <a:pt x="1666829" y="999596"/>
                  </a:lnTo>
                  <a:lnTo>
                    <a:pt x="1673438" y="993776"/>
                  </a:lnTo>
                  <a:lnTo>
                    <a:pt x="1680047" y="987955"/>
                  </a:lnTo>
                  <a:lnTo>
                    <a:pt x="1686392" y="981869"/>
                  </a:lnTo>
                  <a:lnTo>
                    <a:pt x="1692473" y="975784"/>
                  </a:lnTo>
                  <a:lnTo>
                    <a:pt x="1698818" y="969434"/>
                  </a:lnTo>
                  <a:lnTo>
                    <a:pt x="1704898" y="962819"/>
                  </a:lnTo>
                  <a:lnTo>
                    <a:pt x="1710450" y="956469"/>
                  </a:lnTo>
                  <a:lnTo>
                    <a:pt x="1715737" y="949855"/>
                  </a:lnTo>
                  <a:lnTo>
                    <a:pt x="1721025" y="942976"/>
                  </a:lnTo>
                  <a:lnTo>
                    <a:pt x="1726048" y="936096"/>
                  </a:lnTo>
                  <a:lnTo>
                    <a:pt x="1731335" y="929217"/>
                  </a:lnTo>
                  <a:lnTo>
                    <a:pt x="1735565" y="922074"/>
                  </a:lnTo>
                  <a:lnTo>
                    <a:pt x="1740060" y="914930"/>
                  </a:lnTo>
                  <a:lnTo>
                    <a:pt x="1744554" y="907786"/>
                  </a:lnTo>
                  <a:lnTo>
                    <a:pt x="1748784" y="900378"/>
                  </a:lnTo>
                  <a:lnTo>
                    <a:pt x="1752750" y="892969"/>
                  </a:lnTo>
                  <a:lnTo>
                    <a:pt x="1756186" y="885561"/>
                  </a:lnTo>
                  <a:lnTo>
                    <a:pt x="1759888" y="878153"/>
                  </a:lnTo>
                  <a:lnTo>
                    <a:pt x="1763060" y="870480"/>
                  </a:lnTo>
                  <a:lnTo>
                    <a:pt x="1766232" y="863071"/>
                  </a:lnTo>
                  <a:lnTo>
                    <a:pt x="1769405" y="855134"/>
                  </a:lnTo>
                  <a:lnTo>
                    <a:pt x="1772049" y="847461"/>
                  </a:lnTo>
                  <a:lnTo>
                    <a:pt x="1774428" y="839524"/>
                  </a:lnTo>
                  <a:lnTo>
                    <a:pt x="1776807" y="831851"/>
                  </a:lnTo>
                  <a:lnTo>
                    <a:pt x="1778922" y="823649"/>
                  </a:lnTo>
                  <a:lnTo>
                    <a:pt x="1780773" y="815976"/>
                  </a:lnTo>
                  <a:lnTo>
                    <a:pt x="1782624" y="808038"/>
                  </a:lnTo>
                  <a:lnTo>
                    <a:pt x="1784210" y="799836"/>
                  </a:lnTo>
                  <a:lnTo>
                    <a:pt x="1785267" y="791899"/>
                  </a:lnTo>
                  <a:lnTo>
                    <a:pt x="1786589" y="783961"/>
                  </a:lnTo>
                  <a:lnTo>
                    <a:pt x="1787382" y="775759"/>
                  </a:lnTo>
                  <a:lnTo>
                    <a:pt x="1788440" y="767821"/>
                  </a:lnTo>
                  <a:lnTo>
                    <a:pt x="1788704" y="759355"/>
                  </a:lnTo>
                  <a:lnTo>
                    <a:pt x="1789233" y="751417"/>
                  </a:lnTo>
                  <a:lnTo>
                    <a:pt x="1789233" y="743480"/>
                  </a:lnTo>
                  <a:lnTo>
                    <a:pt x="1789233" y="735278"/>
                  </a:lnTo>
                  <a:lnTo>
                    <a:pt x="1788968" y="727076"/>
                  </a:lnTo>
                  <a:lnTo>
                    <a:pt x="1788704" y="718874"/>
                  </a:lnTo>
                  <a:lnTo>
                    <a:pt x="1787647" y="710936"/>
                  </a:lnTo>
                  <a:lnTo>
                    <a:pt x="1787118" y="702999"/>
                  </a:lnTo>
                  <a:lnTo>
                    <a:pt x="1786060" y="694796"/>
                  </a:lnTo>
                  <a:lnTo>
                    <a:pt x="1784739" y="686594"/>
                  </a:lnTo>
                  <a:lnTo>
                    <a:pt x="1783152" y="678392"/>
                  </a:lnTo>
                  <a:lnTo>
                    <a:pt x="1781830" y="670719"/>
                  </a:lnTo>
                  <a:lnTo>
                    <a:pt x="1779715" y="662782"/>
                  </a:lnTo>
                  <a:lnTo>
                    <a:pt x="1777865" y="654844"/>
                  </a:lnTo>
                  <a:lnTo>
                    <a:pt x="1775486" y="646907"/>
                  </a:lnTo>
                  <a:lnTo>
                    <a:pt x="1773106" y="638969"/>
                  </a:lnTo>
                  <a:lnTo>
                    <a:pt x="1770462" y="631296"/>
                  </a:lnTo>
                  <a:lnTo>
                    <a:pt x="1767554" y="623359"/>
                  </a:lnTo>
                  <a:lnTo>
                    <a:pt x="1764646" y="615686"/>
                  </a:lnTo>
                  <a:lnTo>
                    <a:pt x="1761209" y="608278"/>
                  </a:lnTo>
                  <a:lnTo>
                    <a:pt x="1758037" y="600605"/>
                  </a:lnTo>
                  <a:lnTo>
                    <a:pt x="1754336" y="593196"/>
                  </a:lnTo>
                  <a:lnTo>
                    <a:pt x="1750634" y="585788"/>
                  </a:lnTo>
                  <a:lnTo>
                    <a:pt x="1746405" y="578380"/>
                  </a:lnTo>
                  <a:lnTo>
                    <a:pt x="1742175" y="571236"/>
                  </a:lnTo>
                  <a:lnTo>
                    <a:pt x="1737680" y="564092"/>
                  </a:lnTo>
                  <a:lnTo>
                    <a:pt x="1733186" y="556949"/>
                  </a:lnTo>
                  <a:lnTo>
                    <a:pt x="1728427" y="549805"/>
                  </a:lnTo>
                  <a:lnTo>
                    <a:pt x="1723404" y="542926"/>
                  </a:lnTo>
                  <a:lnTo>
                    <a:pt x="1718117" y="536046"/>
                  </a:lnTo>
                  <a:lnTo>
                    <a:pt x="1712829" y="529167"/>
                  </a:lnTo>
                  <a:lnTo>
                    <a:pt x="1707278" y="522553"/>
                  </a:lnTo>
                  <a:lnTo>
                    <a:pt x="1701461" y="516203"/>
                  </a:lnTo>
                  <a:lnTo>
                    <a:pt x="1695381" y="509853"/>
                  </a:lnTo>
                  <a:lnTo>
                    <a:pt x="1689300" y="503238"/>
                  </a:lnTo>
                  <a:lnTo>
                    <a:pt x="1682691" y="497417"/>
                  </a:lnTo>
                  <a:lnTo>
                    <a:pt x="1676346" y="491332"/>
                  </a:lnTo>
                  <a:lnTo>
                    <a:pt x="1669737" y="485776"/>
                  </a:lnTo>
                  <a:lnTo>
                    <a:pt x="1663127" y="479955"/>
                  </a:lnTo>
                  <a:lnTo>
                    <a:pt x="1656254" y="474663"/>
                  </a:lnTo>
                  <a:lnTo>
                    <a:pt x="1649116" y="469371"/>
                  </a:lnTo>
                  <a:lnTo>
                    <a:pt x="1642242" y="464609"/>
                  </a:lnTo>
                  <a:lnTo>
                    <a:pt x="1635104" y="459846"/>
                  </a:lnTo>
                  <a:lnTo>
                    <a:pt x="1627966" y="455084"/>
                  </a:lnTo>
                  <a:lnTo>
                    <a:pt x="1620563" y="450586"/>
                  </a:lnTo>
                  <a:lnTo>
                    <a:pt x="1613161" y="446353"/>
                  </a:lnTo>
                  <a:lnTo>
                    <a:pt x="1605759" y="442649"/>
                  </a:lnTo>
                  <a:lnTo>
                    <a:pt x="1598356" y="438680"/>
                  </a:lnTo>
                  <a:lnTo>
                    <a:pt x="1590689" y="435240"/>
                  </a:lnTo>
                  <a:lnTo>
                    <a:pt x="1582758" y="431536"/>
                  </a:lnTo>
                  <a:lnTo>
                    <a:pt x="1575091" y="428361"/>
                  </a:lnTo>
                  <a:lnTo>
                    <a:pt x="1567425" y="425451"/>
                  </a:lnTo>
                  <a:lnTo>
                    <a:pt x="1559493" y="422540"/>
                  </a:lnTo>
                  <a:lnTo>
                    <a:pt x="1551298" y="419894"/>
                  </a:lnTo>
                  <a:lnTo>
                    <a:pt x="1543631" y="417249"/>
                  </a:lnTo>
                  <a:lnTo>
                    <a:pt x="1535436" y="415132"/>
                  </a:lnTo>
                  <a:lnTo>
                    <a:pt x="1527240" y="413015"/>
                  </a:lnTo>
                  <a:lnTo>
                    <a:pt x="1519309" y="411163"/>
                  </a:lnTo>
                  <a:lnTo>
                    <a:pt x="1511113" y="409576"/>
                  </a:lnTo>
                  <a:lnTo>
                    <a:pt x="1502918" y="407988"/>
                  </a:lnTo>
                  <a:lnTo>
                    <a:pt x="1494458" y="406665"/>
                  </a:lnTo>
                  <a:lnTo>
                    <a:pt x="1486527" y="405342"/>
                  </a:lnTo>
                  <a:lnTo>
                    <a:pt x="1478331" y="404549"/>
                  </a:lnTo>
                  <a:lnTo>
                    <a:pt x="1469871" y="404019"/>
                  </a:lnTo>
                  <a:lnTo>
                    <a:pt x="1461676" y="403226"/>
                  </a:lnTo>
                  <a:lnTo>
                    <a:pt x="1453216" y="402961"/>
                  </a:lnTo>
                  <a:lnTo>
                    <a:pt x="1445020" y="402961"/>
                  </a:lnTo>
                  <a:lnTo>
                    <a:pt x="1436560" y="402961"/>
                  </a:lnTo>
                  <a:lnTo>
                    <a:pt x="1428629" y="402961"/>
                  </a:lnTo>
                  <a:close/>
                  <a:moveTo>
                    <a:pt x="1433917" y="255588"/>
                  </a:moveTo>
                  <a:lnTo>
                    <a:pt x="1445813" y="255588"/>
                  </a:lnTo>
                  <a:lnTo>
                    <a:pt x="1457710" y="255853"/>
                  </a:lnTo>
                  <a:lnTo>
                    <a:pt x="1469871" y="256117"/>
                  </a:lnTo>
                  <a:lnTo>
                    <a:pt x="1481768" y="256911"/>
                  </a:lnTo>
                  <a:lnTo>
                    <a:pt x="1493665" y="257969"/>
                  </a:lnTo>
                  <a:lnTo>
                    <a:pt x="1505297" y="259292"/>
                  </a:lnTo>
                  <a:lnTo>
                    <a:pt x="1517194" y="260880"/>
                  </a:lnTo>
                  <a:lnTo>
                    <a:pt x="1529091" y="262732"/>
                  </a:lnTo>
                  <a:lnTo>
                    <a:pt x="1540723" y="265113"/>
                  </a:lnTo>
                  <a:lnTo>
                    <a:pt x="1552620" y="267494"/>
                  </a:lnTo>
                  <a:lnTo>
                    <a:pt x="1564252" y="270140"/>
                  </a:lnTo>
                  <a:lnTo>
                    <a:pt x="1575620" y="273051"/>
                  </a:lnTo>
                  <a:lnTo>
                    <a:pt x="1587252" y="276226"/>
                  </a:lnTo>
                  <a:lnTo>
                    <a:pt x="1598885" y="279930"/>
                  </a:lnTo>
                  <a:lnTo>
                    <a:pt x="1610253" y="283634"/>
                  </a:lnTo>
                  <a:lnTo>
                    <a:pt x="1621621" y="287603"/>
                  </a:lnTo>
                  <a:lnTo>
                    <a:pt x="1632725" y="292101"/>
                  </a:lnTo>
                  <a:lnTo>
                    <a:pt x="1643828" y="296863"/>
                  </a:lnTo>
                  <a:lnTo>
                    <a:pt x="1654932" y="301626"/>
                  </a:lnTo>
                  <a:lnTo>
                    <a:pt x="1665771" y="306917"/>
                  </a:lnTo>
                  <a:lnTo>
                    <a:pt x="1676875" y="312209"/>
                  </a:lnTo>
                  <a:lnTo>
                    <a:pt x="1687450" y="318294"/>
                  </a:lnTo>
                  <a:lnTo>
                    <a:pt x="1698024" y="324115"/>
                  </a:lnTo>
                  <a:lnTo>
                    <a:pt x="1708599" y="330465"/>
                  </a:lnTo>
                  <a:lnTo>
                    <a:pt x="1719174" y="337080"/>
                  </a:lnTo>
                  <a:lnTo>
                    <a:pt x="1729220" y="343694"/>
                  </a:lnTo>
                  <a:lnTo>
                    <a:pt x="1739266" y="350838"/>
                  </a:lnTo>
                  <a:lnTo>
                    <a:pt x="1749048" y="358511"/>
                  </a:lnTo>
                  <a:lnTo>
                    <a:pt x="1758830" y="366184"/>
                  </a:lnTo>
                  <a:lnTo>
                    <a:pt x="1768612" y="374121"/>
                  </a:lnTo>
                  <a:lnTo>
                    <a:pt x="1778129" y="382588"/>
                  </a:lnTo>
                  <a:lnTo>
                    <a:pt x="1787382" y="391055"/>
                  </a:lnTo>
                  <a:lnTo>
                    <a:pt x="1796635" y="399786"/>
                  </a:lnTo>
                  <a:lnTo>
                    <a:pt x="1805624" y="409046"/>
                  </a:lnTo>
                  <a:lnTo>
                    <a:pt x="1814084" y="417778"/>
                  </a:lnTo>
                  <a:lnTo>
                    <a:pt x="1822544" y="427303"/>
                  </a:lnTo>
                  <a:lnTo>
                    <a:pt x="1830475" y="436828"/>
                  </a:lnTo>
                  <a:lnTo>
                    <a:pt x="1838142" y="446353"/>
                  </a:lnTo>
                  <a:lnTo>
                    <a:pt x="1845808" y="456407"/>
                  </a:lnTo>
                  <a:lnTo>
                    <a:pt x="1852947" y="466461"/>
                  </a:lnTo>
                  <a:lnTo>
                    <a:pt x="1859556" y="476515"/>
                  </a:lnTo>
                  <a:lnTo>
                    <a:pt x="1866430" y="486569"/>
                  </a:lnTo>
                  <a:lnTo>
                    <a:pt x="1872774" y="497153"/>
                  </a:lnTo>
                  <a:lnTo>
                    <a:pt x="1878591" y="507471"/>
                  </a:lnTo>
                  <a:lnTo>
                    <a:pt x="1884671" y="517790"/>
                  </a:lnTo>
                  <a:lnTo>
                    <a:pt x="1889959" y="528638"/>
                  </a:lnTo>
                  <a:lnTo>
                    <a:pt x="1895246" y="539221"/>
                  </a:lnTo>
                  <a:lnTo>
                    <a:pt x="1900005" y="550334"/>
                  </a:lnTo>
                  <a:lnTo>
                    <a:pt x="1904764" y="560917"/>
                  </a:lnTo>
                  <a:lnTo>
                    <a:pt x="1908993" y="572294"/>
                  </a:lnTo>
                  <a:lnTo>
                    <a:pt x="1913223" y="583407"/>
                  </a:lnTo>
                  <a:lnTo>
                    <a:pt x="1916925" y="594519"/>
                  </a:lnTo>
                  <a:lnTo>
                    <a:pt x="1920361" y="605632"/>
                  </a:lnTo>
                  <a:lnTo>
                    <a:pt x="1923534" y="617009"/>
                  </a:lnTo>
                  <a:lnTo>
                    <a:pt x="1926442" y="628651"/>
                  </a:lnTo>
                  <a:lnTo>
                    <a:pt x="1929350" y="639763"/>
                  </a:lnTo>
                  <a:lnTo>
                    <a:pt x="1931729" y="651405"/>
                  </a:lnTo>
                  <a:lnTo>
                    <a:pt x="1933580" y="662782"/>
                  </a:lnTo>
                  <a:lnTo>
                    <a:pt x="1935431" y="674424"/>
                  </a:lnTo>
                  <a:lnTo>
                    <a:pt x="1937017" y="686065"/>
                  </a:lnTo>
                  <a:lnTo>
                    <a:pt x="1938074" y="697442"/>
                  </a:lnTo>
                  <a:lnTo>
                    <a:pt x="1939132" y="709084"/>
                  </a:lnTo>
                  <a:lnTo>
                    <a:pt x="1939661" y="720726"/>
                  </a:lnTo>
                  <a:lnTo>
                    <a:pt x="1939925" y="732632"/>
                  </a:lnTo>
                  <a:lnTo>
                    <a:pt x="1939925" y="744274"/>
                  </a:lnTo>
                  <a:lnTo>
                    <a:pt x="1939925" y="755915"/>
                  </a:lnTo>
                  <a:lnTo>
                    <a:pt x="1939396" y="767557"/>
                  </a:lnTo>
                  <a:lnTo>
                    <a:pt x="1938339" y="779199"/>
                  </a:lnTo>
                  <a:lnTo>
                    <a:pt x="1937546" y="790576"/>
                  </a:lnTo>
                  <a:lnTo>
                    <a:pt x="1935959" y="802217"/>
                  </a:lnTo>
                  <a:lnTo>
                    <a:pt x="1934638" y="813859"/>
                  </a:lnTo>
                  <a:lnTo>
                    <a:pt x="1932523" y="825501"/>
                  </a:lnTo>
                  <a:lnTo>
                    <a:pt x="1930408" y="837142"/>
                  </a:lnTo>
                  <a:lnTo>
                    <a:pt x="1928028" y="848519"/>
                  </a:lnTo>
                  <a:lnTo>
                    <a:pt x="1925120" y="859632"/>
                  </a:lnTo>
                  <a:lnTo>
                    <a:pt x="1922212" y="871009"/>
                  </a:lnTo>
                  <a:lnTo>
                    <a:pt x="1918775" y="882386"/>
                  </a:lnTo>
                  <a:lnTo>
                    <a:pt x="1915338" y="893499"/>
                  </a:lnTo>
                  <a:lnTo>
                    <a:pt x="1911373" y="904876"/>
                  </a:lnTo>
                  <a:lnTo>
                    <a:pt x="1907143" y="915988"/>
                  </a:lnTo>
                  <a:lnTo>
                    <a:pt x="1902648" y="926836"/>
                  </a:lnTo>
                  <a:lnTo>
                    <a:pt x="1898154" y="937684"/>
                  </a:lnTo>
                  <a:lnTo>
                    <a:pt x="1892867" y="948532"/>
                  </a:lnTo>
                  <a:lnTo>
                    <a:pt x="1887579" y="959380"/>
                  </a:lnTo>
                  <a:lnTo>
                    <a:pt x="1882028" y="969699"/>
                  </a:lnTo>
                  <a:lnTo>
                    <a:pt x="1875947" y="980282"/>
                  </a:lnTo>
                  <a:lnTo>
                    <a:pt x="1869866" y="990601"/>
                  </a:lnTo>
                  <a:lnTo>
                    <a:pt x="1863521" y="1000919"/>
                  </a:lnTo>
                  <a:lnTo>
                    <a:pt x="1856648" y="1011238"/>
                  </a:lnTo>
                  <a:lnTo>
                    <a:pt x="1849510" y="1021028"/>
                  </a:lnTo>
                  <a:lnTo>
                    <a:pt x="1842372" y="1031082"/>
                  </a:lnTo>
                  <a:lnTo>
                    <a:pt x="1834705" y="1040607"/>
                  </a:lnTo>
                  <a:lnTo>
                    <a:pt x="1827038" y="1050396"/>
                  </a:lnTo>
                  <a:lnTo>
                    <a:pt x="1818578" y="1059657"/>
                  </a:lnTo>
                  <a:lnTo>
                    <a:pt x="1810383" y="1068917"/>
                  </a:lnTo>
                  <a:lnTo>
                    <a:pt x="1801658" y="1078178"/>
                  </a:lnTo>
                  <a:lnTo>
                    <a:pt x="1792405" y="1086909"/>
                  </a:lnTo>
                  <a:lnTo>
                    <a:pt x="1783152" y="1095640"/>
                  </a:lnTo>
                  <a:lnTo>
                    <a:pt x="1774164" y="1103842"/>
                  </a:lnTo>
                  <a:lnTo>
                    <a:pt x="1764118" y="1112309"/>
                  </a:lnTo>
                  <a:lnTo>
                    <a:pt x="1754600" y="1119982"/>
                  </a:lnTo>
                  <a:lnTo>
                    <a:pt x="1744554" y="1127655"/>
                  </a:lnTo>
                  <a:lnTo>
                    <a:pt x="1734772" y="1134799"/>
                  </a:lnTo>
                  <a:lnTo>
                    <a:pt x="1724726" y="1141942"/>
                  </a:lnTo>
                  <a:lnTo>
                    <a:pt x="1714416" y="1148821"/>
                  </a:lnTo>
                  <a:lnTo>
                    <a:pt x="1703841" y="1155171"/>
                  </a:lnTo>
                  <a:lnTo>
                    <a:pt x="1693266" y="1161257"/>
                  </a:lnTo>
                  <a:lnTo>
                    <a:pt x="1682426" y="1167342"/>
                  </a:lnTo>
                  <a:lnTo>
                    <a:pt x="1671852" y="1172899"/>
                  </a:lnTo>
                  <a:lnTo>
                    <a:pt x="1660748" y="1178190"/>
                  </a:lnTo>
                  <a:lnTo>
                    <a:pt x="1649644" y="1183482"/>
                  </a:lnTo>
                  <a:lnTo>
                    <a:pt x="1638805" y="1188244"/>
                  </a:lnTo>
                  <a:lnTo>
                    <a:pt x="1627437" y="1192478"/>
                  </a:lnTo>
                  <a:lnTo>
                    <a:pt x="1616069" y="1196976"/>
                  </a:lnTo>
                  <a:lnTo>
                    <a:pt x="1604965" y="1200944"/>
                  </a:lnTo>
                  <a:lnTo>
                    <a:pt x="1593597" y="1204384"/>
                  </a:lnTo>
                  <a:lnTo>
                    <a:pt x="1581965" y="1208088"/>
                  </a:lnTo>
                  <a:lnTo>
                    <a:pt x="1570333" y="1210999"/>
                  </a:lnTo>
                  <a:lnTo>
                    <a:pt x="1558700" y="1213909"/>
                  </a:lnTo>
                  <a:lnTo>
                    <a:pt x="1546804" y="1216819"/>
                  </a:lnTo>
                  <a:lnTo>
                    <a:pt x="1535436" y="1218671"/>
                  </a:lnTo>
                  <a:lnTo>
                    <a:pt x="1523539" y="1220788"/>
                  </a:lnTo>
                  <a:lnTo>
                    <a:pt x="1511906" y="1222640"/>
                  </a:lnTo>
                  <a:lnTo>
                    <a:pt x="1500010" y="1224228"/>
                  </a:lnTo>
                  <a:lnTo>
                    <a:pt x="1488113" y="1225286"/>
                  </a:lnTo>
                  <a:lnTo>
                    <a:pt x="1476216" y="1226344"/>
                  </a:lnTo>
                  <a:lnTo>
                    <a:pt x="1464319" y="1226874"/>
                  </a:lnTo>
                  <a:lnTo>
                    <a:pt x="1452423" y="1227138"/>
                  </a:lnTo>
                  <a:lnTo>
                    <a:pt x="1440526" y="1227138"/>
                  </a:lnTo>
                  <a:lnTo>
                    <a:pt x="1428365" y="1227138"/>
                  </a:lnTo>
                  <a:lnTo>
                    <a:pt x="1416468" y="1226609"/>
                  </a:lnTo>
                  <a:lnTo>
                    <a:pt x="1404571" y="1225815"/>
                  </a:lnTo>
                  <a:lnTo>
                    <a:pt x="1392675" y="1224757"/>
                  </a:lnTo>
                  <a:lnTo>
                    <a:pt x="1380778" y="1223434"/>
                  </a:lnTo>
                  <a:lnTo>
                    <a:pt x="1369145" y="1221846"/>
                  </a:lnTo>
                  <a:lnTo>
                    <a:pt x="1357249" y="1219994"/>
                  </a:lnTo>
                  <a:lnTo>
                    <a:pt x="1345352" y="1217878"/>
                  </a:lnTo>
                  <a:lnTo>
                    <a:pt x="1333720" y="1215496"/>
                  </a:lnTo>
                  <a:lnTo>
                    <a:pt x="1322087" y="1212586"/>
                  </a:lnTo>
                  <a:lnTo>
                    <a:pt x="1310455" y="1209676"/>
                  </a:lnTo>
                  <a:lnTo>
                    <a:pt x="1298822" y="1206236"/>
                  </a:lnTo>
                  <a:lnTo>
                    <a:pt x="1287454" y="1203061"/>
                  </a:lnTo>
                  <a:lnTo>
                    <a:pt x="1276086" y="1199092"/>
                  </a:lnTo>
                  <a:lnTo>
                    <a:pt x="1264718" y="1194859"/>
                  </a:lnTo>
                  <a:lnTo>
                    <a:pt x="1253350" y="1190626"/>
                  </a:lnTo>
                  <a:lnTo>
                    <a:pt x="1242511" y="1186128"/>
                  </a:lnTo>
                  <a:lnTo>
                    <a:pt x="1231143" y="1181101"/>
                  </a:lnTo>
                  <a:lnTo>
                    <a:pt x="1220568" y="1175809"/>
                  </a:lnTo>
                  <a:lnTo>
                    <a:pt x="1209465" y="1170253"/>
                  </a:lnTo>
                  <a:lnTo>
                    <a:pt x="1198625" y="1164696"/>
                  </a:lnTo>
                  <a:lnTo>
                    <a:pt x="1188051" y="1158346"/>
                  </a:lnTo>
                  <a:lnTo>
                    <a:pt x="1177740" y="1152261"/>
                  </a:lnTo>
                  <a:lnTo>
                    <a:pt x="1167165" y="1145646"/>
                  </a:lnTo>
                  <a:lnTo>
                    <a:pt x="1157119" y="1138767"/>
                  </a:lnTo>
                  <a:lnTo>
                    <a:pt x="1147073" y="1131624"/>
                  </a:lnTo>
                  <a:lnTo>
                    <a:pt x="1137027" y="1124215"/>
                  </a:lnTo>
                  <a:lnTo>
                    <a:pt x="1127509" y="1116542"/>
                  </a:lnTo>
                  <a:lnTo>
                    <a:pt x="1117463" y="1108340"/>
                  </a:lnTo>
                  <a:lnTo>
                    <a:pt x="1107946" y="1100403"/>
                  </a:lnTo>
                  <a:lnTo>
                    <a:pt x="1098957" y="1091671"/>
                  </a:lnTo>
                  <a:lnTo>
                    <a:pt x="1089704" y="1082940"/>
                  </a:lnTo>
                  <a:lnTo>
                    <a:pt x="1080715" y="1073944"/>
                  </a:lnTo>
                  <a:lnTo>
                    <a:pt x="1071991" y="1064684"/>
                  </a:lnTo>
                  <a:lnTo>
                    <a:pt x="1063796" y="1055159"/>
                  </a:lnTo>
                  <a:lnTo>
                    <a:pt x="1055864" y="1045899"/>
                  </a:lnTo>
                  <a:lnTo>
                    <a:pt x="1047933" y="1036109"/>
                  </a:lnTo>
                  <a:lnTo>
                    <a:pt x="1040531" y="1026319"/>
                  </a:lnTo>
                  <a:lnTo>
                    <a:pt x="1033393" y="1016530"/>
                  </a:lnTo>
                  <a:lnTo>
                    <a:pt x="1026519" y="1006476"/>
                  </a:lnTo>
                  <a:lnTo>
                    <a:pt x="1019645" y="995892"/>
                  </a:lnTo>
                  <a:lnTo>
                    <a:pt x="1013565" y="985838"/>
                  </a:lnTo>
                  <a:lnTo>
                    <a:pt x="1007484" y="975519"/>
                  </a:lnTo>
                  <a:lnTo>
                    <a:pt x="1001668" y="964671"/>
                  </a:lnTo>
                  <a:lnTo>
                    <a:pt x="996381" y="954088"/>
                  </a:lnTo>
                  <a:lnTo>
                    <a:pt x="990829" y="943240"/>
                  </a:lnTo>
                  <a:lnTo>
                    <a:pt x="986070" y="932657"/>
                  </a:lnTo>
                  <a:lnTo>
                    <a:pt x="981312" y="921544"/>
                  </a:lnTo>
                  <a:lnTo>
                    <a:pt x="977346" y="910696"/>
                  </a:lnTo>
                  <a:lnTo>
                    <a:pt x="973116" y="899319"/>
                  </a:lnTo>
                  <a:lnTo>
                    <a:pt x="969150" y="888207"/>
                  </a:lnTo>
                  <a:lnTo>
                    <a:pt x="965714" y="876830"/>
                  </a:lnTo>
                  <a:lnTo>
                    <a:pt x="962805" y="865717"/>
                  </a:lnTo>
                  <a:lnTo>
                    <a:pt x="959633" y="854340"/>
                  </a:lnTo>
                  <a:lnTo>
                    <a:pt x="956989" y="842699"/>
                  </a:lnTo>
                  <a:lnTo>
                    <a:pt x="954610" y="831321"/>
                  </a:lnTo>
                  <a:lnTo>
                    <a:pt x="952495" y="819944"/>
                  </a:lnTo>
                  <a:lnTo>
                    <a:pt x="950909" y="808303"/>
                  </a:lnTo>
                  <a:lnTo>
                    <a:pt x="949322" y="796661"/>
                  </a:lnTo>
                  <a:lnTo>
                    <a:pt x="948001" y="785019"/>
                  </a:lnTo>
                  <a:lnTo>
                    <a:pt x="947207" y="773378"/>
                  </a:lnTo>
                  <a:lnTo>
                    <a:pt x="946679" y="761736"/>
                  </a:lnTo>
                  <a:lnTo>
                    <a:pt x="946414" y="750094"/>
                  </a:lnTo>
                  <a:lnTo>
                    <a:pt x="946150" y="738188"/>
                  </a:lnTo>
                  <a:lnTo>
                    <a:pt x="946414" y="726811"/>
                  </a:lnTo>
                  <a:lnTo>
                    <a:pt x="946943" y="715169"/>
                  </a:lnTo>
                  <a:lnTo>
                    <a:pt x="947472" y="703528"/>
                  </a:lnTo>
                  <a:lnTo>
                    <a:pt x="948794" y="691886"/>
                  </a:lnTo>
                  <a:lnTo>
                    <a:pt x="949851" y="680244"/>
                  </a:lnTo>
                  <a:lnTo>
                    <a:pt x="951702" y="668603"/>
                  </a:lnTo>
                  <a:lnTo>
                    <a:pt x="953552" y="657226"/>
                  </a:lnTo>
                  <a:lnTo>
                    <a:pt x="955932" y="645849"/>
                  </a:lnTo>
                  <a:lnTo>
                    <a:pt x="958311" y="634207"/>
                  </a:lnTo>
                  <a:lnTo>
                    <a:pt x="960955" y="622830"/>
                  </a:lnTo>
                  <a:lnTo>
                    <a:pt x="964127" y="611453"/>
                  </a:lnTo>
                  <a:lnTo>
                    <a:pt x="967564" y="600340"/>
                  </a:lnTo>
                  <a:lnTo>
                    <a:pt x="971001" y="588963"/>
                  </a:lnTo>
                  <a:lnTo>
                    <a:pt x="974967" y="577851"/>
                  </a:lnTo>
                  <a:lnTo>
                    <a:pt x="978932" y="566738"/>
                  </a:lnTo>
                  <a:lnTo>
                    <a:pt x="983426" y="555890"/>
                  </a:lnTo>
                  <a:lnTo>
                    <a:pt x="988185" y="545042"/>
                  </a:lnTo>
                  <a:lnTo>
                    <a:pt x="993208" y="534194"/>
                  </a:lnTo>
                  <a:lnTo>
                    <a:pt x="998760" y="523611"/>
                  </a:lnTo>
                  <a:lnTo>
                    <a:pt x="1004312" y="512763"/>
                  </a:lnTo>
                  <a:lnTo>
                    <a:pt x="1010128" y="502444"/>
                  </a:lnTo>
                  <a:lnTo>
                    <a:pt x="1016473" y="491861"/>
                  </a:lnTo>
                  <a:lnTo>
                    <a:pt x="1022818" y="481542"/>
                  </a:lnTo>
                  <a:lnTo>
                    <a:pt x="1029692" y="471488"/>
                  </a:lnTo>
                  <a:lnTo>
                    <a:pt x="1036830" y="461699"/>
                  </a:lnTo>
                  <a:lnTo>
                    <a:pt x="1043968" y="451909"/>
                  </a:lnTo>
                  <a:lnTo>
                    <a:pt x="1051634" y="442119"/>
                  </a:lnTo>
                  <a:lnTo>
                    <a:pt x="1059301" y="432594"/>
                  </a:lnTo>
                  <a:lnTo>
                    <a:pt x="1067761" y="423069"/>
                  </a:lnTo>
                  <a:lnTo>
                    <a:pt x="1075957" y="413809"/>
                  </a:lnTo>
                  <a:lnTo>
                    <a:pt x="1084681" y="404549"/>
                  </a:lnTo>
                  <a:lnTo>
                    <a:pt x="1093670" y="395553"/>
                  </a:lnTo>
                  <a:lnTo>
                    <a:pt x="1102923" y="387086"/>
                  </a:lnTo>
                  <a:lnTo>
                    <a:pt x="1112176" y="378619"/>
                  </a:lnTo>
                  <a:lnTo>
                    <a:pt x="1121693" y="370682"/>
                  </a:lnTo>
                  <a:lnTo>
                    <a:pt x="1131475" y="362480"/>
                  </a:lnTo>
                  <a:lnTo>
                    <a:pt x="1141257" y="355071"/>
                  </a:lnTo>
                  <a:lnTo>
                    <a:pt x="1151567" y="347663"/>
                  </a:lnTo>
                  <a:lnTo>
                    <a:pt x="1161613" y="340519"/>
                  </a:lnTo>
                  <a:lnTo>
                    <a:pt x="1171924" y="333905"/>
                  </a:lnTo>
                  <a:lnTo>
                    <a:pt x="1182499" y="327555"/>
                  </a:lnTo>
                  <a:lnTo>
                    <a:pt x="1193074" y="321205"/>
                  </a:lnTo>
                  <a:lnTo>
                    <a:pt x="1203913" y="315384"/>
                  </a:lnTo>
                  <a:lnTo>
                    <a:pt x="1214488" y="309563"/>
                  </a:lnTo>
                  <a:lnTo>
                    <a:pt x="1225591" y="304271"/>
                  </a:lnTo>
                  <a:lnTo>
                    <a:pt x="1236431" y="299244"/>
                  </a:lnTo>
                  <a:lnTo>
                    <a:pt x="1247534" y="294482"/>
                  </a:lnTo>
                  <a:lnTo>
                    <a:pt x="1258902" y="289984"/>
                  </a:lnTo>
                  <a:lnTo>
                    <a:pt x="1270006" y="285751"/>
                  </a:lnTo>
                  <a:lnTo>
                    <a:pt x="1281374" y="281517"/>
                  </a:lnTo>
                  <a:lnTo>
                    <a:pt x="1292742" y="278078"/>
                  </a:lnTo>
                  <a:lnTo>
                    <a:pt x="1304374" y="274638"/>
                  </a:lnTo>
                  <a:lnTo>
                    <a:pt x="1316007" y="271463"/>
                  </a:lnTo>
                  <a:lnTo>
                    <a:pt x="1327375" y="268553"/>
                  </a:lnTo>
                  <a:lnTo>
                    <a:pt x="1339007" y="266171"/>
                  </a:lnTo>
                  <a:lnTo>
                    <a:pt x="1350904" y="263790"/>
                  </a:lnTo>
                  <a:lnTo>
                    <a:pt x="1362801" y="261674"/>
                  </a:lnTo>
                  <a:lnTo>
                    <a:pt x="1374433" y="259821"/>
                  </a:lnTo>
                  <a:lnTo>
                    <a:pt x="1386330" y="258499"/>
                  </a:lnTo>
                  <a:lnTo>
                    <a:pt x="1398226" y="257176"/>
                  </a:lnTo>
                  <a:lnTo>
                    <a:pt x="1410123" y="256382"/>
                  </a:lnTo>
                  <a:lnTo>
                    <a:pt x="1422020" y="255853"/>
                  </a:lnTo>
                  <a:lnTo>
                    <a:pt x="1433917" y="255588"/>
                  </a:lnTo>
                  <a:close/>
                  <a:moveTo>
                    <a:pt x="200465" y="0"/>
                  </a:moveTo>
                  <a:lnTo>
                    <a:pt x="213953" y="0"/>
                  </a:lnTo>
                  <a:lnTo>
                    <a:pt x="227970" y="0"/>
                  </a:lnTo>
                  <a:lnTo>
                    <a:pt x="574420" y="2381"/>
                  </a:lnTo>
                  <a:lnTo>
                    <a:pt x="711943" y="177536"/>
                  </a:lnTo>
                  <a:lnTo>
                    <a:pt x="1193800" y="180711"/>
                  </a:lnTo>
                  <a:lnTo>
                    <a:pt x="1180577" y="186531"/>
                  </a:lnTo>
                  <a:lnTo>
                    <a:pt x="1167353" y="192352"/>
                  </a:lnTo>
                  <a:lnTo>
                    <a:pt x="1154130" y="198967"/>
                  </a:lnTo>
                  <a:lnTo>
                    <a:pt x="1141436" y="205581"/>
                  </a:lnTo>
                  <a:lnTo>
                    <a:pt x="1128477" y="212461"/>
                  </a:lnTo>
                  <a:lnTo>
                    <a:pt x="1115782" y="219340"/>
                  </a:lnTo>
                  <a:lnTo>
                    <a:pt x="1103353" y="227013"/>
                  </a:lnTo>
                  <a:lnTo>
                    <a:pt x="1090923" y="234950"/>
                  </a:lnTo>
                  <a:lnTo>
                    <a:pt x="1078757" y="242888"/>
                  </a:lnTo>
                  <a:lnTo>
                    <a:pt x="1066327" y="251619"/>
                  </a:lnTo>
                  <a:lnTo>
                    <a:pt x="1054426" y="260350"/>
                  </a:lnTo>
                  <a:lnTo>
                    <a:pt x="1043054" y="269346"/>
                  </a:lnTo>
                  <a:lnTo>
                    <a:pt x="1031418" y="278607"/>
                  </a:lnTo>
                  <a:lnTo>
                    <a:pt x="1019781" y="288396"/>
                  </a:lnTo>
                  <a:lnTo>
                    <a:pt x="1008409" y="298715"/>
                  </a:lnTo>
                  <a:lnTo>
                    <a:pt x="997566" y="309034"/>
                  </a:lnTo>
                  <a:lnTo>
                    <a:pt x="988310" y="318294"/>
                  </a:lnTo>
                  <a:lnTo>
                    <a:pt x="979318" y="327554"/>
                  </a:lnTo>
                  <a:lnTo>
                    <a:pt x="970326" y="337079"/>
                  </a:lnTo>
                  <a:lnTo>
                    <a:pt x="961863" y="346604"/>
                  </a:lnTo>
                  <a:lnTo>
                    <a:pt x="953665" y="356129"/>
                  </a:lnTo>
                  <a:lnTo>
                    <a:pt x="945466" y="365919"/>
                  </a:lnTo>
                  <a:lnTo>
                    <a:pt x="937532" y="375973"/>
                  </a:lnTo>
                  <a:lnTo>
                    <a:pt x="929863" y="385763"/>
                  </a:lnTo>
                  <a:lnTo>
                    <a:pt x="922722" y="396082"/>
                  </a:lnTo>
                  <a:lnTo>
                    <a:pt x="915582" y="406400"/>
                  </a:lnTo>
                  <a:lnTo>
                    <a:pt x="908441" y="416719"/>
                  </a:lnTo>
                  <a:lnTo>
                    <a:pt x="902094" y="427038"/>
                  </a:lnTo>
                  <a:lnTo>
                    <a:pt x="895482" y="437886"/>
                  </a:lnTo>
                  <a:lnTo>
                    <a:pt x="889400" y="448469"/>
                  </a:lnTo>
                  <a:lnTo>
                    <a:pt x="883581" y="459317"/>
                  </a:lnTo>
                  <a:lnTo>
                    <a:pt x="877499" y="470165"/>
                  </a:lnTo>
                  <a:lnTo>
                    <a:pt x="872209" y="481277"/>
                  </a:lnTo>
                  <a:lnTo>
                    <a:pt x="866920" y="492390"/>
                  </a:lnTo>
                  <a:lnTo>
                    <a:pt x="861895" y="503238"/>
                  </a:lnTo>
                  <a:lnTo>
                    <a:pt x="857135" y="514615"/>
                  </a:lnTo>
                  <a:lnTo>
                    <a:pt x="852639" y="525992"/>
                  </a:lnTo>
                  <a:lnTo>
                    <a:pt x="848407" y="537105"/>
                  </a:lnTo>
                  <a:lnTo>
                    <a:pt x="844176" y="548482"/>
                  </a:lnTo>
                  <a:lnTo>
                    <a:pt x="840473" y="560123"/>
                  </a:lnTo>
                  <a:lnTo>
                    <a:pt x="836771" y="571765"/>
                  </a:lnTo>
                  <a:lnTo>
                    <a:pt x="833597" y="583407"/>
                  </a:lnTo>
                  <a:lnTo>
                    <a:pt x="830688" y="595048"/>
                  </a:lnTo>
                  <a:lnTo>
                    <a:pt x="827514" y="606425"/>
                  </a:lnTo>
                  <a:lnTo>
                    <a:pt x="824870" y="618067"/>
                  </a:lnTo>
                  <a:lnTo>
                    <a:pt x="822490" y="629973"/>
                  </a:lnTo>
                  <a:lnTo>
                    <a:pt x="820374" y="641880"/>
                  </a:lnTo>
                  <a:lnTo>
                    <a:pt x="818523" y="653521"/>
                  </a:lnTo>
                  <a:lnTo>
                    <a:pt x="816936" y="665428"/>
                  </a:lnTo>
                  <a:lnTo>
                    <a:pt x="815349" y="677334"/>
                  </a:lnTo>
                  <a:lnTo>
                    <a:pt x="814291" y="689240"/>
                  </a:lnTo>
                  <a:lnTo>
                    <a:pt x="812969" y="701146"/>
                  </a:lnTo>
                  <a:lnTo>
                    <a:pt x="812440" y="713053"/>
                  </a:lnTo>
                  <a:lnTo>
                    <a:pt x="811911" y="725223"/>
                  </a:lnTo>
                  <a:lnTo>
                    <a:pt x="811646" y="737130"/>
                  </a:lnTo>
                  <a:lnTo>
                    <a:pt x="811646" y="749036"/>
                  </a:lnTo>
                  <a:lnTo>
                    <a:pt x="811911" y="760942"/>
                  </a:lnTo>
                  <a:lnTo>
                    <a:pt x="812175" y="772848"/>
                  </a:lnTo>
                  <a:lnTo>
                    <a:pt x="812969" y="784755"/>
                  </a:lnTo>
                  <a:lnTo>
                    <a:pt x="814027" y="796926"/>
                  </a:lnTo>
                  <a:lnTo>
                    <a:pt x="815085" y="808832"/>
                  </a:lnTo>
                  <a:lnTo>
                    <a:pt x="816671" y="820738"/>
                  </a:lnTo>
                  <a:lnTo>
                    <a:pt x="817994" y="832380"/>
                  </a:lnTo>
                  <a:lnTo>
                    <a:pt x="819845" y="844286"/>
                  </a:lnTo>
                  <a:lnTo>
                    <a:pt x="821961" y="856192"/>
                  </a:lnTo>
                  <a:lnTo>
                    <a:pt x="824341" y="868098"/>
                  </a:lnTo>
                  <a:lnTo>
                    <a:pt x="826986" y="879740"/>
                  </a:lnTo>
                  <a:lnTo>
                    <a:pt x="829630" y="891117"/>
                  </a:lnTo>
                  <a:lnTo>
                    <a:pt x="833068" y="903024"/>
                  </a:lnTo>
                  <a:lnTo>
                    <a:pt x="836242" y="914665"/>
                  </a:lnTo>
                  <a:lnTo>
                    <a:pt x="839680" y="926042"/>
                  </a:lnTo>
                  <a:lnTo>
                    <a:pt x="843382" y="937684"/>
                  </a:lnTo>
                  <a:lnTo>
                    <a:pt x="847614" y="949326"/>
                  </a:lnTo>
                  <a:lnTo>
                    <a:pt x="851581" y="960438"/>
                  </a:lnTo>
                  <a:lnTo>
                    <a:pt x="856077" y="971815"/>
                  </a:lnTo>
                  <a:lnTo>
                    <a:pt x="860837" y="983192"/>
                  </a:lnTo>
                  <a:lnTo>
                    <a:pt x="865862" y="994040"/>
                  </a:lnTo>
                  <a:lnTo>
                    <a:pt x="871151" y="1005153"/>
                  </a:lnTo>
                  <a:lnTo>
                    <a:pt x="876705" y="1016265"/>
                  </a:lnTo>
                  <a:lnTo>
                    <a:pt x="882259" y="1027113"/>
                  </a:lnTo>
                  <a:lnTo>
                    <a:pt x="0" y="1021292"/>
                  </a:lnTo>
                  <a:lnTo>
                    <a:pt x="5289" y="214313"/>
                  </a:lnTo>
                  <a:lnTo>
                    <a:pt x="5818" y="196850"/>
                  </a:lnTo>
                  <a:lnTo>
                    <a:pt x="6347" y="180446"/>
                  </a:lnTo>
                  <a:lnTo>
                    <a:pt x="7670" y="165100"/>
                  </a:lnTo>
                  <a:lnTo>
                    <a:pt x="9256" y="150284"/>
                  </a:lnTo>
                  <a:lnTo>
                    <a:pt x="10843" y="136525"/>
                  </a:lnTo>
                  <a:lnTo>
                    <a:pt x="13223" y="123296"/>
                  </a:lnTo>
                  <a:lnTo>
                    <a:pt x="15868" y="111390"/>
                  </a:lnTo>
                  <a:lnTo>
                    <a:pt x="19306" y="100277"/>
                  </a:lnTo>
                  <a:lnTo>
                    <a:pt x="22744" y="89429"/>
                  </a:lnTo>
                  <a:lnTo>
                    <a:pt x="26711" y="79640"/>
                  </a:lnTo>
                  <a:lnTo>
                    <a:pt x="31207" y="70644"/>
                  </a:lnTo>
                  <a:lnTo>
                    <a:pt x="33587" y="66146"/>
                  </a:lnTo>
                  <a:lnTo>
                    <a:pt x="36232" y="62177"/>
                  </a:lnTo>
                  <a:lnTo>
                    <a:pt x="38612" y="58208"/>
                  </a:lnTo>
                  <a:lnTo>
                    <a:pt x="41257" y="54240"/>
                  </a:lnTo>
                  <a:lnTo>
                    <a:pt x="44166" y="50800"/>
                  </a:lnTo>
                  <a:lnTo>
                    <a:pt x="47075" y="47625"/>
                  </a:lnTo>
                  <a:lnTo>
                    <a:pt x="50249" y="43921"/>
                  </a:lnTo>
                  <a:lnTo>
                    <a:pt x="53158" y="41011"/>
                  </a:lnTo>
                  <a:lnTo>
                    <a:pt x="56331" y="38100"/>
                  </a:lnTo>
                  <a:lnTo>
                    <a:pt x="60034" y="34925"/>
                  </a:lnTo>
                  <a:lnTo>
                    <a:pt x="66910" y="29633"/>
                  </a:lnTo>
                  <a:lnTo>
                    <a:pt x="74315" y="24871"/>
                  </a:lnTo>
                  <a:lnTo>
                    <a:pt x="82249" y="20638"/>
                  </a:lnTo>
                  <a:lnTo>
                    <a:pt x="90712" y="16933"/>
                  </a:lnTo>
                  <a:lnTo>
                    <a:pt x="99439" y="13494"/>
                  </a:lnTo>
                  <a:lnTo>
                    <a:pt x="108696" y="10583"/>
                  </a:lnTo>
                  <a:lnTo>
                    <a:pt x="118481" y="8202"/>
                  </a:lnTo>
                  <a:lnTo>
                    <a:pt x="129059" y="6086"/>
                  </a:lnTo>
                  <a:lnTo>
                    <a:pt x="139638" y="4498"/>
                  </a:lnTo>
                  <a:lnTo>
                    <a:pt x="150746" y="2911"/>
                  </a:lnTo>
                  <a:lnTo>
                    <a:pt x="162647" y="1588"/>
                  </a:lnTo>
                  <a:lnTo>
                    <a:pt x="174812" y="794"/>
                  </a:lnTo>
                  <a:lnTo>
                    <a:pt x="187242" y="265"/>
                  </a:lnTo>
                  <a:lnTo>
                    <a:pt x="200465" y="0"/>
                  </a:lnTo>
                  <a:close/>
                </a:path>
              </a:pathLst>
            </a:custGeom>
            <a:solidFill>
              <a:srgbClr val="D53352"/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/>
            <a:p>
              <a:pPr algn="ctr" defTabSz="609585">
                <a:defRPr/>
              </a:pPr>
              <a:endParaRPr lang="zh-CN" altLang="en-US" dirty="0">
                <a:solidFill>
                  <a:srgbClr val="FFFFFF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sp>
        <p:nvSpPr>
          <p:cNvPr id="29" name="文本框 28">
            <a:extLst>
              <a:ext uri="{FF2B5EF4-FFF2-40B4-BE49-F238E27FC236}">
                <a16:creationId xmlns:a16="http://schemas.microsoft.com/office/drawing/2014/main" id="{C542D1DA-BD58-489B-B5ED-795781996F7E}"/>
              </a:ext>
            </a:extLst>
          </p:cNvPr>
          <p:cNvSpPr txBox="1"/>
          <p:nvPr/>
        </p:nvSpPr>
        <p:spPr>
          <a:xfrm>
            <a:off x="950737" y="397666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A77975EA-9F5F-457A-9E60-481C9420F09B}"/>
              </a:ext>
            </a:extLst>
          </p:cNvPr>
          <p:cNvSpPr txBox="1"/>
          <p:nvPr/>
        </p:nvSpPr>
        <p:spPr>
          <a:xfrm>
            <a:off x="1028594" y="4367261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F5959639-5D25-4D0B-9A08-0CEEBD769D45}"/>
              </a:ext>
            </a:extLst>
          </p:cNvPr>
          <p:cNvSpPr txBox="1"/>
          <p:nvPr/>
        </p:nvSpPr>
        <p:spPr>
          <a:xfrm>
            <a:off x="3785642" y="397666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1CB87E23-F48C-438A-A9A3-88538CB63BA6}"/>
              </a:ext>
            </a:extLst>
          </p:cNvPr>
          <p:cNvSpPr txBox="1"/>
          <p:nvPr/>
        </p:nvSpPr>
        <p:spPr>
          <a:xfrm>
            <a:off x="3863499" y="4367261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3B374C9F-A2AF-4540-962D-5E52E5B11B0D}"/>
              </a:ext>
            </a:extLst>
          </p:cNvPr>
          <p:cNvSpPr txBox="1"/>
          <p:nvPr/>
        </p:nvSpPr>
        <p:spPr>
          <a:xfrm>
            <a:off x="6620547" y="397666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81FA0ADE-0A80-494B-8DD5-B21D007F87DA}"/>
              </a:ext>
            </a:extLst>
          </p:cNvPr>
          <p:cNvSpPr txBox="1"/>
          <p:nvPr/>
        </p:nvSpPr>
        <p:spPr>
          <a:xfrm>
            <a:off x="6698404" y="4367261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F78CC2AA-8A66-404B-9DD1-35D5B5ED6F8F}"/>
              </a:ext>
            </a:extLst>
          </p:cNvPr>
          <p:cNvSpPr txBox="1"/>
          <p:nvPr/>
        </p:nvSpPr>
        <p:spPr>
          <a:xfrm>
            <a:off x="9455452" y="397666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BAFAA9E1-7ED7-4A89-9F87-C872D6831351}"/>
              </a:ext>
            </a:extLst>
          </p:cNvPr>
          <p:cNvSpPr txBox="1"/>
          <p:nvPr/>
        </p:nvSpPr>
        <p:spPr>
          <a:xfrm>
            <a:off x="9533309" y="4367261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48583" y="6601439"/>
            <a:ext cx="1224136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3517906621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210308" cy="830997"/>
            <a:chOff x="281198" y="341316"/>
            <a:chExt cx="4210308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51245" cy="701083"/>
              <a:chOff x="1000374" y="482613"/>
              <a:chExt cx="3651245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51245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617936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sp>
        <p:nvSpPr>
          <p:cNvPr id="18" name="Freeform 6">
            <a:extLst>
              <a:ext uri="{FF2B5EF4-FFF2-40B4-BE49-F238E27FC236}">
                <a16:creationId xmlns:a16="http://schemas.microsoft.com/office/drawing/2014/main" id="{438B7C0B-C3F2-4B6C-AC21-63D95D94007C}"/>
              </a:ext>
            </a:extLst>
          </p:cNvPr>
          <p:cNvSpPr/>
          <p:nvPr/>
        </p:nvSpPr>
        <p:spPr bwMode="auto">
          <a:xfrm>
            <a:off x="1128119" y="1960041"/>
            <a:ext cx="1435531" cy="1503652"/>
          </a:xfrm>
          <a:custGeom>
            <a:avLst/>
            <a:gdLst>
              <a:gd name="T0" fmla="*/ 0 w 1247"/>
              <a:gd name="T1" fmla="*/ 0 h 1306"/>
              <a:gd name="T2" fmla="*/ 1247 w 1247"/>
              <a:gd name="T3" fmla="*/ 0 h 1306"/>
              <a:gd name="T4" fmla="*/ 1247 w 1247"/>
              <a:gd name="T5" fmla="*/ 945 h 1306"/>
              <a:gd name="T6" fmla="*/ 623 w 1247"/>
              <a:gd name="T7" fmla="*/ 1306 h 1306"/>
              <a:gd name="T8" fmla="*/ 0 w 1247"/>
              <a:gd name="T9" fmla="*/ 945 h 1306"/>
              <a:gd name="T10" fmla="*/ 0 w 1247"/>
              <a:gd name="T11" fmla="*/ 0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47" h="1306">
                <a:moveTo>
                  <a:pt x="0" y="0"/>
                </a:moveTo>
                <a:lnTo>
                  <a:pt x="1247" y="0"/>
                </a:lnTo>
                <a:lnTo>
                  <a:pt x="1247" y="945"/>
                </a:lnTo>
                <a:lnTo>
                  <a:pt x="623" y="1306"/>
                </a:lnTo>
                <a:lnTo>
                  <a:pt x="0" y="945"/>
                </a:lnTo>
                <a:lnTo>
                  <a:pt x="0" y="0"/>
                </a:lnTo>
                <a:close/>
              </a:path>
            </a:pathLst>
          </a:custGeom>
          <a:solidFill>
            <a:srgbClr val="D53352"/>
          </a:solidFill>
          <a:ln>
            <a:noFill/>
          </a:ln>
        </p:spPr>
        <p:txBody>
          <a:bodyPr vert="horz" wrap="square" lIns="91431" tIns="287968" rIns="91431" bIns="45715" numCol="1" anchor="t" anchorCtr="0" compatLnSpc="1"/>
          <a:lstStyle/>
          <a:p>
            <a:pPr algn="ctr"/>
            <a:r>
              <a:rPr lang="en-US" altLang="zh-CN" sz="2000" dirty="0">
                <a:solidFill>
                  <a:schemeClr val="bg1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</a:t>
            </a:r>
            <a:endParaRPr lang="zh-CN" altLang="en-US" sz="2000" dirty="0">
              <a:solidFill>
                <a:schemeClr val="bg1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19" name="Freeform 7">
            <a:extLst>
              <a:ext uri="{FF2B5EF4-FFF2-40B4-BE49-F238E27FC236}">
                <a16:creationId xmlns:a16="http://schemas.microsoft.com/office/drawing/2014/main" id="{B85F70BE-ED62-43A6-870A-8296B452C6F6}"/>
              </a:ext>
            </a:extLst>
          </p:cNvPr>
          <p:cNvSpPr/>
          <p:nvPr/>
        </p:nvSpPr>
        <p:spPr bwMode="auto">
          <a:xfrm>
            <a:off x="1128119" y="4126169"/>
            <a:ext cx="1435531" cy="1503652"/>
          </a:xfrm>
          <a:custGeom>
            <a:avLst/>
            <a:gdLst>
              <a:gd name="T0" fmla="*/ 0 w 1247"/>
              <a:gd name="T1" fmla="*/ 0 h 1306"/>
              <a:gd name="T2" fmla="*/ 1247 w 1247"/>
              <a:gd name="T3" fmla="*/ 0 h 1306"/>
              <a:gd name="T4" fmla="*/ 1247 w 1247"/>
              <a:gd name="T5" fmla="*/ 947 h 1306"/>
              <a:gd name="T6" fmla="*/ 623 w 1247"/>
              <a:gd name="T7" fmla="*/ 1306 h 1306"/>
              <a:gd name="T8" fmla="*/ 0 w 1247"/>
              <a:gd name="T9" fmla="*/ 947 h 1306"/>
              <a:gd name="T10" fmla="*/ 0 w 1247"/>
              <a:gd name="T11" fmla="*/ 0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47" h="1306">
                <a:moveTo>
                  <a:pt x="0" y="0"/>
                </a:moveTo>
                <a:lnTo>
                  <a:pt x="1247" y="0"/>
                </a:lnTo>
                <a:lnTo>
                  <a:pt x="1247" y="947"/>
                </a:lnTo>
                <a:lnTo>
                  <a:pt x="623" y="1306"/>
                </a:lnTo>
                <a:lnTo>
                  <a:pt x="0" y="947"/>
                </a:lnTo>
                <a:lnTo>
                  <a:pt x="0" y="0"/>
                </a:lnTo>
                <a:close/>
              </a:path>
            </a:pathLst>
          </a:custGeom>
          <a:solidFill>
            <a:srgbClr val="DB6075"/>
          </a:solidFill>
          <a:ln>
            <a:noFill/>
          </a:ln>
        </p:spPr>
        <p:txBody>
          <a:bodyPr vert="horz" wrap="square" lIns="91431" tIns="287968" rIns="91431" bIns="45715" numCol="1" anchor="t" anchorCtr="0" compatLnSpc="1"/>
          <a:lstStyle/>
          <a:p>
            <a:pPr algn="ctr"/>
            <a:r>
              <a:rPr lang="en-US" altLang="zh-CN" sz="2000" dirty="0">
                <a:solidFill>
                  <a:schemeClr val="bg1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</a:t>
            </a:r>
            <a:endParaRPr lang="zh-CN" altLang="en-US" sz="2000" dirty="0">
              <a:solidFill>
                <a:schemeClr val="bg1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0" name="Freeform 12">
            <a:extLst>
              <a:ext uri="{FF2B5EF4-FFF2-40B4-BE49-F238E27FC236}">
                <a16:creationId xmlns:a16="http://schemas.microsoft.com/office/drawing/2014/main" id="{5B9E7AA9-C5FF-49F5-86C6-90D72CAEE2C7}"/>
              </a:ext>
            </a:extLst>
          </p:cNvPr>
          <p:cNvSpPr>
            <a:spLocks noEditPoints="1"/>
          </p:cNvSpPr>
          <p:nvPr/>
        </p:nvSpPr>
        <p:spPr bwMode="auto">
          <a:xfrm>
            <a:off x="1603175" y="4799038"/>
            <a:ext cx="485419" cy="484759"/>
          </a:xfrm>
          <a:custGeom>
            <a:avLst/>
            <a:gdLst>
              <a:gd name="T0" fmla="*/ 192 w 283"/>
              <a:gd name="T1" fmla="*/ 43 h 283"/>
              <a:gd name="T2" fmla="*/ 181 w 283"/>
              <a:gd name="T3" fmla="*/ 33 h 283"/>
              <a:gd name="T4" fmla="*/ 257 w 283"/>
              <a:gd name="T5" fmla="*/ 136 h 283"/>
              <a:gd name="T6" fmla="*/ 283 w 283"/>
              <a:gd name="T7" fmla="*/ 136 h 283"/>
              <a:gd name="T8" fmla="*/ 240 w 283"/>
              <a:gd name="T9" fmla="*/ 179 h 283"/>
              <a:gd name="T10" fmla="*/ 196 w 283"/>
              <a:gd name="T11" fmla="*/ 136 h 283"/>
              <a:gd name="T12" fmla="*/ 221 w 283"/>
              <a:gd name="T13" fmla="*/ 136 h 283"/>
              <a:gd name="T14" fmla="*/ 169 w 283"/>
              <a:gd name="T15" fmla="*/ 66 h 283"/>
              <a:gd name="T16" fmla="*/ 192 w 283"/>
              <a:gd name="T17" fmla="*/ 43 h 283"/>
              <a:gd name="T18" fmla="*/ 192 w 283"/>
              <a:gd name="T19" fmla="*/ 43 h 283"/>
              <a:gd name="T20" fmla="*/ 217 w 283"/>
              <a:gd name="T21" fmla="*/ 169 h 283"/>
              <a:gd name="T22" fmla="*/ 217 w 283"/>
              <a:gd name="T23" fmla="*/ 169 h 283"/>
              <a:gd name="T24" fmla="*/ 147 w 283"/>
              <a:gd name="T25" fmla="*/ 221 h 283"/>
              <a:gd name="T26" fmla="*/ 147 w 283"/>
              <a:gd name="T27" fmla="*/ 196 h 283"/>
              <a:gd name="T28" fmla="*/ 104 w 283"/>
              <a:gd name="T29" fmla="*/ 240 h 283"/>
              <a:gd name="T30" fmla="*/ 147 w 283"/>
              <a:gd name="T31" fmla="*/ 283 h 283"/>
              <a:gd name="T32" fmla="*/ 147 w 283"/>
              <a:gd name="T33" fmla="*/ 257 h 283"/>
              <a:gd name="T34" fmla="*/ 251 w 283"/>
              <a:gd name="T35" fmla="*/ 181 h 283"/>
              <a:gd name="T36" fmla="*/ 240 w 283"/>
              <a:gd name="T37" fmla="*/ 192 h 283"/>
              <a:gd name="T38" fmla="*/ 217 w 283"/>
              <a:gd name="T39" fmla="*/ 169 h 283"/>
              <a:gd name="T40" fmla="*/ 217 w 283"/>
              <a:gd name="T41" fmla="*/ 169 h 283"/>
              <a:gd name="T42" fmla="*/ 114 w 283"/>
              <a:gd name="T43" fmla="*/ 217 h 283"/>
              <a:gd name="T44" fmla="*/ 114 w 283"/>
              <a:gd name="T45" fmla="*/ 217 h 283"/>
              <a:gd name="T46" fmla="*/ 91 w 283"/>
              <a:gd name="T47" fmla="*/ 240 h 283"/>
              <a:gd name="T48" fmla="*/ 102 w 283"/>
              <a:gd name="T49" fmla="*/ 250 h 283"/>
              <a:gd name="T50" fmla="*/ 26 w 283"/>
              <a:gd name="T51" fmla="*/ 147 h 283"/>
              <a:gd name="T52" fmla="*/ 0 w 283"/>
              <a:gd name="T53" fmla="*/ 147 h 283"/>
              <a:gd name="T54" fmla="*/ 43 w 283"/>
              <a:gd name="T55" fmla="*/ 104 h 283"/>
              <a:gd name="T56" fmla="*/ 87 w 283"/>
              <a:gd name="T57" fmla="*/ 147 h 283"/>
              <a:gd name="T58" fmla="*/ 62 w 283"/>
              <a:gd name="T59" fmla="*/ 147 h 283"/>
              <a:gd name="T60" fmla="*/ 114 w 283"/>
              <a:gd name="T61" fmla="*/ 217 h 283"/>
              <a:gd name="T62" fmla="*/ 114 w 283"/>
              <a:gd name="T63" fmla="*/ 217 h 283"/>
              <a:gd name="T64" fmla="*/ 66 w 283"/>
              <a:gd name="T65" fmla="*/ 114 h 283"/>
              <a:gd name="T66" fmla="*/ 66 w 283"/>
              <a:gd name="T67" fmla="*/ 114 h 283"/>
              <a:gd name="T68" fmla="*/ 136 w 283"/>
              <a:gd name="T69" fmla="*/ 62 h 283"/>
              <a:gd name="T70" fmla="*/ 136 w 283"/>
              <a:gd name="T71" fmla="*/ 87 h 283"/>
              <a:gd name="T72" fmla="*/ 179 w 283"/>
              <a:gd name="T73" fmla="*/ 43 h 283"/>
              <a:gd name="T74" fmla="*/ 136 w 283"/>
              <a:gd name="T75" fmla="*/ 0 h 283"/>
              <a:gd name="T76" fmla="*/ 136 w 283"/>
              <a:gd name="T77" fmla="*/ 26 h 283"/>
              <a:gd name="T78" fmla="*/ 33 w 283"/>
              <a:gd name="T79" fmla="*/ 102 h 283"/>
              <a:gd name="T80" fmla="*/ 43 w 283"/>
              <a:gd name="T81" fmla="*/ 91 h 283"/>
              <a:gd name="T82" fmla="*/ 66 w 283"/>
              <a:gd name="T83" fmla="*/ 114 h 283"/>
              <a:gd name="T84" fmla="*/ 66 w 283"/>
              <a:gd name="T85" fmla="*/ 114 h 283"/>
              <a:gd name="T86" fmla="*/ 88 w 283"/>
              <a:gd name="T87" fmla="*/ 141 h 283"/>
              <a:gd name="T88" fmla="*/ 88 w 283"/>
              <a:gd name="T89" fmla="*/ 141 h 283"/>
              <a:gd name="T90" fmla="*/ 142 w 283"/>
              <a:gd name="T91" fmla="*/ 195 h 283"/>
              <a:gd name="T92" fmla="*/ 195 w 283"/>
              <a:gd name="T93" fmla="*/ 141 h 283"/>
              <a:gd name="T94" fmla="*/ 142 w 283"/>
              <a:gd name="T95" fmla="*/ 88 h 283"/>
              <a:gd name="T96" fmla="*/ 88 w 283"/>
              <a:gd name="T97" fmla="*/ 141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83" h="283">
                <a:moveTo>
                  <a:pt x="192" y="43"/>
                </a:moveTo>
                <a:cubicBezTo>
                  <a:pt x="181" y="33"/>
                  <a:pt x="181" y="33"/>
                  <a:pt x="181" y="33"/>
                </a:cubicBezTo>
                <a:cubicBezTo>
                  <a:pt x="224" y="48"/>
                  <a:pt x="255" y="88"/>
                  <a:pt x="257" y="136"/>
                </a:cubicBezTo>
                <a:cubicBezTo>
                  <a:pt x="283" y="136"/>
                  <a:pt x="283" y="136"/>
                  <a:pt x="283" y="136"/>
                </a:cubicBezTo>
                <a:cubicBezTo>
                  <a:pt x="240" y="179"/>
                  <a:pt x="240" y="179"/>
                  <a:pt x="240" y="179"/>
                </a:cubicBezTo>
                <a:cubicBezTo>
                  <a:pt x="196" y="136"/>
                  <a:pt x="196" y="136"/>
                  <a:pt x="196" y="136"/>
                </a:cubicBezTo>
                <a:cubicBezTo>
                  <a:pt x="221" y="136"/>
                  <a:pt x="221" y="136"/>
                  <a:pt x="221" y="136"/>
                </a:cubicBezTo>
                <a:cubicBezTo>
                  <a:pt x="219" y="104"/>
                  <a:pt x="198" y="77"/>
                  <a:pt x="169" y="66"/>
                </a:cubicBezTo>
                <a:cubicBezTo>
                  <a:pt x="192" y="43"/>
                  <a:pt x="192" y="43"/>
                  <a:pt x="192" y="43"/>
                </a:cubicBezTo>
                <a:cubicBezTo>
                  <a:pt x="192" y="43"/>
                  <a:pt x="192" y="43"/>
                  <a:pt x="192" y="43"/>
                </a:cubicBezTo>
                <a:close/>
                <a:moveTo>
                  <a:pt x="217" y="169"/>
                </a:moveTo>
                <a:cubicBezTo>
                  <a:pt x="217" y="169"/>
                  <a:pt x="217" y="169"/>
                  <a:pt x="217" y="169"/>
                </a:cubicBezTo>
                <a:cubicBezTo>
                  <a:pt x="206" y="198"/>
                  <a:pt x="179" y="219"/>
                  <a:pt x="147" y="221"/>
                </a:cubicBezTo>
                <a:cubicBezTo>
                  <a:pt x="147" y="196"/>
                  <a:pt x="147" y="196"/>
                  <a:pt x="147" y="196"/>
                </a:cubicBezTo>
                <a:cubicBezTo>
                  <a:pt x="104" y="240"/>
                  <a:pt x="104" y="240"/>
                  <a:pt x="104" y="240"/>
                </a:cubicBezTo>
                <a:cubicBezTo>
                  <a:pt x="147" y="283"/>
                  <a:pt x="147" y="283"/>
                  <a:pt x="147" y="283"/>
                </a:cubicBezTo>
                <a:cubicBezTo>
                  <a:pt x="147" y="257"/>
                  <a:pt x="147" y="257"/>
                  <a:pt x="147" y="257"/>
                </a:cubicBezTo>
                <a:cubicBezTo>
                  <a:pt x="195" y="255"/>
                  <a:pt x="235" y="224"/>
                  <a:pt x="251" y="181"/>
                </a:cubicBezTo>
                <a:cubicBezTo>
                  <a:pt x="240" y="192"/>
                  <a:pt x="240" y="192"/>
                  <a:pt x="240" y="192"/>
                </a:cubicBezTo>
                <a:cubicBezTo>
                  <a:pt x="217" y="169"/>
                  <a:pt x="217" y="169"/>
                  <a:pt x="217" y="169"/>
                </a:cubicBezTo>
                <a:cubicBezTo>
                  <a:pt x="217" y="169"/>
                  <a:pt x="217" y="169"/>
                  <a:pt x="217" y="169"/>
                </a:cubicBezTo>
                <a:close/>
                <a:moveTo>
                  <a:pt x="114" y="217"/>
                </a:moveTo>
                <a:cubicBezTo>
                  <a:pt x="114" y="217"/>
                  <a:pt x="114" y="217"/>
                  <a:pt x="114" y="217"/>
                </a:cubicBezTo>
                <a:cubicBezTo>
                  <a:pt x="91" y="240"/>
                  <a:pt x="91" y="240"/>
                  <a:pt x="91" y="240"/>
                </a:cubicBezTo>
                <a:cubicBezTo>
                  <a:pt x="102" y="250"/>
                  <a:pt x="102" y="250"/>
                  <a:pt x="102" y="250"/>
                </a:cubicBezTo>
                <a:cubicBezTo>
                  <a:pt x="59" y="235"/>
                  <a:pt x="28" y="195"/>
                  <a:pt x="26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87" y="147"/>
                  <a:pt x="87" y="147"/>
                  <a:pt x="87" y="147"/>
                </a:cubicBezTo>
                <a:cubicBezTo>
                  <a:pt x="62" y="147"/>
                  <a:pt x="62" y="147"/>
                  <a:pt x="62" y="147"/>
                </a:cubicBezTo>
                <a:cubicBezTo>
                  <a:pt x="64" y="179"/>
                  <a:pt x="85" y="206"/>
                  <a:pt x="114" y="217"/>
                </a:cubicBezTo>
                <a:cubicBezTo>
                  <a:pt x="114" y="217"/>
                  <a:pt x="114" y="217"/>
                  <a:pt x="114" y="217"/>
                </a:cubicBezTo>
                <a:close/>
                <a:moveTo>
                  <a:pt x="66" y="114"/>
                </a:moveTo>
                <a:cubicBezTo>
                  <a:pt x="66" y="114"/>
                  <a:pt x="66" y="114"/>
                  <a:pt x="66" y="114"/>
                </a:cubicBezTo>
                <a:cubicBezTo>
                  <a:pt x="77" y="85"/>
                  <a:pt x="104" y="64"/>
                  <a:pt x="136" y="62"/>
                </a:cubicBezTo>
                <a:cubicBezTo>
                  <a:pt x="136" y="87"/>
                  <a:pt x="136" y="87"/>
                  <a:pt x="136" y="87"/>
                </a:cubicBezTo>
                <a:cubicBezTo>
                  <a:pt x="179" y="43"/>
                  <a:pt x="179" y="43"/>
                  <a:pt x="179" y="43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88" y="28"/>
                  <a:pt x="48" y="59"/>
                  <a:pt x="33" y="102"/>
                </a:cubicBezTo>
                <a:cubicBezTo>
                  <a:pt x="43" y="91"/>
                  <a:pt x="43" y="91"/>
                  <a:pt x="43" y="91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66" y="114"/>
                  <a:pt x="66" y="114"/>
                  <a:pt x="66" y="114"/>
                </a:cubicBezTo>
                <a:close/>
                <a:moveTo>
                  <a:pt x="88" y="141"/>
                </a:moveTo>
                <a:cubicBezTo>
                  <a:pt x="88" y="141"/>
                  <a:pt x="88" y="141"/>
                  <a:pt x="88" y="141"/>
                </a:cubicBezTo>
                <a:cubicBezTo>
                  <a:pt x="88" y="171"/>
                  <a:pt x="112" y="195"/>
                  <a:pt x="142" y="195"/>
                </a:cubicBezTo>
                <a:cubicBezTo>
                  <a:pt x="171" y="195"/>
                  <a:pt x="195" y="171"/>
                  <a:pt x="195" y="141"/>
                </a:cubicBezTo>
                <a:cubicBezTo>
                  <a:pt x="195" y="112"/>
                  <a:pt x="171" y="88"/>
                  <a:pt x="142" y="88"/>
                </a:cubicBezTo>
                <a:cubicBezTo>
                  <a:pt x="112" y="88"/>
                  <a:pt x="88" y="112"/>
                  <a:pt x="88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21" name="Freeform 13">
            <a:extLst>
              <a:ext uri="{FF2B5EF4-FFF2-40B4-BE49-F238E27FC236}">
                <a16:creationId xmlns:a16="http://schemas.microsoft.com/office/drawing/2014/main" id="{4CDE3294-4EC9-4540-A2F1-156E98C2B7E0}"/>
              </a:ext>
            </a:extLst>
          </p:cNvPr>
          <p:cNvSpPr>
            <a:spLocks noEditPoints="1"/>
          </p:cNvSpPr>
          <p:nvPr/>
        </p:nvSpPr>
        <p:spPr bwMode="auto">
          <a:xfrm>
            <a:off x="1611473" y="2636914"/>
            <a:ext cx="468823" cy="468887"/>
          </a:xfrm>
          <a:custGeom>
            <a:avLst/>
            <a:gdLst>
              <a:gd name="T0" fmla="*/ 99 w 285"/>
              <a:gd name="T1" fmla="*/ 198 h 285"/>
              <a:gd name="T2" fmla="*/ 63 w 285"/>
              <a:gd name="T3" fmla="*/ 261 h 285"/>
              <a:gd name="T4" fmla="*/ 0 w 285"/>
              <a:gd name="T5" fmla="*/ 142 h 285"/>
              <a:gd name="T6" fmla="*/ 133 w 285"/>
              <a:gd name="T7" fmla="*/ 0 h 285"/>
              <a:gd name="T8" fmla="*/ 133 w 285"/>
              <a:gd name="T9" fmla="*/ 71 h 285"/>
              <a:gd name="T10" fmla="*/ 71 w 285"/>
              <a:gd name="T11" fmla="*/ 142 h 285"/>
              <a:gd name="T12" fmla="*/ 99 w 285"/>
              <a:gd name="T13" fmla="*/ 198 h 285"/>
              <a:gd name="T14" fmla="*/ 99 w 285"/>
              <a:gd name="T15" fmla="*/ 198 h 285"/>
              <a:gd name="T16" fmla="*/ 199 w 285"/>
              <a:gd name="T17" fmla="*/ 99 h 285"/>
              <a:gd name="T18" fmla="*/ 199 w 285"/>
              <a:gd name="T19" fmla="*/ 99 h 285"/>
              <a:gd name="T20" fmla="*/ 261 w 285"/>
              <a:gd name="T21" fmla="*/ 63 h 285"/>
              <a:gd name="T22" fmla="*/ 151 w 285"/>
              <a:gd name="T23" fmla="*/ 0 h 285"/>
              <a:gd name="T24" fmla="*/ 151 w 285"/>
              <a:gd name="T25" fmla="*/ 71 h 285"/>
              <a:gd name="T26" fmla="*/ 199 w 285"/>
              <a:gd name="T27" fmla="*/ 99 h 285"/>
              <a:gd name="T28" fmla="*/ 270 w 285"/>
              <a:gd name="T29" fmla="*/ 78 h 285"/>
              <a:gd name="T30" fmla="*/ 270 w 285"/>
              <a:gd name="T31" fmla="*/ 78 h 285"/>
              <a:gd name="T32" fmla="*/ 208 w 285"/>
              <a:gd name="T33" fmla="*/ 114 h 285"/>
              <a:gd name="T34" fmla="*/ 214 w 285"/>
              <a:gd name="T35" fmla="*/ 142 h 285"/>
              <a:gd name="T36" fmla="*/ 142 w 285"/>
              <a:gd name="T37" fmla="*/ 213 h 285"/>
              <a:gd name="T38" fmla="*/ 115 w 285"/>
              <a:gd name="T39" fmla="*/ 208 h 285"/>
              <a:gd name="T40" fmla="*/ 79 w 285"/>
              <a:gd name="T41" fmla="*/ 269 h 285"/>
              <a:gd name="T42" fmla="*/ 142 w 285"/>
              <a:gd name="T43" fmla="*/ 285 h 285"/>
              <a:gd name="T44" fmla="*/ 285 w 285"/>
              <a:gd name="T45" fmla="*/ 142 h 285"/>
              <a:gd name="T46" fmla="*/ 270 w 285"/>
              <a:gd name="T47" fmla="*/ 78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5" h="285">
                <a:moveTo>
                  <a:pt x="99" y="198"/>
                </a:moveTo>
                <a:cubicBezTo>
                  <a:pt x="63" y="261"/>
                  <a:pt x="63" y="261"/>
                  <a:pt x="63" y="261"/>
                </a:cubicBezTo>
                <a:cubicBezTo>
                  <a:pt x="25" y="235"/>
                  <a:pt x="0" y="191"/>
                  <a:pt x="0" y="142"/>
                </a:cubicBezTo>
                <a:cubicBezTo>
                  <a:pt x="0" y="66"/>
                  <a:pt x="59" y="4"/>
                  <a:pt x="133" y="0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98" y="76"/>
                  <a:pt x="71" y="106"/>
                  <a:pt x="71" y="142"/>
                </a:cubicBezTo>
                <a:cubicBezTo>
                  <a:pt x="71" y="165"/>
                  <a:pt x="82" y="185"/>
                  <a:pt x="99" y="198"/>
                </a:cubicBezTo>
                <a:cubicBezTo>
                  <a:pt x="99" y="198"/>
                  <a:pt x="99" y="198"/>
                  <a:pt x="99" y="198"/>
                </a:cubicBezTo>
                <a:close/>
                <a:moveTo>
                  <a:pt x="199" y="99"/>
                </a:moveTo>
                <a:cubicBezTo>
                  <a:pt x="199" y="99"/>
                  <a:pt x="199" y="99"/>
                  <a:pt x="199" y="99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37" y="27"/>
                  <a:pt x="197" y="2"/>
                  <a:pt x="151" y="0"/>
                </a:cubicBezTo>
                <a:cubicBezTo>
                  <a:pt x="151" y="71"/>
                  <a:pt x="151" y="71"/>
                  <a:pt x="151" y="71"/>
                </a:cubicBezTo>
                <a:cubicBezTo>
                  <a:pt x="171" y="74"/>
                  <a:pt x="188" y="84"/>
                  <a:pt x="199" y="99"/>
                </a:cubicBezTo>
                <a:close/>
                <a:moveTo>
                  <a:pt x="270" y="78"/>
                </a:moveTo>
                <a:cubicBezTo>
                  <a:pt x="270" y="78"/>
                  <a:pt x="270" y="78"/>
                  <a:pt x="270" y="78"/>
                </a:cubicBezTo>
                <a:cubicBezTo>
                  <a:pt x="208" y="114"/>
                  <a:pt x="208" y="114"/>
                  <a:pt x="208" y="114"/>
                </a:cubicBezTo>
                <a:cubicBezTo>
                  <a:pt x="212" y="123"/>
                  <a:pt x="214" y="132"/>
                  <a:pt x="214" y="142"/>
                </a:cubicBezTo>
                <a:cubicBezTo>
                  <a:pt x="214" y="181"/>
                  <a:pt x="182" y="213"/>
                  <a:pt x="142" y="213"/>
                </a:cubicBezTo>
                <a:cubicBezTo>
                  <a:pt x="133" y="213"/>
                  <a:pt x="123" y="211"/>
                  <a:pt x="115" y="208"/>
                </a:cubicBezTo>
                <a:cubicBezTo>
                  <a:pt x="79" y="269"/>
                  <a:pt x="79" y="269"/>
                  <a:pt x="79" y="269"/>
                </a:cubicBezTo>
                <a:cubicBezTo>
                  <a:pt x="98" y="279"/>
                  <a:pt x="120" y="285"/>
                  <a:pt x="142" y="285"/>
                </a:cubicBezTo>
                <a:cubicBezTo>
                  <a:pt x="221" y="285"/>
                  <a:pt x="285" y="221"/>
                  <a:pt x="285" y="142"/>
                </a:cubicBezTo>
                <a:cubicBezTo>
                  <a:pt x="285" y="119"/>
                  <a:pt x="280" y="97"/>
                  <a:pt x="27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22" name="Line 6">
            <a:extLst>
              <a:ext uri="{FF2B5EF4-FFF2-40B4-BE49-F238E27FC236}">
                <a16:creationId xmlns:a16="http://schemas.microsoft.com/office/drawing/2014/main" id="{3FA4C62F-56A8-4737-B6E3-55FCD6B5F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2991" y="2053603"/>
            <a:ext cx="4683320" cy="0"/>
          </a:xfrm>
          <a:prstGeom prst="line">
            <a:avLst/>
          </a:prstGeom>
          <a:noFill/>
          <a:ln w="5" cap="flat">
            <a:solidFill>
              <a:srgbClr val="0070C0">
                <a:alpha val="60000"/>
              </a:srgb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3" name="Line 7">
            <a:extLst>
              <a:ext uri="{FF2B5EF4-FFF2-40B4-BE49-F238E27FC236}">
                <a16:creationId xmlns:a16="http://schemas.microsoft.com/office/drawing/2014/main" id="{99515E6C-591D-4A53-9BD2-F895625479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2991" y="2500445"/>
            <a:ext cx="4683320" cy="0"/>
          </a:xfrm>
          <a:prstGeom prst="line">
            <a:avLst/>
          </a:prstGeom>
          <a:noFill/>
          <a:ln w="5" cap="flat">
            <a:solidFill>
              <a:srgbClr val="0070C0">
                <a:alpha val="60000"/>
              </a:srgb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4" name="Line 8">
            <a:extLst>
              <a:ext uri="{FF2B5EF4-FFF2-40B4-BE49-F238E27FC236}">
                <a16:creationId xmlns:a16="http://schemas.microsoft.com/office/drawing/2014/main" id="{8B5DA1CC-15C5-49DC-BC5F-18428BCA17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2991" y="2936772"/>
            <a:ext cx="4683320" cy="0"/>
          </a:xfrm>
          <a:prstGeom prst="line">
            <a:avLst/>
          </a:prstGeom>
          <a:noFill/>
          <a:ln w="5" cap="flat">
            <a:solidFill>
              <a:srgbClr val="0070C0">
                <a:alpha val="60000"/>
              </a:srgb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5" name="Line 9">
            <a:extLst>
              <a:ext uri="{FF2B5EF4-FFF2-40B4-BE49-F238E27FC236}">
                <a16:creationId xmlns:a16="http://schemas.microsoft.com/office/drawing/2014/main" id="{DD725258-C4A8-459B-A9E8-98530C3AE6BD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2991" y="3383615"/>
            <a:ext cx="4683320" cy="0"/>
          </a:xfrm>
          <a:prstGeom prst="line">
            <a:avLst/>
          </a:prstGeom>
          <a:noFill/>
          <a:ln w="5" cap="flat">
            <a:solidFill>
              <a:srgbClr val="0070C0">
                <a:alpha val="60000"/>
              </a:srgb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6" name="Line 10">
            <a:extLst>
              <a:ext uri="{FF2B5EF4-FFF2-40B4-BE49-F238E27FC236}">
                <a16:creationId xmlns:a16="http://schemas.microsoft.com/office/drawing/2014/main" id="{60FAFE11-4539-492A-A97F-AD9C317ED8A0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2991" y="3830455"/>
            <a:ext cx="4683320" cy="0"/>
          </a:xfrm>
          <a:prstGeom prst="line">
            <a:avLst/>
          </a:prstGeom>
          <a:noFill/>
          <a:ln w="5" cap="flat">
            <a:solidFill>
              <a:srgbClr val="0070C0">
                <a:alpha val="60000"/>
              </a:srgb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7" name="Line 11">
            <a:extLst>
              <a:ext uri="{FF2B5EF4-FFF2-40B4-BE49-F238E27FC236}">
                <a16:creationId xmlns:a16="http://schemas.microsoft.com/office/drawing/2014/main" id="{50512E98-E840-4F5B-ADEB-22CD42C9248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2991" y="4277297"/>
            <a:ext cx="4683320" cy="0"/>
          </a:xfrm>
          <a:prstGeom prst="line">
            <a:avLst/>
          </a:prstGeom>
          <a:noFill/>
          <a:ln w="5" cap="flat">
            <a:solidFill>
              <a:srgbClr val="0070C0">
                <a:alpha val="60000"/>
              </a:srgb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8" name="Line 12">
            <a:extLst>
              <a:ext uri="{FF2B5EF4-FFF2-40B4-BE49-F238E27FC236}">
                <a16:creationId xmlns:a16="http://schemas.microsoft.com/office/drawing/2014/main" id="{61A5657D-1858-4ED0-8B3E-98B76759B10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2991" y="4713625"/>
            <a:ext cx="4683320" cy="0"/>
          </a:xfrm>
          <a:prstGeom prst="line">
            <a:avLst/>
          </a:prstGeom>
          <a:noFill/>
          <a:ln w="5" cap="flat">
            <a:solidFill>
              <a:srgbClr val="0070C0">
                <a:alpha val="60000"/>
              </a:srgb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9" name="Line 13">
            <a:extLst>
              <a:ext uri="{FF2B5EF4-FFF2-40B4-BE49-F238E27FC236}">
                <a16:creationId xmlns:a16="http://schemas.microsoft.com/office/drawing/2014/main" id="{E05FCA9A-6276-48FA-A8E3-BEB24CB38B6D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2991" y="5160467"/>
            <a:ext cx="4683320" cy="0"/>
          </a:xfrm>
          <a:prstGeom prst="line">
            <a:avLst/>
          </a:prstGeom>
          <a:noFill/>
          <a:ln w="5" cap="flat">
            <a:solidFill>
              <a:srgbClr val="0070C0">
                <a:alpha val="60000"/>
              </a:srgb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solidFill>
                <a:srgbClr val="262626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0" name="Rectangle 14">
            <a:extLst>
              <a:ext uri="{FF2B5EF4-FFF2-40B4-BE49-F238E27FC236}">
                <a16:creationId xmlns:a16="http://schemas.microsoft.com/office/drawing/2014/main" id="{886DDC85-67A7-4802-8D9D-778652ADC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9542" y="2312777"/>
            <a:ext cx="457295" cy="2847691"/>
          </a:xfrm>
          <a:prstGeom prst="rect">
            <a:avLst/>
          </a:prstGeom>
          <a:solidFill>
            <a:srgbClr val="D53352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1" name="Rectangle 16">
            <a:extLst>
              <a:ext uri="{FF2B5EF4-FFF2-40B4-BE49-F238E27FC236}">
                <a16:creationId xmlns:a16="http://schemas.microsoft.com/office/drawing/2014/main" id="{B446901F-3CC3-4361-94BD-ECFC75056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9833" y="3336302"/>
            <a:ext cx="462551" cy="1824165"/>
          </a:xfrm>
          <a:prstGeom prst="rect">
            <a:avLst/>
          </a:prstGeom>
          <a:solidFill>
            <a:srgbClr val="E80A64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2" name="Rectangle 19">
            <a:extLst>
              <a:ext uri="{FF2B5EF4-FFF2-40B4-BE49-F238E27FC236}">
                <a16:creationId xmlns:a16="http://schemas.microsoft.com/office/drawing/2014/main" id="{ED80285F-19E4-4D7A-9CCD-765FB26F1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5893" y="2620553"/>
            <a:ext cx="446783" cy="2539915"/>
          </a:xfrm>
          <a:prstGeom prst="rect">
            <a:avLst/>
          </a:prstGeom>
          <a:solidFill>
            <a:srgbClr val="DB6075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3" name="Rectangle 21">
            <a:extLst>
              <a:ext uri="{FF2B5EF4-FFF2-40B4-BE49-F238E27FC236}">
                <a16:creationId xmlns:a16="http://schemas.microsoft.com/office/drawing/2014/main" id="{8B2A6A0B-C3DF-4984-B0AB-ED718C151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6185" y="3064391"/>
            <a:ext cx="462551" cy="2096076"/>
          </a:xfrm>
          <a:prstGeom prst="rect">
            <a:avLst/>
          </a:prstGeom>
          <a:solidFill>
            <a:srgbClr val="D53352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4" name="TextBox 38">
            <a:extLst>
              <a:ext uri="{FF2B5EF4-FFF2-40B4-BE49-F238E27FC236}">
                <a16:creationId xmlns:a16="http://schemas.microsoft.com/office/drawing/2014/main" id="{C887A465-C1AC-4914-8CCF-3411B6A4BB4B}"/>
              </a:ext>
            </a:extLst>
          </p:cNvPr>
          <p:cNvSpPr txBox="1"/>
          <p:nvPr/>
        </p:nvSpPr>
        <p:spPr>
          <a:xfrm>
            <a:off x="6402006" y="4975800"/>
            <a:ext cx="355199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0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5" name="TextBox 39">
            <a:extLst>
              <a:ext uri="{FF2B5EF4-FFF2-40B4-BE49-F238E27FC236}">
                <a16:creationId xmlns:a16="http://schemas.microsoft.com/office/drawing/2014/main" id="{B0A494F0-F031-4596-A8CD-13A0A17105B4}"/>
              </a:ext>
            </a:extLst>
          </p:cNvPr>
          <p:cNvSpPr txBox="1"/>
          <p:nvPr/>
        </p:nvSpPr>
        <p:spPr>
          <a:xfrm>
            <a:off x="6167997" y="4531967"/>
            <a:ext cx="573208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100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6" name="TextBox 40">
            <a:extLst>
              <a:ext uri="{FF2B5EF4-FFF2-40B4-BE49-F238E27FC236}">
                <a16:creationId xmlns:a16="http://schemas.microsoft.com/office/drawing/2014/main" id="{F5A441A7-A279-4F90-B44B-F130F9B62BD1}"/>
              </a:ext>
            </a:extLst>
          </p:cNvPr>
          <p:cNvSpPr txBox="1"/>
          <p:nvPr/>
        </p:nvSpPr>
        <p:spPr>
          <a:xfrm>
            <a:off x="6167997" y="4088128"/>
            <a:ext cx="573208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200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7" name="TextBox 41">
            <a:extLst>
              <a:ext uri="{FF2B5EF4-FFF2-40B4-BE49-F238E27FC236}">
                <a16:creationId xmlns:a16="http://schemas.microsoft.com/office/drawing/2014/main" id="{6D78744A-BEAE-44CB-98A1-0AEA8D5C6493}"/>
              </a:ext>
            </a:extLst>
          </p:cNvPr>
          <p:cNvSpPr txBox="1"/>
          <p:nvPr/>
        </p:nvSpPr>
        <p:spPr>
          <a:xfrm>
            <a:off x="6167997" y="3644289"/>
            <a:ext cx="571605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300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8" name="TextBox 42">
            <a:extLst>
              <a:ext uri="{FF2B5EF4-FFF2-40B4-BE49-F238E27FC236}">
                <a16:creationId xmlns:a16="http://schemas.microsoft.com/office/drawing/2014/main" id="{F5B3382A-9084-4543-9659-7737E18E46F9}"/>
              </a:ext>
            </a:extLst>
          </p:cNvPr>
          <p:cNvSpPr txBox="1"/>
          <p:nvPr/>
        </p:nvSpPr>
        <p:spPr>
          <a:xfrm>
            <a:off x="6167997" y="3200451"/>
            <a:ext cx="581223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400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9" name="TextBox 43">
            <a:extLst>
              <a:ext uri="{FF2B5EF4-FFF2-40B4-BE49-F238E27FC236}">
                <a16:creationId xmlns:a16="http://schemas.microsoft.com/office/drawing/2014/main" id="{91C15926-09C6-43A4-BA12-E83100C7FEAC}"/>
              </a:ext>
            </a:extLst>
          </p:cNvPr>
          <p:cNvSpPr txBox="1"/>
          <p:nvPr/>
        </p:nvSpPr>
        <p:spPr>
          <a:xfrm>
            <a:off x="6167997" y="2756615"/>
            <a:ext cx="574811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500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0" name="TextBox 44">
            <a:extLst>
              <a:ext uri="{FF2B5EF4-FFF2-40B4-BE49-F238E27FC236}">
                <a16:creationId xmlns:a16="http://schemas.microsoft.com/office/drawing/2014/main" id="{CEB06A5E-2FDF-4FF5-AA0F-32A6CFD5FCCF}"/>
              </a:ext>
            </a:extLst>
          </p:cNvPr>
          <p:cNvSpPr txBox="1"/>
          <p:nvPr/>
        </p:nvSpPr>
        <p:spPr>
          <a:xfrm>
            <a:off x="6167997" y="2312776"/>
            <a:ext cx="571605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600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1" name="TextBox 45">
            <a:extLst>
              <a:ext uri="{FF2B5EF4-FFF2-40B4-BE49-F238E27FC236}">
                <a16:creationId xmlns:a16="http://schemas.microsoft.com/office/drawing/2014/main" id="{4144298D-9A59-471D-8F2E-9EF633518CBE}"/>
              </a:ext>
            </a:extLst>
          </p:cNvPr>
          <p:cNvSpPr txBox="1"/>
          <p:nvPr/>
        </p:nvSpPr>
        <p:spPr>
          <a:xfrm>
            <a:off x="6167997" y="1868937"/>
            <a:ext cx="568399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700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2" name="TextBox 46">
            <a:extLst>
              <a:ext uri="{FF2B5EF4-FFF2-40B4-BE49-F238E27FC236}">
                <a16:creationId xmlns:a16="http://schemas.microsoft.com/office/drawing/2014/main" id="{46908F4A-53AB-4828-9BB8-2E273B6ED48B}"/>
              </a:ext>
            </a:extLst>
          </p:cNvPr>
          <p:cNvSpPr txBox="1"/>
          <p:nvPr/>
        </p:nvSpPr>
        <p:spPr>
          <a:xfrm>
            <a:off x="6995624" y="5320803"/>
            <a:ext cx="629313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Title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3" name="TextBox 47">
            <a:extLst>
              <a:ext uri="{FF2B5EF4-FFF2-40B4-BE49-F238E27FC236}">
                <a16:creationId xmlns:a16="http://schemas.microsoft.com/office/drawing/2014/main" id="{8C254209-BEA4-4E53-96DF-17336306873C}"/>
              </a:ext>
            </a:extLst>
          </p:cNvPr>
          <p:cNvSpPr txBox="1"/>
          <p:nvPr/>
        </p:nvSpPr>
        <p:spPr>
          <a:xfrm>
            <a:off x="7689553" y="5320803"/>
            <a:ext cx="629313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Title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4" name="TextBox 48">
            <a:extLst>
              <a:ext uri="{FF2B5EF4-FFF2-40B4-BE49-F238E27FC236}">
                <a16:creationId xmlns:a16="http://schemas.microsoft.com/office/drawing/2014/main" id="{D0D012DC-8B79-417E-B801-964D975CF027}"/>
              </a:ext>
            </a:extLst>
          </p:cNvPr>
          <p:cNvSpPr txBox="1"/>
          <p:nvPr/>
        </p:nvSpPr>
        <p:spPr>
          <a:xfrm>
            <a:off x="8383480" y="5320803"/>
            <a:ext cx="629313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Title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5" name="TextBox 49">
            <a:extLst>
              <a:ext uri="{FF2B5EF4-FFF2-40B4-BE49-F238E27FC236}">
                <a16:creationId xmlns:a16="http://schemas.microsoft.com/office/drawing/2014/main" id="{AB810EE4-716B-4C54-AF1F-0C1C180BE485}"/>
              </a:ext>
            </a:extLst>
          </p:cNvPr>
          <p:cNvSpPr txBox="1"/>
          <p:nvPr/>
        </p:nvSpPr>
        <p:spPr>
          <a:xfrm>
            <a:off x="9077407" y="5320803"/>
            <a:ext cx="629313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Title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6" name="Rectangle 14">
            <a:extLst>
              <a:ext uri="{FF2B5EF4-FFF2-40B4-BE49-F238E27FC236}">
                <a16:creationId xmlns:a16="http://schemas.microsoft.com/office/drawing/2014/main" id="{8C03735F-4B3B-48CE-84C3-4FB35478E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3995" y="3200455"/>
            <a:ext cx="457295" cy="1960015"/>
          </a:xfrm>
          <a:prstGeom prst="rect">
            <a:avLst/>
          </a:prstGeom>
          <a:solidFill>
            <a:srgbClr val="D53352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7" name="TextBox 51">
            <a:extLst>
              <a:ext uri="{FF2B5EF4-FFF2-40B4-BE49-F238E27FC236}">
                <a16:creationId xmlns:a16="http://schemas.microsoft.com/office/drawing/2014/main" id="{0159EA09-E755-482F-97E5-B52A3BB83436}"/>
              </a:ext>
            </a:extLst>
          </p:cNvPr>
          <p:cNvSpPr txBox="1"/>
          <p:nvPr/>
        </p:nvSpPr>
        <p:spPr>
          <a:xfrm>
            <a:off x="9771335" y="5320803"/>
            <a:ext cx="629313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Title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8" name="Rectangle 14">
            <a:extLst>
              <a:ext uri="{FF2B5EF4-FFF2-40B4-BE49-F238E27FC236}">
                <a16:creationId xmlns:a16="http://schemas.microsoft.com/office/drawing/2014/main" id="{B4605B36-C976-438B-AF65-237417F64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8447" y="2756614"/>
            <a:ext cx="457295" cy="2403855"/>
          </a:xfrm>
          <a:prstGeom prst="rect">
            <a:avLst/>
          </a:prstGeom>
          <a:solidFill>
            <a:srgbClr val="DB6075"/>
          </a:solidFill>
          <a:ln>
            <a:noFill/>
          </a:ln>
        </p:spPr>
        <p:txBody>
          <a:bodyPr vert="horz" wrap="square" lIns="91431" tIns="45715" rIns="91431" bIns="45715" numCol="1" anchor="t" anchorCtr="0" compatLnSpc="1"/>
          <a:lstStyle/>
          <a:p>
            <a:endParaRPr lang="zh-CN" altLang="en-US" sz="1335" dirty="0"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9" name="TextBox 53">
            <a:extLst>
              <a:ext uri="{FF2B5EF4-FFF2-40B4-BE49-F238E27FC236}">
                <a16:creationId xmlns:a16="http://schemas.microsoft.com/office/drawing/2014/main" id="{22707F01-2F1C-48F9-8078-30AE47760FEF}"/>
              </a:ext>
            </a:extLst>
          </p:cNvPr>
          <p:cNvSpPr txBox="1"/>
          <p:nvPr/>
        </p:nvSpPr>
        <p:spPr>
          <a:xfrm>
            <a:off x="10465260" y="5320803"/>
            <a:ext cx="629313" cy="348543"/>
          </a:xfrm>
          <a:prstGeom prst="rect">
            <a:avLst/>
          </a:prstGeom>
          <a:noFill/>
        </p:spPr>
        <p:txBody>
          <a:bodyPr wrap="none" lIns="121907" tIns="60953" rIns="121907" bIns="60953" rtlCol="0">
            <a:spAutoFit/>
          </a:bodyPr>
          <a:lstStyle/>
          <a:p>
            <a:r>
              <a:rPr lang="en-US" altLang="zh-CN" sz="1465" dirty="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Title</a:t>
            </a:r>
            <a:endParaRPr lang="zh-CN" altLang="en-US" sz="1465" dirty="0">
              <a:solidFill>
                <a:schemeClr val="bg1">
                  <a:lumMod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C7ED835F-989B-4EDC-B22E-57DA50082649}"/>
              </a:ext>
            </a:extLst>
          </p:cNvPr>
          <p:cNvSpPr txBox="1"/>
          <p:nvPr/>
        </p:nvSpPr>
        <p:spPr>
          <a:xfrm>
            <a:off x="2986057" y="1922824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34AAA7A6-1F2D-4880-AF13-62C156FA725F}"/>
              </a:ext>
            </a:extLst>
          </p:cNvPr>
          <p:cNvSpPr txBox="1"/>
          <p:nvPr/>
        </p:nvSpPr>
        <p:spPr>
          <a:xfrm>
            <a:off x="3063914" y="2313422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EAEAFC7F-1806-40D6-A4CB-391840072ECB}"/>
              </a:ext>
            </a:extLst>
          </p:cNvPr>
          <p:cNvSpPr txBox="1"/>
          <p:nvPr/>
        </p:nvSpPr>
        <p:spPr>
          <a:xfrm>
            <a:off x="2986057" y="3992832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3B0AC660-5F58-4DF3-BE24-F6BD1B6F0261}"/>
              </a:ext>
            </a:extLst>
          </p:cNvPr>
          <p:cNvSpPr txBox="1"/>
          <p:nvPr/>
        </p:nvSpPr>
        <p:spPr>
          <a:xfrm>
            <a:off x="3063914" y="4383430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11730113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75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4250"/>
                            </p:stCondLst>
                            <p:childTnLst>
                              <p:par>
                                <p:cTn id="10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4750"/>
                            </p:stCondLst>
                            <p:childTnLst>
                              <p:par>
                                <p:cTn id="10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250"/>
                            </p:stCondLst>
                            <p:childTnLst>
                              <p:par>
                                <p:cTn id="1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750"/>
                            </p:stCondLst>
                            <p:childTnLst>
                              <p:par>
                                <p:cTn id="1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6250"/>
                            </p:stCondLst>
                            <p:childTnLst>
                              <p:par>
                                <p:cTn id="1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6750"/>
                            </p:stCondLst>
                            <p:childTnLst>
                              <p:par>
                                <p:cTn id="1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 animBg="1"/>
      <p:bldP spid="47" grpId="0"/>
      <p:bldP spid="48" grpId="0" animBg="1"/>
      <p:bldP spid="49" grpId="0"/>
      <p:bldP spid="50" grpId="0"/>
      <p:bldP spid="51" grpId="0"/>
      <p:bldP spid="52" grpId="0"/>
      <p:bldP spid="5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210308" cy="830997"/>
            <a:chOff x="281198" y="341316"/>
            <a:chExt cx="4210308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51245" cy="701083"/>
              <a:chOff x="1000374" y="482613"/>
              <a:chExt cx="3651245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51245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617936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sp>
        <p:nvSpPr>
          <p:cNvPr id="18" name="Chevron 42">
            <a:extLst>
              <a:ext uri="{FF2B5EF4-FFF2-40B4-BE49-F238E27FC236}">
                <a16:creationId xmlns:a16="http://schemas.microsoft.com/office/drawing/2014/main" id="{13A2C5B0-282E-4CA6-9C63-275614A13217}"/>
              </a:ext>
            </a:extLst>
          </p:cNvPr>
          <p:cNvSpPr/>
          <p:nvPr/>
        </p:nvSpPr>
        <p:spPr>
          <a:xfrm>
            <a:off x="2383062" y="2606719"/>
            <a:ext cx="918852" cy="1997043"/>
          </a:xfrm>
          <a:prstGeom prst="chevron">
            <a:avLst/>
          </a:prstGeom>
          <a:solidFill>
            <a:srgbClr val="DB60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665" dirty="0">
              <a:solidFill>
                <a:schemeClr val="tx1"/>
              </a:solidFill>
              <a:latin typeface="字魂105号-简雅黑" panose="00000500000000000000" pitchFamily="2" charset="-122"/>
            </a:endParaRPr>
          </a:p>
        </p:txBody>
      </p:sp>
      <p:sp>
        <p:nvSpPr>
          <p:cNvPr id="19" name="Chevron 63">
            <a:extLst>
              <a:ext uri="{FF2B5EF4-FFF2-40B4-BE49-F238E27FC236}">
                <a16:creationId xmlns:a16="http://schemas.microsoft.com/office/drawing/2014/main" id="{C872711E-03F2-42B4-A240-9A2F98918E6C}"/>
              </a:ext>
            </a:extLst>
          </p:cNvPr>
          <p:cNvSpPr/>
          <p:nvPr/>
        </p:nvSpPr>
        <p:spPr>
          <a:xfrm>
            <a:off x="5115334" y="2606719"/>
            <a:ext cx="918852" cy="1997043"/>
          </a:xfrm>
          <a:prstGeom prst="chevron">
            <a:avLst/>
          </a:prstGeom>
          <a:solidFill>
            <a:srgbClr val="DB60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665" dirty="0">
              <a:solidFill>
                <a:schemeClr val="tx1"/>
              </a:solidFill>
              <a:latin typeface="字魂105号-简雅黑" panose="00000500000000000000" pitchFamily="2" charset="-122"/>
            </a:endParaRPr>
          </a:p>
        </p:txBody>
      </p:sp>
      <p:sp>
        <p:nvSpPr>
          <p:cNvPr id="20" name="Chevron 67">
            <a:extLst>
              <a:ext uri="{FF2B5EF4-FFF2-40B4-BE49-F238E27FC236}">
                <a16:creationId xmlns:a16="http://schemas.microsoft.com/office/drawing/2014/main" id="{3DC53CF8-4698-4D88-AD2D-B94E94178FE8}"/>
              </a:ext>
            </a:extLst>
          </p:cNvPr>
          <p:cNvSpPr/>
          <p:nvPr/>
        </p:nvSpPr>
        <p:spPr>
          <a:xfrm>
            <a:off x="7855748" y="2606719"/>
            <a:ext cx="918852" cy="1997043"/>
          </a:xfrm>
          <a:prstGeom prst="chevron">
            <a:avLst/>
          </a:prstGeom>
          <a:solidFill>
            <a:srgbClr val="DB60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665" dirty="0">
              <a:solidFill>
                <a:schemeClr val="tx1"/>
              </a:solidFill>
              <a:latin typeface="字魂105号-简雅黑" panose="00000500000000000000" pitchFamily="2" charset="-122"/>
            </a:endParaRPr>
          </a:p>
        </p:txBody>
      </p:sp>
      <p:sp>
        <p:nvSpPr>
          <p:cNvPr id="21" name="Chevron 86">
            <a:extLst>
              <a:ext uri="{FF2B5EF4-FFF2-40B4-BE49-F238E27FC236}">
                <a16:creationId xmlns:a16="http://schemas.microsoft.com/office/drawing/2014/main" id="{0AB3832A-468A-44B3-B58B-C61CC345D32E}"/>
              </a:ext>
            </a:extLst>
          </p:cNvPr>
          <p:cNvSpPr/>
          <p:nvPr/>
        </p:nvSpPr>
        <p:spPr>
          <a:xfrm>
            <a:off x="10627725" y="2606719"/>
            <a:ext cx="918852" cy="1997043"/>
          </a:xfrm>
          <a:prstGeom prst="chevron">
            <a:avLst/>
          </a:prstGeom>
          <a:solidFill>
            <a:srgbClr val="DB60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665" dirty="0">
              <a:solidFill>
                <a:srgbClr val="FFC000"/>
              </a:solidFill>
              <a:latin typeface="字魂105号-简雅黑" panose="00000500000000000000" pitchFamily="2" charset="-122"/>
            </a:endParaRPr>
          </a:p>
        </p:txBody>
      </p:sp>
      <p:sp>
        <p:nvSpPr>
          <p:cNvPr id="34" name="Arc 72">
            <a:extLst>
              <a:ext uri="{FF2B5EF4-FFF2-40B4-BE49-F238E27FC236}">
                <a16:creationId xmlns:a16="http://schemas.microsoft.com/office/drawing/2014/main" id="{C55B836B-1AE5-49C6-83B8-52A728C98BD1}"/>
              </a:ext>
            </a:extLst>
          </p:cNvPr>
          <p:cNvSpPr/>
          <p:nvPr/>
        </p:nvSpPr>
        <p:spPr>
          <a:xfrm rot="19051047">
            <a:off x="2824804" y="2189564"/>
            <a:ext cx="2181771" cy="2181771"/>
          </a:xfrm>
          <a:prstGeom prst="arc">
            <a:avLst/>
          </a:prstGeom>
          <a:ln w="28575">
            <a:solidFill>
              <a:schemeClr val="bg1">
                <a:lumMod val="65000"/>
              </a:schemeClr>
            </a:solidFill>
            <a:prstDash val="sysDot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665" dirty="0">
              <a:latin typeface="字魂105号-简雅黑" panose="00000500000000000000" pitchFamily="2" charset="-122"/>
            </a:endParaRPr>
          </a:p>
        </p:txBody>
      </p:sp>
      <p:sp>
        <p:nvSpPr>
          <p:cNvPr id="35" name="Arc 74">
            <a:extLst>
              <a:ext uri="{FF2B5EF4-FFF2-40B4-BE49-F238E27FC236}">
                <a16:creationId xmlns:a16="http://schemas.microsoft.com/office/drawing/2014/main" id="{4095395A-C63B-4B78-B9F5-0C1B8262418A}"/>
              </a:ext>
            </a:extLst>
          </p:cNvPr>
          <p:cNvSpPr/>
          <p:nvPr/>
        </p:nvSpPr>
        <p:spPr>
          <a:xfrm rot="19051047">
            <a:off x="8566289" y="2215166"/>
            <a:ext cx="2181771" cy="2181771"/>
          </a:xfrm>
          <a:prstGeom prst="arc">
            <a:avLst/>
          </a:prstGeom>
          <a:ln w="28575">
            <a:solidFill>
              <a:schemeClr val="bg1">
                <a:lumMod val="65000"/>
              </a:schemeClr>
            </a:solidFill>
            <a:prstDash val="sysDot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665" dirty="0">
              <a:latin typeface="字魂105号-简雅黑" panose="00000500000000000000" pitchFamily="2" charset="-122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CFBE3A11-DE8C-4C5F-A89E-07140EACB4CD}"/>
              </a:ext>
            </a:extLst>
          </p:cNvPr>
          <p:cNvSpPr txBox="1"/>
          <p:nvPr/>
        </p:nvSpPr>
        <p:spPr>
          <a:xfrm>
            <a:off x="3247789" y="289826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EC20A2C9-A23E-47EA-B0BC-378C37B15247}"/>
              </a:ext>
            </a:extLst>
          </p:cNvPr>
          <p:cNvSpPr txBox="1"/>
          <p:nvPr/>
        </p:nvSpPr>
        <p:spPr>
          <a:xfrm>
            <a:off x="3325646" y="3288861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C1DA2965-C16F-493C-B469-21C6C16D121F}"/>
              </a:ext>
            </a:extLst>
          </p:cNvPr>
          <p:cNvSpPr txBox="1"/>
          <p:nvPr/>
        </p:nvSpPr>
        <p:spPr>
          <a:xfrm>
            <a:off x="6009329" y="2900628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C2229854-2D33-44B2-8E75-43D487FA8546}"/>
              </a:ext>
            </a:extLst>
          </p:cNvPr>
          <p:cNvSpPr txBox="1"/>
          <p:nvPr/>
        </p:nvSpPr>
        <p:spPr>
          <a:xfrm>
            <a:off x="6087186" y="3291226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AAAD9A94-2112-4603-BB0E-21B6BCE6B3D2}"/>
              </a:ext>
            </a:extLst>
          </p:cNvPr>
          <p:cNvSpPr txBox="1"/>
          <p:nvPr/>
        </p:nvSpPr>
        <p:spPr>
          <a:xfrm>
            <a:off x="8746158" y="290299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33509409-371C-4F47-A75D-91B731E5B450}"/>
              </a:ext>
            </a:extLst>
          </p:cNvPr>
          <p:cNvSpPr txBox="1"/>
          <p:nvPr/>
        </p:nvSpPr>
        <p:spPr>
          <a:xfrm>
            <a:off x="8824015" y="3293591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2DB42361-5FCB-4907-AC79-56E4B68B3288}"/>
              </a:ext>
            </a:extLst>
          </p:cNvPr>
          <p:cNvSpPr txBox="1"/>
          <p:nvPr/>
        </p:nvSpPr>
        <p:spPr>
          <a:xfrm>
            <a:off x="337959" y="289826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BE1E96E5-7DBF-424F-85A8-4048B0B81F82}"/>
              </a:ext>
            </a:extLst>
          </p:cNvPr>
          <p:cNvSpPr txBox="1"/>
          <p:nvPr/>
        </p:nvSpPr>
        <p:spPr>
          <a:xfrm>
            <a:off x="415816" y="3288861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31369696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750"/>
                            </p:stCondLst>
                            <p:childTnLst>
                              <p:par>
                                <p:cTn id="32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750"/>
                            </p:stCondLst>
                            <p:childTnLst>
                              <p:par>
                                <p:cTn id="41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8" grpId="0" bldLvl="0" animBg="1"/>
      <p:bldP spid="19" grpId="0" bldLvl="0" animBg="1"/>
      <p:bldP spid="20" grpId="0" bldLvl="0" animBg="1"/>
      <p:bldP spid="21" grpId="0" bldLvl="0" animBg="1"/>
      <p:bldP spid="34" grpId="0" bldLvl="0" animBg="1"/>
      <p:bldP spid="35" grpId="0" bldLvl="0" animBg="1"/>
      <p:bldP spid="24" grpId="0"/>
      <p:bldP spid="25" grpId="0"/>
      <p:bldP spid="26" grpId="0"/>
      <p:bldP spid="27" grpId="0"/>
      <p:bldP spid="28" grpId="0"/>
      <p:bldP spid="29" grpId="0"/>
      <p:bldP spid="36" grpId="0"/>
      <p:bldP spid="3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210308" cy="830997"/>
            <a:chOff x="281198" y="341316"/>
            <a:chExt cx="4210308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51245" cy="701083"/>
              <a:chOff x="1000374" y="482613"/>
              <a:chExt cx="3651245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51245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617936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aphicFrame>
        <p:nvGraphicFramePr>
          <p:cNvPr id="18" name="Chart 28">
            <a:extLst>
              <a:ext uri="{FF2B5EF4-FFF2-40B4-BE49-F238E27FC236}">
                <a16:creationId xmlns:a16="http://schemas.microsoft.com/office/drawing/2014/main" id="{7B39B12A-6FA4-41EA-AE3F-99BBD58C19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2942605"/>
              </p:ext>
            </p:extLst>
          </p:nvPr>
        </p:nvGraphicFramePr>
        <p:xfrm>
          <a:off x="1108239" y="2079654"/>
          <a:ext cx="4918066" cy="33985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文本框 20">
            <a:extLst>
              <a:ext uri="{FF2B5EF4-FFF2-40B4-BE49-F238E27FC236}">
                <a16:creationId xmlns:a16="http://schemas.microsoft.com/office/drawing/2014/main" id="{9849A411-0FFD-4869-B604-455918BFB7BA}"/>
              </a:ext>
            </a:extLst>
          </p:cNvPr>
          <p:cNvSpPr txBox="1"/>
          <p:nvPr/>
        </p:nvSpPr>
        <p:spPr>
          <a:xfrm>
            <a:off x="6692490" y="2084772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01E76D52-CCC5-4A76-A133-506AF05FBF9D}"/>
              </a:ext>
            </a:extLst>
          </p:cNvPr>
          <p:cNvSpPr txBox="1"/>
          <p:nvPr/>
        </p:nvSpPr>
        <p:spPr>
          <a:xfrm>
            <a:off x="6692489" y="2652154"/>
            <a:ext cx="4496539" cy="31367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en-US" altLang="zh-CN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19457635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Graphic spid="18" grpId="0">
        <p:bldAsOne/>
      </p:bldGraphic>
      <p:bldP spid="21" grpId="0"/>
      <p:bldP spid="2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210308" cy="830997"/>
            <a:chOff x="281198" y="341316"/>
            <a:chExt cx="4210308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51245" cy="701083"/>
              <a:chOff x="1000374" y="482613"/>
              <a:chExt cx="3651245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51245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617936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76B37783-A5C3-4FE9-AD16-05737517B895}"/>
              </a:ext>
            </a:extLst>
          </p:cNvPr>
          <p:cNvGrpSpPr/>
          <p:nvPr/>
        </p:nvGrpSpPr>
        <p:grpSpPr>
          <a:xfrm>
            <a:off x="4327858" y="2659665"/>
            <a:ext cx="3536284" cy="2567091"/>
            <a:chOff x="3428042" y="2056125"/>
            <a:chExt cx="5349588" cy="3883421"/>
          </a:xfrm>
        </p:grpSpPr>
        <p:grpSp>
          <p:nvGrpSpPr>
            <p:cNvPr id="37" name="Group 11">
              <a:extLst>
                <a:ext uri="{FF2B5EF4-FFF2-40B4-BE49-F238E27FC236}">
                  <a16:creationId xmlns:a16="http://schemas.microsoft.com/office/drawing/2014/main" id="{2D998013-AD6D-4EBC-8C0E-DFD2D3A37FD9}"/>
                </a:ext>
              </a:extLst>
            </p:cNvPr>
            <p:cNvGrpSpPr/>
            <p:nvPr/>
          </p:nvGrpSpPr>
          <p:grpSpPr>
            <a:xfrm>
              <a:off x="6389274" y="4119734"/>
              <a:ext cx="2388356" cy="1796975"/>
              <a:chOff x="3275012" y="2168525"/>
              <a:chExt cx="3154363" cy="2373313"/>
            </a:xfrm>
            <a:solidFill>
              <a:srgbClr val="DB516B"/>
            </a:solidFill>
          </p:grpSpPr>
          <p:sp>
            <p:nvSpPr>
              <p:cNvPr id="38" name="Freeform 5">
                <a:extLst>
                  <a:ext uri="{FF2B5EF4-FFF2-40B4-BE49-F238E27FC236}">
                    <a16:creationId xmlns:a16="http://schemas.microsoft.com/office/drawing/2014/main" id="{C3CBDFE3-CF25-4B76-B607-7B047F371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012" y="2443163"/>
                <a:ext cx="3122613" cy="2098675"/>
              </a:xfrm>
              <a:custGeom>
                <a:avLst/>
                <a:gdLst/>
                <a:ahLst/>
                <a:cxnLst>
                  <a:cxn ang="0">
                    <a:pos x="1380" y="721"/>
                  </a:cxn>
                  <a:cxn ang="0">
                    <a:pos x="1375" y="732"/>
                  </a:cxn>
                  <a:cxn ang="0">
                    <a:pos x="1339" y="790"/>
                  </a:cxn>
                  <a:cxn ang="0">
                    <a:pos x="1319" y="816"/>
                  </a:cxn>
                  <a:cxn ang="0">
                    <a:pos x="1303" y="834"/>
                  </a:cxn>
                  <a:cxn ang="0">
                    <a:pos x="1238" y="889"/>
                  </a:cxn>
                  <a:cxn ang="0">
                    <a:pos x="1223" y="899"/>
                  </a:cxn>
                  <a:cxn ang="0">
                    <a:pos x="1080" y="921"/>
                  </a:cxn>
                  <a:cxn ang="0">
                    <a:pos x="1044" y="916"/>
                  </a:cxn>
                  <a:cxn ang="0">
                    <a:pos x="786" y="819"/>
                  </a:cxn>
                  <a:cxn ang="0">
                    <a:pos x="416" y="587"/>
                  </a:cxn>
                  <a:cxn ang="0">
                    <a:pos x="269" y="477"/>
                  </a:cxn>
                  <a:cxn ang="0">
                    <a:pos x="219" y="437"/>
                  </a:cxn>
                  <a:cxn ang="0">
                    <a:pos x="203" y="425"/>
                  </a:cxn>
                  <a:cxn ang="0">
                    <a:pos x="203" y="426"/>
                  </a:cxn>
                  <a:cxn ang="0">
                    <a:pos x="106" y="540"/>
                  </a:cxn>
                  <a:cxn ang="0">
                    <a:pos x="0" y="0"/>
                  </a:cxn>
                  <a:cxn ang="0">
                    <a:pos x="563" y="0"/>
                  </a:cxn>
                  <a:cxn ang="0">
                    <a:pos x="489" y="89"/>
                  </a:cxn>
                  <a:cxn ang="0">
                    <a:pos x="465" y="117"/>
                  </a:cxn>
                  <a:cxn ang="0">
                    <a:pos x="480" y="130"/>
                  </a:cxn>
                  <a:cxn ang="0">
                    <a:pos x="638" y="280"/>
                  </a:cxn>
                  <a:cxn ang="0">
                    <a:pos x="1028" y="602"/>
                  </a:cxn>
                  <a:cxn ang="0">
                    <a:pos x="1045" y="615"/>
                  </a:cxn>
                  <a:cxn ang="0">
                    <a:pos x="1080" y="639"/>
                  </a:cxn>
                  <a:cxn ang="0">
                    <a:pos x="1195" y="708"/>
                  </a:cxn>
                  <a:cxn ang="0">
                    <a:pos x="1250" y="733"/>
                  </a:cxn>
                  <a:cxn ang="0">
                    <a:pos x="1303" y="746"/>
                  </a:cxn>
                  <a:cxn ang="0">
                    <a:pos x="1315" y="748"/>
                  </a:cxn>
                  <a:cxn ang="0">
                    <a:pos x="1342" y="746"/>
                  </a:cxn>
                  <a:cxn ang="0">
                    <a:pos x="1370" y="732"/>
                  </a:cxn>
                  <a:cxn ang="0">
                    <a:pos x="1380" y="721"/>
                  </a:cxn>
                </a:cxnLst>
                <a:rect l="0" t="0" r="r" b="b"/>
                <a:pathLst>
                  <a:path w="1380" h="926">
                    <a:moveTo>
                      <a:pt x="1380" y="721"/>
                    </a:moveTo>
                    <a:cubicBezTo>
                      <a:pt x="1379" y="724"/>
                      <a:pt x="1377" y="728"/>
                      <a:pt x="1375" y="732"/>
                    </a:cubicBezTo>
                    <a:cubicBezTo>
                      <a:pt x="1364" y="752"/>
                      <a:pt x="1352" y="772"/>
                      <a:pt x="1339" y="790"/>
                    </a:cubicBezTo>
                    <a:cubicBezTo>
                      <a:pt x="1333" y="799"/>
                      <a:pt x="1326" y="807"/>
                      <a:pt x="1319" y="816"/>
                    </a:cubicBezTo>
                    <a:cubicBezTo>
                      <a:pt x="1314" y="822"/>
                      <a:pt x="1308" y="828"/>
                      <a:pt x="1303" y="834"/>
                    </a:cubicBezTo>
                    <a:cubicBezTo>
                      <a:pt x="1283" y="854"/>
                      <a:pt x="1261" y="873"/>
                      <a:pt x="1238" y="889"/>
                    </a:cubicBezTo>
                    <a:cubicBezTo>
                      <a:pt x="1233" y="893"/>
                      <a:pt x="1228" y="896"/>
                      <a:pt x="1223" y="899"/>
                    </a:cubicBezTo>
                    <a:cubicBezTo>
                      <a:pt x="1185" y="919"/>
                      <a:pt x="1137" y="926"/>
                      <a:pt x="1080" y="921"/>
                    </a:cubicBezTo>
                    <a:cubicBezTo>
                      <a:pt x="1068" y="920"/>
                      <a:pt x="1056" y="918"/>
                      <a:pt x="1044" y="916"/>
                    </a:cubicBezTo>
                    <a:cubicBezTo>
                      <a:pt x="971" y="903"/>
                      <a:pt x="884" y="871"/>
                      <a:pt x="786" y="819"/>
                    </a:cubicBezTo>
                    <a:cubicBezTo>
                      <a:pt x="416" y="587"/>
                      <a:pt x="416" y="587"/>
                      <a:pt x="416" y="587"/>
                    </a:cubicBezTo>
                    <a:cubicBezTo>
                      <a:pt x="269" y="477"/>
                      <a:pt x="269" y="477"/>
                      <a:pt x="269" y="477"/>
                    </a:cubicBezTo>
                    <a:cubicBezTo>
                      <a:pt x="253" y="464"/>
                      <a:pt x="236" y="451"/>
                      <a:pt x="219" y="437"/>
                    </a:cubicBezTo>
                    <a:cubicBezTo>
                      <a:pt x="213" y="433"/>
                      <a:pt x="208" y="429"/>
                      <a:pt x="203" y="425"/>
                    </a:cubicBezTo>
                    <a:cubicBezTo>
                      <a:pt x="203" y="426"/>
                      <a:pt x="203" y="426"/>
                      <a:pt x="203" y="426"/>
                    </a:cubicBezTo>
                    <a:cubicBezTo>
                      <a:pt x="106" y="540"/>
                      <a:pt x="106" y="540"/>
                      <a:pt x="106" y="5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63" y="0"/>
                      <a:pt x="563" y="0"/>
                      <a:pt x="563" y="0"/>
                    </a:cubicBezTo>
                    <a:cubicBezTo>
                      <a:pt x="489" y="89"/>
                      <a:pt x="489" y="89"/>
                      <a:pt x="489" y="89"/>
                    </a:cubicBezTo>
                    <a:cubicBezTo>
                      <a:pt x="465" y="117"/>
                      <a:pt x="465" y="117"/>
                      <a:pt x="465" y="117"/>
                    </a:cubicBezTo>
                    <a:cubicBezTo>
                      <a:pt x="470" y="121"/>
                      <a:pt x="474" y="125"/>
                      <a:pt x="480" y="130"/>
                    </a:cubicBezTo>
                    <a:cubicBezTo>
                      <a:pt x="535" y="183"/>
                      <a:pt x="588" y="233"/>
                      <a:pt x="638" y="280"/>
                    </a:cubicBezTo>
                    <a:cubicBezTo>
                      <a:pt x="1028" y="602"/>
                      <a:pt x="1028" y="602"/>
                      <a:pt x="1028" y="602"/>
                    </a:cubicBezTo>
                    <a:cubicBezTo>
                      <a:pt x="1045" y="615"/>
                      <a:pt x="1045" y="615"/>
                      <a:pt x="1045" y="615"/>
                    </a:cubicBezTo>
                    <a:cubicBezTo>
                      <a:pt x="1057" y="623"/>
                      <a:pt x="1069" y="631"/>
                      <a:pt x="1080" y="639"/>
                    </a:cubicBezTo>
                    <a:cubicBezTo>
                      <a:pt x="1123" y="668"/>
                      <a:pt x="1161" y="691"/>
                      <a:pt x="1195" y="708"/>
                    </a:cubicBezTo>
                    <a:cubicBezTo>
                      <a:pt x="1215" y="718"/>
                      <a:pt x="1233" y="726"/>
                      <a:pt x="1250" y="733"/>
                    </a:cubicBezTo>
                    <a:cubicBezTo>
                      <a:pt x="1269" y="740"/>
                      <a:pt x="1287" y="744"/>
                      <a:pt x="1303" y="746"/>
                    </a:cubicBezTo>
                    <a:cubicBezTo>
                      <a:pt x="1307" y="747"/>
                      <a:pt x="1311" y="747"/>
                      <a:pt x="1315" y="748"/>
                    </a:cubicBezTo>
                    <a:cubicBezTo>
                      <a:pt x="1325" y="748"/>
                      <a:pt x="1334" y="747"/>
                      <a:pt x="1342" y="746"/>
                    </a:cubicBezTo>
                    <a:cubicBezTo>
                      <a:pt x="1353" y="743"/>
                      <a:pt x="1362" y="739"/>
                      <a:pt x="1370" y="732"/>
                    </a:cubicBezTo>
                    <a:cubicBezTo>
                      <a:pt x="1374" y="729"/>
                      <a:pt x="1377" y="725"/>
                      <a:pt x="1380" y="72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  <p:sp>
            <p:nvSpPr>
              <p:cNvPr id="39" name="Freeform 6">
                <a:extLst>
                  <a:ext uri="{FF2B5EF4-FFF2-40B4-BE49-F238E27FC236}">
                    <a16:creationId xmlns:a16="http://schemas.microsoft.com/office/drawing/2014/main" id="{8693D340-F4C2-4396-A0A0-EB63E5B22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225" y="2198688"/>
                <a:ext cx="1541463" cy="1885950"/>
              </a:xfrm>
              <a:custGeom>
                <a:avLst/>
                <a:gdLst/>
                <a:ahLst/>
                <a:cxnLst>
                  <a:cxn ang="0">
                    <a:pos x="558" y="810"/>
                  </a:cxn>
                  <a:cxn ang="0">
                    <a:pos x="514" y="661"/>
                  </a:cxn>
                  <a:cxn ang="0">
                    <a:pos x="500" y="634"/>
                  </a:cxn>
                  <a:cxn ang="0">
                    <a:pos x="24" y="26"/>
                  </a:cxn>
                  <a:cxn ang="0">
                    <a:pos x="0" y="0"/>
                  </a:cxn>
                  <a:cxn ang="0">
                    <a:pos x="30" y="26"/>
                  </a:cxn>
                  <a:cxn ang="0">
                    <a:pos x="545" y="530"/>
                  </a:cxn>
                  <a:cxn ang="0">
                    <a:pos x="608" y="613"/>
                  </a:cxn>
                  <a:cxn ang="0">
                    <a:pos x="638" y="661"/>
                  </a:cxn>
                  <a:cxn ang="0">
                    <a:pos x="650" y="682"/>
                  </a:cxn>
                  <a:cxn ang="0">
                    <a:pos x="675" y="745"/>
                  </a:cxn>
                  <a:cxn ang="0">
                    <a:pos x="679" y="788"/>
                  </a:cxn>
                  <a:cxn ang="0">
                    <a:pos x="666" y="818"/>
                  </a:cxn>
                  <a:cxn ang="0">
                    <a:pos x="638" y="832"/>
                  </a:cxn>
                  <a:cxn ang="0">
                    <a:pos x="620" y="831"/>
                  </a:cxn>
                  <a:cxn ang="0">
                    <a:pos x="608" y="829"/>
                  </a:cxn>
                  <a:cxn ang="0">
                    <a:pos x="598" y="826"/>
                  </a:cxn>
                  <a:cxn ang="0">
                    <a:pos x="558" y="810"/>
                  </a:cxn>
                </a:cxnLst>
                <a:rect l="0" t="0" r="r" b="b"/>
                <a:pathLst>
                  <a:path w="681" h="832">
                    <a:moveTo>
                      <a:pt x="558" y="810"/>
                    </a:moveTo>
                    <a:cubicBezTo>
                      <a:pt x="558" y="770"/>
                      <a:pt x="543" y="721"/>
                      <a:pt x="514" y="661"/>
                    </a:cubicBezTo>
                    <a:cubicBezTo>
                      <a:pt x="510" y="652"/>
                      <a:pt x="505" y="643"/>
                      <a:pt x="500" y="634"/>
                    </a:cubicBezTo>
                    <a:cubicBezTo>
                      <a:pt x="422" y="486"/>
                      <a:pt x="263" y="284"/>
                      <a:pt x="24" y="26"/>
                    </a:cubicBezTo>
                    <a:cubicBezTo>
                      <a:pt x="16" y="17"/>
                      <a:pt x="8" y="9"/>
                      <a:pt x="0" y="0"/>
                    </a:cubicBezTo>
                    <a:cubicBezTo>
                      <a:pt x="10" y="9"/>
                      <a:pt x="20" y="17"/>
                      <a:pt x="30" y="26"/>
                    </a:cubicBezTo>
                    <a:cubicBezTo>
                      <a:pt x="266" y="231"/>
                      <a:pt x="437" y="399"/>
                      <a:pt x="545" y="530"/>
                    </a:cubicBezTo>
                    <a:cubicBezTo>
                      <a:pt x="569" y="559"/>
                      <a:pt x="590" y="587"/>
                      <a:pt x="608" y="613"/>
                    </a:cubicBezTo>
                    <a:cubicBezTo>
                      <a:pt x="619" y="630"/>
                      <a:pt x="630" y="646"/>
                      <a:pt x="638" y="661"/>
                    </a:cubicBezTo>
                    <a:cubicBezTo>
                      <a:pt x="643" y="668"/>
                      <a:pt x="646" y="675"/>
                      <a:pt x="650" y="682"/>
                    </a:cubicBezTo>
                    <a:cubicBezTo>
                      <a:pt x="662" y="705"/>
                      <a:pt x="670" y="726"/>
                      <a:pt x="675" y="745"/>
                    </a:cubicBezTo>
                    <a:cubicBezTo>
                      <a:pt x="680" y="763"/>
                      <a:pt x="681" y="777"/>
                      <a:pt x="679" y="788"/>
                    </a:cubicBezTo>
                    <a:cubicBezTo>
                      <a:pt x="676" y="799"/>
                      <a:pt x="672" y="809"/>
                      <a:pt x="666" y="818"/>
                    </a:cubicBezTo>
                    <a:cubicBezTo>
                      <a:pt x="660" y="827"/>
                      <a:pt x="651" y="832"/>
                      <a:pt x="638" y="832"/>
                    </a:cubicBezTo>
                    <a:cubicBezTo>
                      <a:pt x="632" y="832"/>
                      <a:pt x="626" y="832"/>
                      <a:pt x="620" y="831"/>
                    </a:cubicBezTo>
                    <a:cubicBezTo>
                      <a:pt x="616" y="831"/>
                      <a:pt x="612" y="830"/>
                      <a:pt x="608" y="829"/>
                    </a:cubicBezTo>
                    <a:cubicBezTo>
                      <a:pt x="604" y="828"/>
                      <a:pt x="601" y="827"/>
                      <a:pt x="598" y="826"/>
                    </a:cubicBezTo>
                    <a:cubicBezTo>
                      <a:pt x="584" y="821"/>
                      <a:pt x="571" y="816"/>
                      <a:pt x="558" y="8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  <p:sp>
            <p:nvSpPr>
              <p:cNvPr id="40" name="Freeform 7">
                <a:extLst>
                  <a:ext uri="{FF2B5EF4-FFF2-40B4-BE49-F238E27FC236}">
                    <a16:creationId xmlns:a16="http://schemas.microsoft.com/office/drawing/2014/main" id="{A395F7D1-4A2E-4192-BBEF-25CD266556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5012" y="2168525"/>
                <a:ext cx="3154363" cy="1970088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19" y="106"/>
                  </a:cxn>
                  <a:cxn ang="0">
                    <a:pos x="547" y="106"/>
                  </a:cxn>
                  <a:cxn ang="0">
                    <a:pos x="563" y="121"/>
                  </a:cxn>
                  <a:cxn ang="0">
                    <a:pos x="0" y="121"/>
                  </a:cxn>
                  <a:cxn ang="0">
                    <a:pos x="1380" y="842"/>
                  </a:cxn>
                  <a:cxn ang="0">
                    <a:pos x="1370" y="853"/>
                  </a:cxn>
                  <a:cxn ang="0">
                    <a:pos x="1342" y="867"/>
                  </a:cxn>
                  <a:cxn ang="0">
                    <a:pos x="1315" y="869"/>
                  </a:cxn>
                  <a:cxn ang="0">
                    <a:pos x="1303" y="867"/>
                  </a:cxn>
                  <a:cxn ang="0">
                    <a:pos x="1250" y="854"/>
                  </a:cxn>
                  <a:cxn ang="0">
                    <a:pos x="1195" y="829"/>
                  </a:cxn>
                  <a:cxn ang="0">
                    <a:pos x="1080" y="760"/>
                  </a:cxn>
                  <a:cxn ang="0">
                    <a:pos x="1045" y="736"/>
                  </a:cxn>
                  <a:cxn ang="0">
                    <a:pos x="1028" y="723"/>
                  </a:cxn>
                  <a:cxn ang="0">
                    <a:pos x="638" y="401"/>
                  </a:cxn>
                  <a:cxn ang="0">
                    <a:pos x="480" y="251"/>
                  </a:cxn>
                  <a:cxn ang="0">
                    <a:pos x="465" y="238"/>
                  </a:cxn>
                  <a:cxn ang="0">
                    <a:pos x="489" y="210"/>
                  </a:cxn>
                  <a:cxn ang="0">
                    <a:pos x="1044" y="691"/>
                  </a:cxn>
                  <a:cxn ang="0">
                    <a:pos x="1119" y="745"/>
                  </a:cxn>
                  <a:cxn ang="0">
                    <a:pos x="1195" y="793"/>
                  </a:cxn>
                  <a:cxn ang="0">
                    <a:pos x="1235" y="814"/>
                  </a:cxn>
                  <a:cxn ang="0">
                    <a:pos x="1253" y="823"/>
                  </a:cxn>
                  <a:cxn ang="0">
                    <a:pos x="1293" y="839"/>
                  </a:cxn>
                  <a:cxn ang="0">
                    <a:pos x="1303" y="842"/>
                  </a:cxn>
                  <a:cxn ang="0">
                    <a:pos x="1315" y="844"/>
                  </a:cxn>
                  <a:cxn ang="0">
                    <a:pos x="1333" y="845"/>
                  </a:cxn>
                  <a:cxn ang="0">
                    <a:pos x="1361" y="831"/>
                  </a:cxn>
                  <a:cxn ang="0">
                    <a:pos x="1374" y="801"/>
                  </a:cxn>
                  <a:cxn ang="0">
                    <a:pos x="1370" y="758"/>
                  </a:cxn>
                  <a:cxn ang="0">
                    <a:pos x="1345" y="695"/>
                  </a:cxn>
                  <a:cxn ang="0">
                    <a:pos x="1333" y="674"/>
                  </a:cxn>
                  <a:cxn ang="0">
                    <a:pos x="1303" y="626"/>
                  </a:cxn>
                  <a:cxn ang="0">
                    <a:pos x="1240" y="543"/>
                  </a:cxn>
                  <a:cxn ang="0">
                    <a:pos x="725" y="39"/>
                  </a:cxn>
                  <a:cxn ang="0">
                    <a:pos x="695" y="13"/>
                  </a:cxn>
                  <a:cxn ang="0">
                    <a:pos x="682" y="0"/>
                  </a:cxn>
                  <a:cxn ang="0">
                    <a:pos x="728" y="39"/>
                  </a:cxn>
                  <a:cxn ang="0">
                    <a:pos x="945" y="234"/>
                  </a:cxn>
                  <a:cxn ang="0">
                    <a:pos x="1247" y="543"/>
                  </a:cxn>
                  <a:cxn ang="0">
                    <a:pos x="1303" y="613"/>
                  </a:cxn>
                  <a:cxn ang="0">
                    <a:pos x="1344" y="674"/>
                  </a:cxn>
                  <a:cxn ang="0">
                    <a:pos x="1356" y="695"/>
                  </a:cxn>
                  <a:cxn ang="0">
                    <a:pos x="1384" y="758"/>
                  </a:cxn>
                  <a:cxn ang="0">
                    <a:pos x="1392" y="793"/>
                  </a:cxn>
                  <a:cxn ang="0">
                    <a:pos x="1392" y="792"/>
                  </a:cxn>
                  <a:cxn ang="0">
                    <a:pos x="1380" y="842"/>
                  </a:cxn>
                </a:cxnLst>
                <a:rect l="0" t="0" r="r" b="b"/>
                <a:pathLst>
                  <a:path w="1394" h="869">
                    <a:moveTo>
                      <a:pt x="0" y="121"/>
                    </a:moveTo>
                    <a:cubicBezTo>
                      <a:pt x="19" y="106"/>
                      <a:pt x="19" y="106"/>
                      <a:pt x="19" y="106"/>
                    </a:cubicBezTo>
                    <a:cubicBezTo>
                      <a:pt x="547" y="106"/>
                      <a:pt x="547" y="106"/>
                      <a:pt x="547" y="106"/>
                    </a:cubicBezTo>
                    <a:cubicBezTo>
                      <a:pt x="563" y="121"/>
                      <a:pt x="563" y="121"/>
                      <a:pt x="563" y="121"/>
                    </a:cubicBezTo>
                    <a:lnTo>
                      <a:pt x="0" y="121"/>
                    </a:lnTo>
                    <a:close/>
                    <a:moveTo>
                      <a:pt x="1380" y="842"/>
                    </a:moveTo>
                    <a:cubicBezTo>
                      <a:pt x="1377" y="846"/>
                      <a:pt x="1374" y="850"/>
                      <a:pt x="1370" y="853"/>
                    </a:cubicBezTo>
                    <a:cubicBezTo>
                      <a:pt x="1362" y="860"/>
                      <a:pt x="1353" y="864"/>
                      <a:pt x="1342" y="867"/>
                    </a:cubicBezTo>
                    <a:cubicBezTo>
                      <a:pt x="1334" y="868"/>
                      <a:pt x="1325" y="869"/>
                      <a:pt x="1315" y="869"/>
                    </a:cubicBezTo>
                    <a:cubicBezTo>
                      <a:pt x="1311" y="868"/>
                      <a:pt x="1307" y="868"/>
                      <a:pt x="1303" y="867"/>
                    </a:cubicBezTo>
                    <a:cubicBezTo>
                      <a:pt x="1287" y="865"/>
                      <a:pt x="1269" y="861"/>
                      <a:pt x="1250" y="854"/>
                    </a:cubicBezTo>
                    <a:cubicBezTo>
                      <a:pt x="1233" y="847"/>
                      <a:pt x="1215" y="839"/>
                      <a:pt x="1195" y="829"/>
                    </a:cubicBezTo>
                    <a:cubicBezTo>
                      <a:pt x="1161" y="812"/>
                      <a:pt x="1123" y="789"/>
                      <a:pt x="1080" y="760"/>
                    </a:cubicBezTo>
                    <a:cubicBezTo>
                      <a:pt x="1069" y="752"/>
                      <a:pt x="1057" y="744"/>
                      <a:pt x="1045" y="736"/>
                    </a:cubicBezTo>
                    <a:cubicBezTo>
                      <a:pt x="1028" y="723"/>
                      <a:pt x="1028" y="723"/>
                      <a:pt x="1028" y="723"/>
                    </a:cubicBezTo>
                    <a:cubicBezTo>
                      <a:pt x="638" y="401"/>
                      <a:pt x="638" y="401"/>
                      <a:pt x="638" y="401"/>
                    </a:cubicBezTo>
                    <a:cubicBezTo>
                      <a:pt x="588" y="354"/>
                      <a:pt x="535" y="304"/>
                      <a:pt x="480" y="251"/>
                    </a:cubicBezTo>
                    <a:cubicBezTo>
                      <a:pt x="474" y="246"/>
                      <a:pt x="470" y="242"/>
                      <a:pt x="465" y="238"/>
                    </a:cubicBezTo>
                    <a:cubicBezTo>
                      <a:pt x="489" y="210"/>
                      <a:pt x="489" y="210"/>
                      <a:pt x="489" y="210"/>
                    </a:cubicBezTo>
                    <a:cubicBezTo>
                      <a:pt x="716" y="425"/>
                      <a:pt x="901" y="585"/>
                      <a:pt x="1044" y="691"/>
                    </a:cubicBezTo>
                    <a:cubicBezTo>
                      <a:pt x="1071" y="711"/>
                      <a:pt x="1095" y="729"/>
                      <a:pt x="1119" y="745"/>
                    </a:cubicBezTo>
                    <a:cubicBezTo>
                      <a:pt x="1146" y="763"/>
                      <a:pt x="1172" y="779"/>
                      <a:pt x="1195" y="793"/>
                    </a:cubicBezTo>
                    <a:cubicBezTo>
                      <a:pt x="1209" y="801"/>
                      <a:pt x="1223" y="808"/>
                      <a:pt x="1235" y="814"/>
                    </a:cubicBezTo>
                    <a:cubicBezTo>
                      <a:pt x="1241" y="817"/>
                      <a:pt x="1247" y="820"/>
                      <a:pt x="1253" y="823"/>
                    </a:cubicBezTo>
                    <a:cubicBezTo>
                      <a:pt x="1266" y="829"/>
                      <a:pt x="1279" y="834"/>
                      <a:pt x="1293" y="839"/>
                    </a:cubicBezTo>
                    <a:cubicBezTo>
                      <a:pt x="1296" y="840"/>
                      <a:pt x="1299" y="841"/>
                      <a:pt x="1303" y="842"/>
                    </a:cubicBezTo>
                    <a:cubicBezTo>
                      <a:pt x="1307" y="843"/>
                      <a:pt x="1311" y="844"/>
                      <a:pt x="1315" y="844"/>
                    </a:cubicBezTo>
                    <a:cubicBezTo>
                      <a:pt x="1321" y="845"/>
                      <a:pt x="1327" y="845"/>
                      <a:pt x="1333" y="845"/>
                    </a:cubicBezTo>
                    <a:cubicBezTo>
                      <a:pt x="1346" y="845"/>
                      <a:pt x="1355" y="840"/>
                      <a:pt x="1361" y="831"/>
                    </a:cubicBezTo>
                    <a:cubicBezTo>
                      <a:pt x="1367" y="822"/>
                      <a:pt x="1371" y="812"/>
                      <a:pt x="1374" y="801"/>
                    </a:cubicBezTo>
                    <a:cubicBezTo>
                      <a:pt x="1376" y="790"/>
                      <a:pt x="1375" y="776"/>
                      <a:pt x="1370" y="758"/>
                    </a:cubicBezTo>
                    <a:cubicBezTo>
                      <a:pt x="1365" y="739"/>
                      <a:pt x="1357" y="718"/>
                      <a:pt x="1345" y="695"/>
                    </a:cubicBezTo>
                    <a:cubicBezTo>
                      <a:pt x="1341" y="688"/>
                      <a:pt x="1338" y="681"/>
                      <a:pt x="1333" y="674"/>
                    </a:cubicBezTo>
                    <a:cubicBezTo>
                      <a:pt x="1325" y="659"/>
                      <a:pt x="1314" y="643"/>
                      <a:pt x="1303" y="626"/>
                    </a:cubicBezTo>
                    <a:cubicBezTo>
                      <a:pt x="1285" y="600"/>
                      <a:pt x="1264" y="572"/>
                      <a:pt x="1240" y="543"/>
                    </a:cubicBezTo>
                    <a:cubicBezTo>
                      <a:pt x="1132" y="412"/>
                      <a:pt x="961" y="244"/>
                      <a:pt x="725" y="39"/>
                    </a:cubicBezTo>
                    <a:cubicBezTo>
                      <a:pt x="715" y="30"/>
                      <a:pt x="705" y="22"/>
                      <a:pt x="695" y="13"/>
                    </a:cubicBezTo>
                    <a:cubicBezTo>
                      <a:pt x="691" y="9"/>
                      <a:pt x="686" y="4"/>
                      <a:pt x="682" y="0"/>
                    </a:cubicBezTo>
                    <a:cubicBezTo>
                      <a:pt x="698" y="13"/>
                      <a:pt x="713" y="26"/>
                      <a:pt x="728" y="39"/>
                    </a:cubicBezTo>
                    <a:cubicBezTo>
                      <a:pt x="808" y="108"/>
                      <a:pt x="880" y="173"/>
                      <a:pt x="945" y="234"/>
                    </a:cubicBezTo>
                    <a:cubicBezTo>
                      <a:pt x="1073" y="353"/>
                      <a:pt x="1174" y="456"/>
                      <a:pt x="1247" y="543"/>
                    </a:cubicBezTo>
                    <a:cubicBezTo>
                      <a:pt x="1268" y="568"/>
                      <a:pt x="1286" y="591"/>
                      <a:pt x="1303" y="613"/>
                    </a:cubicBezTo>
                    <a:cubicBezTo>
                      <a:pt x="1318" y="635"/>
                      <a:pt x="1332" y="655"/>
                      <a:pt x="1344" y="674"/>
                    </a:cubicBezTo>
                    <a:cubicBezTo>
                      <a:pt x="1348" y="681"/>
                      <a:pt x="1352" y="688"/>
                      <a:pt x="1356" y="695"/>
                    </a:cubicBezTo>
                    <a:cubicBezTo>
                      <a:pt x="1368" y="718"/>
                      <a:pt x="1378" y="739"/>
                      <a:pt x="1384" y="758"/>
                    </a:cubicBezTo>
                    <a:cubicBezTo>
                      <a:pt x="1388" y="772"/>
                      <a:pt x="1391" y="783"/>
                      <a:pt x="1392" y="793"/>
                    </a:cubicBezTo>
                    <a:cubicBezTo>
                      <a:pt x="1392" y="792"/>
                      <a:pt x="1392" y="792"/>
                      <a:pt x="1392" y="792"/>
                    </a:cubicBezTo>
                    <a:cubicBezTo>
                      <a:pt x="1394" y="808"/>
                      <a:pt x="1390" y="825"/>
                      <a:pt x="1380" y="84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</p:grpSp>
        <p:grpSp>
          <p:nvGrpSpPr>
            <p:cNvPr id="41" name="Group 12">
              <a:extLst>
                <a:ext uri="{FF2B5EF4-FFF2-40B4-BE49-F238E27FC236}">
                  <a16:creationId xmlns:a16="http://schemas.microsoft.com/office/drawing/2014/main" id="{7ED284B9-9EAB-4D6D-9ADC-4D1A2AB3F5F2}"/>
                </a:ext>
              </a:extLst>
            </p:cNvPr>
            <p:cNvGrpSpPr/>
            <p:nvPr/>
          </p:nvGrpSpPr>
          <p:grpSpPr>
            <a:xfrm flipH="1">
              <a:off x="3428042" y="4142571"/>
              <a:ext cx="2388356" cy="1796975"/>
              <a:chOff x="3275012" y="2168525"/>
              <a:chExt cx="3154363" cy="2373313"/>
            </a:xfrm>
            <a:solidFill>
              <a:srgbClr val="DB516B"/>
            </a:solidFill>
          </p:grpSpPr>
          <p:sp>
            <p:nvSpPr>
              <p:cNvPr id="42" name="Freeform 5">
                <a:extLst>
                  <a:ext uri="{FF2B5EF4-FFF2-40B4-BE49-F238E27FC236}">
                    <a16:creationId xmlns:a16="http://schemas.microsoft.com/office/drawing/2014/main" id="{F04651B1-4A78-4F8F-A018-979C2CC11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012" y="2443163"/>
                <a:ext cx="3122613" cy="2098675"/>
              </a:xfrm>
              <a:custGeom>
                <a:avLst/>
                <a:gdLst/>
                <a:ahLst/>
                <a:cxnLst>
                  <a:cxn ang="0">
                    <a:pos x="1380" y="721"/>
                  </a:cxn>
                  <a:cxn ang="0">
                    <a:pos x="1375" y="732"/>
                  </a:cxn>
                  <a:cxn ang="0">
                    <a:pos x="1339" y="790"/>
                  </a:cxn>
                  <a:cxn ang="0">
                    <a:pos x="1319" y="816"/>
                  </a:cxn>
                  <a:cxn ang="0">
                    <a:pos x="1303" y="834"/>
                  </a:cxn>
                  <a:cxn ang="0">
                    <a:pos x="1238" y="889"/>
                  </a:cxn>
                  <a:cxn ang="0">
                    <a:pos x="1223" y="899"/>
                  </a:cxn>
                  <a:cxn ang="0">
                    <a:pos x="1080" y="921"/>
                  </a:cxn>
                  <a:cxn ang="0">
                    <a:pos x="1044" y="916"/>
                  </a:cxn>
                  <a:cxn ang="0">
                    <a:pos x="786" y="819"/>
                  </a:cxn>
                  <a:cxn ang="0">
                    <a:pos x="416" y="587"/>
                  </a:cxn>
                  <a:cxn ang="0">
                    <a:pos x="269" y="477"/>
                  </a:cxn>
                  <a:cxn ang="0">
                    <a:pos x="219" y="437"/>
                  </a:cxn>
                  <a:cxn ang="0">
                    <a:pos x="203" y="425"/>
                  </a:cxn>
                  <a:cxn ang="0">
                    <a:pos x="203" y="426"/>
                  </a:cxn>
                  <a:cxn ang="0">
                    <a:pos x="106" y="540"/>
                  </a:cxn>
                  <a:cxn ang="0">
                    <a:pos x="0" y="0"/>
                  </a:cxn>
                  <a:cxn ang="0">
                    <a:pos x="563" y="0"/>
                  </a:cxn>
                  <a:cxn ang="0">
                    <a:pos x="489" y="89"/>
                  </a:cxn>
                  <a:cxn ang="0">
                    <a:pos x="465" y="117"/>
                  </a:cxn>
                  <a:cxn ang="0">
                    <a:pos x="480" y="130"/>
                  </a:cxn>
                  <a:cxn ang="0">
                    <a:pos x="638" y="280"/>
                  </a:cxn>
                  <a:cxn ang="0">
                    <a:pos x="1028" y="602"/>
                  </a:cxn>
                  <a:cxn ang="0">
                    <a:pos x="1045" y="615"/>
                  </a:cxn>
                  <a:cxn ang="0">
                    <a:pos x="1080" y="639"/>
                  </a:cxn>
                  <a:cxn ang="0">
                    <a:pos x="1195" y="708"/>
                  </a:cxn>
                  <a:cxn ang="0">
                    <a:pos x="1250" y="733"/>
                  </a:cxn>
                  <a:cxn ang="0">
                    <a:pos x="1303" y="746"/>
                  </a:cxn>
                  <a:cxn ang="0">
                    <a:pos x="1315" y="748"/>
                  </a:cxn>
                  <a:cxn ang="0">
                    <a:pos x="1342" y="746"/>
                  </a:cxn>
                  <a:cxn ang="0">
                    <a:pos x="1370" y="732"/>
                  </a:cxn>
                  <a:cxn ang="0">
                    <a:pos x="1380" y="721"/>
                  </a:cxn>
                </a:cxnLst>
                <a:rect l="0" t="0" r="r" b="b"/>
                <a:pathLst>
                  <a:path w="1380" h="926">
                    <a:moveTo>
                      <a:pt x="1380" y="721"/>
                    </a:moveTo>
                    <a:cubicBezTo>
                      <a:pt x="1379" y="724"/>
                      <a:pt x="1377" y="728"/>
                      <a:pt x="1375" y="732"/>
                    </a:cubicBezTo>
                    <a:cubicBezTo>
                      <a:pt x="1364" y="752"/>
                      <a:pt x="1352" y="772"/>
                      <a:pt x="1339" y="790"/>
                    </a:cubicBezTo>
                    <a:cubicBezTo>
                      <a:pt x="1333" y="799"/>
                      <a:pt x="1326" y="807"/>
                      <a:pt x="1319" y="816"/>
                    </a:cubicBezTo>
                    <a:cubicBezTo>
                      <a:pt x="1314" y="822"/>
                      <a:pt x="1308" y="828"/>
                      <a:pt x="1303" y="834"/>
                    </a:cubicBezTo>
                    <a:cubicBezTo>
                      <a:pt x="1283" y="854"/>
                      <a:pt x="1261" y="873"/>
                      <a:pt x="1238" y="889"/>
                    </a:cubicBezTo>
                    <a:cubicBezTo>
                      <a:pt x="1233" y="893"/>
                      <a:pt x="1228" y="896"/>
                      <a:pt x="1223" y="899"/>
                    </a:cubicBezTo>
                    <a:cubicBezTo>
                      <a:pt x="1185" y="919"/>
                      <a:pt x="1137" y="926"/>
                      <a:pt x="1080" y="921"/>
                    </a:cubicBezTo>
                    <a:cubicBezTo>
                      <a:pt x="1068" y="920"/>
                      <a:pt x="1056" y="918"/>
                      <a:pt x="1044" y="916"/>
                    </a:cubicBezTo>
                    <a:cubicBezTo>
                      <a:pt x="971" y="903"/>
                      <a:pt x="884" y="871"/>
                      <a:pt x="786" y="819"/>
                    </a:cubicBezTo>
                    <a:cubicBezTo>
                      <a:pt x="416" y="587"/>
                      <a:pt x="416" y="587"/>
                      <a:pt x="416" y="587"/>
                    </a:cubicBezTo>
                    <a:cubicBezTo>
                      <a:pt x="269" y="477"/>
                      <a:pt x="269" y="477"/>
                      <a:pt x="269" y="477"/>
                    </a:cubicBezTo>
                    <a:cubicBezTo>
                      <a:pt x="253" y="464"/>
                      <a:pt x="236" y="451"/>
                      <a:pt x="219" y="437"/>
                    </a:cubicBezTo>
                    <a:cubicBezTo>
                      <a:pt x="213" y="433"/>
                      <a:pt x="208" y="429"/>
                      <a:pt x="203" y="425"/>
                    </a:cubicBezTo>
                    <a:cubicBezTo>
                      <a:pt x="203" y="426"/>
                      <a:pt x="203" y="426"/>
                      <a:pt x="203" y="426"/>
                    </a:cubicBezTo>
                    <a:cubicBezTo>
                      <a:pt x="106" y="540"/>
                      <a:pt x="106" y="540"/>
                      <a:pt x="106" y="5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63" y="0"/>
                      <a:pt x="563" y="0"/>
                      <a:pt x="563" y="0"/>
                    </a:cubicBezTo>
                    <a:cubicBezTo>
                      <a:pt x="489" y="89"/>
                      <a:pt x="489" y="89"/>
                      <a:pt x="489" y="89"/>
                    </a:cubicBezTo>
                    <a:cubicBezTo>
                      <a:pt x="465" y="117"/>
                      <a:pt x="465" y="117"/>
                      <a:pt x="465" y="117"/>
                    </a:cubicBezTo>
                    <a:cubicBezTo>
                      <a:pt x="470" y="121"/>
                      <a:pt x="474" y="125"/>
                      <a:pt x="480" y="130"/>
                    </a:cubicBezTo>
                    <a:cubicBezTo>
                      <a:pt x="535" y="183"/>
                      <a:pt x="588" y="233"/>
                      <a:pt x="638" y="280"/>
                    </a:cubicBezTo>
                    <a:cubicBezTo>
                      <a:pt x="1028" y="602"/>
                      <a:pt x="1028" y="602"/>
                      <a:pt x="1028" y="602"/>
                    </a:cubicBezTo>
                    <a:cubicBezTo>
                      <a:pt x="1045" y="615"/>
                      <a:pt x="1045" y="615"/>
                      <a:pt x="1045" y="615"/>
                    </a:cubicBezTo>
                    <a:cubicBezTo>
                      <a:pt x="1057" y="623"/>
                      <a:pt x="1069" y="631"/>
                      <a:pt x="1080" y="639"/>
                    </a:cubicBezTo>
                    <a:cubicBezTo>
                      <a:pt x="1123" y="668"/>
                      <a:pt x="1161" y="691"/>
                      <a:pt x="1195" y="708"/>
                    </a:cubicBezTo>
                    <a:cubicBezTo>
                      <a:pt x="1215" y="718"/>
                      <a:pt x="1233" y="726"/>
                      <a:pt x="1250" y="733"/>
                    </a:cubicBezTo>
                    <a:cubicBezTo>
                      <a:pt x="1269" y="740"/>
                      <a:pt x="1287" y="744"/>
                      <a:pt x="1303" y="746"/>
                    </a:cubicBezTo>
                    <a:cubicBezTo>
                      <a:pt x="1307" y="747"/>
                      <a:pt x="1311" y="747"/>
                      <a:pt x="1315" y="748"/>
                    </a:cubicBezTo>
                    <a:cubicBezTo>
                      <a:pt x="1325" y="748"/>
                      <a:pt x="1334" y="747"/>
                      <a:pt x="1342" y="746"/>
                    </a:cubicBezTo>
                    <a:cubicBezTo>
                      <a:pt x="1353" y="743"/>
                      <a:pt x="1362" y="739"/>
                      <a:pt x="1370" y="732"/>
                    </a:cubicBezTo>
                    <a:cubicBezTo>
                      <a:pt x="1374" y="729"/>
                      <a:pt x="1377" y="725"/>
                      <a:pt x="1380" y="72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  <p:sp>
            <p:nvSpPr>
              <p:cNvPr id="43" name="Freeform 6">
                <a:extLst>
                  <a:ext uri="{FF2B5EF4-FFF2-40B4-BE49-F238E27FC236}">
                    <a16:creationId xmlns:a16="http://schemas.microsoft.com/office/drawing/2014/main" id="{C9927AE2-EF05-4339-8907-0F812C03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225" y="2198688"/>
                <a:ext cx="1541463" cy="1885950"/>
              </a:xfrm>
              <a:custGeom>
                <a:avLst/>
                <a:gdLst/>
                <a:ahLst/>
                <a:cxnLst>
                  <a:cxn ang="0">
                    <a:pos x="558" y="810"/>
                  </a:cxn>
                  <a:cxn ang="0">
                    <a:pos x="514" y="661"/>
                  </a:cxn>
                  <a:cxn ang="0">
                    <a:pos x="500" y="634"/>
                  </a:cxn>
                  <a:cxn ang="0">
                    <a:pos x="24" y="26"/>
                  </a:cxn>
                  <a:cxn ang="0">
                    <a:pos x="0" y="0"/>
                  </a:cxn>
                  <a:cxn ang="0">
                    <a:pos x="30" y="26"/>
                  </a:cxn>
                  <a:cxn ang="0">
                    <a:pos x="545" y="530"/>
                  </a:cxn>
                  <a:cxn ang="0">
                    <a:pos x="608" y="613"/>
                  </a:cxn>
                  <a:cxn ang="0">
                    <a:pos x="638" y="661"/>
                  </a:cxn>
                  <a:cxn ang="0">
                    <a:pos x="650" y="682"/>
                  </a:cxn>
                  <a:cxn ang="0">
                    <a:pos x="675" y="745"/>
                  </a:cxn>
                  <a:cxn ang="0">
                    <a:pos x="679" y="788"/>
                  </a:cxn>
                  <a:cxn ang="0">
                    <a:pos x="666" y="818"/>
                  </a:cxn>
                  <a:cxn ang="0">
                    <a:pos x="638" y="832"/>
                  </a:cxn>
                  <a:cxn ang="0">
                    <a:pos x="620" y="831"/>
                  </a:cxn>
                  <a:cxn ang="0">
                    <a:pos x="608" y="829"/>
                  </a:cxn>
                  <a:cxn ang="0">
                    <a:pos x="598" y="826"/>
                  </a:cxn>
                  <a:cxn ang="0">
                    <a:pos x="558" y="810"/>
                  </a:cxn>
                </a:cxnLst>
                <a:rect l="0" t="0" r="r" b="b"/>
                <a:pathLst>
                  <a:path w="681" h="832">
                    <a:moveTo>
                      <a:pt x="558" y="810"/>
                    </a:moveTo>
                    <a:cubicBezTo>
                      <a:pt x="558" y="770"/>
                      <a:pt x="543" y="721"/>
                      <a:pt x="514" y="661"/>
                    </a:cubicBezTo>
                    <a:cubicBezTo>
                      <a:pt x="510" y="652"/>
                      <a:pt x="505" y="643"/>
                      <a:pt x="500" y="634"/>
                    </a:cubicBezTo>
                    <a:cubicBezTo>
                      <a:pt x="422" y="486"/>
                      <a:pt x="263" y="284"/>
                      <a:pt x="24" y="26"/>
                    </a:cubicBezTo>
                    <a:cubicBezTo>
                      <a:pt x="16" y="17"/>
                      <a:pt x="8" y="9"/>
                      <a:pt x="0" y="0"/>
                    </a:cubicBezTo>
                    <a:cubicBezTo>
                      <a:pt x="10" y="9"/>
                      <a:pt x="20" y="17"/>
                      <a:pt x="30" y="26"/>
                    </a:cubicBezTo>
                    <a:cubicBezTo>
                      <a:pt x="266" y="231"/>
                      <a:pt x="437" y="399"/>
                      <a:pt x="545" y="530"/>
                    </a:cubicBezTo>
                    <a:cubicBezTo>
                      <a:pt x="569" y="559"/>
                      <a:pt x="590" y="587"/>
                      <a:pt x="608" y="613"/>
                    </a:cubicBezTo>
                    <a:cubicBezTo>
                      <a:pt x="619" y="630"/>
                      <a:pt x="630" y="646"/>
                      <a:pt x="638" y="661"/>
                    </a:cubicBezTo>
                    <a:cubicBezTo>
                      <a:pt x="643" y="668"/>
                      <a:pt x="646" y="675"/>
                      <a:pt x="650" y="682"/>
                    </a:cubicBezTo>
                    <a:cubicBezTo>
                      <a:pt x="662" y="705"/>
                      <a:pt x="670" y="726"/>
                      <a:pt x="675" y="745"/>
                    </a:cubicBezTo>
                    <a:cubicBezTo>
                      <a:pt x="680" y="763"/>
                      <a:pt x="681" y="777"/>
                      <a:pt x="679" y="788"/>
                    </a:cubicBezTo>
                    <a:cubicBezTo>
                      <a:pt x="676" y="799"/>
                      <a:pt x="672" y="809"/>
                      <a:pt x="666" y="818"/>
                    </a:cubicBezTo>
                    <a:cubicBezTo>
                      <a:pt x="660" y="827"/>
                      <a:pt x="651" y="832"/>
                      <a:pt x="638" y="832"/>
                    </a:cubicBezTo>
                    <a:cubicBezTo>
                      <a:pt x="632" y="832"/>
                      <a:pt x="626" y="832"/>
                      <a:pt x="620" y="831"/>
                    </a:cubicBezTo>
                    <a:cubicBezTo>
                      <a:pt x="616" y="831"/>
                      <a:pt x="612" y="830"/>
                      <a:pt x="608" y="829"/>
                    </a:cubicBezTo>
                    <a:cubicBezTo>
                      <a:pt x="604" y="828"/>
                      <a:pt x="601" y="827"/>
                      <a:pt x="598" y="826"/>
                    </a:cubicBezTo>
                    <a:cubicBezTo>
                      <a:pt x="584" y="821"/>
                      <a:pt x="571" y="816"/>
                      <a:pt x="558" y="8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  <p:sp>
            <p:nvSpPr>
              <p:cNvPr id="44" name="Freeform 7">
                <a:extLst>
                  <a:ext uri="{FF2B5EF4-FFF2-40B4-BE49-F238E27FC236}">
                    <a16:creationId xmlns:a16="http://schemas.microsoft.com/office/drawing/2014/main" id="{84541294-0B9E-40CB-B586-8EE25AEEB4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5012" y="2168525"/>
                <a:ext cx="3154363" cy="1970088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19" y="106"/>
                  </a:cxn>
                  <a:cxn ang="0">
                    <a:pos x="547" y="106"/>
                  </a:cxn>
                  <a:cxn ang="0">
                    <a:pos x="563" y="121"/>
                  </a:cxn>
                  <a:cxn ang="0">
                    <a:pos x="0" y="121"/>
                  </a:cxn>
                  <a:cxn ang="0">
                    <a:pos x="1380" y="842"/>
                  </a:cxn>
                  <a:cxn ang="0">
                    <a:pos x="1370" y="853"/>
                  </a:cxn>
                  <a:cxn ang="0">
                    <a:pos x="1342" y="867"/>
                  </a:cxn>
                  <a:cxn ang="0">
                    <a:pos x="1315" y="869"/>
                  </a:cxn>
                  <a:cxn ang="0">
                    <a:pos x="1303" y="867"/>
                  </a:cxn>
                  <a:cxn ang="0">
                    <a:pos x="1250" y="854"/>
                  </a:cxn>
                  <a:cxn ang="0">
                    <a:pos x="1195" y="829"/>
                  </a:cxn>
                  <a:cxn ang="0">
                    <a:pos x="1080" y="760"/>
                  </a:cxn>
                  <a:cxn ang="0">
                    <a:pos x="1045" y="736"/>
                  </a:cxn>
                  <a:cxn ang="0">
                    <a:pos x="1028" y="723"/>
                  </a:cxn>
                  <a:cxn ang="0">
                    <a:pos x="638" y="401"/>
                  </a:cxn>
                  <a:cxn ang="0">
                    <a:pos x="480" y="251"/>
                  </a:cxn>
                  <a:cxn ang="0">
                    <a:pos x="465" y="238"/>
                  </a:cxn>
                  <a:cxn ang="0">
                    <a:pos x="489" y="210"/>
                  </a:cxn>
                  <a:cxn ang="0">
                    <a:pos x="1044" y="691"/>
                  </a:cxn>
                  <a:cxn ang="0">
                    <a:pos x="1119" y="745"/>
                  </a:cxn>
                  <a:cxn ang="0">
                    <a:pos x="1195" y="793"/>
                  </a:cxn>
                  <a:cxn ang="0">
                    <a:pos x="1235" y="814"/>
                  </a:cxn>
                  <a:cxn ang="0">
                    <a:pos x="1253" y="823"/>
                  </a:cxn>
                  <a:cxn ang="0">
                    <a:pos x="1293" y="839"/>
                  </a:cxn>
                  <a:cxn ang="0">
                    <a:pos x="1303" y="842"/>
                  </a:cxn>
                  <a:cxn ang="0">
                    <a:pos x="1315" y="844"/>
                  </a:cxn>
                  <a:cxn ang="0">
                    <a:pos x="1333" y="845"/>
                  </a:cxn>
                  <a:cxn ang="0">
                    <a:pos x="1361" y="831"/>
                  </a:cxn>
                  <a:cxn ang="0">
                    <a:pos x="1374" y="801"/>
                  </a:cxn>
                  <a:cxn ang="0">
                    <a:pos x="1370" y="758"/>
                  </a:cxn>
                  <a:cxn ang="0">
                    <a:pos x="1345" y="695"/>
                  </a:cxn>
                  <a:cxn ang="0">
                    <a:pos x="1333" y="674"/>
                  </a:cxn>
                  <a:cxn ang="0">
                    <a:pos x="1303" y="626"/>
                  </a:cxn>
                  <a:cxn ang="0">
                    <a:pos x="1240" y="543"/>
                  </a:cxn>
                  <a:cxn ang="0">
                    <a:pos x="725" y="39"/>
                  </a:cxn>
                  <a:cxn ang="0">
                    <a:pos x="695" y="13"/>
                  </a:cxn>
                  <a:cxn ang="0">
                    <a:pos x="682" y="0"/>
                  </a:cxn>
                  <a:cxn ang="0">
                    <a:pos x="728" y="39"/>
                  </a:cxn>
                  <a:cxn ang="0">
                    <a:pos x="945" y="234"/>
                  </a:cxn>
                  <a:cxn ang="0">
                    <a:pos x="1247" y="543"/>
                  </a:cxn>
                  <a:cxn ang="0">
                    <a:pos x="1303" y="613"/>
                  </a:cxn>
                  <a:cxn ang="0">
                    <a:pos x="1344" y="674"/>
                  </a:cxn>
                  <a:cxn ang="0">
                    <a:pos x="1356" y="695"/>
                  </a:cxn>
                  <a:cxn ang="0">
                    <a:pos x="1384" y="758"/>
                  </a:cxn>
                  <a:cxn ang="0">
                    <a:pos x="1392" y="793"/>
                  </a:cxn>
                  <a:cxn ang="0">
                    <a:pos x="1392" y="792"/>
                  </a:cxn>
                  <a:cxn ang="0">
                    <a:pos x="1380" y="842"/>
                  </a:cxn>
                </a:cxnLst>
                <a:rect l="0" t="0" r="r" b="b"/>
                <a:pathLst>
                  <a:path w="1394" h="869">
                    <a:moveTo>
                      <a:pt x="0" y="121"/>
                    </a:moveTo>
                    <a:cubicBezTo>
                      <a:pt x="19" y="106"/>
                      <a:pt x="19" y="106"/>
                      <a:pt x="19" y="106"/>
                    </a:cubicBezTo>
                    <a:cubicBezTo>
                      <a:pt x="547" y="106"/>
                      <a:pt x="547" y="106"/>
                      <a:pt x="547" y="106"/>
                    </a:cubicBezTo>
                    <a:cubicBezTo>
                      <a:pt x="563" y="121"/>
                      <a:pt x="563" y="121"/>
                      <a:pt x="563" y="121"/>
                    </a:cubicBezTo>
                    <a:lnTo>
                      <a:pt x="0" y="121"/>
                    </a:lnTo>
                    <a:close/>
                    <a:moveTo>
                      <a:pt x="1380" y="842"/>
                    </a:moveTo>
                    <a:cubicBezTo>
                      <a:pt x="1377" y="846"/>
                      <a:pt x="1374" y="850"/>
                      <a:pt x="1370" y="853"/>
                    </a:cubicBezTo>
                    <a:cubicBezTo>
                      <a:pt x="1362" y="860"/>
                      <a:pt x="1353" y="864"/>
                      <a:pt x="1342" y="867"/>
                    </a:cubicBezTo>
                    <a:cubicBezTo>
                      <a:pt x="1334" y="868"/>
                      <a:pt x="1325" y="869"/>
                      <a:pt x="1315" y="869"/>
                    </a:cubicBezTo>
                    <a:cubicBezTo>
                      <a:pt x="1311" y="868"/>
                      <a:pt x="1307" y="868"/>
                      <a:pt x="1303" y="867"/>
                    </a:cubicBezTo>
                    <a:cubicBezTo>
                      <a:pt x="1287" y="865"/>
                      <a:pt x="1269" y="861"/>
                      <a:pt x="1250" y="854"/>
                    </a:cubicBezTo>
                    <a:cubicBezTo>
                      <a:pt x="1233" y="847"/>
                      <a:pt x="1215" y="839"/>
                      <a:pt x="1195" y="829"/>
                    </a:cubicBezTo>
                    <a:cubicBezTo>
                      <a:pt x="1161" y="812"/>
                      <a:pt x="1123" y="789"/>
                      <a:pt x="1080" y="760"/>
                    </a:cubicBezTo>
                    <a:cubicBezTo>
                      <a:pt x="1069" y="752"/>
                      <a:pt x="1057" y="744"/>
                      <a:pt x="1045" y="736"/>
                    </a:cubicBezTo>
                    <a:cubicBezTo>
                      <a:pt x="1028" y="723"/>
                      <a:pt x="1028" y="723"/>
                      <a:pt x="1028" y="723"/>
                    </a:cubicBezTo>
                    <a:cubicBezTo>
                      <a:pt x="638" y="401"/>
                      <a:pt x="638" y="401"/>
                      <a:pt x="638" y="401"/>
                    </a:cubicBezTo>
                    <a:cubicBezTo>
                      <a:pt x="588" y="354"/>
                      <a:pt x="535" y="304"/>
                      <a:pt x="480" y="251"/>
                    </a:cubicBezTo>
                    <a:cubicBezTo>
                      <a:pt x="474" y="246"/>
                      <a:pt x="470" y="242"/>
                      <a:pt x="465" y="238"/>
                    </a:cubicBezTo>
                    <a:cubicBezTo>
                      <a:pt x="489" y="210"/>
                      <a:pt x="489" y="210"/>
                      <a:pt x="489" y="210"/>
                    </a:cubicBezTo>
                    <a:cubicBezTo>
                      <a:pt x="716" y="425"/>
                      <a:pt x="901" y="585"/>
                      <a:pt x="1044" y="691"/>
                    </a:cubicBezTo>
                    <a:cubicBezTo>
                      <a:pt x="1071" y="711"/>
                      <a:pt x="1095" y="729"/>
                      <a:pt x="1119" y="745"/>
                    </a:cubicBezTo>
                    <a:cubicBezTo>
                      <a:pt x="1146" y="763"/>
                      <a:pt x="1172" y="779"/>
                      <a:pt x="1195" y="793"/>
                    </a:cubicBezTo>
                    <a:cubicBezTo>
                      <a:pt x="1209" y="801"/>
                      <a:pt x="1223" y="808"/>
                      <a:pt x="1235" y="814"/>
                    </a:cubicBezTo>
                    <a:cubicBezTo>
                      <a:pt x="1241" y="817"/>
                      <a:pt x="1247" y="820"/>
                      <a:pt x="1253" y="823"/>
                    </a:cubicBezTo>
                    <a:cubicBezTo>
                      <a:pt x="1266" y="829"/>
                      <a:pt x="1279" y="834"/>
                      <a:pt x="1293" y="839"/>
                    </a:cubicBezTo>
                    <a:cubicBezTo>
                      <a:pt x="1296" y="840"/>
                      <a:pt x="1299" y="841"/>
                      <a:pt x="1303" y="842"/>
                    </a:cubicBezTo>
                    <a:cubicBezTo>
                      <a:pt x="1307" y="843"/>
                      <a:pt x="1311" y="844"/>
                      <a:pt x="1315" y="844"/>
                    </a:cubicBezTo>
                    <a:cubicBezTo>
                      <a:pt x="1321" y="845"/>
                      <a:pt x="1327" y="845"/>
                      <a:pt x="1333" y="845"/>
                    </a:cubicBezTo>
                    <a:cubicBezTo>
                      <a:pt x="1346" y="845"/>
                      <a:pt x="1355" y="840"/>
                      <a:pt x="1361" y="831"/>
                    </a:cubicBezTo>
                    <a:cubicBezTo>
                      <a:pt x="1367" y="822"/>
                      <a:pt x="1371" y="812"/>
                      <a:pt x="1374" y="801"/>
                    </a:cubicBezTo>
                    <a:cubicBezTo>
                      <a:pt x="1376" y="790"/>
                      <a:pt x="1375" y="776"/>
                      <a:pt x="1370" y="758"/>
                    </a:cubicBezTo>
                    <a:cubicBezTo>
                      <a:pt x="1365" y="739"/>
                      <a:pt x="1357" y="718"/>
                      <a:pt x="1345" y="695"/>
                    </a:cubicBezTo>
                    <a:cubicBezTo>
                      <a:pt x="1341" y="688"/>
                      <a:pt x="1338" y="681"/>
                      <a:pt x="1333" y="674"/>
                    </a:cubicBezTo>
                    <a:cubicBezTo>
                      <a:pt x="1325" y="659"/>
                      <a:pt x="1314" y="643"/>
                      <a:pt x="1303" y="626"/>
                    </a:cubicBezTo>
                    <a:cubicBezTo>
                      <a:pt x="1285" y="600"/>
                      <a:pt x="1264" y="572"/>
                      <a:pt x="1240" y="543"/>
                    </a:cubicBezTo>
                    <a:cubicBezTo>
                      <a:pt x="1132" y="412"/>
                      <a:pt x="961" y="244"/>
                      <a:pt x="725" y="39"/>
                    </a:cubicBezTo>
                    <a:cubicBezTo>
                      <a:pt x="715" y="30"/>
                      <a:pt x="705" y="22"/>
                      <a:pt x="695" y="13"/>
                    </a:cubicBezTo>
                    <a:cubicBezTo>
                      <a:pt x="691" y="9"/>
                      <a:pt x="686" y="4"/>
                      <a:pt x="682" y="0"/>
                    </a:cubicBezTo>
                    <a:cubicBezTo>
                      <a:pt x="698" y="13"/>
                      <a:pt x="713" y="26"/>
                      <a:pt x="728" y="39"/>
                    </a:cubicBezTo>
                    <a:cubicBezTo>
                      <a:pt x="808" y="108"/>
                      <a:pt x="880" y="173"/>
                      <a:pt x="945" y="234"/>
                    </a:cubicBezTo>
                    <a:cubicBezTo>
                      <a:pt x="1073" y="353"/>
                      <a:pt x="1174" y="456"/>
                      <a:pt x="1247" y="543"/>
                    </a:cubicBezTo>
                    <a:cubicBezTo>
                      <a:pt x="1268" y="568"/>
                      <a:pt x="1286" y="591"/>
                      <a:pt x="1303" y="613"/>
                    </a:cubicBezTo>
                    <a:cubicBezTo>
                      <a:pt x="1318" y="635"/>
                      <a:pt x="1332" y="655"/>
                      <a:pt x="1344" y="674"/>
                    </a:cubicBezTo>
                    <a:cubicBezTo>
                      <a:pt x="1348" y="681"/>
                      <a:pt x="1352" y="688"/>
                      <a:pt x="1356" y="695"/>
                    </a:cubicBezTo>
                    <a:cubicBezTo>
                      <a:pt x="1368" y="718"/>
                      <a:pt x="1378" y="739"/>
                      <a:pt x="1384" y="758"/>
                    </a:cubicBezTo>
                    <a:cubicBezTo>
                      <a:pt x="1388" y="772"/>
                      <a:pt x="1391" y="783"/>
                      <a:pt x="1392" y="793"/>
                    </a:cubicBezTo>
                    <a:cubicBezTo>
                      <a:pt x="1392" y="792"/>
                      <a:pt x="1392" y="792"/>
                      <a:pt x="1392" y="792"/>
                    </a:cubicBezTo>
                    <a:cubicBezTo>
                      <a:pt x="1394" y="808"/>
                      <a:pt x="1390" y="825"/>
                      <a:pt x="1380" y="84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</p:grpSp>
        <p:grpSp>
          <p:nvGrpSpPr>
            <p:cNvPr id="45" name="Group 16">
              <a:extLst>
                <a:ext uri="{FF2B5EF4-FFF2-40B4-BE49-F238E27FC236}">
                  <a16:creationId xmlns:a16="http://schemas.microsoft.com/office/drawing/2014/main" id="{9B31D673-D2AD-492B-9C50-5CEB35D1D2D2}"/>
                </a:ext>
              </a:extLst>
            </p:cNvPr>
            <p:cNvGrpSpPr/>
            <p:nvPr/>
          </p:nvGrpSpPr>
          <p:grpSpPr>
            <a:xfrm flipV="1">
              <a:off x="6389274" y="2056125"/>
              <a:ext cx="2388356" cy="1796975"/>
              <a:chOff x="3275012" y="2168525"/>
              <a:chExt cx="3154363" cy="2373313"/>
            </a:xfrm>
            <a:solidFill>
              <a:srgbClr val="DB516B"/>
            </a:solidFill>
          </p:grpSpPr>
          <p:sp>
            <p:nvSpPr>
              <p:cNvPr id="46" name="Freeform 5">
                <a:extLst>
                  <a:ext uri="{FF2B5EF4-FFF2-40B4-BE49-F238E27FC236}">
                    <a16:creationId xmlns:a16="http://schemas.microsoft.com/office/drawing/2014/main" id="{DF729A09-06C5-4D77-878B-94A4CA271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012" y="2443163"/>
                <a:ext cx="3122613" cy="2098675"/>
              </a:xfrm>
              <a:custGeom>
                <a:avLst/>
                <a:gdLst/>
                <a:ahLst/>
                <a:cxnLst>
                  <a:cxn ang="0">
                    <a:pos x="1380" y="721"/>
                  </a:cxn>
                  <a:cxn ang="0">
                    <a:pos x="1375" y="732"/>
                  </a:cxn>
                  <a:cxn ang="0">
                    <a:pos x="1339" y="790"/>
                  </a:cxn>
                  <a:cxn ang="0">
                    <a:pos x="1319" y="816"/>
                  </a:cxn>
                  <a:cxn ang="0">
                    <a:pos x="1303" y="834"/>
                  </a:cxn>
                  <a:cxn ang="0">
                    <a:pos x="1238" y="889"/>
                  </a:cxn>
                  <a:cxn ang="0">
                    <a:pos x="1223" y="899"/>
                  </a:cxn>
                  <a:cxn ang="0">
                    <a:pos x="1080" y="921"/>
                  </a:cxn>
                  <a:cxn ang="0">
                    <a:pos x="1044" y="916"/>
                  </a:cxn>
                  <a:cxn ang="0">
                    <a:pos x="786" y="819"/>
                  </a:cxn>
                  <a:cxn ang="0">
                    <a:pos x="416" y="587"/>
                  </a:cxn>
                  <a:cxn ang="0">
                    <a:pos x="269" y="477"/>
                  </a:cxn>
                  <a:cxn ang="0">
                    <a:pos x="219" y="437"/>
                  </a:cxn>
                  <a:cxn ang="0">
                    <a:pos x="203" y="425"/>
                  </a:cxn>
                  <a:cxn ang="0">
                    <a:pos x="203" y="426"/>
                  </a:cxn>
                  <a:cxn ang="0">
                    <a:pos x="106" y="540"/>
                  </a:cxn>
                  <a:cxn ang="0">
                    <a:pos x="0" y="0"/>
                  </a:cxn>
                  <a:cxn ang="0">
                    <a:pos x="563" y="0"/>
                  </a:cxn>
                  <a:cxn ang="0">
                    <a:pos x="489" y="89"/>
                  </a:cxn>
                  <a:cxn ang="0">
                    <a:pos x="465" y="117"/>
                  </a:cxn>
                  <a:cxn ang="0">
                    <a:pos x="480" y="130"/>
                  </a:cxn>
                  <a:cxn ang="0">
                    <a:pos x="638" y="280"/>
                  </a:cxn>
                  <a:cxn ang="0">
                    <a:pos x="1028" y="602"/>
                  </a:cxn>
                  <a:cxn ang="0">
                    <a:pos x="1045" y="615"/>
                  </a:cxn>
                  <a:cxn ang="0">
                    <a:pos x="1080" y="639"/>
                  </a:cxn>
                  <a:cxn ang="0">
                    <a:pos x="1195" y="708"/>
                  </a:cxn>
                  <a:cxn ang="0">
                    <a:pos x="1250" y="733"/>
                  </a:cxn>
                  <a:cxn ang="0">
                    <a:pos x="1303" y="746"/>
                  </a:cxn>
                  <a:cxn ang="0">
                    <a:pos x="1315" y="748"/>
                  </a:cxn>
                  <a:cxn ang="0">
                    <a:pos x="1342" y="746"/>
                  </a:cxn>
                  <a:cxn ang="0">
                    <a:pos x="1370" y="732"/>
                  </a:cxn>
                  <a:cxn ang="0">
                    <a:pos x="1380" y="721"/>
                  </a:cxn>
                </a:cxnLst>
                <a:rect l="0" t="0" r="r" b="b"/>
                <a:pathLst>
                  <a:path w="1380" h="926">
                    <a:moveTo>
                      <a:pt x="1380" y="721"/>
                    </a:moveTo>
                    <a:cubicBezTo>
                      <a:pt x="1379" y="724"/>
                      <a:pt x="1377" y="728"/>
                      <a:pt x="1375" y="732"/>
                    </a:cubicBezTo>
                    <a:cubicBezTo>
                      <a:pt x="1364" y="752"/>
                      <a:pt x="1352" y="772"/>
                      <a:pt x="1339" y="790"/>
                    </a:cubicBezTo>
                    <a:cubicBezTo>
                      <a:pt x="1333" y="799"/>
                      <a:pt x="1326" y="807"/>
                      <a:pt x="1319" y="816"/>
                    </a:cubicBezTo>
                    <a:cubicBezTo>
                      <a:pt x="1314" y="822"/>
                      <a:pt x="1308" y="828"/>
                      <a:pt x="1303" y="834"/>
                    </a:cubicBezTo>
                    <a:cubicBezTo>
                      <a:pt x="1283" y="854"/>
                      <a:pt x="1261" y="873"/>
                      <a:pt x="1238" y="889"/>
                    </a:cubicBezTo>
                    <a:cubicBezTo>
                      <a:pt x="1233" y="893"/>
                      <a:pt x="1228" y="896"/>
                      <a:pt x="1223" y="899"/>
                    </a:cubicBezTo>
                    <a:cubicBezTo>
                      <a:pt x="1185" y="919"/>
                      <a:pt x="1137" y="926"/>
                      <a:pt x="1080" y="921"/>
                    </a:cubicBezTo>
                    <a:cubicBezTo>
                      <a:pt x="1068" y="920"/>
                      <a:pt x="1056" y="918"/>
                      <a:pt x="1044" y="916"/>
                    </a:cubicBezTo>
                    <a:cubicBezTo>
                      <a:pt x="971" y="903"/>
                      <a:pt x="884" y="871"/>
                      <a:pt x="786" y="819"/>
                    </a:cubicBezTo>
                    <a:cubicBezTo>
                      <a:pt x="416" y="587"/>
                      <a:pt x="416" y="587"/>
                      <a:pt x="416" y="587"/>
                    </a:cubicBezTo>
                    <a:cubicBezTo>
                      <a:pt x="269" y="477"/>
                      <a:pt x="269" y="477"/>
                      <a:pt x="269" y="477"/>
                    </a:cubicBezTo>
                    <a:cubicBezTo>
                      <a:pt x="253" y="464"/>
                      <a:pt x="236" y="451"/>
                      <a:pt x="219" y="437"/>
                    </a:cubicBezTo>
                    <a:cubicBezTo>
                      <a:pt x="213" y="433"/>
                      <a:pt x="208" y="429"/>
                      <a:pt x="203" y="425"/>
                    </a:cubicBezTo>
                    <a:cubicBezTo>
                      <a:pt x="203" y="426"/>
                      <a:pt x="203" y="426"/>
                      <a:pt x="203" y="426"/>
                    </a:cubicBezTo>
                    <a:cubicBezTo>
                      <a:pt x="106" y="540"/>
                      <a:pt x="106" y="540"/>
                      <a:pt x="106" y="5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63" y="0"/>
                      <a:pt x="563" y="0"/>
                      <a:pt x="563" y="0"/>
                    </a:cubicBezTo>
                    <a:cubicBezTo>
                      <a:pt x="489" y="89"/>
                      <a:pt x="489" y="89"/>
                      <a:pt x="489" y="89"/>
                    </a:cubicBezTo>
                    <a:cubicBezTo>
                      <a:pt x="465" y="117"/>
                      <a:pt x="465" y="117"/>
                      <a:pt x="465" y="117"/>
                    </a:cubicBezTo>
                    <a:cubicBezTo>
                      <a:pt x="470" y="121"/>
                      <a:pt x="474" y="125"/>
                      <a:pt x="480" y="130"/>
                    </a:cubicBezTo>
                    <a:cubicBezTo>
                      <a:pt x="535" y="183"/>
                      <a:pt x="588" y="233"/>
                      <a:pt x="638" y="280"/>
                    </a:cubicBezTo>
                    <a:cubicBezTo>
                      <a:pt x="1028" y="602"/>
                      <a:pt x="1028" y="602"/>
                      <a:pt x="1028" y="602"/>
                    </a:cubicBezTo>
                    <a:cubicBezTo>
                      <a:pt x="1045" y="615"/>
                      <a:pt x="1045" y="615"/>
                      <a:pt x="1045" y="615"/>
                    </a:cubicBezTo>
                    <a:cubicBezTo>
                      <a:pt x="1057" y="623"/>
                      <a:pt x="1069" y="631"/>
                      <a:pt x="1080" y="639"/>
                    </a:cubicBezTo>
                    <a:cubicBezTo>
                      <a:pt x="1123" y="668"/>
                      <a:pt x="1161" y="691"/>
                      <a:pt x="1195" y="708"/>
                    </a:cubicBezTo>
                    <a:cubicBezTo>
                      <a:pt x="1215" y="718"/>
                      <a:pt x="1233" y="726"/>
                      <a:pt x="1250" y="733"/>
                    </a:cubicBezTo>
                    <a:cubicBezTo>
                      <a:pt x="1269" y="740"/>
                      <a:pt x="1287" y="744"/>
                      <a:pt x="1303" y="746"/>
                    </a:cubicBezTo>
                    <a:cubicBezTo>
                      <a:pt x="1307" y="747"/>
                      <a:pt x="1311" y="747"/>
                      <a:pt x="1315" y="748"/>
                    </a:cubicBezTo>
                    <a:cubicBezTo>
                      <a:pt x="1325" y="748"/>
                      <a:pt x="1334" y="747"/>
                      <a:pt x="1342" y="746"/>
                    </a:cubicBezTo>
                    <a:cubicBezTo>
                      <a:pt x="1353" y="743"/>
                      <a:pt x="1362" y="739"/>
                      <a:pt x="1370" y="732"/>
                    </a:cubicBezTo>
                    <a:cubicBezTo>
                      <a:pt x="1374" y="729"/>
                      <a:pt x="1377" y="725"/>
                      <a:pt x="1380" y="72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  <p:sp>
            <p:nvSpPr>
              <p:cNvPr id="47" name="Freeform 6">
                <a:extLst>
                  <a:ext uri="{FF2B5EF4-FFF2-40B4-BE49-F238E27FC236}">
                    <a16:creationId xmlns:a16="http://schemas.microsoft.com/office/drawing/2014/main" id="{9DE16568-D550-4F20-B776-466B99ED6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225" y="2198688"/>
                <a:ext cx="1541463" cy="1885950"/>
              </a:xfrm>
              <a:custGeom>
                <a:avLst/>
                <a:gdLst/>
                <a:ahLst/>
                <a:cxnLst>
                  <a:cxn ang="0">
                    <a:pos x="558" y="810"/>
                  </a:cxn>
                  <a:cxn ang="0">
                    <a:pos x="514" y="661"/>
                  </a:cxn>
                  <a:cxn ang="0">
                    <a:pos x="500" y="634"/>
                  </a:cxn>
                  <a:cxn ang="0">
                    <a:pos x="24" y="26"/>
                  </a:cxn>
                  <a:cxn ang="0">
                    <a:pos x="0" y="0"/>
                  </a:cxn>
                  <a:cxn ang="0">
                    <a:pos x="30" y="26"/>
                  </a:cxn>
                  <a:cxn ang="0">
                    <a:pos x="545" y="530"/>
                  </a:cxn>
                  <a:cxn ang="0">
                    <a:pos x="608" y="613"/>
                  </a:cxn>
                  <a:cxn ang="0">
                    <a:pos x="638" y="661"/>
                  </a:cxn>
                  <a:cxn ang="0">
                    <a:pos x="650" y="682"/>
                  </a:cxn>
                  <a:cxn ang="0">
                    <a:pos x="675" y="745"/>
                  </a:cxn>
                  <a:cxn ang="0">
                    <a:pos x="679" y="788"/>
                  </a:cxn>
                  <a:cxn ang="0">
                    <a:pos x="666" y="818"/>
                  </a:cxn>
                  <a:cxn ang="0">
                    <a:pos x="638" y="832"/>
                  </a:cxn>
                  <a:cxn ang="0">
                    <a:pos x="620" y="831"/>
                  </a:cxn>
                  <a:cxn ang="0">
                    <a:pos x="608" y="829"/>
                  </a:cxn>
                  <a:cxn ang="0">
                    <a:pos x="598" y="826"/>
                  </a:cxn>
                  <a:cxn ang="0">
                    <a:pos x="558" y="810"/>
                  </a:cxn>
                </a:cxnLst>
                <a:rect l="0" t="0" r="r" b="b"/>
                <a:pathLst>
                  <a:path w="681" h="832">
                    <a:moveTo>
                      <a:pt x="558" y="810"/>
                    </a:moveTo>
                    <a:cubicBezTo>
                      <a:pt x="558" y="770"/>
                      <a:pt x="543" y="721"/>
                      <a:pt x="514" y="661"/>
                    </a:cubicBezTo>
                    <a:cubicBezTo>
                      <a:pt x="510" y="652"/>
                      <a:pt x="505" y="643"/>
                      <a:pt x="500" y="634"/>
                    </a:cubicBezTo>
                    <a:cubicBezTo>
                      <a:pt x="422" y="486"/>
                      <a:pt x="263" y="284"/>
                      <a:pt x="24" y="26"/>
                    </a:cubicBezTo>
                    <a:cubicBezTo>
                      <a:pt x="16" y="17"/>
                      <a:pt x="8" y="9"/>
                      <a:pt x="0" y="0"/>
                    </a:cubicBezTo>
                    <a:cubicBezTo>
                      <a:pt x="10" y="9"/>
                      <a:pt x="20" y="17"/>
                      <a:pt x="30" y="26"/>
                    </a:cubicBezTo>
                    <a:cubicBezTo>
                      <a:pt x="266" y="231"/>
                      <a:pt x="437" y="399"/>
                      <a:pt x="545" y="530"/>
                    </a:cubicBezTo>
                    <a:cubicBezTo>
                      <a:pt x="569" y="559"/>
                      <a:pt x="590" y="587"/>
                      <a:pt x="608" y="613"/>
                    </a:cubicBezTo>
                    <a:cubicBezTo>
                      <a:pt x="619" y="630"/>
                      <a:pt x="630" y="646"/>
                      <a:pt x="638" y="661"/>
                    </a:cubicBezTo>
                    <a:cubicBezTo>
                      <a:pt x="643" y="668"/>
                      <a:pt x="646" y="675"/>
                      <a:pt x="650" y="682"/>
                    </a:cubicBezTo>
                    <a:cubicBezTo>
                      <a:pt x="662" y="705"/>
                      <a:pt x="670" y="726"/>
                      <a:pt x="675" y="745"/>
                    </a:cubicBezTo>
                    <a:cubicBezTo>
                      <a:pt x="680" y="763"/>
                      <a:pt x="681" y="777"/>
                      <a:pt x="679" y="788"/>
                    </a:cubicBezTo>
                    <a:cubicBezTo>
                      <a:pt x="676" y="799"/>
                      <a:pt x="672" y="809"/>
                      <a:pt x="666" y="818"/>
                    </a:cubicBezTo>
                    <a:cubicBezTo>
                      <a:pt x="660" y="827"/>
                      <a:pt x="651" y="832"/>
                      <a:pt x="638" y="832"/>
                    </a:cubicBezTo>
                    <a:cubicBezTo>
                      <a:pt x="632" y="832"/>
                      <a:pt x="626" y="832"/>
                      <a:pt x="620" y="831"/>
                    </a:cubicBezTo>
                    <a:cubicBezTo>
                      <a:pt x="616" y="831"/>
                      <a:pt x="612" y="830"/>
                      <a:pt x="608" y="829"/>
                    </a:cubicBezTo>
                    <a:cubicBezTo>
                      <a:pt x="604" y="828"/>
                      <a:pt x="601" y="827"/>
                      <a:pt x="598" y="826"/>
                    </a:cubicBezTo>
                    <a:cubicBezTo>
                      <a:pt x="584" y="821"/>
                      <a:pt x="571" y="816"/>
                      <a:pt x="558" y="8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  <p:sp>
            <p:nvSpPr>
              <p:cNvPr id="48" name="Freeform 7">
                <a:extLst>
                  <a:ext uri="{FF2B5EF4-FFF2-40B4-BE49-F238E27FC236}">
                    <a16:creationId xmlns:a16="http://schemas.microsoft.com/office/drawing/2014/main" id="{A841E376-5774-4E58-AAC2-A8CAB1F47D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5012" y="2168525"/>
                <a:ext cx="3154363" cy="1970088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19" y="106"/>
                  </a:cxn>
                  <a:cxn ang="0">
                    <a:pos x="547" y="106"/>
                  </a:cxn>
                  <a:cxn ang="0">
                    <a:pos x="563" y="121"/>
                  </a:cxn>
                  <a:cxn ang="0">
                    <a:pos x="0" y="121"/>
                  </a:cxn>
                  <a:cxn ang="0">
                    <a:pos x="1380" y="842"/>
                  </a:cxn>
                  <a:cxn ang="0">
                    <a:pos x="1370" y="853"/>
                  </a:cxn>
                  <a:cxn ang="0">
                    <a:pos x="1342" y="867"/>
                  </a:cxn>
                  <a:cxn ang="0">
                    <a:pos x="1315" y="869"/>
                  </a:cxn>
                  <a:cxn ang="0">
                    <a:pos x="1303" y="867"/>
                  </a:cxn>
                  <a:cxn ang="0">
                    <a:pos x="1250" y="854"/>
                  </a:cxn>
                  <a:cxn ang="0">
                    <a:pos x="1195" y="829"/>
                  </a:cxn>
                  <a:cxn ang="0">
                    <a:pos x="1080" y="760"/>
                  </a:cxn>
                  <a:cxn ang="0">
                    <a:pos x="1045" y="736"/>
                  </a:cxn>
                  <a:cxn ang="0">
                    <a:pos x="1028" y="723"/>
                  </a:cxn>
                  <a:cxn ang="0">
                    <a:pos x="638" y="401"/>
                  </a:cxn>
                  <a:cxn ang="0">
                    <a:pos x="480" y="251"/>
                  </a:cxn>
                  <a:cxn ang="0">
                    <a:pos x="465" y="238"/>
                  </a:cxn>
                  <a:cxn ang="0">
                    <a:pos x="489" y="210"/>
                  </a:cxn>
                  <a:cxn ang="0">
                    <a:pos x="1044" y="691"/>
                  </a:cxn>
                  <a:cxn ang="0">
                    <a:pos x="1119" y="745"/>
                  </a:cxn>
                  <a:cxn ang="0">
                    <a:pos x="1195" y="793"/>
                  </a:cxn>
                  <a:cxn ang="0">
                    <a:pos x="1235" y="814"/>
                  </a:cxn>
                  <a:cxn ang="0">
                    <a:pos x="1253" y="823"/>
                  </a:cxn>
                  <a:cxn ang="0">
                    <a:pos x="1293" y="839"/>
                  </a:cxn>
                  <a:cxn ang="0">
                    <a:pos x="1303" y="842"/>
                  </a:cxn>
                  <a:cxn ang="0">
                    <a:pos x="1315" y="844"/>
                  </a:cxn>
                  <a:cxn ang="0">
                    <a:pos x="1333" y="845"/>
                  </a:cxn>
                  <a:cxn ang="0">
                    <a:pos x="1361" y="831"/>
                  </a:cxn>
                  <a:cxn ang="0">
                    <a:pos x="1374" y="801"/>
                  </a:cxn>
                  <a:cxn ang="0">
                    <a:pos x="1370" y="758"/>
                  </a:cxn>
                  <a:cxn ang="0">
                    <a:pos x="1345" y="695"/>
                  </a:cxn>
                  <a:cxn ang="0">
                    <a:pos x="1333" y="674"/>
                  </a:cxn>
                  <a:cxn ang="0">
                    <a:pos x="1303" y="626"/>
                  </a:cxn>
                  <a:cxn ang="0">
                    <a:pos x="1240" y="543"/>
                  </a:cxn>
                  <a:cxn ang="0">
                    <a:pos x="725" y="39"/>
                  </a:cxn>
                  <a:cxn ang="0">
                    <a:pos x="695" y="13"/>
                  </a:cxn>
                  <a:cxn ang="0">
                    <a:pos x="682" y="0"/>
                  </a:cxn>
                  <a:cxn ang="0">
                    <a:pos x="728" y="39"/>
                  </a:cxn>
                  <a:cxn ang="0">
                    <a:pos x="945" y="234"/>
                  </a:cxn>
                  <a:cxn ang="0">
                    <a:pos x="1247" y="543"/>
                  </a:cxn>
                  <a:cxn ang="0">
                    <a:pos x="1303" y="613"/>
                  </a:cxn>
                  <a:cxn ang="0">
                    <a:pos x="1344" y="674"/>
                  </a:cxn>
                  <a:cxn ang="0">
                    <a:pos x="1356" y="695"/>
                  </a:cxn>
                  <a:cxn ang="0">
                    <a:pos x="1384" y="758"/>
                  </a:cxn>
                  <a:cxn ang="0">
                    <a:pos x="1392" y="793"/>
                  </a:cxn>
                  <a:cxn ang="0">
                    <a:pos x="1392" y="792"/>
                  </a:cxn>
                  <a:cxn ang="0">
                    <a:pos x="1380" y="842"/>
                  </a:cxn>
                </a:cxnLst>
                <a:rect l="0" t="0" r="r" b="b"/>
                <a:pathLst>
                  <a:path w="1394" h="869">
                    <a:moveTo>
                      <a:pt x="0" y="121"/>
                    </a:moveTo>
                    <a:cubicBezTo>
                      <a:pt x="19" y="106"/>
                      <a:pt x="19" y="106"/>
                      <a:pt x="19" y="106"/>
                    </a:cubicBezTo>
                    <a:cubicBezTo>
                      <a:pt x="547" y="106"/>
                      <a:pt x="547" y="106"/>
                      <a:pt x="547" y="106"/>
                    </a:cubicBezTo>
                    <a:cubicBezTo>
                      <a:pt x="563" y="121"/>
                      <a:pt x="563" y="121"/>
                      <a:pt x="563" y="121"/>
                    </a:cubicBezTo>
                    <a:lnTo>
                      <a:pt x="0" y="121"/>
                    </a:lnTo>
                    <a:close/>
                    <a:moveTo>
                      <a:pt x="1380" y="842"/>
                    </a:moveTo>
                    <a:cubicBezTo>
                      <a:pt x="1377" y="846"/>
                      <a:pt x="1374" y="850"/>
                      <a:pt x="1370" y="853"/>
                    </a:cubicBezTo>
                    <a:cubicBezTo>
                      <a:pt x="1362" y="860"/>
                      <a:pt x="1353" y="864"/>
                      <a:pt x="1342" y="867"/>
                    </a:cubicBezTo>
                    <a:cubicBezTo>
                      <a:pt x="1334" y="868"/>
                      <a:pt x="1325" y="869"/>
                      <a:pt x="1315" y="869"/>
                    </a:cubicBezTo>
                    <a:cubicBezTo>
                      <a:pt x="1311" y="868"/>
                      <a:pt x="1307" y="868"/>
                      <a:pt x="1303" y="867"/>
                    </a:cubicBezTo>
                    <a:cubicBezTo>
                      <a:pt x="1287" y="865"/>
                      <a:pt x="1269" y="861"/>
                      <a:pt x="1250" y="854"/>
                    </a:cubicBezTo>
                    <a:cubicBezTo>
                      <a:pt x="1233" y="847"/>
                      <a:pt x="1215" y="839"/>
                      <a:pt x="1195" y="829"/>
                    </a:cubicBezTo>
                    <a:cubicBezTo>
                      <a:pt x="1161" y="812"/>
                      <a:pt x="1123" y="789"/>
                      <a:pt x="1080" y="760"/>
                    </a:cubicBezTo>
                    <a:cubicBezTo>
                      <a:pt x="1069" y="752"/>
                      <a:pt x="1057" y="744"/>
                      <a:pt x="1045" y="736"/>
                    </a:cubicBezTo>
                    <a:cubicBezTo>
                      <a:pt x="1028" y="723"/>
                      <a:pt x="1028" y="723"/>
                      <a:pt x="1028" y="723"/>
                    </a:cubicBezTo>
                    <a:cubicBezTo>
                      <a:pt x="638" y="401"/>
                      <a:pt x="638" y="401"/>
                      <a:pt x="638" y="401"/>
                    </a:cubicBezTo>
                    <a:cubicBezTo>
                      <a:pt x="588" y="354"/>
                      <a:pt x="535" y="304"/>
                      <a:pt x="480" y="251"/>
                    </a:cubicBezTo>
                    <a:cubicBezTo>
                      <a:pt x="474" y="246"/>
                      <a:pt x="470" y="242"/>
                      <a:pt x="465" y="238"/>
                    </a:cubicBezTo>
                    <a:cubicBezTo>
                      <a:pt x="489" y="210"/>
                      <a:pt x="489" y="210"/>
                      <a:pt x="489" y="210"/>
                    </a:cubicBezTo>
                    <a:cubicBezTo>
                      <a:pt x="716" y="425"/>
                      <a:pt x="901" y="585"/>
                      <a:pt x="1044" y="691"/>
                    </a:cubicBezTo>
                    <a:cubicBezTo>
                      <a:pt x="1071" y="711"/>
                      <a:pt x="1095" y="729"/>
                      <a:pt x="1119" y="745"/>
                    </a:cubicBezTo>
                    <a:cubicBezTo>
                      <a:pt x="1146" y="763"/>
                      <a:pt x="1172" y="779"/>
                      <a:pt x="1195" y="793"/>
                    </a:cubicBezTo>
                    <a:cubicBezTo>
                      <a:pt x="1209" y="801"/>
                      <a:pt x="1223" y="808"/>
                      <a:pt x="1235" y="814"/>
                    </a:cubicBezTo>
                    <a:cubicBezTo>
                      <a:pt x="1241" y="817"/>
                      <a:pt x="1247" y="820"/>
                      <a:pt x="1253" y="823"/>
                    </a:cubicBezTo>
                    <a:cubicBezTo>
                      <a:pt x="1266" y="829"/>
                      <a:pt x="1279" y="834"/>
                      <a:pt x="1293" y="839"/>
                    </a:cubicBezTo>
                    <a:cubicBezTo>
                      <a:pt x="1296" y="840"/>
                      <a:pt x="1299" y="841"/>
                      <a:pt x="1303" y="842"/>
                    </a:cubicBezTo>
                    <a:cubicBezTo>
                      <a:pt x="1307" y="843"/>
                      <a:pt x="1311" y="844"/>
                      <a:pt x="1315" y="844"/>
                    </a:cubicBezTo>
                    <a:cubicBezTo>
                      <a:pt x="1321" y="845"/>
                      <a:pt x="1327" y="845"/>
                      <a:pt x="1333" y="845"/>
                    </a:cubicBezTo>
                    <a:cubicBezTo>
                      <a:pt x="1346" y="845"/>
                      <a:pt x="1355" y="840"/>
                      <a:pt x="1361" y="831"/>
                    </a:cubicBezTo>
                    <a:cubicBezTo>
                      <a:pt x="1367" y="822"/>
                      <a:pt x="1371" y="812"/>
                      <a:pt x="1374" y="801"/>
                    </a:cubicBezTo>
                    <a:cubicBezTo>
                      <a:pt x="1376" y="790"/>
                      <a:pt x="1375" y="776"/>
                      <a:pt x="1370" y="758"/>
                    </a:cubicBezTo>
                    <a:cubicBezTo>
                      <a:pt x="1365" y="739"/>
                      <a:pt x="1357" y="718"/>
                      <a:pt x="1345" y="695"/>
                    </a:cubicBezTo>
                    <a:cubicBezTo>
                      <a:pt x="1341" y="688"/>
                      <a:pt x="1338" y="681"/>
                      <a:pt x="1333" y="674"/>
                    </a:cubicBezTo>
                    <a:cubicBezTo>
                      <a:pt x="1325" y="659"/>
                      <a:pt x="1314" y="643"/>
                      <a:pt x="1303" y="626"/>
                    </a:cubicBezTo>
                    <a:cubicBezTo>
                      <a:pt x="1285" y="600"/>
                      <a:pt x="1264" y="572"/>
                      <a:pt x="1240" y="543"/>
                    </a:cubicBezTo>
                    <a:cubicBezTo>
                      <a:pt x="1132" y="412"/>
                      <a:pt x="961" y="244"/>
                      <a:pt x="725" y="39"/>
                    </a:cubicBezTo>
                    <a:cubicBezTo>
                      <a:pt x="715" y="30"/>
                      <a:pt x="705" y="22"/>
                      <a:pt x="695" y="13"/>
                    </a:cubicBezTo>
                    <a:cubicBezTo>
                      <a:pt x="691" y="9"/>
                      <a:pt x="686" y="4"/>
                      <a:pt x="682" y="0"/>
                    </a:cubicBezTo>
                    <a:cubicBezTo>
                      <a:pt x="698" y="13"/>
                      <a:pt x="713" y="26"/>
                      <a:pt x="728" y="39"/>
                    </a:cubicBezTo>
                    <a:cubicBezTo>
                      <a:pt x="808" y="108"/>
                      <a:pt x="880" y="173"/>
                      <a:pt x="945" y="234"/>
                    </a:cubicBezTo>
                    <a:cubicBezTo>
                      <a:pt x="1073" y="353"/>
                      <a:pt x="1174" y="456"/>
                      <a:pt x="1247" y="543"/>
                    </a:cubicBezTo>
                    <a:cubicBezTo>
                      <a:pt x="1268" y="568"/>
                      <a:pt x="1286" y="591"/>
                      <a:pt x="1303" y="613"/>
                    </a:cubicBezTo>
                    <a:cubicBezTo>
                      <a:pt x="1318" y="635"/>
                      <a:pt x="1332" y="655"/>
                      <a:pt x="1344" y="674"/>
                    </a:cubicBezTo>
                    <a:cubicBezTo>
                      <a:pt x="1348" y="681"/>
                      <a:pt x="1352" y="688"/>
                      <a:pt x="1356" y="695"/>
                    </a:cubicBezTo>
                    <a:cubicBezTo>
                      <a:pt x="1368" y="718"/>
                      <a:pt x="1378" y="739"/>
                      <a:pt x="1384" y="758"/>
                    </a:cubicBezTo>
                    <a:cubicBezTo>
                      <a:pt x="1388" y="772"/>
                      <a:pt x="1391" y="783"/>
                      <a:pt x="1392" y="793"/>
                    </a:cubicBezTo>
                    <a:cubicBezTo>
                      <a:pt x="1392" y="792"/>
                      <a:pt x="1392" y="792"/>
                      <a:pt x="1392" y="792"/>
                    </a:cubicBezTo>
                    <a:cubicBezTo>
                      <a:pt x="1394" y="808"/>
                      <a:pt x="1390" y="825"/>
                      <a:pt x="1380" y="84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</p:grpSp>
        <p:grpSp>
          <p:nvGrpSpPr>
            <p:cNvPr id="49" name="Group 20">
              <a:extLst>
                <a:ext uri="{FF2B5EF4-FFF2-40B4-BE49-F238E27FC236}">
                  <a16:creationId xmlns:a16="http://schemas.microsoft.com/office/drawing/2014/main" id="{F7AC191B-FDA8-43DF-B253-11A5CC18F81E}"/>
                </a:ext>
              </a:extLst>
            </p:cNvPr>
            <p:cNvGrpSpPr/>
            <p:nvPr/>
          </p:nvGrpSpPr>
          <p:grpSpPr>
            <a:xfrm flipH="1" flipV="1">
              <a:off x="3428042" y="2078962"/>
              <a:ext cx="2388356" cy="1796975"/>
              <a:chOff x="3275012" y="2168525"/>
              <a:chExt cx="3154363" cy="2373313"/>
            </a:xfrm>
            <a:solidFill>
              <a:srgbClr val="DB516B"/>
            </a:solidFill>
          </p:grpSpPr>
          <p:sp>
            <p:nvSpPr>
              <p:cNvPr id="50" name="Freeform 5">
                <a:extLst>
                  <a:ext uri="{FF2B5EF4-FFF2-40B4-BE49-F238E27FC236}">
                    <a16:creationId xmlns:a16="http://schemas.microsoft.com/office/drawing/2014/main" id="{B05B79AB-A0D9-487C-81A5-072D04C98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012" y="2443163"/>
                <a:ext cx="3122613" cy="2098675"/>
              </a:xfrm>
              <a:custGeom>
                <a:avLst/>
                <a:gdLst/>
                <a:ahLst/>
                <a:cxnLst>
                  <a:cxn ang="0">
                    <a:pos x="1380" y="721"/>
                  </a:cxn>
                  <a:cxn ang="0">
                    <a:pos x="1375" y="732"/>
                  </a:cxn>
                  <a:cxn ang="0">
                    <a:pos x="1339" y="790"/>
                  </a:cxn>
                  <a:cxn ang="0">
                    <a:pos x="1319" y="816"/>
                  </a:cxn>
                  <a:cxn ang="0">
                    <a:pos x="1303" y="834"/>
                  </a:cxn>
                  <a:cxn ang="0">
                    <a:pos x="1238" y="889"/>
                  </a:cxn>
                  <a:cxn ang="0">
                    <a:pos x="1223" y="899"/>
                  </a:cxn>
                  <a:cxn ang="0">
                    <a:pos x="1080" y="921"/>
                  </a:cxn>
                  <a:cxn ang="0">
                    <a:pos x="1044" y="916"/>
                  </a:cxn>
                  <a:cxn ang="0">
                    <a:pos x="786" y="819"/>
                  </a:cxn>
                  <a:cxn ang="0">
                    <a:pos x="416" y="587"/>
                  </a:cxn>
                  <a:cxn ang="0">
                    <a:pos x="269" y="477"/>
                  </a:cxn>
                  <a:cxn ang="0">
                    <a:pos x="219" y="437"/>
                  </a:cxn>
                  <a:cxn ang="0">
                    <a:pos x="203" y="425"/>
                  </a:cxn>
                  <a:cxn ang="0">
                    <a:pos x="203" y="426"/>
                  </a:cxn>
                  <a:cxn ang="0">
                    <a:pos x="106" y="540"/>
                  </a:cxn>
                  <a:cxn ang="0">
                    <a:pos x="0" y="0"/>
                  </a:cxn>
                  <a:cxn ang="0">
                    <a:pos x="563" y="0"/>
                  </a:cxn>
                  <a:cxn ang="0">
                    <a:pos x="489" y="89"/>
                  </a:cxn>
                  <a:cxn ang="0">
                    <a:pos x="465" y="117"/>
                  </a:cxn>
                  <a:cxn ang="0">
                    <a:pos x="480" y="130"/>
                  </a:cxn>
                  <a:cxn ang="0">
                    <a:pos x="638" y="280"/>
                  </a:cxn>
                  <a:cxn ang="0">
                    <a:pos x="1028" y="602"/>
                  </a:cxn>
                  <a:cxn ang="0">
                    <a:pos x="1045" y="615"/>
                  </a:cxn>
                  <a:cxn ang="0">
                    <a:pos x="1080" y="639"/>
                  </a:cxn>
                  <a:cxn ang="0">
                    <a:pos x="1195" y="708"/>
                  </a:cxn>
                  <a:cxn ang="0">
                    <a:pos x="1250" y="733"/>
                  </a:cxn>
                  <a:cxn ang="0">
                    <a:pos x="1303" y="746"/>
                  </a:cxn>
                  <a:cxn ang="0">
                    <a:pos x="1315" y="748"/>
                  </a:cxn>
                  <a:cxn ang="0">
                    <a:pos x="1342" y="746"/>
                  </a:cxn>
                  <a:cxn ang="0">
                    <a:pos x="1370" y="732"/>
                  </a:cxn>
                  <a:cxn ang="0">
                    <a:pos x="1380" y="721"/>
                  </a:cxn>
                </a:cxnLst>
                <a:rect l="0" t="0" r="r" b="b"/>
                <a:pathLst>
                  <a:path w="1380" h="926">
                    <a:moveTo>
                      <a:pt x="1380" y="721"/>
                    </a:moveTo>
                    <a:cubicBezTo>
                      <a:pt x="1379" y="724"/>
                      <a:pt x="1377" y="728"/>
                      <a:pt x="1375" y="732"/>
                    </a:cubicBezTo>
                    <a:cubicBezTo>
                      <a:pt x="1364" y="752"/>
                      <a:pt x="1352" y="772"/>
                      <a:pt x="1339" y="790"/>
                    </a:cubicBezTo>
                    <a:cubicBezTo>
                      <a:pt x="1333" y="799"/>
                      <a:pt x="1326" y="807"/>
                      <a:pt x="1319" y="816"/>
                    </a:cubicBezTo>
                    <a:cubicBezTo>
                      <a:pt x="1314" y="822"/>
                      <a:pt x="1308" y="828"/>
                      <a:pt x="1303" y="834"/>
                    </a:cubicBezTo>
                    <a:cubicBezTo>
                      <a:pt x="1283" y="854"/>
                      <a:pt x="1261" y="873"/>
                      <a:pt x="1238" y="889"/>
                    </a:cubicBezTo>
                    <a:cubicBezTo>
                      <a:pt x="1233" y="893"/>
                      <a:pt x="1228" y="896"/>
                      <a:pt x="1223" y="899"/>
                    </a:cubicBezTo>
                    <a:cubicBezTo>
                      <a:pt x="1185" y="919"/>
                      <a:pt x="1137" y="926"/>
                      <a:pt x="1080" y="921"/>
                    </a:cubicBezTo>
                    <a:cubicBezTo>
                      <a:pt x="1068" y="920"/>
                      <a:pt x="1056" y="918"/>
                      <a:pt x="1044" y="916"/>
                    </a:cubicBezTo>
                    <a:cubicBezTo>
                      <a:pt x="971" y="903"/>
                      <a:pt x="884" y="871"/>
                      <a:pt x="786" y="819"/>
                    </a:cubicBezTo>
                    <a:cubicBezTo>
                      <a:pt x="416" y="587"/>
                      <a:pt x="416" y="587"/>
                      <a:pt x="416" y="587"/>
                    </a:cubicBezTo>
                    <a:cubicBezTo>
                      <a:pt x="269" y="477"/>
                      <a:pt x="269" y="477"/>
                      <a:pt x="269" y="477"/>
                    </a:cubicBezTo>
                    <a:cubicBezTo>
                      <a:pt x="253" y="464"/>
                      <a:pt x="236" y="451"/>
                      <a:pt x="219" y="437"/>
                    </a:cubicBezTo>
                    <a:cubicBezTo>
                      <a:pt x="213" y="433"/>
                      <a:pt x="208" y="429"/>
                      <a:pt x="203" y="425"/>
                    </a:cubicBezTo>
                    <a:cubicBezTo>
                      <a:pt x="203" y="426"/>
                      <a:pt x="203" y="426"/>
                      <a:pt x="203" y="426"/>
                    </a:cubicBezTo>
                    <a:cubicBezTo>
                      <a:pt x="106" y="540"/>
                      <a:pt x="106" y="540"/>
                      <a:pt x="106" y="5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63" y="0"/>
                      <a:pt x="563" y="0"/>
                      <a:pt x="563" y="0"/>
                    </a:cubicBezTo>
                    <a:cubicBezTo>
                      <a:pt x="489" y="89"/>
                      <a:pt x="489" y="89"/>
                      <a:pt x="489" y="89"/>
                    </a:cubicBezTo>
                    <a:cubicBezTo>
                      <a:pt x="465" y="117"/>
                      <a:pt x="465" y="117"/>
                      <a:pt x="465" y="117"/>
                    </a:cubicBezTo>
                    <a:cubicBezTo>
                      <a:pt x="470" y="121"/>
                      <a:pt x="474" y="125"/>
                      <a:pt x="480" y="130"/>
                    </a:cubicBezTo>
                    <a:cubicBezTo>
                      <a:pt x="535" y="183"/>
                      <a:pt x="588" y="233"/>
                      <a:pt x="638" y="280"/>
                    </a:cubicBezTo>
                    <a:cubicBezTo>
                      <a:pt x="1028" y="602"/>
                      <a:pt x="1028" y="602"/>
                      <a:pt x="1028" y="602"/>
                    </a:cubicBezTo>
                    <a:cubicBezTo>
                      <a:pt x="1045" y="615"/>
                      <a:pt x="1045" y="615"/>
                      <a:pt x="1045" y="615"/>
                    </a:cubicBezTo>
                    <a:cubicBezTo>
                      <a:pt x="1057" y="623"/>
                      <a:pt x="1069" y="631"/>
                      <a:pt x="1080" y="639"/>
                    </a:cubicBezTo>
                    <a:cubicBezTo>
                      <a:pt x="1123" y="668"/>
                      <a:pt x="1161" y="691"/>
                      <a:pt x="1195" y="708"/>
                    </a:cubicBezTo>
                    <a:cubicBezTo>
                      <a:pt x="1215" y="718"/>
                      <a:pt x="1233" y="726"/>
                      <a:pt x="1250" y="733"/>
                    </a:cubicBezTo>
                    <a:cubicBezTo>
                      <a:pt x="1269" y="740"/>
                      <a:pt x="1287" y="744"/>
                      <a:pt x="1303" y="746"/>
                    </a:cubicBezTo>
                    <a:cubicBezTo>
                      <a:pt x="1307" y="747"/>
                      <a:pt x="1311" y="747"/>
                      <a:pt x="1315" y="748"/>
                    </a:cubicBezTo>
                    <a:cubicBezTo>
                      <a:pt x="1325" y="748"/>
                      <a:pt x="1334" y="747"/>
                      <a:pt x="1342" y="746"/>
                    </a:cubicBezTo>
                    <a:cubicBezTo>
                      <a:pt x="1353" y="743"/>
                      <a:pt x="1362" y="739"/>
                      <a:pt x="1370" y="732"/>
                    </a:cubicBezTo>
                    <a:cubicBezTo>
                      <a:pt x="1374" y="729"/>
                      <a:pt x="1377" y="725"/>
                      <a:pt x="1380" y="72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  <p:sp>
            <p:nvSpPr>
              <p:cNvPr id="51" name="Freeform 6">
                <a:extLst>
                  <a:ext uri="{FF2B5EF4-FFF2-40B4-BE49-F238E27FC236}">
                    <a16:creationId xmlns:a16="http://schemas.microsoft.com/office/drawing/2014/main" id="{CACECB94-41CF-4C04-A592-44196AC4B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226" y="2198687"/>
                <a:ext cx="1541463" cy="1885950"/>
              </a:xfrm>
              <a:custGeom>
                <a:avLst/>
                <a:gdLst/>
                <a:ahLst/>
                <a:cxnLst>
                  <a:cxn ang="0">
                    <a:pos x="558" y="810"/>
                  </a:cxn>
                  <a:cxn ang="0">
                    <a:pos x="514" y="661"/>
                  </a:cxn>
                  <a:cxn ang="0">
                    <a:pos x="500" y="634"/>
                  </a:cxn>
                  <a:cxn ang="0">
                    <a:pos x="24" y="26"/>
                  </a:cxn>
                  <a:cxn ang="0">
                    <a:pos x="0" y="0"/>
                  </a:cxn>
                  <a:cxn ang="0">
                    <a:pos x="30" y="26"/>
                  </a:cxn>
                  <a:cxn ang="0">
                    <a:pos x="545" y="530"/>
                  </a:cxn>
                  <a:cxn ang="0">
                    <a:pos x="608" y="613"/>
                  </a:cxn>
                  <a:cxn ang="0">
                    <a:pos x="638" y="661"/>
                  </a:cxn>
                  <a:cxn ang="0">
                    <a:pos x="650" y="682"/>
                  </a:cxn>
                  <a:cxn ang="0">
                    <a:pos x="675" y="745"/>
                  </a:cxn>
                  <a:cxn ang="0">
                    <a:pos x="679" y="788"/>
                  </a:cxn>
                  <a:cxn ang="0">
                    <a:pos x="666" y="818"/>
                  </a:cxn>
                  <a:cxn ang="0">
                    <a:pos x="638" y="832"/>
                  </a:cxn>
                  <a:cxn ang="0">
                    <a:pos x="620" y="831"/>
                  </a:cxn>
                  <a:cxn ang="0">
                    <a:pos x="608" y="829"/>
                  </a:cxn>
                  <a:cxn ang="0">
                    <a:pos x="598" y="826"/>
                  </a:cxn>
                  <a:cxn ang="0">
                    <a:pos x="558" y="810"/>
                  </a:cxn>
                </a:cxnLst>
                <a:rect l="0" t="0" r="r" b="b"/>
                <a:pathLst>
                  <a:path w="681" h="832">
                    <a:moveTo>
                      <a:pt x="558" y="810"/>
                    </a:moveTo>
                    <a:cubicBezTo>
                      <a:pt x="558" y="770"/>
                      <a:pt x="543" y="721"/>
                      <a:pt x="514" y="661"/>
                    </a:cubicBezTo>
                    <a:cubicBezTo>
                      <a:pt x="510" y="652"/>
                      <a:pt x="505" y="643"/>
                      <a:pt x="500" y="634"/>
                    </a:cubicBezTo>
                    <a:cubicBezTo>
                      <a:pt x="422" y="486"/>
                      <a:pt x="263" y="284"/>
                      <a:pt x="24" y="26"/>
                    </a:cubicBezTo>
                    <a:cubicBezTo>
                      <a:pt x="16" y="17"/>
                      <a:pt x="8" y="9"/>
                      <a:pt x="0" y="0"/>
                    </a:cubicBezTo>
                    <a:cubicBezTo>
                      <a:pt x="10" y="9"/>
                      <a:pt x="20" y="17"/>
                      <a:pt x="30" y="26"/>
                    </a:cubicBezTo>
                    <a:cubicBezTo>
                      <a:pt x="266" y="231"/>
                      <a:pt x="437" y="399"/>
                      <a:pt x="545" y="530"/>
                    </a:cubicBezTo>
                    <a:cubicBezTo>
                      <a:pt x="569" y="559"/>
                      <a:pt x="590" y="587"/>
                      <a:pt x="608" y="613"/>
                    </a:cubicBezTo>
                    <a:cubicBezTo>
                      <a:pt x="619" y="630"/>
                      <a:pt x="630" y="646"/>
                      <a:pt x="638" y="661"/>
                    </a:cubicBezTo>
                    <a:cubicBezTo>
                      <a:pt x="643" y="668"/>
                      <a:pt x="646" y="675"/>
                      <a:pt x="650" y="682"/>
                    </a:cubicBezTo>
                    <a:cubicBezTo>
                      <a:pt x="662" y="705"/>
                      <a:pt x="670" y="726"/>
                      <a:pt x="675" y="745"/>
                    </a:cubicBezTo>
                    <a:cubicBezTo>
                      <a:pt x="680" y="763"/>
                      <a:pt x="681" y="777"/>
                      <a:pt x="679" y="788"/>
                    </a:cubicBezTo>
                    <a:cubicBezTo>
                      <a:pt x="676" y="799"/>
                      <a:pt x="672" y="809"/>
                      <a:pt x="666" y="818"/>
                    </a:cubicBezTo>
                    <a:cubicBezTo>
                      <a:pt x="660" y="827"/>
                      <a:pt x="651" y="832"/>
                      <a:pt x="638" y="832"/>
                    </a:cubicBezTo>
                    <a:cubicBezTo>
                      <a:pt x="632" y="832"/>
                      <a:pt x="626" y="832"/>
                      <a:pt x="620" y="831"/>
                    </a:cubicBezTo>
                    <a:cubicBezTo>
                      <a:pt x="616" y="831"/>
                      <a:pt x="612" y="830"/>
                      <a:pt x="608" y="829"/>
                    </a:cubicBezTo>
                    <a:cubicBezTo>
                      <a:pt x="604" y="828"/>
                      <a:pt x="601" y="827"/>
                      <a:pt x="598" y="826"/>
                    </a:cubicBezTo>
                    <a:cubicBezTo>
                      <a:pt x="584" y="821"/>
                      <a:pt x="571" y="816"/>
                      <a:pt x="558" y="8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  <p:sp>
            <p:nvSpPr>
              <p:cNvPr id="52" name="Freeform 7">
                <a:extLst>
                  <a:ext uri="{FF2B5EF4-FFF2-40B4-BE49-F238E27FC236}">
                    <a16:creationId xmlns:a16="http://schemas.microsoft.com/office/drawing/2014/main" id="{00E8AEE0-62A2-4684-8E04-F9C17493E7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5012" y="2168525"/>
                <a:ext cx="3154363" cy="1970088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19" y="106"/>
                  </a:cxn>
                  <a:cxn ang="0">
                    <a:pos x="547" y="106"/>
                  </a:cxn>
                  <a:cxn ang="0">
                    <a:pos x="563" y="121"/>
                  </a:cxn>
                  <a:cxn ang="0">
                    <a:pos x="0" y="121"/>
                  </a:cxn>
                  <a:cxn ang="0">
                    <a:pos x="1380" y="842"/>
                  </a:cxn>
                  <a:cxn ang="0">
                    <a:pos x="1370" y="853"/>
                  </a:cxn>
                  <a:cxn ang="0">
                    <a:pos x="1342" y="867"/>
                  </a:cxn>
                  <a:cxn ang="0">
                    <a:pos x="1315" y="869"/>
                  </a:cxn>
                  <a:cxn ang="0">
                    <a:pos x="1303" y="867"/>
                  </a:cxn>
                  <a:cxn ang="0">
                    <a:pos x="1250" y="854"/>
                  </a:cxn>
                  <a:cxn ang="0">
                    <a:pos x="1195" y="829"/>
                  </a:cxn>
                  <a:cxn ang="0">
                    <a:pos x="1080" y="760"/>
                  </a:cxn>
                  <a:cxn ang="0">
                    <a:pos x="1045" y="736"/>
                  </a:cxn>
                  <a:cxn ang="0">
                    <a:pos x="1028" y="723"/>
                  </a:cxn>
                  <a:cxn ang="0">
                    <a:pos x="638" y="401"/>
                  </a:cxn>
                  <a:cxn ang="0">
                    <a:pos x="480" y="251"/>
                  </a:cxn>
                  <a:cxn ang="0">
                    <a:pos x="465" y="238"/>
                  </a:cxn>
                  <a:cxn ang="0">
                    <a:pos x="489" y="210"/>
                  </a:cxn>
                  <a:cxn ang="0">
                    <a:pos x="1044" y="691"/>
                  </a:cxn>
                  <a:cxn ang="0">
                    <a:pos x="1119" y="745"/>
                  </a:cxn>
                  <a:cxn ang="0">
                    <a:pos x="1195" y="793"/>
                  </a:cxn>
                  <a:cxn ang="0">
                    <a:pos x="1235" y="814"/>
                  </a:cxn>
                  <a:cxn ang="0">
                    <a:pos x="1253" y="823"/>
                  </a:cxn>
                  <a:cxn ang="0">
                    <a:pos x="1293" y="839"/>
                  </a:cxn>
                  <a:cxn ang="0">
                    <a:pos x="1303" y="842"/>
                  </a:cxn>
                  <a:cxn ang="0">
                    <a:pos x="1315" y="844"/>
                  </a:cxn>
                  <a:cxn ang="0">
                    <a:pos x="1333" y="845"/>
                  </a:cxn>
                  <a:cxn ang="0">
                    <a:pos x="1361" y="831"/>
                  </a:cxn>
                  <a:cxn ang="0">
                    <a:pos x="1374" y="801"/>
                  </a:cxn>
                  <a:cxn ang="0">
                    <a:pos x="1370" y="758"/>
                  </a:cxn>
                  <a:cxn ang="0">
                    <a:pos x="1345" y="695"/>
                  </a:cxn>
                  <a:cxn ang="0">
                    <a:pos x="1333" y="674"/>
                  </a:cxn>
                  <a:cxn ang="0">
                    <a:pos x="1303" y="626"/>
                  </a:cxn>
                  <a:cxn ang="0">
                    <a:pos x="1240" y="543"/>
                  </a:cxn>
                  <a:cxn ang="0">
                    <a:pos x="725" y="39"/>
                  </a:cxn>
                  <a:cxn ang="0">
                    <a:pos x="695" y="13"/>
                  </a:cxn>
                  <a:cxn ang="0">
                    <a:pos x="682" y="0"/>
                  </a:cxn>
                  <a:cxn ang="0">
                    <a:pos x="728" y="39"/>
                  </a:cxn>
                  <a:cxn ang="0">
                    <a:pos x="945" y="234"/>
                  </a:cxn>
                  <a:cxn ang="0">
                    <a:pos x="1247" y="543"/>
                  </a:cxn>
                  <a:cxn ang="0">
                    <a:pos x="1303" y="613"/>
                  </a:cxn>
                  <a:cxn ang="0">
                    <a:pos x="1344" y="674"/>
                  </a:cxn>
                  <a:cxn ang="0">
                    <a:pos x="1356" y="695"/>
                  </a:cxn>
                  <a:cxn ang="0">
                    <a:pos x="1384" y="758"/>
                  </a:cxn>
                  <a:cxn ang="0">
                    <a:pos x="1392" y="793"/>
                  </a:cxn>
                  <a:cxn ang="0">
                    <a:pos x="1392" y="792"/>
                  </a:cxn>
                  <a:cxn ang="0">
                    <a:pos x="1380" y="842"/>
                  </a:cxn>
                </a:cxnLst>
                <a:rect l="0" t="0" r="r" b="b"/>
                <a:pathLst>
                  <a:path w="1394" h="869">
                    <a:moveTo>
                      <a:pt x="0" y="121"/>
                    </a:moveTo>
                    <a:cubicBezTo>
                      <a:pt x="19" y="106"/>
                      <a:pt x="19" y="106"/>
                      <a:pt x="19" y="106"/>
                    </a:cubicBezTo>
                    <a:cubicBezTo>
                      <a:pt x="547" y="106"/>
                      <a:pt x="547" y="106"/>
                      <a:pt x="547" y="106"/>
                    </a:cubicBezTo>
                    <a:cubicBezTo>
                      <a:pt x="563" y="121"/>
                      <a:pt x="563" y="121"/>
                      <a:pt x="563" y="121"/>
                    </a:cubicBezTo>
                    <a:lnTo>
                      <a:pt x="0" y="121"/>
                    </a:lnTo>
                    <a:close/>
                    <a:moveTo>
                      <a:pt x="1380" y="842"/>
                    </a:moveTo>
                    <a:cubicBezTo>
                      <a:pt x="1377" y="846"/>
                      <a:pt x="1374" y="850"/>
                      <a:pt x="1370" y="853"/>
                    </a:cubicBezTo>
                    <a:cubicBezTo>
                      <a:pt x="1362" y="860"/>
                      <a:pt x="1353" y="864"/>
                      <a:pt x="1342" y="867"/>
                    </a:cubicBezTo>
                    <a:cubicBezTo>
                      <a:pt x="1334" y="868"/>
                      <a:pt x="1325" y="869"/>
                      <a:pt x="1315" y="869"/>
                    </a:cubicBezTo>
                    <a:cubicBezTo>
                      <a:pt x="1311" y="868"/>
                      <a:pt x="1307" y="868"/>
                      <a:pt x="1303" y="867"/>
                    </a:cubicBezTo>
                    <a:cubicBezTo>
                      <a:pt x="1287" y="865"/>
                      <a:pt x="1269" y="861"/>
                      <a:pt x="1250" y="854"/>
                    </a:cubicBezTo>
                    <a:cubicBezTo>
                      <a:pt x="1233" y="847"/>
                      <a:pt x="1215" y="839"/>
                      <a:pt x="1195" y="829"/>
                    </a:cubicBezTo>
                    <a:cubicBezTo>
                      <a:pt x="1161" y="812"/>
                      <a:pt x="1123" y="789"/>
                      <a:pt x="1080" y="760"/>
                    </a:cubicBezTo>
                    <a:cubicBezTo>
                      <a:pt x="1069" y="752"/>
                      <a:pt x="1057" y="744"/>
                      <a:pt x="1045" y="736"/>
                    </a:cubicBezTo>
                    <a:cubicBezTo>
                      <a:pt x="1028" y="723"/>
                      <a:pt x="1028" y="723"/>
                      <a:pt x="1028" y="723"/>
                    </a:cubicBezTo>
                    <a:cubicBezTo>
                      <a:pt x="638" y="401"/>
                      <a:pt x="638" y="401"/>
                      <a:pt x="638" y="401"/>
                    </a:cubicBezTo>
                    <a:cubicBezTo>
                      <a:pt x="588" y="354"/>
                      <a:pt x="535" y="304"/>
                      <a:pt x="480" y="251"/>
                    </a:cubicBezTo>
                    <a:cubicBezTo>
                      <a:pt x="474" y="246"/>
                      <a:pt x="470" y="242"/>
                      <a:pt x="465" y="238"/>
                    </a:cubicBezTo>
                    <a:cubicBezTo>
                      <a:pt x="489" y="210"/>
                      <a:pt x="489" y="210"/>
                      <a:pt x="489" y="210"/>
                    </a:cubicBezTo>
                    <a:cubicBezTo>
                      <a:pt x="716" y="425"/>
                      <a:pt x="901" y="585"/>
                      <a:pt x="1044" y="691"/>
                    </a:cubicBezTo>
                    <a:cubicBezTo>
                      <a:pt x="1071" y="711"/>
                      <a:pt x="1095" y="729"/>
                      <a:pt x="1119" y="745"/>
                    </a:cubicBezTo>
                    <a:cubicBezTo>
                      <a:pt x="1146" y="763"/>
                      <a:pt x="1172" y="779"/>
                      <a:pt x="1195" y="793"/>
                    </a:cubicBezTo>
                    <a:cubicBezTo>
                      <a:pt x="1209" y="801"/>
                      <a:pt x="1223" y="808"/>
                      <a:pt x="1235" y="814"/>
                    </a:cubicBezTo>
                    <a:cubicBezTo>
                      <a:pt x="1241" y="817"/>
                      <a:pt x="1247" y="820"/>
                      <a:pt x="1253" y="823"/>
                    </a:cubicBezTo>
                    <a:cubicBezTo>
                      <a:pt x="1266" y="829"/>
                      <a:pt x="1279" y="834"/>
                      <a:pt x="1293" y="839"/>
                    </a:cubicBezTo>
                    <a:cubicBezTo>
                      <a:pt x="1296" y="840"/>
                      <a:pt x="1299" y="841"/>
                      <a:pt x="1303" y="842"/>
                    </a:cubicBezTo>
                    <a:cubicBezTo>
                      <a:pt x="1307" y="843"/>
                      <a:pt x="1311" y="844"/>
                      <a:pt x="1315" y="844"/>
                    </a:cubicBezTo>
                    <a:cubicBezTo>
                      <a:pt x="1321" y="845"/>
                      <a:pt x="1327" y="845"/>
                      <a:pt x="1333" y="845"/>
                    </a:cubicBezTo>
                    <a:cubicBezTo>
                      <a:pt x="1346" y="845"/>
                      <a:pt x="1355" y="840"/>
                      <a:pt x="1361" y="831"/>
                    </a:cubicBezTo>
                    <a:cubicBezTo>
                      <a:pt x="1367" y="822"/>
                      <a:pt x="1371" y="812"/>
                      <a:pt x="1374" y="801"/>
                    </a:cubicBezTo>
                    <a:cubicBezTo>
                      <a:pt x="1376" y="790"/>
                      <a:pt x="1375" y="776"/>
                      <a:pt x="1370" y="758"/>
                    </a:cubicBezTo>
                    <a:cubicBezTo>
                      <a:pt x="1365" y="739"/>
                      <a:pt x="1357" y="718"/>
                      <a:pt x="1345" y="695"/>
                    </a:cubicBezTo>
                    <a:cubicBezTo>
                      <a:pt x="1341" y="688"/>
                      <a:pt x="1338" y="681"/>
                      <a:pt x="1333" y="674"/>
                    </a:cubicBezTo>
                    <a:cubicBezTo>
                      <a:pt x="1325" y="659"/>
                      <a:pt x="1314" y="643"/>
                      <a:pt x="1303" y="626"/>
                    </a:cubicBezTo>
                    <a:cubicBezTo>
                      <a:pt x="1285" y="600"/>
                      <a:pt x="1264" y="572"/>
                      <a:pt x="1240" y="543"/>
                    </a:cubicBezTo>
                    <a:cubicBezTo>
                      <a:pt x="1132" y="412"/>
                      <a:pt x="961" y="244"/>
                      <a:pt x="725" y="39"/>
                    </a:cubicBezTo>
                    <a:cubicBezTo>
                      <a:pt x="715" y="30"/>
                      <a:pt x="705" y="22"/>
                      <a:pt x="695" y="13"/>
                    </a:cubicBezTo>
                    <a:cubicBezTo>
                      <a:pt x="691" y="9"/>
                      <a:pt x="686" y="4"/>
                      <a:pt x="682" y="0"/>
                    </a:cubicBezTo>
                    <a:cubicBezTo>
                      <a:pt x="698" y="13"/>
                      <a:pt x="713" y="26"/>
                      <a:pt x="728" y="39"/>
                    </a:cubicBezTo>
                    <a:cubicBezTo>
                      <a:pt x="808" y="108"/>
                      <a:pt x="880" y="173"/>
                      <a:pt x="945" y="234"/>
                    </a:cubicBezTo>
                    <a:cubicBezTo>
                      <a:pt x="1073" y="353"/>
                      <a:pt x="1174" y="456"/>
                      <a:pt x="1247" y="543"/>
                    </a:cubicBezTo>
                    <a:cubicBezTo>
                      <a:pt x="1268" y="568"/>
                      <a:pt x="1286" y="591"/>
                      <a:pt x="1303" y="613"/>
                    </a:cubicBezTo>
                    <a:cubicBezTo>
                      <a:pt x="1318" y="635"/>
                      <a:pt x="1332" y="655"/>
                      <a:pt x="1344" y="674"/>
                    </a:cubicBezTo>
                    <a:cubicBezTo>
                      <a:pt x="1348" y="681"/>
                      <a:pt x="1352" y="688"/>
                      <a:pt x="1356" y="695"/>
                    </a:cubicBezTo>
                    <a:cubicBezTo>
                      <a:pt x="1368" y="718"/>
                      <a:pt x="1378" y="739"/>
                      <a:pt x="1384" y="758"/>
                    </a:cubicBezTo>
                    <a:cubicBezTo>
                      <a:pt x="1388" y="772"/>
                      <a:pt x="1391" y="783"/>
                      <a:pt x="1392" y="793"/>
                    </a:cubicBezTo>
                    <a:cubicBezTo>
                      <a:pt x="1392" y="792"/>
                      <a:pt x="1392" y="792"/>
                      <a:pt x="1392" y="792"/>
                    </a:cubicBezTo>
                    <a:cubicBezTo>
                      <a:pt x="1394" y="808"/>
                      <a:pt x="1390" y="825"/>
                      <a:pt x="1380" y="84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1050" dirty="0">
                  <a:solidFill>
                    <a:prstClr val="black"/>
                  </a:solidFill>
                  <a:latin typeface="字魂105号-简雅黑" panose="00000500000000000000" pitchFamily="2" charset="-122"/>
                </a:endParaRPr>
              </a:p>
            </p:txBody>
          </p:sp>
        </p:grpSp>
        <p:sp>
          <p:nvSpPr>
            <p:cNvPr id="53" name="Text Placeholder 3">
              <a:extLst>
                <a:ext uri="{FF2B5EF4-FFF2-40B4-BE49-F238E27FC236}">
                  <a16:creationId xmlns:a16="http://schemas.microsoft.com/office/drawing/2014/main" id="{B726A7D9-38D3-497F-AF5D-F7E3E49EB077}"/>
                </a:ext>
              </a:extLst>
            </p:cNvPr>
            <p:cNvSpPr txBox="1">
              <a:spLocks/>
            </p:cNvSpPr>
            <p:nvPr/>
          </p:nvSpPr>
          <p:spPr>
            <a:xfrm rot="2164606">
              <a:off x="4279649" y="2625245"/>
              <a:ext cx="863292" cy="279357"/>
            </a:xfrm>
            <a:prstGeom prst="rect">
              <a:avLst/>
            </a:prstGeom>
          </p:spPr>
          <p:txBody>
            <a:bodyPr wrap="none" lIns="0" tIns="0" rIns="0" bIns="0" anchor="t" anchorCtr="0">
              <a:spAutoFit/>
            </a:bodyPr>
            <a:lstStyle>
              <a:lvl1pPr marL="0" indent="0" algn="ctr">
                <a:buNone/>
                <a:defRPr sz="1400" baseline="0">
                  <a:solidFill>
                    <a:schemeClr val="tx1">
                      <a:lumMod val="95000"/>
                      <a:lumOff val="5000"/>
                    </a:schemeClr>
                  </a:solidFill>
                </a:defRPr>
              </a:lvl1pPr>
              <a:lvl2pPr marL="457200" indent="0">
                <a:buNone/>
                <a:defRPr sz="1200"/>
              </a:lvl2pPr>
              <a:lvl3pPr marL="914400" indent="0">
                <a:buNone/>
                <a:defRPr sz="1000"/>
              </a:lvl3pPr>
              <a:lvl4pPr marL="1371600" indent="0">
                <a:buNone/>
                <a:defRPr sz="900"/>
              </a:lvl4pPr>
              <a:lvl5pPr marL="1828800" indent="0">
                <a:buNone/>
                <a:defRPr sz="900"/>
              </a:lvl5pPr>
              <a:lvl6pPr marL="2286000" indent="0">
                <a:buNone/>
                <a:defRPr sz="900"/>
              </a:lvl6pPr>
              <a:lvl7pPr marL="2743200" indent="0">
                <a:buNone/>
                <a:defRPr sz="900"/>
              </a:lvl7pPr>
              <a:lvl8pPr marL="3200400" indent="0">
                <a:buNone/>
                <a:defRPr sz="900"/>
              </a:lvl8pPr>
              <a:lvl9pPr marL="3657600" indent="0">
                <a:buNone/>
                <a:defRPr sz="900"/>
              </a:lvl9pPr>
            </a:lstStyle>
            <a:p>
              <a:pPr defTabSz="609585"/>
              <a:r>
                <a:rPr lang="id-ID" sz="1200" b="1" dirty="0">
                  <a:solidFill>
                    <a:prstClr val="white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Phase 1</a:t>
              </a:r>
              <a:endParaRPr lang="en-GB" sz="1200" b="1" dirty="0">
                <a:solidFill>
                  <a:prstClr val="white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54" name="Text Placeholder 3">
              <a:extLst>
                <a:ext uri="{FF2B5EF4-FFF2-40B4-BE49-F238E27FC236}">
                  <a16:creationId xmlns:a16="http://schemas.microsoft.com/office/drawing/2014/main" id="{90DB6CA0-6EC8-4919-BE95-9F72C2BE9508}"/>
                </a:ext>
              </a:extLst>
            </p:cNvPr>
            <p:cNvSpPr txBox="1">
              <a:spLocks/>
            </p:cNvSpPr>
            <p:nvPr/>
          </p:nvSpPr>
          <p:spPr>
            <a:xfrm rot="19435394" flipH="1">
              <a:off x="7103430" y="2591307"/>
              <a:ext cx="877841" cy="279357"/>
            </a:xfrm>
            <a:prstGeom prst="rect">
              <a:avLst/>
            </a:prstGeom>
          </p:spPr>
          <p:txBody>
            <a:bodyPr wrap="none" lIns="0" tIns="0" rIns="0" bIns="0" anchor="t" anchorCtr="0">
              <a:spAutoFit/>
            </a:bodyPr>
            <a:lstStyle>
              <a:lvl1pPr marL="0" indent="0" algn="ctr">
                <a:buNone/>
                <a:defRPr sz="1400" baseline="0">
                  <a:solidFill>
                    <a:schemeClr val="tx1">
                      <a:lumMod val="95000"/>
                      <a:lumOff val="5000"/>
                    </a:schemeClr>
                  </a:solidFill>
                </a:defRPr>
              </a:lvl1pPr>
              <a:lvl2pPr marL="457200" indent="0">
                <a:buNone/>
                <a:defRPr sz="1200"/>
              </a:lvl2pPr>
              <a:lvl3pPr marL="914400" indent="0">
                <a:buNone/>
                <a:defRPr sz="1000"/>
              </a:lvl3pPr>
              <a:lvl4pPr marL="1371600" indent="0">
                <a:buNone/>
                <a:defRPr sz="900"/>
              </a:lvl4pPr>
              <a:lvl5pPr marL="1828800" indent="0">
                <a:buNone/>
                <a:defRPr sz="900"/>
              </a:lvl5pPr>
              <a:lvl6pPr marL="2286000" indent="0">
                <a:buNone/>
                <a:defRPr sz="900"/>
              </a:lvl6pPr>
              <a:lvl7pPr marL="2743200" indent="0">
                <a:buNone/>
                <a:defRPr sz="900"/>
              </a:lvl7pPr>
              <a:lvl8pPr marL="3200400" indent="0">
                <a:buNone/>
                <a:defRPr sz="900"/>
              </a:lvl8pPr>
              <a:lvl9pPr marL="3657600" indent="0">
                <a:buNone/>
                <a:defRPr sz="900"/>
              </a:lvl9pPr>
            </a:lstStyle>
            <a:p>
              <a:pPr defTabSz="609585"/>
              <a:r>
                <a:rPr lang="id-ID" sz="1200" dirty="0">
                  <a:solidFill>
                    <a:prstClr val="white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Phase 2</a:t>
              </a:r>
              <a:endParaRPr lang="en-GB" sz="1200" dirty="0">
                <a:solidFill>
                  <a:prstClr val="white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55" name="Text Placeholder 3">
              <a:extLst>
                <a:ext uri="{FF2B5EF4-FFF2-40B4-BE49-F238E27FC236}">
                  <a16:creationId xmlns:a16="http://schemas.microsoft.com/office/drawing/2014/main" id="{052157FA-3672-4756-9F91-396B2B111825}"/>
                </a:ext>
              </a:extLst>
            </p:cNvPr>
            <p:cNvSpPr txBox="1">
              <a:spLocks/>
            </p:cNvSpPr>
            <p:nvPr/>
          </p:nvSpPr>
          <p:spPr>
            <a:xfrm rot="19435394" flipH="1">
              <a:off x="4257907" y="5077067"/>
              <a:ext cx="875418" cy="279357"/>
            </a:xfrm>
            <a:prstGeom prst="rect">
              <a:avLst/>
            </a:prstGeom>
          </p:spPr>
          <p:txBody>
            <a:bodyPr wrap="none" lIns="0" tIns="0" rIns="0" bIns="0" anchor="t" anchorCtr="0">
              <a:spAutoFit/>
            </a:bodyPr>
            <a:lstStyle>
              <a:lvl1pPr marL="0" indent="0" algn="ctr">
                <a:buNone/>
                <a:defRPr sz="1400" baseline="0">
                  <a:solidFill>
                    <a:schemeClr val="tx1">
                      <a:lumMod val="95000"/>
                      <a:lumOff val="5000"/>
                    </a:schemeClr>
                  </a:solidFill>
                </a:defRPr>
              </a:lvl1pPr>
              <a:lvl2pPr marL="457200" indent="0">
                <a:buNone/>
                <a:defRPr sz="1200"/>
              </a:lvl2pPr>
              <a:lvl3pPr marL="914400" indent="0">
                <a:buNone/>
                <a:defRPr sz="1000"/>
              </a:lvl3pPr>
              <a:lvl4pPr marL="1371600" indent="0">
                <a:buNone/>
                <a:defRPr sz="900"/>
              </a:lvl4pPr>
              <a:lvl5pPr marL="1828800" indent="0">
                <a:buNone/>
                <a:defRPr sz="900"/>
              </a:lvl5pPr>
              <a:lvl6pPr marL="2286000" indent="0">
                <a:buNone/>
                <a:defRPr sz="900"/>
              </a:lvl6pPr>
              <a:lvl7pPr marL="2743200" indent="0">
                <a:buNone/>
                <a:defRPr sz="900"/>
              </a:lvl7pPr>
              <a:lvl8pPr marL="3200400" indent="0">
                <a:buNone/>
                <a:defRPr sz="900"/>
              </a:lvl8pPr>
              <a:lvl9pPr marL="3657600" indent="0">
                <a:buNone/>
                <a:defRPr sz="900"/>
              </a:lvl9pPr>
            </a:lstStyle>
            <a:p>
              <a:pPr defTabSz="609585"/>
              <a:r>
                <a:rPr lang="id-ID" sz="1200" dirty="0">
                  <a:solidFill>
                    <a:prstClr val="white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Phase 3</a:t>
              </a:r>
              <a:endParaRPr lang="en-GB" sz="1200" dirty="0">
                <a:solidFill>
                  <a:prstClr val="white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56" name="Text Placeholder 3">
              <a:extLst>
                <a:ext uri="{FF2B5EF4-FFF2-40B4-BE49-F238E27FC236}">
                  <a16:creationId xmlns:a16="http://schemas.microsoft.com/office/drawing/2014/main" id="{74DA6A97-D713-42E0-BE08-8B9B60AD1411}"/>
                </a:ext>
              </a:extLst>
            </p:cNvPr>
            <p:cNvSpPr txBox="1">
              <a:spLocks/>
            </p:cNvSpPr>
            <p:nvPr/>
          </p:nvSpPr>
          <p:spPr>
            <a:xfrm rot="2164606">
              <a:off x="7009503" y="5046522"/>
              <a:ext cx="885118" cy="279357"/>
            </a:xfrm>
            <a:prstGeom prst="rect">
              <a:avLst/>
            </a:prstGeom>
          </p:spPr>
          <p:txBody>
            <a:bodyPr wrap="none" lIns="0" tIns="0" rIns="0" bIns="0" anchor="t" anchorCtr="0">
              <a:spAutoFit/>
            </a:bodyPr>
            <a:lstStyle>
              <a:lvl1pPr marL="0" indent="0" algn="ctr">
                <a:buNone/>
                <a:defRPr sz="1400" baseline="0">
                  <a:solidFill>
                    <a:schemeClr val="tx1">
                      <a:lumMod val="95000"/>
                      <a:lumOff val="5000"/>
                    </a:schemeClr>
                  </a:solidFill>
                </a:defRPr>
              </a:lvl1pPr>
              <a:lvl2pPr marL="457200" indent="0">
                <a:buNone/>
                <a:defRPr sz="1200"/>
              </a:lvl2pPr>
              <a:lvl3pPr marL="914400" indent="0">
                <a:buNone/>
                <a:defRPr sz="1000"/>
              </a:lvl3pPr>
              <a:lvl4pPr marL="1371600" indent="0">
                <a:buNone/>
                <a:defRPr sz="900"/>
              </a:lvl4pPr>
              <a:lvl5pPr marL="1828800" indent="0">
                <a:buNone/>
                <a:defRPr sz="900"/>
              </a:lvl5pPr>
              <a:lvl6pPr marL="2286000" indent="0">
                <a:buNone/>
                <a:defRPr sz="900"/>
              </a:lvl6pPr>
              <a:lvl7pPr marL="2743200" indent="0">
                <a:buNone/>
                <a:defRPr sz="900"/>
              </a:lvl7pPr>
              <a:lvl8pPr marL="3200400" indent="0">
                <a:buNone/>
                <a:defRPr sz="900"/>
              </a:lvl8pPr>
              <a:lvl9pPr marL="3657600" indent="0">
                <a:buNone/>
                <a:defRPr sz="900"/>
              </a:lvl9pPr>
            </a:lstStyle>
            <a:p>
              <a:pPr defTabSz="609585"/>
              <a:r>
                <a:rPr lang="id-ID" sz="1200" dirty="0">
                  <a:solidFill>
                    <a:prstClr val="white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Phase 4</a:t>
              </a:r>
              <a:endParaRPr lang="en-GB" sz="1200" dirty="0">
                <a:solidFill>
                  <a:prstClr val="white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grpSp>
          <p:nvGrpSpPr>
            <p:cNvPr id="57" name="组合 56">
              <a:extLst>
                <a:ext uri="{FF2B5EF4-FFF2-40B4-BE49-F238E27FC236}">
                  <a16:creationId xmlns:a16="http://schemas.microsoft.com/office/drawing/2014/main" id="{C5A830EE-1451-4F9E-866D-C216320731FF}"/>
                </a:ext>
              </a:extLst>
            </p:cNvPr>
            <p:cNvGrpSpPr/>
            <p:nvPr/>
          </p:nvGrpSpPr>
          <p:grpSpPr>
            <a:xfrm>
              <a:off x="5745618" y="3631691"/>
              <a:ext cx="710853" cy="711448"/>
              <a:chOff x="4309213" y="2723768"/>
              <a:chExt cx="533140" cy="533586"/>
            </a:xfrm>
          </p:grpSpPr>
          <p:sp>
            <p:nvSpPr>
              <p:cNvPr id="58" name="Oval 28">
                <a:extLst>
                  <a:ext uri="{FF2B5EF4-FFF2-40B4-BE49-F238E27FC236}">
                    <a16:creationId xmlns:a16="http://schemas.microsoft.com/office/drawing/2014/main" id="{AFA5B880-2742-4013-A1FD-6D1729DB90D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09213" y="2723768"/>
                <a:ext cx="533140" cy="533586"/>
              </a:xfrm>
              <a:prstGeom prst="ellipse">
                <a:avLst/>
              </a:prstGeom>
              <a:noFill/>
              <a:ln w="7620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09585"/>
                <a:endParaRPr lang="en-US" sz="1200" b="1" dirty="0">
                  <a:solidFill>
                    <a:prstClr val="white"/>
                  </a:solidFill>
                  <a:latin typeface="字魂105号-简雅黑" panose="00000500000000000000" pitchFamily="2" charset="-122"/>
                </a:endParaRPr>
              </a:p>
            </p:txBody>
          </p:sp>
          <p:sp>
            <p:nvSpPr>
              <p:cNvPr id="59" name="MH_Other_8">
                <a:extLst>
                  <a:ext uri="{FF2B5EF4-FFF2-40B4-BE49-F238E27FC236}">
                    <a16:creationId xmlns:a16="http://schemas.microsoft.com/office/drawing/2014/main" id="{C7BCA8A5-24DC-4FCA-B1D6-616A72A86BBD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"/>
                </p:custDataLst>
              </p:nvPr>
            </p:nvSpPr>
            <p:spPr bwMode="auto">
              <a:xfrm>
                <a:off x="4384834" y="2841964"/>
                <a:ext cx="406426" cy="297194"/>
              </a:xfrm>
              <a:custGeom>
                <a:avLst/>
                <a:gdLst>
                  <a:gd name="T0" fmla="*/ 0 w 75"/>
                  <a:gd name="T1" fmla="*/ 31 h 55"/>
                  <a:gd name="T2" fmla="*/ 13 w 75"/>
                  <a:gd name="T3" fmla="*/ 49 h 55"/>
                  <a:gd name="T4" fmla="*/ 75 w 75"/>
                  <a:gd name="T5" fmla="*/ 31 h 55"/>
                  <a:gd name="T6" fmla="*/ 70 w 75"/>
                  <a:gd name="T7" fmla="*/ 25 h 55"/>
                  <a:gd name="T8" fmla="*/ 42 w 75"/>
                  <a:gd name="T9" fmla="*/ 0 h 55"/>
                  <a:gd name="T10" fmla="*/ 9 w 75"/>
                  <a:gd name="T11" fmla="*/ 26 h 55"/>
                  <a:gd name="T12" fmla="*/ 0 w 75"/>
                  <a:gd name="T13" fmla="*/ 31 h 55"/>
                  <a:gd name="T14" fmla="*/ 64 w 75"/>
                  <a:gd name="T15" fmla="*/ 27 h 55"/>
                  <a:gd name="T16" fmla="*/ 12 w 75"/>
                  <a:gd name="T17" fmla="*/ 30 h 55"/>
                  <a:gd name="T18" fmla="*/ 12 w 75"/>
                  <a:gd name="T19" fmla="*/ 29 h 55"/>
                  <a:gd name="T20" fmla="*/ 17 w 75"/>
                  <a:gd name="T21" fmla="*/ 30 h 55"/>
                  <a:gd name="T22" fmla="*/ 52 w 75"/>
                  <a:gd name="T23" fmla="*/ 10 h 55"/>
                  <a:gd name="T24" fmla="*/ 22 w 75"/>
                  <a:gd name="T25" fmla="*/ 33 h 55"/>
                  <a:gd name="T26" fmla="*/ 63 w 75"/>
                  <a:gd name="T27" fmla="*/ 25 h 55"/>
                  <a:gd name="T28" fmla="*/ 64 w 75"/>
                  <a:gd name="T29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55">
                    <a:moveTo>
                      <a:pt x="0" y="31"/>
                    </a:moveTo>
                    <a:cubicBezTo>
                      <a:pt x="1" y="40"/>
                      <a:pt x="7" y="45"/>
                      <a:pt x="13" y="49"/>
                    </a:cubicBezTo>
                    <a:cubicBezTo>
                      <a:pt x="24" y="55"/>
                      <a:pt x="62" y="46"/>
                      <a:pt x="75" y="31"/>
                    </a:cubicBezTo>
                    <a:cubicBezTo>
                      <a:pt x="74" y="28"/>
                      <a:pt x="72" y="25"/>
                      <a:pt x="70" y="25"/>
                    </a:cubicBezTo>
                    <a:cubicBezTo>
                      <a:pt x="68" y="6"/>
                      <a:pt x="56" y="1"/>
                      <a:pt x="42" y="0"/>
                    </a:cubicBezTo>
                    <a:cubicBezTo>
                      <a:pt x="28" y="0"/>
                      <a:pt x="12" y="8"/>
                      <a:pt x="9" y="26"/>
                    </a:cubicBezTo>
                    <a:cubicBezTo>
                      <a:pt x="4" y="27"/>
                      <a:pt x="2" y="30"/>
                      <a:pt x="0" y="31"/>
                    </a:cubicBezTo>
                    <a:close/>
                    <a:moveTo>
                      <a:pt x="64" y="27"/>
                    </a:moveTo>
                    <a:cubicBezTo>
                      <a:pt x="49" y="39"/>
                      <a:pt x="20" y="46"/>
                      <a:pt x="12" y="30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15"/>
                      <a:pt x="30" y="4"/>
                      <a:pt x="52" y="10"/>
                    </a:cubicBezTo>
                    <a:cubicBezTo>
                      <a:pt x="33" y="9"/>
                      <a:pt x="23" y="18"/>
                      <a:pt x="22" y="33"/>
                    </a:cubicBezTo>
                    <a:cubicBezTo>
                      <a:pt x="35" y="38"/>
                      <a:pt x="53" y="33"/>
                      <a:pt x="63" y="25"/>
                    </a:cubicBezTo>
                    <a:cubicBezTo>
                      <a:pt x="63" y="26"/>
                      <a:pt x="63" y="26"/>
                      <a:pt x="64" y="27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/>
              <a:lstStyle/>
              <a:p>
                <a:pPr defTabSz="609585">
                  <a:defRPr/>
                </a:pPr>
                <a:endParaRPr lang="zh-CN" altLang="en-US" sz="1400" kern="0" dirty="0">
                  <a:solidFill>
                    <a:srgbClr val="000000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</p:grpSp>
      <p:sp>
        <p:nvSpPr>
          <p:cNvPr id="60" name="文本框 59">
            <a:extLst>
              <a:ext uri="{FF2B5EF4-FFF2-40B4-BE49-F238E27FC236}">
                <a16:creationId xmlns:a16="http://schemas.microsoft.com/office/drawing/2014/main" id="{CCF643C8-1A9C-442F-AE4E-31FFE579DAE6}"/>
              </a:ext>
            </a:extLst>
          </p:cNvPr>
          <p:cNvSpPr txBox="1"/>
          <p:nvPr/>
        </p:nvSpPr>
        <p:spPr>
          <a:xfrm>
            <a:off x="8000103" y="196882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4BB466C4-D7ED-4A75-8DF6-FC1D3BD916AC}"/>
              </a:ext>
            </a:extLst>
          </p:cNvPr>
          <p:cNvSpPr txBox="1"/>
          <p:nvPr/>
        </p:nvSpPr>
        <p:spPr>
          <a:xfrm>
            <a:off x="8077959" y="2359424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36B96698-957F-46B4-A9C0-A3281CCE0726}"/>
              </a:ext>
            </a:extLst>
          </p:cNvPr>
          <p:cNvSpPr txBox="1"/>
          <p:nvPr/>
        </p:nvSpPr>
        <p:spPr>
          <a:xfrm>
            <a:off x="8000103" y="4612858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1BD1AC53-9189-49C5-85F1-C17C042300DB}"/>
              </a:ext>
            </a:extLst>
          </p:cNvPr>
          <p:cNvSpPr txBox="1"/>
          <p:nvPr/>
        </p:nvSpPr>
        <p:spPr>
          <a:xfrm>
            <a:off x="8077959" y="5003456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5E9720EF-FB05-4B1F-85CA-A8B6DCEF6DA5}"/>
              </a:ext>
            </a:extLst>
          </p:cNvPr>
          <p:cNvSpPr txBox="1"/>
          <p:nvPr/>
        </p:nvSpPr>
        <p:spPr>
          <a:xfrm>
            <a:off x="2097969" y="196882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8887A876-B24E-4951-86E9-98AE48B6870C}"/>
              </a:ext>
            </a:extLst>
          </p:cNvPr>
          <p:cNvSpPr txBox="1"/>
          <p:nvPr/>
        </p:nvSpPr>
        <p:spPr>
          <a:xfrm>
            <a:off x="652124" y="2359424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23E6F56B-B2E7-499D-A519-962897AB577A}"/>
              </a:ext>
            </a:extLst>
          </p:cNvPr>
          <p:cNvSpPr txBox="1"/>
          <p:nvPr/>
        </p:nvSpPr>
        <p:spPr>
          <a:xfrm>
            <a:off x="2097969" y="4612858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912AFE2C-CCAE-44EA-9A05-7B52F7464EF0}"/>
              </a:ext>
            </a:extLst>
          </p:cNvPr>
          <p:cNvSpPr txBox="1"/>
          <p:nvPr/>
        </p:nvSpPr>
        <p:spPr>
          <a:xfrm>
            <a:off x="652124" y="5003456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688967771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7EAD1A3-796C-4B5C-A565-35264A7CB4B1}"/>
              </a:ext>
            </a:extLst>
          </p:cNvPr>
          <p:cNvSpPr/>
          <p:nvPr/>
        </p:nvSpPr>
        <p:spPr>
          <a:xfrm>
            <a:off x="0" y="0"/>
            <a:ext cx="12192000" cy="6884125"/>
          </a:xfrm>
          <a:custGeom>
            <a:avLst/>
            <a:gdLst>
              <a:gd name="connsiteX0" fmla="*/ 0 w 4223657"/>
              <a:gd name="connsiteY0" fmla="*/ 0 h 6858000"/>
              <a:gd name="connsiteX1" fmla="*/ 4223657 w 4223657"/>
              <a:gd name="connsiteY1" fmla="*/ 0 h 6858000"/>
              <a:gd name="connsiteX2" fmla="*/ 4223657 w 4223657"/>
              <a:gd name="connsiteY2" fmla="*/ 6858000 h 6858000"/>
              <a:gd name="connsiteX3" fmla="*/ 0 w 4223657"/>
              <a:gd name="connsiteY3" fmla="*/ 6858000 h 6858000"/>
              <a:gd name="connsiteX4" fmla="*/ 0 w 4223657"/>
              <a:gd name="connsiteY4" fmla="*/ 0 h 6858000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4223657 w 4223657"/>
              <a:gd name="connsiteY2" fmla="*/ 6875417 h 6875417"/>
              <a:gd name="connsiteX3" fmla="*/ 0 w 4223657"/>
              <a:gd name="connsiteY3" fmla="*/ 6875417 h 6875417"/>
              <a:gd name="connsiteX4" fmla="*/ 0 w 4223657"/>
              <a:gd name="connsiteY4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2360023 w 4223657"/>
              <a:gd name="connsiteY2" fmla="*/ 1828801 h 6875417"/>
              <a:gd name="connsiteX3" fmla="*/ 4223657 w 4223657"/>
              <a:gd name="connsiteY3" fmla="*/ 6875417 h 6875417"/>
              <a:gd name="connsiteX4" fmla="*/ 0 w 4223657"/>
              <a:gd name="connsiteY4" fmla="*/ 6875417 h 6875417"/>
              <a:gd name="connsiteX5" fmla="*/ 0 w 4223657"/>
              <a:gd name="connsiteY5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2360023 w 4223657"/>
              <a:gd name="connsiteY2" fmla="*/ 1828801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438400 w 4223657"/>
              <a:gd name="connsiteY3" fmla="*/ 2899955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438400 w 4223657"/>
              <a:gd name="connsiteY3" fmla="*/ 2899955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3196046 w 4223657"/>
              <a:gd name="connsiteY3" fmla="*/ 2917372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950720 w 4223657"/>
              <a:gd name="connsiteY2" fmla="*/ 1445624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255520 w 4223657"/>
              <a:gd name="connsiteY1" fmla="*/ 0 h 6875417"/>
              <a:gd name="connsiteX2" fmla="*/ 1950720 w 4223657"/>
              <a:gd name="connsiteY2" fmla="*/ 1445624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2899954 w 5404228"/>
              <a:gd name="connsiteY4" fmla="*/ 5120641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633229 w 5404228"/>
              <a:gd name="connsiteY4" fmla="*/ 4981304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926538 w 5404228"/>
              <a:gd name="connsiteY4" fmla="*/ 4981304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853211 w 5404228"/>
              <a:gd name="connsiteY4" fmla="*/ 4990012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307414 w 5404228"/>
              <a:gd name="connsiteY3" fmla="*/ 3082834 h 6901542"/>
              <a:gd name="connsiteX4" fmla="*/ 3853211 w 5404228"/>
              <a:gd name="connsiteY4" fmla="*/ 4990012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950720 w 5404228"/>
              <a:gd name="connsiteY2" fmla="*/ 1428207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855394 w 5404228"/>
              <a:gd name="connsiteY2" fmla="*/ 1915887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862727 w 5404228"/>
              <a:gd name="connsiteY2" fmla="*/ 1863635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04228" h="6884125">
                <a:moveTo>
                  <a:pt x="0" y="0"/>
                </a:moveTo>
                <a:lnTo>
                  <a:pt x="1793558" y="17417"/>
                </a:lnTo>
                <a:cubicBezTo>
                  <a:pt x="1927089" y="627017"/>
                  <a:pt x="1610418" y="1355635"/>
                  <a:pt x="1862727" y="1863635"/>
                </a:cubicBezTo>
                <a:cubicBezTo>
                  <a:pt x="2115036" y="2371635"/>
                  <a:pt x="2975667" y="2547257"/>
                  <a:pt x="3307414" y="3065417"/>
                </a:cubicBezTo>
                <a:cubicBezTo>
                  <a:pt x="3639161" y="3583577"/>
                  <a:pt x="3503417" y="4324532"/>
                  <a:pt x="3853211" y="4972595"/>
                </a:cubicBezTo>
                <a:lnTo>
                  <a:pt x="5404228" y="688412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4" name="矩形 3">
            <a:extLst>
              <a:ext uri="{FF2B5EF4-FFF2-40B4-BE49-F238E27FC236}">
                <a16:creationId xmlns:a16="http://schemas.microsoft.com/office/drawing/2014/main" id="{46337521-991F-4FDF-A369-B11DEE030B63}"/>
              </a:ext>
            </a:extLst>
          </p:cNvPr>
          <p:cNvSpPr/>
          <p:nvPr/>
        </p:nvSpPr>
        <p:spPr>
          <a:xfrm>
            <a:off x="-2778962" y="-7635"/>
            <a:ext cx="12156005" cy="2529454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A1456F58-BA06-466D-9E58-5F0A680C6C68}"/>
              </a:ext>
            </a:extLst>
          </p:cNvPr>
          <p:cNvGrpSpPr/>
          <p:nvPr/>
        </p:nvGrpSpPr>
        <p:grpSpPr>
          <a:xfrm>
            <a:off x="9398725" y="226827"/>
            <a:ext cx="2188192" cy="507832"/>
            <a:chOff x="8722113" y="226206"/>
            <a:chExt cx="3276451" cy="507832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DF46631E-C0B8-4364-B56D-279ABE1DA4E1}"/>
                </a:ext>
              </a:extLst>
            </p:cNvPr>
            <p:cNvSpPr txBox="1"/>
            <p:nvPr/>
          </p:nvSpPr>
          <p:spPr>
            <a:xfrm>
              <a:off x="8722113" y="226206"/>
              <a:ext cx="327645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0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YOUR LOGO</a:t>
              </a:r>
              <a:endParaRPr lang="zh-CN" altLang="en-US" sz="20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C6BA0EE5-6A00-43A7-980A-31AE32FE2778}"/>
                </a:ext>
              </a:extLst>
            </p:cNvPr>
            <p:cNvSpPr txBox="1"/>
            <p:nvPr/>
          </p:nvSpPr>
          <p:spPr>
            <a:xfrm>
              <a:off x="8748836" y="518594"/>
              <a:ext cx="319054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 COMPANY NAME</a:t>
              </a:r>
              <a:endPara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5E33F9FC-EAA6-4DE5-B597-504EBC750241}"/>
              </a:ext>
            </a:extLst>
          </p:cNvPr>
          <p:cNvGrpSpPr/>
          <p:nvPr/>
        </p:nvGrpSpPr>
        <p:grpSpPr>
          <a:xfrm>
            <a:off x="-2677275" y="-18817"/>
            <a:ext cx="11457379" cy="2474949"/>
            <a:chOff x="-2677275" y="-18817"/>
            <a:chExt cx="11457379" cy="2474949"/>
          </a:xfrm>
        </p:grpSpPr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3E59DDDC-A3B3-42E0-9B9F-6D56754E1C86}"/>
                </a:ext>
              </a:extLst>
            </p:cNvPr>
            <p:cNvGrpSpPr/>
            <p:nvPr/>
          </p:nvGrpSpPr>
          <p:grpSpPr>
            <a:xfrm>
              <a:off x="-2677275" y="-18817"/>
              <a:ext cx="11457379" cy="2474949"/>
              <a:chOff x="-30147" y="-13003"/>
              <a:chExt cx="8125303" cy="1755175"/>
            </a:xfrm>
            <a:effectLst>
              <a:outerShdw blurRad="50800" dist="38100" dir="5400000" sx="101000" sy="101000" algn="t" rotWithShape="0">
                <a:prstClr val="black">
                  <a:alpha val="20000"/>
                </a:prstClr>
              </a:outerShdw>
            </a:effectLst>
          </p:grpSpPr>
          <p:sp>
            <p:nvSpPr>
              <p:cNvPr id="46" name="矩形 3">
                <a:extLst>
                  <a:ext uri="{FF2B5EF4-FFF2-40B4-BE49-F238E27FC236}">
                    <a16:creationId xmlns:a16="http://schemas.microsoft.com/office/drawing/2014/main" id="{CF2D7722-1508-42EC-AB92-6CF2971455C6}"/>
                  </a:ext>
                </a:extLst>
              </p:cNvPr>
              <p:cNvSpPr/>
              <p:nvPr/>
            </p:nvSpPr>
            <p:spPr>
              <a:xfrm>
                <a:off x="0" y="-1"/>
                <a:ext cx="8069043" cy="1742173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blipFill dpi="0"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tile tx="0" ty="0" sx="50000" sy="50000" flip="none" algn="ctr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50" name="矩形 3">
                <a:extLst>
                  <a:ext uri="{FF2B5EF4-FFF2-40B4-BE49-F238E27FC236}">
                    <a16:creationId xmlns:a16="http://schemas.microsoft.com/office/drawing/2014/main" id="{12ED472D-BA67-4DAC-98BF-C36936D2CB40}"/>
                  </a:ext>
                </a:extLst>
              </p:cNvPr>
              <p:cNvSpPr/>
              <p:nvPr/>
            </p:nvSpPr>
            <p:spPr>
              <a:xfrm>
                <a:off x="-30147" y="-13003"/>
                <a:ext cx="8125303" cy="1754320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solidFill>
                <a:srgbClr val="D53352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BEE5D2C7-3A06-4D70-A944-030995BE2F43}"/>
                </a:ext>
              </a:extLst>
            </p:cNvPr>
            <p:cNvSpPr txBox="1"/>
            <p:nvPr/>
          </p:nvSpPr>
          <p:spPr>
            <a:xfrm>
              <a:off x="1298663" y="508515"/>
              <a:ext cx="338473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COMPANY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A40BC058-EFA7-42EB-AA3D-010AF7981C42}"/>
                </a:ext>
              </a:extLst>
            </p:cNvPr>
            <p:cNvSpPr txBox="1"/>
            <p:nvPr/>
          </p:nvSpPr>
          <p:spPr>
            <a:xfrm>
              <a:off x="1434935" y="1190534"/>
              <a:ext cx="214402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8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PROFILE</a:t>
              </a:r>
              <a:endParaRPr lang="zh-CN" altLang="en-US" sz="1800" dirty="0">
                <a:solidFill>
                  <a:schemeClr val="bg1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59DF4F6A-806B-45E0-B4C8-19145F5B208C}"/>
              </a:ext>
            </a:extLst>
          </p:cNvPr>
          <p:cNvSpPr txBox="1"/>
          <p:nvPr/>
        </p:nvSpPr>
        <p:spPr>
          <a:xfrm>
            <a:off x="1397277" y="4056255"/>
            <a:ext cx="546553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4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</a:t>
            </a:r>
            <a:endParaRPr lang="zh-CN" altLang="en-US" sz="4400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0E236A8-F8A8-44A4-BCBF-9846319100A0}"/>
              </a:ext>
            </a:extLst>
          </p:cNvPr>
          <p:cNvSpPr txBox="1"/>
          <p:nvPr/>
        </p:nvSpPr>
        <p:spPr>
          <a:xfrm>
            <a:off x="1499937" y="4771981"/>
            <a:ext cx="53516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4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Basic information of the enterprise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681F2E27-CDFC-41B3-8398-8AAB9209DD92}"/>
              </a:ext>
            </a:extLst>
          </p:cNvPr>
          <p:cNvSpPr txBox="1"/>
          <p:nvPr/>
        </p:nvSpPr>
        <p:spPr>
          <a:xfrm>
            <a:off x="1298663" y="2718787"/>
            <a:ext cx="153760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04</a:t>
            </a:r>
            <a:endParaRPr lang="zh-CN" altLang="en-US" sz="8800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C2A2AC0B-8F09-4CDE-B877-1F76B6EFE0DF}"/>
              </a:ext>
            </a:extLst>
          </p:cNvPr>
          <p:cNvSpPr txBox="1"/>
          <p:nvPr/>
        </p:nvSpPr>
        <p:spPr>
          <a:xfrm>
            <a:off x="1499937" y="5333822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D5F95EBB-4633-465A-852B-14795401BBB4}"/>
              </a:ext>
            </a:extLst>
          </p:cNvPr>
          <p:cNvSpPr txBox="1"/>
          <p:nvPr/>
        </p:nvSpPr>
        <p:spPr>
          <a:xfrm>
            <a:off x="1499937" y="5730821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2974EA66-CDE8-400F-940A-E5A68FB8671A}"/>
              </a:ext>
            </a:extLst>
          </p:cNvPr>
          <p:cNvSpPr txBox="1"/>
          <p:nvPr/>
        </p:nvSpPr>
        <p:spPr>
          <a:xfrm>
            <a:off x="3933397" y="5333822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4421BBC1-BD6C-4CB0-95CF-AB9608A5AAB0}"/>
              </a:ext>
            </a:extLst>
          </p:cNvPr>
          <p:cNvSpPr txBox="1"/>
          <p:nvPr/>
        </p:nvSpPr>
        <p:spPr>
          <a:xfrm>
            <a:off x="3933397" y="5730821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4A08A8-BB5F-4054-902F-48B81963685A}"/>
              </a:ext>
            </a:extLst>
          </p:cNvPr>
          <p:cNvSpPr txBox="1"/>
          <p:nvPr/>
        </p:nvSpPr>
        <p:spPr>
          <a:xfrm>
            <a:off x="2817801" y="3085002"/>
            <a:ext cx="32781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6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I</a:t>
            </a:r>
            <a:r>
              <a:rPr lang="en-US" altLang="zh-CN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ntroducing</a:t>
            </a:r>
            <a:endParaRPr lang="zh-CN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89880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4" grpId="0" animBg="1"/>
      <p:bldP spid="4" grpId="0"/>
      <p:bldP spid="5" grpId="0"/>
      <p:bldP spid="63" grpId="0"/>
      <p:bldP spid="64" grpId="0"/>
      <p:bldP spid="65" grpId="0"/>
      <p:bldP spid="66" grpId="0"/>
      <p:bldP spid="67" grpId="0"/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组合 60">
            <a:extLst>
              <a:ext uri="{FF2B5EF4-FFF2-40B4-BE49-F238E27FC236}">
                <a16:creationId xmlns:a16="http://schemas.microsoft.com/office/drawing/2014/main" id="{E90C8256-D95A-4273-9818-806D151461DE}"/>
              </a:ext>
            </a:extLst>
          </p:cNvPr>
          <p:cNvGrpSpPr/>
          <p:nvPr/>
        </p:nvGrpSpPr>
        <p:grpSpPr>
          <a:xfrm>
            <a:off x="0" y="0"/>
            <a:ext cx="6418217" cy="6884125"/>
            <a:chOff x="0" y="0"/>
            <a:chExt cx="6418217" cy="6884125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27EAD1A3-796C-4B5C-A565-35264A7CB4B1}"/>
                </a:ext>
              </a:extLst>
            </p:cNvPr>
            <p:cNvSpPr/>
            <p:nvPr/>
          </p:nvSpPr>
          <p:spPr>
            <a:xfrm>
              <a:off x="0" y="0"/>
              <a:ext cx="6418217" cy="6884125"/>
            </a:xfrm>
            <a:custGeom>
              <a:avLst/>
              <a:gdLst>
                <a:gd name="connsiteX0" fmla="*/ 0 w 4223657"/>
                <a:gd name="connsiteY0" fmla="*/ 0 h 6858000"/>
                <a:gd name="connsiteX1" fmla="*/ 4223657 w 4223657"/>
                <a:gd name="connsiteY1" fmla="*/ 0 h 6858000"/>
                <a:gd name="connsiteX2" fmla="*/ 4223657 w 4223657"/>
                <a:gd name="connsiteY2" fmla="*/ 6858000 h 6858000"/>
                <a:gd name="connsiteX3" fmla="*/ 0 w 4223657"/>
                <a:gd name="connsiteY3" fmla="*/ 6858000 h 6858000"/>
                <a:gd name="connsiteX4" fmla="*/ 0 w 4223657"/>
                <a:gd name="connsiteY4" fmla="*/ 0 h 6858000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4223657 w 4223657"/>
                <a:gd name="connsiteY2" fmla="*/ 6875417 h 6875417"/>
                <a:gd name="connsiteX3" fmla="*/ 0 w 4223657"/>
                <a:gd name="connsiteY3" fmla="*/ 6875417 h 6875417"/>
                <a:gd name="connsiteX4" fmla="*/ 0 w 4223657"/>
                <a:gd name="connsiteY4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2360023 w 4223657"/>
                <a:gd name="connsiteY2" fmla="*/ 1828801 h 6875417"/>
                <a:gd name="connsiteX3" fmla="*/ 4223657 w 4223657"/>
                <a:gd name="connsiteY3" fmla="*/ 6875417 h 6875417"/>
                <a:gd name="connsiteX4" fmla="*/ 0 w 4223657"/>
                <a:gd name="connsiteY4" fmla="*/ 6875417 h 6875417"/>
                <a:gd name="connsiteX5" fmla="*/ 0 w 4223657"/>
                <a:gd name="connsiteY5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2360023 w 4223657"/>
                <a:gd name="connsiteY2" fmla="*/ 1828801 h 6875417"/>
                <a:gd name="connsiteX3" fmla="*/ 2899954 w 4223657"/>
                <a:gd name="connsiteY3" fmla="*/ 5120641 h 6875417"/>
                <a:gd name="connsiteX4" fmla="*/ 4223657 w 4223657"/>
                <a:gd name="connsiteY4" fmla="*/ 6875417 h 6875417"/>
                <a:gd name="connsiteX5" fmla="*/ 0 w 4223657"/>
                <a:gd name="connsiteY5" fmla="*/ 6875417 h 6875417"/>
                <a:gd name="connsiteX6" fmla="*/ 0 w 4223657"/>
                <a:gd name="connsiteY6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776549 w 4223657"/>
                <a:gd name="connsiteY2" fmla="*/ 1837509 h 6875417"/>
                <a:gd name="connsiteX3" fmla="*/ 2899954 w 4223657"/>
                <a:gd name="connsiteY3" fmla="*/ 5120641 h 6875417"/>
                <a:gd name="connsiteX4" fmla="*/ 4223657 w 4223657"/>
                <a:gd name="connsiteY4" fmla="*/ 6875417 h 6875417"/>
                <a:gd name="connsiteX5" fmla="*/ 0 w 4223657"/>
                <a:gd name="connsiteY5" fmla="*/ 6875417 h 6875417"/>
                <a:gd name="connsiteX6" fmla="*/ 0 w 4223657"/>
                <a:gd name="connsiteY6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776549 w 4223657"/>
                <a:gd name="connsiteY2" fmla="*/ 1837509 h 6875417"/>
                <a:gd name="connsiteX3" fmla="*/ 2899954 w 4223657"/>
                <a:gd name="connsiteY3" fmla="*/ 5120641 h 6875417"/>
                <a:gd name="connsiteX4" fmla="*/ 4223657 w 4223657"/>
                <a:gd name="connsiteY4" fmla="*/ 6875417 h 6875417"/>
                <a:gd name="connsiteX5" fmla="*/ 0 w 4223657"/>
                <a:gd name="connsiteY5" fmla="*/ 6875417 h 6875417"/>
                <a:gd name="connsiteX6" fmla="*/ 0 w 4223657"/>
                <a:gd name="connsiteY6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776549 w 4223657"/>
                <a:gd name="connsiteY2" fmla="*/ 1837509 h 6875417"/>
                <a:gd name="connsiteX3" fmla="*/ 2899954 w 4223657"/>
                <a:gd name="connsiteY3" fmla="*/ 5120641 h 6875417"/>
                <a:gd name="connsiteX4" fmla="*/ 4223657 w 4223657"/>
                <a:gd name="connsiteY4" fmla="*/ 6875417 h 6875417"/>
                <a:gd name="connsiteX5" fmla="*/ 0 w 4223657"/>
                <a:gd name="connsiteY5" fmla="*/ 6875417 h 6875417"/>
                <a:gd name="connsiteX6" fmla="*/ 0 w 4223657"/>
                <a:gd name="connsiteY6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793966 w 4223657"/>
                <a:gd name="connsiteY2" fmla="*/ 1227909 h 6875417"/>
                <a:gd name="connsiteX3" fmla="*/ 2899954 w 4223657"/>
                <a:gd name="connsiteY3" fmla="*/ 5120641 h 6875417"/>
                <a:gd name="connsiteX4" fmla="*/ 4223657 w 4223657"/>
                <a:gd name="connsiteY4" fmla="*/ 6875417 h 6875417"/>
                <a:gd name="connsiteX5" fmla="*/ 0 w 4223657"/>
                <a:gd name="connsiteY5" fmla="*/ 6875417 h 6875417"/>
                <a:gd name="connsiteX6" fmla="*/ 0 w 4223657"/>
                <a:gd name="connsiteY6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793966 w 4223657"/>
                <a:gd name="connsiteY2" fmla="*/ 1227909 h 6875417"/>
                <a:gd name="connsiteX3" fmla="*/ 2438400 w 4223657"/>
                <a:gd name="connsiteY3" fmla="*/ 2899955 h 6875417"/>
                <a:gd name="connsiteX4" fmla="*/ 2899954 w 4223657"/>
                <a:gd name="connsiteY4" fmla="*/ 5120641 h 6875417"/>
                <a:gd name="connsiteX5" fmla="*/ 4223657 w 4223657"/>
                <a:gd name="connsiteY5" fmla="*/ 6875417 h 6875417"/>
                <a:gd name="connsiteX6" fmla="*/ 0 w 4223657"/>
                <a:gd name="connsiteY6" fmla="*/ 6875417 h 6875417"/>
                <a:gd name="connsiteX7" fmla="*/ 0 w 4223657"/>
                <a:gd name="connsiteY7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793966 w 4223657"/>
                <a:gd name="connsiteY2" fmla="*/ 1227909 h 6875417"/>
                <a:gd name="connsiteX3" fmla="*/ 2438400 w 4223657"/>
                <a:gd name="connsiteY3" fmla="*/ 2899955 h 6875417"/>
                <a:gd name="connsiteX4" fmla="*/ 2899954 w 4223657"/>
                <a:gd name="connsiteY4" fmla="*/ 5120641 h 6875417"/>
                <a:gd name="connsiteX5" fmla="*/ 4223657 w 4223657"/>
                <a:gd name="connsiteY5" fmla="*/ 6875417 h 6875417"/>
                <a:gd name="connsiteX6" fmla="*/ 0 w 4223657"/>
                <a:gd name="connsiteY6" fmla="*/ 6875417 h 6875417"/>
                <a:gd name="connsiteX7" fmla="*/ 0 w 4223657"/>
                <a:gd name="connsiteY7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793966 w 4223657"/>
                <a:gd name="connsiteY2" fmla="*/ 1227909 h 6875417"/>
                <a:gd name="connsiteX3" fmla="*/ 3196046 w 4223657"/>
                <a:gd name="connsiteY3" fmla="*/ 2917372 h 6875417"/>
                <a:gd name="connsiteX4" fmla="*/ 2899954 w 4223657"/>
                <a:gd name="connsiteY4" fmla="*/ 5120641 h 6875417"/>
                <a:gd name="connsiteX5" fmla="*/ 4223657 w 4223657"/>
                <a:gd name="connsiteY5" fmla="*/ 6875417 h 6875417"/>
                <a:gd name="connsiteX6" fmla="*/ 0 w 4223657"/>
                <a:gd name="connsiteY6" fmla="*/ 6875417 h 6875417"/>
                <a:gd name="connsiteX7" fmla="*/ 0 w 4223657"/>
                <a:gd name="connsiteY7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793966 w 4223657"/>
                <a:gd name="connsiteY2" fmla="*/ 1227909 h 6875417"/>
                <a:gd name="connsiteX3" fmla="*/ 3204755 w 4223657"/>
                <a:gd name="connsiteY3" fmla="*/ 3178629 h 6875417"/>
                <a:gd name="connsiteX4" fmla="*/ 2899954 w 4223657"/>
                <a:gd name="connsiteY4" fmla="*/ 5120641 h 6875417"/>
                <a:gd name="connsiteX5" fmla="*/ 4223657 w 4223657"/>
                <a:gd name="connsiteY5" fmla="*/ 6875417 h 6875417"/>
                <a:gd name="connsiteX6" fmla="*/ 0 w 4223657"/>
                <a:gd name="connsiteY6" fmla="*/ 6875417 h 6875417"/>
                <a:gd name="connsiteX7" fmla="*/ 0 w 4223657"/>
                <a:gd name="connsiteY7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811383 w 4223657"/>
                <a:gd name="connsiteY2" fmla="*/ 1489166 h 6875417"/>
                <a:gd name="connsiteX3" fmla="*/ 3204755 w 4223657"/>
                <a:gd name="connsiteY3" fmla="*/ 3178629 h 6875417"/>
                <a:gd name="connsiteX4" fmla="*/ 2899954 w 4223657"/>
                <a:gd name="connsiteY4" fmla="*/ 5120641 h 6875417"/>
                <a:gd name="connsiteX5" fmla="*/ 4223657 w 4223657"/>
                <a:gd name="connsiteY5" fmla="*/ 6875417 h 6875417"/>
                <a:gd name="connsiteX6" fmla="*/ 0 w 4223657"/>
                <a:gd name="connsiteY6" fmla="*/ 6875417 h 6875417"/>
                <a:gd name="connsiteX7" fmla="*/ 0 w 4223657"/>
                <a:gd name="connsiteY7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811383 w 4223657"/>
                <a:gd name="connsiteY2" fmla="*/ 1489166 h 6875417"/>
                <a:gd name="connsiteX3" fmla="*/ 3204755 w 4223657"/>
                <a:gd name="connsiteY3" fmla="*/ 3178629 h 6875417"/>
                <a:gd name="connsiteX4" fmla="*/ 2899954 w 4223657"/>
                <a:gd name="connsiteY4" fmla="*/ 5120641 h 6875417"/>
                <a:gd name="connsiteX5" fmla="*/ 4223657 w 4223657"/>
                <a:gd name="connsiteY5" fmla="*/ 6875417 h 6875417"/>
                <a:gd name="connsiteX6" fmla="*/ 0 w 4223657"/>
                <a:gd name="connsiteY6" fmla="*/ 6875417 h 6875417"/>
                <a:gd name="connsiteX7" fmla="*/ 0 w 4223657"/>
                <a:gd name="connsiteY7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811383 w 4223657"/>
                <a:gd name="connsiteY2" fmla="*/ 1489166 h 6875417"/>
                <a:gd name="connsiteX3" fmla="*/ 3204755 w 4223657"/>
                <a:gd name="connsiteY3" fmla="*/ 3178629 h 6875417"/>
                <a:gd name="connsiteX4" fmla="*/ 2899954 w 4223657"/>
                <a:gd name="connsiteY4" fmla="*/ 5120641 h 6875417"/>
                <a:gd name="connsiteX5" fmla="*/ 4223657 w 4223657"/>
                <a:gd name="connsiteY5" fmla="*/ 6875417 h 6875417"/>
                <a:gd name="connsiteX6" fmla="*/ 0 w 4223657"/>
                <a:gd name="connsiteY6" fmla="*/ 6875417 h 6875417"/>
                <a:gd name="connsiteX7" fmla="*/ 0 w 4223657"/>
                <a:gd name="connsiteY7" fmla="*/ 17417 h 6875417"/>
                <a:gd name="connsiteX0" fmla="*/ 0 w 4223657"/>
                <a:gd name="connsiteY0" fmla="*/ 17417 h 6875417"/>
                <a:gd name="connsiteX1" fmla="*/ 2725783 w 4223657"/>
                <a:gd name="connsiteY1" fmla="*/ 0 h 6875417"/>
                <a:gd name="connsiteX2" fmla="*/ 1950720 w 4223657"/>
                <a:gd name="connsiteY2" fmla="*/ 1445624 h 6875417"/>
                <a:gd name="connsiteX3" fmla="*/ 3204755 w 4223657"/>
                <a:gd name="connsiteY3" fmla="*/ 3178629 h 6875417"/>
                <a:gd name="connsiteX4" fmla="*/ 2899954 w 4223657"/>
                <a:gd name="connsiteY4" fmla="*/ 5120641 h 6875417"/>
                <a:gd name="connsiteX5" fmla="*/ 4223657 w 4223657"/>
                <a:gd name="connsiteY5" fmla="*/ 6875417 h 6875417"/>
                <a:gd name="connsiteX6" fmla="*/ 0 w 4223657"/>
                <a:gd name="connsiteY6" fmla="*/ 6875417 h 6875417"/>
                <a:gd name="connsiteX7" fmla="*/ 0 w 4223657"/>
                <a:gd name="connsiteY7" fmla="*/ 17417 h 6875417"/>
                <a:gd name="connsiteX0" fmla="*/ 0 w 4223657"/>
                <a:gd name="connsiteY0" fmla="*/ 17417 h 6875417"/>
                <a:gd name="connsiteX1" fmla="*/ 2255520 w 4223657"/>
                <a:gd name="connsiteY1" fmla="*/ 0 h 6875417"/>
                <a:gd name="connsiteX2" fmla="*/ 1950720 w 4223657"/>
                <a:gd name="connsiteY2" fmla="*/ 1445624 h 6875417"/>
                <a:gd name="connsiteX3" fmla="*/ 3204755 w 4223657"/>
                <a:gd name="connsiteY3" fmla="*/ 3178629 h 6875417"/>
                <a:gd name="connsiteX4" fmla="*/ 2899954 w 4223657"/>
                <a:gd name="connsiteY4" fmla="*/ 5120641 h 6875417"/>
                <a:gd name="connsiteX5" fmla="*/ 4223657 w 4223657"/>
                <a:gd name="connsiteY5" fmla="*/ 6875417 h 6875417"/>
                <a:gd name="connsiteX6" fmla="*/ 0 w 4223657"/>
                <a:gd name="connsiteY6" fmla="*/ 6875417 h 6875417"/>
                <a:gd name="connsiteX7" fmla="*/ 0 w 4223657"/>
                <a:gd name="connsiteY7" fmla="*/ 17417 h 6875417"/>
                <a:gd name="connsiteX0" fmla="*/ 0 w 5404228"/>
                <a:gd name="connsiteY0" fmla="*/ 17417 h 6901542"/>
                <a:gd name="connsiteX1" fmla="*/ 2255520 w 5404228"/>
                <a:gd name="connsiteY1" fmla="*/ 0 h 6901542"/>
                <a:gd name="connsiteX2" fmla="*/ 1950720 w 5404228"/>
                <a:gd name="connsiteY2" fmla="*/ 1445624 h 6901542"/>
                <a:gd name="connsiteX3" fmla="*/ 3204755 w 5404228"/>
                <a:gd name="connsiteY3" fmla="*/ 3178629 h 6901542"/>
                <a:gd name="connsiteX4" fmla="*/ 2899954 w 5404228"/>
                <a:gd name="connsiteY4" fmla="*/ 5120641 h 6901542"/>
                <a:gd name="connsiteX5" fmla="*/ 5404228 w 5404228"/>
                <a:gd name="connsiteY5" fmla="*/ 6901542 h 6901542"/>
                <a:gd name="connsiteX6" fmla="*/ 0 w 5404228"/>
                <a:gd name="connsiteY6" fmla="*/ 6875417 h 6901542"/>
                <a:gd name="connsiteX7" fmla="*/ 0 w 5404228"/>
                <a:gd name="connsiteY7" fmla="*/ 17417 h 6901542"/>
                <a:gd name="connsiteX0" fmla="*/ 0 w 5404228"/>
                <a:gd name="connsiteY0" fmla="*/ 17417 h 6901542"/>
                <a:gd name="connsiteX1" fmla="*/ 2255520 w 5404228"/>
                <a:gd name="connsiteY1" fmla="*/ 0 h 6901542"/>
                <a:gd name="connsiteX2" fmla="*/ 1950720 w 5404228"/>
                <a:gd name="connsiteY2" fmla="*/ 1445624 h 6901542"/>
                <a:gd name="connsiteX3" fmla="*/ 3204755 w 5404228"/>
                <a:gd name="connsiteY3" fmla="*/ 3178629 h 6901542"/>
                <a:gd name="connsiteX4" fmla="*/ 3633229 w 5404228"/>
                <a:gd name="connsiteY4" fmla="*/ 4981304 h 6901542"/>
                <a:gd name="connsiteX5" fmla="*/ 5404228 w 5404228"/>
                <a:gd name="connsiteY5" fmla="*/ 6901542 h 6901542"/>
                <a:gd name="connsiteX6" fmla="*/ 0 w 5404228"/>
                <a:gd name="connsiteY6" fmla="*/ 6875417 h 6901542"/>
                <a:gd name="connsiteX7" fmla="*/ 0 w 5404228"/>
                <a:gd name="connsiteY7" fmla="*/ 17417 h 6901542"/>
                <a:gd name="connsiteX0" fmla="*/ 0 w 5404228"/>
                <a:gd name="connsiteY0" fmla="*/ 17417 h 6901542"/>
                <a:gd name="connsiteX1" fmla="*/ 2255520 w 5404228"/>
                <a:gd name="connsiteY1" fmla="*/ 0 h 6901542"/>
                <a:gd name="connsiteX2" fmla="*/ 1950720 w 5404228"/>
                <a:gd name="connsiteY2" fmla="*/ 1445624 h 6901542"/>
                <a:gd name="connsiteX3" fmla="*/ 3204755 w 5404228"/>
                <a:gd name="connsiteY3" fmla="*/ 3178629 h 6901542"/>
                <a:gd name="connsiteX4" fmla="*/ 3926538 w 5404228"/>
                <a:gd name="connsiteY4" fmla="*/ 4981304 h 6901542"/>
                <a:gd name="connsiteX5" fmla="*/ 5404228 w 5404228"/>
                <a:gd name="connsiteY5" fmla="*/ 6901542 h 6901542"/>
                <a:gd name="connsiteX6" fmla="*/ 0 w 5404228"/>
                <a:gd name="connsiteY6" fmla="*/ 6875417 h 6901542"/>
                <a:gd name="connsiteX7" fmla="*/ 0 w 5404228"/>
                <a:gd name="connsiteY7" fmla="*/ 17417 h 6901542"/>
                <a:gd name="connsiteX0" fmla="*/ 0 w 5404228"/>
                <a:gd name="connsiteY0" fmla="*/ 17417 h 6901542"/>
                <a:gd name="connsiteX1" fmla="*/ 2255520 w 5404228"/>
                <a:gd name="connsiteY1" fmla="*/ 0 h 6901542"/>
                <a:gd name="connsiteX2" fmla="*/ 1950720 w 5404228"/>
                <a:gd name="connsiteY2" fmla="*/ 1445624 h 6901542"/>
                <a:gd name="connsiteX3" fmla="*/ 3204755 w 5404228"/>
                <a:gd name="connsiteY3" fmla="*/ 3178629 h 6901542"/>
                <a:gd name="connsiteX4" fmla="*/ 3853211 w 5404228"/>
                <a:gd name="connsiteY4" fmla="*/ 4990012 h 6901542"/>
                <a:gd name="connsiteX5" fmla="*/ 5404228 w 5404228"/>
                <a:gd name="connsiteY5" fmla="*/ 6901542 h 6901542"/>
                <a:gd name="connsiteX6" fmla="*/ 0 w 5404228"/>
                <a:gd name="connsiteY6" fmla="*/ 6875417 h 6901542"/>
                <a:gd name="connsiteX7" fmla="*/ 0 w 5404228"/>
                <a:gd name="connsiteY7" fmla="*/ 17417 h 6901542"/>
                <a:gd name="connsiteX0" fmla="*/ 0 w 5404228"/>
                <a:gd name="connsiteY0" fmla="*/ 17417 h 6901542"/>
                <a:gd name="connsiteX1" fmla="*/ 2255520 w 5404228"/>
                <a:gd name="connsiteY1" fmla="*/ 0 h 6901542"/>
                <a:gd name="connsiteX2" fmla="*/ 1950720 w 5404228"/>
                <a:gd name="connsiteY2" fmla="*/ 1445624 h 6901542"/>
                <a:gd name="connsiteX3" fmla="*/ 3307414 w 5404228"/>
                <a:gd name="connsiteY3" fmla="*/ 3082834 h 6901542"/>
                <a:gd name="connsiteX4" fmla="*/ 3853211 w 5404228"/>
                <a:gd name="connsiteY4" fmla="*/ 4990012 h 6901542"/>
                <a:gd name="connsiteX5" fmla="*/ 5404228 w 5404228"/>
                <a:gd name="connsiteY5" fmla="*/ 6901542 h 6901542"/>
                <a:gd name="connsiteX6" fmla="*/ 0 w 5404228"/>
                <a:gd name="connsiteY6" fmla="*/ 6875417 h 6901542"/>
                <a:gd name="connsiteX7" fmla="*/ 0 w 5404228"/>
                <a:gd name="connsiteY7" fmla="*/ 17417 h 6901542"/>
                <a:gd name="connsiteX0" fmla="*/ 0 w 5404228"/>
                <a:gd name="connsiteY0" fmla="*/ 0 h 6884125"/>
                <a:gd name="connsiteX1" fmla="*/ 1793558 w 5404228"/>
                <a:gd name="connsiteY1" fmla="*/ 17417 h 6884125"/>
                <a:gd name="connsiteX2" fmla="*/ 1950720 w 5404228"/>
                <a:gd name="connsiteY2" fmla="*/ 1428207 h 6884125"/>
                <a:gd name="connsiteX3" fmla="*/ 3307414 w 5404228"/>
                <a:gd name="connsiteY3" fmla="*/ 3065417 h 6884125"/>
                <a:gd name="connsiteX4" fmla="*/ 3853211 w 5404228"/>
                <a:gd name="connsiteY4" fmla="*/ 4972595 h 6884125"/>
                <a:gd name="connsiteX5" fmla="*/ 5404228 w 5404228"/>
                <a:gd name="connsiteY5" fmla="*/ 6884125 h 6884125"/>
                <a:gd name="connsiteX6" fmla="*/ 0 w 5404228"/>
                <a:gd name="connsiteY6" fmla="*/ 6858000 h 6884125"/>
                <a:gd name="connsiteX7" fmla="*/ 0 w 5404228"/>
                <a:gd name="connsiteY7" fmla="*/ 0 h 6884125"/>
                <a:gd name="connsiteX0" fmla="*/ 0 w 5404228"/>
                <a:gd name="connsiteY0" fmla="*/ 0 h 6884125"/>
                <a:gd name="connsiteX1" fmla="*/ 1793558 w 5404228"/>
                <a:gd name="connsiteY1" fmla="*/ 17417 h 6884125"/>
                <a:gd name="connsiteX2" fmla="*/ 1855394 w 5404228"/>
                <a:gd name="connsiteY2" fmla="*/ 1915887 h 6884125"/>
                <a:gd name="connsiteX3" fmla="*/ 3307414 w 5404228"/>
                <a:gd name="connsiteY3" fmla="*/ 3065417 h 6884125"/>
                <a:gd name="connsiteX4" fmla="*/ 3853211 w 5404228"/>
                <a:gd name="connsiteY4" fmla="*/ 4972595 h 6884125"/>
                <a:gd name="connsiteX5" fmla="*/ 5404228 w 5404228"/>
                <a:gd name="connsiteY5" fmla="*/ 6884125 h 6884125"/>
                <a:gd name="connsiteX6" fmla="*/ 0 w 5404228"/>
                <a:gd name="connsiteY6" fmla="*/ 6858000 h 6884125"/>
                <a:gd name="connsiteX7" fmla="*/ 0 w 5404228"/>
                <a:gd name="connsiteY7" fmla="*/ 0 h 6884125"/>
                <a:gd name="connsiteX0" fmla="*/ 0 w 5404228"/>
                <a:gd name="connsiteY0" fmla="*/ 0 h 6884125"/>
                <a:gd name="connsiteX1" fmla="*/ 1793558 w 5404228"/>
                <a:gd name="connsiteY1" fmla="*/ 17417 h 6884125"/>
                <a:gd name="connsiteX2" fmla="*/ 1862727 w 5404228"/>
                <a:gd name="connsiteY2" fmla="*/ 1863635 h 6884125"/>
                <a:gd name="connsiteX3" fmla="*/ 3307414 w 5404228"/>
                <a:gd name="connsiteY3" fmla="*/ 3065417 h 6884125"/>
                <a:gd name="connsiteX4" fmla="*/ 3853211 w 5404228"/>
                <a:gd name="connsiteY4" fmla="*/ 4972595 h 6884125"/>
                <a:gd name="connsiteX5" fmla="*/ 5404228 w 5404228"/>
                <a:gd name="connsiteY5" fmla="*/ 6884125 h 6884125"/>
                <a:gd name="connsiteX6" fmla="*/ 0 w 5404228"/>
                <a:gd name="connsiteY6" fmla="*/ 6858000 h 6884125"/>
                <a:gd name="connsiteX7" fmla="*/ 0 w 5404228"/>
                <a:gd name="connsiteY7" fmla="*/ 0 h 688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4228" h="6884125">
                  <a:moveTo>
                    <a:pt x="0" y="0"/>
                  </a:moveTo>
                  <a:lnTo>
                    <a:pt x="1793558" y="17417"/>
                  </a:lnTo>
                  <a:cubicBezTo>
                    <a:pt x="1927089" y="627017"/>
                    <a:pt x="1610418" y="1355635"/>
                    <a:pt x="1862727" y="1863635"/>
                  </a:cubicBezTo>
                  <a:cubicBezTo>
                    <a:pt x="2115036" y="2371635"/>
                    <a:pt x="2975667" y="2547257"/>
                    <a:pt x="3307414" y="3065417"/>
                  </a:cubicBezTo>
                  <a:cubicBezTo>
                    <a:pt x="3639161" y="3583577"/>
                    <a:pt x="3503417" y="4324532"/>
                    <a:pt x="3853211" y="4972595"/>
                  </a:cubicBezTo>
                  <a:lnTo>
                    <a:pt x="5404228" y="6884125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1BE8F3D4-5CF8-4687-86F3-C88529C8916A}"/>
                </a:ext>
              </a:extLst>
            </p:cNvPr>
            <p:cNvSpPr txBox="1"/>
            <p:nvPr/>
          </p:nvSpPr>
          <p:spPr>
            <a:xfrm rot="16200000">
              <a:off x="-733267" y="1587926"/>
              <a:ext cx="315308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60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I</a:t>
              </a:r>
              <a:r>
                <a:rPr lang="en-US" altLang="zh-CN" sz="40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ntroducing</a:t>
              </a:r>
              <a:endParaRPr lang="zh-CN" altLang="en-US" sz="40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sp>
        <p:nvSpPr>
          <p:cNvPr id="13" name="矩形 3">
            <a:extLst>
              <a:ext uri="{FF2B5EF4-FFF2-40B4-BE49-F238E27FC236}">
                <a16:creationId xmlns:a16="http://schemas.microsoft.com/office/drawing/2014/main" id="{98A3D48C-5A3B-4D66-AB6B-E33F2D7D2C5A}"/>
              </a:ext>
            </a:extLst>
          </p:cNvPr>
          <p:cNvSpPr/>
          <p:nvPr/>
        </p:nvSpPr>
        <p:spPr>
          <a:xfrm flipV="1">
            <a:off x="-1105988" y="5255010"/>
            <a:ext cx="9023616" cy="1602665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BE16F4E2-5F87-4ADD-900D-89F2BACA9282}"/>
              </a:ext>
            </a:extLst>
          </p:cNvPr>
          <p:cNvGrpSpPr/>
          <p:nvPr/>
        </p:nvGrpSpPr>
        <p:grpSpPr>
          <a:xfrm flipV="1">
            <a:off x="-1105988" y="5376075"/>
            <a:ext cx="8297114" cy="1481925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5" name="矩形 3">
              <a:extLst>
                <a:ext uri="{FF2B5EF4-FFF2-40B4-BE49-F238E27FC236}">
                  <a16:creationId xmlns:a16="http://schemas.microsoft.com/office/drawing/2014/main" id="{6CA2459C-F589-490C-AB3A-6A14DBB367EE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BDCE5F76-F549-4BF9-B0E1-52DD6F9CFF3F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E611BB23-EA79-4DE8-95E6-00368B47DE1D}"/>
              </a:ext>
            </a:extLst>
          </p:cNvPr>
          <p:cNvGrpSpPr/>
          <p:nvPr/>
        </p:nvGrpSpPr>
        <p:grpSpPr>
          <a:xfrm>
            <a:off x="9398725" y="226827"/>
            <a:ext cx="2188192" cy="507832"/>
            <a:chOff x="8722113" y="226206"/>
            <a:chExt cx="3276451" cy="507832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01712D13-2122-4F9B-BEC8-A753ECE70FB0}"/>
                </a:ext>
              </a:extLst>
            </p:cNvPr>
            <p:cNvSpPr txBox="1"/>
            <p:nvPr/>
          </p:nvSpPr>
          <p:spPr>
            <a:xfrm>
              <a:off x="8722113" y="226206"/>
              <a:ext cx="327645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0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YOUR LOGO</a:t>
              </a:r>
              <a:endParaRPr lang="zh-CN" altLang="en-US" sz="20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9BF68085-0EA9-43BD-81BD-FD3460A6297F}"/>
                </a:ext>
              </a:extLst>
            </p:cNvPr>
            <p:cNvSpPr txBox="1"/>
            <p:nvPr/>
          </p:nvSpPr>
          <p:spPr>
            <a:xfrm>
              <a:off x="8748836" y="518594"/>
              <a:ext cx="319054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 COMPANY NAME</a:t>
              </a:r>
              <a:endPara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A636FAC-A91D-4CD3-947D-94BE9239BC2A}"/>
              </a:ext>
            </a:extLst>
          </p:cNvPr>
          <p:cNvGrpSpPr/>
          <p:nvPr/>
        </p:nvGrpSpPr>
        <p:grpSpPr>
          <a:xfrm>
            <a:off x="6341431" y="1876670"/>
            <a:ext cx="4117563" cy="707886"/>
            <a:chOff x="6437226" y="1876670"/>
            <a:chExt cx="4117563" cy="707886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6B30D021-1A10-4AD7-B071-A0E4732D9E50}"/>
                </a:ext>
              </a:extLst>
            </p:cNvPr>
            <p:cNvSpPr txBox="1"/>
            <p:nvPr/>
          </p:nvSpPr>
          <p:spPr>
            <a:xfrm>
              <a:off x="6437226" y="1876670"/>
              <a:ext cx="77938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01</a:t>
              </a:r>
              <a:endPara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1B5E1835-D748-41C7-A8F9-D129D3F3394C}"/>
                </a:ext>
              </a:extLst>
            </p:cNvPr>
            <p:cNvSpPr txBox="1"/>
            <p:nvPr/>
          </p:nvSpPr>
          <p:spPr>
            <a:xfrm>
              <a:off x="7398571" y="1916088"/>
              <a:ext cx="315621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89407B68-3ED8-4648-BEB7-85080FB299E7}"/>
                </a:ext>
              </a:extLst>
            </p:cNvPr>
            <p:cNvSpPr txBox="1"/>
            <p:nvPr/>
          </p:nvSpPr>
          <p:spPr>
            <a:xfrm>
              <a:off x="7432233" y="2256399"/>
              <a:ext cx="3101712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zh-CN" alt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Basic information of the enterprise</a:t>
              </a:r>
            </a:p>
          </p:txBody>
        </p: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7640B369-836B-4F7C-B6F3-FB96F7B37D4B}"/>
                </a:ext>
              </a:extLst>
            </p:cNvPr>
            <p:cNvCxnSpPr>
              <a:cxnSpLocks/>
            </p:cNvCxnSpPr>
            <p:nvPr/>
          </p:nvCxnSpPr>
          <p:spPr>
            <a:xfrm>
              <a:off x="7282610" y="1995155"/>
              <a:ext cx="0" cy="525519"/>
            </a:xfrm>
            <a:prstGeom prst="line">
              <a:avLst/>
            </a:prstGeom>
            <a:ln w="41275">
              <a:solidFill>
                <a:srgbClr val="D5335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F0B3845A-C6B1-46CC-BD6F-A77C514208DF}"/>
              </a:ext>
            </a:extLst>
          </p:cNvPr>
          <p:cNvGrpSpPr/>
          <p:nvPr/>
        </p:nvGrpSpPr>
        <p:grpSpPr>
          <a:xfrm>
            <a:off x="6341431" y="2851866"/>
            <a:ext cx="4117563" cy="712165"/>
            <a:chOff x="6437226" y="2851866"/>
            <a:chExt cx="4117563" cy="712165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AD4AA452-1328-4AD8-9D8A-DD22A1DDC1EC}"/>
                </a:ext>
              </a:extLst>
            </p:cNvPr>
            <p:cNvSpPr txBox="1"/>
            <p:nvPr/>
          </p:nvSpPr>
          <p:spPr>
            <a:xfrm>
              <a:off x="6437226" y="2851866"/>
              <a:ext cx="77938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02</a:t>
              </a:r>
              <a:endPara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0F80E60E-A6A2-402A-BD9C-3DB7581BF6DF}"/>
                </a:ext>
              </a:extLst>
            </p:cNvPr>
            <p:cNvSpPr txBox="1"/>
            <p:nvPr/>
          </p:nvSpPr>
          <p:spPr>
            <a:xfrm>
              <a:off x="7398571" y="2928537"/>
              <a:ext cx="315621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403B218E-EC63-473B-9050-B57D78BCE70D}"/>
                </a:ext>
              </a:extLst>
            </p:cNvPr>
            <p:cNvSpPr txBox="1"/>
            <p:nvPr/>
          </p:nvSpPr>
          <p:spPr>
            <a:xfrm>
              <a:off x="7432233" y="3287032"/>
              <a:ext cx="3101712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zh-CN" alt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Introduction to the internal structure</a:t>
              </a:r>
            </a:p>
          </p:txBody>
        </p:sp>
        <p:cxnSp>
          <p:nvCxnSpPr>
            <p:cNvPr id="47" name="直接连接符 46">
              <a:extLst>
                <a:ext uri="{FF2B5EF4-FFF2-40B4-BE49-F238E27FC236}">
                  <a16:creationId xmlns:a16="http://schemas.microsoft.com/office/drawing/2014/main" id="{3D19A674-803C-4457-8D5A-25FBD5CED9EB}"/>
                </a:ext>
              </a:extLst>
            </p:cNvPr>
            <p:cNvCxnSpPr>
              <a:cxnSpLocks/>
            </p:cNvCxnSpPr>
            <p:nvPr/>
          </p:nvCxnSpPr>
          <p:spPr>
            <a:xfrm>
              <a:off x="7282610" y="3008750"/>
              <a:ext cx="0" cy="525519"/>
            </a:xfrm>
            <a:prstGeom prst="line">
              <a:avLst/>
            </a:prstGeom>
            <a:ln w="41275">
              <a:solidFill>
                <a:srgbClr val="D5335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CED00797-22D3-4623-8199-D30E8A7A758B}"/>
              </a:ext>
            </a:extLst>
          </p:cNvPr>
          <p:cNvGrpSpPr/>
          <p:nvPr/>
        </p:nvGrpSpPr>
        <p:grpSpPr>
          <a:xfrm>
            <a:off x="6341431" y="3796374"/>
            <a:ext cx="4117563" cy="707886"/>
            <a:chOff x="6437226" y="3796374"/>
            <a:chExt cx="4117563" cy="707886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7EF49AF5-F93F-4C56-89EC-02806D1350E4}"/>
                </a:ext>
              </a:extLst>
            </p:cNvPr>
            <p:cNvSpPr txBox="1"/>
            <p:nvPr/>
          </p:nvSpPr>
          <p:spPr>
            <a:xfrm>
              <a:off x="7398571" y="3885029"/>
              <a:ext cx="315621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A9E12E30-9CD0-446F-B234-D754C33F4CAC}"/>
                </a:ext>
              </a:extLst>
            </p:cNvPr>
            <p:cNvSpPr txBox="1"/>
            <p:nvPr/>
          </p:nvSpPr>
          <p:spPr>
            <a:xfrm>
              <a:off x="7432233" y="4226918"/>
              <a:ext cx="3101712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zh-CN" alt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Introduction of product distribution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EB59DDC5-E88E-4111-BB5F-22823F57BCA1}"/>
                </a:ext>
              </a:extLst>
            </p:cNvPr>
            <p:cNvSpPr txBox="1"/>
            <p:nvPr/>
          </p:nvSpPr>
          <p:spPr>
            <a:xfrm>
              <a:off x="6437226" y="3796374"/>
              <a:ext cx="77296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03</a:t>
              </a:r>
              <a:endPara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id="{89534A3A-9209-401D-B353-EACFC7332E02}"/>
                </a:ext>
              </a:extLst>
            </p:cNvPr>
            <p:cNvCxnSpPr>
              <a:cxnSpLocks/>
            </p:cNvCxnSpPr>
            <p:nvPr/>
          </p:nvCxnSpPr>
          <p:spPr>
            <a:xfrm>
              <a:off x="7282610" y="3943710"/>
              <a:ext cx="0" cy="525519"/>
            </a:xfrm>
            <a:prstGeom prst="line">
              <a:avLst/>
            </a:prstGeom>
            <a:ln w="41275">
              <a:solidFill>
                <a:srgbClr val="D5335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ECEBDA39-DF01-4451-90CC-2FD41DCDDB65}"/>
              </a:ext>
            </a:extLst>
          </p:cNvPr>
          <p:cNvGrpSpPr/>
          <p:nvPr/>
        </p:nvGrpSpPr>
        <p:grpSpPr>
          <a:xfrm>
            <a:off x="6341431" y="4771571"/>
            <a:ext cx="4138401" cy="707886"/>
            <a:chOff x="6437226" y="4771571"/>
            <a:chExt cx="4138401" cy="707886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C67C809E-5B4C-4FA3-A133-E70208FC4E50}"/>
                </a:ext>
              </a:extLst>
            </p:cNvPr>
            <p:cNvSpPr txBox="1"/>
            <p:nvPr/>
          </p:nvSpPr>
          <p:spPr>
            <a:xfrm>
              <a:off x="7419409" y="4850054"/>
              <a:ext cx="315621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Add title text</a:t>
              </a:r>
              <a:endPara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C2F00005-2F9C-49BA-91F3-893263A35C5A}"/>
                </a:ext>
              </a:extLst>
            </p:cNvPr>
            <p:cNvSpPr txBox="1"/>
            <p:nvPr/>
          </p:nvSpPr>
          <p:spPr>
            <a:xfrm>
              <a:off x="7453071" y="5202115"/>
              <a:ext cx="3101712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zh-CN" alt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Introduction to enterprise staff culture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08AE40B1-0F69-4CCE-A078-D8C3F87A29DC}"/>
                </a:ext>
              </a:extLst>
            </p:cNvPr>
            <p:cNvSpPr txBox="1"/>
            <p:nvPr/>
          </p:nvSpPr>
          <p:spPr>
            <a:xfrm>
              <a:off x="6437226" y="4771571"/>
              <a:ext cx="79861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04</a:t>
              </a:r>
              <a:endParaRPr lang="zh-CN" alt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id="{8C1DA985-5FD3-496C-9A4D-896E2D22FDD0}"/>
                </a:ext>
              </a:extLst>
            </p:cNvPr>
            <p:cNvCxnSpPr>
              <a:cxnSpLocks/>
            </p:cNvCxnSpPr>
            <p:nvPr/>
          </p:nvCxnSpPr>
          <p:spPr>
            <a:xfrm>
              <a:off x="7282610" y="4923994"/>
              <a:ext cx="0" cy="525519"/>
            </a:xfrm>
            <a:prstGeom prst="line">
              <a:avLst/>
            </a:prstGeom>
            <a:ln w="41275">
              <a:solidFill>
                <a:srgbClr val="D5335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D343B2F6-4C79-4655-8A3B-691B5EDA3638}"/>
              </a:ext>
            </a:extLst>
          </p:cNvPr>
          <p:cNvSpPr txBox="1"/>
          <p:nvPr/>
        </p:nvSpPr>
        <p:spPr>
          <a:xfrm>
            <a:off x="2907688" y="734659"/>
            <a:ext cx="353029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CONTENTS</a:t>
            </a:r>
          </a:p>
        </p:txBody>
      </p:sp>
    </p:spTree>
    <p:extLst>
      <p:ext uri="{BB962C8B-B14F-4D97-AF65-F5344CB8AC3E}">
        <p14:creationId xmlns:p14="http://schemas.microsoft.com/office/powerpoint/2010/main" val="2363646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191057" cy="830997"/>
            <a:chOff x="281198" y="341316"/>
            <a:chExt cx="4191057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392482"/>
              <a:ext cx="3631994" cy="710097"/>
              <a:chOff x="1000374" y="421057"/>
              <a:chExt cx="3631994" cy="710097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21057"/>
                <a:ext cx="363199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854155"/>
                <a:ext cx="3512058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aphicFrame>
        <p:nvGraphicFramePr>
          <p:cNvPr id="18" name="图表 17">
            <a:extLst>
              <a:ext uri="{FF2B5EF4-FFF2-40B4-BE49-F238E27FC236}">
                <a16:creationId xmlns:a16="http://schemas.microsoft.com/office/drawing/2014/main" id="{1C0DAEB7-7569-4505-804E-C637E9FD7A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1080500"/>
              </p:ext>
            </p:extLst>
          </p:nvPr>
        </p:nvGraphicFramePr>
        <p:xfrm>
          <a:off x="-558351" y="3637254"/>
          <a:ext cx="11093711" cy="2828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文本框 18">
            <a:extLst>
              <a:ext uri="{FF2B5EF4-FFF2-40B4-BE49-F238E27FC236}">
                <a16:creationId xmlns:a16="http://schemas.microsoft.com/office/drawing/2014/main" id="{2DBD81D1-73FD-432B-B06C-D598E069A980}"/>
              </a:ext>
            </a:extLst>
          </p:cNvPr>
          <p:cNvSpPr txBox="1"/>
          <p:nvPr/>
        </p:nvSpPr>
        <p:spPr>
          <a:xfrm>
            <a:off x="6399903" y="182341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E3B68825-4FAA-4D29-AADF-9A0C3F1D4593}"/>
              </a:ext>
            </a:extLst>
          </p:cNvPr>
          <p:cNvSpPr txBox="1"/>
          <p:nvPr/>
        </p:nvSpPr>
        <p:spPr>
          <a:xfrm>
            <a:off x="6477759" y="2214014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7F3535BA-501E-4687-BA35-98255E6FC1F0}"/>
              </a:ext>
            </a:extLst>
          </p:cNvPr>
          <p:cNvSpPr txBox="1"/>
          <p:nvPr/>
        </p:nvSpPr>
        <p:spPr>
          <a:xfrm>
            <a:off x="1106708" y="182341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511B7166-0F82-4F00-8AA5-FFDCFD0C2F16}"/>
              </a:ext>
            </a:extLst>
          </p:cNvPr>
          <p:cNvSpPr txBox="1"/>
          <p:nvPr/>
        </p:nvSpPr>
        <p:spPr>
          <a:xfrm>
            <a:off x="1184564" y="2214014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55702325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Graphic spid="18" grpId="0">
        <p:bldAsOne/>
      </p:bldGraphic>
      <p:bldP spid="19" grpId="0"/>
      <p:bldP spid="20" grpId="0"/>
      <p:bldP spid="21" grpId="0"/>
      <p:bldP spid="2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191057" cy="830997"/>
            <a:chOff x="281198" y="341316"/>
            <a:chExt cx="4191057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392482"/>
              <a:ext cx="3631994" cy="710097"/>
              <a:chOff x="1000374" y="421057"/>
              <a:chExt cx="3631994" cy="710097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21057"/>
                <a:ext cx="363199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854155"/>
                <a:ext cx="3512058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DECD8180-AC31-4783-9E6A-BB26C4390268}"/>
              </a:ext>
            </a:extLst>
          </p:cNvPr>
          <p:cNvGrpSpPr/>
          <p:nvPr/>
        </p:nvGrpSpPr>
        <p:grpSpPr>
          <a:xfrm>
            <a:off x="1432567" y="2368574"/>
            <a:ext cx="3851702" cy="3509500"/>
            <a:chOff x="1384440" y="2052993"/>
            <a:chExt cx="4559810" cy="4154697"/>
          </a:xfrm>
        </p:grpSpPr>
        <p:sp>
          <p:nvSpPr>
            <p:cNvPr id="3" name="矩形 1">
              <a:extLst>
                <a:ext uri="{FF2B5EF4-FFF2-40B4-BE49-F238E27FC236}">
                  <a16:creationId xmlns:a16="http://schemas.microsoft.com/office/drawing/2014/main" id="{6BBA954D-1279-435B-8F6F-98ECF9027DFC}"/>
                </a:ext>
              </a:extLst>
            </p:cNvPr>
            <p:cNvSpPr/>
            <p:nvPr/>
          </p:nvSpPr>
          <p:spPr>
            <a:xfrm rot="16611264">
              <a:off x="1667780" y="1931220"/>
              <a:ext cx="3993130" cy="4559810"/>
            </a:xfrm>
            <a:custGeom>
              <a:avLst/>
              <a:gdLst>
                <a:gd name="connsiteX0" fmla="*/ 0 w 2392326"/>
                <a:gd name="connsiteY0" fmla="*/ 0 h 2392326"/>
                <a:gd name="connsiteX1" fmla="*/ 2392326 w 2392326"/>
                <a:gd name="connsiteY1" fmla="*/ 0 h 2392326"/>
                <a:gd name="connsiteX2" fmla="*/ 2392326 w 2392326"/>
                <a:gd name="connsiteY2" fmla="*/ 2392326 h 2392326"/>
                <a:gd name="connsiteX3" fmla="*/ 0 w 2392326"/>
                <a:gd name="connsiteY3" fmla="*/ 2392326 h 2392326"/>
                <a:gd name="connsiteX4" fmla="*/ 0 w 2392326"/>
                <a:gd name="connsiteY4" fmla="*/ 0 h 2392326"/>
                <a:gd name="connsiteX0" fmla="*/ 0 w 2404369"/>
                <a:gd name="connsiteY0" fmla="*/ 0 h 2392326"/>
                <a:gd name="connsiteX1" fmla="*/ 2392326 w 2404369"/>
                <a:gd name="connsiteY1" fmla="*/ 0 h 2392326"/>
                <a:gd name="connsiteX2" fmla="*/ 2404369 w 2404369"/>
                <a:gd name="connsiteY2" fmla="*/ 553 h 2392326"/>
                <a:gd name="connsiteX3" fmla="*/ 2392326 w 2404369"/>
                <a:gd name="connsiteY3" fmla="*/ 2392326 h 2392326"/>
                <a:gd name="connsiteX4" fmla="*/ 0 w 2404369"/>
                <a:gd name="connsiteY4" fmla="*/ 2392326 h 2392326"/>
                <a:gd name="connsiteX5" fmla="*/ 0 w 2404369"/>
                <a:gd name="connsiteY5" fmla="*/ 0 h 2392326"/>
                <a:gd name="connsiteX0" fmla="*/ 0 w 2576818"/>
                <a:gd name="connsiteY0" fmla="*/ 193260 h 2585586"/>
                <a:gd name="connsiteX1" fmla="*/ 2392326 w 2576818"/>
                <a:gd name="connsiteY1" fmla="*/ 193260 h 2585586"/>
                <a:gd name="connsiteX2" fmla="*/ 2404369 w 2576818"/>
                <a:gd name="connsiteY2" fmla="*/ 193813 h 2585586"/>
                <a:gd name="connsiteX3" fmla="*/ 2415002 w 2576818"/>
                <a:gd name="connsiteY3" fmla="*/ 172548 h 2585586"/>
                <a:gd name="connsiteX4" fmla="*/ 2392326 w 2576818"/>
                <a:gd name="connsiteY4" fmla="*/ 2585586 h 2585586"/>
                <a:gd name="connsiteX5" fmla="*/ 0 w 2576818"/>
                <a:gd name="connsiteY5" fmla="*/ 2585586 h 2585586"/>
                <a:gd name="connsiteX6" fmla="*/ 0 w 2576818"/>
                <a:gd name="connsiteY6" fmla="*/ 193260 h 2585586"/>
                <a:gd name="connsiteX0" fmla="*/ 0 w 2573604"/>
                <a:gd name="connsiteY0" fmla="*/ 0 h 2569494"/>
                <a:gd name="connsiteX1" fmla="*/ 2392326 w 2573604"/>
                <a:gd name="connsiteY1" fmla="*/ 0 h 2569494"/>
                <a:gd name="connsiteX2" fmla="*/ 2404369 w 2573604"/>
                <a:gd name="connsiteY2" fmla="*/ 553 h 2569494"/>
                <a:gd name="connsiteX3" fmla="*/ 2392326 w 2573604"/>
                <a:gd name="connsiteY3" fmla="*/ 2392326 h 2569494"/>
                <a:gd name="connsiteX4" fmla="*/ 0 w 2573604"/>
                <a:gd name="connsiteY4" fmla="*/ 2392326 h 2569494"/>
                <a:gd name="connsiteX5" fmla="*/ 0 w 2573604"/>
                <a:gd name="connsiteY5" fmla="*/ 0 h 2569494"/>
                <a:gd name="connsiteX0" fmla="*/ 0 w 2392326"/>
                <a:gd name="connsiteY0" fmla="*/ 0 h 2569494"/>
                <a:gd name="connsiteX1" fmla="*/ 2392326 w 2392326"/>
                <a:gd name="connsiteY1" fmla="*/ 0 h 2569494"/>
                <a:gd name="connsiteX2" fmla="*/ 2392326 w 2392326"/>
                <a:gd name="connsiteY2" fmla="*/ 2392326 h 2569494"/>
                <a:gd name="connsiteX3" fmla="*/ 0 w 2392326"/>
                <a:gd name="connsiteY3" fmla="*/ 2392326 h 2569494"/>
                <a:gd name="connsiteX4" fmla="*/ 0 w 2392326"/>
                <a:gd name="connsiteY4" fmla="*/ 0 h 2569494"/>
                <a:gd name="connsiteX0" fmla="*/ 0 w 2691366"/>
                <a:gd name="connsiteY0" fmla="*/ 299040 h 2868534"/>
                <a:gd name="connsiteX1" fmla="*/ 2392326 w 2691366"/>
                <a:gd name="connsiteY1" fmla="*/ 299040 h 2868534"/>
                <a:gd name="connsiteX2" fmla="*/ 2392326 w 2691366"/>
                <a:gd name="connsiteY2" fmla="*/ 2691366 h 2868534"/>
                <a:gd name="connsiteX3" fmla="*/ 0 w 2691366"/>
                <a:gd name="connsiteY3" fmla="*/ 2691366 h 2868534"/>
                <a:gd name="connsiteX4" fmla="*/ 0 w 2691366"/>
                <a:gd name="connsiteY4" fmla="*/ 299040 h 2868534"/>
                <a:gd name="connsiteX0" fmla="*/ 0 w 2692119"/>
                <a:gd name="connsiteY0" fmla="*/ 299040 h 2868534"/>
                <a:gd name="connsiteX1" fmla="*/ 2392326 w 2692119"/>
                <a:gd name="connsiteY1" fmla="*/ 299040 h 2868534"/>
                <a:gd name="connsiteX2" fmla="*/ 2392326 w 2692119"/>
                <a:gd name="connsiteY2" fmla="*/ 2691366 h 2868534"/>
                <a:gd name="connsiteX3" fmla="*/ 0 w 2692119"/>
                <a:gd name="connsiteY3" fmla="*/ 2691366 h 2868534"/>
                <a:gd name="connsiteX4" fmla="*/ 0 w 2692119"/>
                <a:gd name="connsiteY4" fmla="*/ 299040 h 2868534"/>
                <a:gd name="connsiteX0" fmla="*/ 0 w 2692119"/>
                <a:gd name="connsiteY0" fmla="*/ 299040 h 3151740"/>
                <a:gd name="connsiteX1" fmla="*/ 2392326 w 2692119"/>
                <a:gd name="connsiteY1" fmla="*/ 299040 h 3151740"/>
                <a:gd name="connsiteX2" fmla="*/ 2392326 w 2692119"/>
                <a:gd name="connsiteY2" fmla="*/ 2691366 h 3151740"/>
                <a:gd name="connsiteX3" fmla="*/ 0 w 2692119"/>
                <a:gd name="connsiteY3" fmla="*/ 2691366 h 3151740"/>
                <a:gd name="connsiteX4" fmla="*/ 0 w 2692119"/>
                <a:gd name="connsiteY4" fmla="*/ 299040 h 3151740"/>
                <a:gd name="connsiteX0" fmla="*/ 0 w 2692119"/>
                <a:gd name="connsiteY0" fmla="*/ 460403 h 3313103"/>
                <a:gd name="connsiteX1" fmla="*/ 2392326 w 2692119"/>
                <a:gd name="connsiteY1" fmla="*/ 460403 h 3313103"/>
                <a:gd name="connsiteX2" fmla="*/ 2392326 w 2692119"/>
                <a:gd name="connsiteY2" fmla="*/ 2852729 h 3313103"/>
                <a:gd name="connsiteX3" fmla="*/ 0 w 2692119"/>
                <a:gd name="connsiteY3" fmla="*/ 2852729 h 3313103"/>
                <a:gd name="connsiteX4" fmla="*/ 0 w 2692119"/>
                <a:gd name="connsiteY4" fmla="*/ 460403 h 3313103"/>
                <a:gd name="connsiteX0" fmla="*/ 86505 w 2778624"/>
                <a:gd name="connsiteY0" fmla="*/ 233266 h 2852730"/>
                <a:gd name="connsiteX1" fmla="*/ 2478831 w 2778624"/>
                <a:gd name="connsiteY1" fmla="*/ 233266 h 2852730"/>
                <a:gd name="connsiteX2" fmla="*/ 2478831 w 2778624"/>
                <a:gd name="connsiteY2" fmla="*/ 2625592 h 2852730"/>
                <a:gd name="connsiteX3" fmla="*/ 86505 w 2778624"/>
                <a:gd name="connsiteY3" fmla="*/ 2625592 h 2852730"/>
                <a:gd name="connsiteX4" fmla="*/ 577013 w 2778624"/>
                <a:gd name="connsiteY4" fmla="*/ 1488462 h 2852730"/>
                <a:gd name="connsiteX5" fmla="*/ 86505 w 2778624"/>
                <a:gd name="connsiteY5" fmla="*/ 233266 h 2852730"/>
                <a:gd name="connsiteX0" fmla="*/ 88223 w 2780342"/>
                <a:gd name="connsiteY0" fmla="*/ 260106 h 2856127"/>
                <a:gd name="connsiteX1" fmla="*/ 2480549 w 2780342"/>
                <a:gd name="connsiteY1" fmla="*/ 260106 h 2856127"/>
                <a:gd name="connsiteX2" fmla="*/ 2480549 w 2780342"/>
                <a:gd name="connsiteY2" fmla="*/ 2652432 h 2856127"/>
                <a:gd name="connsiteX3" fmla="*/ 88223 w 2780342"/>
                <a:gd name="connsiteY3" fmla="*/ 2652432 h 2856127"/>
                <a:gd name="connsiteX4" fmla="*/ 568099 w 2780342"/>
                <a:gd name="connsiteY4" fmla="*/ 2004400 h 2856127"/>
                <a:gd name="connsiteX5" fmla="*/ 88223 w 2780342"/>
                <a:gd name="connsiteY5" fmla="*/ 260106 h 2856127"/>
                <a:gd name="connsiteX0" fmla="*/ 88223 w 2778262"/>
                <a:gd name="connsiteY0" fmla="*/ 260106 h 3396762"/>
                <a:gd name="connsiteX1" fmla="*/ 2480549 w 2778262"/>
                <a:gd name="connsiteY1" fmla="*/ 260106 h 3396762"/>
                <a:gd name="connsiteX2" fmla="*/ 2480549 w 2778262"/>
                <a:gd name="connsiteY2" fmla="*/ 2652432 h 3396762"/>
                <a:gd name="connsiteX3" fmla="*/ 109488 w 2778262"/>
                <a:gd name="connsiteY3" fmla="*/ 3375446 h 3396762"/>
                <a:gd name="connsiteX4" fmla="*/ 568099 w 2778262"/>
                <a:gd name="connsiteY4" fmla="*/ 2004400 h 3396762"/>
                <a:gd name="connsiteX5" fmla="*/ 88223 w 2778262"/>
                <a:gd name="connsiteY5" fmla="*/ 260106 h 3396762"/>
                <a:gd name="connsiteX0" fmla="*/ 128487 w 2818526"/>
                <a:gd name="connsiteY0" fmla="*/ 279492 h 3416148"/>
                <a:gd name="connsiteX1" fmla="*/ 2520813 w 2818526"/>
                <a:gd name="connsiteY1" fmla="*/ 279492 h 3416148"/>
                <a:gd name="connsiteX2" fmla="*/ 2520813 w 2818526"/>
                <a:gd name="connsiteY2" fmla="*/ 2671818 h 3416148"/>
                <a:gd name="connsiteX3" fmla="*/ 149752 w 2818526"/>
                <a:gd name="connsiteY3" fmla="*/ 3394832 h 3416148"/>
                <a:gd name="connsiteX4" fmla="*/ 406345 w 2818526"/>
                <a:gd name="connsiteY4" fmla="*/ 2353395 h 3416148"/>
                <a:gd name="connsiteX5" fmla="*/ 128487 w 2818526"/>
                <a:gd name="connsiteY5" fmla="*/ 279492 h 3416148"/>
                <a:gd name="connsiteX0" fmla="*/ 128487 w 2761949"/>
                <a:gd name="connsiteY0" fmla="*/ 279492 h 3498203"/>
                <a:gd name="connsiteX1" fmla="*/ 2520813 w 2761949"/>
                <a:gd name="connsiteY1" fmla="*/ 279492 h 3498203"/>
                <a:gd name="connsiteX2" fmla="*/ 2520813 w 2761949"/>
                <a:gd name="connsiteY2" fmla="*/ 2671818 h 3498203"/>
                <a:gd name="connsiteX3" fmla="*/ 1117315 w 2761949"/>
                <a:gd name="connsiteY3" fmla="*/ 3479892 h 3498203"/>
                <a:gd name="connsiteX4" fmla="*/ 406345 w 2761949"/>
                <a:gd name="connsiteY4" fmla="*/ 2353395 h 3498203"/>
                <a:gd name="connsiteX5" fmla="*/ 128487 w 2761949"/>
                <a:gd name="connsiteY5" fmla="*/ 279492 h 3498203"/>
                <a:gd name="connsiteX0" fmla="*/ 128487 w 2728975"/>
                <a:gd name="connsiteY0" fmla="*/ 298981 h 3540268"/>
                <a:gd name="connsiteX1" fmla="*/ 2520813 w 2728975"/>
                <a:gd name="connsiteY1" fmla="*/ 298981 h 3540268"/>
                <a:gd name="connsiteX2" fmla="*/ 2446385 w 2728975"/>
                <a:gd name="connsiteY2" fmla="*/ 2989018 h 3540268"/>
                <a:gd name="connsiteX3" fmla="*/ 1117315 w 2728975"/>
                <a:gd name="connsiteY3" fmla="*/ 3499381 h 3540268"/>
                <a:gd name="connsiteX4" fmla="*/ 406345 w 2728975"/>
                <a:gd name="connsiteY4" fmla="*/ 2372884 h 3540268"/>
                <a:gd name="connsiteX5" fmla="*/ 128487 w 2728975"/>
                <a:gd name="connsiteY5" fmla="*/ 298981 h 3540268"/>
                <a:gd name="connsiteX0" fmla="*/ 128487 w 2689876"/>
                <a:gd name="connsiteY0" fmla="*/ 298981 h 3544787"/>
                <a:gd name="connsiteX1" fmla="*/ 2520813 w 2689876"/>
                <a:gd name="connsiteY1" fmla="*/ 298981 h 3544787"/>
                <a:gd name="connsiteX2" fmla="*/ 2446385 w 2689876"/>
                <a:gd name="connsiteY2" fmla="*/ 2989018 h 3544787"/>
                <a:gd name="connsiteX3" fmla="*/ 1117315 w 2689876"/>
                <a:gd name="connsiteY3" fmla="*/ 3499381 h 3544787"/>
                <a:gd name="connsiteX4" fmla="*/ 406345 w 2689876"/>
                <a:gd name="connsiteY4" fmla="*/ 2372884 h 3544787"/>
                <a:gd name="connsiteX5" fmla="*/ 128487 w 2689876"/>
                <a:gd name="connsiteY5" fmla="*/ 298981 h 3544787"/>
                <a:gd name="connsiteX0" fmla="*/ 59452 w 2620841"/>
                <a:gd name="connsiteY0" fmla="*/ 286177 h 3531983"/>
                <a:gd name="connsiteX1" fmla="*/ 2451778 w 2620841"/>
                <a:gd name="connsiteY1" fmla="*/ 286177 h 3531983"/>
                <a:gd name="connsiteX2" fmla="*/ 2377350 w 2620841"/>
                <a:gd name="connsiteY2" fmla="*/ 2976214 h 3531983"/>
                <a:gd name="connsiteX3" fmla="*/ 1048280 w 2620841"/>
                <a:gd name="connsiteY3" fmla="*/ 3486577 h 3531983"/>
                <a:gd name="connsiteX4" fmla="*/ 751980 w 2620841"/>
                <a:gd name="connsiteY4" fmla="*/ 2136799 h 3531983"/>
                <a:gd name="connsiteX5" fmla="*/ 59452 w 2620841"/>
                <a:gd name="connsiteY5" fmla="*/ 286177 h 3531983"/>
                <a:gd name="connsiteX0" fmla="*/ 64365 w 2625754"/>
                <a:gd name="connsiteY0" fmla="*/ 287377 h 3533183"/>
                <a:gd name="connsiteX1" fmla="*/ 2456691 w 2625754"/>
                <a:gd name="connsiteY1" fmla="*/ 287377 h 3533183"/>
                <a:gd name="connsiteX2" fmla="*/ 2382263 w 2625754"/>
                <a:gd name="connsiteY2" fmla="*/ 2977414 h 3533183"/>
                <a:gd name="connsiteX3" fmla="*/ 1053193 w 2625754"/>
                <a:gd name="connsiteY3" fmla="*/ 3487777 h 3533183"/>
                <a:gd name="connsiteX4" fmla="*/ 714363 w 2625754"/>
                <a:gd name="connsiteY4" fmla="*/ 2159264 h 3533183"/>
                <a:gd name="connsiteX5" fmla="*/ 64365 w 2625754"/>
                <a:gd name="connsiteY5" fmla="*/ 287377 h 3533183"/>
                <a:gd name="connsiteX0" fmla="*/ 64365 w 2657121"/>
                <a:gd name="connsiteY0" fmla="*/ 287377 h 3556876"/>
                <a:gd name="connsiteX1" fmla="*/ 2456691 w 2657121"/>
                <a:gd name="connsiteY1" fmla="*/ 287377 h 3556876"/>
                <a:gd name="connsiteX2" fmla="*/ 2382263 w 2657121"/>
                <a:gd name="connsiteY2" fmla="*/ 2977414 h 3556876"/>
                <a:gd name="connsiteX3" fmla="*/ 1223314 w 2657121"/>
                <a:gd name="connsiteY3" fmla="*/ 3519678 h 3556876"/>
                <a:gd name="connsiteX4" fmla="*/ 714363 w 2657121"/>
                <a:gd name="connsiteY4" fmla="*/ 2159264 h 3556876"/>
                <a:gd name="connsiteX5" fmla="*/ 64365 w 2657121"/>
                <a:gd name="connsiteY5" fmla="*/ 287377 h 3556876"/>
                <a:gd name="connsiteX0" fmla="*/ 64365 w 2657121"/>
                <a:gd name="connsiteY0" fmla="*/ 287377 h 3556877"/>
                <a:gd name="connsiteX1" fmla="*/ 2456691 w 2657121"/>
                <a:gd name="connsiteY1" fmla="*/ 287377 h 3556877"/>
                <a:gd name="connsiteX2" fmla="*/ 2382263 w 2657121"/>
                <a:gd name="connsiteY2" fmla="*/ 2977414 h 3556877"/>
                <a:gd name="connsiteX3" fmla="*/ 1223314 w 2657121"/>
                <a:gd name="connsiteY3" fmla="*/ 3519678 h 3556877"/>
                <a:gd name="connsiteX4" fmla="*/ 714363 w 2657121"/>
                <a:gd name="connsiteY4" fmla="*/ 2159264 h 3556877"/>
                <a:gd name="connsiteX5" fmla="*/ 64365 w 2657121"/>
                <a:gd name="connsiteY5" fmla="*/ 287377 h 3556877"/>
                <a:gd name="connsiteX0" fmla="*/ 64365 w 2657121"/>
                <a:gd name="connsiteY0" fmla="*/ 287377 h 3534619"/>
                <a:gd name="connsiteX1" fmla="*/ 2456691 w 2657121"/>
                <a:gd name="connsiteY1" fmla="*/ 287377 h 3534619"/>
                <a:gd name="connsiteX2" fmla="*/ 2382263 w 2657121"/>
                <a:gd name="connsiteY2" fmla="*/ 2977414 h 3534619"/>
                <a:gd name="connsiteX3" fmla="*/ 1223314 w 2657121"/>
                <a:gd name="connsiteY3" fmla="*/ 3519678 h 3534619"/>
                <a:gd name="connsiteX4" fmla="*/ 714363 w 2657121"/>
                <a:gd name="connsiteY4" fmla="*/ 2159264 h 3534619"/>
                <a:gd name="connsiteX5" fmla="*/ 64365 w 2657121"/>
                <a:gd name="connsiteY5" fmla="*/ 287377 h 3534619"/>
                <a:gd name="connsiteX0" fmla="*/ 64365 w 2644407"/>
                <a:gd name="connsiteY0" fmla="*/ 287377 h 3882234"/>
                <a:gd name="connsiteX1" fmla="*/ 2456691 w 2644407"/>
                <a:gd name="connsiteY1" fmla="*/ 287377 h 3882234"/>
                <a:gd name="connsiteX2" fmla="*/ 2382263 w 2644407"/>
                <a:gd name="connsiteY2" fmla="*/ 2977414 h 3882234"/>
                <a:gd name="connsiteX3" fmla="*/ 1521025 w 2644407"/>
                <a:gd name="connsiteY3" fmla="*/ 3870552 h 3882234"/>
                <a:gd name="connsiteX4" fmla="*/ 714363 w 2644407"/>
                <a:gd name="connsiteY4" fmla="*/ 2159264 h 3882234"/>
                <a:gd name="connsiteX5" fmla="*/ 64365 w 2644407"/>
                <a:gd name="connsiteY5" fmla="*/ 287377 h 3882234"/>
                <a:gd name="connsiteX0" fmla="*/ 64365 w 2644407"/>
                <a:gd name="connsiteY0" fmla="*/ 287377 h 3879500"/>
                <a:gd name="connsiteX1" fmla="*/ 2456691 w 2644407"/>
                <a:gd name="connsiteY1" fmla="*/ 287377 h 3879500"/>
                <a:gd name="connsiteX2" fmla="*/ 2382263 w 2644407"/>
                <a:gd name="connsiteY2" fmla="*/ 2977414 h 3879500"/>
                <a:gd name="connsiteX3" fmla="*/ 1521025 w 2644407"/>
                <a:gd name="connsiteY3" fmla="*/ 3870552 h 3879500"/>
                <a:gd name="connsiteX4" fmla="*/ 714363 w 2644407"/>
                <a:gd name="connsiteY4" fmla="*/ 2159264 h 3879500"/>
                <a:gd name="connsiteX5" fmla="*/ 64365 w 2644407"/>
                <a:gd name="connsiteY5" fmla="*/ 287377 h 3879500"/>
                <a:gd name="connsiteX0" fmla="*/ 64094 w 2644136"/>
                <a:gd name="connsiteY0" fmla="*/ 287377 h 3879746"/>
                <a:gd name="connsiteX1" fmla="*/ 2456420 w 2644136"/>
                <a:gd name="connsiteY1" fmla="*/ 287377 h 3879746"/>
                <a:gd name="connsiteX2" fmla="*/ 2381992 w 2644136"/>
                <a:gd name="connsiteY2" fmla="*/ 2977414 h 3879746"/>
                <a:gd name="connsiteX3" fmla="*/ 1520754 w 2644136"/>
                <a:gd name="connsiteY3" fmla="*/ 3870552 h 3879746"/>
                <a:gd name="connsiteX4" fmla="*/ 714092 w 2644136"/>
                <a:gd name="connsiteY4" fmla="*/ 2159264 h 3879746"/>
                <a:gd name="connsiteX5" fmla="*/ 64094 w 2644136"/>
                <a:gd name="connsiteY5" fmla="*/ 287377 h 3879746"/>
                <a:gd name="connsiteX0" fmla="*/ 42877 w 2622919"/>
                <a:gd name="connsiteY0" fmla="*/ 280230 h 3894977"/>
                <a:gd name="connsiteX1" fmla="*/ 2435203 w 2622919"/>
                <a:gd name="connsiteY1" fmla="*/ 280230 h 3894977"/>
                <a:gd name="connsiteX2" fmla="*/ 2360775 w 2622919"/>
                <a:gd name="connsiteY2" fmla="*/ 2970267 h 3894977"/>
                <a:gd name="connsiteX3" fmla="*/ 1499537 w 2622919"/>
                <a:gd name="connsiteY3" fmla="*/ 3863405 h 3894977"/>
                <a:gd name="connsiteX4" fmla="*/ 905526 w 2622919"/>
                <a:gd name="connsiteY4" fmla="*/ 2024527 h 3894977"/>
                <a:gd name="connsiteX5" fmla="*/ 42877 w 2622919"/>
                <a:gd name="connsiteY5" fmla="*/ 280230 h 3894977"/>
                <a:gd name="connsiteX0" fmla="*/ 68222 w 3091272"/>
                <a:gd name="connsiteY0" fmla="*/ 247704 h 3862031"/>
                <a:gd name="connsiteX1" fmla="*/ 2981543 w 3091272"/>
                <a:gd name="connsiteY1" fmla="*/ 300867 h 3862031"/>
                <a:gd name="connsiteX2" fmla="*/ 2386120 w 3091272"/>
                <a:gd name="connsiteY2" fmla="*/ 2937741 h 3862031"/>
                <a:gd name="connsiteX3" fmla="*/ 1524882 w 3091272"/>
                <a:gd name="connsiteY3" fmla="*/ 3830879 h 3862031"/>
                <a:gd name="connsiteX4" fmla="*/ 930871 w 3091272"/>
                <a:gd name="connsiteY4" fmla="*/ 1992001 h 3862031"/>
                <a:gd name="connsiteX5" fmla="*/ 68222 w 3091272"/>
                <a:gd name="connsiteY5" fmla="*/ 247704 h 3862031"/>
                <a:gd name="connsiteX0" fmla="*/ 68222 w 3791526"/>
                <a:gd name="connsiteY0" fmla="*/ 107468 h 3721795"/>
                <a:gd name="connsiteX1" fmla="*/ 2981543 w 3791526"/>
                <a:gd name="connsiteY1" fmla="*/ 160631 h 3721795"/>
                <a:gd name="connsiteX2" fmla="*/ 2386120 w 3791526"/>
                <a:gd name="connsiteY2" fmla="*/ 2797505 h 3721795"/>
                <a:gd name="connsiteX3" fmla="*/ 1524882 w 3791526"/>
                <a:gd name="connsiteY3" fmla="*/ 3690643 h 3721795"/>
                <a:gd name="connsiteX4" fmla="*/ 930871 w 3791526"/>
                <a:gd name="connsiteY4" fmla="*/ 1851765 h 3721795"/>
                <a:gd name="connsiteX5" fmla="*/ 68222 w 3791526"/>
                <a:gd name="connsiteY5" fmla="*/ 107468 h 3721795"/>
                <a:gd name="connsiteX0" fmla="*/ 68222 w 3242639"/>
                <a:gd name="connsiteY0" fmla="*/ 146772 h 3761099"/>
                <a:gd name="connsiteX1" fmla="*/ 2981543 w 3242639"/>
                <a:gd name="connsiteY1" fmla="*/ 199935 h 3761099"/>
                <a:gd name="connsiteX2" fmla="*/ 2386120 w 3242639"/>
                <a:gd name="connsiteY2" fmla="*/ 2836809 h 3761099"/>
                <a:gd name="connsiteX3" fmla="*/ 1524882 w 3242639"/>
                <a:gd name="connsiteY3" fmla="*/ 3729947 h 3761099"/>
                <a:gd name="connsiteX4" fmla="*/ 930871 w 3242639"/>
                <a:gd name="connsiteY4" fmla="*/ 1891069 h 3761099"/>
                <a:gd name="connsiteX5" fmla="*/ 68222 w 3242639"/>
                <a:gd name="connsiteY5" fmla="*/ 146772 h 3761099"/>
                <a:gd name="connsiteX0" fmla="*/ 68222 w 3235804"/>
                <a:gd name="connsiteY0" fmla="*/ 61114 h 3675441"/>
                <a:gd name="connsiteX1" fmla="*/ 2981543 w 3235804"/>
                <a:gd name="connsiteY1" fmla="*/ 114277 h 3675441"/>
                <a:gd name="connsiteX2" fmla="*/ 2386120 w 3235804"/>
                <a:gd name="connsiteY2" fmla="*/ 2751151 h 3675441"/>
                <a:gd name="connsiteX3" fmla="*/ 1524882 w 3235804"/>
                <a:gd name="connsiteY3" fmla="*/ 3644289 h 3675441"/>
                <a:gd name="connsiteX4" fmla="*/ 930871 w 3235804"/>
                <a:gd name="connsiteY4" fmla="*/ 1805411 h 3675441"/>
                <a:gd name="connsiteX5" fmla="*/ 68222 w 3235804"/>
                <a:gd name="connsiteY5" fmla="*/ 61114 h 3675441"/>
                <a:gd name="connsiteX0" fmla="*/ 68222 w 3232359"/>
                <a:gd name="connsiteY0" fmla="*/ 285813 h 3900140"/>
                <a:gd name="connsiteX1" fmla="*/ 2981543 w 3232359"/>
                <a:gd name="connsiteY1" fmla="*/ 338976 h 3900140"/>
                <a:gd name="connsiteX2" fmla="*/ 2386120 w 3232359"/>
                <a:gd name="connsiteY2" fmla="*/ 2975850 h 3900140"/>
                <a:gd name="connsiteX3" fmla="*/ 1524882 w 3232359"/>
                <a:gd name="connsiteY3" fmla="*/ 3868988 h 3900140"/>
                <a:gd name="connsiteX4" fmla="*/ 930871 w 3232359"/>
                <a:gd name="connsiteY4" fmla="*/ 2030110 h 3900140"/>
                <a:gd name="connsiteX5" fmla="*/ 68222 w 3232359"/>
                <a:gd name="connsiteY5" fmla="*/ 285813 h 3900140"/>
                <a:gd name="connsiteX0" fmla="*/ 85131 w 3249268"/>
                <a:gd name="connsiteY0" fmla="*/ 285813 h 3900140"/>
                <a:gd name="connsiteX1" fmla="*/ 2998452 w 3249268"/>
                <a:gd name="connsiteY1" fmla="*/ 338976 h 3900140"/>
                <a:gd name="connsiteX2" fmla="*/ 2403029 w 3249268"/>
                <a:gd name="connsiteY2" fmla="*/ 2975850 h 3900140"/>
                <a:gd name="connsiteX3" fmla="*/ 1541791 w 3249268"/>
                <a:gd name="connsiteY3" fmla="*/ 3868988 h 3900140"/>
                <a:gd name="connsiteX4" fmla="*/ 947780 w 3249268"/>
                <a:gd name="connsiteY4" fmla="*/ 2030110 h 3900140"/>
                <a:gd name="connsiteX5" fmla="*/ 85131 w 3249268"/>
                <a:gd name="connsiteY5" fmla="*/ 285813 h 3900140"/>
                <a:gd name="connsiteX0" fmla="*/ 73941 w 3238078"/>
                <a:gd name="connsiteY0" fmla="*/ 285813 h 3900140"/>
                <a:gd name="connsiteX1" fmla="*/ 2987262 w 3238078"/>
                <a:gd name="connsiteY1" fmla="*/ 338976 h 3900140"/>
                <a:gd name="connsiteX2" fmla="*/ 2391839 w 3238078"/>
                <a:gd name="connsiteY2" fmla="*/ 2975850 h 3900140"/>
                <a:gd name="connsiteX3" fmla="*/ 1530601 w 3238078"/>
                <a:gd name="connsiteY3" fmla="*/ 3868988 h 3900140"/>
                <a:gd name="connsiteX4" fmla="*/ 936590 w 3238078"/>
                <a:gd name="connsiteY4" fmla="*/ 2030110 h 3900140"/>
                <a:gd name="connsiteX5" fmla="*/ 73941 w 3238078"/>
                <a:gd name="connsiteY5" fmla="*/ 285813 h 3900140"/>
                <a:gd name="connsiteX0" fmla="*/ 64938 w 3229075"/>
                <a:gd name="connsiteY0" fmla="*/ 285813 h 3900140"/>
                <a:gd name="connsiteX1" fmla="*/ 2978259 w 3229075"/>
                <a:gd name="connsiteY1" fmla="*/ 338976 h 3900140"/>
                <a:gd name="connsiteX2" fmla="*/ 2382836 w 3229075"/>
                <a:gd name="connsiteY2" fmla="*/ 2975850 h 3900140"/>
                <a:gd name="connsiteX3" fmla="*/ 1521598 w 3229075"/>
                <a:gd name="connsiteY3" fmla="*/ 3868988 h 3900140"/>
                <a:gd name="connsiteX4" fmla="*/ 927587 w 3229075"/>
                <a:gd name="connsiteY4" fmla="*/ 2030110 h 3900140"/>
                <a:gd name="connsiteX5" fmla="*/ 64938 w 3229075"/>
                <a:gd name="connsiteY5" fmla="*/ 285813 h 3900140"/>
                <a:gd name="connsiteX0" fmla="*/ 72754 w 3236649"/>
                <a:gd name="connsiteY0" fmla="*/ 285813 h 3537586"/>
                <a:gd name="connsiteX1" fmla="*/ 2986075 w 3236649"/>
                <a:gd name="connsiteY1" fmla="*/ 338976 h 3537586"/>
                <a:gd name="connsiteX2" fmla="*/ 2390652 w 3236649"/>
                <a:gd name="connsiteY2" fmla="*/ 2975850 h 3537586"/>
                <a:gd name="connsiteX3" fmla="*/ 1540046 w 3236649"/>
                <a:gd name="connsiteY3" fmla="*/ 3475587 h 3537586"/>
                <a:gd name="connsiteX4" fmla="*/ 935403 w 3236649"/>
                <a:gd name="connsiteY4" fmla="*/ 2030110 h 3537586"/>
                <a:gd name="connsiteX5" fmla="*/ 72754 w 3236649"/>
                <a:gd name="connsiteY5" fmla="*/ 285813 h 3537586"/>
                <a:gd name="connsiteX0" fmla="*/ 72754 w 3238380"/>
                <a:gd name="connsiteY0" fmla="*/ 265157 h 3612595"/>
                <a:gd name="connsiteX1" fmla="*/ 2986075 w 3238380"/>
                <a:gd name="connsiteY1" fmla="*/ 318320 h 3612595"/>
                <a:gd name="connsiteX2" fmla="*/ 2922282 w 3238380"/>
                <a:gd name="connsiteY2" fmla="*/ 3221011 h 3612595"/>
                <a:gd name="connsiteX3" fmla="*/ 1540046 w 3238380"/>
                <a:gd name="connsiteY3" fmla="*/ 3454931 h 3612595"/>
                <a:gd name="connsiteX4" fmla="*/ 935403 w 3238380"/>
                <a:gd name="connsiteY4" fmla="*/ 2009454 h 3612595"/>
                <a:gd name="connsiteX5" fmla="*/ 72754 w 3238380"/>
                <a:gd name="connsiteY5" fmla="*/ 265157 h 3612595"/>
                <a:gd name="connsiteX0" fmla="*/ 72754 w 3115118"/>
                <a:gd name="connsiteY0" fmla="*/ 255338 h 3540806"/>
                <a:gd name="connsiteX1" fmla="*/ 2986075 w 3115118"/>
                <a:gd name="connsiteY1" fmla="*/ 308501 h 3540806"/>
                <a:gd name="connsiteX2" fmla="*/ 2496982 w 3115118"/>
                <a:gd name="connsiteY2" fmla="*/ 3062339 h 3540806"/>
                <a:gd name="connsiteX3" fmla="*/ 1540046 w 3115118"/>
                <a:gd name="connsiteY3" fmla="*/ 3445112 h 3540806"/>
                <a:gd name="connsiteX4" fmla="*/ 935403 w 3115118"/>
                <a:gd name="connsiteY4" fmla="*/ 1999635 h 3540806"/>
                <a:gd name="connsiteX5" fmla="*/ 72754 w 3115118"/>
                <a:gd name="connsiteY5" fmla="*/ 255338 h 3540806"/>
                <a:gd name="connsiteX0" fmla="*/ 72754 w 3130866"/>
                <a:gd name="connsiteY0" fmla="*/ 257432 h 3554321"/>
                <a:gd name="connsiteX1" fmla="*/ 2986075 w 3130866"/>
                <a:gd name="connsiteY1" fmla="*/ 310595 h 3554321"/>
                <a:gd name="connsiteX2" fmla="*/ 2571410 w 3130866"/>
                <a:gd name="connsiteY2" fmla="*/ 3096330 h 3554321"/>
                <a:gd name="connsiteX3" fmla="*/ 1540046 w 3130866"/>
                <a:gd name="connsiteY3" fmla="*/ 3447206 h 3554321"/>
                <a:gd name="connsiteX4" fmla="*/ 935403 w 3130866"/>
                <a:gd name="connsiteY4" fmla="*/ 2001729 h 3554321"/>
                <a:gd name="connsiteX5" fmla="*/ 72754 w 3130866"/>
                <a:gd name="connsiteY5" fmla="*/ 257432 h 3554321"/>
                <a:gd name="connsiteX0" fmla="*/ 68158 w 3139212"/>
                <a:gd name="connsiteY0" fmla="*/ 257432 h 3586578"/>
                <a:gd name="connsiteX1" fmla="*/ 2981479 w 3139212"/>
                <a:gd name="connsiteY1" fmla="*/ 310595 h 3586578"/>
                <a:gd name="connsiteX2" fmla="*/ 2566814 w 3139212"/>
                <a:gd name="connsiteY2" fmla="*/ 3096330 h 3586578"/>
                <a:gd name="connsiteX3" fmla="*/ 1014455 w 3139212"/>
                <a:gd name="connsiteY3" fmla="*/ 3489739 h 3586578"/>
                <a:gd name="connsiteX4" fmla="*/ 930807 w 3139212"/>
                <a:gd name="connsiteY4" fmla="*/ 2001729 h 3586578"/>
                <a:gd name="connsiteX5" fmla="*/ 68158 w 3139212"/>
                <a:gd name="connsiteY5" fmla="*/ 257432 h 3586578"/>
                <a:gd name="connsiteX0" fmla="*/ 93994 w 3165048"/>
                <a:gd name="connsiteY0" fmla="*/ 259313 h 3586097"/>
                <a:gd name="connsiteX1" fmla="*/ 3007315 w 3165048"/>
                <a:gd name="connsiteY1" fmla="*/ 312476 h 3586097"/>
                <a:gd name="connsiteX2" fmla="*/ 2592650 w 3165048"/>
                <a:gd name="connsiteY2" fmla="*/ 3098211 h 3586097"/>
                <a:gd name="connsiteX3" fmla="*/ 1040291 w 3165048"/>
                <a:gd name="connsiteY3" fmla="*/ 3491620 h 3586097"/>
                <a:gd name="connsiteX4" fmla="*/ 743992 w 3165048"/>
                <a:gd name="connsiteY4" fmla="*/ 2035508 h 3586097"/>
                <a:gd name="connsiteX5" fmla="*/ 93994 w 3165048"/>
                <a:gd name="connsiteY5" fmla="*/ 259313 h 3586097"/>
                <a:gd name="connsiteX0" fmla="*/ 90098 w 3161152"/>
                <a:gd name="connsiteY0" fmla="*/ 259313 h 3586097"/>
                <a:gd name="connsiteX1" fmla="*/ 3003419 w 3161152"/>
                <a:gd name="connsiteY1" fmla="*/ 312476 h 3586097"/>
                <a:gd name="connsiteX2" fmla="*/ 2588754 w 3161152"/>
                <a:gd name="connsiteY2" fmla="*/ 3098211 h 3586097"/>
                <a:gd name="connsiteX3" fmla="*/ 1036395 w 3161152"/>
                <a:gd name="connsiteY3" fmla="*/ 3491620 h 3586097"/>
                <a:gd name="connsiteX4" fmla="*/ 740096 w 3161152"/>
                <a:gd name="connsiteY4" fmla="*/ 2035508 h 3586097"/>
                <a:gd name="connsiteX5" fmla="*/ 90098 w 3161152"/>
                <a:gd name="connsiteY5" fmla="*/ 259313 h 3586097"/>
                <a:gd name="connsiteX0" fmla="*/ 90098 w 3148385"/>
                <a:gd name="connsiteY0" fmla="*/ 248242 h 3530481"/>
                <a:gd name="connsiteX1" fmla="*/ 3003419 w 3148385"/>
                <a:gd name="connsiteY1" fmla="*/ 301405 h 3530481"/>
                <a:gd name="connsiteX2" fmla="*/ 2535594 w 3148385"/>
                <a:gd name="connsiteY2" fmla="*/ 2917022 h 3530481"/>
                <a:gd name="connsiteX3" fmla="*/ 1036395 w 3148385"/>
                <a:gd name="connsiteY3" fmla="*/ 3480549 h 3530481"/>
                <a:gd name="connsiteX4" fmla="*/ 740096 w 3148385"/>
                <a:gd name="connsiteY4" fmla="*/ 2024437 h 3530481"/>
                <a:gd name="connsiteX5" fmla="*/ 90098 w 3148385"/>
                <a:gd name="connsiteY5" fmla="*/ 248242 h 3530481"/>
                <a:gd name="connsiteX0" fmla="*/ 95919 w 3150725"/>
                <a:gd name="connsiteY0" fmla="*/ 248242 h 3597856"/>
                <a:gd name="connsiteX1" fmla="*/ 3009240 w 3150725"/>
                <a:gd name="connsiteY1" fmla="*/ 301405 h 3597856"/>
                <a:gd name="connsiteX2" fmla="*/ 2541415 w 3150725"/>
                <a:gd name="connsiteY2" fmla="*/ 2917022 h 3597856"/>
                <a:gd name="connsiteX3" fmla="*/ 1191072 w 3150725"/>
                <a:gd name="connsiteY3" fmla="*/ 3554977 h 3597856"/>
                <a:gd name="connsiteX4" fmla="*/ 745917 w 3150725"/>
                <a:gd name="connsiteY4" fmla="*/ 2024437 h 3597856"/>
                <a:gd name="connsiteX5" fmla="*/ 95919 w 3150725"/>
                <a:gd name="connsiteY5" fmla="*/ 248242 h 359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0725" h="3597856">
                  <a:moveTo>
                    <a:pt x="95919" y="248242"/>
                  </a:moveTo>
                  <a:cubicBezTo>
                    <a:pt x="473139" y="-38930"/>
                    <a:pt x="2601657" y="-143392"/>
                    <a:pt x="3009240" y="301405"/>
                  </a:cubicBezTo>
                  <a:cubicBezTo>
                    <a:pt x="3416823" y="746202"/>
                    <a:pt x="2844443" y="2374760"/>
                    <a:pt x="2541415" y="2917022"/>
                  </a:cubicBezTo>
                  <a:cubicBezTo>
                    <a:pt x="2238387" y="3459284"/>
                    <a:pt x="1490322" y="3703741"/>
                    <a:pt x="1191072" y="3554977"/>
                  </a:cubicBezTo>
                  <a:cubicBezTo>
                    <a:pt x="891822" y="3406213"/>
                    <a:pt x="928442" y="2575559"/>
                    <a:pt x="745917" y="2024437"/>
                  </a:cubicBezTo>
                  <a:cubicBezTo>
                    <a:pt x="563392" y="1473315"/>
                    <a:pt x="-281301" y="535414"/>
                    <a:pt x="95919" y="248242"/>
                  </a:cubicBezTo>
                  <a:close/>
                </a:path>
              </a:pathLst>
            </a:custGeom>
            <a:solidFill>
              <a:srgbClr val="DB51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8CC91E20-C258-451C-8080-6003162BB269}"/>
                </a:ext>
              </a:extLst>
            </p:cNvPr>
            <p:cNvGrpSpPr/>
            <p:nvPr/>
          </p:nvGrpSpPr>
          <p:grpSpPr>
            <a:xfrm>
              <a:off x="2338191" y="2052993"/>
              <a:ext cx="2311416" cy="3821819"/>
              <a:chOff x="2338191" y="2052993"/>
              <a:chExt cx="2311416" cy="3821819"/>
            </a:xfrm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2CE2E9BA-9906-4559-947B-077AE7FF1178}"/>
                  </a:ext>
                </a:extLst>
              </p:cNvPr>
              <p:cNvSpPr/>
              <p:nvPr/>
            </p:nvSpPr>
            <p:spPr>
              <a:xfrm rot="16611264">
                <a:off x="1582989" y="2808195"/>
                <a:ext cx="3821819" cy="2311416"/>
              </a:xfrm>
              <a:custGeom>
                <a:avLst/>
                <a:gdLst>
                  <a:gd name="connsiteX0" fmla="*/ 3625385 w 3821819"/>
                  <a:gd name="connsiteY0" fmla="*/ 149394 h 2311416"/>
                  <a:gd name="connsiteX1" fmla="*/ 3820590 w 3821819"/>
                  <a:gd name="connsiteY1" fmla="*/ 1773312 h 2311416"/>
                  <a:gd name="connsiteX2" fmla="*/ 3672425 w 3821819"/>
                  <a:gd name="connsiteY2" fmla="*/ 1961964 h 2311416"/>
                  <a:gd name="connsiteX3" fmla="*/ 765308 w 3821819"/>
                  <a:gd name="connsiteY3" fmla="*/ 2311416 h 2311416"/>
                  <a:gd name="connsiteX4" fmla="*/ 727980 w 3821819"/>
                  <a:gd name="connsiteY4" fmla="*/ 2077119 h 2311416"/>
                  <a:gd name="connsiteX5" fmla="*/ 612110 w 3821819"/>
                  <a:gd name="connsiteY5" fmla="*/ 1577230 h 2311416"/>
                  <a:gd name="connsiteX6" fmla="*/ 18869 w 3821819"/>
                  <a:gd name="connsiteY6" fmla="*/ 482501 h 2311416"/>
                  <a:gd name="connsiteX7" fmla="*/ 0 w 3821819"/>
                  <a:gd name="connsiteY7" fmla="*/ 446818 h 2311416"/>
                  <a:gd name="connsiteX8" fmla="*/ 25591 w 3821819"/>
                  <a:gd name="connsiteY8" fmla="*/ 424695 h 2311416"/>
                  <a:gd name="connsiteX9" fmla="*/ 89553 w 3821819"/>
                  <a:gd name="connsiteY9" fmla="*/ 403580 h 2311416"/>
                  <a:gd name="connsiteX10" fmla="*/ 3436734 w 3821819"/>
                  <a:gd name="connsiteY10" fmla="*/ 1230 h 2311416"/>
                  <a:gd name="connsiteX11" fmla="*/ 3625385 w 3821819"/>
                  <a:gd name="connsiteY11" fmla="*/ 149394 h 231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1819" h="2311416">
                    <a:moveTo>
                      <a:pt x="3625385" y="149394"/>
                    </a:moveTo>
                    <a:lnTo>
                      <a:pt x="3820590" y="1773312"/>
                    </a:lnTo>
                    <a:cubicBezTo>
                      <a:pt x="3831770" y="1866322"/>
                      <a:pt x="3765435" y="1950783"/>
                      <a:pt x="3672425" y="1961964"/>
                    </a:cubicBezTo>
                    <a:lnTo>
                      <a:pt x="765308" y="2311416"/>
                    </a:lnTo>
                    <a:lnTo>
                      <a:pt x="727980" y="2077119"/>
                    </a:lnTo>
                    <a:cubicBezTo>
                      <a:pt x="698134" y="1902220"/>
                      <a:pt x="662717" y="1730037"/>
                      <a:pt x="612110" y="1577230"/>
                    </a:cubicBezTo>
                    <a:cubicBezTo>
                      <a:pt x="510894" y="1271617"/>
                      <a:pt x="226082" y="858763"/>
                      <a:pt x="18869" y="482501"/>
                    </a:cubicBezTo>
                    <a:lnTo>
                      <a:pt x="0" y="446818"/>
                    </a:lnTo>
                    <a:lnTo>
                      <a:pt x="25591" y="424695"/>
                    </a:lnTo>
                    <a:cubicBezTo>
                      <a:pt x="44715" y="413751"/>
                      <a:pt x="66300" y="406376"/>
                      <a:pt x="89553" y="403580"/>
                    </a:cubicBezTo>
                    <a:lnTo>
                      <a:pt x="3436734" y="1230"/>
                    </a:lnTo>
                    <a:cubicBezTo>
                      <a:pt x="3529743" y="-9951"/>
                      <a:pt x="3614205" y="56384"/>
                      <a:pt x="3625385" y="14939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7" name="椭圆 6">
                <a:extLst>
                  <a:ext uri="{FF2B5EF4-FFF2-40B4-BE49-F238E27FC236}">
                    <a16:creationId xmlns:a16="http://schemas.microsoft.com/office/drawing/2014/main" id="{32594769-03C6-4F7E-BE94-93D6A21EB4B7}"/>
                  </a:ext>
                </a:extLst>
              </p:cNvPr>
              <p:cNvSpPr/>
              <p:nvPr/>
            </p:nvSpPr>
            <p:spPr>
              <a:xfrm>
                <a:off x="3247236" y="2231442"/>
                <a:ext cx="39643" cy="4225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20" name="矩形: 圆角 19">
                <a:extLst>
                  <a:ext uri="{FF2B5EF4-FFF2-40B4-BE49-F238E27FC236}">
                    <a16:creationId xmlns:a16="http://schemas.microsoft.com/office/drawing/2014/main" id="{5987B883-5F5D-4DFC-951C-E20E8B1BDB7C}"/>
                  </a:ext>
                </a:extLst>
              </p:cNvPr>
              <p:cNvSpPr/>
              <p:nvPr/>
            </p:nvSpPr>
            <p:spPr>
              <a:xfrm>
                <a:off x="3363697" y="2230866"/>
                <a:ext cx="438277" cy="42256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pic>
            <p:nvPicPr>
              <p:cNvPr id="27" name="图片 26">
                <a:extLst>
                  <a:ext uri="{FF2B5EF4-FFF2-40B4-BE49-F238E27FC236}">
                    <a16:creationId xmlns:a16="http://schemas.microsoft.com/office/drawing/2014/main" id="{D53CE207-3095-46C5-9E34-55DB75884F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2628716" y="2358657"/>
                <a:ext cx="1789280" cy="3393549"/>
              </a:xfrm>
              <a:custGeom>
                <a:avLst/>
                <a:gdLst>
                  <a:gd name="connsiteX0" fmla="*/ 0 w 1789280"/>
                  <a:gd name="connsiteY0" fmla="*/ 0 h 3393549"/>
                  <a:gd name="connsiteX1" fmla="*/ 1789280 w 1789280"/>
                  <a:gd name="connsiteY1" fmla="*/ 0 h 3393549"/>
                  <a:gd name="connsiteX2" fmla="*/ 1789280 w 1789280"/>
                  <a:gd name="connsiteY2" fmla="*/ 2880729 h 3393549"/>
                  <a:gd name="connsiteX3" fmla="*/ 1653567 w 1789280"/>
                  <a:gd name="connsiteY3" fmla="*/ 2885938 h 3393549"/>
                  <a:gd name="connsiteX4" fmla="*/ 1143423 w 1789280"/>
                  <a:gd name="connsiteY4" fmla="*/ 2941320 h 3393549"/>
                  <a:gd name="connsiteX5" fmla="*/ 290274 w 1789280"/>
                  <a:gd name="connsiteY5" fmla="*/ 3269205 h 3393549"/>
                  <a:gd name="connsiteX6" fmla="*/ 0 w 1789280"/>
                  <a:gd name="connsiteY6" fmla="*/ 3393549 h 3393549"/>
                  <a:gd name="connsiteX7" fmla="*/ 0 w 1789280"/>
                  <a:gd name="connsiteY7" fmla="*/ 0 h 339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9280" h="3393549">
                    <a:moveTo>
                      <a:pt x="0" y="0"/>
                    </a:moveTo>
                    <a:lnTo>
                      <a:pt x="1789280" y="0"/>
                    </a:lnTo>
                    <a:lnTo>
                      <a:pt x="1789280" y="2880729"/>
                    </a:lnTo>
                    <a:lnTo>
                      <a:pt x="1653567" y="2885938"/>
                    </a:lnTo>
                    <a:cubicBezTo>
                      <a:pt x="1476357" y="2894696"/>
                      <a:pt x="1301178" y="2909311"/>
                      <a:pt x="1143423" y="2941320"/>
                    </a:cubicBezTo>
                    <a:cubicBezTo>
                      <a:pt x="906791" y="2989334"/>
                      <a:pt x="597943" y="3132683"/>
                      <a:pt x="290274" y="3269205"/>
                    </a:cubicBezTo>
                    <a:lnTo>
                      <a:pt x="0" y="339354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sp>
        <p:nvSpPr>
          <p:cNvPr id="22" name="文本框 21">
            <a:extLst>
              <a:ext uri="{FF2B5EF4-FFF2-40B4-BE49-F238E27FC236}">
                <a16:creationId xmlns:a16="http://schemas.microsoft.com/office/drawing/2014/main" id="{84FF9670-ACF9-4CB6-88DC-8872A75C1188}"/>
              </a:ext>
            </a:extLst>
          </p:cNvPr>
          <p:cNvSpPr txBox="1"/>
          <p:nvPr/>
        </p:nvSpPr>
        <p:spPr>
          <a:xfrm>
            <a:off x="6692490" y="2084772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83FC7C88-5C8D-4C3D-BD7D-4E40A9393639}"/>
              </a:ext>
            </a:extLst>
          </p:cNvPr>
          <p:cNvSpPr txBox="1"/>
          <p:nvPr/>
        </p:nvSpPr>
        <p:spPr>
          <a:xfrm>
            <a:off x="6692489" y="2652154"/>
            <a:ext cx="4496539" cy="31367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en-US" altLang="zh-CN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03815870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2" grpId="0"/>
      <p:bldP spid="2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191057" cy="830997"/>
            <a:chOff x="281198" y="341316"/>
            <a:chExt cx="4191057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392482"/>
              <a:ext cx="3631994" cy="710097"/>
              <a:chOff x="1000374" y="421057"/>
              <a:chExt cx="3631994" cy="710097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21057"/>
                <a:ext cx="363199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854155"/>
                <a:ext cx="3512058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536071E4-A04A-44C4-8056-70DAD801769B}"/>
              </a:ext>
            </a:extLst>
          </p:cNvPr>
          <p:cNvGrpSpPr/>
          <p:nvPr/>
        </p:nvGrpSpPr>
        <p:grpSpPr>
          <a:xfrm>
            <a:off x="4113944" y="2248642"/>
            <a:ext cx="3913638" cy="3370733"/>
            <a:chOff x="4113944" y="2248642"/>
            <a:chExt cx="3913638" cy="3370733"/>
          </a:xfrm>
        </p:grpSpPr>
        <p:grpSp>
          <p:nvGrpSpPr>
            <p:cNvPr id="18" name="Group 3">
              <a:extLst>
                <a:ext uri="{FF2B5EF4-FFF2-40B4-BE49-F238E27FC236}">
                  <a16:creationId xmlns:a16="http://schemas.microsoft.com/office/drawing/2014/main" id="{9172D559-DADD-473B-9DC1-47FA8D6F6C31}"/>
                </a:ext>
              </a:extLst>
            </p:cNvPr>
            <p:cNvGrpSpPr/>
            <p:nvPr/>
          </p:nvGrpSpPr>
          <p:grpSpPr>
            <a:xfrm>
              <a:off x="5475597" y="2997166"/>
              <a:ext cx="1216267" cy="1914460"/>
              <a:chOff x="3731881" y="1930400"/>
              <a:chExt cx="1680240" cy="2644775"/>
            </a:xfrm>
          </p:grpSpPr>
          <p:sp>
            <p:nvSpPr>
              <p:cNvPr id="19" name="Freeform 27">
                <a:extLst>
                  <a:ext uri="{FF2B5EF4-FFF2-40B4-BE49-F238E27FC236}">
                    <a16:creationId xmlns:a16="http://schemas.microsoft.com/office/drawing/2014/main" id="{4E6AEE30-D635-4D05-8A0E-A104A3610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881" y="1930400"/>
                <a:ext cx="1680240" cy="2005124"/>
              </a:xfrm>
              <a:custGeom>
                <a:avLst/>
                <a:gdLst/>
                <a:ahLst/>
                <a:cxnLst>
                  <a:cxn ang="0">
                    <a:pos x="1716" y="1"/>
                  </a:cxn>
                  <a:cxn ang="0">
                    <a:pos x="1538" y="14"/>
                  </a:cxn>
                  <a:cxn ang="0">
                    <a:pos x="1364" y="45"/>
                  </a:cxn>
                  <a:cxn ang="0">
                    <a:pos x="1196" y="94"/>
                  </a:cxn>
                  <a:cxn ang="0">
                    <a:pos x="1037" y="156"/>
                  </a:cxn>
                  <a:cxn ang="0">
                    <a:pos x="885" y="233"/>
                  </a:cxn>
                  <a:cxn ang="0">
                    <a:pos x="742" y="326"/>
                  </a:cxn>
                  <a:cxn ang="0">
                    <a:pos x="609" y="430"/>
                  </a:cxn>
                  <a:cxn ang="0">
                    <a:pos x="486" y="547"/>
                  </a:cxn>
                  <a:cxn ang="0">
                    <a:pos x="376" y="674"/>
                  </a:cxn>
                  <a:cxn ang="0">
                    <a:pos x="277" y="812"/>
                  </a:cxn>
                  <a:cxn ang="0">
                    <a:pos x="193" y="959"/>
                  </a:cxn>
                  <a:cxn ang="0">
                    <a:pos x="122" y="1116"/>
                  </a:cxn>
                  <a:cxn ang="0">
                    <a:pos x="67" y="1280"/>
                  </a:cxn>
                  <a:cxn ang="0">
                    <a:pos x="28" y="1449"/>
                  </a:cxn>
                  <a:cxn ang="0">
                    <a:pos x="6" y="1626"/>
                  </a:cxn>
                  <a:cxn ang="0">
                    <a:pos x="0" y="1761"/>
                  </a:cxn>
                  <a:cxn ang="0">
                    <a:pos x="18" y="2006"/>
                  </a:cxn>
                  <a:cxn ang="0">
                    <a:pos x="66" y="2240"/>
                  </a:cxn>
                  <a:cxn ang="0">
                    <a:pos x="145" y="2462"/>
                  </a:cxn>
                  <a:cxn ang="0">
                    <a:pos x="252" y="2669"/>
                  </a:cxn>
                  <a:cxn ang="0">
                    <a:pos x="385" y="2858"/>
                  </a:cxn>
                  <a:cxn ang="0">
                    <a:pos x="540" y="3029"/>
                  </a:cxn>
                  <a:cxn ang="0">
                    <a:pos x="718" y="3178"/>
                  </a:cxn>
                  <a:cxn ang="0">
                    <a:pos x="912" y="3303"/>
                  </a:cxn>
                  <a:cxn ang="0">
                    <a:pos x="2610" y="4202"/>
                  </a:cxn>
                  <a:cxn ang="0">
                    <a:pos x="2710" y="3243"/>
                  </a:cxn>
                  <a:cxn ang="0">
                    <a:pos x="2896" y="3107"/>
                  </a:cxn>
                  <a:cxn ang="0">
                    <a:pos x="3063" y="2946"/>
                  </a:cxn>
                  <a:cxn ang="0">
                    <a:pos x="3207" y="2766"/>
                  </a:cxn>
                  <a:cxn ang="0">
                    <a:pos x="3327" y="2568"/>
                  </a:cxn>
                  <a:cxn ang="0">
                    <a:pos x="3421" y="2352"/>
                  </a:cxn>
                  <a:cxn ang="0">
                    <a:pos x="3485" y="2124"/>
                  </a:cxn>
                  <a:cxn ang="0">
                    <a:pos x="3519" y="1885"/>
                  </a:cxn>
                  <a:cxn ang="0">
                    <a:pos x="3522" y="1715"/>
                  </a:cxn>
                  <a:cxn ang="0">
                    <a:pos x="3509" y="1537"/>
                  </a:cxn>
                  <a:cxn ang="0">
                    <a:pos x="3478" y="1363"/>
                  </a:cxn>
                  <a:cxn ang="0">
                    <a:pos x="3430" y="1196"/>
                  </a:cxn>
                  <a:cxn ang="0">
                    <a:pos x="3367" y="1036"/>
                  </a:cxn>
                  <a:cxn ang="0">
                    <a:pos x="3289" y="885"/>
                  </a:cxn>
                  <a:cxn ang="0">
                    <a:pos x="3197" y="742"/>
                  </a:cxn>
                  <a:cxn ang="0">
                    <a:pos x="3093" y="608"/>
                  </a:cxn>
                  <a:cxn ang="0">
                    <a:pos x="2976" y="486"/>
                  </a:cxn>
                  <a:cxn ang="0">
                    <a:pos x="2848" y="376"/>
                  </a:cxn>
                  <a:cxn ang="0">
                    <a:pos x="2711" y="278"/>
                  </a:cxn>
                  <a:cxn ang="0">
                    <a:pos x="2563" y="194"/>
                  </a:cxn>
                  <a:cxn ang="0">
                    <a:pos x="2407" y="122"/>
                  </a:cxn>
                  <a:cxn ang="0">
                    <a:pos x="2243" y="67"/>
                  </a:cxn>
                  <a:cxn ang="0">
                    <a:pos x="2074" y="28"/>
                  </a:cxn>
                  <a:cxn ang="0">
                    <a:pos x="1896" y="6"/>
                  </a:cxn>
                  <a:cxn ang="0">
                    <a:pos x="1761" y="0"/>
                  </a:cxn>
                </a:cxnLst>
                <a:rect l="0" t="0" r="r" b="b"/>
                <a:pathLst>
                  <a:path w="3522" h="4203">
                    <a:moveTo>
                      <a:pt x="1761" y="0"/>
                    </a:moveTo>
                    <a:lnTo>
                      <a:pt x="1761" y="0"/>
                    </a:lnTo>
                    <a:lnTo>
                      <a:pt x="1761" y="0"/>
                    </a:lnTo>
                    <a:lnTo>
                      <a:pt x="1716" y="1"/>
                    </a:lnTo>
                    <a:lnTo>
                      <a:pt x="1671" y="3"/>
                    </a:lnTo>
                    <a:lnTo>
                      <a:pt x="1626" y="6"/>
                    </a:lnTo>
                    <a:lnTo>
                      <a:pt x="1582" y="10"/>
                    </a:lnTo>
                    <a:lnTo>
                      <a:pt x="1538" y="14"/>
                    </a:lnTo>
                    <a:lnTo>
                      <a:pt x="1494" y="21"/>
                    </a:lnTo>
                    <a:lnTo>
                      <a:pt x="1450" y="28"/>
                    </a:lnTo>
                    <a:lnTo>
                      <a:pt x="1407" y="36"/>
                    </a:lnTo>
                    <a:lnTo>
                      <a:pt x="1364" y="45"/>
                    </a:lnTo>
                    <a:lnTo>
                      <a:pt x="1321" y="56"/>
                    </a:lnTo>
                    <a:lnTo>
                      <a:pt x="1279" y="67"/>
                    </a:lnTo>
                    <a:lnTo>
                      <a:pt x="1238" y="79"/>
                    </a:lnTo>
                    <a:lnTo>
                      <a:pt x="1196" y="94"/>
                    </a:lnTo>
                    <a:lnTo>
                      <a:pt x="1156" y="108"/>
                    </a:lnTo>
                    <a:lnTo>
                      <a:pt x="1116" y="122"/>
                    </a:lnTo>
                    <a:lnTo>
                      <a:pt x="1076" y="139"/>
                    </a:lnTo>
                    <a:lnTo>
                      <a:pt x="1037" y="156"/>
                    </a:lnTo>
                    <a:lnTo>
                      <a:pt x="998" y="174"/>
                    </a:lnTo>
                    <a:lnTo>
                      <a:pt x="960" y="194"/>
                    </a:lnTo>
                    <a:lnTo>
                      <a:pt x="922" y="213"/>
                    </a:lnTo>
                    <a:lnTo>
                      <a:pt x="885" y="233"/>
                    </a:lnTo>
                    <a:lnTo>
                      <a:pt x="849" y="255"/>
                    </a:lnTo>
                    <a:lnTo>
                      <a:pt x="812" y="278"/>
                    </a:lnTo>
                    <a:lnTo>
                      <a:pt x="777" y="301"/>
                    </a:lnTo>
                    <a:lnTo>
                      <a:pt x="742" y="326"/>
                    </a:lnTo>
                    <a:lnTo>
                      <a:pt x="708" y="350"/>
                    </a:lnTo>
                    <a:lnTo>
                      <a:pt x="675" y="376"/>
                    </a:lnTo>
                    <a:lnTo>
                      <a:pt x="642" y="403"/>
                    </a:lnTo>
                    <a:lnTo>
                      <a:pt x="609" y="430"/>
                    </a:lnTo>
                    <a:lnTo>
                      <a:pt x="578" y="458"/>
                    </a:lnTo>
                    <a:lnTo>
                      <a:pt x="546" y="486"/>
                    </a:lnTo>
                    <a:lnTo>
                      <a:pt x="516" y="516"/>
                    </a:lnTo>
                    <a:lnTo>
                      <a:pt x="486" y="547"/>
                    </a:lnTo>
                    <a:lnTo>
                      <a:pt x="458" y="578"/>
                    </a:lnTo>
                    <a:lnTo>
                      <a:pt x="429" y="608"/>
                    </a:lnTo>
                    <a:lnTo>
                      <a:pt x="403" y="641"/>
                    </a:lnTo>
                    <a:lnTo>
                      <a:pt x="376" y="674"/>
                    </a:lnTo>
                    <a:lnTo>
                      <a:pt x="350" y="707"/>
                    </a:lnTo>
                    <a:lnTo>
                      <a:pt x="326" y="742"/>
                    </a:lnTo>
                    <a:lnTo>
                      <a:pt x="302" y="777"/>
                    </a:lnTo>
                    <a:lnTo>
                      <a:pt x="277" y="812"/>
                    </a:lnTo>
                    <a:lnTo>
                      <a:pt x="255" y="848"/>
                    </a:lnTo>
                    <a:lnTo>
                      <a:pt x="233" y="885"/>
                    </a:lnTo>
                    <a:lnTo>
                      <a:pt x="212" y="922"/>
                    </a:lnTo>
                    <a:lnTo>
                      <a:pt x="193" y="959"/>
                    </a:lnTo>
                    <a:lnTo>
                      <a:pt x="174" y="998"/>
                    </a:lnTo>
                    <a:lnTo>
                      <a:pt x="156" y="1036"/>
                    </a:lnTo>
                    <a:lnTo>
                      <a:pt x="139" y="1076"/>
                    </a:lnTo>
                    <a:lnTo>
                      <a:pt x="122" y="1116"/>
                    </a:lnTo>
                    <a:lnTo>
                      <a:pt x="107" y="1155"/>
                    </a:lnTo>
                    <a:lnTo>
                      <a:pt x="92" y="1196"/>
                    </a:lnTo>
                    <a:lnTo>
                      <a:pt x="79" y="1238"/>
                    </a:lnTo>
                    <a:lnTo>
                      <a:pt x="67" y="1280"/>
                    </a:lnTo>
                    <a:lnTo>
                      <a:pt x="56" y="1321"/>
                    </a:lnTo>
                    <a:lnTo>
                      <a:pt x="45" y="1363"/>
                    </a:lnTo>
                    <a:lnTo>
                      <a:pt x="36" y="1406"/>
                    </a:lnTo>
                    <a:lnTo>
                      <a:pt x="28" y="1449"/>
                    </a:lnTo>
                    <a:lnTo>
                      <a:pt x="21" y="1493"/>
                    </a:lnTo>
                    <a:lnTo>
                      <a:pt x="14" y="1537"/>
                    </a:lnTo>
                    <a:lnTo>
                      <a:pt x="10" y="1581"/>
                    </a:lnTo>
                    <a:lnTo>
                      <a:pt x="6" y="1626"/>
                    </a:lnTo>
                    <a:lnTo>
                      <a:pt x="2" y="1670"/>
                    </a:lnTo>
                    <a:lnTo>
                      <a:pt x="1" y="1715"/>
                    </a:lnTo>
                    <a:lnTo>
                      <a:pt x="0" y="1761"/>
                    </a:lnTo>
                    <a:lnTo>
                      <a:pt x="0" y="1761"/>
                    </a:lnTo>
                    <a:lnTo>
                      <a:pt x="1" y="1823"/>
                    </a:lnTo>
                    <a:lnTo>
                      <a:pt x="4" y="1885"/>
                    </a:lnTo>
                    <a:lnTo>
                      <a:pt x="10" y="1945"/>
                    </a:lnTo>
                    <a:lnTo>
                      <a:pt x="18" y="2006"/>
                    </a:lnTo>
                    <a:lnTo>
                      <a:pt x="26" y="2065"/>
                    </a:lnTo>
                    <a:lnTo>
                      <a:pt x="37" y="2124"/>
                    </a:lnTo>
                    <a:lnTo>
                      <a:pt x="52" y="2183"/>
                    </a:lnTo>
                    <a:lnTo>
                      <a:pt x="66" y="2240"/>
                    </a:lnTo>
                    <a:lnTo>
                      <a:pt x="84" y="2297"/>
                    </a:lnTo>
                    <a:lnTo>
                      <a:pt x="102" y="2352"/>
                    </a:lnTo>
                    <a:lnTo>
                      <a:pt x="123" y="2408"/>
                    </a:lnTo>
                    <a:lnTo>
                      <a:pt x="145" y="2462"/>
                    </a:lnTo>
                    <a:lnTo>
                      <a:pt x="169" y="2515"/>
                    </a:lnTo>
                    <a:lnTo>
                      <a:pt x="196" y="2568"/>
                    </a:lnTo>
                    <a:lnTo>
                      <a:pt x="223" y="2618"/>
                    </a:lnTo>
                    <a:lnTo>
                      <a:pt x="252" y="2669"/>
                    </a:lnTo>
                    <a:lnTo>
                      <a:pt x="283" y="2718"/>
                    </a:lnTo>
                    <a:lnTo>
                      <a:pt x="316" y="2766"/>
                    </a:lnTo>
                    <a:lnTo>
                      <a:pt x="350" y="2813"/>
                    </a:lnTo>
                    <a:lnTo>
                      <a:pt x="385" y="2858"/>
                    </a:lnTo>
                    <a:lnTo>
                      <a:pt x="422" y="2903"/>
                    </a:lnTo>
                    <a:lnTo>
                      <a:pt x="460" y="2946"/>
                    </a:lnTo>
                    <a:lnTo>
                      <a:pt x="500" y="2988"/>
                    </a:lnTo>
                    <a:lnTo>
                      <a:pt x="540" y="3029"/>
                    </a:lnTo>
                    <a:lnTo>
                      <a:pt x="583" y="3068"/>
                    </a:lnTo>
                    <a:lnTo>
                      <a:pt x="626" y="3107"/>
                    </a:lnTo>
                    <a:lnTo>
                      <a:pt x="671" y="3143"/>
                    </a:lnTo>
                    <a:lnTo>
                      <a:pt x="718" y="3178"/>
                    </a:lnTo>
                    <a:lnTo>
                      <a:pt x="765" y="3211"/>
                    </a:lnTo>
                    <a:lnTo>
                      <a:pt x="813" y="3243"/>
                    </a:lnTo>
                    <a:lnTo>
                      <a:pt x="862" y="3274"/>
                    </a:lnTo>
                    <a:lnTo>
                      <a:pt x="912" y="3303"/>
                    </a:lnTo>
                    <a:lnTo>
                      <a:pt x="912" y="4203"/>
                    </a:lnTo>
                    <a:lnTo>
                      <a:pt x="1761" y="4203"/>
                    </a:lnTo>
                    <a:lnTo>
                      <a:pt x="1761" y="4202"/>
                    </a:lnTo>
                    <a:lnTo>
                      <a:pt x="2610" y="4202"/>
                    </a:lnTo>
                    <a:lnTo>
                      <a:pt x="2610" y="3303"/>
                    </a:lnTo>
                    <a:lnTo>
                      <a:pt x="2610" y="3303"/>
                    </a:lnTo>
                    <a:lnTo>
                      <a:pt x="2660" y="3274"/>
                    </a:lnTo>
                    <a:lnTo>
                      <a:pt x="2710" y="3243"/>
                    </a:lnTo>
                    <a:lnTo>
                      <a:pt x="2758" y="3211"/>
                    </a:lnTo>
                    <a:lnTo>
                      <a:pt x="2805" y="3178"/>
                    </a:lnTo>
                    <a:lnTo>
                      <a:pt x="2852" y="3143"/>
                    </a:lnTo>
                    <a:lnTo>
                      <a:pt x="2896" y="3107"/>
                    </a:lnTo>
                    <a:lnTo>
                      <a:pt x="2940" y="3068"/>
                    </a:lnTo>
                    <a:lnTo>
                      <a:pt x="2982" y="3029"/>
                    </a:lnTo>
                    <a:lnTo>
                      <a:pt x="3023" y="2988"/>
                    </a:lnTo>
                    <a:lnTo>
                      <a:pt x="3063" y="2946"/>
                    </a:lnTo>
                    <a:lnTo>
                      <a:pt x="3100" y="2903"/>
                    </a:lnTo>
                    <a:lnTo>
                      <a:pt x="3138" y="2858"/>
                    </a:lnTo>
                    <a:lnTo>
                      <a:pt x="3173" y="2813"/>
                    </a:lnTo>
                    <a:lnTo>
                      <a:pt x="3207" y="2766"/>
                    </a:lnTo>
                    <a:lnTo>
                      <a:pt x="3239" y="2718"/>
                    </a:lnTo>
                    <a:lnTo>
                      <a:pt x="3270" y="2669"/>
                    </a:lnTo>
                    <a:lnTo>
                      <a:pt x="3300" y="2618"/>
                    </a:lnTo>
                    <a:lnTo>
                      <a:pt x="3327" y="2568"/>
                    </a:lnTo>
                    <a:lnTo>
                      <a:pt x="3353" y="2515"/>
                    </a:lnTo>
                    <a:lnTo>
                      <a:pt x="3377" y="2462"/>
                    </a:lnTo>
                    <a:lnTo>
                      <a:pt x="3400" y="2407"/>
                    </a:lnTo>
                    <a:lnTo>
                      <a:pt x="3421" y="2352"/>
                    </a:lnTo>
                    <a:lnTo>
                      <a:pt x="3439" y="2297"/>
                    </a:lnTo>
                    <a:lnTo>
                      <a:pt x="3456" y="2240"/>
                    </a:lnTo>
                    <a:lnTo>
                      <a:pt x="3471" y="2183"/>
                    </a:lnTo>
                    <a:lnTo>
                      <a:pt x="3485" y="2124"/>
                    </a:lnTo>
                    <a:lnTo>
                      <a:pt x="3497" y="2065"/>
                    </a:lnTo>
                    <a:lnTo>
                      <a:pt x="3505" y="2006"/>
                    </a:lnTo>
                    <a:lnTo>
                      <a:pt x="3513" y="1945"/>
                    </a:lnTo>
                    <a:lnTo>
                      <a:pt x="3519" y="1885"/>
                    </a:lnTo>
                    <a:lnTo>
                      <a:pt x="3522" y="1823"/>
                    </a:lnTo>
                    <a:lnTo>
                      <a:pt x="3522" y="1761"/>
                    </a:lnTo>
                    <a:lnTo>
                      <a:pt x="3522" y="1761"/>
                    </a:lnTo>
                    <a:lnTo>
                      <a:pt x="3522" y="1715"/>
                    </a:lnTo>
                    <a:lnTo>
                      <a:pt x="3520" y="1670"/>
                    </a:lnTo>
                    <a:lnTo>
                      <a:pt x="3518" y="1626"/>
                    </a:lnTo>
                    <a:lnTo>
                      <a:pt x="3513" y="1581"/>
                    </a:lnTo>
                    <a:lnTo>
                      <a:pt x="3509" y="1537"/>
                    </a:lnTo>
                    <a:lnTo>
                      <a:pt x="3502" y="1493"/>
                    </a:lnTo>
                    <a:lnTo>
                      <a:pt x="3494" y="1449"/>
                    </a:lnTo>
                    <a:lnTo>
                      <a:pt x="3487" y="1406"/>
                    </a:lnTo>
                    <a:lnTo>
                      <a:pt x="3478" y="1363"/>
                    </a:lnTo>
                    <a:lnTo>
                      <a:pt x="3467" y="1321"/>
                    </a:lnTo>
                    <a:lnTo>
                      <a:pt x="3456" y="1280"/>
                    </a:lnTo>
                    <a:lnTo>
                      <a:pt x="3444" y="1238"/>
                    </a:lnTo>
                    <a:lnTo>
                      <a:pt x="3430" y="1196"/>
                    </a:lnTo>
                    <a:lnTo>
                      <a:pt x="3415" y="1155"/>
                    </a:lnTo>
                    <a:lnTo>
                      <a:pt x="3400" y="1116"/>
                    </a:lnTo>
                    <a:lnTo>
                      <a:pt x="3384" y="1076"/>
                    </a:lnTo>
                    <a:lnTo>
                      <a:pt x="3367" y="1036"/>
                    </a:lnTo>
                    <a:lnTo>
                      <a:pt x="3349" y="998"/>
                    </a:lnTo>
                    <a:lnTo>
                      <a:pt x="3329" y="959"/>
                    </a:lnTo>
                    <a:lnTo>
                      <a:pt x="3310" y="922"/>
                    </a:lnTo>
                    <a:lnTo>
                      <a:pt x="3289" y="885"/>
                    </a:lnTo>
                    <a:lnTo>
                      <a:pt x="3268" y="848"/>
                    </a:lnTo>
                    <a:lnTo>
                      <a:pt x="3245" y="812"/>
                    </a:lnTo>
                    <a:lnTo>
                      <a:pt x="3222" y="777"/>
                    </a:lnTo>
                    <a:lnTo>
                      <a:pt x="3197" y="742"/>
                    </a:lnTo>
                    <a:lnTo>
                      <a:pt x="3173" y="707"/>
                    </a:lnTo>
                    <a:lnTo>
                      <a:pt x="3147" y="674"/>
                    </a:lnTo>
                    <a:lnTo>
                      <a:pt x="3120" y="641"/>
                    </a:lnTo>
                    <a:lnTo>
                      <a:pt x="3093" y="608"/>
                    </a:lnTo>
                    <a:lnTo>
                      <a:pt x="3065" y="578"/>
                    </a:lnTo>
                    <a:lnTo>
                      <a:pt x="3037" y="547"/>
                    </a:lnTo>
                    <a:lnTo>
                      <a:pt x="3007" y="516"/>
                    </a:lnTo>
                    <a:lnTo>
                      <a:pt x="2976" y="486"/>
                    </a:lnTo>
                    <a:lnTo>
                      <a:pt x="2945" y="458"/>
                    </a:lnTo>
                    <a:lnTo>
                      <a:pt x="2913" y="430"/>
                    </a:lnTo>
                    <a:lnTo>
                      <a:pt x="2881" y="403"/>
                    </a:lnTo>
                    <a:lnTo>
                      <a:pt x="2848" y="376"/>
                    </a:lnTo>
                    <a:lnTo>
                      <a:pt x="2815" y="350"/>
                    </a:lnTo>
                    <a:lnTo>
                      <a:pt x="2781" y="326"/>
                    </a:lnTo>
                    <a:lnTo>
                      <a:pt x="2746" y="301"/>
                    </a:lnTo>
                    <a:lnTo>
                      <a:pt x="2711" y="278"/>
                    </a:lnTo>
                    <a:lnTo>
                      <a:pt x="2675" y="255"/>
                    </a:lnTo>
                    <a:lnTo>
                      <a:pt x="2638" y="233"/>
                    </a:lnTo>
                    <a:lnTo>
                      <a:pt x="2601" y="213"/>
                    </a:lnTo>
                    <a:lnTo>
                      <a:pt x="2563" y="194"/>
                    </a:lnTo>
                    <a:lnTo>
                      <a:pt x="2525" y="174"/>
                    </a:lnTo>
                    <a:lnTo>
                      <a:pt x="2486" y="156"/>
                    </a:lnTo>
                    <a:lnTo>
                      <a:pt x="2447" y="139"/>
                    </a:lnTo>
                    <a:lnTo>
                      <a:pt x="2407" y="122"/>
                    </a:lnTo>
                    <a:lnTo>
                      <a:pt x="2367" y="108"/>
                    </a:lnTo>
                    <a:lnTo>
                      <a:pt x="2327" y="94"/>
                    </a:lnTo>
                    <a:lnTo>
                      <a:pt x="2285" y="79"/>
                    </a:lnTo>
                    <a:lnTo>
                      <a:pt x="2243" y="67"/>
                    </a:lnTo>
                    <a:lnTo>
                      <a:pt x="2201" y="56"/>
                    </a:lnTo>
                    <a:lnTo>
                      <a:pt x="2159" y="45"/>
                    </a:lnTo>
                    <a:lnTo>
                      <a:pt x="2117" y="36"/>
                    </a:lnTo>
                    <a:lnTo>
                      <a:pt x="2074" y="28"/>
                    </a:lnTo>
                    <a:lnTo>
                      <a:pt x="2030" y="21"/>
                    </a:lnTo>
                    <a:lnTo>
                      <a:pt x="1986" y="14"/>
                    </a:lnTo>
                    <a:lnTo>
                      <a:pt x="1942" y="10"/>
                    </a:lnTo>
                    <a:lnTo>
                      <a:pt x="1896" y="6"/>
                    </a:lnTo>
                    <a:lnTo>
                      <a:pt x="1852" y="3"/>
                    </a:lnTo>
                    <a:lnTo>
                      <a:pt x="1807" y="1"/>
                    </a:lnTo>
                    <a:lnTo>
                      <a:pt x="1761" y="0"/>
                    </a:lnTo>
                    <a:lnTo>
                      <a:pt x="1761" y="0"/>
                    </a:lnTo>
                    <a:close/>
                  </a:path>
                </a:pathLst>
              </a:custGeom>
              <a:solidFill>
                <a:srgbClr val="DB516B"/>
              </a:solidFill>
              <a:ln w="12700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ar-SA" dirty="0">
                  <a:solidFill>
                    <a:srgbClr val="000000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24">
                <a:extLst>
                  <a:ext uri="{FF2B5EF4-FFF2-40B4-BE49-F238E27FC236}">
                    <a16:creationId xmlns:a16="http://schemas.microsoft.com/office/drawing/2014/main" id="{5609B4E7-081E-4F8C-ABB0-9E9B5760C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871" y="4464441"/>
                <a:ext cx="459419" cy="110734"/>
              </a:xfrm>
              <a:custGeom>
                <a:avLst/>
                <a:gdLst/>
                <a:ahLst/>
                <a:cxnLst>
                  <a:cxn ang="0">
                    <a:pos x="963" y="141"/>
                  </a:cxn>
                  <a:cxn ang="0">
                    <a:pos x="959" y="169"/>
                  </a:cxn>
                  <a:cxn ang="0">
                    <a:pos x="952" y="195"/>
                  </a:cxn>
                  <a:cxn ang="0">
                    <a:pos x="939" y="219"/>
                  </a:cxn>
                  <a:cxn ang="0">
                    <a:pos x="922" y="239"/>
                  </a:cxn>
                  <a:cxn ang="0">
                    <a:pos x="901" y="257"/>
                  </a:cxn>
                  <a:cxn ang="0">
                    <a:pos x="877" y="270"/>
                  </a:cxn>
                  <a:cxn ang="0">
                    <a:pos x="851" y="278"/>
                  </a:cxn>
                  <a:cxn ang="0">
                    <a:pos x="823" y="281"/>
                  </a:cxn>
                  <a:cxn ang="0">
                    <a:pos x="140" y="281"/>
                  </a:cxn>
                  <a:cxn ang="0">
                    <a:pos x="112" y="278"/>
                  </a:cxn>
                  <a:cxn ang="0">
                    <a:pos x="86" y="270"/>
                  </a:cxn>
                  <a:cxn ang="0">
                    <a:pos x="61" y="257"/>
                  </a:cxn>
                  <a:cxn ang="0">
                    <a:pos x="42" y="239"/>
                  </a:cxn>
                  <a:cxn ang="0">
                    <a:pos x="24" y="219"/>
                  </a:cxn>
                  <a:cxn ang="0">
                    <a:pos x="11" y="195"/>
                  </a:cxn>
                  <a:cxn ang="0">
                    <a:pos x="3" y="169"/>
                  </a:cxn>
                  <a:cxn ang="0">
                    <a:pos x="0" y="141"/>
                  </a:cxn>
                  <a:cxn ang="0">
                    <a:pos x="1" y="127"/>
                  </a:cxn>
                  <a:cxn ang="0">
                    <a:pos x="6" y="99"/>
                  </a:cxn>
                  <a:cxn ang="0">
                    <a:pos x="17" y="74"/>
                  </a:cxn>
                  <a:cxn ang="0">
                    <a:pos x="32" y="52"/>
                  </a:cxn>
                  <a:cxn ang="0">
                    <a:pos x="51" y="32"/>
                  </a:cxn>
                  <a:cxn ang="0">
                    <a:pos x="73" y="18"/>
                  </a:cxn>
                  <a:cxn ang="0">
                    <a:pos x="99" y="7"/>
                  </a:cxn>
                  <a:cxn ang="0">
                    <a:pos x="125" y="2"/>
                  </a:cxn>
                  <a:cxn ang="0">
                    <a:pos x="823" y="0"/>
                  </a:cxn>
                  <a:cxn ang="0">
                    <a:pos x="837" y="2"/>
                  </a:cxn>
                  <a:cxn ang="0">
                    <a:pos x="864" y="7"/>
                  </a:cxn>
                  <a:cxn ang="0">
                    <a:pos x="889" y="18"/>
                  </a:cxn>
                  <a:cxn ang="0">
                    <a:pos x="912" y="32"/>
                  </a:cxn>
                  <a:cxn ang="0">
                    <a:pos x="931" y="52"/>
                  </a:cxn>
                  <a:cxn ang="0">
                    <a:pos x="945" y="74"/>
                  </a:cxn>
                  <a:cxn ang="0">
                    <a:pos x="956" y="99"/>
                  </a:cxn>
                  <a:cxn ang="0">
                    <a:pos x="962" y="127"/>
                  </a:cxn>
                </a:cxnLst>
                <a:rect l="0" t="0" r="r" b="b"/>
                <a:pathLst>
                  <a:path w="963" h="281">
                    <a:moveTo>
                      <a:pt x="963" y="141"/>
                    </a:moveTo>
                    <a:lnTo>
                      <a:pt x="963" y="141"/>
                    </a:lnTo>
                    <a:lnTo>
                      <a:pt x="962" y="156"/>
                    </a:lnTo>
                    <a:lnTo>
                      <a:pt x="959" y="169"/>
                    </a:lnTo>
                    <a:lnTo>
                      <a:pt x="956" y="182"/>
                    </a:lnTo>
                    <a:lnTo>
                      <a:pt x="952" y="195"/>
                    </a:lnTo>
                    <a:lnTo>
                      <a:pt x="945" y="207"/>
                    </a:lnTo>
                    <a:lnTo>
                      <a:pt x="939" y="219"/>
                    </a:lnTo>
                    <a:lnTo>
                      <a:pt x="931" y="229"/>
                    </a:lnTo>
                    <a:lnTo>
                      <a:pt x="922" y="239"/>
                    </a:lnTo>
                    <a:lnTo>
                      <a:pt x="912" y="249"/>
                    </a:lnTo>
                    <a:lnTo>
                      <a:pt x="901" y="257"/>
                    </a:lnTo>
                    <a:lnTo>
                      <a:pt x="889" y="263"/>
                    </a:lnTo>
                    <a:lnTo>
                      <a:pt x="877" y="270"/>
                    </a:lnTo>
                    <a:lnTo>
                      <a:pt x="864" y="274"/>
                    </a:lnTo>
                    <a:lnTo>
                      <a:pt x="851" y="278"/>
                    </a:lnTo>
                    <a:lnTo>
                      <a:pt x="837" y="280"/>
                    </a:lnTo>
                    <a:lnTo>
                      <a:pt x="823" y="281"/>
                    </a:lnTo>
                    <a:lnTo>
                      <a:pt x="140" y="281"/>
                    </a:lnTo>
                    <a:lnTo>
                      <a:pt x="140" y="281"/>
                    </a:lnTo>
                    <a:lnTo>
                      <a:pt x="125" y="280"/>
                    </a:lnTo>
                    <a:lnTo>
                      <a:pt x="112" y="278"/>
                    </a:lnTo>
                    <a:lnTo>
                      <a:pt x="99" y="274"/>
                    </a:lnTo>
                    <a:lnTo>
                      <a:pt x="86" y="270"/>
                    </a:lnTo>
                    <a:lnTo>
                      <a:pt x="73" y="263"/>
                    </a:lnTo>
                    <a:lnTo>
                      <a:pt x="61" y="257"/>
                    </a:lnTo>
                    <a:lnTo>
                      <a:pt x="51" y="249"/>
                    </a:lnTo>
                    <a:lnTo>
                      <a:pt x="42" y="239"/>
                    </a:lnTo>
                    <a:lnTo>
                      <a:pt x="32" y="229"/>
                    </a:lnTo>
                    <a:lnTo>
                      <a:pt x="24" y="219"/>
                    </a:lnTo>
                    <a:lnTo>
                      <a:pt x="17" y="207"/>
                    </a:lnTo>
                    <a:lnTo>
                      <a:pt x="11" y="195"/>
                    </a:lnTo>
                    <a:lnTo>
                      <a:pt x="6" y="182"/>
                    </a:lnTo>
                    <a:lnTo>
                      <a:pt x="3" y="169"/>
                    </a:lnTo>
                    <a:lnTo>
                      <a:pt x="1" y="15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1" y="127"/>
                    </a:lnTo>
                    <a:lnTo>
                      <a:pt x="3" y="113"/>
                    </a:lnTo>
                    <a:lnTo>
                      <a:pt x="6" y="99"/>
                    </a:lnTo>
                    <a:lnTo>
                      <a:pt x="11" y="86"/>
                    </a:lnTo>
                    <a:lnTo>
                      <a:pt x="17" y="74"/>
                    </a:lnTo>
                    <a:lnTo>
                      <a:pt x="24" y="63"/>
                    </a:lnTo>
                    <a:lnTo>
                      <a:pt x="32" y="52"/>
                    </a:lnTo>
                    <a:lnTo>
                      <a:pt x="42" y="42"/>
                    </a:lnTo>
                    <a:lnTo>
                      <a:pt x="51" y="32"/>
                    </a:lnTo>
                    <a:lnTo>
                      <a:pt x="61" y="25"/>
                    </a:lnTo>
                    <a:lnTo>
                      <a:pt x="73" y="18"/>
                    </a:lnTo>
                    <a:lnTo>
                      <a:pt x="86" y="11"/>
                    </a:lnTo>
                    <a:lnTo>
                      <a:pt x="99" y="7"/>
                    </a:lnTo>
                    <a:lnTo>
                      <a:pt x="112" y="4"/>
                    </a:lnTo>
                    <a:lnTo>
                      <a:pt x="125" y="2"/>
                    </a:lnTo>
                    <a:lnTo>
                      <a:pt x="140" y="0"/>
                    </a:lnTo>
                    <a:lnTo>
                      <a:pt x="823" y="0"/>
                    </a:lnTo>
                    <a:lnTo>
                      <a:pt x="823" y="0"/>
                    </a:lnTo>
                    <a:lnTo>
                      <a:pt x="837" y="2"/>
                    </a:lnTo>
                    <a:lnTo>
                      <a:pt x="851" y="4"/>
                    </a:lnTo>
                    <a:lnTo>
                      <a:pt x="864" y="7"/>
                    </a:lnTo>
                    <a:lnTo>
                      <a:pt x="877" y="11"/>
                    </a:lnTo>
                    <a:lnTo>
                      <a:pt x="889" y="18"/>
                    </a:lnTo>
                    <a:lnTo>
                      <a:pt x="901" y="25"/>
                    </a:lnTo>
                    <a:lnTo>
                      <a:pt x="912" y="32"/>
                    </a:lnTo>
                    <a:lnTo>
                      <a:pt x="922" y="42"/>
                    </a:lnTo>
                    <a:lnTo>
                      <a:pt x="931" y="52"/>
                    </a:lnTo>
                    <a:lnTo>
                      <a:pt x="939" y="63"/>
                    </a:lnTo>
                    <a:lnTo>
                      <a:pt x="945" y="74"/>
                    </a:lnTo>
                    <a:lnTo>
                      <a:pt x="952" y="86"/>
                    </a:lnTo>
                    <a:lnTo>
                      <a:pt x="956" y="99"/>
                    </a:lnTo>
                    <a:lnTo>
                      <a:pt x="959" y="113"/>
                    </a:lnTo>
                    <a:lnTo>
                      <a:pt x="962" y="127"/>
                    </a:lnTo>
                    <a:lnTo>
                      <a:pt x="963" y="141"/>
                    </a:lnTo>
                    <a:close/>
                  </a:path>
                </a:pathLst>
              </a:custGeom>
              <a:solidFill>
                <a:schemeClr val="tx2"/>
              </a:solidFill>
              <a:ln w="12700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ar-SA" dirty="0">
                  <a:solidFill>
                    <a:srgbClr val="000000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30">
                <a:extLst>
                  <a:ext uri="{FF2B5EF4-FFF2-40B4-BE49-F238E27FC236}">
                    <a16:creationId xmlns:a16="http://schemas.microsoft.com/office/drawing/2014/main" id="{61115B6B-3752-4B37-932A-8024FB4CE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033" y="3991341"/>
                <a:ext cx="923130" cy="111634"/>
              </a:xfrm>
              <a:custGeom>
                <a:avLst/>
                <a:gdLst/>
                <a:ahLst/>
                <a:cxnLst>
                  <a:cxn ang="0">
                    <a:pos x="960" y="16"/>
                  </a:cxn>
                  <a:cxn ang="0">
                    <a:pos x="102" y="31"/>
                  </a:cxn>
                  <a:cxn ang="0">
                    <a:pos x="81" y="34"/>
                  </a:cxn>
                  <a:cxn ang="0">
                    <a:pos x="62" y="40"/>
                  </a:cxn>
                  <a:cxn ang="0">
                    <a:pos x="44" y="50"/>
                  </a:cxn>
                  <a:cxn ang="0">
                    <a:pos x="30" y="62"/>
                  </a:cxn>
                  <a:cxn ang="0">
                    <a:pos x="18" y="78"/>
                  </a:cxn>
                  <a:cxn ang="0">
                    <a:pos x="8" y="95"/>
                  </a:cxn>
                  <a:cxn ang="0">
                    <a:pos x="2" y="115"/>
                  </a:cxn>
                  <a:cxn ang="0">
                    <a:pos x="0" y="135"/>
                  </a:cxn>
                  <a:cxn ang="0">
                    <a:pos x="1" y="145"/>
                  </a:cxn>
                  <a:cxn ang="0">
                    <a:pos x="6" y="163"/>
                  </a:cxn>
                  <a:cxn ang="0">
                    <a:pos x="12" y="181"/>
                  </a:cxn>
                  <a:cxn ang="0">
                    <a:pos x="22" y="196"/>
                  </a:cxn>
                  <a:cxn ang="0">
                    <a:pos x="35" y="210"/>
                  </a:cxn>
                  <a:cxn ang="0">
                    <a:pos x="50" y="221"/>
                  </a:cxn>
                  <a:cxn ang="0">
                    <a:pos x="66" y="229"/>
                  </a:cxn>
                  <a:cxn ang="0">
                    <a:pos x="85" y="234"/>
                  </a:cxn>
                  <a:cxn ang="0">
                    <a:pos x="95" y="235"/>
                  </a:cxn>
                  <a:cxn ang="0">
                    <a:pos x="944" y="221"/>
                  </a:cxn>
                  <a:cxn ang="0">
                    <a:pos x="1834" y="205"/>
                  </a:cxn>
                  <a:cxn ang="0">
                    <a:pos x="1855" y="203"/>
                  </a:cxn>
                  <a:cxn ang="0">
                    <a:pos x="1874" y="196"/>
                  </a:cxn>
                  <a:cxn ang="0">
                    <a:pos x="1891" y="186"/>
                  </a:cxn>
                  <a:cxn ang="0">
                    <a:pos x="1905" y="174"/>
                  </a:cxn>
                  <a:cxn ang="0">
                    <a:pos x="1918" y="159"/>
                  </a:cxn>
                  <a:cxn ang="0">
                    <a:pos x="1926" y="141"/>
                  </a:cxn>
                  <a:cxn ang="0">
                    <a:pos x="1933" y="122"/>
                  </a:cxn>
                  <a:cxn ang="0">
                    <a:pos x="1934" y="101"/>
                  </a:cxn>
                  <a:cxn ang="0">
                    <a:pos x="1934" y="91"/>
                  </a:cxn>
                  <a:cxn ang="0">
                    <a:pos x="1930" y="71"/>
                  </a:cxn>
                  <a:cxn ang="0">
                    <a:pos x="1921" y="53"/>
                  </a:cxn>
                  <a:cxn ang="0">
                    <a:pos x="1910" y="37"/>
                  </a:cxn>
                  <a:cxn ang="0">
                    <a:pos x="1897" y="24"/>
                  </a:cxn>
                  <a:cxn ang="0">
                    <a:pos x="1880" y="13"/>
                  </a:cxn>
                  <a:cxn ang="0">
                    <a:pos x="1861" y="5"/>
                  </a:cxn>
                  <a:cxn ang="0">
                    <a:pos x="1841" y="2"/>
                  </a:cxn>
                  <a:cxn ang="0">
                    <a:pos x="1831" y="0"/>
                  </a:cxn>
                </a:cxnLst>
                <a:rect l="0" t="0" r="r" b="b"/>
                <a:pathLst>
                  <a:path w="1934" h="235">
                    <a:moveTo>
                      <a:pt x="1831" y="0"/>
                    </a:moveTo>
                    <a:lnTo>
                      <a:pt x="960" y="16"/>
                    </a:lnTo>
                    <a:lnTo>
                      <a:pt x="102" y="31"/>
                    </a:lnTo>
                    <a:lnTo>
                      <a:pt x="102" y="31"/>
                    </a:lnTo>
                    <a:lnTo>
                      <a:pt x="91" y="31"/>
                    </a:lnTo>
                    <a:lnTo>
                      <a:pt x="81" y="34"/>
                    </a:lnTo>
                    <a:lnTo>
                      <a:pt x="71" y="36"/>
                    </a:lnTo>
                    <a:lnTo>
                      <a:pt x="62" y="40"/>
                    </a:lnTo>
                    <a:lnTo>
                      <a:pt x="53" y="45"/>
                    </a:lnTo>
                    <a:lnTo>
                      <a:pt x="44" y="50"/>
                    </a:lnTo>
                    <a:lnTo>
                      <a:pt x="37" y="56"/>
                    </a:lnTo>
                    <a:lnTo>
                      <a:pt x="30" y="62"/>
                    </a:lnTo>
                    <a:lnTo>
                      <a:pt x="23" y="70"/>
                    </a:lnTo>
                    <a:lnTo>
                      <a:pt x="18" y="78"/>
                    </a:lnTo>
                    <a:lnTo>
                      <a:pt x="12" y="86"/>
                    </a:lnTo>
                    <a:lnTo>
                      <a:pt x="8" y="95"/>
                    </a:lnTo>
                    <a:lnTo>
                      <a:pt x="5" y="105"/>
                    </a:lnTo>
                    <a:lnTo>
                      <a:pt x="2" y="115"/>
                    </a:lnTo>
                    <a:lnTo>
                      <a:pt x="1" y="12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1" y="145"/>
                    </a:lnTo>
                    <a:lnTo>
                      <a:pt x="4" y="155"/>
                    </a:lnTo>
                    <a:lnTo>
                      <a:pt x="6" y="163"/>
                    </a:lnTo>
                    <a:lnTo>
                      <a:pt x="9" y="172"/>
                    </a:lnTo>
                    <a:lnTo>
                      <a:pt x="12" y="181"/>
                    </a:lnTo>
                    <a:lnTo>
                      <a:pt x="17" y="189"/>
                    </a:lnTo>
                    <a:lnTo>
                      <a:pt x="22" y="196"/>
                    </a:lnTo>
                    <a:lnTo>
                      <a:pt x="29" y="203"/>
                    </a:lnTo>
                    <a:lnTo>
                      <a:pt x="35" y="210"/>
                    </a:lnTo>
                    <a:lnTo>
                      <a:pt x="42" y="215"/>
                    </a:lnTo>
                    <a:lnTo>
                      <a:pt x="50" y="221"/>
                    </a:lnTo>
                    <a:lnTo>
                      <a:pt x="59" y="225"/>
                    </a:lnTo>
                    <a:lnTo>
                      <a:pt x="66" y="229"/>
                    </a:lnTo>
                    <a:lnTo>
                      <a:pt x="76" y="232"/>
                    </a:lnTo>
                    <a:lnTo>
                      <a:pt x="85" y="234"/>
                    </a:lnTo>
                    <a:lnTo>
                      <a:pt x="95" y="235"/>
                    </a:lnTo>
                    <a:lnTo>
                      <a:pt x="95" y="235"/>
                    </a:lnTo>
                    <a:lnTo>
                      <a:pt x="105" y="235"/>
                    </a:lnTo>
                    <a:lnTo>
                      <a:pt x="944" y="221"/>
                    </a:lnTo>
                    <a:lnTo>
                      <a:pt x="1834" y="205"/>
                    </a:lnTo>
                    <a:lnTo>
                      <a:pt x="1834" y="205"/>
                    </a:lnTo>
                    <a:lnTo>
                      <a:pt x="1844" y="204"/>
                    </a:lnTo>
                    <a:lnTo>
                      <a:pt x="1855" y="203"/>
                    </a:lnTo>
                    <a:lnTo>
                      <a:pt x="1864" y="200"/>
                    </a:lnTo>
                    <a:lnTo>
                      <a:pt x="1874" y="196"/>
                    </a:lnTo>
                    <a:lnTo>
                      <a:pt x="1882" y="192"/>
                    </a:lnTo>
                    <a:lnTo>
                      <a:pt x="1891" y="186"/>
                    </a:lnTo>
                    <a:lnTo>
                      <a:pt x="1899" y="181"/>
                    </a:lnTo>
                    <a:lnTo>
                      <a:pt x="1905" y="174"/>
                    </a:lnTo>
                    <a:lnTo>
                      <a:pt x="1912" y="167"/>
                    </a:lnTo>
                    <a:lnTo>
                      <a:pt x="1918" y="159"/>
                    </a:lnTo>
                    <a:lnTo>
                      <a:pt x="1923" y="150"/>
                    </a:lnTo>
                    <a:lnTo>
                      <a:pt x="1926" y="141"/>
                    </a:lnTo>
                    <a:lnTo>
                      <a:pt x="1930" y="131"/>
                    </a:lnTo>
                    <a:lnTo>
                      <a:pt x="1933" y="122"/>
                    </a:lnTo>
                    <a:lnTo>
                      <a:pt x="1934" y="112"/>
                    </a:lnTo>
                    <a:lnTo>
                      <a:pt x="1934" y="101"/>
                    </a:lnTo>
                    <a:lnTo>
                      <a:pt x="1934" y="101"/>
                    </a:lnTo>
                    <a:lnTo>
                      <a:pt x="1934" y="91"/>
                    </a:lnTo>
                    <a:lnTo>
                      <a:pt x="1932" y="81"/>
                    </a:lnTo>
                    <a:lnTo>
                      <a:pt x="1930" y="71"/>
                    </a:lnTo>
                    <a:lnTo>
                      <a:pt x="1925" y="62"/>
                    </a:lnTo>
                    <a:lnTo>
                      <a:pt x="1921" y="53"/>
                    </a:lnTo>
                    <a:lnTo>
                      <a:pt x="1916" y="45"/>
                    </a:lnTo>
                    <a:lnTo>
                      <a:pt x="1910" y="37"/>
                    </a:lnTo>
                    <a:lnTo>
                      <a:pt x="1903" y="30"/>
                    </a:lnTo>
                    <a:lnTo>
                      <a:pt x="1897" y="24"/>
                    </a:lnTo>
                    <a:lnTo>
                      <a:pt x="1888" y="18"/>
                    </a:lnTo>
                    <a:lnTo>
                      <a:pt x="1880" y="13"/>
                    </a:lnTo>
                    <a:lnTo>
                      <a:pt x="1870" y="8"/>
                    </a:lnTo>
                    <a:lnTo>
                      <a:pt x="1861" y="5"/>
                    </a:lnTo>
                    <a:lnTo>
                      <a:pt x="1852" y="3"/>
                    </a:lnTo>
                    <a:lnTo>
                      <a:pt x="1841" y="2"/>
                    </a:lnTo>
                    <a:lnTo>
                      <a:pt x="1831" y="0"/>
                    </a:lnTo>
                    <a:lnTo>
                      <a:pt x="1831" y="0"/>
                    </a:lnTo>
                    <a:close/>
                  </a:path>
                </a:pathLst>
              </a:custGeom>
              <a:solidFill>
                <a:schemeClr val="tx2"/>
              </a:solidFill>
              <a:ln w="12700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ar-SA" dirty="0">
                  <a:solidFill>
                    <a:srgbClr val="000000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31">
                <a:extLst>
                  <a:ext uri="{FF2B5EF4-FFF2-40B4-BE49-F238E27FC236}">
                    <a16:creationId xmlns:a16="http://schemas.microsoft.com/office/drawing/2014/main" id="{12E6A80D-CCD8-4DDB-A6C3-67C6B8180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583" y="4144481"/>
                <a:ext cx="921699" cy="111634"/>
              </a:xfrm>
              <a:custGeom>
                <a:avLst/>
                <a:gdLst>
                  <a:gd name="connsiteX0" fmla="*/ 1830 w 1934"/>
                  <a:gd name="connsiteY0" fmla="*/ 0 h 234"/>
                  <a:gd name="connsiteX1" fmla="*/ 960 w 1934"/>
                  <a:gd name="connsiteY1" fmla="*/ 15 h 234"/>
                  <a:gd name="connsiteX2" fmla="*/ 960 w 1934"/>
                  <a:gd name="connsiteY2" fmla="*/ 15 h 234"/>
                  <a:gd name="connsiteX3" fmla="*/ 101 w 1934"/>
                  <a:gd name="connsiteY3" fmla="*/ 29 h 234"/>
                  <a:gd name="connsiteX4" fmla="*/ 101 w 1934"/>
                  <a:gd name="connsiteY4" fmla="*/ 29 h 234"/>
                  <a:gd name="connsiteX5" fmla="*/ 90 w 1934"/>
                  <a:gd name="connsiteY5" fmla="*/ 30 h 234"/>
                  <a:gd name="connsiteX6" fmla="*/ 80 w 1934"/>
                  <a:gd name="connsiteY6" fmla="*/ 33 h 234"/>
                  <a:gd name="connsiteX7" fmla="*/ 70 w 1934"/>
                  <a:gd name="connsiteY7" fmla="*/ 35 h 234"/>
                  <a:gd name="connsiteX8" fmla="*/ 61 w 1934"/>
                  <a:gd name="connsiteY8" fmla="*/ 38 h 234"/>
                  <a:gd name="connsiteX9" fmla="*/ 53 w 1934"/>
                  <a:gd name="connsiteY9" fmla="*/ 42 h 234"/>
                  <a:gd name="connsiteX10" fmla="*/ 44 w 1934"/>
                  <a:gd name="connsiteY10" fmla="*/ 48 h 234"/>
                  <a:gd name="connsiteX11" fmla="*/ 36 w 1934"/>
                  <a:gd name="connsiteY11" fmla="*/ 55 h 234"/>
                  <a:gd name="connsiteX12" fmla="*/ 28 w 1934"/>
                  <a:gd name="connsiteY12" fmla="*/ 61 h 234"/>
                  <a:gd name="connsiteX13" fmla="*/ 23 w 1934"/>
                  <a:gd name="connsiteY13" fmla="*/ 68 h 234"/>
                  <a:gd name="connsiteX14" fmla="*/ 16 w 1934"/>
                  <a:gd name="connsiteY14" fmla="*/ 77 h 234"/>
                  <a:gd name="connsiteX15" fmla="*/ 12 w 1934"/>
                  <a:gd name="connsiteY15" fmla="*/ 84 h 234"/>
                  <a:gd name="connsiteX16" fmla="*/ 8 w 1934"/>
                  <a:gd name="connsiteY16" fmla="*/ 94 h 234"/>
                  <a:gd name="connsiteX17" fmla="*/ 4 w 1934"/>
                  <a:gd name="connsiteY17" fmla="*/ 103 h 234"/>
                  <a:gd name="connsiteX18" fmla="*/ 2 w 1934"/>
                  <a:gd name="connsiteY18" fmla="*/ 113 h 234"/>
                  <a:gd name="connsiteX19" fmla="*/ 1 w 1934"/>
                  <a:gd name="connsiteY19" fmla="*/ 123 h 234"/>
                  <a:gd name="connsiteX20" fmla="*/ 0 w 1934"/>
                  <a:gd name="connsiteY20" fmla="*/ 134 h 234"/>
                  <a:gd name="connsiteX21" fmla="*/ 0 w 1934"/>
                  <a:gd name="connsiteY21" fmla="*/ 134 h 234"/>
                  <a:gd name="connsiteX22" fmla="*/ 1 w 1934"/>
                  <a:gd name="connsiteY22" fmla="*/ 144 h 234"/>
                  <a:gd name="connsiteX23" fmla="*/ 2 w 1934"/>
                  <a:gd name="connsiteY23" fmla="*/ 152 h 234"/>
                  <a:gd name="connsiteX24" fmla="*/ 5 w 1934"/>
                  <a:gd name="connsiteY24" fmla="*/ 162 h 234"/>
                  <a:gd name="connsiteX25" fmla="*/ 8 w 1934"/>
                  <a:gd name="connsiteY25" fmla="*/ 171 h 234"/>
                  <a:gd name="connsiteX26" fmla="*/ 12 w 1934"/>
                  <a:gd name="connsiteY26" fmla="*/ 179 h 234"/>
                  <a:gd name="connsiteX27" fmla="*/ 16 w 1934"/>
                  <a:gd name="connsiteY27" fmla="*/ 188 h 234"/>
                  <a:gd name="connsiteX28" fmla="*/ 22 w 1934"/>
                  <a:gd name="connsiteY28" fmla="*/ 194 h 234"/>
                  <a:gd name="connsiteX29" fmla="*/ 28 w 1934"/>
                  <a:gd name="connsiteY29" fmla="*/ 202 h 234"/>
                  <a:gd name="connsiteX30" fmla="*/ 35 w 1934"/>
                  <a:gd name="connsiteY30" fmla="*/ 209 h 234"/>
                  <a:gd name="connsiteX31" fmla="*/ 42 w 1934"/>
                  <a:gd name="connsiteY31" fmla="*/ 214 h 234"/>
                  <a:gd name="connsiteX32" fmla="*/ 49 w 1934"/>
                  <a:gd name="connsiteY32" fmla="*/ 220 h 234"/>
                  <a:gd name="connsiteX33" fmla="*/ 58 w 1934"/>
                  <a:gd name="connsiteY33" fmla="*/ 224 h 234"/>
                  <a:gd name="connsiteX34" fmla="*/ 66 w 1934"/>
                  <a:gd name="connsiteY34" fmla="*/ 227 h 234"/>
                  <a:gd name="connsiteX35" fmla="*/ 75 w 1934"/>
                  <a:gd name="connsiteY35" fmla="*/ 231 h 234"/>
                  <a:gd name="connsiteX36" fmla="*/ 85 w 1934"/>
                  <a:gd name="connsiteY36" fmla="*/ 233 h 234"/>
                  <a:gd name="connsiteX37" fmla="*/ 95 w 1934"/>
                  <a:gd name="connsiteY37" fmla="*/ 234 h 234"/>
                  <a:gd name="connsiteX38" fmla="*/ 95 w 1934"/>
                  <a:gd name="connsiteY38" fmla="*/ 234 h 234"/>
                  <a:gd name="connsiteX39" fmla="*/ 104 w 1934"/>
                  <a:gd name="connsiteY39" fmla="*/ 234 h 234"/>
                  <a:gd name="connsiteX40" fmla="*/ 943 w 1934"/>
                  <a:gd name="connsiteY40" fmla="*/ 220 h 234"/>
                  <a:gd name="connsiteX41" fmla="*/ 954 w 1934"/>
                  <a:gd name="connsiteY41" fmla="*/ 80 h 234"/>
                  <a:gd name="connsiteX42" fmla="*/ 949 w 1934"/>
                  <a:gd name="connsiteY42" fmla="*/ 88 h 234"/>
                  <a:gd name="connsiteX43" fmla="*/ 943 w 1934"/>
                  <a:gd name="connsiteY43" fmla="*/ 220 h 234"/>
                  <a:gd name="connsiteX44" fmla="*/ 1833 w 1934"/>
                  <a:gd name="connsiteY44" fmla="*/ 203 h 234"/>
                  <a:gd name="connsiteX45" fmla="*/ 1833 w 1934"/>
                  <a:gd name="connsiteY45" fmla="*/ 203 h 234"/>
                  <a:gd name="connsiteX46" fmla="*/ 1843 w 1934"/>
                  <a:gd name="connsiteY46" fmla="*/ 203 h 234"/>
                  <a:gd name="connsiteX47" fmla="*/ 1854 w 1934"/>
                  <a:gd name="connsiteY47" fmla="*/ 201 h 234"/>
                  <a:gd name="connsiteX48" fmla="*/ 1863 w 1934"/>
                  <a:gd name="connsiteY48" fmla="*/ 199 h 234"/>
                  <a:gd name="connsiteX49" fmla="*/ 1873 w 1934"/>
                  <a:gd name="connsiteY49" fmla="*/ 195 h 234"/>
                  <a:gd name="connsiteX50" fmla="*/ 1882 w 1934"/>
                  <a:gd name="connsiteY50" fmla="*/ 191 h 234"/>
                  <a:gd name="connsiteX51" fmla="*/ 1890 w 1934"/>
                  <a:gd name="connsiteY51" fmla="*/ 185 h 234"/>
                  <a:gd name="connsiteX52" fmla="*/ 1898 w 1934"/>
                  <a:gd name="connsiteY52" fmla="*/ 179 h 234"/>
                  <a:gd name="connsiteX53" fmla="*/ 1905 w 1934"/>
                  <a:gd name="connsiteY53" fmla="*/ 172 h 234"/>
                  <a:gd name="connsiteX54" fmla="*/ 1912 w 1934"/>
                  <a:gd name="connsiteY54" fmla="*/ 165 h 234"/>
                  <a:gd name="connsiteX55" fmla="*/ 1917 w 1934"/>
                  <a:gd name="connsiteY55" fmla="*/ 157 h 234"/>
                  <a:gd name="connsiteX56" fmla="*/ 1923 w 1934"/>
                  <a:gd name="connsiteY56" fmla="*/ 148 h 234"/>
                  <a:gd name="connsiteX57" fmla="*/ 1926 w 1934"/>
                  <a:gd name="connsiteY57" fmla="*/ 139 h 234"/>
                  <a:gd name="connsiteX58" fmla="*/ 1929 w 1934"/>
                  <a:gd name="connsiteY58" fmla="*/ 130 h 234"/>
                  <a:gd name="connsiteX59" fmla="*/ 1933 w 1934"/>
                  <a:gd name="connsiteY59" fmla="*/ 121 h 234"/>
                  <a:gd name="connsiteX60" fmla="*/ 1934 w 1934"/>
                  <a:gd name="connsiteY60" fmla="*/ 110 h 234"/>
                  <a:gd name="connsiteX61" fmla="*/ 1934 w 1934"/>
                  <a:gd name="connsiteY61" fmla="*/ 100 h 234"/>
                  <a:gd name="connsiteX62" fmla="*/ 1934 w 1934"/>
                  <a:gd name="connsiteY62" fmla="*/ 100 h 234"/>
                  <a:gd name="connsiteX63" fmla="*/ 1933 w 1934"/>
                  <a:gd name="connsiteY63" fmla="*/ 89 h 234"/>
                  <a:gd name="connsiteX64" fmla="*/ 1931 w 1934"/>
                  <a:gd name="connsiteY64" fmla="*/ 79 h 234"/>
                  <a:gd name="connsiteX65" fmla="*/ 1929 w 1934"/>
                  <a:gd name="connsiteY65" fmla="*/ 70 h 234"/>
                  <a:gd name="connsiteX66" fmla="*/ 1925 w 1934"/>
                  <a:gd name="connsiteY66" fmla="*/ 60 h 234"/>
                  <a:gd name="connsiteX67" fmla="*/ 1920 w 1934"/>
                  <a:gd name="connsiteY67" fmla="*/ 51 h 234"/>
                  <a:gd name="connsiteX68" fmla="*/ 1916 w 1934"/>
                  <a:gd name="connsiteY68" fmla="*/ 44 h 234"/>
                  <a:gd name="connsiteX69" fmla="*/ 1909 w 1934"/>
                  <a:gd name="connsiteY69" fmla="*/ 36 h 234"/>
                  <a:gd name="connsiteX70" fmla="*/ 1903 w 1934"/>
                  <a:gd name="connsiteY70" fmla="*/ 28 h 234"/>
                  <a:gd name="connsiteX71" fmla="*/ 1896 w 1934"/>
                  <a:gd name="connsiteY71" fmla="*/ 22 h 234"/>
                  <a:gd name="connsiteX72" fmla="*/ 1887 w 1934"/>
                  <a:gd name="connsiteY72" fmla="*/ 16 h 234"/>
                  <a:gd name="connsiteX73" fmla="*/ 1880 w 1934"/>
                  <a:gd name="connsiteY73" fmla="*/ 12 h 234"/>
                  <a:gd name="connsiteX74" fmla="*/ 1870 w 1934"/>
                  <a:gd name="connsiteY74" fmla="*/ 7 h 234"/>
                  <a:gd name="connsiteX75" fmla="*/ 1861 w 1934"/>
                  <a:gd name="connsiteY75" fmla="*/ 4 h 234"/>
                  <a:gd name="connsiteX76" fmla="*/ 1851 w 1934"/>
                  <a:gd name="connsiteY76" fmla="*/ 2 h 234"/>
                  <a:gd name="connsiteX77" fmla="*/ 1840 w 1934"/>
                  <a:gd name="connsiteY77" fmla="*/ 0 h 234"/>
                  <a:gd name="connsiteX78" fmla="*/ 1830 w 1934"/>
                  <a:gd name="connsiteY78" fmla="*/ 0 h 234"/>
                  <a:gd name="connsiteX79" fmla="*/ 1830 w 1934"/>
                  <a:gd name="connsiteY79" fmla="*/ 0 h 234"/>
                  <a:gd name="connsiteX0" fmla="*/ 1830 w 1934"/>
                  <a:gd name="connsiteY0" fmla="*/ 0 h 234"/>
                  <a:gd name="connsiteX1" fmla="*/ 960 w 1934"/>
                  <a:gd name="connsiteY1" fmla="*/ 15 h 234"/>
                  <a:gd name="connsiteX2" fmla="*/ 960 w 1934"/>
                  <a:gd name="connsiteY2" fmla="*/ 15 h 234"/>
                  <a:gd name="connsiteX3" fmla="*/ 101 w 1934"/>
                  <a:gd name="connsiteY3" fmla="*/ 29 h 234"/>
                  <a:gd name="connsiteX4" fmla="*/ 101 w 1934"/>
                  <a:gd name="connsiteY4" fmla="*/ 29 h 234"/>
                  <a:gd name="connsiteX5" fmla="*/ 90 w 1934"/>
                  <a:gd name="connsiteY5" fmla="*/ 30 h 234"/>
                  <a:gd name="connsiteX6" fmla="*/ 80 w 1934"/>
                  <a:gd name="connsiteY6" fmla="*/ 33 h 234"/>
                  <a:gd name="connsiteX7" fmla="*/ 70 w 1934"/>
                  <a:gd name="connsiteY7" fmla="*/ 35 h 234"/>
                  <a:gd name="connsiteX8" fmla="*/ 61 w 1934"/>
                  <a:gd name="connsiteY8" fmla="*/ 38 h 234"/>
                  <a:gd name="connsiteX9" fmla="*/ 53 w 1934"/>
                  <a:gd name="connsiteY9" fmla="*/ 42 h 234"/>
                  <a:gd name="connsiteX10" fmla="*/ 44 w 1934"/>
                  <a:gd name="connsiteY10" fmla="*/ 48 h 234"/>
                  <a:gd name="connsiteX11" fmla="*/ 36 w 1934"/>
                  <a:gd name="connsiteY11" fmla="*/ 55 h 234"/>
                  <a:gd name="connsiteX12" fmla="*/ 28 w 1934"/>
                  <a:gd name="connsiteY12" fmla="*/ 61 h 234"/>
                  <a:gd name="connsiteX13" fmla="*/ 23 w 1934"/>
                  <a:gd name="connsiteY13" fmla="*/ 68 h 234"/>
                  <a:gd name="connsiteX14" fmla="*/ 16 w 1934"/>
                  <a:gd name="connsiteY14" fmla="*/ 77 h 234"/>
                  <a:gd name="connsiteX15" fmla="*/ 12 w 1934"/>
                  <a:gd name="connsiteY15" fmla="*/ 84 h 234"/>
                  <a:gd name="connsiteX16" fmla="*/ 8 w 1934"/>
                  <a:gd name="connsiteY16" fmla="*/ 94 h 234"/>
                  <a:gd name="connsiteX17" fmla="*/ 4 w 1934"/>
                  <a:gd name="connsiteY17" fmla="*/ 103 h 234"/>
                  <a:gd name="connsiteX18" fmla="*/ 2 w 1934"/>
                  <a:gd name="connsiteY18" fmla="*/ 113 h 234"/>
                  <a:gd name="connsiteX19" fmla="*/ 1 w 1934"/>
                  <a:gd name="connsiteY19" fmla="*/ 123 h 234"/>
                  <a:gd name="connsiteX20" fmla="*/ 0 w 1934"/>
                  <a:gd name="connsiteY20" fmla="*/ 134 h 234"/>
                  <a:gd name="connsiteX21" fmla="*/ 0 w 1934"/>
                  <a:gd name="connsiteY21" fmla="*/ 134 h 234"/>
                  <a:gd name="connsiteX22" fmla="*/ 1 w 1934"/>
                  <a:gd name="connsiteY22" fmla="*/ 144 h 234"/>
                  <a:gd name="connsiteX23" fmla="*/ 2 w 1934"/>
                  <a:gd name="connsiteY23" fmla="*/ 152 h 234"/>
                  <a:gd name="connsiteX24" fmla="*/ 5 w 1934"/>
                  <a:gd name="connsiteY24" fmla="*/ 162 h 234"/>
                  <a:gd name="connsiteX25" fmla="*/ 8 w 1934"/>
                  <a:gd name="connsiteY25" fmla="*/ 171 h 234"/>
                  <a:gd name="connsiteX26" fmla="*/ 12 w 1934"/>
                  <a:gd name="connsiteY26" fmla="*/ 179 h 234"/>
                  <a:gd name="connsiteX27" fmla="*/ 16 w 1934"/>
                  <a:gd name="connsiteY27" fmla="*/ 188 h 234"/>
                  <a:gd name="connsiteX28" fmla="*/ 22 w 1934"/>
                  <a:gd name="connsiteY28" fmla="*/ 194 h 234"/>
                  <a:gd name="connsiteX29" fmla="*/ 28 w 1934"/>
                  <a:gd name="connsiteY29" fmla="*/ 202 h 234"/>
                  <a:gd name="connsiteX30" fmla="*/ 35 w 1934"/>
                  <a:gd name="connsiteY30" fmla="*/ 209 h 234"/>
                  <a:gd name="connsiteX31" fmla="*/ 42 w 1934"/>
                  <a:gd name="connsiteY31" fmla="*/ 214 h 234"/>
                  <a:gd name="connsiteX32" fmla="*/ 49 w 1934"/>
                  <a:gd name="connsiteY32" fmla="*/ 220 h 234"/>
                  <a:gd name="connsiteX33" fmla="*/ 58 w 1934"/>
                  <a:gd name="connsiteY33" fmla="*/ 224 h 234"/>
                  <a:gd name="connsiteX34" fmla="*/ 66 w 1934"/>
                  <a:gd name="connsiteY34" fmla="*/ 227 h 234"/>
                  <a:gd name="connsiteX35" fmla="*/ 75 w 1934"/>
                  <a:gd name="connsiteY35" fmla="*/ 231 h 234"/>
                  <a:gd name="connsiteX36" fmla="*/ 85 w 1934"/>
                  <a:gd name="connsiteY36" fmla="*/ 233 h 234"/>
                  <a:gd name="connsiteX37" fmla="*/ 95 w 1934"/>
                  <a:gd name="connsiteY37" fmla="*/ 234 h 234"/>
                  <a:gd name="connsiteX38" fmla="*/ 95 w 1934"/>
                  <a:gd name="connsiteY38" fmla="*/ 234 h 234"/>
                  <a:gd name="connsiteX39" fmla="*/ 104 w 1934"/>
                  <a:gd name="connsiteY39" fmla="*/ 234 h 234"/>
                  <a:gd name="connsiteX40" fmla="*/ 943 w 1934"/>
                  <a:gd name="connsiteY40" fmla="*/ 220 h 234"/>
                  <a:gd name="connsiteX41" fmla="*/ 954 w 1934"/>
                  <a:gd name="connsiteY41" fmla="*/ 80 h 234"/>
                  <a:gd name="connsiteX42" fmla="*/ 943 w 1934"/>
                  <a:gd name="connsiteY42" fmla="*/ 220 h 234"/>
                  <a:gd name="connsiteX43" fmla="*/ 1833 w 1934"/>
                  <a:gd name="connsiteY43" fmla="*/ 203 h 234"/>
                  <a:gd name="connsiteX44" fmla="*/ 1833 w 1934"/>
                  <a:gd name="connsiteY44" fmla="*/ 203 h 234"/>
                  <a:gd name="connsiteX45" fmla="*/ 1843 w 1934"/>
                  <a:gd name="connsiteY45" fmla="*/ 203 h 234"/>
                  <a:gd name="connsiteX46" fmla="*/ 1854 w 1934"/>
                  <a:gd name="connsiteY46" fmla="*/ 201 h 234"/>
                  <a:gd name="connsiteX47" fmla="*/ 1863 w 1934"/>
                  <a:gd name="connsiteY47" fmla="*/ 199 h 234"/>
                  <a:gd name="connsiteX48" fmla="*/ 1873 w 1934"/>
                  <a:gd name="connsiteY48" fmla="*/ 195 h 234"/>
                  <a:gd name="connsiteX49" fmla="*/ 1882 w 1934"/>
                  <a:gd name="connsiteY49" fmla="*/ 191 h 234"/>
                  <a:gd name="connsiteX50" fmla="*/ 1890 w 1934"/>
                  <a:gd name="connsiteY50" fmla="*/ 185 h 234"/>
                  <a:gd name="connsiteX51" fmla="*/ 1898 w 1934"/>
                  <a:gd name="connsiteY51" fmla="*/ 179 h 234"/>
                  <a:gd name="connsiteX52" fmla="*/ 1905 w 1934"/>
                  <a:gd name="connsiteY52" fmla="*/ 172 h 234"/>
                  <a:gd name="connsiteX53" fmla="*/ 1912 w 1934"/>
                  <a:gd name="connsiteY53" fmla="*/ 165 h 234"/>
                  <a:gd name="connsiteX54" fmla="*/ 1917 w 1934"/>
                  <a:gd name="connsiteY54" fmla="*/ 157 h 234"/>
                  <a:gd name="connsiteX55" fmla="*/ 1923 w 1934"/>
                  <a:gd name="connsiteY55" fmla="*/ 148 h 234"/>
                  <a:gd name="connsiteX56" fmla="*/ 1926 w 1934"/>
                  <a:gd name="connsiteY56" fmla="*/ 139 h 234"/>
                  <a:gd name="connsiteX57" fmla="*/ 1929 w 1934"/>
                  <a:gd name="connsiteY57" fmla="*/ 130 h 234"/>
                  <a:gd name="connsiteX58" fmla="*/ 1933 w 1934"/>
                  <a:gd name="connsiteY58" fmla="*/ 121 h 234"/>
                  <a:gd name="connsiteX59" fmla="*/ 1934 w 1934"/>
                  <a:gd name="connsiteY59" fmla="*/ 110 h 234"/>
                  <a:gd name="connsiteX60" fmla="*/ 1934 w 1934"/>
                  <a:gd name="connsiteY60" fmla="*/ 100 h 234"/>
                  <a:gd name="connsiteX61" fmla="*/ 1934 w 1934"/>
                  <a:gd name="connsiteY61" fmla="*/ 100 h 234"/>
                  <a:gd name="connsiteX62" fmla="*/ 1933 w 1934"/>
                  <a:gd name="connsiteY62" fmla="*/ 89 h 234"/>
                  <a:gd name="connsiteX63" fmla="*/ 1931 w 1934"/>
                  <a:gd name="connsiteY63" fmla="*/ 79 h 234"/>
                  <a:gd name="connsiteX64" fmla="*/ 1929 w 1934"/>
                  <a:gd name="connsiteY64" fmla="*/ 70 h 234"/>
                  <a:gd name="connsiteX65" fmla="*/ 1925 w 1934"/>
                  <a:gd name="connsiteY65" fmla="*/ 60 h 234"/>
                  <a:gd name="connsiteX66" fmla="*/ 1920 w 1934"/>
                  <a:gd name="connsiteY66" fmla="*/ 51 h 234"/>
                  <a:gd name="connsiteX67" fmla="*/ 1916 w 1934"/>
                  <a:gd name="connsiteY67" fmla="*/ 44 h 234"/>
                  <a:gd name="connsiteX68" fmla="*/ 1909 w 1934"/>
                  <a:gd name="connsiteY68" fmla="*/ 36 h 234"/>
                  <a:gd name="connsiteX69" fmla="*/ 1903 w 1934"/>
                  <a:gd name="connsiteY69" fmla="*/ 28 h 234"/>
                  <a:gd name="connsiteX70" fmla="*/ 1896 w 1934"/>
                  <a:gd name="connsiteY70" fmla="*/ 22 h 234"/>
                  <a:gd name="connsiteX71" fmla="*/ 1887 w 1934"/>
                  <a:gd name="connsiteY71" fmla="*/ 16 h 234"/>
                  <a:gd name="connsiteX72" fmla="*/ 1880 w 1934"/>
                  <a:gd name="connsiteY72" fmla="*/ 12 h 234"/>
                  <a:gd name="connsiteX73" fmla="*/ 1870 w 1934"/>
                  <a:gd name="connsiteY73" fmla="*/ 7 h 234"/>
                  <a:gd name="connsiteX74" fmla="*/ 1861 w 1934"/>
                  <a:gd name="connsiteY74" fmla="*/ 4 h 234"/>
                  <a:gd name="connsiteX75" fmla="*/ 1851 w 1934"/>
                  <a:gd name="connsiteY75" fmla="*/ 2 h 234"/>
                  <a:gd name="connsiteX76" fmla="*/ 1840 w 1934"/>
                  <a:gd name="connsiteY76" fmla="*/ 0 h 234"/>
                  <a:gd name="connsiteX77" fmla="*/ 1830 w 1934"/>
                  <a:gd name="connsiteY77" fmla="*/ 0 h 234"/>
                  <a:gd name="connsiteX78" fmla="*/ 1830 w 1934"/>
                  <a:gd name="connsiteY78" fmla="*/ 0 h 234"/>
                  <a:gd name="connsiteX0" fmla="*/ 1830 w 1934"/>
                  <a:gd name="connsiteY0" fmla="*/ 0 h 234"/>
                  <a:gd name="connsiteX1" fmla="*/ 960 w 1934"/>
                  <a:gd name="connsiteY1" fmla="*/ 15 h 234"/>
                  <a:gd name="connsiteX2" fmla="*/ 960 w 1934"/>
                  <a:gd name="connsiteY2" fmla="*/ 15 h 234"/>
                  <a:gd name="connsiteX3" fmla="*/ 101 w 1934"/>
                  <a:gd name="connsiteY3" fmla="*/ 29 h 234"/>
                  <a:gd name="connsiteX4" fmla="*/ 101 w 1934"/>
                  <a:gd name="connsiteY4" fmla="*/ 29 h 234"/>
                  <a:gd name="connsiteX5" fmla="*/ 90 w 1934"/>
                  <a:gd name="connsiteY5" fmla="*/ 30 h 234"/>
                  <a:gd name="connsiteX6" fmla="*/ 80 w 1934"/>
                  <a:gd name="connsiteY6" fmla="*/ 33 h 234"/>
                  <a:gd name="connsiteX7" fmla="*/ 70 w 1934"/>
                  <a:gd name="connsiteY7" fmla="*/ 35 h 234"/>
                  <a:gd name="connsiteX8" fmla="*/ 61 w 1934"/>
                  <a:gd name="connsiteY8" fmla="*/ 38 h 234"/>
                  <a:gd name="connsiteX9" fmla="*/ 53 w 1934"/>
                  <a:gd name="connsiteY9" fmla="*/ 42 h 234"/>
                  <a:gd name="connsiteX10" fmla="*/ 44 w 1934"/>
                  <a:gd name="connsiteY10" fmla="*/ 48 h 234"/>
                  <a:gd name="connsiteX11" fmla="*/ 36 w 1934"/>
                  <a:gd name="connsiteY11" fmla="*/ 55 h 234"/>
                  <a:gd name="connsiteX12" fmla="*/ 28 w 1934"/>
                  <a:gd name="connsiteY12" fmla="*/ 61 h 234"/>
                  <a:gd name="connsiteX13" fmla="*/ 23 w 1934"/>
                  <a:gd name="connsiteY13" fmla="*/ 68 h 234"/>
                  <a:gd name="connsiteX14" fmla="*/ 16 w 1934"/>
                  <a:gd name="connsiteY14" fmla="*/ 77 h 234"/>
                  <a:gd name="connsiteX15" fmla="*/ 12 w 1934"/>
                  <a:gd name="connsiteY15" fmla="*/ 84 h 234"/>
                  <a:gd name="connsiteX16" fmla="*/ 8 w 1934"/>
                  <a:gd name="connsiteY16" fmla="*/ 94 h 234"/>
                  <a:gd name="connsiteX17" fmla="*/ 4 w 1934"/>
                  <a:gd name="connsiteY17" fmla="*/ 103 h 234"/>
                  <a:gd name="connsiteX18" fmla="*/ 2 w 1934"/>
                  <a:gd name="connsiteY18" fmla="*/ 113 h 234"/>
                  <a:gd name="connsiteX19" fmla="*/ 1 w 1934"/>
                  <a:gd name="connsiteY19" fmla="*/ 123 h 234"/>
                  <a:gd name="connsiteX20" fmla="*/ 0 w 1934"/>
                  <a:gd name="connsiteY20" fmla="*/ 134 h 234"/>
                  <a:gd name="connsiteX21" fmla="*/ 0 w 1934"/>
                  <a:gd name="connsiteY21" fmla="*/ 134 h 234"/>
                  <a:gd name="connsiteX22" fmla="*/ 1 w 1934"/>
                  <a:gd name="connsiteY22" fmla="*/ 144 h 234"/>
                  <a:gd name="connsiteX23" fmla="*/ 2 w 1934"/>
                  <a:gd name="connsiteY23" fmla="*/ 152 h 234"/>
                  <a:gd name="connsiteX24" fmla="*/ 5 w 1934"/>
                  <a:gd name="connsiteY24" fmla="*/ 162 h 234"/>
                  <a:gd name="connsiteX25" fmla="*/ 8 w 1934"/>
                  <a:gd name="connsiteY25" fmla="*/ 171 h 234"/>
                  <a:gd name="connsiteX26" fmla="*/ 12 w 1934"/>
                  <a:gd name="connsiteY26" fmla="*/ 179 h 234"/>
                  <a:gd name="connsiteX27" fmla="*/ 16 w 1934"/>
                  <a:gd name="connsiteY27" fmla="*/ 188 h 234"/>
                  <a:gd name="connsiteX28" fmla="*/ 22 w 1934"/>
                  <a:gd name="connsiteY28" fmla="*/ 194 h 234"/>
                  <a:gd name="connsiteX29" fmla="*/ 28 w 1934"/>
                  <a:gd name="connsiteY29" fmla="*/ 202 h 234"/>
                  <a:gd name="connsiteX30" fmla="*/ 35 w 1934"/>
                  <a:gd name="connsiteY30" fmla="*/ 209 h 234"/>
                  <a:gd name="connsiteX31" fmla="*/ 42 w 1934"/>
                  <a:gd name="connsiteY31" fmla="*/ 214 h 234"/>
                  <a:gd name="connsiteX32" fmla="*/ 49 w 1934"/>
                  <a:gd name="connsiteY32" fmla="*/ 220 h 234"/>
                  <a:gd name="connsiteX33" fmla="*/ 58 w 1934"/>
                  <a:gd name="connsiteY33" fmla="*/ 224 h 234"/>
                  <a:gd name="connsiteX34" fmla="*/ 66 w 1934"/>
                  <a:gd name="connsiteY34" fmla="*/ 227 h 234"/>
                  <a:gd name="connsiteX35" fmla="*/ 75 w 1934"/>
                  <a:gd name="connsiteY35" fmla="*/ 231 h 234"/>
                  <a:gd name="connsiteX36" fmla="*/ 85 w 1934"/>
                  <a:gd name="connsiteY36" fmla="*/ 233 h 234"/>
                  <a:gd name="connsiteX37" fmla="*/ 95 w 1934"/>
                  <a:gd name="connsiteY37" fmla="*/ 234 h 234"/>
                  <a:gd name="connsiteX38" fmla="*/ 95 w 1934"/>
                  <a:gd name="connsiteY38" fmla="*/ 234 h 234"/>
                  <a:gd name="connsiteX39" fmla="*/ 104 w 1934"/>
                  <a:gd name="connsiteY39" fmla="*/ 234 h 234"/>
                  <a:gd name="connsiteX40" fmla="*/ 943 w 1934"/>
                  <a:gd name="connsiteY40" fmla="*/ 220 h 234"/>
                  <a:gd name="connsiteX41" fmla="*/ 943 w 1934"/>
                  <a:gd name="connsiteY41" fmla="*/ 220 h 234"/>
                  <a:gd name="connsiteX42" fmla="*/ 1833 w 1934"/>
                  <a:gd name="connsiteY42" fmla="*/ 203 h 234"/>
                  <a:gd name="connsiteX43" fmla="*/ 1833 w 1934"/>
                  <a:gd name="connsiteY43" fmla="*/ 203 h 234"/>
                  <a:gd name="connsiteX44" fmla="*/ 1843 w 1934"/>
                  <a:gd name="connsiteY44" fmla="*/ 203 h 234"/>
                  <a:gd name="connsiteX45" fmla="*/ 1854 w 1934"/>
                  <a:gd name="connsiteY45" fmla="*/ 201 h 234"/>
                  <a:gd name="connsiteX46" fmla="*/ 1863 w 1934"/>
                  <a:gd name="connsiteY46" fmla="*/ 199 h 234"/>
                  <a:gd name="connsiteX47" fmla="*/ 1873 w 1934"/>
                  <a:gd name="connsiteY47" fmla="*/ 195 h 234"/>
                  <a:gd name="connsiteX48" fmla="*/ 1882 w 1934"/>
                  <a:gd name="connsiteY48" fmla="*/ 191 h 234"/>
                  <a:gd name="connsiteX49" fmla="*/ 1890 w 1934"/>
                  <a:gd name="connsiteY49" fmla="*/ 185 h 234"/>
                  <a:gd name="connsiteX50" fmla="*/ 1898 w 1934"/>
                  <a:gd name="connsiteY50" fmla="*/ 179 h 234"/>
                  <a:gd name="connsiteX51" fmla="*/ 1905 w 1934"/>
                  <a:gd name="connsiteY51" fmla="*/ 172 h 234"/>
                  <a:gd name="connsiteX52" fmla="*/ 1912 w 1934"/>
                  <a:gd name="connsiteY52" fmla="*/ 165 h 234"/>
                  <a:gd name="connsiteX53" fmla="*/ 1917 w 1934"/>
                  <a:gd name="connsiteY53" fmla="*/ 157 h 234"/>
                  <a:gd name="connsiteX54" fmla="*/ 1923 w 1934"/>
                  <a:gd name="connsiteY54" fmla="*/ 148 h 234"/>
                  <a:gd name="connsiteX55" fmla="*/ 1926 w 1934"/>
                  <a:gd name="connsiteY55" fmla="*/ 139 h 234"/>
                  <a:gd name="connsiteX56" fmla="*/ 1929 w 1934"/>
                  <a:gd name="connsiteY56" fmla="*/ 130 h 234"/>
                  <a:gd name="connsiteX57" fmla="*/ 1933 w 1934"/>
                  <a:gd name="connsiteY57" fmla="*/ 121 h 234"/>
                  <a:gd name="connsiteX58" fmla="*/ 1934 w 1934"/>
                  <a:gd name="connsiteY58" fmla="*/ 110 h 234"/>
                  <a:gd name="connsiteX59" fmla="*/ 1934 w 1934"/>
                  <a:gd name="connsiteY59" fmla="*/ 100 h 234"/>
                  <a:gd name="connsiteX60" fmla="*/ 1934 w 1934"/>
                  <a:gd name="connsiteY60" fmla="*/ 100 h 234"/>
                  <a:gd name="connsiteX61" fmla="*/ 1933 w 1934"/>
                  <a:gd name="connsiteY61" fmla="*/ 89 h 234"/>
                  <a:gd name="connsiteX62" fmla="*/ 1931 w 1934"/>
                  <a:gd name="connsiteY62" fmla="*/ 79 h 234"/>
                  <a:gd name="connsiteX63" fmla="*/ 1929 w 1934"/>
                  <a:gd name="connsiteY63" fmla="*/ 70 h 234"/>
                  <a:gd name="connsiteX64" fmla="*/ 1925 w 1934"/>
                  <a:gd name="connsiteY64" fmla="*/ 60 h 234"/>
                  <a:gd name="connsiteX65" fmla="*/ 1920 w 1934"/>
                  <a:gd name="connsiteY65" fmla="*/ 51 h 234"/>
                  <a:gd name="connsiteX66" fmla="*/ 1916 w 1934"/>
                  <a:gd name="connsiteY66" fmla="*/ 44 h 234"/>
                  <a:gd name="connsiteX67" fmla="*/ 1909 w 1934"/>
                  <a:gd name="connsiteY67" fmla="*/ 36 h 234"/>
                  <a:gd name="connsiteX68" fmla="*/ 1903 w 1934"/>
                  <a:gd name="connsiteY68" fmla="*/ 28 h 234"/>
                  <a:gd name="connsiteX69" fmla="*/ 1896 w 1934"/>
                  <a:gd name="connsiteY69" fmla="*/ 22 h 234"/>
                  <a:gd name="connsiteX70" fmla="*/ 1887 w 1934"/>
                  <a:gd name="connsiteY70" fmla="*/ 16 h 234"/>
                  <a:gd name="connsiteX71" fmla="*/ 1880 w 1934"/>
                  <a:gd name="connsiteY71" fmla="*/ 12 h 234"/>
                  <a:gd name="connsiteX72" fmla="*/ 1870 w 1934"/>
                  <a:gd name="connsiteY72" fmla="*/ 7 h 234"/>
                  <a:gd name="connsiteX73" fmla="*/ 1861 w 1934"/>
                  <a:gd name="connsiteY73" fmla="*/ 4 h 234"/>
                  <a:gd name="connsiteX74" fmla="*/ 1851 w 1934"/>
                  <a:gd name="connsiteY74" fmla="*/ 2 h 234"/>
                  <a:gd name="connsiteX75" fmla="*/ 1840 w 1934"/>
                  <a:gd name="connsiteY75" fmla="*/ 0 h 234"/>
                  <a:gd name="connsiteX76" fmla="*/ 1830 w 1934"/>
                  <a:gd name="connsiteY76" fmla="*/ 0 h 234"/>
                  <a:gd name="connsiteX77" fmla="*/ 1830 w 1934"/>
                  <a:gd name="connsiteY77" fmla="*/ 0 h 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934" h="234">
                    <a:moveTo>
                      <a:pt x="1830" y="0"/>
                    </a:moveTo>
                    <a:lnTo>
                      <a:pt x="960" y="15"/>
                    </a:lnTo>
                    <a:lnTo>
                      <a:pt x="960" y="15"/>
                    </a:lnTo>
                    <a:lnTo>
                      <a:pt x="101" y="29"/>
                    </a:lnTo>
                    <a:lnTo>
                      <a:pt x="101" y="29"/>
                    </a:lnTo>
                    <a:cubicBezTo>
                      <a:pt x="97" y="29"/>
                      <a:pt x="94" y="30"/>
                      <a:pt x="90" y="30"/>
                    </a:cubicBezTo>
                    <a:cubicBezTo>
                      <a:pt x="87" y="31"/>
                      <a:pt x="83" y="32"/>
                      <a:pt x="80" y="33"/>
                    </a:cubicBezTo>
                    <a:cubicBezTo>
                      <a:pt x="77" y="34"/>
                      <a:pt x="73" y="34"/>
                      <a:pt x="70" y="35"/>
                    </a:cubicBezTo>
                    <a:lnTo>
                      <a:pt x="61" y="38"/>
                    </a:lnTo>
                    <a:cubicBezTo>
                      <a:pt x="58" y="39"/>
                      <a:pt x="56" y="41"/>
                      <a:pt x="53" y="42"/>
                    </a:cubicBezTo>
                    <a:lnTo>
                      <a:pt x="44" y="48"/>
                    </a:lnTo>
                    <a:cubicBezTo>
                      <a:pt x="41" y="50"/>
                      <a:pt x="39" y="53"/>
                      <a:pt x="36" y="55"/>
                    </a:cubicBezTo>
                    <a:cubicBezTo>
                      <a:pt x="33" y="57"/>
                      <a:pt x="31" y="59"/>
                      <a:pt x="28" y="61"/>
                    </a:cubicBezTo>
                    <a:cubicBezTo>
                      <a:pt x="26" y="63"/>
                      <a:pt x="25" y="66"/>
                      <a:pt x="23" y="68"/>
                    </a:cubicBezTo>
                    <a:cubicBezTo>
                      <a:pt x="21" y="71"/>
                      <a:pt x="18" y="74"/>
                      <a:pt x="16" y="77"/>
                    </a:cubicBezTo>
                    <a:cubicBezTo>
                      <a:pt x="15" y="79"/>
                      <a:pt x="13" y="82"/>
                      <a:pt x="12" y="84"/>
                    </a:cubicBezTo>
                    <a:cubicBezTo>
                      <a:pt x="11" y="87"/>
                      <a:pt x="9" y="91"/>
                      <a:pt x="8" y="94"/>
                    </a:cubicBezTo>
                    <a:cubicBezTo>
                      <a:pt x="7" y="97"/>
                      <a:pt x="5" y="100"/>
                      <a:pt x="4" y="103"/>
                    </a:cubicBezTo>
                    <a:cubicBezTo>
                      <a:pt x="3" y="106"/>
                      <a:pt x="3" y="110"/>
                      <a:pt x="2" y="113"/>
                    </a:cubicBezTo>
                    <a:cubicBezTo>
                      <a:pt x="2" y="116"/>
                      <a:pt x="1" y="120"/>
                      <a:pt x="1" y="123"/>
                    </a:cubicBezTo>
                    <a:cubicBezTo>
                      <a:pt x="1" y="127"/>
                      <a:pt x="0" y="130"/>
                      <a:pt x="0" y="134"/>
                    </a:cubicBezTo>
                    <a:lnTo>
                      <a:pt x="0" y="134"/>
                    </a:lnTo>
                    <a:cubicBezTo>
                      <a:pt x="0" y="137"/>
                      <a:pt x="1" y="141"/>
                      <a:pt x="1" y="144"/>
                    </a:cubicBezTo>
                    <a:cubicBezTo>
                      <a:pt x="1" y="147"/>
                      <a:pt x="2" y="149"/>
                      <a:pt x="2" y="152"/>
                    </a:cubicBezTo>
                    <a:cubicBezTo>
                      <a:pt x="3" y="155"/>
                      <a:pt x="4" y="159"/>
                      <a:pt x="5" y="162"/>
                    </a:cubicBezTo>
                    <a:lnTo>
                      <a:pt x="8" y="171"/>
                    </a:lnTo>
                    <a:cubicBezTo>
                      <a:pt x="9" y="174"/>
                      <a:pt x="11" y="176"/>
                      <a:pt x="12" y="179"/>
                    </a:cubicBezTo>
                    <a:cubicBezTo>
                      <a:pt x="13" y="182"/>
                      <a:pt x="15" y="185"/>
                      <a:pt x="16" y="188"/>
                    </a:cubicBezTo>
                    <a:lnTo>
                      <a:pt x="22" y="194"/>
                    </a:lnTo>
                    <a:cubicBezTo>
                      <a:pt x="24" y="197"/>
                      <a:pt x="26" y="199"/>
                      <a:pt x="28" y="202"/>
                    </a:cubicBezTo>
                    <a:lnTo>
                      <a:pt x="35" y="209"/>
                    </a:lnTo>
                    <a:cubicBezTo>
                      <a:pt x="37" y="211"/>
                      <a:pt x="40" y="212"/>
                      <a:pt x="42" y="214"/>
                    </a:cubicBezTo>
                    <a:cubicBezTo>
                      <a:pt x="44" y="216"/>
                      <a:pt x="47" y="218"/>
                      <a:pt x="49" y="220"/>
                    </a:cubicBezTo>
                    <a:cubicBezTo>
                      <a:pt x="52" y="221"/>
                      <a:pt x="55" y="223"/>
                      <a:pt x="58" y="224"/>
                    </a:cubicBezTo>
                    <a:cubicBezTo>
                      <a:pt x="61" y="225"/>
                      <a:pt x="63" y="226"/>
                      <a:pt x="66" y="227"/>
                    </a:cubicBezTo>
                    <a:cubicBezTo>
                      <a:pt x="69" y="228"/>
                      <a:pt x="72" y="230"/>
                      <a:pt x="75" y="231"/>
                    </a:cubicBezTo>
                    <a:cubicBezTo>
                      <a:pt x="78" y="232"/>
                      <a:pt x="82" y="232"/>
                      <a:pt x="85" y="233"/>
                    </a:cubicBezTo>
                    <a:cubicBezTo>
                      <a:pt x="88" y="233"/>
                      <a:pt x="92" y="234"/>
                      <a:pt x="95" y="234"/>
                    </a:cubicBezTo>
                    <a:lnTo>
                      <a:pt x="95" y="234"/>
                    </a:lnTo>
                    <a:lnTo>
                      <a:pt x="104" y="234"/>
                    </a:lnTo>
                    <a:lnTo>
                      <a:pt x="943" y="220"/>
                    </a:lnTo>
                    <a:lnTo>
                      <a:pt x="943" y="220"/>
                    </a:lnTo>
                    <a:lnTo>
                      <a:pt x="1833" y="203"/>
                    </a:lnTo>
                    <a:lnTo>
                      <a:pt x="1833" y="203"/>
                    </a:lnTo>
                    <a:lnTo>
                      <a:pt x="1843" y="203"/>
                    </a:lnTo>
                    <a:cubicBezTo>
                      <a:pt x="1847" y="202"/>
                      <a:pt x="1850" y="202"/>
                      <a:pt x="1854" y="201"/>
                    </a:cubicBezTo>
                    <a:cubicBezTo>
                      <a:pt x="1857" y="200"/>
                      <a:pt x="1860" y="200"/>
                      <a:pt x="1863" y="199"/>
                    </a:cubicBezTo>
                    <a:cubicBezTo>
                      <a:pt x="1866" y="198"/>
                      <a:pt x="1870" y="196"/>
                      <a:pt x="1873" y="195"/>
                    </a:cubicBezTo>
                    <a:cubicBezTo>
                      <a:pt x="1876" y="194"/>
                      <a:pt x="1879" y="192"/>
                      <a:pt x="1882" y="191"/>
                    </a:cubicBezTo>
                    <a:cubicBezTo>
                      <a:pt x="1885" y="189"/>
                      <a:pt x="1887" y="187"/>
                      <a:pt x="1890" y="185"/>
                    </a:cubicBezTo>
                    <a:cubicBezTo>
                      <a:pt x="1893" y="183"/>
                      <a:pt x="1895" y="181"/>
                      <a:pt x="1898" y="179"/>
                    </a:cubicBezTo>
                    <a:lnTo>
                      <a:pt x="1905" y="172"/>
                    </a:lnTo>
                    <a:lnTo>
                      <a:pt x="1912" y="165"/>
                    </a:lnTo>
                    <a:cubicBezTo>
                      <a:pt x="1914" y="162"/>
                      <a:pt x="1915" y="160"/>
                      <a:pt x="1917" y="157"/>
                    </a:cubicBezTo>
                    <a:lnTo>
                      <a:pt x="1923" y="148"/>
                    </a:lnTo>
                    <a:lnTo>
                      <a:pt x="1926" y="139"/>
                    </a:lnTo>
                    <a:lnTo>
                      <a:pt x="1929" y="130"/>
                    </a:lnTo>
                    <a:cubicBezTo>
                      <a:pt x="1930" y="127"/>
                      <a:pt x="1932" y="124"/>
                      <a:pt x="1933" y="121"/>
                    </a:cubicBezTo>
                    <a:cubicBezTo>
                      <a:pt x="1933" y="117"/>
                      <a:pt x="1934" y="114"/>
                      <a:pt x="1934" y="110"/>
                    </a:cubicBezTo>
                    <a:lnTo>
                      <a:pt x="1934" y="100"/>
                    </a:lnTo>
                    <a:lnTo>
                      <a:pt x="1934" y="100"/>
                    </a:lnTo>
                    <a:cubicBezTo>
                      <a:pt x="1934" y="96"/>
                      <a:pt x="1933" y="93"/>
                      <a:pt x="1933" y="89"/>
                    </a:cubicBezTo>
                    <a:cubicBezTo>
                      <a:pt x="1932" y="86"/>
                      <a:pt x="1932" y="82"/>
                      <a:pt x="1931" y="79"/>
                    </a:cubicBezTo>
                    <a:cubicBezTo>
                      <a:pt x="1930" y="76"/>
                      <a:pt x="1930" y="73"/>
                      <a:pt x="1929" y="70"/>
                    </a:cubicBezTo>
                    <a:cubicBezTo>
                      <a:pt x="1928" y="67"/>
                      <a:pt x="1926" y="63"/>
                      <a:pt x="1925" y="60"/>
                    </a:cubicBezTo>
                    <a:cubicBezTo>
                      <a:pt x="1923" y="57"/>
                      <a:pt x="1922" y="54"/>
                      <a:pt x="1920" y="51"/>
                    </a:cubicBezTo>
                    <a:cubicBezTo>
                      <a:pt x="1919" y="49"/>
                      <a:pt x="1917" y="46"/>
                      <a:pt x="1916" y="44"/>
                    </a:cubicBezTo>
                    <a:cubicBezTo>
                      <a:pt x="1914" y="41"/>
                      <a:pt x="1911" y="39"/>
                      <a:pt x="1909" y="36"/>
                    </a:cubicBezTo>
                    <a:cubicBezTo>
                      <a:pt x="1907" y="33"/>
                      <a:pt x="1905" y="31"/>
                      <a:pt x="1903" y="28"/>
                    </a:cubicBezTo>
                    <a:cubicBezTo>
                      <a:pt x="1901" y="26"/>
                      <a:pt x="1898" y="24"/>
                      <a:pt x="1896" y="22"/>
                    </a:cubicBezTo>
                    <a:lnTo>
                      <a:pt x="1887" y="16"/>
                    </a:lnTo>
                    <a:cubicBezTo>
                      <a:pt x="1885" y="15"/>
                      <a:pt x="1882" y="13"/>
                      <a:pt x="1880" y="12"/>
                    </a:cubicBezTo>
                    <a:cubicBezTo>
                      <a:pt x="1877" y="10"/>
                      <a:pt x="1873" y="9"/>
                      <a:pt x="1870" y="7"/>
                    </a:cubicBezTo>
                    <a:lnTo>
                      <a:pt x="1861" y="4"/>
                    </a:lnTo>
                    <a:cubicBezTo>
                      <a:pt x="1858" y="3"/>
                      <a:pt x="1854" y="3"/>
                      <a:pt x="1851" y="2"/>
                    </a:cubicBezTo>
                    <a:cubicBezTo>
                      <a:pt x="1847" y="1"/>
                      <a:pt x="1844" y="1"/>
                      <a:pt x="1840" y="0"/>
                    </a:cubicBezTo>
                    <a:lnTo>
                      <a:pt x="1830" y="0"/>
                    </a:lnTo>
                    <a:lnTo>
                      <a:pt x="1830" y="0"/>
                    </a:lnTo>
                    <a:close/>
                  </a:path>
                </a:pathLst>
              </a:custGeom>
              <a:solidFill>
                <a:schemeClr val="tx2"/>
              </a:solidFill>
              <a:ln w="12700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ar-SA" dirty="0">
                  <a:solidFill>
                    <a:srgbClr val="000000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32">
                <a:extLst>
                  <a:ext uri="{FF2B5EF4-FFF2-40B4-BE49-F238E27FC236}">
                    <a16:creationId xmlns:a16="http://schemas.microsoft.com/office/drawing/2014/main" id="{7A7B346D-EF8D-4899-8286-45328445E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135" y="3082524"/>
                <a:ext cx="659788" cy="853001"/>
              </a:xfrm>
              <a:custGeom>
                <a:avLst/>
                <a:gdLst/>
                <a:ahLst/>
                <a:cxnLst>
                  <a:cxn ang="0">
                    <a:pos x="290" y="871"/>
                  </a:cxn>
                  <a:cxn ang="0">
                    <a:pos x="268" y="530"/>
                  </a:cxn>
                  <a:cxn ang="0">
                    <a:pos x="230" y="279"/>
                  </a:cxn>
                  <a:cxn ang="0">
                    <a:pos x="189" y="150"/>
                  </a:cxn>
                  <a:cxn ang="0">
                    <a:pos x="149" y="86"/>
                  </a:cxn>
                  <a:cxn ang="0">
                    <a:pos x="98" y="64"/>
                  </a:cxn>
                  <a:cxn ang="0">
                    <a:pos x="70" y="74"/>
                  </a:cxn>
                  <a:cxn ang="0">
                    <a:pos x="65" y="97"/>
                  </a:cxn>
                  <a:cxn ang="0">
                    <a:pos x="86" y="146"/>
                  </a:cxn>
                  <a:cxn ang="0">
                    <a:pos x="160" y="190"/>
                  </a:cxn>
                  <a:cxn ang="0">
                    <a:pos x="279" y="218"/>
                  </a:cxn>
                  <a:cxn ang="0">
                    <a:pos x="636" y="234"/>
                  </a:cxn>
                  <a:cxn ang="0">
                    <a:pos x="893" y="236"/>
                  </a:cxn>
                  <a:cxn ang="0">
                    <a:pos x="1144" y="207"/>
                  </a:cxn>
                  <a:cxn ang="0">
                    <a:pos x="1276" y="156"/>
                  </a:cxn>
                  <a:cxn ang="0">
                    <a:pos x="1311" y="121"/>
                  </a:cxn>
                  <a:cxn ang="0">
                    <a:pos x="1316" y="81"/>
                  </a:cxn>
                  <a:cxn ang="0">
                    <a:pos x="1294" y="65"/>
                  </a:cxn>
                  <a:cxn ang="0">
                    <a:pos x="1258" y="68"/>
                  </a:cxn>
                  <a:cxn ang="0">
                    <a:pos x="1218" y="104"/>
                  </a:cxn>
                  <a:cxn ang="0">
                    <a:pos x="1174" y="200"/>
                  </a:cxn>
                  <a:cxn ang="0">
                    <a:pos x="1127" y="418"/>
                  </a:cxn>
                  <a:cxn ang="0">
                    <a:pos x="1100" y="701"/>
                  </a:cxn>
                  <a:cxn ang="0">
                    <a:pos x="1084" y="1329"/>
                  </a:cxn>
                  <a:cxn ang="0">
                    <a:pos x="1055" y="1215"/>
                  </a:cxn>
                  <a:cxn ang="0">
                    <a:pos x="1053" y="699"/>
                  </a:cxn>
                  <a:cxn ang="0">
                    <a:pos x="1072" y="411"/>
                  </a:cxn>
                  <a:cxn ang="0">
                    <a:pos x="1116" y="181"/>
                  </a:cxn>
                  <a:cxn ang="0">
                    <a:pos x="1158" y="82"/>
                  </a:cxn>
                  <a:cxn ang="0">
                    <a:pos x="1216" y="20"/>
                  </a:cxn>
                  <a:cxn ang="0">
                    <a:pos x="1260" y="2"/>
                  </a:cxn>
                  <a:cxn ang="0">
                    <a:pos x="1305" y="2"/>
                  </a:cxn>
                  <a:cxn ang="0">
                    <a:pos x="1357" y="27"/>
                  </a:cxn>
                  <a:cxn ang="0">
                    <a:pos x="1380" y="74"/>
                  </a:cxn>
                  <a:cxn ang="0">
                    <a:pos x="1380" y="118"/>
                  </a:cxn>
                  <a:cxn ang="0">
                    <a:pos x="1338" y="190"/>
                  </a:cxn>
                  <a:cxn ang="0">
                    <a:pos x="1238" y="249"/>
                  </a:cxn>
                  <a:cxn ang="0">
                    <a:pos x="1055" y="291"/>
                  </a:cxn>
                  <a:cxn ang="0">
                    <a:pos x="739" y="309"/>
                  </a:cxn>
                  <a:cxn ang="0">
                    <a:pos x="480" y="304"/>
                  </a:cxn>
                  <a:cxn ang="0">
                    <a:pos x="243" y="280"/>
                  </a:cxn>
                  <a:cxn ang="0">
                    <a:pos x="111" y="242"/>
                  </a:cxn>
                  <a:cxn ang="0">
                    <a:pos x="48" y="202"/>
                  </a:cxn>
                  <a:cxn ang="0">
                    <a:pos x="2" y="117"/>
                  </a:cxn>
                  <a:cxn ang="0">
                    <a:pos x="4" y="64"/>
                  </a:cxn>
                  <a:cxn ang="0">
                    <a:pos x="34" y="21"/>
                  </a:cxn>
                  <a:cxn ang="0">
                    <a:pos x="95" y="0"/>
                  </a:cxn>
                  <a:cxn ang="0">
                    <a:pos x="132" y="4"/>
                  </a:cxn>
                  <a:cxn ang="0">
                    <a:pos x="181" y="31"/>
                  </a:cxn>
                  <a:cxn ang="0">
                    <a:pos x="232" y="97"/>
                  </a:cxn>
                  <a:cxn ang="0">
                    <a:pos x="274" y="210"/>
                  </a:cxn>
                  <a:cxn ang="0">
                    <a:pos x="309" y="411"/>
                  </a:cxn>
                  <a:cxn ang="0">
                    <a:pos x="331" y="756"/>
                  </a:cxn>
                  <a:cxn ang="0">
                    <a:pos x="322" y="1330"/>
                  </a:cxn>
                </a:cxnLst>
                <a:rect l="0" t="0" r="r" b="b"/>
                <a:pathLst>
                  <a:path w="1382" h="1788">
                    <a:moveTo>
                      <a:pt x="298" y="1788"/>
                    </a:moveTo>
                    <a:lnTo>
                      <a:pt x="298" y="1329"/>
                    </a:lnTo>
                    <a:lnTo>
                      <a:pt x="298" y="1329"/>
                    </a:lnTo>
                    <a:lnTo>
                      <a:pt x="296" y="1100"/>
                    </a:lnTo>
                    <a:lnTo>
                      <a:pt x="294" y="986"/>
                    </a:lnTo>
                    <a:lnTo>
                      <a:pt x="290" y="871"/>
                    </a:lnTo>
                    <a:lnTo>
                      <a:pt x="290" y="871"/>
                    </a:lnTo>
                    <a:lnTo>
                      <a:pt x="286" y="758"/>
                    </a:lnTo>
                    <a:lnTo>
                      <a:pt x="283" y="701"/>
                    </a:lnTo>
                    <a:lnTo>
                      <a:pt x="278" y="644"/>
                    </a:lnTo>
                    <a:lnTo>
                      <a:pt x="274" y="587"/>
                    </a:lnTo>
                    <a:lnTo>
                      <a:pt x="268" y="530"/>
                    </a:lnTo>
                    <a:lnTo>
                      <a:pt x="263" y="474"/>
                    </a:lnTo>
                    <a:lnTo>
                      <a:pt x="255" y="418"/>
                    </a:lnTo>
                    <a:lnTo>
                      <a:pt x="255" y="418"/>
                    </a:lnTo>
                    <a:lnTo>
                      <a:pt x="246" y="362"/>
                    </a:lnTo>
                    <a:lnTo>
                      <a:pt x="235" y="307"/>
                    </a:lnTo>
                    <a:lnTo>
                      <a:pt x="230" y="279"/>
                    </a:lnTo>
                    <a:lnTo>
                      <a:pt x="223" y="253"/>
                    </a:lnTo>
                    <a:lnTo>
                      <a:pt x="215" y="225"/>
                    </a:lnTo>
                    <a:lnTo>
                      <a:pt x="208" y="200"/>
                    </a:lnTo>
                    <a:lnTo>
                      <a:pt x="208" y="200"/>
                    </a:lnTo>
                    <a:lnTo>
                      <a:pt x="199" y="174"/>
                    </a:lnTo>
                    <a:lnTo>
                      <a:pt x="189" y="150"/>
                    </a:lnTo>
                    <a:lnTo>
                      <a:pt x="177" y="125"/>
                    </a:lnTo>
                    <a:lnTo>
                      <a:pt x="170" y="114"/>
                    </a:lnTo>
                    <a:lnTo>
                      <a:pt x="164" y="104"/>
                    </a:lnTo>
                    <a:lnTo>
                      <a:pt x="164" y="104"/>
                    </a:lnTo>
                    <a:lnTo>
                      <a:pt x="156" y="95"/>
                    </a:lnTo>
                    <a:lnTo>
                      <a:pt x="149" y="86"/>
                    </a:lnTo>
                    <a:lnTo>
                      <a:pt x="141" y="79"/>
                    </a:lnTo>
                    <a:lnTo>
                      <a:pt x="133" y="73"/>
                    </a:lnTo>
                    <a:lnTo>
                      <a:pt x="124" y="68"/>
                    </a:lnTo>
                    <a:lnTo>
                      <a:pt x="115" y="65"/>
                    </a:lnTo>
                    <a:lnTo>
                      <a:pt x="106" y="64"/>
                    </a:lnTo>
                    <a:lnTo>
                      <a:pt x="98" y="64"/>
                    </a:lnTo>
                    <a:lnTo>
                      <a:pt x="95" y="64"/>
                    </a:lnTo>
                    <a:lnTo>
                      <a:pt x="95" y="64"/>
                    </a:lnTo>
                    <a:lnTo>
                      <a:pt x="88" y="65"/>
                    </a:lnTo>
                    <a:lnTo>
                      <a:pt x="81" y="67"/>
                    </a:lnTo>
                    <a:lnTo>
                      <a:pt x="75" y="69"/>
                    </a:lnTo>
                    <a:lnTo>
                      <a:pt x="70" y="74"/>
                    </a:lnTo>
                    <a:lnTo>
                      <a:pt x="70" y="74"/>
                    </a:lnTo>
                    <a:lnTo>
                      <a:pt x="68" y="77"/>
                    </a:lnTo>
                    <a:lnTo>
                      <a:pt x="66" y="81"/>
                    </a:lnTo>
                    <a:lnTo>
                      <a:pt x="65" y="88"/>
                    </a:lnTo>
                    <a:lnTo>
                      <a:pt x="65" y="97"/>
                    </a:lnTo>
                    <a:lnTo>
                      <a:pt x="65" y="97"/>
                    </a:lnTo>
                    <a:lnTo>
                      <a:pt x="66" y="106"/>
                    </a:lnTo>
                    <a:lnTo>
                      <a:pt x="67" y="115"/>
                    </a:lnTo>
                    <a:lnTo>
                      <a:pt x="70" y="123"/>
                    </a:lnTo>
                    <a:lnTo>
                      <a:pt x="75" y="132"/>
                    </a:lnTo>
                    <a:lnTo>
                      <a:pt x="79" y="140"/>
                    </a:lnTo>
                    <a:lnTo>
                      <a:pt x="86" y="146"/>
                    </a:lnTo>
                    <a:lnTo>
                      <a:pt x="92" y="154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19" y="172"/>
                    </a:lnTo>
                    <a:lnTo>
                      <a:pt x="138" y="181"/>
                    </a:lnTo>
                    <a:lnTo>
                      <a:pt x="160" y="190"/>
                    </a:lnTo>
                    <a:lnTo>
                      <a:pt x="182" y="198"/>
                    </a:lnTo>
                    <a:lnTo>
                      <a:pt x="207" y="205"/>
                    </a:lnTo>
                    <a:lnTo>
                      <a:pt x="231" y="210"/>
                    </a:lnTo>
                    <a:lnTo>
                      <a:pt x="255" y="214"/>
                    </a:lnTo>
                    <a:lnTo>
                      <a:pt x="279" y="218"/>
                    </a:lnTo>
                    <a:lnTo>
                      <a:pt x="279" y="218"/>
                    </a:lnTo>
                    <a:lnTo>
                      <a:pt x="330" y="224"/>
                    </a:lnTo>
                    <a:lnTo>
                      <a:pt x="381" y="229"/>
                    </a:lnTo>
                    <a:lnTo>
                      <a:pt x="431" y="232"/>
                    </a:lnTo>
                    <a:lnTo>
                      <a:pt x="482" y="233"/>
                    </a:lnTo>
                    <a:lnTo>
                      <a:pt x="585" y="234"/>
                    </a:lnTo>
                    <a:lnTo>
                      <a:pt x="636" y="234"/>
                    </a:lnTo>
                    <a:lnTo>
                      <a:pt x="690" y="236"/>
                    </a:lnTo>
                    <a:lnTo>
                      <a:pt x="690" y="236"/>
                    </a:lnTo>
                    <a:lnTo>
                      <a:pt x="740" y="238"/>
                    </a:lnTo>
                    <a:lnTo>
                      <a:pt x="792" y="239"/>
                    </a:lnTo>
                    <a:lnTo>
                      <a:pt x="843" y="239"/>
                    </a:lnTo>
                    <a:lnTo>
                      <a:pt x="893" y="236"/>
                    </a:lnTo>
                    <a:lnTo>
                      <a:pt x="945" y="234"/>
                    </a:lnTo>
                    <a:lnTo>
                      <a:pt x="996" y="230"/>
                    </a:lnTo>
                    <a:lnTo>
                      <a:pt x="1045" y="224"/>
                    </a:lnTo>
                    <a:lnTo>
                      <a:pt x="1096" y="217"/>
                    </a:lnTo>
                    <a:lnTo>
                      <a:pt x="1096" y="217"/>
                    </a:lnTo>
                    <a:lnTo>
                      <a:pt x="1144" y="207"/>
                    </a:lnTo>
                    <a:lnTo>
                      <a:pt x="1169" y="201"/>
                    </a:lnTo>
                    <a:lnTo>
                      <a:pt x="1192" y="195"/>
                    </a:lnTo>
                    <a:lnTo>
                      <a:pt x="1215" y="187"/>
                    </a:lnTo>
                    <a:lnTo>
                      <a:pt x="1237" y="177"/>
                    </a:lnTo>
                    <a:lnTo>
                      <a:pt x="1258" y="167"/>
                    </a:lnTo>
                    <a:lnTo>
                      <a:pt x="1276" y="156"/>
                    </a:lnTo>
                    <a:lnTo>
                      <a:pt x="1276" y="156"/>
                    </a:lnTo>
                    <a:lnTo>
                      <a:pt x="1285" y="150"/>
                    </a:lnTo>
                    <a:lnTo>
                      <a:pt x="1293" y="143"/>
                    </a:lnTo>
                    <a:lnTo>
                      <a:pt x="1300" y="135"/>
                    </a:lnTo>
                    <a:lnTo>
                      <a:pt x="1306" y="128"/>
                    </a:lnTo>
                    <a:lnTo>
                      <a:pt x="1311" y="121"/>
                    </a:lnTo>
                    <a:lnTo>
                      <a:pt x="1314" y="112"/>
                    </a:lnTo>
                    <a:lnTo>
                      <a:pt x="1316" y="104"/>
                    </a:lnTo>
                    <a:lnTo>
                      <a:pt x="1317" y="97"/>
                    </a:lnTo>
                    <a:lnTo>
                      <a:pt x="1317" y="97"/>
                    </a:lnTo>
                    <a:lnTo>
                      <a:pt x="1317" y="88"/>
                    </a:lnTo>
                    <a:lnTo>
                      <a:pt x="1316" y="81"/>
                    </a:lnTo>
                    <a:lnTo>
                      <a:pt x="1314" y="77"/>
                    </a:lnTo>
                    <a:lnTo>
                      <a:pt x="1312" y="74"/>
                    </a:lnTo>
                    <a:lnTo>
                      <a:pt x="1312" y="74"/>
                    </a:lnTo>
                    <a:lnTo>
                      <a:pt x="1307" y="69"/>
                    </a:lnTo>
                    <a:lnTo>
                      <a:pt x="1301" y="67"/>
                    </a:lnTo>
                    <a:lnTo>
                      <a:pt x="1294" y="65"/>
                    </a:lnTo>
                    <a:lnTo>
                      <a:pt x="1287" y="64"/>
                    </a:lnTo>
                    <a:lnTo>
                      <a:pt x="1284" y="64"/>
                    </a:lnTo>
                    <a:lnTo>
                      <a:pt x="1284" y="64"/>
                    </a:lnTo>
                    <a:lnTo>
                      <a:pt x="1275" y="64"/>
                    </a:lnTo>
                    <a:lnTo>
                      <a:pt x="1267" y="65"/>
                    </a:lnTo>
                    <a:lnTo>
                      <a:pt x="1258" y="68"/>
                    </a:lnTo>
                    <a:lnTo>
                      <a:pt x="1249" y="73"/>
                    </a:lnTo>
                    <a:lnTo>
                      <a:pt x="1241" y="79"/>
                    </a:lnTo>
                    <a:lnTo>
                      <a:pt x="1234" y="86"/>
                    </a:lnTo>
                    <a:lnTo>
                      <a:pt x="1226" y="95"/>
                    </a:lnTo>
                    <a:lnTo>
                      <a:pt x="1218" y="104"/>
                    </a:lnTo>
                    <a:lnTo>
                      <a:pt x="1218" y="104"/>
                    </a:lnTo>
                    <a:lnTo>
                      <a:pt x="1212" y="114"/>
                    </a:lnTo>
                    <a:lnTo>
                      <a:pt x="1205" y="125"/>
                    </a:lnTo>
                    <a:lnTo>
                      <a:pt x="1194" y="150"/>
                    </a:lnTo>
                    <a:lnTo>
                      <a:pt x="1183" y="174"/>
                    </a:lnTo>
                    <a:lnTo>
                      <a:pt x="1174" y="200"/>
                    </a:lnTo>
                    <a:lnTo>
                      <a:pt x="1174" y="200"/>
                    </a:lnTo>
                    <a:lnTo>
                      <a:pt x="1166" y="225"/>
                    </a:lnTo>
                    <a:lnTo>
                      <a:pt x="1159" y="253"/>
                    </a:lnTo>
                    <a:lnTo>
                      <a:pt x="1152" y="279"/>
                    </a:lnTo>
                    <a:lnTo>
                      <a:pt x="1147" y="307"/>
                    </a:lnTo>
                    <a:lnTo>
                      <a:pt x="1136" y="362"/>
                    </a:lnTo>
                    <a:lnTo>
                      <a:pt x="1127" y="418"/>
                    </a:lnTo>
                    <a:lnTo>
                      <a:pt x="1127" y="418"/>
                    </a:lnTo>
                    <a:lnTo>
                      <a:pt x="1120" y="474"/>
                    </a:lnTo>
                    <a:lnTo>
                      <a:pt x="1114" y="530"/>
                    </a:lnTo>
                    <a:lnTo>
                      <a:pt x="1108" y="587"/>
                    </a:lnTo>
                    <a:lnTo>
                      <a:pt x="1104" y="644"/>
                    </a:lnTo>
                    <a:lnTo>
                      <a:pt x="1100" y="701"/>
                    </a:lnTo>
                    <a:lnTo>
                      <a:pt x="1097" y="758"/>
                    </a:lnTo>
                    <a:lnTo>
                      <a:pt x="1092" y="871"/>
                    </a:lnTo>
                    <a:lnTo>
                      <a:pt x="1092" y="871"/>
                    </a:lnTo>
                    <a:lnTo>
                      <a:pt x="1088" y="986"/>
                    </a:lnTo>
                    <a:lnTo>
                      <a:pt x="1086" y="1100"/>
                    </a:lnTo>
                    <a:lnTo>
                      <a:pt x="1084" y="1329"/>
                    </a:lnTo>
                    <a:lnTo>
                      <a:pt x="1084" y="1788"/>
                    </a:lnTo>
                    <a:lnTo>
                      <a:pt x="1084" y="1788"/>
                    </a:lnTo>
                    <a:lnTo>
                      <a:pt x="1071" y="1559"/>
                    </a:lnTo>
                    <a:lnTo>
                      <a:pt x="1065" y="1445"/>
                    </a:lnTo>
                    <a:lnTo>
                      <a:pt x="1060" y="1330"/>
                    </a:lnTo>
                    <a:lnTo>
                      <a:pt x="1055" y="1215"/>
                    </a:lnTo>
                    <a:lnTo>
                      <a:pt x="1052" y="1100"/>
                    </a:lnTo>
                    <a:lnTo>
                      <a:pt x="1050" y="986"/>
                    </a:lnTo>
                    <a:lnTo>
                      <a:pt x="1050" y="871"/>
                    </a:lnTo>
                    <a:lnTo>
                      <a:pt x="1050" y="871"/>
                    </a:lnTo>
                    <a:lnTo>
                      <a:pt x="1051" y="756"/>
                    </a:lnTo>
                    <a:lnTo>
                      <a:pt x="1053" y="699"/>
                    </a:lnTo>
                    <a:lnTo>
                      <a:pt x="1055" y="641"/>
                    </a:lnTo>
                    <a:lnTo>
                      <a:pt x="1057" y="584"/>
                    </a:lnTo>
                    <a:lnTo>
                      <a:pt x="1062" y="526"/>
                    </a:lnTo>
                    <a:lnTo>
                      <a:pt x="1066" y="469"/>
                    </a:lnTo>
                    <a:lnTo>
                      <a:pt x="1072" y="411"/>
                    </a:lnTo>
                    <a:lnTo>
                      <a:pt x="1072" y="411"/>
                    </a:lnTo>
                    <a:lnTo>
                      <a:pt x="1079" y="353"/>
                    </a:lnTo>
                    <a:lnTo>
                      <a:pt x="1088" y="296"/>
                    </a:lnTo>
                    <a:lnTo>
                      <a:pt x="1094" y="267"/>
                    </a:lnTo>
                    <a:lnTo>
                      <a:pt x="1100" y="239"/>
                    </a:lnTo>
                    <a:lnTo>
                      <a:pt x="1108" y="210"/>
                    </a:lnTo>
                    <a:lnTo>
                      <a:pt x="1116" y="181"/>
                    </a:lnTo>
                    <a:lnTo>
                      <a:pt x="1116" y="181"/>
                    </a:lnTo>
                    <a:lnTo>
                      <a:pt x="1126" y="153"/>
                    </a:lnTo>
                    <a:lnTo>
                      <a:pt x="1137" y="124"/>
                    </a:lnTo>
                    <a:lnTo>
                      <a:pt x="1143" y="110"/>
                    </a:lnTo>
                    <a:lnTo>
                      <a:pt x="1150" y="97"/>
                    </a:lnTo>
                    <a:lnTo>
                      <a:pt x="1158" y="82"/>
                    </a:lnTo>
                    <a:lnTo>
                      <a:pt x="1166" y="69"/>
                    </a:lnTo>
                    <a:lnTo>
                      <a:pt x="1166" y="69"/>
                    </a:lnTo>
                    <a:lnTo>
                      <a:pt x="1176" y="55"/>
                    </a:lnTo>
                    <a:lnTo>
                      <a:pt x="1188" y="43"/>
                    </a:lnTo>
                    <a:lnTo>
                      <a:pt x="1201" y="31"/>
                    </a:lnTo>
                    <a:lnTo>
                      <a:pt x="1216" y="20"/>
                    </a:lnTo>
                    <a:lnTo>
                      <a:pt x="1216" y="20"/>
                    </a:lnTo>
                    <a:lnTo>
                      <a:pt x="1224" y="14"/>
                    </a:lnTo>
                    <a:lnTo>
                      <a:pt x="1232" y="11"/>
                    </a:lnTo>
                    <a:lnTo>
                      <a:pt x="1241" y="7"/>
                    </a:lnTo>
                    <a:lnTo>
                      <a:pt x="1250" y="4"/>
                    </a:lnTo>
                    <a:lnTo>
                      <a:pt x="1260" y="2"/>
                    </a:lnTo>
                    <a:lnTo>
                      <a:pt x="1270" y="1"/>
                    </a:lnTo>
                    <a:lnTo>
                      <a:pt x="1280" y="0"/>
                    </a:lnTo>
                    <a:lnTo>
                      <a:pt x="1290" y="0"/>
                    </a:lnTo>
                    <a:lnTo>
                      <a:pt x="1286" y="0"/>
                    </a:lnTo>
                    <a:lnTo>
                      <a:pt x="1286" y="0"/>
                    </a:lnTo>
                    <a:lnTo>
                      <a:pt x="1305" y="2"/>
                    </a:lnTo>
                    <a:lnTo>
                      <a:pt x="1315" y="4"/>
                    </a:lnTo>
                    <a:lnTo>
                      <a:pt x="1324" y="7"/>
                    </a:lnTo>
                    <a:lnTo>
                      <a:pt x="1331" y="11"/>
                    </a:lnTo>
                    <a:lnTo>
                      <a:pt x="1340" y="15"/>
                    </a:lnTo>
                    <a:lnTo>
                      <a:pt x="1348" y="21"/>
                    </a:lnTo>
                    <a:lnTo>
                      <a:pt x="1357" y="27"/>
                    </a:lnTo>
                    <a:lnTo>
                      <a:pt x="1357" y="27"/>
                    </a:lnTo>
                    <a:lnTo>
                      <a:pt x="1363" y="35"/>
                    </a:lnTo>
                    <a:lnTo>
                      <a:pt x="1370" y="44"/>
                    </a:lnTo>
                    <a:lnTo>
                      <a:pt x="1374" y="54"/>
                    </a:lnTo>
                    <a:lnTo>
                      <a:pt x="1378" y="64"/>
                    </a:lnTo>
                    <a:lnTo>
                      <a:pt x="1380" y="74"/>
                    </a:lnTo>
                    <a:lnTo>
                      <a:pt x="1381" y="84"/>
                    </a:lnTo>
                    <a:lnTo>
                      <a:pt x="1382" y="92"/>
                    </a:lnTo>
                    <a:lnTo>
                      <a:pt x="1382" y="100"/>
                    </a:lnTo>
                    <a:lnTo>
                      <a:pt x="1382" y="100"/>
                    </a:lnTo>
                    <a:lnTo>
                      <a:pt x="1381" y="109"/>
                    </a:lnTo>
                    <a:lnTo>
                      <a:pt x="1380" y="118"/>
                    </a:lnTo>
                    <a:lnTo>
                      <a:pt x="1378" y="126"/>
                    </a:lnTo>
                    <a:lnTo>
                      <a:pt x="1374" y="134"/>
                    </a:lnTo>
                    <a:lnTo>
                      <a:pt x="1368" y="151"/>
                    </a:lnTo>
                    <a:lnTo>
                      <a:pt x="1359" y="165"/>
                    </a:lnTo>
                    <a:lnTo>
                      <a:pt x="1349" y="178"/>
                    </a:lnTo>
                    <a:lnTo>
                      <a:pt x="1338" y="190"/>
                    </a:lnTo>
                    <a:lnTo>
                      <a:pt x="1326" y="200"/>
                    </a:lnTo>
                    <a:lnTo>
                      <a:pt x="1315" y="209"/>
                    </a:lnTo>
                    <a:lnTo>
                      <a:pt x="1315" y="209"/>
                    </a:lnTo>
                    <a:lnTo>
                      <a:pt x="1290" y="224"/>
                    </a:lnTo>
                    <a:lnTo>
                      <a:pt x="1264" y="238"/>
                    </a:lnTo>
                    <a:lnTo>
                      <a:pt x="1238" y="249"/>
                    </a:lnTo>
                    <a:lnTo>
                      <a:pt x="1213" y="257"/>
                    </a:lnTo>
                    <a:lnTo>
                      <a:pt x="1186" y="265"/>
                    </a:lnTo>
                    <a:lnTo>
                      <a:pt x="1160" y="272"/>
                    </a:lnTo>
                    <a:lnTo>
                      <a:pt x="1107" y="284"/>
                    </a:lnTo>
                    <a:lnTo>
                      <a:pt x="1107" y="284"/>
                    </a:lnTo>
                    <a:lnTo>
                      <a:pt x="1055" y="291"/>
                    </a:lnTo>
                    <a:lnTo>
                      <a:pt x="1002" y="298"/>
                    </a:lnTo>
                    <a:lnTo>
                      <a:pt x="950" y="303"/>
                    </a:lnTo>
                    <a:lnTo>
                      <a:pt x="897" y="306"/>
                    </a:lnTo>
                    <a:lnTo>
                      <a:pt x="844" y="308"/>
                    </a:lnTo>
                    <a:lnTo>
                      <a:pt x="792" y="309"/>
                    </a:lnTo>
                    <a:lnTo>
                      <a:pt x="739" y="309"/>
                    </a:lnTo>
                    <a:lnTo>
                      <a:pt x="687" y="308"/>
                    </a:lnTo>
                    <a:lnTo>
                      <a:pt x="687" y="308"/>
                    </a:lnTo>
                    <a:lnTo>
                      <a:pt x="637" y="306"/>
                    </a:lnTo>
                    <a:lnTo>
                      <a:pt x="584" y="306"/>
                    </a:lnTo>
                    <a:lnTo>
                      <a:pt x="480" y="304"/>
                    </a:lnTo>
                    <a:lnTo>
                      <a:pt x="480" y="304"/>
                    </a:lnTo>
                    <a:lnTo>
                      <a:pt x="428" y="301"/>
                    </a:lnTo>
                    <a:lnTo>
                      <a:pt x="375" y="297"/>
                    </a:lnTo>
                    <a:lnTo>
                      <a:pt x="322" y="293"/>
                    </a:lnTo>
                    <a:lnTo>
                      <a:pt x="269" y="285"/>
                    </a:lnTo>
                    <a:lnTo>
                      <a:pt x="269" y="285"/>
                    </a:lnTo>
                    <a:lnTo>
                      <a:pt x="243" y="280"/>
                    </a:lnTo>
                    <a:lnTo>
                      <a:pt x="217" y="275"/>
                    </a:lnTo>
                    <a:lnTo>
                      <a:pt x="190" y="269"/>
                    </a:lnTo>
                    <a:lnTo>
                      <a:pt x="164" y="262"/>
                    </a:lnTo>
                    <a:lnTo>
                      <a:pt x="164" y="262"/>
                    </a:lnTo>
                    <a:lnTo>
                      <a:pt x="137" y="253"/>
                    </a:lnTo>
                    <a:lnTo>
                      <a:pt x="111" y="242"/>
                    </a:lnTo>
                    <a:lnTo>
                      <a:pt x="98" y="235"/>
                    </a:lnTo>
                    <a:lnTo>
                      <a:pt x="86" y="229"/>
                    </a:lnTo>
                    <a:lnTo>
                      <a:pt x="72" y="221"/>
                    </a:lnTo>
                    <a:lnTo>
                      <a:pt x="60" y="212"/>
                    </a:lnTo>
                    <a:lnTo>
                      <a:pt x="60" y="212"/>
                    </a:lnTo>
                    <a:lnTo>
                      <a:pt x="48" y="202"/>
                    </a:lnTo>
                    <a:lnTo>
                      <a:pt x="37" y="190"/>
                    </a:lnTo>
                    <a:lnTo>
                      <a:pt x="26" y="177"/>
                    </a:lnTo>
                    <a:lnTo>
                      <a:pt x="17" y="163"/>
                    </a:lnTo>
                    <a:lnTo>
                      <a:pt x="11" y="148"/>
                    </a:lnTo>
                    <a:lnTo>
                      <a:pt x="5" y="132"/>
                    </a:lnTo>
                    <a:lnTo>
                      <a:pt x="2" y="11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91"/>
                    </a:lnTo>
                    <a:lnTo>
                      <a:pt x="1" y="82"/>
                    </a:lnTo>
                    <a:lnTo>
                      <a:pt x="2" y="73"/>
                    </a:lnTo>
                    <a:lnTo>
                      <a:pt x="4" y="64"/>
                    </a:lnTo>
                    <a:lnTo>
                      <a:pt x="7" y="54"/>
                    </a:lnTo>
                    <a:lnTo>
                      <a:pt x="13" y="45"/>
                    </a:lnTo>
                    <a:lnTo>
                      <a:pt x="18" y="36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4" y="21"/>
                    </a:lnTo>
                    <a:lnTo>
                      <a:pt x="42" y="15"/>
                    </a:lnTo>
                    <a:lnTo>
                      <a:pt x="50" y="11"/>
                    </a:lnTo>
                    <a:lnTo>
                      <a:pt x="58" y="7"/>
                    </a:lnTo>
                    <a:lnTo>
                      <a:pt x="67" y="4"/>
                    </a:lnTo>
                    <a:lnTo>
                      <a:pt x="77" y="2"/>
                    </a:lnTo>
                    <a:lnTo>
                      <a:pt x="95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102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32" y="4"/>
                    </a:lnTo>
                    <a:lnTo>
                      <a:pt x="141" y="7"/>
                    </a:lnTo>
                    <a:lnTo>
                      <a:pt x="149" y="11"/>
                    </a:lnTo>
                    <a:lnTo>
                      <a:pt x="158" y="15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81" y="31"/>
                    </a:lnTo>
                    <a:lnTo>
                      <a:pt x="193" y="43"/>
                    </a:lnTo>
                    <a:lnTo>
                      <a:pt x="206" y="56"/>
                    </a:lnTo>
                    <a:lnTo>
                      <a:pt x="215" y="69"/>
                    </a:lnTo>
                    <a:lnTo>
                      <a:pt x="215" y="69"/>
                    </a:lnTo>
                    <a:lnTo>
                      <a:pt x="224" y="82"/>
                    </a:lnTo>
                    <a:lnTo>
                      <a:pt x="232" y="97"/>
                    </a:lnTo>
                    <a:lnTo>
                      <a:pt x="239" y="110"/>
                    </a:lnTo>
                    <a:lnTo>
                      <a:pt x="245" y="124"/>
                    </a:lnTo>
                    <a:lnTo>
                      <a:pt x="256" y="153"/>
                    </a:lnTo>
                    <a:lnTo>
                      <a:pt x="266" y="181"/>
                    </a:lnTo>
                    <a:lnTo>
                      <a:pt x="266" y="181"/>
                    </a:lnTo>
                    <a:lnTo>
                      <a:pt x="274" y="210"/>
                    </a:lnTo>
                    <a:lnTo>
                      <a:pt x="281" y="239"/>
                    </a:lnTo>
                    <a:lnTo>
                      <a:pt x="287" y="267"/>
                    </a:lnTo>
                    <a:lnTo>
                      <a:pt x="292" y="296"/>
                    </a:lnTo>
                    <a:lnTo>
                      <a:pt x="302" y="353"/>
                    </a:lnTo>
                    <a:lnTo>
                      <a:pt x="309" y="411"/>
                    </a:lnTo>
                    <a:lnTo>
                      <a:pt x="309" y="411"/>
                    </a:lnTo>
                    <a:lnTo>
                      <a:pt x="316" y="469"/>
                    </a:lnTo>
                    <a:lnTo>
                      <a:pt x="320" y="526"/>
                    </a:lnTo>
                    <a:lnTo>
                      <a:pt x="324" y="584"/>
                    </a:lnTo>
                    <a:lnTo>
                      <a:pt x="327" y="641"/>
                    </a:lnTo>
                    <a:lnTo>
                      <a:pt x="329" y="699"/>
                    </a:lnTo>
                    <a:lnTo>
                      <a:pt x="331" y="756"/>
                    </a:lnTo>
                    <a:lnTo>
                      <a:pt x="332" y="871"/>
                    </a:lnTo>
                    <a:lnTo>
                      <a:pt x="332" y="871"/>
                    </a:lnTo>
                    <a:lnTo>
                      <a:pt x="332" y="986"/>
                    </a:lnTo>
                    <a:lnTo>
                      <a:pt x="330" y="1100"/>
                    </a:lnTo>
                    <a:lnTo>
                      <a:pt x="327" y="1215"/>
                    </a:lnTo>
                    <a:lnTo>
                      <a:pt x="322" y="1330"/>
                    </a:lnTo>
                    <a:lnTo>
                      <a:pt x="317" y="1445"/>
                    </a:lnTo>
                    <a:lnTo>
                      <a:pt x="311" y="1559"/>
                    </a:lnTo>
                    <a:lnTo>
                      <a:pt x="298" y="1788"/>
                    </a:lnTo>
                    <a:close/>
                  </a:path>
                </a:pathLst>
              </a:custGeom>
              <a:solidFill>
                <a:schemeClr val="bg1"/>
              </a:solidFill>
              <a:ln w="12700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ar-SA" dirty="0">
                  <a:solidFill>
                    <a:srgbClr val="000000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31">
                <a:extLst>
                  <a:ext uri="{FF2B5EF4-FFF2-40B4-BE49-F238E27FC236}">
                    <a16:creationId xmlns:a16="http://schemas.microsoft.com/office/drawing/2014/main" id="{FEDD54FA-39DA-4DA2-B4CC-7C645504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640" y="4317504"/>
                <a:ext cx="803586" cy="111634"/>
              </a:xfrm>
              <a:custGeom>
                <a:avLst/>
                <a:gdLst>
                  <a:gd name="connsiteX0" fmla="*/ 1830 w 1934"/>
                  <a:gd name="connsiteY0" fmla="*/ 0 h 234"/>
                  <a:gd name="connsiteX1" fmla="*/ 960 w 1934"/>
                  <a:gd name="connsiteY1" fmla="*/ 15 h 234"/>
                  <a:gd name="connsiteX2" fmla="*/ 960 w 1934"/>
                  <a:gd name="connsiteY2" fmla="*/ 15 h 234"/>
                  <a:gd name="connsiteX3" fmla="*/ 101 w 1934"/>
                  <a:gd name="connsiteY3" fmla="*/ 29 h 234"/>
                  <a:gd name="connsiteX4" fmla="*/ 101 w 1934"/>
                  <a:gd name="connsiteY4" fmla="*/ 29 h 234"/>
                  <a:gd name="connsiteX5" fmla="*/ 90 w 1934"/>
                  <a:gd name="connsiteY5" fmla="*/ 30 h 234"/>
                  <a:gd name="connsiteX6" fmla="*/ 80 w 1934"/>
                  <a:gd name="connsiteY6" fmla="*/ 33 h 234"/>
                  <a:gd name="connsiteX7" fmla="*/ 70 w 1934"/>
                  <a:gd name="connsiteY7" fmla="*/ 35 h 234"/>
                  <a:gd name="connsiteX8" fmla="*/ 61 w 1934"/>
                  <a:gd name="connsiteY8" fmla="*/ 38 h 234"/>
                  <a:gd name="connsiteX9" fmla="*/ 53 w 1934"/>
                  <a:gd name="connsiteY9" fmla="*/ 42 h 234"/>
                  <a:gd name="connsiteX10" fmla="*/ 44 w 1934"/>
                  <a:gd name="connsiteY10" fmla="*/ 48 h 234"/>
                  <a:gd name="connsiteX11" fmla="*/ 36 w 1934"/>
                  <a:gd name="connsiteY11" fmla="*/ 55 h 234"/>
                  <a:gd name="connsiteX12" fmla="*/ 28 w 1934"/>
                  <a:gd name="connsiteY12" fmla="*/ 61 h 234"/>
                  <a:gd name="connsiteX13" fmla="*/ 23 w 1934"/>
                  <a:gd name="connsiteY13" fmla="*/ 68 h 234"/>
                  <a:gd name="connsiteX14" fmla="*/ 16 w 1934"/>
                  <a:gd name="connsiteY14" fmla="*/ 77 h 234"/>
                  <a:gd name="connsiteX15" fmla="*/ 12 w 1934"/>
                  <a:gd name="connsiteY15" fmla="*/ 84 h 234"/>
                  <a:gd name="connsiteX16" fmla="*/ 8 w 1934"/>
                  <a:gd name="connsiteY16" fmla="*/ 94 h 234"/>
                  <a:gd name="connsiteX17" fmla="*/ 4 w 1934"/>
                  <a:gd name="connsiteY17" fmla="*/ 103 h 234"/>
                  <a:gd name="connsiteX18" fmla="*/ 2 w 1934"/>
                  <a:gd name="connsiteY18" fmla="*/ 113 h 234"/>
                  <a:gd name="connsiteX19" fmla="*/ 1 w 1934"/>
                  <a:gd name="connsiteY19" fmla="*/ 123 h 234"/>
                  <a:gd name="connsiteX20" fmla="*/ 0 w 1934"/>
                  <a:gd name="connsiteY20" fmla="*/ 134 h 234"/>
                  <a:gd name="connsiteX21" fmla="*/ 0 w 1934"/>
                  <a:gd name="connsiteY21" fmla="*/ 134 h 234"/>
                  <a:gd name="connsiteX22" fmla="*/ 1 w 1934"/>
                  <a:gd name="connsiteY22" fmla="*/ 144 h 234"/>
                  <a:gd name="connsiteX23" fmla="*/ 2 w 1934"/>
                  <a:gd name="connsiteY23" fmla="*/ 152 h 234"/>
                  <a:gd name="connsiteX24" fmla="*/ 5 w 1934"/>
                  <a:gd name="connsiteY24" fmla="*/ 162 h 234"/>
                  <a:gd name="connsiteX25" fmla="*/ 8 w 1934"/>
                  <a:gd name="connsiteY25" fmla="*/ 171 h 234"/>
                  <a:gd name="connsiteX26" fmla="*/ 12 w 1934"/>
                  <a:gd name="connsiteY26" fmla="*/ 179 h 234"/>
                  <a:gd name="connsiteX27" fmla="*/ 16 w 1934"/>
                  <a:gd name="connsiteY27" fmla="*/ 188 h 234"/>
                  <a:gd name="connsiteX28" fmla="*/ 22 w 1934"/>
                  <a:gd name="connsiteY28" fmla="*/ 194 h 234"/>
                  <a:gd name="connsiteX29" fmla="*/ 28 w 1934"/>
                  <a:gd name="connsiteY29" fmla="*/ 202 h 234"/>
                  <a:gd name="connsiteX30" fmla="*/ 35 w 1934"/>
                  <a:gd name="connsiteY30" fmla="*/ 209 h 234"/>
                  <a:gd name="connsiteX31" fmla="*/ 42 w 1934"/>
                  <a:gd name="connsiteY31" fmla="*/ 214 h 234"/>
                  <a:gd name="connsiteX32" fmla="*/ 49 w 1934"/>
                  <a:gd name="connsiteY32" fmla="*/ 220 h 234"/>
                  <a:gd name="connsiteX33" fmla="*/ 58 w 1934"/>
                  <a:gd name="connsiteY33" fmla="*/ 224 h 234"/>
                  <a:gd name="connsiteX34" fmla="*/ 66 w 1934"/>
                  <a:gd name="connsiteY34" fmla="*/ 227 h 234"/>
                  <a:gd name="connsiteX35" fmla="*/ 75 w 1934"/>
                  <a:gd name="connsiteY35" fmla="*/ 231 h 234"/>
                  <a:gd name="connsiteX36" fmla="*/ 85 w 1934"/>
                  <a:gd name="connsiteY36" fmla="*/ 233 h 234"/>
                  <a:gd name="connsiteX37" fmla="*/ 95 w 1934"/>
                  <a:gd name="connsiteY37" fmla="*/ 234 h 234"/>
                  <a:gd name="connsiteX38" fmla="*/ 95 w 1934"/>
                  <a:gd name="connsiteY38" fmla="*/ 234 h 234"/>
                  <a:gd name="connsiteX39" fmla="*/ 104 w 1934"/>
                  <a:gd name="connsiteY39" fmla="*/ 234 h 234"/>
                  <a:gd name="connsiteX40" fmla="*/ 943 w 1934"/>
                  <a:gd name="connsiteY40" fmla="*/ 220 h 234"/>
                  <a:gd name="connsiteX41" fmla="*/ 954 w 1934"/>
                  <a:gd name="connsiteY41" fmla="*/ 80 h 234"/>
                  <a:gd name="connsiteX42" fmla="*/ 949 w 1934"/>
                  <a:gd name="connsiteY42" fmla="*/ 88 h 234"/>
                  <a:gd name="connsiteX43" fmla="*/ 943 w 1934"/>
                  <a:gd name="connsiteY43" fmla="*/ 220 h 234"/>
                  <a:gd name="connsiteX44" fmla="*/ 1833 w 1934"/>
                  <a:gd name="connsiteY44" fmla="*/ 203 h 234"/>
                  <a:gd name="connsiteX45" fmla="*/ 1833 w 1934"/>
                  <a:gd name="connsiteY45" fmla="*/ 203 h 234"/>
                  <a:gd name="connsiteX46" fmla="*/ 1843 w 1934"/>
                  <a:gd name="connsiteY46" fmla="*/ 203 h 234"/>
                  <a:gd name="connsiteX47" fmla="*/ 1854 w 1934"/>
                  <a:gd name="connsiteY47" fmla="*/ 201 h 234"/>
                  <a:gd name="connsiteX48" fmla="*/ 1863 w 1934"/>
                  <a:gd name="connsiteY48" fmla="*/ 199 h 234"/>
                  <a:gd name="connsiteX49" fmla="*/ 1873 w 1934"/>
                  <a:gd name="connsiteY49" fmla="*/ 195 h 234"/>
                  <a:gd name="connsiteX50" fmla="*/ 1882 w 1934"/>
                  <a:gd name="connsiteY50" fmla="*/ 191 h 234"/>
                  <a:gd name="connsiteX51" fmla="*/ 1890 w 1934"/>
                  <a:gd name="connsiteY51" fmla="*/ 185 h 234"/>
                  <a:gd name="connsiteX52" fmla="*/ 1898 w 1934"/>
                  <a:gd name="connsiteY52" fmla="*/ 179 h 234"/>
                  <a:gd name="connsiteX53" fmla="*/ 1905 w 1934"/>
                  <a:gd name="connsiteY53" fmla="*/ 172 h 234"/>
                  <a:gd name="connsiteX54" fmla="*/ 1912 w 1934"/>
                  <a:gd name="connsiteY54" fmla="*/ 165 h 234"/>
                  <a:gd name="connsiteX55" fmla="*/ 1917 w 1934"/>
                  <a:gd name="connsiteY55" fmla="*/ 157 h 234"/>
                  <a:gd name="connsiteX56" fmla="*/ 1923 w 1934"/>
                  <a:gd name="connsiteY56" fmla="*/ 148 h 234"/>
                  <a:gd name="connsiteX57" fmla="*/ 1926 w 1934"/>
                  <a:gd name="connsiteY57" fmla="*/ 139 h 234"/>
                  <a:gd name="connsiteX58" fmla="*/ 1929 w 1934"/>
                  <a:gd name="connsiteY58" fmla="*/ 130 h 234"/>
                  <a:gd name="connsiteX59" fmla="*/ 1933 w 1934"/>
                  <a:gd name="connsiteY59" fmla="*/ 121 h 234"/>
                  <a:gd name="connsiteX60" fmla="*/ 1934 w 1934"/>
                  <a:gd name="connsiteY60" fmla="*/ 110 h 234"/>
                  <a:gd name="connsiteX61" fmla="*/ 1934 w 1934"/>
                  <a:gd name="connsiteY61" fmla="*/ 100 h 234"/>
                  <a:gd name="connsiteX62" fmla="*/ 1934 w 1934"/>
                  <a:gd name="connsiteY62" fmla="*/ 100 h 234"/>
                  <a:gd name="connsiteX63" fmla="*/ 1933 w 1934"/>
                  <a:gd name="connsiteY63" fmla="*/ 89 h 234"/>
                  <a:gd name="connsiteX64" fmla="*/ 1931 w 1934"/>
                  <a:gd name="connsiteY64" fmla="*/ 79 h 234"/>
                  <a:gd name="connsiteX65" fmla="*/ 1929 w 1934"/>
                  <a:gd name="connsiteY65" fmla="*/ 70 h 234"/>
                  <a:gd name="connsiteX66" fmla="*/ 1925 w 1934"/>
                  <a:gd name="connsiteY66" fmla="*/ 60 h 234"/>
                  <a:gd name="connsiteX67" fmla="*/ 1920 w 1934"/>
                  <a:gd name="connsiteY67" fmla="*/ 51 h 234"/>
                  <a:gd name="connsiteX68" fmla="*/ 1916 w 1934"/>
                  <a:gd name="connsiteY68" fmla="*/ 44 h 234"/>
                  <a:gd name="connsiteX69" fmla="*/ 1909 w 1934"/>
                  <a:gd name="connsiteY69" fmla="*/ 36 h 234"/>
                  <a:gd name="connsiteX70" fmla="*/ 1903 w 1934"/>
                  <a:gd name="connsiteY70" fmla="*/ 28 h 234"/>
                  <a:gd name="connsiteX71" fmla="*/ 1896 w 1934"/>
                  <a:gd name="connsiteY71" fmla="*/ 22 h 234"/>
                  <a:gd name="connsiteX72" fmla="*/ 1887 w 1934"/>
                  <a:gd name="connsiteY72" fmla="*/ 16 h 234"/>
                  <a:gd name="connsiteX73" fmla="*/ 1880 w 1934"/>
                  <a:gd name="connsiteY73" fmla="*/ 12 h 234"/>
                  <a:gd name="connsiteX74" fmla="*/ 1870 w 1934"/>
                  <a:gd name="connsiteY74" fmla="*/ 7 h 234"/>
                  <a:gd name="connsiteX75" fmla="*/ 1861 w 1934"/>
                  <a:gd name="connsiteY75" fmla="*/ 4 h 234"/>
                  <a:gd name="connsiteX76" fmla="*/ 1851 w 1934"/>
                  <a:gd name="connsiteY76" fmla="*/ 2 h 234"/>
                  <a:gd name="connsiteX77" fmla="*/ 1840 w 1934"/>
                  <a:gd name="connsiteY77" fmla="*/ 0 h 234"/>
                  <a:gd name="connsiteX78" fmla="*/ 1830 w 1934"/>
                  <a:gd name="connsiteY78" fmla="*/ 0 h 234"/>
                  <a:gd name="connsiteX79" fmla="*/ 1830 w 1934"/>
                  <a:gd name="connsiteY79" fmla="*/ 0 h 234"/>
                  <a:gd name="connsiteX0" fmla="*/ 1830 w 1934"/>
                  <a:gd name="connsiteY0" fmla="*/ 0 h 234"/>
                  <a:gd name="connsiteX1" fmla="*/ 960 w 1934"/>
                  <a:gd name="connsiteY1" fmla="*/ 15 h 234"/>
                  <a:gd name="connsiteX2" fmla="*/ 960 w 1934"/>
                  <a:gd name="connsiteY2" fmla="*/ 15 h 234"/>
                  <a:gd name="connsiteX3" fmla="*/ 101 w 1934"/>
                  <a:gd name="connsiteY3" fmla="*/ 29 h 234"/>
                  <a:gd name="connsiteX4" fmla="*/ 101 w 1934"/>
                  <a:gd name="connsiteY4" fmla="*/ 29 h 234"/>
                  <a:gd name="connsiteX5" fmla="*/ 90 w 1934"/>
                  <a:gd name="connsiteY5" fmla="*/ 30 h 234"/>
                  <a:gd name="connsiteX6" fmla="*/ 80 w 1934"/>
                  <a:gd name="connsiteY6" fmla="*/ 33 h 234"/>
                  <a:gd name="connsiteX7" fmla="*/ 70 w 1934"/>
                  <a:gd name="connsiteY7" fmla="*/ 35 h 234"/>
                  <a:gd name="connsiteX8" fmla="*/ 61 w 1934"/>
                  <a:gd name="connsiteY8" fmla="*/ 38 h 234"/>
                  <a:gd name="connsiteX9" fmla="*/ 53 w 1934"/>
                  <a:gd name="connsiteY9" fmla="*/ 42 h 234"/>
                  <a:gd name="connsiteX10" fmla="*/ 44 w 1934"/>
                  <a:gd name="connsiteY10" fmla="*/ 48 h 234"/>
                  <a:gd name="connsiteX11" fmla="*/ 36 w 1934"/>
                  <a:gd name="connsiteY11" fmla="*/ 55 h 234"/>
                  <a:gd name="connsiteX12" fmla="*/ 28 w 1934"/>
                  <a:gd name="connsiteY12" fmla="*/ 61 h 234"/>
                  <a:gd name="connsiteX13" fmla="*/ 23 w 1934"/>
                  <a:gd name="connsiteY13" fmla="*/ 68 h 234"/>
                  <a:gd name="connsiteX14" fmla="*/ 16 w 1934"/>
                  <a:gd name="connsiteY14" fmla="*/ 77 h 234"/>
                  <a:gd name="connsiteX15" fmla="*/ 12 w 1934"/>
                  <a:gd name="connsiteY15" fmla="*/ 84 h 234"/>
                  <a:gd name="connsiteX16" fmla="*/ 8 w 1934"/>
                  <a:gd name="connsiteY16" fmla="*/ 94 h 234"/>
                  <a:gd name="connsiteX17" fmla="*/ 4 w 1934"/>
                  <a:gd name="connsiteY17" fmla="*/ 103 h 234"/>
                  <a:gd name="connsiteX18" fmla="*/ 2 w 1934"/>
                  <a:gd name="connsiteY18" fmla="*/ 113 h 234"/>
                  <a:gd name="connsiteX19" fmla="*/ 1 w 1934"/>
                  <a:gd name="connsiteY19" fmla="*/ 123 h 234"/>
                  <a:gd name="connsiteX20" fmla="*/ 0 w 1934"/>
                  <a:gd name="connsiteY20" fmla="*/ 134 h 234"/>
                  <a:gd name="connsiteX21" fmla="*/ 0 w 1934"/>
                  <a:gd name="connsiteY21" fmla="*/ 134 h 234"/>
                  <a:gd name="connsiteX22" fmla="*/ 1 w 1934"/>
                  <a:gd name="connsiteY22" fmla="*/ 144 h 234"/>
                  <a:gd name="connsiteX23" fmla="*/ 2 w 1934"/>
                  <a:gd name="connsiteY23" fmla="*/ 152 h 234"/>
                  <a:gd name="connsiteX24" fmla="*/ 5 w 1934"/>
                  <a:gd name="connsiteY24" fmla="*/ 162 h 234"/>
                  <a:gd name="connsiteX25" fmla="*/ 8 w 1934"/>
                  <a:gd name="connsiteY25" fmla="*/ 171 h 234"/>
                  <a:gd name="connsiteX26" fmla="*/ 12 w 1934"/>
                  <a:gd name="connsiteY26" fmla="*/ 179 h 234"/>
                  <a:gd name="connsiteX27" fmla="*/ 16 w 1934"/>
                  <a:gd name="connsiteY27" fmla="*/ 188 h 234"/>
                  <a:gd name="connsiteX28" fmla="*/ 22 w 1934"/>
                  <a:gd name="connsiteY28" fmla="*/ 194 h 234"/>
                  <a:gd name="connsiteX29" fmla="*/ 28 w 1934"/>
                  <a:gd name="connsiteY29" fmla="*/ 202 h 234"/>
                  <a:gd name="connsiteX30" fmla="*/ 35 w 1934"/>
                  <a:gd name="connsiteY30" fmla="*/ 209 h 234"/>
                  <a:gd name="connsiteX31" fmla="*/ 42 w 1934"/>
                  <a:gd name="connsiteY31" fmla="*/ 214 h 234"/>
                  <a:gd name="connsiteX32" fmla="*/ 49 w 1934"/>
                  <a:gd name="connsiteY32" fmla="*/ 220 h 234"/>
                  <a:gd name="connsiteX33" fmla="*/ 58 w 1934"/>
                  <a:gd name="connsiteY33" fmla="*/ 224 h 234"/>
                  <a:gd name="connsiteX34" fmla="*/ 66 w 1934"/>
                  <a:gd name="connsiteY34" fmla="*/ 227 h 234"/>
                  <a:gd name="connsiteX35" fmla="*/ 75 w 1934"/>
                  <a:gd name="connsiteY35" fmla="*/ 231 h 234"/>
                  <a:gd name="connsiteX36" fmla="*/ 85 w 1934"/>
                  <a:gd name="connsiteY36" fmla="*/ 233 h 234"/>
                  <a:gd name="connsiteX37" fmla="*/ 95 w 1934"/>
                  <a:gd name="connsiteY37" fmla="*/ 234 h 234"/>
                  <a:gd name="connsiteX38" fmla="*/ 95 w 1934"/>
                  <a:gd name="connsiteY38" fmla="*/ 234 h 234"/>
                  <a:gd name="connsiteX39" fmla="*/ 104 w 1934"/>
                  <a:gd name="connsiteY39" fmla="*/ 234 h 234"/>
                  <a:gd name="connsiteX40" fmla="*/ 943 w 1934"/>
                  <a:gd name="connsiteY40" fmla="*/ 220 h 234"/>
                  <a:gd name="connsiteX41" fmla="*/ 954 w 1934"/>
                  <a:gd name="connsiteY41" fmla="*/ 80 h 234"/>
                  <a:gd name="connsiteX42" fmla="*/ 943 w 1934"/>
                  <a:gd name="connsiteY42" fmla="*/ 220 h 234"/>
                  <a:gd name="connsiteX43" fmla="*/ 1833 w 1934"/>
                  <a:gd name="connsiteY43" fmla="*/ 203 h 234"/>
                  <a:gd name="connsiteX44" fmla="*/ 1833 w 1934"/>
                  <a:gd name="connsiteY44" fmla="*/ 203 h 234"/>
                  <a:gd name="connsiteX45" fmla="*/ 1843 w 1934"/>
                  <a:gd name="connsiteY45" fmla="*/ 203 h 234"/>
                  <a:gd name="connsiteX46" fmla="*/ 1854 w 1934"/>
                  <a:gd name="connsiteY46" fmla="*/ 201 h 234"/>
                  <a:gd name="connsiteX47" fmla="*/ 1863 w 1934"/>
                  <a:gd name="connsiteY47" fmla="*/ 199 h 234"/>
                  <a:gd name="connsiteX48" fmla="*/ 1873 w 1934"/>
                  <a:gd name="connsiteY48" fmla="*/ 195 h 234"/>
                  <a:gd name="connsiteX49" fmla="*/ 1882 w 1934"/>
                  <a:gd name="connsiteY49" fmla="*/ 191 h 234"/>
                  <a:gd name="connsiteX50" fmla="*/ 1890 w 1934"/>
                  <a:gd name="connsiteY50" fmla="*/ 185 h 234"/>
                  <a:gd name="connsiteX51" fmla="*/ 1898 w 1934"/>
                  <a:gd name="connsiteY51" fmla="*/ 179 h 234"/>
                  <a:gd name="connsiteX52" fmla="*/ 1905 w 1934"/>
                  <a:gd name="connsiteY52" fmla="*/ 172 h 234"/>
                  <a:gd name="connsiteX53" fmla="*/ 1912 w 1934"/>
                  <a:gd name="connsiteY53" fmla="*/ 165 h 234"/>
                  <a:gd name="connsiteX54" fmla="*/ 1917 w 1934"/>
                  <a:gd name="connsiteY54" fmla="*/ 157 h 234"/>
                  <a:gd name="connsiteX55" fmla="*/ 1923 w 1934"/>
                  <a:gd name="connsiteY55" fmla="*/ 148 h 234"/>
                  <a:gd name="connsiteX56" fmla="*/ 1926 w 1934"/>
                  <a:gd name="connsiteY56" fmla="*/ 139 h 234"/>
                  <a:gd name="connsiteX57" fmla="*/ 1929 w 1934"/>
                  <a:gd name="connsiteY57" fmla="*/ 130 h 234"/>
                  <a:gd name="connsiteX58" fmla="*/ 1933 w 1934"/>
                  <a:gd name="connsiteY58" fmla="*/ 121 h 234"/>
                  <a:gd name="connsiteX59" fmla="*/ 1934 w 1934"/>
                  <a:gd name="connsiteY59" fmla="*/ 110 h 234"/>
                  <a:gd name="connsiteX60" fmla="*/ 1934 w 1934"/>
                  <a:gd name="connsiteY60" fmla="*/ 100 h 234"/>
                  <a:gd name="connsiteX61" fmla="*/ 1934 w 1934"/>
                  <a:gd name="connsiteY61" fmla="*/ 100 h 234"/>
                  <a:gd name="connsiteX62" fmla="*/ 1933 w 1934"/>
                  <a:gd name="connsiteY62" fmla="*/ 89 h 234"/>
                  <a:gd name="connsiteX63" fmla="*/ 1931 w 1934"/>
                  <a:gd name="connsiteY63" fmla="*/ 79 h 234"/>
                  <a:gd name="connsiteX64" fmla="*/ 1929 w 1934"/>
                  <a:gd name="connsiteY64" fmla="*/ 70 h 234"/>
                  <a:gd name="connsiteX65" fmla="*/ 1925 w 1934"/>
                  <a:gd name="connsiteY65" fmla="*/ 60 h 234"/>
                  <a:gd name="connsiteX66" fmla="*/ 1920 w 1934"/>
                  <a:gd name="connsiteY66" fmla="*/ 51 h 234"/>
                  <a:gd name="connsiteX67" fmla="*/ 1916 w 1934"/>
                  <a:gd name="connsiteY67" fmla="*/ 44 h 234"/>
                  <a:gd name="connsiteX68" fmla="*/ 1909 w 1934"/>
                  <a:gd name="connsiteY68" fmla="*/ 36 h 234"/>
                  <a:gd name="connsiteX69" fmla="*/ 1903 w 1934"/>
                  <a:gd name="connsiteY69" fmla="*/ 28 h 234"/>
                  <a:gd name="connsiteX70" fmla="*/ 1896 w 1934"/>
                  <a:gd name="connsiteY70" fmla="*/ 22 h 234"/>
                  <a:gd name="connsiteX71" fmla="*/ 1887 w 1934"/>
                  <a:gd name="connsiteY71" fmla="*/ 16 h 234"/>
                  <a:gd name="connsiteX72" fmla="*/ 1880 w 1934"/>
                  <a:gd name="connsiteY72" fmla="*/ 12 h 234"/>
                  <a:gd name="connsiteX73" fmla="*/ 1870 w 1934"/>
                  <a:gd name="connsiteY73" fmla="*/ 7 h 234"/>
                  <a:gd name="connsiteX74" fmla="*/ 1861 w 1934"/>
                  <a:gd name="connsiteY74" fmla="*/ 4 h 234"/>
                  <a:gd name="connsiteX75" fmla="*/ 1851 w 1934"/>
                  <a:gd name="connsiteY75" fmla="*/ 2 h 234"/>
                  <a:gd name="connsiteX76" fmla="*/ 1840 w 1934"/>
                  <a:gd name="connsiteY76" fmla="*/ 0 h 234"/>
                  <a:gd name="connsiteX77" fmla="*/ 1830 w 1934"/>
                  <a:gd name="connsiteY77" fmla="*/ 0 h 234"/>
                  <a:gd name="connsiteX78" fmla="*/ 1830 w 1934"/>
                  <a:gd name="connsiteY78" fmla="*/ 0 h 234"/>
                  <a:gd name="connsiteX0" fmla="*/ 1830 w 1934"/>
                  <a:gd name="connsiteY0" fmla="*/ 0 h 234"/>
                  <a:gd name="connsiteX1" fmla="*/ 960 w 1934"/>
                  <a:gd name="connsiteY1" fmla="*/ 15 h 234"/>
                  <a:gd name="connsiteX2" fmla="*/ 960 w 1934"/>
                  <a:gd name="connsiteY2" fmla="*/ 15 h 234"/>
                  <a:gd name="connsiteX3" fmla="*/ 101 w 1934"/>
                  <a:gd name="connsiteY3" fmla="*/ 29 h 234"/>
                  <a:gd name="connsiteX4" fmla="*/ 101 w 1934"/>
                  <a:gd name="connsiteY4" fmla="*/ 29 h 234"/>
                  <a:gd name="connsiteX5" fmla="*/ 90 w 1934"/>
                  <a:gd name="connsiteY5" fmla="*/ 30 h 234"/>
                  <a:gd name="connsiteX6" fmla="*/ 80 w 1934"/>
                  <a:gd name="connsiteY6" fmla="*/ 33 h 234"/>
                  <a:gd name="connsiteX7" fmla="*/ 70 w 1934"/>
                  <a:gd name="connsiteY7" fmla="*/ 35 h 234"/>
                  <a:gd name="connsiteX8" fmla="*/ 61 w 1934"/>
                  <a:gd name="connsiteY8" fmla="*/ 38 h 234"/>
                  <a:gd name="connsiteX9" fmla="*/ 53 w 1934"/>
                  <a:gd name="connsiteY9" fmla="*/ 42 h 234"/>
                  <a:gd name="connsiteX10" fmla="*/ 44 w 1934"/>
                  <a:gd name="connsiteY10" fmla="*/ 48 h 234"/>
                  <a:gd name="connsiteX11" fmla="*/ 36 w 1934"/>
                  <a:gd name="connsiteY11" fmla="*/ 55 h 234"/>
                  <a:gd name="connsiteX12" fmla="*/ 28 w 1934"/>
                  <a:gd name="connsiteY12" fmla="*/ 61 h 234"/>
                  <a:gd name="connsiteX13" fmla="*/ 23 w 1934"/>
                  <a:gd name="connsiteY13" fmla="*/ 68 h 234"/>
                  <a:gd name="connsiteX14" fmla="*/ 16 w 1934"/>
                  <a:gd name="connsiteY14" fmla="*/ 77 h 234"/>
                  <a:gd name="connsiteX15" fmla="*/ 12 w 1934"/>
                  <a:gd name="connsiteY15" fmla="*/ 84 h 234"/>
                  <a:gd name="connsiteX16" fmla="*/ 8 w 1934"/>
                  <a:gd name="connsiteY16" fmla="*/ 94 h 234"/>
                  <a:gd name="connsiteX17" fmla="*/ 4 w 1934"/>
                  <a:gd name="connsiteY17" fmla="*/ 103 h 234"/>
                  <a:gd name="connsiteX18" fmla="*/ 2 w 1934"/>
                  <a:gd name="connsiteY18" fmla="*/ 113 h 234"/>
                  <a:gd name="connsiteX19" fmla="*/ 1 w 1934"/>
                  <a:gd name="connsiteY19" fmla="*/ 123 h 234"/>
                  <a:gd name="connsiteX20" fmla="*/ 0 w 1934"/>
                  <a:gd name="connsiteY20" fmla="*/ 134 h 234"/>
                  <a:gd name="connsiteX21" fmla="*/ 0 w 1934"/>
                  <a:gd name="connsiteY21" fmla="*/ 134 h 234"/>
                  <a:gd name="connsiteX22" fmla="*/ 1 w 1934"/>
                  <a:gd name="connsiteY22" fmla="*/ 144 h 234"/>
                  <a:gd name="connsiteX23" fmla="*/ 2 w 1934"/>
                  <a:gd name="connsiteY23" fmla="*/ 152 h 234"/>
                  <a:gd name="connsiteX24" fmla="*/ 5 w 1934"/>
                  <a:gd name="connsiteY24" fmla="*/ 162 h 234"/>
                  <a:gd name="connsiteX25" fmla="*/ 8 w 1934"/>
                  <a:gd name="connsiteY25" fmla="*/ 171 h 234"/>
                  <a:gd name="connsiteX26" fmla="*/ 12 w 1934"/>
                  <a:gd name="connsiteY26" fmla="*/ 179 h 234"/>
                  <a:gd name="connsiteX27" fmla="*/ 16 w 1934"/>
                  <a:gd name="connsiteY27" fmla="*/ 188 h 234"/>
                  <a:gd name="connsiteX28" fmla="*/ 22 w 1934"/>
                  <a:gd name="connsiteY28" fmla="*/ 194 h 234"/>
                  <a:gd name="connsiteX29" fmla="*/ 28 w 1934"/>
                  <a:gd name="connsiteY29" fmla="*/ 202 h 234"/>
                  <a:gd name="connsiteX30" fmla="*/ 35 w 1934"/>
                  <a:gd name="connsiteY30" fmla="*/ 209 h 234"/>
                  <a:gd name="connsiteX31" fmla="*/ 42 w 1934"/>
                  <a:gd name="connsiteY31" fmla="*/ 214 h 234"/>
                  <a:gd name="connsiteX32" fmla="*/ 49 w 1934"/>
                  <a:gd name="connsiteY32" fmla="*/ 220 h 234"/>
                  <a:gd name="connsiteX33" fmla="*/ 58 w 1934"/>
                  <a:gd name="connsiteY33" fmla="*/ 224 h 234"/>
                  <a:gd name="connsiteX34" fmla="*/ 66 w 1934"/>
                  <a:gd name="connsiteY34" fmla="*/ 227 h 234"/>
                  <a:gd name="connsiteX35" fmla="*/ 75 w 1934"/>
                  <a:gd name="connsiteY35" fmla="*/ 231 h 234"/>
                  <a:gd name="connsiteX36" fmla="*/ 85 w 1934"/>
                  <a:gd name="connsiteY36" fmla="*/ 233 h 234"/>
                  <a:gd name="connsiteX37" fmla="*/ 95 w 1934"/>
                  <a:gd name="connsiteY37" fmla="*/ 234 h 234"/>
                  <a:gd name="connsiteX38" fmla="*/ 95 w 1934"/>
                  <a:gd name="connsiteY38" fmla="*/ 234 h 234"/>
                  <a:gd name="connsiteX39" fmla="*/ 104 w 1934"/>
                  <a:gd name="connsiteY39" fmla="*/ 234 h 234"/>
                  <a:gd name="connsiteX40" fmla="*/ 943 w 1934"/>
                  <a:gd name="connsiteY40" fmla="*/ 220 h 234"/>
                  <a:gd name="connsiteX41" fmla="*/ 943 w 1934"/>
                  <a:gd name="connsiteY41" fmla="*/ 220 h 234"/>
                  <a:gd name="connsiteX42" fmla="*/ 1833 w 1934"/>
                  <a:gd name="connsiteY42" fmla="*/ 203 h 234"/>
                  <a:gd name="connsiteX43" fmla="*/ 1833 w 1934"/>
                  <a:gd name="connsiteY43" fmla="*/ 203 h 234"/>
                  <a:gd name="connsiteX44" fmla="*/ 1843 w 1934"/>
                  <a:gd name="connsiteY44" fmla="*/ 203 h 234"/>
                  <a:gd name="connsiteX45" fmla="*/ 1854 w 1934"/>
                  <a:gd name="connsiteY45" fmla="*/ 201 h 234"/>
                  <a:gd name="connsiteX46" fmla="*/ 1863 w 1934"/>
                  <a:gd name="connsiteY46" fmla="*/ 199 h 234"/>
                  <a:gd name="connsiteX47" fmla="*/ 1873 w 1934"/>
                  <a:gd name="connsiteY47" fmla="*/ 195 h 234"/>
                  <a:gd name="connsiteX48" fmla="*/ 1882 w 1934"/>
                  <a:gd name="connsiteY48" fmla="*/ 191 h 234"/>
                  <a:gd name="connsiteX49" fmla="*/ 1890 w 1934"/>
                  <a:gd name="connsiteY49" fmla="*/ 185 h 234"/>
                  <a:gd name="connsiteX50" fmla="*/ 1898 w 1934"/>
                  <a:gd name="connsiteY50" fmla="*/ 179 h 234"/>
                  <a:gd name="connsiteX51" fmla="*/ 1905 w 1934"/>
                  <a:gd name="connsiteY51" fmla="*/ 172 h 234"/>
                  <a:gd name="connsiteX52" fmla="*/ 1912 w 1934"/>
                  <a:gd name="connsiteY52" fmla="*/ 165 h 234"/>
                  <a:gd name="connsiteX53" fmla="*/ 1917 w 1934"/>
                  <a:gd name="connsiteY53" fmla="*/ 157 h 234"/>
                  <a:gd name="connsiteX54" fmla="*/ 1923 w 1934"/>
                  <a:gd name="connsiteY54" fmla="*/ 148 h 234"/>
                  <a:gd name="connsiteX55" fmla="*/ 1926 w 1934"/>
                  <a:gd name="connsiteY55" fmla="*/ 139 h 234"/>
                  <a:gd name="connsiteX56" fmla="*/ 1929 w 1934"/>
                  <a:gd name="connsiteY56" fmla="*/ 130 h 234"/>
                  <a:gd name="connsiteX57" fmla="*/ 1933 w 1934"/>
                  <a:gd name="connsiteY57" fmla="*/ 121 h 234"/>
                  <a:gd name="connsiteX58" fmla="*/ 1934 w 1934"/>
                  <a:gd name="connsiteY58" fmla="*/ 110 h 234"/>
                  <a:gd name="connsiteX59" fmla="*/ 1934 w 1934"/>
                  <a:gd name="connsiteY59" fmla="*/ 100 h 234"/>
                  <a:gd name="connsiteX60" fmla="*/ 1934 w 1934"/>
                  <a:gd name="connsiteY60" fmla="*/ 100 h 234"/>
                  <a:gd name="connsiteX61" fmla="*/ 1933 w 1934"/>
                  <a:gd name="connsiteY61" fmla="*/ 89 h 234"/>
                  <a:gd name="connsiteX62" fmla="*/ 1931 w 1934"/>
                  <a:gd name="connsiteY62" fmla="*/ 79 h 234"/>
                  <a:gd name="connsiteX63" fmla="*/ 1929 w 1934"/>
                  <a:gd name="connsiteY63" fmla="*/ 70 h 234"/>
                  <a:gd name="connsiteX64" fmla="*/ 1925 w 1934"/>
                  <a:gd name="connsiteY64" fmla="*/ 60 h 234"/>
                  <a:gd name="connsiteX65" fmla="*/ 1920 w 1934"/>
                  <a:gd name="connsiteY65" fmla="*/ 51 h 234"/>
                  <a:gd name="connsiteX66" fmla="*/ 1916 w 1934"/>
                  <a:gd name="connsiteY66" fmla="*/ 44 h 234"/>
                  <a:gd name="connsiteX67" fmla="*/ 1909 w 1934"/>
                  <a:gd name="connsiteY67" fmla="*/ 36 h 234"/>
                  <a:gd name="connsiteX68" fmla="*/ 1903 w 1934"/>
                  <a:gd name="connsiteY68" fmla="*/ 28 h 234"/>
                  <a:gd name="connsiteX69" fmla="*/ 1896 w 1934"/>
                  <a:gd name="connsiteY69" fmla="*/ 22 h 234"/>
                  <a:gd name="connsiteX70" fmla="*/ 1887 w 1934"/>
                  <a:gd name="connsiteY70" fmla="*/ 16 h 234"/>
                  <a:gd name="connsiteX71" fmla="*/ 1880 w 1934"/>
                  <a:gd name="connsiteY71" fmla="*/ 12 h 234"/>
                  <a:gd name="connsiteX72" fmla="*/ 1870 w 1934"/>
                  <a:gd name="connsiteY72" fmla="*/ 7 h 234"/>
                  <a:gd name="connsiteX73" fmla="*/ 1861 w 1934"/>
                  <a:gd name="connsiteY73" fmla="*/ 4 h 234"/>
                  <a:gd name="connsiteX74" fmla="*/ 1851 w 1934"/>
                  <a:gd name="connsiteY74" fmla="*/ 2 h 234"/>
                  <a:gd name="connsiteX75" fmla="*/ 1840 w 1934"/>
                  <a:gd name="connsiteY75" fmla="*/ 0 h 234"/>
                  <a:gd name="connsiteX76" fmla="*/ 1830 w 1934"/>
                  <a:gd name="connsiteY76" fmla="*/ 0 h 234"/>
                  <a:gd name="connsiteX77" fmla="*/ 1830 w 1934"/>
                  <a:gd name="connsiteY77" fmla="*/ 0 h 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934" h="234">
                    <a:moveTo>
                      <a:pt x="1830" y="0"/>
                    </a:moveTo>
                    <a:lnTo>
                      <a:pt x="960" y="15"/>
                    </a:lnTo>
                    <a:lnTo>
                      <a:pt x="960" y="15"/>
                    </a:lnTo>
                    <a:lnTo>
                      <a:pt x="101" y="29"/>
                    </a:lnTo>
                    <a:lnTo>
                      <a:pt x="101" y="29"/>
                    </a:lnTo>
                    <a:cubicBezTo>
                      <a:pt x="97" y="29"/>
                      <a:pt x="94" y="30"/>
                      <a:pt x="90" y="30"/>
                    </a:cubicBezTo>
                    <a:cubicBezTo>
                      <a:pt x="87" y="31"/>
                      <a:pt x="83" y="32"/>
                      <a:pt x="80" y="33"/>
                    </a:cubicBezTo>
                    <a:cubicBezTo>
                      <a:pt x="77" y="34"/>
                      <a:pt x="73" y="34"/>
                      <a:pt x="70" y="35"/>
                    </a:cubicBezTo>
                    <a:lnTo>
                      <a:pt x="61" y="38"/>
                    </a:lnTo>
                    <a:cubicBezTo>
                      <a:pt x="58" y="39"/>
                      <a:pt x="56" y="41"/>
                      <a:pt x="53" y="42"/>
                    </a:cubicBezTo>
                    <a:lnTo>
                      <a:pt x="44" y="48"/>
                    </a:lnTo>
                    <a:cubicBezTo>
                      <a:pt x="41" y="50"/>
                      <a:pt x="39" y="53"/>
                      <a:pt x="36" y="55"/>
                    </a:cubicBezTo>
                    <a:cubicBezTo>
                      <a:pt x="33" y="57"/>
                      <a:pt x="31" y="59"/>
                      <a:pt x="28" y="61"/>
                    </a:cubicBezTo>
                    <a:cubicBezTo>
                      <a:pt x="26" y="63"/>
                      <a:pt x="25" y="66"/>
                      <a:pt x="23" y="68"/>
                    </a:cubicBezTo>
                    <a:cubicBezTo>
                      <a:pt x="21" y="71"/>
                      <a:pt x="18" y="74"/>
                      <a:pt x="16" y="77"/>
                    </a:cubicBezTo>
                    <a:cubicBezTo>
                      <a:pt x="15" y="79"/>
                      <a:pt x="13" y="82"/>
                      <a:pt x="12" y="84"/>
                    </a:cubicBezTo>
                    <a:cubicBezTo>
                      <a:pt x="11" y="87"/>
                      <a:pt x="9" y="91"/>
                      <a:pt x="8" y="94"/>
                    </a:cubicBezTo>
                    <a:cubicBezTo>
                      <a:pt x="7" y="97"/>
                      <a:pt x="5" y="100"/>
                      <a:pt x="4" y="103"/>
                    </a:cubicBezTo>
                    <a:cubicBezTo>
                      <a:pt x="3" y="106"/>
                      <a:pt x="3" y="110"/>
                      <a:pt x="2" y="113"/>
                    </a:cubicBezTo>
                    <a:cubicBezTo>
                      <a:pt x="2" y="116"/>
                      <a:pt x="1" y="120"/>
                      <a:pt x="1" y="123"/>
                    </a:cubicBezTo>
                    <a:cubicBezTo>
                      <a:pt x="1" y="127"/>
                      <a:pt x="0" y="130"/>
                      <a:pt x="0" y="134"/>
                    </a:cubicBezTo>
                    <a:lnTo>
                      <a:pt x="0" y="134"/>
                    </a:lnTo>
                    <a:cubicBezTo>
                      <a:pt x="0" y="137"/>
                      <a:pt x="1" y="141"/>
                      <a:pt x="1" y="144"/>
                    </a:cubicBezTo>
                    <a:cubicBezTo>
                      <a:pt x="1" y="147"/>
                      <a:pt x="2" y="149"/>
                      <a:pt x="2" y="152"/>
                    </a:cubicBezTo>
                    <a:cubicBezTo>
                      <a:pt x="3" y="155"/>
                      <a:pt x="4" y="159"/>
                      <a:pt x="5" y="162"/>
                    </a:cubicBezTo>
                    <a:lnTo>
                      <a:pt x="8" y="171"/>
                    </a:lnTo>
                    <a:cubicBezTo>
                      <a:pt x="9" y="174"/>
                      <a:pt x="11" y="176"/>
                      <a:pt x="12" y="179"/>
                    </a:cubicBezTo>
                    <a:cubicBezTo>
                      <a:pt x="13" y="182"/>
                      <a:pt x="15" y="185"/>
                      <a:pt x="16" y="188"/>
                    </a:cubicBezTo>
                    <a:lnTo>
                      <a:pt x="22" y="194"/>
                    </a:lnTo>
                    <a:cubicBezTo>
                      <a:pt x="24" y="197"/>
                      <a:pt x="26" y="199"/>
                      <a:pt x="28" y="202"/>
                    </a:cubicBezTo>
                    <a:lnTo>
                      <a:pt x="35" y="209"/>
                    </a:lnTo>
                    <a:cubicBezTo>
                      <a:pt x="37" y="211"/>
                      <a:pt x="40" y="212"/>
                      <a:pt x="42" y="214"/>
                    </a:cubicBezTo>
                    <a:cubicBezTo>
                      <a:pt x="44" y="216"/>
                      <a:pt x="47" y="218"/>
                      <a:pt x="49" y="220"/>
                    </a:cubicBezTo>
                    <a:cubicBezTo>
                      <a:pt x="52" y="221"/>
                      <a:pt x="55" y="223"/>
                      <a:pt x="58" y="224"/>
                    </a:cubicBezTo>
                    <a:cubicBezTo>
                      <a:pt x="61" y="225"/>
                      <a:pt x="63" y="226"/>
                      <a:pt x="66" y="227"/>
                    </a:cubicBezTo>
                    <a:cubicBezTo>
                      <a:pt x="69" y="228"/>
                      <a:pt x="72" y="230"/>
                      <a:pt x="75" y="231"/>
                    </a:cubicBezTo>
                    <a:cubicBezTo>
                      <a:pt x="78" y="232"/>
                      <a:pt x="82" y="232"/>
                      <a:pt x="85" y="233"/>
                    </a:cubicBezTo>
                    <a:cubicBezTo>
                      <a:pt x="88" y="233"/>
                      <a:pt x="92" y="234"/>
                      <a:pt x="95" y="234"/>
                    </a:cubicBezTo>
                    <a:lnTo>
                      <a:pt x="95" y="234"/>
                    </a:lnTo>
                    <a:lnTo>
                      <a:pt x="104" y="234"/>
                    </a:lnTo>
                    <a:lnTo>
                      <a:pt x="943" y="220"/>
                    </a:lnTo>
                    <a:lnTo>
                      <a:pt x="943" y="220"/>
                    </a:lnTo>
                    <a:lnTo>
                      <a:pt x="1833" y="203"/>
                    </a:lnTo>
                    <a:lnTo>
                      <a:pt x="1833" y="203"/>
                    </a:lnTo>
                    <a:lnTo>
                      <a:pt x="1843" y="203"/>
                    </a:lnTo>
                    <a:cubicBezTo>
                      <a:pt x="1847" y="202"/>
                      <a:pt x="1850" y="202"/>
                      <a:pt x="1854" y="201"/>
                    </a:cubicBezTo>
                    <a:cubicBezTo>
                      <a:pt x="1857" y="200"/>
                      <a:pt x="1860" y="200"/>
                      <a:pt x="1863" y="199"/>
                    </a:cubicBezTo>
                    <a:cubicBezTo>
                      <a:pt x="1866" y="198"/>
                      <a:pt x="1870" y="196"/>
                      <a:pt x="1873" y="195"/>
                    </a:cubicBezTo>
                    <a:cubicBezTo>
                      <a:pt x="1876" y="194"/>
                      <a:pt x="1879" y="192"/>
                      <a:pt x="1882" y="191"/>
                    </a:cubicBezTo>
                    <a:cubicBezTo>
                      <a:pt x="1885" y="189"/>
                      <a:pt x="1887" y="187"/>
                      <a:pt x="1890" y="185"/>
                    </a:cubicBezTo>
                    <a:cubicBezTo>
                      <a:pt x="1893" y="183"/>
                      <a:pt x="1895" y="181"/>
                      <a:pt x="1898" y="179"/>
                    </a:cubicBezTo>
                    <a:lnTo>
                      <a:pt x="1905" y="172"/>
                    </a:lnTo>
                    <a:lnTo>
                      <a:pt x="1912" y="165"/>
                    </a:lnTo>
                    <a:cubicBezTo>
                      <a:pt x="1914" y="162"/>
                      <a:pt x="1915" y="160"/>
                      <a:pt x="1917" y="157"/>
                    </a:cubicBezTo>
                    <a:lnTo>
                      <a:pt x="1923" y="148"/>
                    </a:lnTo>
                    <a:lnTo>
                      <a:pt x="1926" y="139"/>
                    </a:lnTo>
                    <a:lnTo>
                      <a:pt x="1929" y="130"/>
                    </a:lnTo>
                    <a:cubicBezTo>
                      <a:pt x="1930" y="127"/>
                      <a:pt x="1932" y="124"/>
                      <a:pt x="1933" y="121"/>
                    </a:cubicBezTo>
                    <a:cubicBezTo>
                      <a:pt x="1933" y="117"/>
                      <a:pt x="1934" y="114"/>
                      <a:pt x="1934" y="110"/>
                    </a:cubicBezTo>
                    <a:lnTo>
                      <a:pt x="1934" y="100"/>
                    </a:lnTo>
                    <a:lnTo>
                      <a:pt x="1934" y="100"/>
                    </a:lnTo>
                    <a:cubicBezTo>
                      <a:pt x="1934" y="96"/>
                      <a:pt x="1933" y="93"/>
                      <a:pt x="1933" y="89"/>
                    </a:cubicBezTo>
                    <a:cubicBezTo>
                      <a:pt x="1932" y="86"/>
                      <a:pt x="1932" y="82"/>
                      <a:pt x="1931" y="79"/>
                    </a:cubicBezTo>
                    <a:cubicBezTo>
                      <a:pt x="1930" y="76"/>
                      <a:pt x="1930" y="73"/>
                      <a:pt x="1929" y="70"/>
                    </a:cubicBezTo>
                    <a:cubicBezTo>
                      <a:pt x="1928" y="67"/>
                      <a:pt x="1926" y="63"/>
                      <a:pt x="1925" y="60"/>
                    </a:cubicBezTo>
                    <a:cubicBezTo>
                      <a:pt x="1923" y="57"/>
                      <a:pt x="1922" y="54"/>
                      <a:pt x="1920" y="51"/>
                    </a:cubicBezTo>
                    <a:cubicBezTo>
                      <a:pt x="1919" y="49"/>
                      <a:pt x="1917" y="46"/>
                      <a:pt x="1916" y="44"/>
                    </a:cubicBezTo>
                    <a:cubicBezTo>
                      <a:pt x="1914" y="41"/>
                      <a:pt x="1911" y="39"/>
                      <a:pt x="1909" y="36"/>
                    </a:cubicBezTo>
                    <a:cubicBezTo>
                      <a:pt x="1907" y="33"/>
                      <a:pt x="1905" y="31"/>
                      <a:pt x="1903" y="28"/>
                    </a:cubicBezTo>
                    <a:cubicBezTo>
                      <a:pt x="1901" y="26"/>
                      <a:pt x="1898" y="24"/>
                      <a:pt x="1896" y="22"/>
                    </a:cubicBezTo>
                    <a:lnTo>
                      <a:pt x="1887" y="16"/>
                    </a:lnTo>
                    <a:cubicBezTo>
                      <a:pt x="1885" y="15"/>
                      <a:pt x="1882" y="13"/>
                      <a:pt x="1880" y="12"/>
                    </a:cubicBezTo>
                    <a:cubicBezTo>
                      <a:pt x="1877" y="10"/>
                      <a:pt x="1873" y="9"/>
                      <a:pt x="1870" y="7"/>
                    </a:cubicBezTo>
                    <a:lnTo>
                      <a:pt x="1861" y="4"/>
                    </a:lnTo>
                    <a:cubicBezTo>
                      <a:pt x="1858" y="3"/>
                      <a:pt x="1854" y="3"/>
                      <a:pt x="1851" y="2"/>
                    </a:cubicBezTo>
                    <a:cubicBezTo>
                      <a:pt x="1847" y="1"/>
                      <a:pt x="1844" y="1"/>
                      <a:pt x="1840" y="0"/>
                    </a:cubicBezTo>
                    <a:lnTo>
                      <a:pt x="1830" y="0"/>
                    </a:lnTo>
                    <a:lnTo>
                      <a:pt x="1830" y="0"/>
                    </a:lnTo>
                    <a:close/>
                  </a:path>
                </a:pathLst>
              </a:custGeom>
              <a:solidFill>
                <a:schemeClr val="tx2"/>
              </a:solidFill>
              <a:ln w="12700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ar-SA" dirty="0">
                  <a:solidFill>
                    <a:srgbClr val="000000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" name="Oval 10">
              <a:extLst>
                <a:ext uri="{FF2B5EF4-FFF2-40B4-BE49-F238E27FC236}">
                  <a16:creationId xmlns:a16="http://schemas.microsoft.com/office/drawing/2014/main" id="{1891EE4F-EE8F-4829-BB5F-C189682A5992}"/>
                </a:ext>
              </a:extLst>
            </p:cNvPr>
            <p:cNvSpPr/>
            <p:nvPr/>
          </p:nvSpPr>
          <p:spPr>
            <a:xfrm>
              <a:off x="4378053" y="2248642"/>
              <a:ext cx="3370733" cy="3370733"/>
            </a:xfrm>
            <a:prstGeom prst="ellipse">
              <a:avLst/>
            </a:prstGeom>
            <a:noFill/>
            <a:ln w="9525">
              <a:solidFill>
                <a:schemeClr val="tx2"/>
              </a:solidFill>
              <a:prstDash val="sysDash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914377"/>
              <a:endParaRPr lang="ar-SA" dirty="0">
                <a:solidFill>
                  <a:srgbClr val="FFFFFF"/>
                </a:solidFill>
                <a:latin typeface="字魂105号-简雅黑" panose="00000500000000000000" pitchFamily="2" charset="-122"/>
                <a:cs typeface="Arial" panose="020B0604020202020204" pitchFamily="34" charset="0"/>
              </a:endParaRPr>
            </a:p>
          </p:txBody>
        </p:sp>
        <p:grpSp>
          <p:nvGrpSpPr>
            <p:cNvPr id="26" name="Group 11">
              <a:extLst>
                <a:ext uri="{FF2B5EF4-FFF2-40B4-BE49-F238E27FC236}">
                  <a16:creationId xmlns:a16="http://schemas.microsoft.com/office/drawing/2014/main" id="{2206CF8C-7FA7-44B1-AE2D-DF79ED383D60}"/>
                </a:ext>
              </a:extLst>
            </p:cNvPr>
            <p:cNvGrpSpPr/>
            <p:nvPr/>
          </p:nvGrpSpPr>
          <p:grpSpPr>
            <a:xfrm>
              <a:off x="4113944" y="3662934"/>
              <a:ext cx="560214" cy="542148"/>
              <a:chOff x="2927984" y="2899569"/>
              <a:chExt cx="472435" cy="457200"/>
            </a:xfrm>
          </p:grpSpPr>
          <p:sp>
            <p:nvSpPr>
              <p:cNvPr id="27" name="Oval 12">
                <a:extLst>
                  <a:ext uri="{FF2B5EF4-FFF2-40B4-BE49-F238E27FC236}">
                    <a16:creationId xmlns:a16="http://schemas.microsoft.com/office/drawing/2014/main" id="{A4450791-F5A0-4282-A58A-99D62ABD1724}"/>
                  </a:ext>
                </a:extLst>
              </p:cNvPr>
              <p:cNvSpPr/>
              <p:nvPr/>
            </p:nvSpPr>
            <p:spPr>
              <a:xfrm>
                <a:off x="2938327" y="2899569"/>
                <a:ext cx="457200" cy="457200"/>
              </a:xfrm>
              <a:prstGeom prst="ellipse">
                <a:avLst/>
              </a:prstGeom>
              <a:solidFill>
                <a:srgbClr val="DB516B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914377"/>
                <a:endParaRPr lang="ar-SA" dirty="0">
                  <a:solidFill>
                    <a:srgbClr val="FFFFFF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8" name="TextBox 13">
                <a:extLst>
                  <a:ext uri="{FF2B5EF4-FFF2-40B4-BE49-F238E27FC236}">
                    <a16:creationId xmlns:a16="http://schemas.microsoft.com/office/drawing/2014/main" id="{A8DDE5DB-B78D-4C30-A9CA-2EAC19B2C229}"/>
                  </a:ext>
                </a:extLst>
              </p:cNvPr>
              <p:cNvSpPr txBox="1"/>
              <p:nvPr/>
            </p:nvSpPr>
            <p:spPr>
              <a:xfrm>
                <a:off x="2927984" y="2916754"/>
                <a:ext cx="472435" cy="371753"/>
              </a:xfrm>
              <a:prstGeom prst="rect">
                <a:avLst/>
              </a:prstGeom>
              <a:noFill/>
            </p:spPr>
            <p:txBody>
              <a:bodyPr wrap="square" lIns="0" tIns="0" rIns="0" bIns="0" rtlCol="1" anchor="t" anchorCtr="0">
                <a:noAutofit/>
              </a:bodyPr>
              <a:lstStyle/>
              <a:p>
                <a:pPr algn="ctr" defTabSz="914377"/>
                <a:r>
                  <a:rPr lang="en-US" sz="32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Open Sans" pitchFamily="34" charset="0"/>
                    <a:cs typeface="Open Sans" pitchFamily="34" charset="0"/>
                  </a:rPr>
                  <a:t>2</a:t>
                </a:r>
                <a:endParaRPr lang="ar-SA" sz="32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Open Sans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9" name="Group 14">
              <a:extLst>
                <a:ext uri="{FF2B5EF4-FFF2-40B4-BE49-F238E27FC236}">
                  <a16:creationId xmlns:a16="http://schemas.microsoft.com/office/drawing/2014/main" id="{F9CF278F-89C5-4239-BEE7-889F31ED8759}"/>
                </a:ext>
              </a:extLst>
            </p:cNvPr>
            <p:cNvGrpSpPr/>
            <p:nvPr/>
          </p:nvGrpSpPr>
          <p:grpSpPr>
            <a:xfrm>
              <a:off x="4650441" y="2434620"/>
              <a:ext cx="560214" cy="542148"/>
              <a:chOff x="4250839" y="1701800"/>
              <a:chExt cx="472435" cy="457200"/>
            </a:xfrm>
          </p:grpSpPr>
          <p:sp>
            <p:nvSpPr>
              <p:cNvPr id="30" name="Oval 15">
                <a:extLst>
                  <a:ext uri="{FF2B5EF4-FFF2-40B4-BE49-F238E27FC236}">
                    <a16:creationId xmlns:a16="http://schemas.microsoft.com/office/drawing/2014/main" id="{BF2497AF-0EF2-4570-A244-0AA0684AE231}"/>
                  </a:ext>
                </a:extLst>
              </p:cNvPr>
              <p:cNvSpPr/>
              <p:nvPr/>
            </p:nvSpPr>
            <p:spPr>
              <a:xfrm>
                <a:off x="4261182" y="1701800"/>
                <a:ext cx="457200" cy="457200"/>
              </a:xfrm>
              <a:prstGeom prst="ellipse">
                <a:avLst/>
              </a:prstGeom>
              <a:solidFill>
                <a:srgbClr val="DB516B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914377"/>
                <a:endParaRPr lang="ar-SA" dirty="0">
                  <a:solidFill>
                    <a:srgbClr val="FFFFFF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31" name="TextBox 16">
                <a:extLst>
                  <a:ext uri="{FF2B5EF4-FFF2-40B4-BE49-F238E27FC236}">
                    <a16:creationId xmlns:a16="http://schemas.microsoft.com/office/drawing/2014/main" id="{CADAB4EB-5549-43A8-B889-571544AB5943}"/>
                  </a:ext>
                </a:extLst>
              </p:cNvPr>
              <p:cNvSpPr txBox="1"/>
              <p:nvPr/>
            </p:nvSpPr>
            <p:spPr>
              <a:xfrm>
                <a:off x="4250839" y="1718985"/>
                <a:ext cx="472435" cy="371753"/>
              </a:xfrm>
              <a:prstGeom prst="rect">
                <a:avLst/>
              </a:prstGeom>
              <a:noFill/>
            </p:spPr>
            <p:txBody>
              <a:bodyPr wrap="square" lIns="0" tIns="0" rIns="0" bIns="0" rtlCol="1" anchor="t" anchorCtr="0">
                <a:noAutofit/>
              </a:bodyPr>
              <a:lstStyle/>
              <a:p>
                <a:pPr algn="ctr" defTabSz="914377"/>
                <a:r>
                  <a:rPr lang="en-US" sz="32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Open Sans" pitchFamily="34" charset="0"/>
                    <a:cs typeface="Open Sans" pitchFamily="34" charset="0"/>
                  </a:rPr>
                  <a:t>1</a:t>
                </a:r>
                <a:endParaRPr lang="ar-SA" sz="32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Open Sans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2" name="Group 17">
              <a:extLst>
                <a:ext uri="{FF2B5EF4-FFF2-40B4-BE49-F238E27FC236}">
                  <a16:creationId xmlns:a16="http://schemas.microsoft.com/office/drawing/2014/main" id="{D16C22F6-2696-4211-B4F1-2FAA10548B3D}"/>
                </a:ext>
              </a:extLst>
            </p:cNvPr>
            <p:cNvGrpSpPr/>
            <p:nvPr/>
          </p:nvGrpSpPr>
          <p:grpSpPr>
            <a:xfrm>
              <a:off x="4650441" y="4891248"/>
              <a:ext cx="560214" cy="542148"/>
              <a:chOff x="4250839" y="1701800"/>
              <a:chExt cx="472435" cy="457200"/>
            </a:xfrm>
          </p:grpSpPr>
          <p:sp>
            <p:nvSpPr>
              <p:cNvPr id="33" name="Oval 18">
                <a:extLst>
                  <a:ext uri="{FF2B5EF4-FFF2-40B4-BE49-F238E27FC236}">
                    <a16:creationId xmlns:a16="http://schemas.microsoft.com/office/drawing/2014/main" id="{160F2CD3-B06A-40D3-B8F4-DB79B70B3C35}"/>
                  </a:ext>
                </a:extLst>
              </p:cNvPr>
              <p:cNvSpPr/>
              <p:nvPr/>
            </p:nvSpPr>
            <p:spPr>
              <a:xfrm>
                <a:off x="4261182" y="1701800"/>
                <a:ext cx="457200" cy="457200"/>
              </a:xfrm>
              <a:prstGeom prst="ellipse">
                <a:avLst/>
              </a:prstGeom>
              <a:solidFill>
                <a:srgbClr val="DB516B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914377"/>
                <a:endParaRPr lang="ar-SA" dirty="0">
                  <a:solidFill>
                    <a:srgbClr val="FFFFFF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34" name="TextBox 19">
                <a:extLst>
                  <a:ext uri="{FF2B5EF4-FFF2-40B4-BE49-F238E27FC236}">
                    <a16:creationId xmlns:a16="http://schemas.microsoft.com/office/drawing/2014/main" id="{AC2E57E8-DF01-4196-9A6A-C46878FCFD14}"/>
                  </a:ext>
                </a:extLst>
              </p:cNvPr>
              <p:cNvSpPr txBox="1"/>
              <p:nvPr/>
            </p:nvSpPr>
            <p:spPr>
              <a:xfrm>
                <a:off x="4250839" y="1718985"/>
                <a:ext cx="472435" cy="371753"/>
              </a:xfrm>
              <a:prstGeom prst="rect">
                <a:avLst/>
              </a:prstGeom>
              <a:noFill/>
            </p:spPr>
            <p:txBody>
              <a:bodyPr wrap="square" lIns="0" tIns="0" rIns="0" bIns="0" rtlCol="1" anchor="t" anchorCtr="0">
                <a:noAutofit/>
              </a:bodyPr>
              <a:lstStyle/>
              <a:p>
                <a:pPr algn="ctr" defTabSz="914377"/>
                <a:r>
                  <a:rPr lang="en-US" sz="32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Open Sans" pitchFamily="34" charset="0"/>
                    <a:cs typeface="Open Sans" pitchFamily="34" charset="0"/>
                  </a:rPr>
                  <a:t>3</a:t>
                </a:r>
                <a:endParaRPr lang="ar-SA" sz="32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Open Sans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5" name="Group 20">
              <a:extLst>
                <a:ext uri="{FF2B5EF4-FFF2-40B4-BE49-F238E27FC236}">
                  <a16:creationId xmlns:a16="http://schemas.microsoft.com/office/drawing/2014/main" id="{26498C64-4202-465A-8561-0F86C9F293A7}"/>
                </a:ext>
              </a:extLst>
            </p:cNvPr>
            <p:cNvGrpSpPr/>
            <p:nvPr/>
          </p:nvGrpSpPr>
          <p:grpSpPr>
            <a:xfrm>
              <a:off x="6916183" y="2434620"/>
              <a:ext cx="560214" cy="542148"/>
              <a:chOff x="5291145" y="1863718"/>
              <a:chExt cx="472435" cy="457200"/>
            </a:xfrm>
          </p:grpSpPr>
          <p:sp>
            <p:nvSpPr>
              <p:cNvPr id="36" name="Oval 21">
                <a:extLst>
                  <a:ext uri="{FF2B5EF4-FFF2-40B4-BE49-F238E27FC236}">
                    <a16:creationId xmlns:a16="http://schemas.microsoft.com/office/drawing/2014/main" id="{18849CEB-87DD-4C90-AB6B-9C9DE47DC0CD}"/>
                  </a:ext>
                </a:extLst>
              </p:cNvPr>
              <p:cNvSpPr/>
              <p:nvPr/>
            </p:nvSpPr>
            <p:spPr>
              <a:xfrm>
                <a:off x="5301490" y="1863718"/>
                <a:ext cx="457200" cy="457200"/>
              </a:xfrm>
              <a:prstGeom prst="ellipse">
                <a:avLst/>
              </a:prstGeom>
              <a:solidFill>
                <a:srgbClr val="DB516B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914377"/>
                <a:endParaRPr lang="ar-SA" dirty="0">
                  <a:solidFill>
                    <a:srgbClr val="FFFFFF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37" name="TextBox 22">
                <a:extLst>
                  <a:ext uri="{FF2B5EF4-FFF2-40B4-BE49-F238E27FC236}">
                    <a16:creationId xmlns:a16="http://schemas.microsoft.com/office/drawing/2014/main" id="{1EC1215A-D8E9-4052-993C-ED789BA2A1EE}"/>
                  </a:ext>
                </a:extLst>
              </p:cNvPr>
              <p:cNvSpPr txBox="1"/>
              <p:nvPr/>
            </p:nvSpPr>
            <p:spPr>
              <a:xfrm>
                <a:off x="5291147" y="1880903"/>
                <a:ext cx="472435" cy="371753"/>
              </a:xfrm>
              <a:prstGeom prst="rect">
                <a:avLst/>
              </a:prstGeom>
              <a:noFill/>
            </p:spPr>
            <p:txBody>
              <a:bodyPr wrap="square" lIns="0" tIns="0" rIns="0" bIns="0" rtlCol="1" anchor="t" anchorCtr="0">
                <a:noAutofit/>
              </a:bodyPr>
              <a:lstStyle/>
              <a:p>
                <a:pPr algn="ctr" defTabSz="914377"/>
                <a:r>
                  <a:rPr lang="en-US" sz="32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Open Sans" pitchFamily="34" charset="0"/>
                    <a:cs typeface="Open Sans" pitchFamily="34" charset="0"/>
                  </a:rPr>
                  <a:t>4</a:t>
                </a:r>
                <a:endParaRPr lang="ar-SA" sz="32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Open Sans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8" name="Group 23">
              <a:extLst>
                <a:ext uri="{FF2B5EF4-FFF2-40B4-BE49-F238E27FC236}">
                  <a16:creationId xmlns:a16="http://schemas.microsoft.com/office/drawing/2014/main" id="{9BF18FEB-FEF5-47CE-B2C7-62264122FBB0}"/>
                </a:ext>
              </a:extLst>
            </p:cNvPr>
            <p:cNvGrpSpPr/>
            <p:nvPr/>
          </p:nvGrpSpPr>
          <p:grpSpPr>
            <a:xfrm>
              <a:off x="6916186" y="4891248"/>
              <a:ext cx="560214" cy="542148"/>
              <a:chOff x="5291147" y="3935420"/>
              <a:chExt cx="472435" cy="457200"/>
            </a:xfrm>
          </p:grpSpPr>
          <p:sp>
            <p:nvSpPr>
              <p:cNvPr id="39" name="Oval 24">
                <a:extLst>
                  <a:ext uri="{FF2B5EF4-FFF2-40B4-BE49-F238E27FC236}">
                    <a16:creationId xmlns:a16="http://schemas.microsoft.com/office/drawing/2014/main" id="{0527CAA0-D385-4072-B82A-33AE370638F7}"/>
                  </a:ext>
                </a:extLst>
              </p:cNvPr>
              <p:cNvSpPr/>
              <p:nvPr/>
            </p:nvSpPr>
            <p:spPr>
              <a:xfrm>
                <a:off x="5301490" y="3935420"/>
                <a:ext cx="457200" cy="457200"/>
              </a:xfrm>
              <a:prstGeom prst="ellipse">
                <a:avLst/>
              </a:prstGeom>
              <a:solidFill>
                <a:srgbClr val="DB516B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914377"/>
                <a:endParaRPr lang="ar-SA" dirty="0">
                  <a:solidFill>
                    <a:srgbClr val="FFFFFF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40" name="TextBox 25">
                <a:extLst>
                  <a:ext uri="{FF2B5EF4-FFF2-40B4-BE49-F238E27FC236}">
                    <a16:creationId xmlns:a16="http://schemas.microsoft.com/office/drawing/2014/main" id="{B1D9ED6E-829A-4598-B037-3F1ABA3FB052}"/>
                  </a:ext>
                </a:extLst>
              </p:cNvPr>
              <p:cNvSpPr txBox="1"/>
              <p:nvPr/>
            </p:nvSpPr>
            <p:spPr>
              <a:xfrm>
                <a:off x="5291147" y="3952605"/>
                <a:ext cx="472435" cy="371753"/>
              </a:xfrm>
              <a:prstGeom prst="rect">
                <a:avLst/>
              </a:prstGeom>
              <a:noFill/>
            </p:spPr>
            <p:txBody>
              <a:bodyPr wrap="square" lIns="0" tIns="0" rIns="0" bIns="0" rtlCol="1" anchor="t" anchorCtr="0">
                <a:noAutofit/>
              </a:bodyPr>
              <a:lstStyle/>
              <a:p>
                <a:pPr algn="ctr" defTabSz="914377"/>
                <a:r>
                  <a:rPr lang="en-US" sz="32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Open Sans" pitchFamily="34" charset="0"/>
                    <a:cs typeface="Open Sans" pitchFamily="34" charset="0"/>
                  </a:rPr>
                  <a:t>6</a:t>
                </a:r>
                <a:endParaRPr lang="ar-SA" sz="32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Open Sans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1" name="Group 26">
              <a:extLst>
                <a:ext uri="{FF2B5EF4-FFF2-40B4-BE49-F238E27FC236}">
                  <a16:creationId xmlns:a16="http://schemas.microsoft.com/office/drawing/2014/main" id="{20FCDF65-99F2-4BF3-BBDE-567F2DD11275}"/>
                </a:ext>
              </a:extLst>
            </p:cNvPr>
            <p:cNvGrpSpPr/>
            <p:nvPr/>
          </p:nvGrpSpPr>
          <p:grpSpPr>
            <a:xfrm>
              <a:off x="7467368" y="3662934"/>
              <a:ext cx="560214" cy="542148"/>
              <a:chOff x="4250839" y="1701800"/>
              <a:chExt cx="472435" cy="457200"/>
            </a:xfrm>
          </p:grpSpPr>
          <p:sp>
            <p:nvSpPr>
              <p:cNvPr id="42" name="Oval 27">
                <a:extLst>
                  <a:ext uri="{FF2B5EF4-FFF2-40B4-BE49-F238E27FC236}">
                    <a16:creationId xmlns:a16="http://schemas.microsoft.com/office/drawing/2014/main" id="{F1CCA839-B39F-4ABD-A1C6-1420A9B76343}"/>
                  </a:ext>
                </a:extLst>
              </p:cNvPr>
              <p:cNvSpPr/>
              <p:nvPr/>
            </p:nvSpPr>
            <p:spPr>
              <a:xfrm>
                <a:off x="4261182" y="1701800"/>
                <a:ext cx="457200" cy="457200"/>
              </a:xfrm>
              <a:prstGeom prst="ellipse">
                <a:avLst/>
              </a:prstGeom>
              <a:solidFill>
                <a:srgbClr val="DB516B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914377"/>
                <a:endParaRPr lang="ar-SA" dirty="0">
                  <a:solidFill>
                    <a:srgbClr val="FFFFFF"/>
                  </a:solidFill>
                  <a:latin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43" name="TextBox 28">
                <a:extLst>
                  <a:ext uri="{FF2B5EF4-FFF2-40B4-BE49-F238E27FC236}">
                    <a16:creationId xmlns:a16="http://schemas.microsoft.com/office/drawing/2014/main" id="{344FA50A-5A20-46B3-9FF2-2DC30B9F82A3}"/>
                  </a:ext>
                </a:extLst>
              </p:cNvPr>
              <p:cNvSpPr txBox="1"/>
              <p:nvPr/>
            </p:nvSpPr>
            <p:spPr>
              <a:xfrm>
                <a:off x="4250839" y="1718985"/>
                <a:ext cx="472435" cy="371753"/>
              </a:xfrm>
              <a:prstGeom prst="rect">
                <a:avLst/>
              </a:prstGeom>
              <a:noFill/>
            </p:spPr>
            <p:txBody>
              <a:bodyPr wrap="square" lIns="0" tIns="0" rIns="0" bIns="0" rtlCol="1" anchor="t" anchorCtr="0">
                <a:noAutofit/>
              </a:bodyPr>
              <a:lstStyle/>
              <a:p>
                <a:pPr algn="ctr" defTabSz="914377"/>
                <a:r>
                  <a:rPr lang="en-US" sz="32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Open Sans" pitchFamily="34" charset="0"/>
                    <a:cs typeface="Open Sans" pitchFamily="34" charset="0"/>
                  </a:rPr>
                  <a:t>5</a:t>
                </a:r>
                <a:endParaRPr lang="ar-SA" sz="32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Open Sans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44" name="文本框 43">
            <a:extLst>
              <a:ext uri="{FF2B5EF4-FFF2-40B4-BE49-F238E27FC236}">
                <a16:creationId xmlns:a16="http://schemas.microsoft.com/office/drawing/2014/main" id="{C6718804-91AF-4CCA-9F6C-0A1C70EC3A73}"/>
              </a:ext>
            </a:extLst>
          </p:cNvPr>
          <p:cNvSpPr txBox="1"/>
          <p:nvPr/>
        </p:nvSpPr>
        <p:spPr>
          <a:xfrm>
            <a:off x="7764188" y="196882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3AC7528A-32F9-425B-AAB6-0BC8A79027FF}"/>
              </a:ext>
            </a:extLst>
          </p:cNvPr>
          <p:cNvSpPr txBox="1"/>
          <p:nvPr/>
        </p:nvSpPr>
        <p:spPr>
          <a:xfrm>
            <a:off x="7842044" y="2359424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5B42C081-5022-4E87-82AB-9553776C1A16}"/>
              </a:ext>
            </a:extLst>
          </p:cNvPr>
          <p:cNvSpPr txBox="1"/>
          <p:nvPr/>
        </p:nvSpPr>
        <p:spPr>
          <a:xfrm>
            <a:off x="7764188" y="4903938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54606B09-BE80-41FE-A532-3604CF1A0EDC}"/>
              </a:ext>
            </a:extLst>
          </p:cNvPr>
          <p:cNvSpPr txBox="1"/>
          <p:nvPr/>
        </p:nvSpPr>
        <p:spPr>
          <a:xfrm>
            <a:off x="7842044" y="5294536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1213A7B8-1A6C-43AD-83FF-0138504DAAC9}"/>
              </a:ext>
            </a:extLst>
          </p:cNvPr>
          <p:cNvSpPr txBox="1"/>
          <p:nvPr/>
        </p:nvSpPr>
        <p:spPr>
          <a:xfrm>
            <a:off x="2155484" y="196882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DED01F62-F3FB-4E03-8905-4A7615F02BCD}"/>
              </a:ext>
            </a:extLst>
          </p:cNvPr>
          <p:cNvSpPr txBox="1"/>
          <p:nvPr/>
        </p:nvSpPr>
        <p:spPr>
          <a:xfrm>
            <a:off x="709639" y="2359424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81A22107-D1C2-41BA-B2E4-F9716AD85616}"/>
              </a:ext>
            </a:extLst>
          </p:cNvPr>
          <p:cNvSpPr txBox="1"/>
          <p:nvPr/>
        </p:nvSpPr>
        <p:spPr>
          <a:xfrm>
            <a:off x="2155484" y="4903938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1DDFC471-B068-4CFF-90C9-B766059EBBA0}"/>
              </a:ext>
            </a:extLst>
          </p:cNvPr>
          <p:cNvSpPr txBox="1"/>
          <p:nvPr/>
        </p:nvSpPr>
        <p:spPr>
          <a:xfrm>
            <a:off x="709639" y="5294536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E54A649F-1454-448B-89D9-760F09B6D70C}"/>
              </a:ext>
            </a:extLst>
          </p:cNvPr>
          <p:cNvSpPr txBox="1"/>
          <p:nvPr/>
        </p:nvSpPr>
        <p:spPr>
          <a:xfrm>
            <a:off x="8233538" y="3329080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483400C2-3F47-4C12-BB1F-DDCA17F4280A}"/>
              </a:ext>
            </a:extLst>
          </p:cNvPr>
          <p:cNvSpPr txBox="1"/>
          <p:nvPr/>
        </p:nvSpPr>
        <p:spPr>
          <a:xfrm>
            <a:off x="8311394" y="3719678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BF4D1B31-B5A8-4BE8-AFCB-6B220E0226FB}"/>
              </a:ext>
            </a:extLst>
          </p:cNvPr>
          <p:cNvSpPr txBox="1"/>
          <p:nvPr/>
        </p:nvSpPr>
        <p:spPr>
          <a:xfrm>
            <a:off x="1702458" y="3329080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C87FD29F-C5A2-4ADD-B78D-127F9618EBA4}"/>
              </a:ext>
            </a:extLst>
          </p:cNvPr>
          <p:cNvSpPr txBox="1"/>
          <p:nvPr/>
        </p:nvSpPr>
        <p:spPr>
          <a:xfrm>
            <a:off x="256613" y="3719678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99435467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191057" cy="830997"/>
            <a:chOff x="281198" y="341316"/>
            <a:chExt cx="4191057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392482"/>
              <a:ext cx="3631994" cy="710097"/>
              <a:chOff x="1000374" y="421057"/>
              <a:chExt cx="3631994" cy="710097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21057"/>
                <a:ext cx="363199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854155"/>
                <a:ext cx="3512058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AE0B407-CF92-4056-98FA-FF6C975FF347}"/>
              </a:ext>
            </a:extLst>
          </p:cNvPr>
          <p:cNvGrpSpPr/>
          <p:nvPr/>
        </p:nvGrpSpPr>
        <p:grpSpPr>
          <a:xfrm>
            <a:off x="1470844" y="2063990"/>
            <a:ext cx="9805332" cy="1579181"/>
            <a:chOff x="1470844" y="2063990"/>
            <a:chExt cx="9805332" cy="1579181"/>
          </a:xfrm>
        </p:grpSpPr>
        <p:sp>
          <p:nvSpPr>
            <p:cNvPr id="19" name="Oval 33">
              <a:extLst>
                <a:ext uri="{FF2B5EF4-FFF2-40B4-BE49-F238E27FC236}">
                  <a16:creationId xmlns:a16="http://schemas.microsoft.com/office/drawing/2014/main" id="{DA897FDB-1A38-415D-A4BA-3D4222DE6F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2520308" y="2603227"/>
              <a:ext cx="132659" cy="165740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0" name="Oval 34">
              <a:extLst>
                <a:ext uri="{FF2B5EF4-FFF2-40B4-BE49-F238E27FC236}">
                  <a16:creationId xmlns:a16="http://schemas.microsoft.com/office/drawing/2014/main" id="{385096AC-53B0-48E1-A56B-ED9C805F3D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2497355" y="2507276"/>
              <a:ext cx="92980" cy="112251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1" name="Oval 35">
              <a:extLst>
                <a:ext uri="{FF2B5EF4-FFF2-40B4-BE49-F238E27FC236}">
                  <a16:creationId xmlns:a16="http://schemas.microsoft.com/office/drawing/2014/main" id="{FEF61057-F092-4395-A93A-C9A4305A75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2439748" y="2419544"/>
              <a:ext cx="81100" cy="97909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2" name="Oval 36">
              <a:extLst>
                <a:ext uri="{FF2B5EF4-FFF2-40B4-BE49-F238E27FC236}">
                  <a16:creationId xmlns:a16="http://schemas.microsoft.com/office/drawing/2014/main" id="{8AC05F6B-E197-48D3-ACF1-7014794CEA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2389307" y="2352734"/>
              <a:ext cx="65432" cy="82248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3" name="Oval 37">
              <a:extLst>
                <a:ext uri="{FF2B5EF4-FFF2-40B4-BE49-F238E27FC236}">
                  <a16:creationId xmlns:a16="http://schemas.microsoft.com/office/drawing/2014/main" id="{26CCA725-4F79-4055-A31C-3E14BF629CD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2311559" y="2278808"/>
              <a:ext cx="65432" cy="82248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4" name="Freeform 38">
              <a:extLst>
                <a:ext uri="{FF2B5EF4-FFF2-40B4-BE49-F238E27FC236}">
                  <a16:creationId xmlns:a16="http://schemas.microsoft.com/office/drawing/2014/main" id="{CEBF50F7-679E-49B6-860F-4D467FB7DB7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300000">
              <a:off x="1653773" y="2095082"/>
              <a:ext cx="638618" cy="1004476"/>
            </a:xfrm>
            <a:custGeom>
              <a:avLst/>
              <a:gdLst>
                <a:gd name="T0" fmla="*/ 631801 w 1467305"/>
                <a:gd name="T1" fmla="*/ 891166 h 2309075"/>
                <a:gd name="T2" fmla="*/ 669995 w 1467305"/>
                <a:gd name="T3" fmla="*/ 757491 h 2309075"/>
                <a:gd name="T4" fmla="*/ 860968 w 1467305"/>
                <a:gd name="T5" fmla="*/ 547430 h 2309075"/>
                <a:gd name="T6" fmla="*/ 899162 w 1467305"/>
                <a:gd name="T7" fmla="*/ 289629 h 2309075"/>
                <a:gd name="T8" fmla="*/ 794128 w 1467305"/>
                <a:gd name="T9" fmla="*/ 89116 h 2309075"/>
                <a:gd name="T10" fmla="*/ 555412 w 1467305"/>
                <a:gd name="T11" fmla="*/ 60472 h 2309075"/>
                <a:gd name="T12" fmla="*/ 106627 w 1467305"/>
                <a:gd name="T13" fmla="*/ 451948 h 2309075"/>
                <a:gd name="T14" fmla="*/ 20689 w 1467305"/>
                <a:gd name="T15" fmla="*/ 805232 h 2309075"/>
                <a:gd name="T16" fmla="*/ 230759 w 1467305"/>
                <a:gd name="T17" fmla="*/ 1320835 h 2309075"/>
                <a:gd name="T18" fmla="*/ 679544 w 1467305"/>
                <a:gd name="T19" fmla="*/ 2017854 h 2309075"/>
                <a:gd name="T20" fmla="*/ 946906 w 1467305"/>
                <a:gd name="T21" fmla="*/ 2266108 h 2309075"/>
                <a:gd name="T22" fmla="*/ 1204718 w 1467305"/>
                <a:gd name="T23" fmla="*/ 2275656 h 2309075"/>
                <a:gd name="T24" fmla="*/ 1405239 w 1467305"/>
                <a:gd name="T25" fmla="*/ 2103788 h 2309075"/>
                <a:gd name="T26" fmla="*/ 1462531 w 1467305"/>
                <a:gd name="T27" fmla="*/ 1884179 h 2309075"/>
                <a:gd name="T28" fmla="*/ 1376594 w 1467305"/>
                <a:gd name="T29" fmla="*/ 1655022 h 2309075"/>
                <a:gd name="T30" fmla="*/ 1166524 w 1467305"/>
                <a:gd name="T31" fmla="*/ 1530896 h 2309075"/>
                <a:gd name="T32" fmla="*/ 946906 w 1467305"/>
                <a:gd name="T33" fmla="*/ 1483155 h 2309075"/>
                <a:gd name="T34" fmla="*/ 765482 w 1467305"/>
                <a:gd name="T35" fmla="*/ 1349480 h 2309075"/>
                <a:gd name="T36" fmla="*/ 631801 w 1467305"/>
                <a:gd name="T37" fmla="*/ 1063034 h 2309075"/>
                <a:gd name="T38" fmla="*/ 631801 w 1467305"/>
                <a:gd name="T39" fmla="*/ 891166 h 23090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67305"/>
                <a:gd name="T61" fmla="*/ 0 h 2309075"/>
                <a:gd name="T62" fmla="*/ 1467305 w 1467305"/>
                <a:gd name="T63" fmla="*/ 2309075 h 230907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67305" h="2309075">
                  <a:moveTo>
                    <a:pt x="631801" y="891166"/>
                  </a:moveTo>
                  <a:cubicBezTo>
                    <a:pt x="641342" y="827542"/>
                    <a:pt x="644500" y="814780"/>
                    <a:pt x="669995" y="757491"/>
                  </a:cubicBezTo>
                  <a:cubicBezTo>
                    <a:pt x="708190" y="700202"/>
                    <a:pt x="822774" y="625407"/>
                    <a:pt x="860968" y="547430"/>
                  </a:cubicBezTo>
                  <a:cubicBezTo>
                    <a:pt x="899162" y="469453"/>
                    <a:pt x="910302" y="366015"/>
                    <a:pt x="899162" y="289629"/>
                  </a:cubicBezTo>
                  <a:cubicBezTo>
                    <a:pt x="888022" y="213243"/>
                    <a:pt x="851420" y="127309"/>
                    <a:pt x="794128" y="89116"/>
                  </a:cubicBezTo>
                  <a:cubicBezTo>
                    <a:pt x="736836" y="50923"/>
                    <a:pt x="669995" y="0"/>
                    <a:pt x="555412" y="60472"/>
                  </a:cubicBezTo>
                  <a:cubicBezTo>
                    <a:pt x="440829" y="120944"/>
                    <a:pt x="195748" y="327821"/>
                    <a:pt x="106627" y="451948"/>
                  </a:cubicBezTo>
                  <a:cubicBezTo>
                    <a:pt x="17507" y="576075"/>
                    <a:pt x="0" y="660418"/>
                    <a:pt x="20689" y="805232"/>
                  </a:cubicBezTo>
                  <a:cubicBezTo>
                    <a:pt x="41378" y="950046"/>
                    <a:pt x="120950" y="1118731"/>
                    <a:pt x="230759" y="1320835"/>
                  </a:cubicBezTo>
                  <a:cubicBezTo>
                    <a:pt x="340568" y="1522939"/>
                    <a:pt x="560186" y="1860309"/>
                    <a:pt x="679544" y="2017854"/>
                  </a:cubicBezTo>
                  <a:cubicBezTo>
                    <a:pt x="798902" y="2175399"/>
                    <a:pt x="859377" y="2223141"/>
                    <a:pt x="946906" y="2266108"/>
                  </a:cubicBezTo>
                  <a:cubicBezTo>
                    <a:pt x="1034435" y="2309075"/>
                    <a:pt x="1128329" y="2302709"/>
                    <a:pt x="1204718" y="2275656"/>
                  </a:cubicBezTo>
                  <a:cubicBezTo>
                    <a:pt x="1281107" y="2248603"/>
                    <a:pt x="1362270" y="2169034"/>
                    <a:pt x="1405239" y="2103788"/>
                  </a:cubicBezTo>
                  <a:cubicBezTo>
                    <a:pt x="1448208" y="2038542"/>
                    <a:pt x="1467305" y="1958973"/>
                    <a:pt x="1462531" y="1884179"/>
                  </a:cubicBezTo>
                  <a:cubicBezTo>
                    <a:pt x="1457757" y="1809385"/>
                    <a:pt x="1425928" y="1713902"/>
                    <a:pt x="1376594" y="1655022"/>
                  </a:cubicBezTo>
                  <a:cubicBezTo>
                    <a:pt x="1327260" y="1596142"/>
                    <a:pt x="1238139" y="1559541"/>
                    <a:pt x="1166524" y="1530896"/>
                  </a:cubicBezTo>
                  <a:cubicBezTo>
                    <a:pt x="1094909" y="1502251"/>
                    <a:pt x="1013746" y="1513391"/>
                    <a:pt x="946906" y="1483155"/>
                  </a:cubicBezTo>
                  <a:cubicBezTo>
                    <a:pt x="880066" y="1452919"/>
                    <a:pt x="817999" y="1419500"/>
                    <a:pt x="765482" y="1349480"/>
                  </a:cubicBezTo>
                  <a:cubicBezTo>
                    <a:pt x="712965" y="1279460"/>
                    <a:pt x="654081" y="1139420"/>
                    <a:pt x="631801" y="1063034"/>
                  </a:cubicBezTo>
                  <a:cubicBezTo>
                    <a:pt x="615871" y="945373"/>
                    <a:pt x="625435" y="942090"/>
                    <a:pt x="631801" y="891166"/>
                  </a:cubicBezTo>
                  <a:close/>
                </a:path>
              </a:pathLst>
            </a:cu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5" name="Oval 40">
              <a:extLst>
                <a:ext uri="{FF2B5EF4-FFF2-40B4-BE49-F238E27FC236}">
                  <a16:creationId xmlns:a16="http://schemas.microsoft.com/office/drawing/2014/main" id="{6F85B81B-F315-4425-82F9-7A9D0766A65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3115037" y="2930259"/>
              <a:ext cx="132659" cy="16574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6" name="Oval 41">
              <a:extLst>
                <a:ext uri="{FF2B5EF4-FFF2-40B4-BE49-F238E27FC236}">
                  <a16:creationId xmlns:a16="http://schemas.microsoft.com/office/drawing/2014/main" id="{7035CD7F-C8FB-4DBB-86B2-6B1B5FA8EB7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3092083" y="3079699"/>
              <a:ext cx="92980" cy="112251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7" name="Oval 42">
              <a:extLst>
                <a:ext uri="{FF2B5EF4-FFF2-40B4-BE49-F238E27FC236}">
                  <a16:creationId xmlns:a16="http://schemas.microsoft.com/office/drawing/2014/main" id="{5642F01F-33DC-4338-A628-69C0E9AB065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3034477" y="3181772"/>
              <a:ext cx="81100" cy="9790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8" name="Oval 43">
              <a:extLst>
                <a:ext uri="{FF2B5EF4-FFF2-40B4-BE49-F238E27FC236}">
                  <a16:creationId xmlns:a16="http://schemas.microsoft.com/office/drawing/2014/main" id="{B2D26E96-7EAC-4B9E-ACD2-A8B198B5D00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2984036" y="3264243"/>
              <a:ext cx="65432" cy="822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9" name="Oval 44">
              <a:extLst>
                <a:ext uri="{FF2B5EF4-FFF2-40B4-BE49-F238E27FC236}">
                  <a16:creationId xmlns:a16="http://schemas.microsoft.com/office/drawing/2014/main" id="{F5B5C994-DA4E-4072-9B4A-39840E7094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2906288" y="3338168"/>
              <a:ext cx="65432" cy="822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0" name="Freeform 45">
              <a:extLst>
                <a:ext uri="{FF2B5EF4-FFF2-40B4-BE49-F238E27FC236}">
                  <a16:creationId xmlns:a16="http://schemas.microsoft.com/office/drawing/2014/main" id="{E1DE9BD8-C028-433B-8FE0-BDEC2E2472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300000" flipV="1">
              <a:off x="2248503" y="2599668"/>
              <a:ext cx="638618" cy="1004476"/>
            </a:xfrm>
            <a:custGeom>
              <a:avLst/>
              <a:gdLst>
                <a:gd name="T0" fmla="*/ 631801 w 1467305"/>
                <a:gd name="T1" fmla="*/ 891166 h 2309075"/>
                <a:gd name="T2" fmla="*/ 669995 w 1467305"/>
                <a:gd name="T3" fmla="*/ 757491 h 2309075"/>
                <a:gd name="T4" fmla="*/ 860968 w 1467305"/>
                <a:gd name="T5" fmla="*/ 547430 h 2309075"/>
                <a:gd name="T6" fmla="*/ 899162 w 1467305"/>
                <a:gd name="T7" fmla="*/ 289629 h 2309075"/>
                <a:gd name="T8" fmla="*/ 794128 w 1467305"/>
                <a:gd name="T9" fmla="*/ 89116 h 2309075"/>
                <a:gd name="T10" fmla="*/ 555412 w 1467305"/>
                <a:gd name="T11" fmla="*/ 60472 h 2309075"/>
                <a:gd name="T12" fmla="*/ 106627 w 1467305"/>
                <a:gd name="T13" fmla="*/ 451948 h 2309075"/>
                <a:gd name="T14" fmla="*/ 20689 w 1467305"/>
                <a:gd name="T15" fmla="*/ 805232 h 2309075"/>
                <a:gd name="T16" fmla="*/ 230759 w 1467305"/>
                <a:gd name="T17" fmla="*/ 1320835 h 2309075"/>
                <a:gd name="T18" fmla="*/ 679544 w 1467305"/>
                <a:gd name="T19" fmla="*/ 2017854 h 2309075"/>
                <a:gd name="T20" fmla="*/ 946906 w 1467305"/>
                <a:gd name="T21" fmla="*/ 2266108 h 2309075"/>
                <a:gd name="T22" fmla="*/ 1204718 w 1467305"/>
                <a:gd name="T23" fmla="*/ 2275656 h 2309075"/>
                <a:gd name="T24" fmla="*/ 1405239 w 1467305"/>
                <a:gd name="T25" fmla="*/ 2103788 h 2309075"/>
                <a:gd name="T26" fmla="*/ 1462531 w 1467305"/>
                <a:gd name="T27" fmla="*/ 1884179 h 2309075"/>
                <a:gd name="T28" fmla="*/ 1376594 w 1467305"/>
                <a:gd name="T29" fmla="*/ 1655022 h 2309075"/>
                <a:gd name="T30" fmla="*/ 1166524 w 1467305"/>
                <a:gd name="T31" fmla="*/ 1530896 h 2309075"/>
                <a:gd name="T32" fmla="*/ 946906 w 1467305"/>
                <a:gd name="T33" fmla="*/ 1483155 h 2309075"/>
                <a:gd name="T34" fmla="*/ 765482 w 1467305"/>
                <a:gd name="T35" fmla="*/ 1349480 h 2309075"/>
                <a:gd name="T36" fmla="*/ 631801 w 1467305"/>
                <a:gd name="T37" fmla="*/ 1063034 h 2309075"/>
                <a:gd name="T38" fmla="*/ 631801 w 1467305"/>
                <a:gd name="T39" fmla="*/ 891166 h 23090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67305"/>
                <a:gd name="T61" fmla="*/ 0 h 2309075"/>
                <a:gd name="T62" fmla="*/ 1467305 w 1467305"/>
                <a:gd name="T63" fmla="*/ 2309075 h 230907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67305" h="2309075">
                  <a:moveTo>
                    <a:pt x="631801" y="891166"/>
                  </a:moveTo>
                  <a:cubicBezTo>
                    <a:pt x="641342" y="827542"/>
                    <a:pt x="644500" y="814780"/>
                    <a:pt x="669995" y="757491"/>
                  </a:cubicBezTo>
                  <a:cubicBezTo>
                    <a:pt x="708190" y="700202"/>
                    <a:pt x="822774" y="625407"/>
                    <a:pt x="860968" y="547430"/>
                  </a:cubicBezTo>
                  <a:cubicBezTo>
                    <a:pt x="899162" y="469453"/>
                    <a:pt x="910302" y="366015"/>
                    <a:pt x="899162" y="289629"/>
                  </a:cubicBezTo>
                  <a:cubicBezTo>
                    <a:pt x="888022" y="213243"/>
                    <a:pt x="851420" y="127309"/>
                    <a:pt x="794128" y="89116"/>
                  </a:cubicBezTo>
                  <a:cubicBezTo>
                    <a:pt x="736836" y="50923"/>
                    <a:pt x="669995" y="0"/>
                    <a:pt x="555412" y="60472"/>
                  </a:cubicBezTo>
                  <a:cubicBezTo>
                    <a:pt x="440829" y="120944"/>
                    <a:pt x="195748" y="327821"/>
                    <a:pt x="106627" y="451948"/>
                  </a:cubicBezTo>
                  <a:cubicBezTo>
                    <a:pt x="17507" y="576075"/>
                    <a:pt x="0" y="660418"/>
                    <a:pt x="20689" y="805232"/>
                  </a:cubicBezTo>
                  <a:cubicBezTo>
                    <a:pt x="41378" y="950046"/>
                    <a:pt x="120950" y="1118731"/>
                    <a:pt x="230759" y="1320835"/>
                  </a:cubicBezTo>
                  <a:cubicBezTo>
                    <a:pt x="340568" y="1522939"/>
                    <a:pt x="560186" y="1860309"/>
                    <a:pt x="679544" y="2017854"/>
                  </a:cubicBezTo>
                  <a:cubicBezTo>
                    <a:pt x="798902" y="2175399"/>
                    <a:pt x="859377" y="2223141"/>
                    <a:pt x="946906" y="2266108"/>
                  </a:cubicBezTo>
                  <a:cubicBezTo>
                    <a:pt x="1034435" y="2309075"/>
                    <a:pt x="1128329" y="2302709"/>
                    <a:pt x="1204718" y="2275656"/>
                  </a:cubicBezTo>
                  <a:cubicBezTo>
                    <a:pt x="1281107" y="2248603"/>
                    <a:pt x="1362270" y="2169034"/>
                    <a:pt x="1405239" y="2103788"/>
                  </a:cubicBezTo>
                  <a:cubicBezTo>
                    <a:pt x="1448208" y="2038542"/>
                    <a:pt x="1467305" y="1958973"/>
                    <a:pt x="1462531" y="1884179"/>
                  </a:cubicBezTo>
                  <a:cubicBezTo>
                    <a:pt x="1457757" y="1809385"/>
                    <a:pt x="1425928" y="1713902"/>
                    <a:pt x="1376594" y="1655022"/>
                  </a:cubicBezTo>
                  <a:cubicBezTo>
                    <a:pt x="1327260" y="1596142"/>
                    <a:pt x="1238139" y="1559541"/>
                    <a:pt x="1166524" y="1530896"/>
                  </a:cubicBezTo>
                  <a:cubicBezTo>
                    <a:pt x="1094909" y="1502251"/>
                    <a:pt x="1013746" y="1513391"/>
                    <a:pt x="946906" y="1483155"/>
                  </a:cubicBezTo>
                  <a:cubicBezTo>
                    <a:pt x="880066" y="1452919"/>
                    <a:pt x="817999" y="1419500"/>
                    <a:pt x="765482" y="1349480"/>
                  </a:cubicBezTo>
                  <a:cubicBezTo>
                    <a:pt x="712965" y="1279460"/>
                    <a:pt x="654081" y="1139420"/>
                    <a:pt x="631801" y="1063034"/>
                  </a:cubicBezTo>
                  <a:cubicBezTo>
                    <a:pt x="615871" y="945373"/>
                    <a:pt x="625435" y="942090"/>
                    <a:pt x="631801" y="8911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2" name="Oval 47">
              <a:extLst>
                <a:ext uri="{FF2B5EF4-FFF2-40B4-BE49-F238E27FC236}">
                  <a16:creationId xmlns:a16="http://schemas.microsoft.com/office/drawing/2014/main" id="{EAAE679D-9165-4099-857A-05D10398EE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5104218" y="2637294"/>
              <a:ext cx="144673" cy="18083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3" name="Oval 49">
              <a:extLst>
                <a:ext uri="{FF2B5EF4-FFF2-40B4-BE49-F238E27FC236}">
                  <a16:creationId xmlns:a16="http://schemas.microsoft.com/office/drawing/2014/main" id="{A9862C1A-952B-428D-AFD0-155534691A6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5079150" y="2532660"/>
              <a:ext cx="101400" cy="12247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4" name="Oval 50">
              <a:extLst>
                <a:ext uri="{FF2B5EF4-FFF2-40B4-BE49-F238E27FC236}">
                  <a16:creationId xmlns:a16="http://schemas.microsoft.com/office/drawing/2014/main" id="{A78442A0-0CC5-46A0-A316-42286CD21F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5016284" y="2436974"/>
              <a:ext cx="88445" cy="10682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5" name="Oval 52">
              <a:extLst>
                <a:ext uri="{FF2B5EF4-FFF2-40B4-BE49-F238E27FC236}">
                  <a16:creationId xmlns:a16="http://schemas.microsoft.com/office/drawing/2014/main" id="{6A34619E-A3FC-48AF-83DF-089E997E6F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4961239" y="2364108"/>
              <a:ext cx="71359" cy="8973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6" name="Oval 54">
              <a:extLst>
                <a:ext uri="{FF2B5EF4-FFF2-40B4-BE49-F238E27FC236}">
                  <a16:creationId xmlns:a16="http://schemas.microsoft.com/office/drawing/2014/main" id="{7B3E7998-E3F0-467C-9F32-701A286D50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4876403" y="2283474"/>
              <a:ext cx="71359" cy="8973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7" name="Freeform 55">
              <a:extLst>
                <a:ext uri="{FF2B5EF4-FFF2-40B4-BE49-F238E27FC236}">
                  <a16:creationId xmlns:a16="http://schemas.microsoft.com/office/drawing/2014/main" id="{009EDE6E-8042-49E8-8262-F396E02154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300000">
              <a:off x="4158906" y="2082838"/>
              <a:ext cx="696453" cy="1095953"/>
            </a:xfrm>
            <a:custGeom>
              <a:avLst/>
              <a:gdLst>
                <a:gd name="T0" fmla="*/ 631801 w 1467305"/>
                <a:gd name="T1" fmla="*/ 891166 h 2309075"/>
                <a:gd name="T2" fmla="*/ 669995 w 1467305"/>
                <a:gd name="T3" fmla="*/ 757491 h 2309075"/>
                <a:gd name="T4" fmla="*/ 860968 w 1467305"/>
                <a:gd name="T5" fmla="*/ 547430 h 2309075"/>
                <a:gd name="T6" fmla="*/ 899162 w 1467305"/>
                <a:gd name="T7" fmla="*/ 289629 h 2309075"/>
                <a:gd name="T8" fmla="*/ 794128 w 1467305"/>
                <a:gd name="T9" fmla="*/ 89116 h 2309075"/>
                <a:gd name="T10" fmla="*/ 555412 w 1467305"/>
                <a:gd name="T11" fmla="*/ 60472 h 2309075"/>
                <a:gd name="T12" fmla="*/ 106627 w 1467305"/>
                <a:gd name="T13" fmla="*/ 451948 h 2309075"/>
                <a:gd name="T14" fmla="*/ 20689 w 1467305"/>
                <a:gd name="T15" fmla="*/ 805232 h 2309075"/>
                <a:gd name="T16" fmla="*/ 230759 w 1467305"/>
                <a:gd name="T17" fmla="*/ 1320835 h 2309075"/>
                <a:gd name="T18" fmla="*/ 679544 w 1467305"/>
                <a:gd name="T19" fmla="*/ 2017854 h 2309075"/>
                <a:gd name="T20" fmla="*/ 946906 w 1467305"/>
                <a:gd name="T21" fmla="*/ 2266108 h 2309075"/>
                <a:gd name="T22" fmla="*/ 1204718 w 1467305"/>
                <a:gd name="T23" fmla="*/ 2275656 h 2309075"/>
                <a:gd name="T24" fmla="*/ 1405239 w 1467305"/>
                <a:gd name="T25" fmla="*/ 2103788 h 2309075"/>
                <a:gd name="T26" fmla="*/ 1462531 w 1467305"/>
                <a:gd name="T27" fmla="*/ 1884179 h 2309075"/>
                <a:gd name="T28" fmla="*/ 1376594 w 1467305"/>
                <a:gd name="T29" fmla="*/ 1655022 h 2309075"/>
                <a:gd name="T30" fmla="*/ 1166524 w 1467305"/>
                <a:gd name="T31" fmla="*/ 1530896 h 2309075"/>
                <a:gd name="T32" fmla="*/ 946906 w 1467305"/>
                <a:gd name="T33" fmla="*/ 1483155 h 2309075"/>
                <a:gd name="T34" fmla="*/ 765482 w 1467305"/>
                <a:gd name="T35" fmla="*/ 1349480 h 2309075"/>
                <a:gd name="T36" fmla="*/ 631801 w 1467305"/>
                <a:gd name="T37" fmla="*/ 1063034 h 2309075"/>
                <a:gd name="T38" fmla="*/ 631801 w 1467305"/>
                <a:gd name="T39" fmla="*/ 891166 h 23090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67305"/>
                <a:gd name="T61" fmla="*/ 0 h 2309075"/>
                <a:gd name="T62" fmla="*/ 1467305 w 1467305"/>
                <a:gd name="T63" fmla="*/ 2309075 h 230907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67305" h="2309075">
                  <a:moveTo>
                    <a:pt x="631801" y="891166"/>
                  </a:moveTo>
                  <a:cubicBezTo>
                    <a:pt x="641342" y="827542"/>
                    <a:pt x="644500" y="814780"/>
                    <a:pt x="669995" y="757491"/>
                  </a:cubicBezTo>
                  <a:cubicBezTo>
                    <a:pt x="708190" y="700202"/>
                    <a:pt x="822774" y="625407"/>
                    <a:pt x="860968" y="547430"/>
                  </a:cubicBezTo>
                  <a:cubicBezTo>
                    <a:pt x="899162" y="469453"/>
                    <a:pt x="910302" y="366015"/>
                    <a:pt x="899162" y="289629"/>
                  </a:cubicBezTo>
                  <a:cubicBezTo>
                    <a:pt x="888022" y="213243"/>
                    <a:pt x="851420" y="127309"/>
                    <a:pt x="794128" y="89116"/>
                  </a:cubicBezTo>
                  <a:cubicBezTo>
                    <a:pt x="736836" y="50923"/>
                    <a:pt x="669995" y="0"/>
                    <a:pt x="555412" y="60472"/>
                  </a:cubicBezTo>
                  <a:cubicBezTo>
                    <a:pt x="440829" y="120944"/>
                    <a:pt x="195748" y="327821"/>
                    <a:pt x="106627" y="451948"/>
                  </a:cubicBezTo>
                  <a:cubicBezTo>
                    <a:pt x="17507" y="576075"/>
                    <a:pt x="0" y="660418"/>
                    <a:pt x="20689" y="805232"/>
                  </a:cubicBezTo>
                  <a:cubicBezTo>
                    <a:pt x="41378" y="950046"/>
                    <a:pt x="120950" y="1118731"/>
                    <a:pt x="230759" y="1320835"/>
                  </a:cubicBezTo>
                  <a:cubicBezTo>
                    <a:pt x="340568" y="1522939"/>
                    <a:pt x="560186" y="1860309"/>
                    <a:pt x="679544" y="2017854"/>
                  </a:cubicBezTo>
                  <a:cubicBezTo>
                    <a:pt x="798902" y="2175399"/>
                    <a:pt x="859377" y="2223141"/>
                    <a:pt x="946906" y="2266108"/>
                  </a:cubicBezTo>
                  <a:cubicBezTo>
                    <a:pt x="1034435" y="2309075"/>
                    <a:pt x="1128329" y="2302709"/>
                    <a:pt x="1204718" y="2275656"/>
                  </a:cubicBezTo>
                  <a:cubicBezTo>
                    <a:pt x="1281107" y="2248603"/>
                    <a:pt x="1362270" y="2169034"/>
                    <a:pt x="1405239" y="2103788"/>
                  </a:cubicBezTo>
                  <a:cubicBezTo>
                    <a:pt x="1448208" y="2038542"/>
                    <a:pt x="1467305" y="1958973"/>
                    <a:pt x="1462531" y="1884179"/>
                  </a:cubicBezTo>
                  <a:cubicBezTo>
                    <a:pt x="1457757" y="1809385"/>
                    <a:pt x="1425928" y="1713902"/>
                    <a:pt x="1376594" y="1655022"/>
                  </a:cubicBezTo>
                  <a:cubicBezTo>
                    <a:pt x="1327260" y="1596142"/>
                    <a:pt x="1238139" y="1559541"/>
                    <a:pt x="1166524" y="1530896"/>
                  </a:cubicBezTo>
                  <a:cubicBezTo>
                    <a:pt x="1094909" y="1502251"/>
                    <a:pt x="1013746" y="1513391"/>
                    <a:pt x="946906" y="1483155"/>
                  </a:cubicBezTo>
                  <a:cubicBezTo>
                    <a:pt x="880066" y="1452919"/>
                    <a:pt x="817999" y="1419500"/>
                    <a:pt x="765482" y="1349480"/>
                  </a:cubicBezTo>
                  <a:cubicBezTo>
                    <a:pt x="712965" y="1279460"/>
                    <a:pt x="654081" y="1139420"/>
                    <a:pt x="631801" y="1063034"/>
                  </a:cubicBezTo>
                  <a:cubicBezTo>
                    <a:pt x="615871" y="945373"/>
                    <a:pt x="625435" y="942090"/>
                    <a:pt x="631801" y="8911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8" name="Oval 58">
              <a:extLst>
                <a:ext uri="{FF2B5EF4-FFF2-40B4-BE49-F238E27FC236}">
                  <a16:creationId xmlns:a16="http://schemas.microsoft.com/office/drawing/2014/main" id="{5F4EDE9F-FE4D-4528-AD54-8039991F49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5696838" y="2909400"/>
              <a:ext cx="144673" cy="180833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9" name="Oval 60">
              <a:extLst>
                <a:ext uri="{FF2B5EF4-FFF2-40B4-BE49-F238E27FC236}">
                  <a16:creationId xmlns:a16="http://schemas.microsoft.com/office/drawing/2014/main" id="{9E1C7D76-7BE4-41DC-83C2-31AB764E28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5671770" y="3072396"/>
              <a:ext cx="101400" cy="122473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0" name="Oval 61">
              <a:extLst>
                <a:ext uri="{FF2B5EF4-FFF2-40B4-BE49-F238E27FC236}">
                  <a16:creationId xmlns:a16="http://schemas.microsoft.com/office/drawing/2014/main" id="{CF74E826-D32F-46EB-B25F-74E623A4F7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5608903" y="3183729"/>
              <a:ext cx="88445" cy="106825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1" name="Oval 63">
              <a:extLst>
                <a:ext uri="{FF2B5EF4-FFF2-40B4-BE49-F238E27FC236}">
                  <a16:creationId xmlns:a16="http://schemas.microsoft.com/office/drawing/2014/main" id="{DFB540E4-1D15-4764-ABD5-07E5C09529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5553858" y="3273682"/>
              <a:ext cx="71359" cy="89739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2" name="Oval 64">
              <a:extLst>
                <a:ext uri="{FF2B5EF4-FFF2-40B4-BE49-F238E27FC236}">
                  <a16:creationId xmlns:a16="http://schemas.microsoft.com/office/drawing/2014/main" id="{67D951FF-0F3C-4DD8-AAA3-1CB15C1FF2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5469022" y="3354316"/>
              <a:ext cx="71359" cy="89739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3" name="Freeform 66">
              <a:extLst>
                <a:ext uri="{FF2B5EF4-FFF2-40B4-BE49-F238E27FC236}">
                  <a16:creationId xmlns:a16="http://schemas.microsoft.com/office/drawing/2014/main" id="{CE9EFD88-9497-4CFC-8BA7-79D2AC477B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300000" flipV="1">
              <a:off x="4751526" y="2548737"/>
              <a:ext cx="696453" cy="1095953"/>
            </a:xfrm>
            <a:custGeom>
              <a:avLst/>
              <a:gdLst>
                <a:gd name="T0" fmla="*/ 631801 w 1467305"/>
                <a:gd name="T1" fmla="*/ 891166 h 2309075"/>
                <a:gd name="T2" fmla="*/ 669995 w 1467305"/>
                <a:gd name="T3" fmla="*/ 757491 h 2309075"/>
                <a:gd name="T4" fmla="*/ 860968 w 1467305"/>
                <a:gd name="T5" fmla="*/ 547430 h 2309075"/>
                <a:gd name="T6" fmla="*/ 899162 w 1467305"/>
                <a:gd name="T7" fmla="*/ 289629 h 2309075"/>
                <a:gd name="T8" fmla="*/ 794128 w 1467305"/>
                <a:gd name="T9" fmla="*/ 89116 h 2309075"/>
                <a:gd name="T10" fmla="*/ 555412 w 1467305"/>
                <a:gd name="T11" fmla="*/ 60472 h 2309075"/>
                <a:gd name="T12" fmla="*/ 106627 w 1467305"/>
                <a:gd name="T13" fmla="*/ 451948 h 2309075"/>
                <a:gd name="T14" fmla="*/ 20689 w 1467305"/>
                <a:gd name="T15" fmla="*/ 805232 h 2309075"/>
                <a:gd name="T16" fmla="*/ 230759 w 1467305"/>
                <a:gd name="T17" fmla="*/ 1320835 h 2309075"/>
                <a:gd name="T18" fmla="*/ 679544 w 1467305"/>
                <a:gd name="T19" fmla="*/ 2017854 h 2309075"/>
                <a:gd name="T20" fmla="*/ 946906 w 1467305"/>
                <a:gd name="T21" fmla="*/ 2266108 h 2309075"/>
                <a:gd name="T22" fmla="*/ 1204718 w 1467305"/>
                <a:gd name="T23" fmla="*/ 2275656 h 2309075"/>
                <a:gd name="T24" fmla="*/ 1405239 w 1467305"/>
                <a:gd name="T25" fmla="*/ 2103788 h 2309075"/>
                <a:gd name="T26" fmla="*/ 1462531 w 1467305"/>
                <a:gd name="T27" fmla="*/ 1884179 h 2309075"/>
                <a:gd name="T28" fmla="*/ 1376594 w 1467305"/>
                <a:gd name="T29" fmla="*/ 1655022 h 2309075"/>
                <a:gd name="T30" fmla="*/ 1166524 w 1467305"/>
                <a:gd name="T31" fmla="*/ 1530896 h 2309075"/>
                <a:gd name="T32" fmla="*/ 946906 w 1467305"/>
                <a:gd name="T33" fmla="*/ 1483155 h 2309075"/>
                <a:gd name="T34" fmla="*/ 765482 w 1467305"/>
                <a:gd name="T35" fmla="*/ 1349480 h 2309075"/>
                <a:gd name="T36" fmla="*/ 631801 w 1467305"/>
                <a:gd name="T37" fmla="*/ 1063034 h 2309075"/>
                <a:gd name="T38" fmla="*/ 631801 w 1467305"/>
                <a:gd name="T39" fmla="*/ 891166 h 23090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67305"/>
                <a:gd name="T61" fmla="*/ 0 h 2309075"/>
                <a:gd name="T62" fmla="*/ 1467305 w 1467305"/>
                <a:gd name="T63" fmla="*/ 2309075 h 230907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67305" h="2309075">
                  <a:moveTo>
                    <a:pt x="631801" y="891166"/>
                  </a:moveTo>
                  <a:cubicBezTo>
                    <a:pt x="641342" y="827542"/>
                    <a:pt x="644500" y="814780"/>
                    <a:pt x="669995" y="757491"/>
                  </a:cubicBezTo>
                  <a:cubicBezTo>
                    <a:pt x="708190" y="700202"/>
                    <a:pt x="822774" y="625407"/>
                    <a:pt x="860968" y="547430"/>
                  </a:cubicBezTo>
                  <a:cubicBezTo>
                    <a:pt x="899162" y="469453"/>
                    <a:pt x="910302" y="366015"/>
                    <a:pt x="899162" y="289629"/>
                  </a:cubicBezTo>
                  <a:cubicBezTo>
                    <a:pt x="888022" y="213243"/>
                    <a:pt x="851420" y="127309"/>
                    <a:pt x="794128" y="89116"/>
                  </a:cubicBezTo>
                  <a:cubicBezTo>
                    <a:pt x="736836" y="50923"/>
                    <a:pt x="669995" y="0"/>
                    <a:pt x="555412" y="60472"/>
                  </a:cubicBezTo>
                  <a:cubicBezTo>
                    <a:pt x="440829" y="120944"/>
                    <a:pt x="195748" y="327821"/>
                    <a:pt x="106627" y="451948"/>
                  </a:cubicBezTo>
                  <a:cubicBezTo>
                    <a:pt x="17507" y="576075"/>
                    <a:pt x="0" y="660418"/>
                    <a:pt x="20689" y="805232"/>
                  </a:cubicBezTo>
                  <a:cubicBezTo>
                    <a:pt x="41378" y="950046"/>
                    <a:pt x="120950" y="1118731"/>
                    <a:pt x="230759" y="1320835"/>
                  </a:cubicBezTo>
                  <a:cubicBezTo>
                    <a:pt x="340568" y="1522939"/>
                    <a:pt x="560186" y="1860309"/>
                    <a:pt x="679544" y="2017854"/>
                  </a:cubicBezTo>
                  <a:cubicBezTo>
                    <a:pt x="798902" y="2175399"/>
                    <a:pt x="859377" y="2223141"/>
                    <a:pt x="946906" y="2266108"/>
                  </a:cubicBezTo>
                  <a:cubicBezTo>
                    <a:pt x="1034435" y="2309075"/>
                    <a:pt x="1128329" y="2302709"/>
                    <a:pt x="1204718" y="2275656"/>
                  </a:cubicBezTo>
                  <a:cubicBezTo>
                    <a:pt x="1281107" y="2248603"/>
                    <a:pt x="1362270" y="2169034"/>
                    <a:pt x="1405239" y="2103788"/>
                  </a:cubicBezTo>
                  <a:cubicBezTo>
                    <a:pt x="1448208" y="2038542"/>
                    <a:pt x="1467305" y="1958973"/>
                    <a:pt x="1462531" y="1884179"/>
                  </a:cubicBezTo>
                  <a:cubicBezTo>
                    <a:pt x="1457757" y="1809385"/>
                    <a:pt x="1425928" y="1713902"/>
                    <a:pt x="1376594" y="1655022"/>
                  </a:cubicBezTo>
                  <a:cubicBezTo>
                    <a:pt x="1327260" y="1596142"/>
                    <a:pt x="1238139" y="1559541"/>
                    <a:pt x="1166524" y="1530896"/>
                  </a:cubicBezTo>
                  <a:cubicBezTo>
                    <a:pt x="1094909" y="1502251"/>
                    <a:pt x="1013746" y="1513391"/>
                    <a:pt x="946906" y="1483155"/>
                  </a:cubicBezTo>
                  <a:cubicBezTo>
                    <a:pt x="880066" y="1452919"/>
                    <a:pt x="817999" y="1419500"/>
                    <a:pt x="765482" y="1349480"/>
                  </a:cubicBezTo>
                  <a:cubicBezTo>
                    <a:pt x="712965" y="1279460"/>
                    <a:pt x="654081" y="1139420"/>
                    <a:pt x="631801" y="1063034"/>
                  </a:cubicBezTo>
                  <a:cubicBezTo>
                    <a:pt x="615871" y="945373"/>
                    <a:pt x="625435" y="942090"/>
                    <a:pt x="631801" y="891166"/>
                  </a:cubicBezTo>
                  <a:close/>
                </a:path>
              </a:pathLst>
            </a:cu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5" name="Oval 69">
              <a:extLst>
                <a:ext uri="{FF2B5EF4-FFF2-40B4-BE49-F238E27FC236}">
                  <a16:creationId xmlns:a16="http://schemas.microsoft.com/office/drawing/2014/main" id="{57B4B12B-6CC0-48EB-8E84-A35BE8C8D2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7593755" y="2525400"/>
              <a:ext cx="161763" cy="202229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6" name="Oval 71">
              <a:extLst>
                <a:ext uri="{FF2B5EF4-FFF2-40B4-BE49-F238E27FC236}">
                  <a16:creationId xmlns:a16="http://schemas.microsoft.com/office/drawing/2014/main" id="{1D1A6680-70D1-42B5-B194-A2A5459DC4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7565712" y="2408405"/>
              <a:ext cx="113379" cy="136964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7" name="Oval 72">
              <a:extLst>
                <a:ext uri="{FF2B5EF4-FFF2-40B4-BE49-F238E27FC236}">
                  <a16:creationId xmlns:a16="http://schemas.microsoft.com/office/drawing/2014/main" id="{CD8831FC-C946-48FC-B669-C2C34463BB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7495403" y="2301413"/>
              <a:ext cx="98893" cy="119465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8" name="Oval 74">
              <a:extLst>
                <a:ext uri="{FF2B5EF4-FFF2-40B4-BE49-F238E27FC236}">
                  <a16:creationId xmlns:a16="http://schemas.microsoft.com/office/drawing/2014/main" id="{AFFC5368-82DB-402E-A7E5-88B1058FF1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7433840" y="2219937"/>
              <a:ext cx="79787" cy="100356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9" name="Oval 75">
              <a:extLst>
                <a:ext uri="{FF2B5EF4-FFF2-40B4-BE49-F238E27FC236}">
                  <a16:creationId xmlns:a16="http://schemas.microsoft.com/office/drawing/2014/main" id="{5B341F19-C58B-49DC-BCD9-244F9601DE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7338965" y="2129775"/>
              <a:ext cx="79787" cy="100356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0" name="Freeform 77">
              <a:extLst>
                <a:ext uri="{FF2B5EF4-FFF2-40B4-BE49-F238E27FC236}">
                  <a16:creationId xmlns:a16="http://schemas.microsoft.com/office/drawing/2014/main" id="{3F3EDA23-1C70-48AA-BEC4-F78B4279B4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300000">
              <a:off x="6536655" y="1905327"/>
              <a:ext cx="778723" cy="1225621"/>
            </a:xfrm>
            <a:custGeom>
              <a:avLst/>
              <a:gdLst>
                <a:gd name="T0" fmla="*/ 631801 w 1467305"/>
                <a:gd name="T1" fmla="*/ 891166 h 2309075"/>
                <a:gd name="T2" fmla="*/ 669995 w 1467305"/>
                <a:gd name="T3" fmla="*/ 757491 h 2309075"/>
                <a:gd name="T4" fmla="*/ 860968 w 1467305"/>
                <a:gd name="T5" fmla="*/ 547430 h 2309075"/>
                <a:gd name="T6" fmla="*/ 899162 w 1467305"/>
                <a:gd name="T7" fmla="*/ 289629 h 2309075"/>
                <a:gd name="T8" fmla="*/ 794128 w 1467305"/>
                <a:gd name="T9" fmla="*/ 89116 h 2309075"/>
                <a:gd name="T10" fmla="*/ 555412 w 1467305"/>
                <a:gd name="T11" fmla="*/ 60472 h 2309075"/>
                <a:gd name="T12" fmla="*/ 106627 w 1467305"/>
                <a:gd name="T13" fmla="*/ 451948 h 2309075"/>
                <a:gd name="T14" fmla="*/ 20689 w 1467305"/>
                <a:gd name="T15" fmla="*/ 805232 h 2309075"/>
                <a:gd name="T16" fmla="*/ 230759 w 1467305"/>
                <a:gd name="T17" fmla="*/ 1320835 h 2309075"/>
                <a:gd name="T18" fmla="*/ 679544 w 1467305"/>
                <a:gd name="T19" fmla="*/ 2017854 h 2309075"/>
                <a:gd name="T20" fmla="*/ 946906 w 1467305"/>
                <a:gd name="T21" fmla="*/ 2266108 h 2309075"/>
                <a:gd name="T22" fmla="*/ 1204718 w 1467305"/>
                <a:gd name="T23" fmla="*/ 2275656 h 2309075"/>
                <a:gd name="T24" fmla="*/ 1405239 w 1467305"/>
                <a:gd name="T25" fmla="*/ 2103788 h 2309075"/>
                <a:gd name="T26" fmla="*/ 1462531 w 1467305"/>
                <a:gd name="T27" fmla="*/ 1884179 h 2309075"/>
                <a:gd name="T28" fmla="*/ 1376594 w 1467305"/>
                <a:gd name="T29" fmla="*/ 1655022 h 2309075"/>
                <a:gd name="T30" fmla="*/ 1166524 w 1467305"/>
                <a:gd name="T31" fmla="*/ 1530896 h 2309075"/>
                <a:gd name="T32" fmla="*/ 946906 w 1467305"/>
                <a:gd name="T33" fmla="*/ 1483155 h 2309075"/>
                <a:gd name="T34" fmla="*/ 765482 w 1467305"/>
                <a:gd name="T35" fmla="*/ 1349480 h 2309075"/>
                <a:gd name="T36" fmla="*/ 631801 w 1467305"/>
                <a:gd name="T37" fmla="*/ 1063034 h 2309075"/>
                <a:gd name="T38" fmla="*/ 631801 w 1467305"/>
                <a:gd name="T39" fmla="*/ 891166 h 23090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67305"/>
                <a:gd name="T61" fmla="*/ 0 h 2309075"/>
                <a:gd name="T62" fmla="*/ 1467305 w 1467305"/>
                <a:gd name="T63" fmla="*/ 2309075 h 230907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67305" h="2309075">
                  <a:moveTo>
                    <a:pt x="631801" y="891166"/>
                  </a:moveTo>
                  <a:cubicBezTo>
                    <a:pt x="641342" y="827542"/>
                    <a:pt x="644500" y="814780"/>
                    <a:pt x="669995" y="757491"/>
                  </a:cubicBezTo>
                  <a:cubicBezTo>
                    <a:pt x="708190" y="700202"/>
                    <a:pt x="822774" y="625407"/>
                    <a:pt x="860968" y="547430"/>
                  </a:cubicBezTo>
                  <a:cubicBezTo>
                    <a:pt x="899162" y="469453"/>
                    <a:pt x="910302" y="366015"/>
                    <a:pt x="899162" y="289629"/>
                  </a:cubicBezTo>
                  <a:cubicBezTo>
                    <a:pt x="888022" y="213243"/>
                    <a:pt x="851420" y="127309"/>
                    <a:pt x="794128" y="89116"/>
                  </a:cubicBezTo>
                  <a:cubicBezTo>
                    <a:pt x="736836" y="50923"/>
                    <a:pt x="669995" y="0"/>
                    <a:pt x="555412" y="60472"/>
                  </a:cubicBezTo>
                  <a:cubicBezTo>
                    <a:pt x="440829" y="120944"/>
                    <a:pt x="195748" y="327821"/>
                    <a:pt x="106627" y="451948"/>
                  </a:cubicBezTo>
                  <a:cubicBezTo>
                    <a:pt x="17507" y="576075"/>
                    <a:pt x="0" y="660418"/>
                    <a:pt x="20689" y="805232"/>
                  </a:cubicBezTo>
                  <a:cubicBezTo>
                    <a:pt x="41378" y="950046"/>
                    <a:pt x="120950" y="1118731"/>
                    <a:pt x="230759" y="1320835"/>
                  </a:cubicBezTo>
                  <a:cubicBezTo>
                    <a:pt x="340568" y="1522939"/>
                    <a:pt x="560186" y="1860309"/>
                    <a:pt x="679544" y="2017854"/>
                  </a:cubicBezTo>
                  <a:cubicBezTo>
                    <a:pt x="798902" y="2175399"/>
                    <a:pt x="859377" y="2223141"/>
                    <a:pt x="946906" y="2266108"/>
                  </a:cubicBezTo>
                  <a:cubicBezTo>
                    <a:pt x="1034435" y="2309075"/>
                    <a:pt x="1128329" y="2302709"/>
                    <a:pt x="1204718" y="2275656"/>
                  </a:cubicBezTo>
                  <a:cubicBezTo>
                    <a:pt x="1281107" y="2248603"/>
                    <a:pt x="1362270" y="2169034"/>
                    <a:pt x="1405239" y="2103788"/>
                  </a:cubicBezTo>
                  <a:cubicBezTo>
                    <a:pt x="1448208" y="2038542"/>
                    <a:pt x="1467305" y="1958973"/>
                    <a:pt x="1462531" y="1884179"/>
                  </a:cubicBezTo>
                  <a:cubicBezTo>
                    <a:pt x="1457757" y="1809385"/>
                    <a:pt x="1425928" y="1713902"/>
                    <a:pt x="1376594" y="1655022"/>
                  </a:cubicBezTo>
                  <a:cubicBezTo>
                    <a:pt x="1327260" y="1596142"/>
                    <a:pt x="1238139" y="1559541"/>
                    <a:pt x="1166524" y="1530896"/>
                  </a:cubicBezTo>
                  <a:cubicBezTo>
                    <a:pt x="1094909" y="1502251"/>
                    <a:pt x="1013746" y="1513391"/>
                    <a:pt x="946906" y="1483155"/>
                  </a:cubicBezTo>
                  <a:cubicBezTo>
                    <a:pt x="880066" y="1452919"/>
                    <a:pt x="817999" y="1419500"/>
                    <a:pt x="765482" y="1349480"/>
                  </a:cubicBezTo>
                  <a:cubicBezTo>
                    <a:pt x="712965" y="1279460"/>
                    <a:pt x="654081" y="1139420"/>
                    <a:pt x="631801" y="1063034"/>
                  </a:cubicBezTo>
                  <a:cubicBezTo>
                    <a:pt x="615871" y="945373"/>
                    <a:pt x="625435" y="942090"/>
                    <a:pt x="631801" y="891166"/>
                  </a:cubicBezTo>
                  <a:close/>
                </a:path>
              </a:pathLst>
            </a:cu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1" name="Oval 79">
              <a:extLst>
                <a:ext uri="{FF2B5EF4-FFF2-40B4-BE49-F238E27FC236}">
                  <a16:creationId xmlns:a16="http://schemas.microsoft.com/office/drawing/2014/main" id="{02E12672-437F-421F-A80C-C1BD7243F48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8319419" y="2923972"/>
              <a:ext cx="161763" cy="20222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2" name="Oval 80">
              <a:extLst>
                <a:ext uri="{FF2B5EF4-FFF2-40B4-BE49-F238E27FC236}">
                  <a16:creationId xmlns:a16="http://schemas.microsoft.com/office/drawing/2014/main" id="{557EED30-C255-4F59-BC3E-40AD35B8BA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8291376" y="3106231"/>
              <a:ext cx="113379" cy="136964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3" name="Oval 81">
              <a:extLst>
                <a:ext uri="{FF2B5EF4-FFF2-40B4-BE49-F238E27FC236}">
                  <a16:creationId xmlns:a16="http://schemas.microsoft.com/office/drawing/2014/main" id="{565FB862-62E2-441C-A407-A7EC0AA6D4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8221067" y="3230723"/>
              <a:ext cx="98893" cy="11946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4" name="Oval 82">
              <a:extLst>
                <a:ext uri="{FF2B5EF4-FFF2-40B4-BE49-F238E27FC236}">
                  <a16:creationId xmlns:a16="http://schemas.microsoft.com/office/drawing/2014/main" id="{55F2506C-F27A-439D-BAB6-1879A1634CC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8159504" y="3331307"/>
              <a:ext cx="79787" cy="10035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5" name="Oval 83">
              <a:extLst>
                <a:ext uri="{FF2B5EF4-FFF2-40B4-BE49-F238E27FC236}">
                  <a16:creationId xmlns:a16="http://schemas.microsoft.com/office/drawing/2014/main" id="{5004210B-1B67-41B0-8268-494B8D5B368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8064628" y="3421471"/>
              <a:ext cx="79787" cy="10035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6" name="Freeform 84">
              <a:extLst>
                <a:ext uri="{FF2B5EF4-FFF2-40B4-BE49-F238E27FC236}">
                  <a16:creationId xmlns:a16="http://schemas.microsoft.com/office/drawing/2014/main" id="{F9BD6DB9-2546-44BF-A1C6-79E79AAC7F9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300000" flipV="1">
              <a:off x="7262319" y="2520652"/>
              <a:ext cx="778723" cy="1225621"/>
            </a:xfrm>
            <a:custGeom>
              <a:avLst/>
              <a:gdLst>
                <a:gd name="T0" fmla="*/ 631801 w 1467305"/>
                <a:gd name="T1" fmla="*/ 891166 h 2309075"/>
                <a:gd name="T2" fmla="*/ 669995 w 1467305"/>
                <a:gd name="T3" fmla="*/ 757491 h 2309075"/>
                <a:gd name="T4" fmla="*/ 860968 w 1467305"/>
                <a:gd name="T5" fmla="*/ 547430 h 2309075"/>
                <a:gd name="T6" fmla="*/ 899162 w 1467305"/>
                <a:gd name="T7" fmla="*/ 289629 h 2309075"/>
                <a:gd name="T8" fmla="*/ 794128 w 1467305"/>
                <a:gd name="T9" fmla="*/ 89116 h 2309075"/>
                <a:gd name="T10" fmla="*/ 555412 w 1467305"/>
                <a:gd name="T11" fmla="*/ 60472 h 2309075"/>
                <a:gd name="T12" fmla="*/ 106627 w 1467305"/>
                <a:gd name="T13" fmla="*/ 451948 h 2309075"/>
                <a:gd name="T14" fmla="*/ 20689 w 1467305"/>
                <a:gd name="T15" fmla="*/ 805232 h 2309075"/>
                <a:gd name="T16" fmla="*/ 230759 w 1467305"/>
                <a:gd name="T17" fmla="*/ 1320835 h 2309075"/>
                <a:gd name="T18" fmla="*/ 679544 w 1467305"/>
                <a:gd name="T19" fmla="*/ 2017854 h 2309075"/>
                <a:gd name="T20" fmla="*/ 946906 w 1467305"/>
                <a:gd name="T21" fmla="*/ 2266108 h 2309075"/>
                <a:gd name="T22" fmla="*/ 1204718 w 1467305"/>
                <a:gd name="T23" fmla="*/ 2275656 h 2309075"/>
                <a:gd name="T24" fmla="*/ 1405239 w 1467305"/>
                <a:gd name="T25" fmla="*/ 2103788 h 2309075"/>
                <a:gd name="T26" fmla="*/ 1462531 w 1467305"/>
                <a:gd name="T27" fmla="*/ 1884179 h 2309075"/>
                <a:gd name="T28" fmla="*/ 1376594 w 1467305"/>
                <a:gd name="T29" fmla="*/ 1655022 h 2309075"/>
                <a:gd name="T30" fmla="*/ 1166524 w 1467305"/>
                <a:gd name="T31" fmla="*/ 1530896 h 2309075"/>
                <a:gd name="T32" fmla="*/ 946906 w 1467305"/>
                <a:gd name="T33" fmla="*/ 1483155 h 2309075"/>
                <a:gd name="T34" fmla="*/ 765482 w 1467305"/>
                <a:gd name="T35" fmla="*/ 1349480 h 2309075"/>
                <a:gd name="T36" fmla="*/ 631801 w 1467305"/>
                <a:gd name="T37" fmla="*/ 1063034 h 2309075"/>
                <a:gd name="T38" fmla="*/ 631801 w 1467305"/>
                <a:gd name="T39" fmla="*/ 891166 h 23090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67305"/>
                <a:gd name="T61" fmla="*/ 0 h 2309075"/>
                <a:gd name="T62" fmla="*/ 1467305 w 1467305"/>
                <a:gd name="T63" fmla="*/ 2309075 h 230907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67305" h="2309075">
                  <a:moveTo>
                    <a:pt x="631801" y="891166"/>
                  </a:moveTo>
                  <a:cubicBezTo>
                    <a:pt x="641342" y="827542"/>
                    <a:pt x="644500" y="814780"/>
                    <a:pt x="669995" y="757491"/>
                  </a:cubicBezTo>
                  <a:cubicBezTo>
                    <a:pt x="708190" y="700202"/>
                    <a:pt x="822774" y="625407"/>
                    <a:pt x="860968" y="547430"/>
                  </a:cubicBezTo>
                  <a:cubicBezTo>
                    <a:pt x="899162" y="469453"/>
                    <a:pt x="910302" y="366015"/>
                    <a:pt x="899162" y="289629"/>
                  </a:cubicBezTo>
                  <a:cubicBezTo>
                    <a:pt x="888022" y="213243"/>
                    <a:pt x="851420" y="127309"/>
                    <a:pt x="794128" y="89116"/>
                  </a:cubicBezTo>
                  <a:cubicBezTo>
                    <a:pt x="736836" y="50923"/>
                    <a:pt x="669995" y="0"/>
                    <a:pt x="555412" y="60472"/>
                  </a:cubicBezTo>
                  <a:cubicBezTo>
                    <a:pt x="440829" y="120944"/>
                    <a:pt x="195748" y="327821"/>
                    <a:pt x="106627" y="451948"/>
                  </a:cubicBezTo>
                  <a:cubicBezTo>
                    <a:pt x="17507" y="576075"/>
                    <a:pt x="0" y="660418"/>
                    <a:pt x="20689" y="805232"/>
                  </a:cubicBezTo>
                  <a:cubicBezTo>
                    <a:pt x="41378" y="950046"/>
                    <a:pt x="120950" y="1118731"/>
                    <a:pt x="230759" y="1320835"/>
                  </a:cubicBezTo>
                  <a:cubicBezTo>
                    <a:pt x="340568" y="1522939"/>
                    <a:pt x="560186" y="1860309"/>
                    <a:pt x="679544" y="2017854"/>
                  </a:cubicBezTo>
                  <a:cubicBezTo>
                    <a:pt x="798902" y="2175399"/>
                    <a:pt x="859377" y="2223141"/>
                    <a:pt x="946906" y="2266108"/>
                  </a:cubicBezTo>
                  <a:cubicBezTo>
                    <a:pt x="1034435" y="2309075"/>
                    <a:pt x="1128329" y="2302709"/>
                    <a:pt x="1204718" y="2275656"/>
                  </a:cubicBezTo>
                  <a:cubicBezTo>
                    <a:pt x="1281107" y="2248603"/>
                    <a:pt x="1362270" y="2169034"/>
                    <a:pt x="1405239" y="2103788"/>
                  </a:cubicBezTo>
                  <a:cubicBezTo>
                    <a:pt x="1448208" y="2038542"/>
                    <a:pt x="1467305" y="1958973"/>
                    <a:pt x="1462531" y="1884179"/>
                  </a:cubicBezTo>
                  <a:cubicBezTo>
                    <a:pt x="1457757" y="1809385"/>
                    <a:pt x="1425928" y="1713902"/>
                    <a:pt x="1376594" y="1655022"/>
                  </a:cubicBezTo>
                  <a:cubicBezTo>
                    <a:pt x="1327260" y="1596142"/>
                    <a:pt x="1238139" y="1559541"/>
                    <a:pt x="1166524" y="1530896"/>
                  </a:cubicBezTo>
                  <a:cubicBezTo>
                    <a:pt x="1094909" y="1502251"/>
                    <a:pt x="1013746" y="1513391"/>
                    <a:pt x="946906" y="1483155"/>
                  </a:cubicBezTo>
                  <a:cubicBezTo>
                    <a:pt x="880066" y="1452919"/>
                    <a:pt x="817999" y="1419500"/>
                    <a:pt x="765482" y="1349480"/>
                  </a:cubicBezTo>
                  <a:cubicBezTo>
                    <a:pt x="712965" y="1279460"/>
                    <a:pt x="654081" y="1139420"/>
                    <a:pt x="631801" y="1063034"/>
                  </a:cubicBezTo>
                  <a:cubicBezTo>
                    <a:pt x="615871" y="945373"/>
                    <a:pt x="625435" y="942090"/>
                    <a:pt x="631801" y="8911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8" name="Oval 86">
              <a:extLst>
                <a:ext uri="{FF2B5EF4-FFF2-40B4-BE49-F238E27FC236}">
                  <a16:creationId xmlns:a16="http://schemas.microsoft.com/office/drawing/2014/main" id="{BBB5698A-6BC4-4DC6-97EA-9657B560A9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10248732" y="2513214"/>
              <a:ext cx="183252" cy="2289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9" name="Oval 87">
              <a:extLst>
                <a:ext uri="{FF2B5EF4-FFF2-40B4-BE49-F238E27FC236}">
                  <a16:creationId xmlns:a16="http://schemas.microsoft.com/office/drawing/2014/main" id="{FB1519D5-E42F-49C6-B463-1227A32D27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10217045" y="2380668"/>
              <a:ext cx="128440" cy="1550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0" name="Oval 88">
              <a:extLst>
                <a:ext uri="{FF2B5EF4-FFF2-40B4-BE49-F238E27FC236}">
                  <a16:creationId xmlns:a16="http://schemas.microsoft.com/office/drawing/2014/main" id="{92A89C6D-D21B-451A-AED5-BEADBD0E26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10137493" y="2259480"/>
              <a:ext cx="112031" cy="13522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1" name="Oval 89">
              <a:extLst>
                <a:ext uri="{FF2B5EF4-FFF2-40B4-BE49-F238E27FC236}">
                  <a16:creationId xmlns:a16="http://schemas.microsoft.com/office/drawing/2014/main" id="{FC4A8591-74D4-4412-A133-13E81EBBE3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10067839" y="2167195"/>
              <a:ext cx="90387" cy="113591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2" name="Oval 90">
              <a:extLst>
                <a:ext uri="{FF2B5EF4-FFF2-40B4-BE49-F238E27FC236}">
                  <a16:creationId xmlns:a16="http://schemas.microsoft.com/office/drawing/2014/main" id="{B2AE974D-8D98-4BBB-ACDB-63DD14E2BA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566472">
              <a:off x="9960467" y="2065082"/>
              <a:ext cx="90387" cy="113591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3" name="Freeform 91">
              <a:extLst>
                <a:ext uri="{FF2B5EF4-FFF2-40B4-BE49-F238E27FC236}">
                  <a16:creationId xmlns:a16="http://schemas.microsoft.com/office/drawing/2014/main" id="{1948952A-C872-4043-910E-487FEDFD41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300000">
              <a:off x="9051899" y="1811447"/>
              <a:ext cx="882173" cy="1387260"/>
            </a:xfrm>
            <a:custGeom>
              <a:avLst/>
              <a:gdLst>
                <a:gd name="T0" fmla="*/ 631801 w 1467305"/>
                <a:gd name="T1" fmla="*/ 891166 h 2309075"/>
                <a:gd name="T2" fmla="*/ 669995 w 1467305"/>
                <a:gd name="T3" fmla="*/ 757491 h 2309075"/>
                <a:gd name="T4" fmla="*/ 860968 w 1467305"/>
                <a:gd name="T5" fmla="*/ 547430 h 2309075"/>
                <a:gd name="T6" fmla="*/ 899162 w 1467305"/>
                <a:gd name="T7" fmla="*/ 289629 h 2309075"/>
                <a:gd name="T8" fmla="*/ 794128 w 1467305"/>
                <a:gd name="T9" fmla="*/ 89116 h 2309075"/>
                <a:gd name="T10" fmla="*/ 555412 w 1467305"/>
                <a:gd name="T11" fmla="*/ 60472 h 2309075"/>
                <a:gd name="T12" fmla="*/ 106627 w 1467305"/>
                <a:gd name="T13" fmla="*/ 451948 h 2309075"/>
                <a:gd name="T14" fmla="*/ 20689 w 1467305"/>
                <a:gd name="T15" fmla="*/ 805232 h 2309075"/>
                <a:gd name="T16" fmla="*/ 230759 w 1467305"/>
                <a:gd name="T17" fmla="*/ 1320835 h 2309075"/>
                <a:gd name="T18" fmla="*/ 679544 w 1467305"/>
                <a:gd name="T19" fmla="*/ 2017854 h 2309075"/>
                <a:gd name="T20" fmla="*/ 946906 w 1467305"/>
                <a:gd name="T21" fmla="*/ 2266108 h 2309075"/>
                <a:gd name="T22" fmla="*/ 1204718 w 1467305"/>
                <a:gd name="T23" fmla="*/ 2275656 h 2309075"/>
                <a:gd name="T24" fmla="*/ 1405239 w 1467305"/>
                <a:gd name="T25" fmla="*/ 2103788 h 2309075"/>
                <a:gd name="T26" fmla="*/ 1462531 w 1467305"/>
                <a:gd name="T27" fmla="*/ 1884179 h 2309075"/>
                <a:gd name="T28" fmla="*/ 1376594 w 1467305"/>
                <a:gd name="T29" fmla="*/ 1655022 h 2309075"/>
                <a:gd name="T30" fmla="*/ 1166524 w 1467305"/>
                <a:gd name="T31" fmla="*/ 1530896 h 2309075"/>
                <a:gd name="T32" fmla="*/ 946906 w 1467305"/>
                <a:gd name="T33" fmla="*/ 1483155 h 2309075"/>
                <a:gd name="T34" fmla="*/ 765482 w 1467305"/>
                <a:gd name="T35" fmla="*/ 1349480 h 2309075"/>
                <a:gd name="T36" fmla="*/ 631801 w 1467305"/>
                <a:gd name="T37" fmla="*/ 1063034 h 2309075"/>
                <a:gd name="T38" fmla="*/ 631801 w 1467305"/>
                <a:gd name="T39" fmla="*/ 891166 h 23090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67305"/>
                <a:gd name="T61" fmla="*/ 0 h 2309075"/>
                <a:gd name="T62" fmla="*/ 1467305 w 1467305"/>
                <a:gd name="T63" fmla="*/ 2309075 h 230907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67305" h="2309075">
                  <a:moveTo>
                    <a:pt x="631801" y="891166"/>
                  </a:moveTo>
                  <a:cubicBezTo>
                    <a:pt x="641342" y="827542"/>
                    <a:pt x="644500" y="814780"/>
                    <a:pt x="669995" y="757491"/>
                  </a:cubicBezTo>
                  <a:cubicBezTo>
                    <a:pt x="708190" y="700202"/>
                    <a:pt x="822774" y="625407"/>
                    <a:pt x="860968" y="547430"/>
                  </a:cubicBezTo>
                  <a:cubicBezTo>
                    <a:pt x="899162" y="469453"/>
                    <a:pt x="910302" y="366015"/>
                    <a:pt x="899162" y="289629"/>
                  </a:cubicBezTo>
                  <a:cubicBezTo>
                    <a:pt x="888022" y="213243"/>
                    <a:pt x="851420" y="127309"/>
                    <a:pt x="794128" y="89116"/>
                  </a:cubicBezTo>
                  <a:cubicBezTo>
                    <a:pt x="736836" y="50923"/>
                    <a:pt x="669995" y="0"/>
                    <a:pt x="555412" y="60472"/>
                  </a:cubicBezTo>
                  <a:cubicBezTo>
                    <a:pt x="440829" y="120944"/>
                    <a:pt x="195748" y="327821"/>
                    <a:pt x="106627" y="451948"/>
                  </a:cubicBezTo>
                  <a:cubicBezTo>
                    <a:pt x="17507" y="576075"/>
                    <a:pt x="0" y="660418"/>
                    <a:pt x="20689" y="805232"/>
                  </a:cubicBezTo>
                  <a:cubicBezTo>
                    <a:pt x="41378" y="950046"/>
                    <a:pt x="120950" y="1118731"/>
                    <a:pt x="230759" y="1320835"/>
                  </a:cubicBezTo>
                  <a:cubicBezTo>
                    <a:pt x="340568" y="1522939"/>
                    <a:pt x="560186" y="1860309"/>
                    <a:pt x="679544" y="2017854"/>
                  </a:cubicBezTo>
                  <a:cubicBezTo>
                    <a:pt x="798902" y="2175399"/>
                    <a:pt x="859377" y="2223141"/>
                    <a:pt x="946906" y="2266108"/>
                  </a:cubicBezTo>
                  <a:cubicBezTo>
                    <a:pt x="1034435" y="2309075"/>
                    <a:pt x="1128329" y="2302709"/>
                    <a:pt x="1204718" y="2275656"/>
                  </a:cubicBezTo>
                  <a:cubicBezTo>
                    <a:pt x="1281107" y="2248603"/>
                    <a:pt x="1362270" y="2169034"/>
                    <a:pt x="1405239" y="2103788"/>
                  </a:cubicBezTo>
                  <a:cubicBezTo>
                    <a:pt x="1448208" y="2038542"/>
                    <a:pt x="1467305" y="1958973"/>
                    <a:pt x="1462531" y="1884179"/>
                  </a:cubicBezTo>
                  <a:cubicBezTo>
                    <a:pt x="1457757" y="1809385"/>
                    <a:pt x="1425928" y="1713902"/>
                    <a:pt x="1376594" y="1655022"/>
                  </a:cubicBezTo>
                  <a:cubicBezTo>
                    <a:pt x="1327260" y="1596142"/>
                    <a:pt x="1238139" y="1559541"/>
                    <a:pt x="1166524" y="1530896"/>
                  </a:cubicBezTo>
                  <a:cubicBezTo>
                    <a:pt x="1094909" y="1502251"/>
                    <a:pt x="1013746" y="1513391"/>
                    <a:pt x="946906" y="1483155"/>
                  </a:cubicBezTo>
                  <a:cubicBezTo>
                    <a:pt x="880066" y="1452919"/>
                    <a:pt x="817999" y="1419500"/>
                    <a:pt x="765482" y="1349480"/>
                  </a:cubicBezTo>
                  <a:cubicBezTo>
                    <a:pt x="712965" y="1279460"/>
                    <a:pt x="654081" y="1139420"/>
                    <a:pt x="631801" y="1063034"/>
                  </a:cubicBezTo>
                  <a:cubicBezTo>
                    <a:pt x="615871" y="945373"/>
                    <a:pt x="625435" y="942090"/>
                    <a:pt x="631801" y="89116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4" name="Oval 93">
              <a:extLst>
                <a:ext uri="{FF2B5EF4-FFF2-40B4-BE49-F238E27FC236}">
                  <a16:creationId xmlns:a16="http://schemas.microsoft.com/office/drawing/2014/main" id="{FC2B41CF-2E78-4FE5-A9CE-B4F2527616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11070100" y="2965048"/>
              <a:ext cx="183252" cy="228900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5" name="Oval 94">
              <a:extLst>
                <a:ext uri="{FF2B5EF4-FFF2-40B4-BE49-F238E27FC236}">
                  <a16:creationId xmlns:a16="http://schemas.microsoft.com/office/drawing/2014/main" id="{0F433F86-4512-4057-AFD8-8877E0A1AF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11038413" y="3171467"/>
              <a:ext cx="128440" cy="155027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6" name="Oval 95">
              <a:extLst>
                <a:ext uri="{FF2B5EF4-FFF2-40B4-BE49-F238E27FC236}">
                  <a16:creationId xmlns:a16="http://schemas.microsoft.com/office/drawing/2014/main" id="{D6902199-C0DC-4915-AC7B-9CA827A30C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10958861" y="3312461"/>
              <a:ext cx="112031" cy="135220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7" name="Oval 96">
              <a:extLst>
                <a:ext uri="{FF2B5EF4-FFF2-40B4-BE49-F238E27FC236}">
                  <a16:creationId xmlns:a16="http://schemas.microsoft.com/office/drawing/2014/main" id="{53F000BF-00A2-42B1-9526-DBB8B060E0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10889207" y="3426376"/>
              <a:ext cx="90387" cy="113591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8" name="Oval 97">
              <a:extLst>
                <a:ext uri="{FF2B5EF4-FFF2-40B4-BE49-F238E27FC236}">
                  <a16:creationId xmlns:a16="http://schemas.microsoft.com/office/drawing/2014/main" id="{24B0CB70-73D3-4DEF-B4C2-0ADF6734652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033528" flipV="1">
              <a:off x="10781835" y="3528488"/>
              <a:ext cx="90387" cy="113591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69" name="Freeform 98">
              <a:extLst>
                <a:ext uri="{FF2B5EF4-FFF2-40B4-BE49-F238E27FC236}">
                  <a16:creationId xmlns:a16="http://schemas.microsoft.com/office/drawing/2014/main" id="{5072062F-39DA-4DAD-9863-EECE80AF40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300000" flipV="1">
              <a:off x="9873267" y="2508455"/>
              <a:ext cx="882173" cy="1387260"/>
            </a:xfrm>
            <a:custGeom>
              <a:avLst/>
              <a:gdLst>
                <a:gd name="T0" fmla="*/ 631801 w 1467305"/>
                <a:gd name="T1" fmla="*/ 891166 h 2309075"/>
                <a:gd name="T2" fmla="*/ 669995 w 1467305"/>
                <a:gd name="T3" fmla="*/ 757491 h 2309075"/>
                <a:gd name="T4" fmla="*/ 860968 w 1467305"/>
                <a:gd name="T5" fmla="*/ 547430 h 2309075"/>
                <a:gd name="T6" fmla="*/ 899162 w 1467305"/>
                <a:gd name="T7" fmla="*/ 289629 h 2309075"/>
                <a:gd name="T8" fmla="*/ 794128 w 1467305"/>
                <a:gd name="T9" fmla="*/ 89116 h 2309075"/>
                <a:gd name="T10" fmla="*/ 555412 w 1467305"/>
                <a:gd name="T11" fmla="*/ 60472 h 2309075"/>
                <a:gd name="T12" fmla="*/ 106627 w 1467305"/>
                <a:gd name="T13" fmla="*/ 451948 h 2309075"/>
                <a:gd name="T14" fmla="*/ 20689 w 1467305"/>
                <a:gd name="T15" fmla="*/ 805232 h 2309075"/>
                <a:gd name="T16" fmla="*/ 230759 w 1467305"/>
                <a:gd name="T17" fmla="*/ 1320835 h 2309075"/>
                <a:gd name="T18" fmla="*/ 679544 w 1467305"/>
                <a:gd name="T19" fmla="*/ 2017854 h 2309075"/>
                <a:gd name="T20" fmla="*/ 946906 w 1467305"/>
                <a:gd name="T21" fmla="*/ 2266108 h 2309075"/>
                <a:gd name="T22" fmla="*/ 1204718 w 1467305"/>
                <a:gd name="T23" fmla="*/ 2275656 h 2309075"/>
                <a:gd name="T24" fmla="*/ 1405239 w 1467305"/>
                <a:gd name="T25" fmla="*/ 2103788 h 2309075"/>
                <a:gd name="T26" fmla="*/ 1462531 w 1467305"/>
                <a:gd name="T27" fmla="*/ 1884179 h 2309075"/>
                <a:gd name="T28" fmla="*/ 1376594 w 1467305"/>
                <a:gd name="T29" fmla="*/ 1655022 h 2309075"/>
                <a:gd name="T30" fmla="*/ 1166524 w 1467305"/>
                <a:gd name="T31" fmla="*/ 1530896 h 2309075"/>
                <a:gd name="T32" fmla="*/ 946906 w 1467305"/>
                <a:gd name="T33" fmla="*/ 1483155 h 2309075"/>
                <a:gd name="T34" fmla="*/ 765482 w 1467305"/>
                <a:gd name="T35" fmla="*/ 1349480 h 2309075"/>
                <a:gd name="T36" fmla="*/ 631801 w 1467305"/>
                <a:gd name="T37" fmla="*/ 1063034 h 2309075"/>
                <a:gd name="T38" fmla="*/ 631801 w 1467305"/>
                <a:gd name="T39" fmla="*/ 891166 h 23090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67305"/>
                <a:gd name="T61" fmla="*/ 0 h 2309075"/>
                <a:gd name="T62" fmla="*/ 1467305 w 1467305"/>
                <a:gd name="T63" fmla="*/ 2309075 h 230907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67305" h="2309075">
                  <a:moveTo>
                    <a:pt x="631801" y="891166"/>
                  </a:moveTo>
                  <a:cubicBezTo>
                    <a:pt x="641342" y="827542"/>
                    <a:pt x="644500" y="814780"/>
                    <a:pt x="669995" y="757491"/>
                  </a:cubicBezTo>
                  <a:cubicBezTo>
                    <a:pt x="708190" y="700202"/>
                    <a:pt x="822774" y="625407"/>
                    <a:pt x="860968" y="547430"/>
                  </a:cubicBezTo>
                  <a:cubicBezTo>
                    <a:pt x="899162" y="469453"/>
                    <a:pt x="910302" y="366015"/>
                    <a:pt x="899162" y="289629"/>
                  </a:cubicBezTo>
                  <a:cubicBezTo>
                    <a:pt x="888022" y="213243"/>
                    <a:pt x="851420" y="127309"/>
                    <a:pt x="794128" y="89116"/>
                  </a:cubicBezTo>
                  <a:cubicBezTo>
                    <a:pt x="736836" y="50923"/>
                    <a:pt x="669995" y="0"/>
                    <a:pt x="555412" y="60472"/>
                  </a:cubicBezTo>
                  <a:cubicBezTo>
                    <a:pt x="440829" y="120944"/>
                    <a:pt x="195748" y="327821"/>
                    <a:pt x="106627" y="451948"/>
                  </a:cubicBezTo>
                  <a:cubicBezTo>
                    <a:pt x="17507" y="576075"/>
                    <a:pt x="0" y="660418"/>
                    <a:pt x="20689" y="805232"/>
                  </a:cubicBezTo>
                  <a:cubicBezTo>
                    <a:pt x="41378" y="950046"/>
                    <a:pt x="120950" y="1118731"/>
                    <a:pt x="230759" y="1320835"/>
                  </a:cubicBezTo>
                  <a:cubicBezTo>
                    <a:pt x="340568" y="1522939"/>
                    <a:pt x="560186" y="1860309"/>
                    <a:pt x="679544" y="2017854"/>
                  </a:cubicBezTo>
                  <a:cubicBezTo>
                    <a:pt x="798902" y="2175399"/>
                    <a:pt x="859377" y="2223141"/>
                    <a:pt x="946906" y="2266108"/>
                  </a:cubicBezTo>
                  <a:cubicBezTo>
                    <a:pt x="1034435" y="2309075"/>
                    <a:pt x="1128329" y="2302709"/>
                    <a:pt x="1204718" y="2275656"/>
                  </a:cubicBezTo>
                  <a:cubicBezTo>
                    <a:pt x="1281107" y="2248603"/>
                    <a:pt x="1362270" y="2169034"/>
                    <a:pt x="1405239" y="2103788"/>
                  </a:cubicBezTo>
                  <a:cubicBezTo>
                    <a:pt x="1448208" y="2038542"/>
                    <a:pt x="1467305" y="1958973"/>
                    <a:pt x="1462531" y="1884179"/>
                  </a:cubicBezTo>
                  <a:cubicBezTo>
                    <a:pt x="1457757" y="1809385"/>
                    <a:pt x="1425928" y="1713902"/>
                    <a:pt x="1376594" y="1655022"/>
                  </a:cubicBezTo>
                  <a:cubicBezTo>
                    <a:pt x="1327260" y="1596142"/>
                    <a:pt x="1238139" y="1559541"/>
                    <a:pt x="1166524" y="1530896"/>
                  </a:cubicBezTo>
                  <a:cubicBezTo>
                    <a:pt x="1094909" y="1502251"/>
                    <a:pt x="1013746" y="1513391"/>
                    <a:pt x="946906" y="1483155"/>
                  </a:cubicBezTo>
                  <a:cubicBezTo>
                    <a:pt x="880066" y="1452919"/>
                    <a:pt x="817999" y="1419500"/>
                    <a:pt x="765482" y="1349480"/>
                  </a:cubicBezTo>
                  <a:cubicBezTo>
                    <a:pt x="712965" y="1279460"/>
                    <a:pt x="654081" y="1139420"/>
                    <a:pt x="631801" y="1063034"/>
                  </a:cubicBezTo>
                  <a:cubicBezTo>
                    <a:pt x="615871" y="945373"/>
                    <a:pt x="625435" y="942090"/>
                    <a:pt x="631801" y="891166"/>
                  </a:cubicBezTo>
                  <a:close/>
                </a:path>
              </a:pathLst>
            </a:custGeom>
            <a:solidFill>
              <a:srgbClr val="DB516B"/>
            </a:solidFill>
            <a:ln>
              <a:noFill/>
            </a:ln>
            <a:effec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09585">
                <a:defRPr/>
              </a:pPr>
              <a:endParaRPr lang="id-ID" altLang="id-ID" dirty="0">
                <a:solidFill>
                  <a:srgbClr val="FFFFFF"/>
                </a:solidFill>
                <a:latin typeface="字魂105号-简雅黑" panose="00000500000000000000" pitchFamily="2" charset="-122"/>
              </a:endParaRPr>
            </a:p>
          </p:txBody>
        </p:sp>
      </p:grpSp>
      <p:sp>
        <p:nvSpPr>
          <p:cNvPr id="70" name="文本框 69">
            <a:extLst>
              <a:ext uri="{FF2B5EF4-FFF2-40B4-BE49-F238E27FC236}">
                <a16:creationId xmlns:a16="http://schemas.microsoft.com/office/drawing/2014/main" id="{30D86E62-6825-44AF-A552-7BC24EF07E4E}"/>
              </a:ext>
            </a:extLst>
          </p:cNvPr>
          <p:cNvSpPr txBox="1"/>
          <p:nvPr/>
        </p:nvSpPr>
        <p:spPr>
          <a:xfrm>
            <a:off x="1247719" y="396569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3C15FF31-3C42-4E18-8465-5035E485012F}"/>
              </a:ext>
            </a:extLst>
          </p:cNvPr>
          <p:cNvSpPr txBox="1"/>
          <p:nvPr/>
        </p:nvSpPr>
        <p:spPr>
          <a:xfrm>
            <a:off x="1325576" y="4356294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460C76E9-A91B-443B-88A5-59B893AFCBAE}"/>
              </a:ext>
            </a:extLst>
          </p:cNvPr>
          <p:cNvSpPr txBox="1"/>
          <p:nvPr/>
        </p:nvSpPr>
        <p:spPr>
          <a:xfrm>
            <a:off x="3815482" y="396569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id="{CD0D3661-7DD1-4167-B037-5423411B5DEC}"/>
              </a:ext>
            </a:extLst>
          </p:cNvPr>
          <p:cNvSpPr txBox="1"/>
          <p:nvPr/>
        </p:nvSpPr>
        <p:spPr>
          <a:xfrm>
            <a:off x="3893339" y="4356294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D0A4951D-50DA-4F55-B7AC-89479CB1DD73}"/>
              </a:ext>
            </a:extLst>
          </p:cNvPr>
          <p:cNvSpPr txBox="1"/>
          <p:nvPr/>
        </p:nvSpPr>
        <p:spPr>
          <a:xfrm>
            <a:off x="6348754" y="396569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75" name="文本框 74">
            <a:extLst>
              <a:ext uri="{FF2B5EF4-FFF2-40B4-BE49-F238E27FC236}">
                <a16:creationId xmlns:a16="http://schemas.microsoft.com/office/drawing/2014/main" id="{A84CA1B4-0AA7-48EF-8D4A-E4D14DA17511}"/>
              </a:ext>
            </a:extLst>
          </p:cNvPr>
          <p:cNvSpPr txBox="1"/>
          <p:nvPr/>
        </p:nvSpPr>
        <p:spPr>
          <a:xfrm>
            <a:off x="6426611" y="4356294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76" name="文本框 75">
            <a:extLst>
              <a:ext uri="{FF2B5EF4-FFF2-40B4-BE49-F238E27FC236}">
                <a16:creationId xmlns:a16="http://schemas.microsoft.com/office/drawing/2014/main" id="{FA308DFF-9D9D-42A3-B9D3-158E350383BA}"/>
              </a:ext>
            </a:extLst>
          </p:cNvPr>
          <p:cNvSpPr txBox="1"/>
          <p:nvPr/>
        </p:nvSpPr>
        <p:spPr>
          <a:xfrm>
            <a:off x="8953359" y="396569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77" name="文本框 76">
            <a:extLst>
              <a:ext uri="{FF2B5EF4-FFF2-40B4-BE49-F238E27FC236}">
                <a16:creationId xmlns:a16="http://schemas.microsoft.com/office/drawing/2014/main" id="{5209E093-8E21-480C-8CD9-93C0CFE0BDB6}"/>
              </a:ext>
            </a:extLst>
          </p:cNvPr>
          <p:cNvSpPr txBox="1"/>
          <p:nvPr/>
        </p:nvSpPr>
        <p:spPr>
          <a:xfrm>
            <a:off x="9031216" y="4356294"/>
            <a:ext cx="21077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08634993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191057" cy="830997"/>
            <a:chOff x="281198" y="341316"/>
            <a:chExt cx="4191057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392482"/>
              <a:ext cx="3631994" cy="710097"/>
              <a:chOff x="1000374" y="421057"/>
              <a:chExt cx="3631994" cy="710097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21057"/>
                <a:ext cx="363199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854155"/>
                <a:ext cx="3512058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18" name="Group 28">
            <a:extLst>
              <a:ext uri="{FF2B5EF4-FFF2-40B4-BE49-F238E27FC236}">
                <a16:creationId xmlns:a16="http://schemas.microsoft.com/office/drawing/2014/main" id="{E7446C04-52DE-42DB-B937-81CC4E70D879}"/>
              </a:ext>
            </a:extLst>
          </p:cNvPr>
          <p:cNvGrpSpPr/>
          <p:nvPr/>
        </p:nvGrpSpPr>
        <p:grpSpPr>
          <a:xfrm>
            <a:off x="872629" y="2013327"/>
            <a:ext cx="4284056" cy="3900193"/>
            <a:chOff x="595313" y="1677458"/>
            <a:chExt cx="3213042" cy="2925145"/>
          </a:xfrm>
        </p:grpSpPr>
        <p:sp>
          <p:nvSpPr>
            <p:cNvPr id="19" name="Oval 29">
              <a:extLst>
                <a:ext uri="{FF2B5EF4-FFF2-40B4-BE49-F238E27FC236}">
                  <a16:creationId xmlns:a16="http://schemas.microsoft.com/office/drawing/2014/main" id="{A8CB07D2-59E4-40E2-BFDB-FC1FD1140132}"/>
                </a:ext>
              </a:extLst>
            </p:cNvPr>
            <p:cNvSpPr/>
            <p:nvPr/>
          </p:nvSpPr>
          <p:spPr>
            <a:xfrm>
              <a:off x="2129337" y="2923585"/>
              <a:ext cx="1679018" cy="1679018"/>
            </a:xfrm>
            <a:prstGeom prst="ellipse">
              <a:avLst/>
            </a:prstGeom>
            <a:solidFill>
              <a:srgbClr val="D53352">
                <a:alpha val="90000"/>
              </a:srgbClr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914377"/>
              <a:endParaRPr lang="ar-SA">
                <a:solidFill>
                  <a:srgbClr val="FFFFFF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0" name="Oval 30">
              <a:extLst>
                <a:ext uri="{FF2B5EF4-FFF2-40B4-BE49-F238E27FC236}">
                  <a16:creationId xmlns:a16="http://schemas.microsoft.com/office/drawing/2014/main" id="{CC05F72C-2F3B-49B6-B3FE-50453700F37C}"/>
                </a:ext>
              </a:extLst>
            </p:cNvPr>
            <p:cNvSpPr/>
            <p:nvPr/>
          </p:nvSpPr>
          <p:spPr>
            <a:xfrm>
              <a:off x="595313" y="2923585"/>
              <a:ext cx="1679018" cy="1679018"/>
            </a:xfrm>
            <a:prstGeom prst="ellipse">
              <a:avLst/>
            </a:prstGeom>
            <a:solidFill>
              <a:srgbClr val="E80A64">
                <a:alpha val="90000"/>
              </a:srgbClr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914377"/>
              <a:endParaRPr lang="ar-SA">
                <a:solidFill>
                  <a:srgbClr val="FFFFFF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1" name="Oval 31">
              <a:extLst>
                <a:ext uri="{FF2B5EF4-FFF2-40B4-BE49-F238E27FC236}">
                  <a16:creationId xmlns:a16="http://schemas.microsoft.com/office/drawing/2014/main" id="{54F38C2D-03BF-425C-8B00-2943428ECDC7}"/>
                </a:ext>
              </a:extLst>
            </p:cNvPr>
            <p:cNvSpPr/>
            <p:nvPr/>
          </p:nvSpPr>
          <p:spPr>
            <a:xfrm>
              <a:off x="1362325" y="1677458"/>
              <a:ext cx="1679018" cy="1679018"/>
            </a:xfrm>
            <a:prstGeom prst="ellipse">
              <a:avLst/>
            </a:prstGeom>
            <a:solidFill>
              <a:srgbClr val="DB516B">
                <a:alpha val="90000"/>
              </a:srgbClr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914377"/>
              <a:endParaRPr lang="ar-SA">
                <a:solidFill>
                  <a:srgbClr val="FFFFFF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Arial" panose="020B0604020202020204" pitchFamily="34" charset="0"/>
              </a:endParaRPr>
            </a:p>
          </p:txBody>
        </p:sp>
        <p:grpSp>
          <p:nvGrpSpPr>
            <p:cNvPr id="22" name="Group 32">
              <a:extLst>
                <a:ext uri="{FF2B5EF4-FFF2-40B4-BE49-F238E27FC236}">
                  <a16:creationId xmlns:a16="http://schemas.microsoft.com/office/drawing/2014/main" id="{098AE30A-2551-4503-8DE5-EF6AE6A2F79C}"/>
                </a:ext>
              </a:extLst>
            </p:cNvPr>
            <p:cNvGrpSpPr/>
            <p:nvPr/>
          </p:nvGrpSpPr>
          <p:grpSpPr>
            <a:xfrm>
              <a:off x="1593803" y="1902917"/>
              <a:ext cx="1216063" cy="973820"/>
              <a:chOff x="3976681" y="1902917"/>
              <a:chExt cx="1216063" cy="973820"/>
            </a:xfrm>
          </p:grpSpPr>
          <p:sp>
            <p:nvSpPr>
              <p:cNvPr id="29" name="TextBox 39">
                <a:extLst>
                  <a:ext uri="{FF2B5EF4-FFF2-40B4-BE49-F238E27FC236}">
                    <a16:creationId xmlns:a16="http://schemas.microsoft.com/office/drawing/2014/main" id="{D4B5AC83-334E-4139-AE62-02703D5BBAA1}"/>
                  </a:ext>
                </a:extLst>
              </p:cNvPr>
              <p:cNvSpPr txBox="1"/>
              <p:nvPr/>
            </p:nvSpPr>
            <p:spPr>
              <a:xfrm>
                <a:off x="4026080" y="1902917"/>
                <a:ext cx="1117265" cy="461665"/>
              </a:xfrm>
              <a:prstGeom prst="rect">
                <a:avLst/>
              </a:prstGeom>
              <a:noFill/>
            </p:spPr>
            <p:txBody>
              <a:bodyPr wrap="square" lIns="0" tIns="0" rIns="0" bIns="0" rtlCol="1">
                <a:spAutoFit/>
              </a:bodyPr>
              <a:lstStyle/>
              <a:p>
                <a:pPr algn="ctr" defTabSz="914377"/>
                <a:r>
                  <a:rPr lang="en-US" sz="40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42%</a:t>
                </a:r>
                <a:endParaRPr lang="ar-SA" sz="40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30" name="TextBox 40">
                <a:extLst>
                  <a:ext uri="{FF2B5EF4-FFF2-40B4-BE49-F238E27FC236}">
                    <a16:creationId xmlns:a16="http://schemas.microsoft.com/office/drawing/2014/main" id="{74788331-55FD-48E2-95C9-08400D083324}"/>
                  </a:ext>
                </a:extLst>
              </p:cNvPr>
              <p:cNvSpPr txBox="1"/>
              <p:nvPr/>
            </p:nvSpPr>
            <p:spPr>
              <a:xfrm>
                <a:off x="3976681" y="2428874"/>
                <a:ext cx="1216063" cy="447863"/>
              </a:xfrm>
              <a:prstGeom prst="rect">
                <a:avLst/>
              </a:prstGeom>
              <a:noFill/>
            </p:spPr>
            <p:txBody>
              <a:bodyPr wrap="square" lIns="0" tIns="0" rIns="0" bIns="0" rtlCol="1">
                <a:spAutoFit/>
              </a:bodyPr>
              <a:lstStyle/>
              <a:p>
                <a:pPr algn="ctr" defTabSz="914377">
                  <a:lnSpc>
                    <a:spcPts val="1600"/>
                  </a:lnSpc>
                  <a:spcAft>
                    <a:spcPts val="800"/>
                  </a:spcAft>
                </a:pP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Sed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ut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persp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iciatis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unde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omnis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iste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natus error sit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volupt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atem</a:t>
                </a:r>
                <a:endParaRPr lang="en-US" sz="1133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</p:grpSp>
        <p:grpSp>
          <p:nvGrpSpPr>
            <p:cNvPr id="23" name="Group 33">
              <a:extLst>
                <a:ext uri="{FF2B5EF4-FFF2-40B4-BE49-F238E27FC236}">
                  <a16:creationId xmlns:a16="http://schemas.microsoft.com/office/drawing/2014/main" id="{AF75FFE2-F82A-40A9-BA98-DEBD71901E47}"/>
                </a:ext>
              </a:extLst>
            </p:cNvPr>
            <p:cNvGrpSpPr/>
            <p:nvPr/>
          </p:nvGrpSpPr>
          <p:grpSpPr>
            <a:xfrm>
              <a:off x="2383319" y="3322147"/>
              <a:ext cx="1216063" cy="973820"/>
              <a:chOff x="3976681" y="1902917"/>
              <a:chExt cx="1216063" cy="973820"/>
            </a:xfrm>
          </p:grpSpPr>
          <p:sp>
            <p:nvSpPr>
              <p:cNvPr id="27" name="TextBox 37">
                <a:extLst>
                  <a:ext uri="{FF2B5EF4-FFF2-40B4-BE49-F238E27FC236}">
                    <a16:creationId xmlns:a16="http://schemas.microsoft.com/office/drawing/2014/main" id="{C0524C08-4964-49F3-A99D-83E5472D1A9E}"/>
                  </a:ext>
                </a:extLst>
              </p:cNvPr>
              <p:cNvSpPr txBox="1"/>
              <p:nvPr/>
            </p:nvSpPr>
            <p:spPr>
              <a:xfrm>
                <a:off x="4026080" y="1902917"/>
                <a:ext cx="1117265" cy="461665"/>
              </a:xfrm>
              <a:prstGeom prst="rect">
                <a:avLst/>
              </a:prstGeom>
              <a:noFill/>
            </p:spPr>
            <p:txBody>
              <a:bodyPr wrap="square" lIns="0" tIns="0" rIns="0" bIns="0" rtlCol="1">
                <a:spAutoFit/>
              </a:bodyPr>
              <a:lstStyle/>
              <a:p>
                <a:pPr algn="ctr" defTabSz="914377"/>
                <a:r>
                  <a:rPr lang="en-US" sz="40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24%</a:t>
                </a:r>
                <a:endParaRPr lang="ar-SA" sz="40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8" name="TextBox 38">
                <a:extLst>
                  <a:ext uri="{FF2B5EF4-FFF2-40B4-BE49-F238E27FC236}">
                    <a16:creationId xmlns:a16="http://schemas.microsoft.com/office/drawing/2014/main" id="{32631CCE-FFF4-4245-ACAB-B44888732526}"/>
                  </a:ext>
                </a:extLst>
              </p:cNvPr>
              <p:cNvSpPr txBox="1"/>
              <p:nvPr/>
            </p:nvSpPr>
            <p:spPr>
              <a:xfrm>
                <a:off x="3976681" y="2428874"/>
                <a:ext cx="1216063" cy="447863"/>
              </a:xfrm>
              <a:prstGeom prst="rect">
                <a:avLst/>
              </a:prstGeom>
              <a:noFill/>
            </p:spPr>
            <p:txBody>
              <a:bodyPr wrap="square" lIns="0" tIns="0" rIns="0" bIns="0" rtlCol="1">
                <a:spAutoFit/>
              </a:bodyPr>
              <a:lstStyle/>
              <a:p>
                <a:pPr algn="ctr" defTabSz="914377">
                  <a:lnSpc>
                    <a:spcPts val="1600"/>
                  </a:lnSpc>
                  <a:spcAft>
                    <a:spcPts val="800"/>
                  </a:spcAft>
                </a:pP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Sed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ut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persp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iciatis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unde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omnis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iste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natus error sit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volupt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atem</a:t>
                </a:r>
                <a:endParaRPr lang="en-US" sz="1133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</p:grpSp>
        <p:grpSp>
          <p:nvGrpSpPr>
            <p:cNvPr id="24" name="Group 34">
              <a:extLst>
                <a:ext uri="{FF2B5EF4-FFF2-40B4-BE49-F238E27FC236}">
                  <a16:creationId xmlns:a16="http://schemas.microsoft.com/office/drawing/2014/main" id="{2EE88D62-883F-438A-AF07-F4DB82F48712}"/>
                </a:ext>
              </a:extLst>
            </p:cNvPr>
            <p:cNvGrpSpPr/>
            <p:nvPr/>
          </p:nvGrpSpPr>
          <p:grpSpPr>
            <a:xfrm>
              <a:off x="798458" y="3322147"/>
              <a:ext cx="1216063" cy="973820"/>
              <a:chOff x="3976681" y="1902917"/>
              <a:chExt cx="1216063" cy="973820"/>
            </a:xfrm>
          </p:grpSpPr>
          <p:sp>
            <p:nvSpPr>
              <p:cNvPr id="25" name="TextBox 35">
                <a:extLst>
                  <a:ext uri="{FF2B5EF4-FFF2-40B4-BE49-F238E27FC236}">
                    <a16:creationId xmlns:a16="http://schemas.microsoft.com/office/drawing/2014/main" id="{B681D5A2-CF55-4D22-A87B-26574476FB32}"/>
                  </a:ext>
                </a:extLst>
              </p:cNvPr>
              <p:cNvSpPr txBox="1"/>
              <p:nvPr/>
            </p:nvSpPr>
            <p:spPr>
              <a:xfrm>
                <a:off x="4026080" y="1902917"/>
                <a:ext cx="1117265" cy="461665"/>
              </a:xfrm>
              <a:prstGeom prst="rect">
                <a:avLst/>
              </a:prstGeom>
              <a:noFill/>
            </p:spPr>
            <p:txBody>
              <a:bodyPr wrap="square" lIns="0" tIns="0" rIns="0" bIns="0" rtlCol="1">
                <a:spAutoFit/>
              </a:bodyPr>
              <a:lstStyle/>
              <a:p>
                <a:pPr algn="ctr" defTabSz="914377"/>
                <a:r>
                  <a:rPr lang="en-US" sz="40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35%</a:t>
                </a:r>
                <a:endParaRPr lang="ar-SA" sz="40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6" name="TextBox 36">
                <a:extLst>
                  <a:ext uri="{FF2B5EF4-FFF2-40B4-BE49-F238E27FC236}">
                    <a16:creationId xmlns:a16="http://schemas.microsoft.com/office/drawing/2014/main" id="{E3D22593-4382-4244-99BC-5E719066EC6E}"/>
                  </a:ext>
                </a:extLst>
              </p:cNvPr>
              <p:cNvSpPr txBox="1"/>
              <p:nvPr/>
            </p:nvSpPr>
            <p:spPr>
              <a:xfrm>
                <a:off x="3976681" y="2428874"/>
                <a:ext cx="1216063" cy="447863"/>
              </a:xfrm>
              <a:prstGeom prst="rect">
                <a:avLst/>
              </a:prstGeom>
              <a:noFill/>
            </p:spPr>
            <p:txBody>
              <a:bodyPr wrap="square" lIns="0" tIns="0" rIns="0" bIns="0" rtlCol="1">
                <a:spAutoFit/>
              </a:bodyPr>
              <a:lstStyle/>
              <a:p>
                <a:pPr algn="ctr" defTabSz="914377">
                  <a:lnSpc>
                    <a:spcPts val="1600"/>
                  </a:lnSpc>
                  <a:spcAft>
                    <a:spcPts val="800"/>
                  </a:spcAft>
                </a:pP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Sed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ut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persp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iciatis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unde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omnis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iste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natus error sit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volupt</a:t>
                </a:r>
                <a:r>
                  <a:rPr lang="en-US" sz="1133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</a:t>
                </a:r>
                <a:r>
                  <a:rPr lang="en-US" sz="1133" dirty="0" err="1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atem</a:t>
                </a:r>
                <a:endParaRPr lang="en-US" sz="1133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</p:grpSp>
      </p:grpSp>
      <p:grpSp>
        <p:nvGrpSpPr>
          <p:cNvPr id="31" name="Group 41">
            <a:extLst>
              <a:ext uri="{FF2B5EF4-FFF2-40B4-BE49-F238E27FC236}">
                <a16:creationId xmlns:a16="http://schemas.microsoft.com/office/drawing/2014/main" id="{62A8C178-8F6D-4BE9-A2E9-E38AC1B63C63}"/>
              </a:ext>
            </a:extLst>
          </p:cNvPr>
          <p:cNvGrpSpPr/>
          <p:nvPr/>
        </p:nvGrpSpPr>
        <p:grpSpPr>
          <a:xfrm>
            <a:off x="5746664" y="2045783"/>
            <a:ext cx="5716492" cy="3815233"/>
            <a:chOff x="4250839" y="1701800"/>
            <a:chExt cx="4287369" cy="2861425"/>
          </a:xfrm>
        </p:grpSpPr>
        <p:grpSp>
          <p:nvGrpSpPr>
            <p:cNvPr id="32" name="Group 42">
              <a:extLst>
                <a:ext uri="{FF2B5EF4-FFF2-40B4-BE49-F238E27FC236}">
                  <a16:creationId xmlns:a16="http://schemas.microsoft.com/office/drawing/2014/main" id="{A198B15E-1216-4FDC-BBB0-31D00851FBD7}"/>
                </a:ext>
              </a:extLst>
            </p:cNvPr>
            <p:cNvGrpSpPr/>
            <p:nvPr/>
          </p:nvGrpSpPr>
          <p:grpSpPr>
            <a:xfrm>
              <a:off x="4250839" y="1701800"/>
              <a:ext cx="472435" cy="457200"/>
              <a:chOff x="4256088" y="1701800"/>
              <a:chExt cx="472435" cy="457200"/>
            </a:xfrm>
          </p:grpSpPr>
          <p:sp>
            <p:nvSpPr>
              <p:cNvPr id="47" name="Oval 57">
                <a:extLst>
                  <a:ext uri="{FF2B5EF4-FFF2-40B4-BE49-F238E27FC236}">
                    <a16:creationId xmlns:a16="http://schemas.microsoft.com/office/drawing/2014/main" id="{FB22923C-B6E6-428E-9B30-EF9D398F65F6}"/>
                  </a:ext>
                </a:extLst>
              </p:cNvPr>
              <p:cNvSpPr/>
              <p:nvPr/>
            </p:nvSpPr>
            <p:spPr>
              <a:xfrm>
                <a:off x="4266431" y="1701800"/>
                <a:ext cx="457200" cy="457200"/>
              </a:xfrm>
              <a:prstGeom prst="ellipse">
                <a:avLst/>
              </a:prstGeom>
              <a:solidFill>
                <a:srgbClr val="DB516B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914377"/>
                <a:endParaRPr lang="ar-SA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48" name="TextBox 58">
                <a:extLst>
                  <a:ext uri="{FF2B5EF4-FFF2-40B4-BE49-F238E27FC236}">
                    <a16:creationId xmlns:a16="http://schemas.microsoft.com/office/drawing/2014/main" id="{F75A7D0C-A111-4910-B0B8-EB4F686DF809}"/>
                  </a:ext>
                </a:extLst>
              </p:cNvPr>
              <p:cNvSpPr txBox="1"/>
              <p:nvPr/>
            </p:nvSpPr>
            <p:spPr>
              <a:xfrm>
                <a:off x="4256088" y="1718985"/>
                <a:ext cx="472435" cy="371753"/>
              </a:xfrm>
              <a:prstGeom prst="rect">
                <a:avLst/>
              </a:prstGeom>
              <a:noFill/>
            </p:spPr>
            <p:txBody>
              <a:bodyPr wrap="square" lIns="0" tIns="0" rIns="0" bIns="0" rtlCol="1" anchor="t" anchorCtr="0">
                <a:noAutofit/>
              </a:bodyPr>
              <a:lstStyle/>
              <a:p>
                <a:pPr algn="ctr" defTabSz="914377"/>
                <a:r>
                  <a:rPr lang="en-US" sz="32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1</a:t>
                </a:r>
                <a:endParaRPr lang="ar-SA" sz="32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3" name="Group 43">
              <a:extLst>
                <a:ext uri="{FF2B5EF4-FFF2-40B4-BE49-F238E27FC236}">
                  <a16:creationId xmlns:a16="http://schemas.microsoft.com/office/drawing/2014/main" id="{897CB5A7-F462-42F9-987F-50A7566C4CD6}"/>
                </a:ext>
              </a:extLst>
            </p:cNvPr>
            <p:cNvGrpSpPr/>
            <p:nvPr/>
          </p:nvGrpSpPr>
          <p:grpSpPr>
            <a:xfrm>
              <a:off x="4250839" y="4106025"/>
              <a:ext cx="472435" cy="457200"/>
              <a:chOff x="4256088" y="4028337"/>
              <a:chExt cx="472435" cy="457200"/>
            </a:xfrm>
          </p:grpSpPr>
          <p:sp>
            <p:nvSpPr>
              <p:cNvPr id="42" name="Oval 52">
                <a:extLst>
                  <a:ext uri="{FF2B5EF4-FFF2-40B4-BE49-F238E27FC236}">
                    <a16:creationId xmlns:a16="http://schemas.microsoft.com/office/drawing/2014/main" id="{4FD1D59F-3F76-48BD-9E74-7F5D840DE943}"/>
                  </a:ext>
                </a:extLst>
              </p:cNvPr>
              <p:cNvSpPr/>
              <p:nvPr/>
            </p:nvSpPr>
            <p:spPr>
              <a:xfrm>
                <a:off x="4266431" y="4028337"/>
                <a:ext cx="457200" cy="457200"/>
              </a:xfrm>
              <a:prstGeom prst="ellipse">
                <a:avLst/>
              </a:prstGeom>
              <a:solidFill>
                <a:srgbClr val="DB516B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914377"/>
                <a:endParaRPr lang="ar-SA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43" name="TextBox 53">
                <a:extLst>
                  <a:ext uri="{FF2B5EF4-FFF2-40B4-BE49-F238E27FC236}">
                    <a16:creationId xmlns:a16="http://schemas.microsoft.com/office/drawing/2014/main" id="{127739A6-E908-431E-8371-53B5C1F083E7}"/>
                  </a:ext>
                </a:extLst>
              </p:cNvPr>
              <p:cNvSpPr txBox="1"/>
              <p:nvPr/>
            </p:nvSpPr>
            <p:spPr>
              <a:xfrm>
                <a:off x="4256088" y="4064572"/>
                <a:ext cx="472435" cy="371753"/>
              </a:xfrm>
              <a:prstGeom prst="rect">
                <a:avLst/>
              </a:prstGeom>
              <a:noFill/>
            </p:spPr>
            <p:txBody>
              <a:bodyPr wrap="square" lIns="0" tIns="0" rIns="0" bIns="0" rtlCol="1" anchor="t" anchorCtr="0">
                <a:noAutofit/>
              </a:bodyPr>
              <a:lstStyle/>
              <a:p>
                <a:pPr algn="ctr" defTabSz="914377"/>
                <a:r>
                  <a:rPr lang="en-US" sz="32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3</a:t>
                </a:r>
                <a:endParaRPr lang="ar-SA" sz="32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4" name="Group 44">
              <a:extLst>
                <a:ext uri="{FF2B5EF4-FFF2-40B4-BE49-F238E27FC236}">
                  <a16:creationId xmlns:a16="http://schemas.microsoft.com/office/drawing/2014/main" id="{C6D51FF6-D476-4869-B309-1552A3CA590A}"/>
                </a:ext>
              </a:extLst>
            </p:cNvPr>
            <p:cNvGrpSpPr/>
            <p:nvPr/>
          </p:nvGrpSpPr>
          <p:grpSpPr>
            <a:xfrm>
              <a:off x="4250839" y="2903913"/>
              <a:ext cx="472435" cy="457200"/>
              <a:chOff x="4256088" y="2865068"/>
              <a:chExt cx="472435" cy="457200"/>
            </a:xfrm>
          </p:grpSpPr>
          <p:sp>
            <p:nvSpPr>
              <p:cNvPr id="37" name="Oval 47">
                <a:extLst>
                  <a:ext uri="{FF2B5EF4-FFF2-40B4-BE49-F238E27FC236}">
                    <a16:creationId xmlns:a16="http://schemas.microsoft.com/office/drawing/2014/main" id="{F89B796A-4D55-490B-A7AD-418AFC48BCE6}"/>
                  </a:ext>
                </a:extLst>
              </p:cNvPr>
              <p:cNvSpPr/>
              <p:nvPr/>
            </p:nvSpPr>
            <p:spPr>
              <a:xfrm>
                <a:off x="4266431" y="2865068"/>
                <a:ext cx="457200" cy="457200"/>
              </a:xfrm>
              <a:prstGeom prst="ellipse">
                <a:avLst/>
              </a:prstGeom>
              <a:solidFill>
                <a:srgbClr val="DB516B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914377"/>
                <a:endParaRPr lang="ar-SA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38" name="TextBox 48">
                <a:extLst>
                  <a:ext uri="{FF2B5EF4-FFF2-40B4-BE49-F238E27FC236}">
                    <a16:creationId xmlns:a16="http://schemas.microsoft.com/office/drawing/2014/main" id="{8EAE1030-2D6A-42DD-A51F-13AF77DD872D}"/>
                  </a:ext>
                </a:extLst>
              </p:cNvPr>
              <p:cNvSpPr txBox="1"/>
              <p:nvPr/>
            </p:nvSpPr>
            <p:spPr>
              <a:xfrm>
                <a:off x="4256088" y="2901303"/>
                <a:ext cx="472435" cy="371753"/>
              </a:xfrm>
              <a:prstGeom prst="rect">
                <a:avLst/>
              </a:prstGeom>
              <a:noFill/>
            </p:spPr>
            <p:txBody>
              <a:bodyPr wrap="square" lIns="0" tIns="0" rIns="0" bIns="0" rtlCol="1" anchor="t" anchorCtr="0">
                <a:noAutofit/>
              </a:bodyPr>
              <a:lstStyle/>
              <a:p>
                <a:pPr algn="ctr" defTabSz="914377"/>
                <a:r>
                  <a:rPr lang="en-US" sz="3200" dirty="0">
                    <a:solidFill>
                      <a:srgbClr val="FFFFFF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2</a:t>
                </a:r>
                <a:endParaRPr lang="ar-SA" sz="3200" dirty="0">
                  <a:solidFill>
                    <a:srgbClr val="FFFFFF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35" name="Straight Connector 45">
              <a:extLst>
                <a:ext uri="{FF2B5EF4-FFF2-40B4-BE49-F238E27FC236}">
                  <a16:creationId xmlns:a16="http://schemas.microsoft.com/office/drawing/2014/main" id="{5F76345A-900C-46AF-A705-88712061B2E6}"/>
                </a:ext>
              </a:extLst>
            </p:cNvPr>
            <p:cNvCxnSpPr/>
            <p:nvPr/>
          </p:nvCxnSpPr>
          <p:spPr>
            <a:xfrm>
              <a:off x="4286248" y="2506027"/>
              <a:ext cx="4251960" cy="1588"/>
            </a:xfrm>
            <a:prstGeom prst="line">
              <a:avLst/>
            </a:prstGeom>
            <a:ln w="12700">
              <a:solidFill>
                <a:schemeClr val="tx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46">
              <a:extLst>
                <a:ext uri="{FF2B5EF4-FFF2-40B4-BE49-F238E27FC236}">
                  <a16:creationId xmlns:a16="http://schemas.microsoft.com/office/drawing/2014/main" id="{0816D989-905A-4195-B0C4-540551C26EF9}"/>
                </a:ext>
              </a:extLst>
            </p:cNvPr>
            <p:cNvCxnSpPr/>
            <p:nvPr/>
          </p:nvCxnSpPr>
          <p:spPr>
            <a:xfrm>
              <a:off x="4286248" y="3748096"/>
              <a:ext cx="4251960" cy="1588"/>
            </a:xfrm>
            <a:prstGeom prst="line">
              <a:avLst/>
            </a:prstGeom>
            <a:ln w="12700">
              <a:solidFill>
                <a:schemeClr val="tx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" name="文本框 40">
            <a:extLst>
              <a:ext uri="{FF2B5EF4-FFF2-40B4-BE49-F238E27FC236}">
                <a16:creationId xmlns:a16="http://schemas.microsoft.com/office/drawing/2014/main" id="{D2E771B0-2397-4C5F-813B-5E3EAA1D4D5B}"/>
              </a:ext>
            </a:extLst>
          </p:cNvPr>
          <p:cNvSpPr txBox="1"/>
          <p:nvPr/>
        </p:nvSpPr>
        <p:spPr>
          <a:xfrm>
            <a:off x="6665195" y="182341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2F302EBB-6C63-496D-B1D0-0B0BD07C3A72}"/>
              </a:ext>
            </a:extLst>
          </p:cNvPr>
          <p:cNvSpPr txBox="1"/>
          <p:nvPr/>
        </p:nvSpPr>
        <p:spPr>
          <a:xfrm>
            <a:off x="6743051" y="2214014"/>
            <a:ext cx="4561128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13692444-8FDE-4828-A495-F01123180937}"/>
              </a:ext>
            </a:extLst>
          </p:cNvPr>
          <p:cNvSpPr txBox="1"/>
          <p:nvPr/>
        </p:nvSpPr>
        <p:spPr>
          <a:xfrm>
            <a:off x="6665195" y="3477390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E8A0958A-9756-4EA5-9A26-973073C9AD08}"/>
              </a:ext>
            </a:extLst>
          </p:cNvPr>
          <p:cNvSpPr txBox="1"/>
          <p:nvPr/>
        </p:nvSpPr>
        <p:spPr>
          <a:xfrm>
            <a:off x="6743051" y="3867988"/>
            <a:ext cx="4561128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5EFB8DAC-3A90-4B91-9B0A-001FA713AAB4}"/>
              </a:ext>
            </a:extLst>
          </p:cNvPr>
          <p:cNvSpPr txBox="1"/>
          <p:nvPr/>
        </p:nvSpPr>
        <p:spPr>
          <a:xfrm>
            <a:off x="6665195" y="5131364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23DA2C67-6426-4B8A-8BD3-DB456AEB69ED}"/>
              </a:ext>
            </a:extLst>
          </p:cNvPr>
          <p:cNvSpPr txBox="1"/>
          <p:nvPr/>
        </p:nvSpPr>
        <p:spPr>
          <a:xfrm>
            <a:off x="6743051" y="5521962"/>
            <a:ext cx="4561128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81077456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41" grpId="0"/>
      <p:bldP spid="44" grpId="0"/>
      <p:bldP spid="45" grpId="0"/>
      <p:bldP spid="46" grpId="0"/>
      <p:bldP spid="49" grpId="0"/>
      <p:bldP spid="5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3">
            <a:extLst>
              <a:ext uri="{FF2B5EF4-FFF2-40B4-BE49-F238E27FC236}">
                <a16:creationId xmlns:a16="http://schemas.microsoft.com/office/drawing/2014/main" id="{C95ADF07-6532-4B97-B160-A292FD40A552}"/>
              </a:ext>
            </a:extLst>
          </p:cNvPr>
          <p:cNvSpPr/>
          <p:nvPr/>
        </p:nvSpPr>
        <p:spPr>
          <a:xfrm flipH="1" flipV="1">
            <a:off x="4717473" y="5158039"/>
            <a:ext cx="7474524" cy="1783235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  <a:gd name="connsiteX0" fmla="*/ 0 w 5276007"/>
              <a:gd name="connsiteY0" fmla="*/ 0 h 1738636"/>
              <a:gd name="connsiteX1" fmla="*/ 5276007 w 5276007"/>
              <a:gd name="connsiteY1" fmla="*/ 0 h 1738636"/>
              <a:gd name="connsiteX2" fmla="*/ 543941 w 5276007"/>
              <a:gd name="connsiteY2" fmla="*/ 1738619 h 1738636"/>
              <a:gd name="connsiteX3" fmla="*/ 0 w 5276007"/>
              <a:gd name="connsiteY3" fmla="*/ 0 h 1738636"/>
              <a:gd name="connsiteX0" fmla="*/ 0 w 5395119"/>
              <a:gd name="connsiteY0" fmla="*/ 0 h 1747245"/>
              <a:gd name="connsiteX1" fmla="*/ 5276007 w 5395119"/>
              <a:gd name="connsiteY1" fmla="*/ 0 h 1747245"/>
              <a:gd name="connsiteX2" fmla="*/ 3364512 w 5395119"/>
              <a:gd name="connsiteY2" fmla="*/ 640851 h 1747245"/>
              <a:gd name="connsiteX3" fmla="*/ 543941 w 5395119"/>
              <a:gd name="connsiteY3" fmla="*/ 1738619 h 1747245"/>
              <a:gd name="connsiteX4" fmla="*/ 0 w 5395119"/>
              <a:gd name="connsiteY4" fmla="*/ 0 h 1747245"/>
              <a:gd name="connsiteX0" fmla="*/ 0 w 5276007"/>
              <a:gd name="connsiteY0" fmla="*/ 0 h 1747245"/>
              <a:gd name="connsiteX1" fmla="*/ 5276007 w 5276007"/>
              <a:gd name="connsiteY1" fmla="*/ 0 h 1747245"/>
              <a:gd name="connsiteX2" fmla="*/ 3364512 w 5276007"/>
              <a:gd name="connsiteY2" fmla="*/ 640851 h 1747245"/>
              <a:gd name="connsiteX3" fmla="*/ 543941 w 5276007"/>
              <a:gd name="connsiteY3" fmla="*/ 1738619 h 1747245"/>
              <a:gd name="connsiteX4" fmla="*/ 0 w 5276007"/>
              <a:gd name="connsiteY4" fmla="*/ 0 h 1747245"/>
              <a:gd name="connsiteX0" fmla="*/ 0 w 5276007"/>
              <a:gd name="connsiteY0" fmla="*/ 0 h 1794237"/>
              <a:gd name="connsiteX1" fmla="*/ 5276007 w 5276007"/>
              <a:gd name="connsiteY1" fmla="*/ 0 h 1794237"/>
              <a:gd name="connsiteX2" fmla="*/ 3364512 w 5276007"/>
              <a:gd name="connsiteY2" fmla="*/ 640851 h 1794237"/>
              <a:gd name="connsiteX3" fmla="*/ 1009470 w 5276007"/>
              <a:gd name="connsiteY3" fmla="*/ 1786002 h 1794237"/>
              <a:gd name="connsiteX4" fmla="*/ 0 w 5276007"/>
              <a:gd name="connsiteY4" fmla="*/ 0 h 1794237"/>
              <a:gd name="connsiteX0" fmla="*/ 379361 w 5655368"/>
              <a:gd name="connsiteY0" fmla="*/ 0 h 1797761"/>
              <a:gd name="connsiteX1" fmla="*/ 5655368 w 5655368"/>
              <a:gd name="connsiteY1" fmla="*/ 0 h 1797761"/>
              <a:gd name="connsiteX2" fmla="*/ 3743873 w 5655368"/>
              <a:gd name="connsiteY2" fmla="*/ 640851 h 1797761"/>
              <a:gd name="connsiteX3" fmla="*/ 1388831 w 5655368"/>
              <a:gd name="connsiteY3" fmla="*/ 1786002 h 1797761"/>
              <a:gd name="connsiteX4" fmla="*/ 407574 w 5655368"/>
              <a:gd name="connsiteY4" fmla="*/ 1162072 h 1797761"/>
              <a:gd name="connsiteX5" fmla="*/ 379361 w 5655368"/>
              <a:gd name="connsiteY5" fmla="*/ 0 h 1797761"/>
              <a:gd name="connsiteX0" fmla="*/ 340061 w 5616068"/>
              <a:gd name="connsiteY0" fmla="*/ 0 h 1797761"/>
              <a:gd name="connsiteX1" fmla="*/ 5616068 w 5616068"/>
              <a:gd name="connsiteY1" fmla="*/ 0 h 1797761"/>
              <a:gd name="connsiteX2" fmla="*/ 3704573 w 5616068"/>
              <a:gd name="connsiteY2" fmla="*/ 640851 h 1797761"/>
              <a:gd name="connsiteX3" fmla="*/ 1349531 w 5616068"/>
              <a:gd name="connsiteY3" fmla="*/ 1786002 h 1797761"/>
              <a:gd name="connsiteX4" fmla="*/ 368274 w 5616068"/>
              <a:gd name="connsiteY4" fmla="*/ 1162072 h 1797761"/>
              <a:gd name="connsiteX5" fmla="*/ 340061 w 5616068"/>
              <a:gd name="connsiteY5" fmla="*/ 0 h 1797761"/>
              <a:gd name="connsiteX0" fmla="*/ 0 w 5276007"/>
              <a:gd name="connsiteY0" fmla="*/ 0 h 1797761"/>
              <a:gd name="connsiteX1" fmla="*/ 5276007 w 5276007"/>
              <a:gd name="connsiteY1" fmla="*/ 0 h 1797761"/>
              <a:gd name="connsiteX2" fmla="*/ 3364512 w 5276007"/>
              <a:gd name="connsiteY2" fmla="*/ 640851 h 1797761"/>
              <a:gd name="connsiteX3" fmla="*/ 1009470 w 5276007"/>
              <a:gd name="connsiteY3" fmla="*/ 1786002 h 1797761"/>
              <a:gd name="connsiteX4" fmla="*/ 28213 w 5276007"/>
              <a:gd name="connsiteY4" fmla="*/ 1162072 h 1797761"/>
              <a:gd name="connsiteX5" fmla="*/ 0 w 5276007"/>
              <a:gd name="connsiteY5" fmla="*/ 0 h 1797761"/>
              <a:gd name="connsiteX0" fmla="*/ 35269 w 5311276"/>
              <a:gd name="connsiteY0" fmla="*/ 0 h 1798359"/>
              <a:gd name="connsiteX1" fmla="*/ 5311276 w 5311276"/>
              <a:gd name="connsiteY1" fmla="*/ 0 h 1798359"/>
              <a:gd name="connsiteX2" fmla="*/ 3399781 w 5311276"/>
              <a:gd name="connsiteY2" fmla="*/ 640851 h 1798359"/>
              <a:gd name="connsiteX3" fmla="*/ 1044739 w 5311276"/>
              <a:gd name="connsiteY3" fmla="*/ 1786002 h 1798359"/>
              <a:gd name="connsiteX4" fmla="*/ 0 w 5311276"/>
              <a:gd name="connsiteY4" fmla="*/ 1171549 h 1798359"/>
              <a:gd name="connsiteX5" fmla="*/ 35269 w 5311276"/>
              <a:gd name="connsiteY5" fmla="*/ 0 h 1798359"/>
              <a:gd name="connsiteX0" fmla="*/ 0 w 5320287"/>
              <a:gd name="connsiteY0" fmla="*/ 0 h 1798359"/>
              <a:gd name="connsiteX1" fmla="*/ 5320287 w 5320287"/>
              <a:gd name="connsiteY1" fmla="*/ 0 h 1798359"/>
              <a:gd name="connsiteX2" fmla="*/ 3408792 w 5320287"/>
              <a:gd name="connsiteY2" fmla="*/ 640851 h 1798359"/>
              <a:gd name="connsiteX3" fmla="*/ 1053750 w 5320287"/>
              <a:gd name="connsiteY3" fmla="*/ 1786002 h 1798359"/>
              <a:gd name="connsiteX4" fmla="*/ 9011 w 5320287"/>
              <a:gd name="connsiteY4" fmla="*/ 1171549 h 1798359"/>
              <a:gd name="connsiteX5" fmla="*/ 0 w 5320287"/>
              <a:gd name="connsiteY5" fmla="*/ 0 h 1798359"/>
              <a:gd name="connsiteX0" fmla="*/ 577 w 5320864"/>
              <a:gd name="connsiteY0" fmla="*/ 0 h 1798359"/>
              <a:gd name="connsiteX1" fmla="*/ 5320864 w 5320864"/>
              <a:gd name="connsiteY1" fmla="*/ 0 h 1798359"/>
              <a:gd name="connsiteX2" fmla="*/ 3409369 w 5320864"/>
              <a:gd name="connsiteY2" fmla="*/ 640851 h 1798359"/>
              <a:gd name="connsiteX3" fmla="*/ 1054327 w 5320864"/>
              <a:gd name="connsiteY3" fmla="*/ 1786002 h 1798359"/>
              <a:gd name="connsiteX4" fmla="*/ 9588 w 5320864"/>
              <a:gd name="connsiteY4" fmla="*/ 1171549 h 1798359"/>
              <a:gd name="connsiteX5" fmla="*/ 577 w 5320864"/>
              <a:gd name="connsiteY5" fmla="*/ 0 h 1798359"/>
              <a:gd name="connsiteX0" fmla="*/ 0 w 5320287"/>
              <a:gd name="connsiteY0" fmla="*/ 0 h 1798359"/>
              <a:gd name="connsiteX1" fmla="*/ 5320287 w 5320287"/>
              <a:gd name="connsiteY1" fmla="*/ 0 h 1798359"/>
              <a:gd name="connsiteX2" fmla="*/ 3408792 w 5320287"/>
              <a:gd name="connsiteY2" fmla="*/ 640851 h 1798359"/>
              <a:gd name="connsiteX3" fmla="*/ 1053750 w 5320287"/>
              <a:gd name="connsiteY3" fmla="*/ 1786002 h 1798359"/>
              <a:gd name="connsiteX4" fmla="*/ 9011 w 5320287"/>
              <a:gd name="connsiteY4" fmla="*/ 1171549 h 1798359"/>
              <a:gd name="connsiteX5" fmla="*/ 0 w 5320287"/>
              <a:gd name="connsiteY5" fmla="*/ 0 h 1798359"/>
              <a:gd name="connsiteX0" fmla="*/ 0 w 5320287"/>
              <a:gd name="connsiteY0" fmla="*/ 0 h 1799010"/>
              <a:gd name="connsiteX1" fmla="*/ 5320287 w 5320287"/>
              <a:gd name="connsiteY1" fmla="*/ 0 h 1799010"/>
              <a:gd name="connsiteX2" fmla="*/ 3408792 w 5320287"/>
              <a:gd name="connsiteY2" fmla="*/ 640851 h 1799010"/>
              <a:gd name="connsiteX3" fmla="*/ 1053750 w 5320287"/>
              <a:gd name="connsiteY3" fmla="*/ 1786002 h 1799010"/>
              <a:gd name="connsiteX4" fmla="*/ 1631 w 5320287"/>
              <a:gd name="connsiteY4" fmla="*/ 1181464 h 1799010"/>
              <a:gd name="connsiteX5" fmla="*/ 0 w 5320287"/>
              <a:gd name="connsiteY5" fmla="*/ 0 h 1799010"/>
              <a:gd name="connsiteX0" fmla="*/ 0 w 5320287"/>
              <a:gd name="connsiteY0" fmla="*/ 0 h 1799141"/>
              <a:gd name="connsiteX1" fmla="*/ 5320287 w 5320287"/>
              <a:gd name="connsiteY1" fmla="*/ 0 h 1799141"/>
              <a:gd name="connsiteX2" fmla="*/ 3408792 w 5320287"/>
              <a:gd name="connsiteY2" fmla="*/ 640851 h 1799141"/>
              <a:gd name="connsiteX3" fmla="*/ 1053750 w 5320287"/>
              <a:gd name="connsiteY3" fmla="*/ 1786002 h 1799141"/>
              <a:gd name="connsiteX4" fmla="*/ 1631 w 5320287"/>
              <a:gd name="connsiteY4" fmla="*/ 1181464 h 1799141"/>
              <a:gd name="connsiteX5" fmla="*/ 0 w 5320287"/>
              <a:gd name="connsiteY5" fmla="*/ 0 h 1799141"/>
              <a:gd name="connsiteX0" fmla="*/ 0 w 5320287"/>
              <a:gd name="connsiteY0" fmla="*/ 0 h 1799141"/>
              <a:gd name="connsiteX1" fmla="*/ 5320287 w 5320287"/>
              <a:gd name="connsiteY1" fmla="*/ 0 h 1799141"/>
              <a:gd name="connsiteX2" fmla="*/ 3408792 w 5320287"/>
              <a:gd name="connsiteY2" fmla="*/ 640851 h 1799141"/>
              <a:gd name="connsiteX3" fmla="*/ 1053750 w 5320287"/>
              <a:gd name="connsiteY3" fmla="*/ 1786002 h 1799141"/>
              <a:gd name="connsiteX4" fmla="*/ 1631 w 5320287"/>
              <a:gd name="connsiteY4" fmla="*/ 1181464 h 1799141"/>
              <a:gd name="connsiteX5" fmla="*/ 0 w 5320287"/>
              <a:gd name="connsiteY5" fmla="*/ 0 h 1799141"/>
              <a:gd name="connsiteX0" fmla="*/ 0 w 5320287"/>
              <a:gd name="connsiteY0" fmla="*/ 0 h 1798546"/>
              <a:gd name="connsiteX1" fmla="*/ 5320287 w 5320287"/>
              <a:gd name="connsiteY1" fmla="*/ 0 h 1798546"/>
              <a:gd name="connsiteX2" fmla="*/ 3028721 w 5320287"/>
              <a:gd name="connsiteY2" fmla="*/ 655724 h 1798546"/>
              <a:gd name="connsiteX3" fmla="*/ 1053750 w 5320287"/>
              <a:gd name="connsiteY3" fmla="*/ 1786002 h 1798546"/>
              <a:gd name="connsiteX4" fmla="*/ 1631 w 5320287"/>
              <a:gd name="connsiteY4" fmla="*/ 1181464 h 1798546"/>
              <a:gd name="connsiteX5" fmla="*/ 0 w 5320287"/>
              <a:gd name="connsiteY5" fmla="*/ 0 h 1798546"/>
              <a:gd name="connsiteX0" fmla="*/ 0 w 5320287"/>
              <a:gd name="connsiteY0" fmla="*/ 0 h 1797575"/>
              <a:gd name="connsiteX1" fmla="*/ 5320287 w 5320287"/>
              <a:gd name="connsiteY1" fmla="*/ 0 h 1797575"/>
              <a:gd name="connsiteX2" fmla="*/ 3047172 w 5320287"/>
              <a:gd name="connsiteY2" fmla="*/ 680513 h 1797575"/>
              <a:gd name="connsiteX3" fmla="*/ 1053750 w 5320287"/>
              <a:gd name="connsiteY3" fmla="*/ 1786002 h 1797575"/>
              <a:gd name="connsiteX4" fmla="*/ 1631 w 5320287"/>
              <a:gd name="connsiteY4" fmla="*/ 1181464 h 1797575"/>
              <a:gd name="connsiteX5" fmla="*/ 0 w 5320287"/>
              <a:gd name="connsiteY5" fmla="*/ 0 h 1797575"/>
              <a:gd name="connsiteX0" fmla="*/ 0 w 5320287"/>
              <a:gd name="connsiteY0" fmla="*/ 0 h 1796630"/>
              <a:gd name="connsiteX1" fmla="*/ 5320287 w 5320287"/>
              <a:gd name="connsiteY1" fmla="*/ 0 h 1796630"/>
              <a:gd name="connsiteX2" fmla="*/ 3065621 w 5320287"/>
              <a:gd name="connsiteY2" fmla="*/ 705302 h 1796630"/>
              <a:gd name="connsiteX3" fmla="*/ 1053750 w 5320287"/>
              <a:gd name="connsiteY3" fmla="*/ 1786002 h 1796630"/>
              <a:gd name="connsiteX4" fmla="*/ 1631 w 5320287"/>
              <a:gd name="connsiteY4" fmla="*/ 1181464 h 1796630"/>
              <a:gd name="connsiteX5" fmla="*/ 0 w 5320287"/>
              <a:gd name="connsiteY5" fmla="*/ 0 h 1796630"/>
              <a:gd name="connsiteX0" fmla="*/ 1399 w 5321686"/>
              <a:gd name="connsiteY0" fmla="*/ 0 h 1796630"/>
              <a:gd name="connsiteX1" fmla="*/ 5321686 w 5321686"/>
              <a:gd name="connsiteY1" fmla="*/ 0 h 1796630"/>
              <a:gd name="connsiteX2" fmla="*/ 3067020 w 5321686"/>
              <a:gd name="connsiteY2" fmla="*/ 705302 h 1796630"/>
              <a:gd name="connsiteX3" fmla="*/ 1055149 w 5321686"/>
              <a:gd name="connsiteY3" fmla="*/ 1786002 h 1796630"/>
              <a:gd name="connsiteX4" fmla="*/ 3030 w 5321686"/>
              <a:gd name="connsiteY4" fmla="*/ 1181464 h 1796630"/>
              <a:gd name="connsiteX5" fmla="*/ 1399 w 5321686"/>
              <a:gd name="connsiteY5" fmla="*/ 0 h 1796630"/>
              <a:gd name="connsiteX0" fmla="*/ 1399 w 5321686"/>
              <a:gd name="connsiteY0" fmla="*/ 0 h 1437098"/>
              <a:gd name="connsiteX1" fmla="*/ 5321686 w 5321686"/>
              <a:gd name="connsiteY1" fmla="*/ 0 h 1437098"/>
              <a:gd name="connsiteX2" fmla="*/ 3067020 w 5321686"/>
              <a:gd name="connsiteY2" fmla="*/ 705302 h 1437098"/>
              <a:gd name="connsiteX3" fmla="*/ 1047642 w 5321686"/>
              <a:gd name="connsiteY3" fmla="*/ 1387591 h 1437098"/>
              <a:gd name="connsiteX4" fmla="*/ 3030 w 5321686"/>
              <a:gd name="connsiteY4" fmla="*/ 1181464 h 1437098"/>
              <a:gd name="connsiteX5" fmla="*/ 1399 w 5321686"/>
              <a:gd name="connsiteY5" fmla="*/ 0 h 1437098"/>
              <a:gd name="connsiteX0" fmla="*/ 1399 w 5321686"/>
              <a:gd name="connsiteY0" fmla="*/ 0 h 1425971"/>
              <a:gd name="connsiteX1" fmla="*/ 5321686 w 5321686"/>
              <a:gd name="connsiteY1" fmla="*/ 0 h 1425971"/>
              <a:gd name="connsiteX2" fmla="*/ 3067020 w 5321686"/>
              <a:gd name="connsiteY2" fmla="*/ 705302 h 1425971"/>
              <a:gd name="connsiteX3" fmla="*/ 1047642 w 5321686"/>
              <a:gd name="connsiteY3" fmla="*/ 1387591 h 1425971"/>
              <a:gd name="connsiteX4" fmla="*/ 3030 w 5321686"/>
              <a:gd name="connsiteY4" fmla="*/ 1181464 h 1425971"/>
              <a:gd name="connsiteX5" fmla="*/ 1399 w 5321686"/>
              <a:gd name="connsiteY5" fmla="*/ 0 h 1425971"/>
              <a:gd name="connsiteX0" fmla="*/ 1399 w 5321686"/>
              <a:gd name="connsiteY0" fmla="*/ 0 h 1463776"/>
              <a:gd name="connsiteX1" fmla="*/ 5321686 w 5321686"/>
              <a:gd name="connsiteY1" fmla="*/ 0 h 1463776"/>
              <a:gd name="connsiteX2" fmla="*/ 3067020 w 5321686"/>
              <a:gd name="connsiteY2" fmla="*/ 705302 h 1463776"/>
              <a:gd name="connsiteX3" fmla="*/ 867469 w 5321686"/>
              <a:gd name="connsiteY3" fmla="*/ 1438023 h 1463776"/>
              <a:gd name="connsiteX4" fmla="*/ 3030 w 5321686"/>
              <a:gd name="connsiteY4" fmla="*/ 1181464 h 1463776"/>
              <a:gd name="connsiteX5" fmla="*/ 1399 w 5321686"/>
              <a:gd name="connsiteY5" fmla="*/ 0 h 1463776"/>
              <a:gd name="connsiteX0" fmla="*/ 1399 w 5321686"/>
              <a:gd name="connsiteY0" fmla="*/ 0 h 1454904"/>
              <a:gd name="connsiteX1" fmla="*/ 5321686 w 5321686"/>
              <a:gd name="connsiteY1" fmla="*/ 0 h 1454904"/>
              <a:gd name="connsiteX2" fmla="*/ 3067020 w 5321686"/>
              <a:gd name="connsiteY2" fmla="*/ 705302 h 1454904"/>
              <a:gd name="connsiteX3" fmla="*/ 867469 w 5321686"/>
              <a:gd name="connsiteY3" fmla="*/ 1438023 h 1454904"/>
              <a:gd name="connsiteX4" fmla="*/ 3030 w 5321686"/>
              <a:gd name="connsiteY4" fmla="*/ 1181464 h 1454904"/>
              <a:gd name="connsiteX5" fmla="*/ 1399 w 5321686"/>
              <a:gd name="connsiteY5" fmla="*/ 0 h 1454904"/>
              <a:gd name="connsiteX0" fmla="*/ 1399 w 5321686"/>
              <a:gd name="connsiteY0" fmla="*/ 0 h 1484262"/>
              <a:gd name="connsiteX1" fmla="*/ 5321686 w 5321686"/>
              <a:gd name="connsiteY1" fmla="*/ 0 h 1484262"/>
              <a:gd name="connsiteX2" fmla="*/ 2793008 w 5321686"/>
              <a:gd name="connsiteY2" fmla="*/ 427927 h 1484262"/>
              <a:gd name="connsiteX3" fmla="*/ 867469 w 5321686"/>
              <a:gd name="connsiteY3" fmla="*/ 1438023 h 1484262"/>
              <a:gd name="connsiteX4" fmla="*/ 3030 w 5321686"/>
              <a:gd name="connsiteY4" fmla="*/ 1181464 h 1484262"/>
              <a:gd name="connsiteX5" fmla="*/ 1399 w 5321686"/>
              <a:gd name="connsiteY5" fmla="*/ 0 h 1484262"/>
              <a:gd name="connsiteX0" fmla="*/ 1399 w 5321686"/>
              <a:gd name="connsiteY0" fmla="*/ 0 h 1476470"/>
              <a:gd name="connsiteX1" fmla="*/ 5321686 w 5321686"/>
              <a:gd name="connsiteY1" fmla="*/ 0 h 1476470"/>
              <a:gd name="connsiteX2" fmla="*/ 2853066 w 5321686"/>
              <a:gd name="connsiteY2" fmla="*/ 538877 h 1476470"/>
              <a:gd name="connsiteX3" fmla="*/ 867469 w 5321686"/>
              <a:gd name="connsiteY3" fmla="*/ 1438023 h 1476470"/>
              <a:gd name="connsiteX4" fmla="*/ 3030 w 5321686"/>
              <a:gd name="connsiteY4" fmla="*/ 1181464 h 1476470"/>
              <a:gd name="connsiteX5" fmla="*/ 1399 w 5321686"/>
              <a:gd name="connsiteY5" fmla="*/ 0 h 1476470"/>
              <a:gd name="connsiteX0" fmla="*/ 1399 w 5321686"/>
              <a:gd name="connsiteY0" fmla="*/ 0 h 1476470"/>
              <a:gd name="connsiteX1" fmla="*/ 5321686 w 5321686"/>
              <a:gd name="connsiteY1" fmla="*/ 0 h 1476470"/>
              <a:gd name="connsiteX2" fmla="*/ 2853066 w 5321686"/>
              <a:gd name="connsiteY2" fmla="*/ 538877 h 1476470"/>
              <a:gd name="connsiteX3" fmla="*/ 867469 w 5321686"/>
              <a:gd name="connsiteY3" fmla="*/ 1438023 h 1476470"/>
              <a:gd name="connsiteX4" fmla="*/ 3030 w 5321686"/>
              <a:gd name="connsiteY4" fmla="*/ 1181464 h 1476470"/>
              <a:gd name="connsiteX5" fmla="*/ 1399 w 5321686"/>
              <a:gd name="connsiteY5" fmla="*/ 0 h 1476470"/>
              <a:gd name="connsiteX0" fmla="*/ 1399 w 5321686"/>
              <a:gd name="connsiteY0" fmla="*/ 0 h 1448079"/>
              <a:gd name="connsiteX1" fmla="*/ 5321686 w 5321686"/>
              <a:gd name="connsiteY1" fmla="*/ 0 h 1448079"/>
              <a:gd name="connsiteX2" fmla="*/ 2853066 w 5321686"/>
              <a:gd name="connsiteY2" fmla="*/ 538877 h 1448079"/>
              <a:gd name="connsiteX3" fmla="*/ 867469 w 5321686"/>
              <a:gd name="connsiteY3" fmla="*/ 1438023 h 1448079"/>
              <a:gd name="connsiteX4" fmla="*/ 3030 w 5321686"/>
              <a:gd name="connsiteY4" fmla="*/ 1181464 h 1448079"/>
              <a:gd name="connsiteX5" fmla="*/ 1399 w 5321686"/>
              <a:gd name="connsiteY5" fmla="*/ 0 h 1448079"/>
              <a:gd name="connsiteX0" fmla="*/ 1399 w 5321686"/>
              <a:gd name="connsiteY0" fmla="*/ 0 h 1442457"/>
              <a:gd name="connsiteX1" fmla="*/ 5321686 w 5321686"/>
              <a:gd name="connsiteY1" fmla="*/ 0 h 1442457"/>
              <a:gd name="connsiteX2" fmla="*/ 2853066 w 5321686"/>
              <a:gd name="connsiteY2" fmla="*/ 538877 h 1442457"/>
              <a:gd name="connsiteX3" fmla="*/ 867469 w 5321686"/>
              <a:gd name="connsiteY3" fmla="*/ 1438023 h 1442457"/>
              <a:gd name="connsiteX4" fmla="*/ 3030 w 5321686"/>
              <a:gd name="connsiteY4" fmla="*/ 1181464 h 1442457"/>
              <a:gd name="connsiteX5" fmla="*/ 1399 w 5321686"/>
              <a:gd name="connsiteY5" fmla="*/ 0 h 1442457"/>
              <a:gd name="connsiteX0" fmla="*/ 1399 w 5321686"/>
              <a:gd name="connsiteY0" fmla="*/ 0 h 1439550"/>
              <a:gd name="connsiteX1" fmla="*/ 5321686 w 5321686"/>
              <a:gd name="connsiteY1" fmla="*/ 0 h 1439550"/>
              <a:gd name="connsiteX2" fmla="*/ 2853066 w 5321686"/>
              <a:gd name="connsiteY2" fmla="*/ 538877 h 1439550"/>
              <a:gd name="connsiteX3" fmla="*/ 867469 w 5321686"/>
              <a:gd name="connsiteY3" fmla="*/ 1438023 h 1439550"/>
              <a:gd name="connsiteX4" fmla="*/ 3030 w 5321686"/>
              <a:gd name="connsiteY4" fmla="*/ 1181464 h 1439550"/>
              <a:gd name="connsiteX5" fmla="*/ 1399 w 5321686"/>
              <a:gd name="connsiteY5" fmla="*/ 0 h 1439550"/>
              <a:gd name="connsiteX0" fmla="*/ 1399 w 5321686"/>
              <a:gd name="connsiteY0" fmla="*/ 0 h 1415635"/>
              <a:gd name="connsiteX1" fmla="*/ 5321686 w 5321686"/>
              <a:gd name="connsiteY1" fmla="*/ 0 h 1415635"/>
              <a:gd name="connsiteX2" fmla="*/ 2853066 w 5321686"/>
              <a:gd name="connsiteY2" fmla="*/ 538877 h 1415635"/>
              <a:gd name="connsiteX3" fmla="*/ 1329780 w 5321686"/>
              <a:gd name="connsiteY3" fmla="*/ 1413890 h 1415635"/>
              <a:gd name="connsiteX4" fmla="*/ 3030 w 5321686"/>
              <a:gd name="connsiteY4" fmla="*/ 1181464 h 1415635"/>
              <a:gd name="connsiteX5" fmla="*/ 1399 w 5321686"/>
              <a:gd name="connsiteY5" fmla="*/ 0 h 1415635"/>
              <a:gd name="connsiteX0" fmla="*/ 33660 w 5353947"/>
              <a:gd name="connsiteY0" fmla="*/ 0 h 1422846"/>
              <a:gd name="connsiteX1" fmla="*/ 5353947 w 5353947"/>
              <a:gd name="connsiteY1" fmla="*/ 0 h 1422846"/>
              <a:gd name="connsiteX2" fmla="*/ 2885327 w 5353947"/>
              <a:gd name="connsiteY2" fmla="*/ 538877 h 1422846"/>
              <a:gd name="connsiteX3" fmla="*/ 1362041 w 5353947"/>
              <a:gd name="connsiteY3" fmla="*/ 1413890 h 1422846"/>
              <a:gd name="connsiteX4" fmla="*/ 1298 w 5353947"/>
              <a:gd name="connsiteY4" fmla="*/ 982363 h 1422846"/>
              <a:gd name="connsiteX5" fmla="*/ 33660 w 5353947"/>
              <a:gd name="connsiteY5" fmla="*/ 0 h 1422846"/>
              <a:gd name="connsiteX0" fmla="*/ 7552 w 5327839"/>
              <a:gd name="connsiteY0" fmla="*/ 0 h 1422846"/>
              <a:gd name="connsiteX1" fmla="*/ 5327839 w 5327839"/>
              <a:gd name="connsiteY1" fmla="*/ 0 h 1422846"/>
              <a:gd name="connsiteX2" fmla="*/ 2859219 w 5327839"/>
              <a:gd name="connsiteY2" fmla="*/ 538877 h 1422846"/>
              <a:gd name="connsiteX3" fmla="*/ 1335933 w 5327839"/>
              <a:gd name="connsiteY3" fmla="*/ 1413890 h 1422846"/>
              <a:gd name="connsiteX4" fmla="*/ 2385 w 5327839"/>
              <a:gd name="connsiteY4" fmla="*/ 982363 h 1422846"/>
              <a:gd name="connsiteX5" fmla="*/ 7552 w 5327839"/>
              <a:gd name="connsiteY5" fmla="*/ 0 h 1422846"/>
              <a:gd name="connsiteX0" fmla="*/ 10434 w 5330721"/>
              <a:gd name="connsiteY0" fmla="*/ 0 h 1422846"/>
              <a:gd name="connsiteX1" fmla="*/ 5330721 w 5330721"/>
              <a:gd name="connsiteY1" fmla="*/ 0 h 1422846"/>
              <a:gd name="connsiteX2" fmla="*/ 2862101 w 5330721"/>
              <a:gd name="connsiteY2" fmla="*/ 538877 h 1422846"/>
              <a:gd name="connsiteX3" fmla="*/ 1338815 w 5330721"/>
              <a:gd name="connsiteY3" fmla="*/ 1413890 h 1422846"/>
              <a:gd name="connsiteX4" fmla="*/ 5267 w 5330721"/>
              <a:gd name="connsiteY4" fmla="*/ 982363 h 1422846"/>
              <a:gd name="connsiteX5" fmla="*/ 10434 w 5330721"/>
              <a:gd name="connsiteY5" fmla="*/ 0 h 1422846"/>
              <a:gd name="connsiteX0" fmla="*/ 10434 w 5330721"/>
              <a:gd name="connsiteY0" fmla="*/ 0 h 1413897"/>
              <a:gd name="connsiteX1" fmla="*/ 5330721 w 5330721"/>
              <a:gd name="connsiteY1" fmla="*/ 0 h 1413897"/>
              <a:gd name="connsiteX2" fmla="*/ 2862101 w 5330721"/>
              <a:gd name="connsiteY2" fmla="*/ 538877 h 1413897"/>
              <a:gd name="connsiteX3" fmla="*/ 1338815 w 5330721"/>
              <a:gd name="connsiteY3" fmla="*/ 1413890 h 1413897"/>
              <a:gd name="connsiteX4" fmla="*/ 5267 w 5330721"/>
              <a:gd name="connsiteY4" fmla="*/ 982363 h 1413897"/>
              <a:gd name="connsiteX5" fmla="*/ 10434 w 5330721"/>
              <a:gd name="connsiteY5" fmla="*/ 0 h 1413897"/>
              <a:gd name="connsiteX0" fmla="*/ 10434 w 5330721"/>
              <a:gd name="connsiteY0" fmla="*/ 0 h 1298596"/>
              <a:gd name="connsiteX1" fmla="*/ 5330721 w 5330721"/>
              <a:gd name="connsiteY1" fmla="*/ 0 h 1298596"/>
              <a:gd name="connsiteX2" fmla="*/ 2862101 w 5330721"/>
              <a:gd name="connsiteY2" fmla="*/ 538877 h 1298596"/>
              <a:gd name="connsiteX3" fmla="*/ 1330695 w 5330721"/>
              <a:gd name="connsiteY3" fmla="*/ 1298585 h 1298596"/>
              <a:gd name="connsiteX4" fmla="*/ 5267 w 5330721"/>
              <a:gd name="connsiteY4" fmla="*/ 982363 h 1298596"/>
              <a:gd name="connsiteX5" fmla="*/ 10434 w 5330721"/>
              <a:gd name="connsiteY5" fmla="*/ 0 h 1298596"/>
              <a:gd name="connsiteX0" fmla="*/ 10434 w 5330721"/>
              <a:gd name="connsiteY0" fmla="*/ 0 h 1306918"/>
              <a:gd name="connsiteX1" fmla="*/ 5330721 w 5330721"/>
              <a:gd name="connsiteY1" fmla="*/ 0 h 1306918"/>
              <a:gd name="connsiteX2" fmla="*/ 2951428 w 5330721"/>
              <a:gd name="connsiteY2" fmla="*/ 625356 h 1306918"/>
              <a:gd name="connsiteX3" fmla="*/ 1330695 w 5330721"/>
              <a:gd name="connsiteY3" fmla="*/ 1298585 h 1306918"/>
              <a:gd name="connsiteX4" fmla="*/ 5267 w 5330721"/>
              <a:gd name="connsiteY4" fmla="*/ 982363 h 1306918"/>
              <a:gd name="connsiteX5" fmla="*/ 10434 w 5330721"/>
              <a:gd name="connsiteY5" fmla="*/ 0 h 1306918"/>
              <a:gd name="connsiteX0" fmla="*/ 10434 w 5330721"/>
              <a:gd name="connsiteY0" fmla="*/ 0 h 1304511"/>
              <a:gd name="connsiteX1" fmla="*/ 5330721 w 5330721"/>
              <a:gd name="connsiteY1" fmla="*/ 0 h 1304511"/>
              <a:gd name="connsiteX2" fmla="*/ 3008273 w 5330721"/>
              <a:gd name="connsiteY2" fmla="*/ 690215 h 1304511"/>
              <a:gd name="connsiteX3" fmla="*/ 1330695 w 5330721"/>
              <a:gd name="connsiteY3" fmla="*/ 1298585 h 1304511"/>
              <a:gd name="connsiteX4" fmla="*/ 5267 w 5330721"/>
              <a:gd name="connsiteY4" fmla="*/ 982363 h 1304511"/>
              <a:gd name="connsiteX5" fmla="*/ 10434 w 5330721"/>
              <a:gd name="connsiteY5" fmla="*/ 0 h 1304511"/>
              <a:gd name="connsiteX0" fmla="*/ 10434 w 4437448"/>
              <a:gd name="connsiteY0" fmla="*/ 21620 h 1326131"/>
              <a:gd name="connsiteX1" fmla="*/ 4437448 w 4437448"/>
              <a:gd name="connsiteY1" fmla="*/ 0 h 1326131"/>
              <a:gd name="connsiteX2" fmla="*/ 3008273 w 4437448"/>
              <a:gd name="connsiteY2" fmla="*/ 711835 h 1326131"/>
              <a:gd name="connsiteX3" fmla="*/ 1330695 w 4437448"/>
              <a:gd name="connsiteY3" fmla="*/ 1320205 h 1326131"/>
              <a:gd name="connsiteX4" fmla="*/ 5267 w 4437448"/>
              <a:gd name="connsiteY4" fmla="*/ 1003983 h 1326131"/>
              <a:gd name="connsiteX5" fmla="*/ 10434 w 4437448"/>
              <a:gd name="connsiteY5" fmla="*/ 21620 h 1326131"/>
              <a:gd name="connsiteX0" fmla="*/ 10434 w 4437448"/>
              <a:gd name="connsiteY0" fmla="*/ 21620 h 1327434"/>
              <a:gd name="connsiteX1" fmla="*/ 4437448 w 4437448"/>
              <a:gd name="connsiteY1" fmla="*/ 0 h 1327434"/>
              <a:gd name="connsiteX2" fmla="*/ 2967670 w 4437448"/>
              <a:gd name="connsiteY2" fmla="*/ 675802 h 1327434"/>
              <a:gd name="connsiteX3" fmla="*/ 1330695 w 4437448"/>
              <a:gd name="connsiteY3" fmla="*/ 1320205 h 1327434"/>
              <a:gd name="connsiteX4" fmla="*/ 5267 w 4437448"/>
              <a:gd name="connsiteY4" fmla="*/ 1003983 h 1327434"/>
              <a:gd name="connsiteX5" fmla="*/ 10434 w 4437448"/>
              <a:gd name="connsiteY5" fmla="*/ 21620 h 1327434"/>
              <a:gd name="connsiteX0" fmla="*/ 10434 w 4437448"/>
              <a:gd name="connsiteY0" fmla="*/ 21620 h 1327434"/>
              <a:gd name="connsiteX1" fmla="*/ 4437448 w 4437448"/>
              <a:gd name="connsiteY1" fmla="*/ 0 h 1327434"/>
              <a:gd name="connsiteX2" fmla="*/ 2967670 w 4437448"/>
              <a:gd name="connsiteY2" fmla="*/ 675802 h 1327434"/>
              <a:gd name="connsiteX3" fmla="*/ 1330695 w 4437448"/>
              <a:gd name="connsiteY3" fmla="*/ 1320205 h 1327434"/>
              <a:gd name="connsiteX4" fmla="*/ 5267 w 4437448"/>
              <a:gd name="connsiteY4" fmla="*/ 1003983 h 1327434"/>
              <a:gd name="connsiteX5" fmla="*/ 10434 w 4437448"/>
              <a:gd name="connsiteY5" fmla="*/ 21620 h 1327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7448" h="1327434">
                <a:moveTo>
                  <a:pt x="10434" y="21620"/>
                </a:moveTo>
                <a:lnTo>
                  <a:pt x="4437448" y="0"/>
                </a:lnTo>
                <a:cubicBezTo>
                  <a:pt x="4032508" y="100049"/>
                  <a:pt x="3756348" y="292347"/>
                  <a:pt x="2967670" y="675802"/>
                </a:cubicBezTo>
                <a:cubicBezTo>
                  <a:pt x="2178992" y="1059257"/>
                  <a:pt x="1824429" y="1265508"/>
                  <a:pt x="1330695" y="1320205"/>
                </a:cubicBezTo>
                <a:cubicBezTo>
                  <a:pt x="836961" y="1374902"/>
                  <a:pt x="180238" y="1104502"/>
                  <a:pt x="5267" y="1003983"/>
                </a:cubicBezTo>
                <a:cubicBezTo>
                  <a:pt x="-4955" y="602073"/>
                  <a:pt x="1305" y="499485"/>
                  <a:pt x="10434" y="216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" name="矩形 3">
            <a:extLst>
              <a:ext uri="{FF2B5EF4-FFF2-40B4-BE49-F238E27FC236}">
                <a16:creationId xmlns:a16="http://schemas.microsoft.com/office/drawing/2014/main" id="{46EB7266-8579-42B1-B52F-3C5F21BC72A0}"/>
              </a:ext>
            </a:extLst>
          </p:cNvPr>
          <p:cNvSpPr/>
          <p:nvPr/>
        </p:nvSpPr>
        <p:spPr>
          <a:xfrm>
            <a:off x="-29780" y="-16106"/>
            <a:ext cx="12221780" cy="4390401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  <a:gd name="connsiteX0" fmla="*/ 0 w 5276007"/>
              <a:gd name="connsiteY0" fmla="*/ 0 h 1738636"/>
              <a:gd name="connsiteX1" fmla="*/ 5276007 w 5276007"/>
              <a:gd name="connsiteY1" fmla="*/ 0 h 1738636"/>
              <a:gd name="connsiteX2" fmla="*/ 543941 w 5276007"/>
              <a:gd name="connsiteY2" fmla="*/ 1738619 h 1738636"/>
              <a:gd name="connsiteX3" fmla="*/ 0 w 5276007"/>
              <a:gd name="connsiteY3" fmla="*/ 0 h 1738636"/>
              <a:gd name="connsiteX0" fmla="*/ 0 w 5395119"/>
              <a:gd name="connsiteY0" fmla="*/ 0 h 1747245"/>
              <a:gd name="connsiteX1" fmla="*/ 5276007 w 5395119"/>
              <a:gd name="connsiteY1" fmla="*/ 0 h 1747245"/>
              <a:gd name="connsiteX2" fmla="*/ 3364512 w 5395119"/>
              <a:gd name="connsiteY2" fmla="*/ 640851 h 1747245"/>
              <a:gd name="connsiteX3" fmla="*/ 543941 w 5395119"/>
              <a:gd name="connsiteY3" fmla="*/ 1738619 h 1747245"/>
              <a:gd name="connsiteX4" fmla="*/ 0 w 5395119"/>
              <a:gd name="connsiteY4" fmla="*/ 0 h 1747245"/>
              <a:gd name="connsiteX0" fmla="*/ 0 w 5276007"/>
              <a:gd name="connsiteY0" fmla="*/ 0 h 1747245"/>
              <a:gd name="connsiteX1" fmla="*/ 5276007 w 5276007"/>
              <a:gd name="connsiteY1" fmla="*/ 0 h 1747245"/>
              <a:gd name="connsiteX2" fmla="*/ 3364512 w 5276007"/>
              <a:gd name="connsiteY2" fmla="*/ 640851 h 1747245"/>
              <a:gd name="connsiteX3" fmla="*/ 543941 w 5276007"/>
              <a:gd name="connsiteY3" fmla="*/ 1738619 h 1747245"/>
              <a:gd name="connsiteX4" fmla="*/ 0 w 5276007"/>
              <a:gd name="connsiteY4" fmla="*/ 0 h 1747245"/>
              <a:gd name="connsiteX0" fmla="*/ 0 w 5276007"/>
              <a:gd name="connsiteY0" fmla="*/ 0 h 1794237"/>
              <a:gd name="connsiteX1" fmla="*/ 5276007 w 5276007"/>
              <a:gd name="connsiteY1" fmla="*/ 0 h 1794237"/>
              <a:gd name="connsiteX2" fmla="*/ 3364512 w 5276007"/>
              <a:gd name="connsiteY2" fmla="*/ 640851 h 1794237"/>
              <a:gd name="connsiteX3" fmla="*/ 1009470 w 5276007"/>
              <a:gd name="connsiteY3" fmla="*/ 1786002 h 1794237"/>
              <a:gd name="connsiteX4" fmla="*/ 0 w 5276007"/>
              <a:gd name="connsiteY4" fmla="*/ 0 h 1794237"/>
              <a:gd name="connsiteX0" fmla="*/ 379361 w 5655368"/>
              <a:gd name="connsiteY0" fmla="*/ 0 h 1797761"/>
              <a:gd name="connsiteX1" fmla="*/ 5655368 w 5655368"/>
              <a:gd name="connsiteY1" fmla="*/ 0 h 1797761"/>
              <a:gd name="connsiteX2" fmla="*/ 3743873 w 5655368"/>
              <a:gd name="connsiteY2" fmla="*/ 640851 h 1797761"/>
              <a:gd name="connsiteX3" fmla="*/ 1388831 w 5655368"/>
              <a:gd name="connsiteY3" fmla="*/ 1786002 h 1797761"/>
              <a:gd name="connsiteX4" fmla="*/ 407574 w 5655368"/>
              <a:gd name="connsiteY4" fmla="*/ 1162072 h 1797761"/>
              <a:gd name="connsiteX5" fmla="*/ 379361 w 5655368"/>
              <a:gd name="connsiteY5" fmla="*/ 0 h 1797761"/>
              <a:gd name="connsiteX0" fmla="*/ 340061 w 5616068"/>
              <a:gd name="connsiteY0" fmla="*/ 0 h 1797761"/>
              <a:gd name="connsiteX1" fmla="*/ 5616068 w 5616068"/>
              <a:gd name="connsiteY1" fmla="*/ 0 h 1797761"/>
              <a:gd name="connsiteX2" fmla="*/ 3704573 w 5616068"/>
              <a:gd name="connsiteY2" fmla="*/ 640851 h 1797761"/>
              <a:gd name="connsiteX3" fmla="*/ 1349531 w 5616068"/>
              <a:gd name="connsiteY3" fmla="*/ 1786002 h 1797761"/>
              <a:gd name="connsiteX4" fmla="*/ 368274 w 5616068"/>
              <a:gd name="connsiteY4" fmla="*/ 1162072 h 1797761"/>
              <a:gd name="connsiteX5" fmla="*/ 340061 w 5616068"/>
              <a:gd name="connsiteY5" fmla="*/ 0 h 1797761"/>
              <a:gd name="connsiteX0" fmla="*/ 0 w 5276007"/>
              <a:gd name="connsiteY0" fmla="*/ 0 h 1797761"/>
              <a:gd name="connsiteX1" fmla="*/ 5276007 w 5276007"/>
              <a:gd name="connsiteY1" fmla="*/ 0 h 1797761"/>
              <a:gd name="connsiteX2" fmla="*/ 3364512 w 5276007"/>
              <a:gd name="connsiteY2" fmla="*/ 640851 h 1797761"/>
              <a:gd name="connsiteX3" fmla="*/ 1009470 w 5276007"/>
              <a:gd name="connsiteY3" fmla="*/ 1786002 h 1797761"/>
              <a:gd name="connsiteX4" fmla="*/ 28213 w 5276007"/>
              <a:gd name="connsiteY4" fmla="*/ 1162072 h 1797761"/>
              <a:gd name="connsiteX5" fmla="*/ 0 w 5276007"/>
              <a:gd name="connsiteY5" fmla="*/ 0 h 1797761"/>
              <a:gd name="connsiteX0" fmla="*/ 35269 w 5311276"/>
              <a:gd name="connsiteY0" fmla="*/ 0 h 1798359"/>
              <a:gd name="connsiteX1" fmla="*/ 5311276 w 5311276"/>
              <a:gd name="connsiteY1" fmla="*/ 0 h 1798359"/>
              <a:gd name="connsiteX2" fmla="*/ 3399781 w 5311276"/>
              <a:gd name="connsiteY2" fmla="*/ 640851 h 1798359"/>
              <a:gd name="connsiteX3" fmla="*/ 1044739 w 5311276"/>
              <a:gd name="connsiteY3" fmla="*/ 1786002 h 1798359"/>
              <a:gd name="connsiteX4" fmla="*/ 0 w 5311276"/>
              <a:gd name="connsiteY4" fmla="*/ 1171549 h 1798359"/>
              <a:gd name="connsiteX5" fmla="*/ 35269 w 5311276"/>
              <a:gd name="connsiteY5" fmla="*/ 0 h 1798359"/>
              <a:gd name="connsiteX0" fmla="*/ 0 w 5320287"/>
              <a:gd name="connsiteY0" fmla="*/ 0 h 1798359"/>
              <a:gd name="connsiteX1" fmla="*/ 5320287 w 5320287"/>
              <a:gd name="connsiteY1" fmla="*/ 0 h 1798359"/>
              <a:gd name="connsiteX2" fmla="*/ 3408792 w 5320287"/>
              <a:gd name="connsiteY2" fmla="*/ 640851 h 1798359"/>
              <a:gd name="connsiteX3" fmla="*/ 1053750 w 5320287"/>
              <a:gd name="connsiteY3" fmla="*/ 1786002 h 1798359"/>
              <a:gd name="connsiteX4" fmla="*/ 9011 w 5320287"/>
              <a:gd name="connsiteY4" fmla="*/ 1171549 h 1798359"/>
              <a:gd name="connsiteX5" fmla="*/ 0 w 5320287"/>
              <a:gd name="connsiteY5" fmla="*/ 0 h 1798359"/>
              <a:gd name="connsiteX0" fmla="*/ 577 w 5320864"/>
              <a:gd name="connsiteY0" fmla="*/ 0 h 1798359"/>
              <a:gd name="connsiteX1" fmla="*/ 5320864 w 5320864"/>
              <a:gd name="connsiteY1" fmla="*/ 0 h 1798359"/>
              <a:gd name="connsiteX2" fmla="*/ 3409369 w 5320864"/>
              <a:gd name="connsiteY2" fmla="*/ 640851 h 1798359"/>
              <a:gd name="connsiteX3" fmla="*/ 1054327 w 5320864"/>
              <a:gd name="connsiteY3" fmla="*/ 1786002 h 1798359"/>
              <a:gd name="connsiteX4" fmla="*/ 9588 w 5320864"/>
              <a:gd name="connsiteY4" fmla="*/ 1171549 h 1798359"/>
              <a:gd name="connsiteX5" fmla="*/ 577 w 5320864"/>
              <a:gd name="connsiteY5" fmla="*/ 0 h 1798359"/>
              <a:gd name="connsiteX0" fmla="*/ 0 w 5320287"/>
              <a:gd name="connsiteY0" fmla="*/ 0 h 1798359"/>
              <a:gd name="connsiteX1" fmla="*/ 5320287 w 5320287"/>
              <a:gd name="connsiteY1" fmla="*/ 0 h 1798359"/>
              <a:gd name="connsiteX2" fmla="*/ 3408792 w 5320287"/>
              <a:gd name="connsiteY2" fmla="*/ 640851 h 1798359"/>
              <a:gd name="connsiteX3" fmla="*/ 1053750 w 5320287"/>
              <a:gd name="connsiteY3" fmla="*/ 1786002 h 1798359"/>
              <a:gd name="connsiteX4" fmla="*/ 9011 w 5320287"/>
              <a:gd name="connsiteY4" fmla="*/ 1171549 h 1798359"/>
              <a:gd name="connsiteX5" fmla="*/ 0 w 5320287"/>
              <a:gd name="connsiteY5" fmla="*/ 0 h 1798359"/>
              <a:gd name="connsiteX0" fmla="*/ 0 w 5320287"/>
              <a:gd name="connsiteY0" fmla="*/ 0 h 1799010"/>
              <a:gd name="connsiteX1" fmla="*/ 5320287 w 5320287"/>
              <a:gd name="connsiteY1" fmla="*/ 0 h 1799010"/>
              <a:gd name="connsiteX2" fmla="*/ 3408792 w 5320287"/>
              <a:gd name="connsiteY2" fmla="*/ 640851 h 1799010"/>
              <a:gd name="connsiteX3" fmla="*/ 1053750 w 5320287"/>
              <a:gd name="connsiteY3" fmla="*/ 1786002 h 1799010"/>
              <a:gd name="connsiteX4" fmla="*/ 1631 w 5320287"/>
              <a:gd name="connsiteY4" fmla="*/ 1181464 h 1799010"/>
              <a:gd name="connsiteX5" fmla="*/ 0 w 5320287"/>
              <a:gd name="connsiteY5" fmla="*/ 0 h 1799010"/>
              <a:gd name="connsiteX0" fmla="*/ 0 w 5320287"/>
              <a:gd name="connsiteY0" fmla="*/ 0 h 1799141"/>
              <a:gd name="connsiteX1" fmla="*/ 5320287 w 5320287"/>
              <a:gd name="connsiteY1" fmla="*/ 0 h 1799141"/>
              <a:gd name="connsiteX2" fmla="*/ 3408792 w 5320287"/>
              <a:gd name="connsiteY2" fmla="*/ 640851 h 1799141"/>
              <a:gd name="connsiteX3" fmla="*/ 1053750 w 5320287"/>
              <a:gd name="connsiteY3" fmla="*/ 1786002 h 1799141"/>
              <a:gd name="connsiteX4" fmla="*/ 1631 w 5320287"/>
              <a:gd name="connsiteY4" fmla="*/ 1181464 h 1799141"/>
              <a:gd name="connsiteX5" fmla="*/ 0 w 5320287"/>
              <a:gd name="connsiteY5" fmla="*/ 0 h 1799141"/>
              <a:gd name="connsiteX0" fmla="*/ 0 w 5320287"/>
              <a:gd name="connsiteY0" fmla="*/ 0 h 1799141"/>
              <a:gd name="connsiteX1" fmla="*/ 5320287 w 5320287"/>
              <a:gd name="connsiteY1" fmla="*/ 0 h 1799141"/>
              <a:gd name="connsiteX2" fmla="*/ 3408792 w 5320287"/>
              <a:gd name="connsiteY2" fmla="*/ 640851 h 1799141"/>
              <a:gd name="connsiteX3" fmla="*/ 1053750 w 5320287"/>
              <a:gd name="connsiteY3" fmla="*/ 1786002 h 1799141"/>
              <a:gd name="connsiteX4" fmla="*/ 1631 w 5320287"/>
              <a:gd name="connsiteY4" fmla="*/ 1181464 h 1799141"/>
              <a:gd name="connsiteX5" fmla="*/ 0 w 5320287"/>
              <a:gd name="connsiteY5" fmla="*/ 0 h 1799141"/>
              <a:gd name="connsiteX0" fmla="*/ 0 w 5320287"/>
              <a:gd name="connsiteY0" fmla="*/ 0 h 1798546"/>
              <a:gd name="connsiteX1" fmla="*/ 5320287 w 5320287"/>
              <a:gd name="connsiteY1" fmla="*/ 0 h 1798546"/>
              <a:gd name="connsiteX2" fmla="*/ 3028721 w 5320287"/>
              <a:gd name="connsiteY2" fmla="*/ 655724 h 1798546"/>
              <a:gd name="connsiteX3" fmla="*/ 1053750 w 5320287"/>
              <a:gd name="connsiteY3" fmla="*/ 1786002 h 1798546"/>
              <a:gd name="connsiteX4" fmla="*/ 1631 w 5320287"/>
              <a:gd name="connsiteY4" fmla="*/ 1181464 h 1798546"/>
              <a:gd name="connsiteX5" fmla="*/ 0 w 5320287"/>
              <a:gd name="connsiteY5" fmla="*/ 0 h 1798546"/>
              <a:gd name="connsiteX0" fmla="*/ 0 w 5320287"/>
              <a:gd name="connsiteY0" fmla="*/ 0 h 1797575"/>
              <a:gd name="connsiteX1" fmla="*/ 5320287 w 5320287"/>
              <a:gd name="connsiteY1" fmla="*/ 0 h 1797575"/>
              <a:gd name="connsiteX2" fmla="*/ 3047172 w 5320287"/>
              <a:gd name="connsiteY2" fmla="*/ 680513 h 1797575"/>
              <a:gd name="connsiteX3" fmla="*/ 1053750 w 5320287"/>
              <a:gd name="connsiteY3" fmla="*/ 1786002 h 1797575"/>
              <a:gd name="connsiteX4" fmla="*/ 1631 w 5320287"/>
              <a:gd name="connsiteY4" fmla="*/ 1181464 h 1797575"/>
              <a:gd name="connsiteX5" fmla="*/ 0 w 5320287"/>
              <a:gd name="connsiteY5" fmla="*/ 0 h 1797575"/>
              <a:gd name="connsiteX0" fmla="*/ 0 w 5320287"/>
              <a:gd name="connsiteY0" fmla="*/ 0 h 1796630"/>
              <a:gd name="connsiteX1" fmla="*/ 5320287 w 5320287"/>
              <a:gd name="connsiteY1" fmla="*/ 0 h 1796630"/>
              <a:gd name="connsiteX2" fmla="*/ 3065621 w 5320287"/>
              <a:gd name="connsiteY2" fmla="*/ 705302 h 1796630"/>
              <a:gd name="connsiteX3" fmla="*/ 1053750 w 5320287"/>
              <a:gd name="connsiteY3" fmla="*/ 1786002 h 1796630"/>
              <a:gd name="connsiteX4" fmla="*/ 1631 w 5320287"/>
              <a:gd name="connsiteY4" fmla="*/ 1181464 h 1796630"/>
              <a:gd name="connsiteX5" fmla="*/ 0 w 5320287"/>
              <a:gd name="connsiteY5" fmla="*/ 0 h 1796630"/>
              <a:gd name="connsiteX0" fmla="*/ 1399 w 5321686"/>
              <a:gd name="connsiteY0" fmla="*/ 0 h 1796630"/>
              <a:gd name="connsiteX1" fmla="*/ 5321686 w 5321686"/>
              <a:gd name="connsiteY1" fmla="*/ 0 h 1796630"/>
              <a:gd name="connsiteX2" fmla="*/ 3067020 w 5321686"/>
              <a:gd name="connsiteY2" fmla="*/ 705302 h 1796630"/>
              <a:gd name="connsiteX3" fmla="*/ 1055149 w 5321686"/>
              <a:gd name="connsiteY3" fmla="*/ 1786002 h 1796630"/>
              <a:gd name="connsiteX4" fmla="*/ 3030 w 5321686"/>
              <a:gd name="connsiteY4" fmla="*/ 1181464 h 1796630"/>
              <a:gd name="connsiteX5" fmla="*/ 1399 w 5321686"/>
              <a:gd name="connsiteY5" fmla="*/ 0 h 1796630"/>
              <a:gd name="connsiteX0" fmla="*/ 1399 w 5321686"/>
              <a:gd name="connsiteY0" fmla="*/ 0 h 1437098"/>
              <a:gd name="connsiteX1" fmla="*/ 5321686 w 5321686"/>
              <a:gd name="connsiteY1" fmla="*/ 0 h 1437098"/>
              <a:gd name="connsiteX2" fmla="*/ 3067020 w 5321686"/>
              <a:gd name="connsiteY2" fmla="*/ 705302 h 1437098"/>
              <a:gd name="connsiteX3" fmla="*/ 1047642 w 5321686"/>
              <a:gd name="connsiteY3" fmla="*/ 1387591 h 1437098"/>
              <a:gd name="connsiteX4" fmla="*/ 3030 w 5321686"/>
              <a:gd name="connsiteY4" fmla="*/ 1181464 h 1437098"/>
              <a:gd name="connsiteX5" fmla="*/ 1399 w 5321686"/>
              <a:gd name="connsiteY5" fmla="*/ 0 h 1437098"/>
              <a:gd name="connsiteX0" fmla="*/ 1399 w 5321686"/>
              <a:gd name="connsiteY0" fmla="*/ 0 h 1425971"/>
              <a:gd name="connsiteX1" fmla="*/ 5321686 w 5321686"/>
              <a:gd name="connsiteY1" fmla="*/ 0 h 1425971"/>
              <a:gd name="connsiteX2" fmla="*/ 3067020 w 5321686"/>
              <a:gd name="connsiteY2" fmla="*/ 705302 h 1425971"/>
              <a:gd name="connsiteX3" fmla="*/ 1047642 w 5321686"/>
              <a:gd name="connsiteY3" fmla="*/ 1387591 h 1425971"/>
              <a:gd name="connsiteX4" fmla="*/ 3030 w 5321686"/>
              <a:gd name="connsiteY4" fmla="*/ 1181464 h 1425971"/>
              <a:gd name="connsiteX5" fmla="*/ 1399 w 5321686"/>
              <a:gd name="connsiteY5" fmla="*/ 0 h 1425971"/>
              <a:gd name="connsiteX0" fmla="*/ 1399 w 5321686"/>
              <a:gd name="connsiteY0" fmla="*/ 0 h 1463776"/>
              <a:gd name="connsiteX1" fmla="*/ 5321686 w 5321686"/>
              <a:gd name="connsiteY1" fmla="*/ 0 h 1463776"/>
              <a:gd name="connsiteX2" fmla="*/ 3067020 w 5321686"/>
              <a:gd name="connsiteY2" fmla="*/ 705302 h 1463776"/>
              <a:gd name="connsiteX3" fmla="*/ 867469 w 5321686"/>
              <a:gd name="connsiteY3" fmla="*/ 1438023 h 1463776"/>
              <a:gd name="connsiteX4" fmla="*/ 3030 w 5321686"/>
              <a:gd name="connsiteY4" fmla="*/ 1181464 h 1463776"/>
              <a:gd name="connsiteX5" fmla="*/ 1399 w 5321686"/>
              <a:gd name="connsiteY5" fmla="*/ 0 h 1463776"/>
              <a:gd name="connsiteX0" fmla="*/ 1399 w 5321686"/>
              <a:gd name="connsiteY0" fmla="*/ 0 h 1454904"/>
              <a:gd name="connsiteX1" fmla="*/ 5321686 w 5321686"/>
              <a:gd name="connsiteY1" fmla="*/ 0 h 1454904"/>
              <a:gd name="connsiteX2" fmla="*/ 3067020 w 5321686"/>
              <a:gd name="connsiteY2" fmla="*/ 705302 h 1454904"/>
              <a:gd name="connsiteX3" fmla="*/ 867469 w 5321686"/>
              <a:gd name="connsiteY3" fmla="*/ 1438023 h 1454904"/>
              <a:gd name="connsiteX4" fmla="*/ 3030 w 5321686"/>
              <a:gd name="connsiteY4" fmla="*/ 1181464 h 1454904"/>
              <a:gd name="connsiteX5" fmla="*/ 1399 w 5321686"/>
              <a:gd name="connsiteY5" fmla="*/ 0 h 1454904"/>
              <a:gd name="connsiteX0" fmla="*/ 1399 w 5321686"/>
              <a:gd name="connsiteY0" fmla="*/ 0 h 1484262"/>
              <a:gd name="connsiteX1" fmla="*/ 5321686 w 5321686"/>
              <a:gd name="connsiteY1" fmla="*/ 0 h 1484262"/>
              <a:gd name="connsiteX2" fmla="*/ 2793008 w 5321686"/>
              <a:gd name="connsiteY2" fmla="*/ 427927 h 1484262"/>
              <a:gd name="connsiteX3" fmla="*/ 867469 w 5321686"/>
              <a:gd name="connsiteY3" fmla="*/ 1438023 h 1484262"/>
              <a:gd name="connsiteX4" fmla="*/ 3030 w 5321686"/>
              <a:gd name="connsiteY4" fmla="*/ 1181464 h 1484262"/>
              <a:gd name="connsiteX5" fmla="*/ 1399 w 5321686"/>
              <a:gd name="connsiteY5" fmla="*/ 0 h 1484262"/>
              <a:gd name="connsiteX0" fmla="*/ 1399 w 5321686"/>
              <a:gd name="connsiteY0" fmla="*/ 0 h 1476470"/>
              <a:gd name="connsiteX1" fmla="*/ 5321686 w 5321686"/>
              <a:gd name="connsiteY1" fmla="*/ 0 h 1476470"/>
              <a:gd name="connsiteX2" fmla="*/ 2853066 w 5321686"/>
              <a:gd name="connsiteY2" fmla="*/ 538877 h 1476470"/>
              <a:gd name="connsiteX3" fmla="*/ 867469 w 5321686"/>
              <a:gd name="connsiteY3" fmla="*/ 1438023 h 1476470"/>
              <a:gd name="connsiteX4" fmla="*/ 3030 w 5321686"/>
              <a:gd name="connsiteY4" fmla="*/ 1181464 h 1476470"/>
              <a:gd name="connsiteX5" fmla="*/ 1399 w 5321686"/>
              <a:gd name="connsiteY5" fmla="*/ 0 h 1476470"/>
              <a:gd name="connsiteX0" fmla="*/ 1399 w 5321686"/>
              <a:gd name="connsiteY0" fmla="*/ 0 h 1476470"/>
              <a:gd name="connsiteX1" fmla="*/ 5321686 w 5321686"/>
              <a:gd name="connsiteY1" fmla="*/ 0 h 1476470"/>
              <a:gd name="connsiteX2" fmla="*/ 2853066 w 5321686"/>
              <a:gd name="connsiteY2" fmla="*/ 538877 h 1476470"/>
              <a:gd name="connsiteX3" fmla="*/ 867469 w 5321686"/>
              <a:gd name="connsiteY3" fmla="*/ 1438023 h 1476470"/>
              <a:gd name="connsiteX4" fmla="*/ 3030 w 5321686"/>
              <a:gd name="connsiteY4" fmla="*/ 1181464 h 1476470"/>
              <a:gd name="connsiteX5" fmla="*/ 1399 w 5321686"/>
              <a:gd name="connsiteY5" fmla="*/ 0 h 1476470"/>
              <a:gd name="connsiteX0" fmla="*/ 1399 w 5786909"/>
              <a:gd name="connsiteY0" fmla="*/ 0 h 1476470"/>
              <a:gd name="connsiteX1" fmla="*/ 5321686 w 5786909"/>
              <a:gd name="connsiteY1" fmla="*/ 0 h 1476470"/>
              <a:gd name="connsiteX2" fmla="*/ 5308196 w 5786909"/>
              <a:gd name="connsiteY2" fmla="*/ 630398 h 1476470"/>
              <a:gd name="connsiteX3" fmla="*/ 2853066 w 5786909"/>
              <a:gd name="connsiteY3" fmla="*/ 538877 h 1476470"/>
              <a:gd name="connsiteX4" fmla="*/ 867469 w 5786909"/>
              <a:gd name="connsiteY4" fmla="*/ 1438023 h 1476470"/>
              <a:gd name="connsiteX5" fmla="*/ 3030 w 5786909"/>
              <a:gd name="connsiteY5" fmla="*/ 1181464 h 1476470"/>
              <a:gd name="connsiteX6" fmla="*/ 1399 w 5786909"/>
              <a:gd name="connsiteY6" fmla="*/ 0 h 1476470"/>
              <a:gd name="connsiteX0" fmla="*/ 1399 w 5679488"/>
              <a:gd name="connsiteY0" fmla="*/ 0 h 1476470"/>
              <a:gd name="connsiteX1" fmla="*/ 5321686 w 5679488"/>
              <a:gd name="connsiteY1" fmla="*/ 0 h 1476470"/>
              <a:gd name="connsiteX2" fmla="*/ 5308196 w 5679488"/>
              <a:gd name="connsiteY2" fmla="*/ 630398 h 1476470"/>
              <a:gd name="connsiteX3" fmla="*/ 2853066 w 5679488"/>
              <a:gd name="connsiteY3" fmla="*/ 538877 h 1476470"/>
              <a:gd name="connsiteX4" fmla="*/ 867469 w 5679488"/>
              <a:gd name="connsiteY4" fmla="*/ 1438023 h 1476470"/>
              <a:gd name="connsiteX5" fmla="*/ 3030 w 5679488"/>
              <a:gd name="connsiteY5" fmla="*/ 1181464 h 1476470"/>
              <a:gd name="connsiteX6" fmla="*/ 1399 w 5679488"/>
              <a:gd name="connsiteY6" fmla="*/ 0 h 1476470"/>
              <a:gd name="connsiteX0" fmla="*/ 1399 w 5321946"/>
              <a:gd name="connsiteY0" fmla="*/ 0 h 1476470"/>
              <a:gd name="connsiteX1" fmla="*/ 5321686 w 5321946"/>
              <a:gd name="connsiteY1" fmla="*/ 0 h 1476470"/>
              <a:gd name="connsiteX2" fmla="*/ 5308196 w 5321946"/>
              <a:gd name="connsiteY2" fmla="*/ 630398 h 1476470"/>
              <a:gd name="connsiteX3" fmla="*/ 2853066 w 5321946"/>
              <a:gd name="connsiteY3" fmla="*/ 538877 h 1476470"/>
              <a:gd name="connsiteX4" fmla="*/ 867469 w 5321946"/>
              <a:gd name="connsiteY4" fmla="*/ 1438023 h 1476470"/>
              <a:gd name="connsiteX5" fmla="*/ 3030 w 5321946"/>
              <a:gd name="connsiteY5" fmla="*/ 1181464 h 1476470"/>
              <a:gd name="connsiteX6" fmla="*/ 1399 w 5321946"/>
              <a:gd name="connsiteY6" fmla="*/ 0 h 1476470"/>
              <a:gd name="connsiteX0" fmla="*/ 1399 w 5335422"/>
              <a:gd name="connsiteY0" fmla="*/ 0 h 1476470"/>
              <a:gd name="connsiteX1" fmla="*/ 5321686 w 5335422"/>
              <a:gd name="connsiteY1" fmla="*/ 0 h 1476470"/>
              <a:gd name="connsiteX2" fmla="*/ 5335178 w 5335422"/>
              <a:gd name="connsiteY2" fmla="*/ 635441 h 1476470"/>
              <a:gd name="connsiteX3" fmla="*/ 2853066 w 5335422"/>
              <a:gd name="connsiteY3" fmla="*/ 538877 h 1476470"/>
              <a:gd name="connsiteX4" fmla="*/ 867469 w 5335422"/>
              <a:gd name="connsiteY4" fmla="*/ 1438023 h 1476470"/>
              <a:gd name="connsiteX5" fmla="*/ 3030 w 5335422"/>
              <a:gd name="connsiteY5" fmla="*/ 1181464 h 1476470"/>
              <a:gd name="connsiteX6" fmla="*/ 1399 w 5335422"/>
              <a:gd name="connsiteY6" fmla="*/ 0 h 1476470"/>
              <a:gd name="connsiteX0" fmla="*/ 1399 w 5335422"/>
              <a:gd name="connsiteY0" fmla="*/ 0 h 1476470"/>
              <a:gd name="connsiteX1" fmla="*/ 5321686 w 5335422"/>
              <a:gd name="connsiteY1" fmla="*/ 0 h 1476470"/>
              <a:gd name="connsiteX2" fmla="*/ 5335178 w 5335422"/>
              <a:gd name="connsiteY2" fmla="*/ 716132 h 1476470"/>
              <a:gd name="connsiteX3" fmla="*/ 2853066 w 5335422"/>
              <a:gd name="connsiteY3" fmla="*/ 538877 h 1476470"/>
              <a:gd name="connsiteX4" fmla="*/ 867469 w 5335422"/>
              <a:gd name="connsiteY4" fmla="*/ 1438023 h 1476470"/>
              <a:gd name="connsiteX5" fmla="*/ 3030 w 5335422"/>
              <a:gd name="connsiteY5" fmla="*/ 1181464 h 1476470"/>
              <a:gd name="connsiteX6" fmla="*/ 1399 w 5335422"/>
              <a:gd name="connsiteY6" fmla="*/ 0 h 1476470"/>
              <a:gd name="connsiteX0" fmla="*/ 1399 w 5335422"/>
              <a:gd name="connsiteY0" fmla="*/ 0 h 1477880"/>
              <a:gd name="connsiteX1" fmla="*/ 5321686 w 5335422"/>
              <a:gd name="connsiteY1" fmla="*/ 0 h 1477880"/>
              <a:gd name="connsiteX2" fmla="*/ 5335178 w 5335422"/>
              <a:gd name="connsiteY2" fmla="*/ 716132 h 1477880"/>
              <a:gd name="connsiteX3" fmla="*/ 4014236 w 5335422"/>
              <a:gd name="connsiteY3" fmla="*/ 518704 h 1477880"/>
              <a:gd name="connsiteX4" fmla="*/ 867469 w 5335422"/>
              <a:gd name="connsiteY4" fmla="*/ 1438023 h 1477880"/>
              <a:gd name="connsiteX5" fmla="*/ 3030 w 5335422"/>
              <a:gd name="connsiteY5" fmla="*/ 1181464 h 1477880"/>
              <a:gd name="connsiteX6" fmla="*/ 1399 w 5335422"/>
              <a:gd name="connsiteY6" fmla="*/ 0 h 1477880"/>
              <a:gd name="connsiteX0" fmla="*/ 1399 w 5335422"/>
              <a:gd name="connsiteY0" fmla="*/ 0 h 1477527"/>
              <a:gd name="connsiteX1" fmla="*/ 5321686 w 5335422"/>
              <a:gd name="connsiteY1" fmla="*/ 0 h 1477527"/>
              <a:gd name="connsiteX2" fmla="*/ 5335178 w 5335422"/>
              <a:gd name="connsiteY2" fmla="*/ 716132 h 1477527"/>
              <a:gd name="connsiteX3" fmla="*/ 3968291 w 5335422"/>
              <a:gd name="connsiteY3" fmla="*/ 523748 h 1477527"/>
              <a:gd name="connsiteX4" fmla="*/ 867469 w 5335422"/>
              <a:gd name="connsiteY4" fmla="*/ 1438023 h 1477527"/>
              <a:gd name="connsiteX5" fmla="*/ 3030 w 5335422"/>
              <a:gd name="connsiteY5" fmla="*/ 1181464 h 1477527"/>
              <a:gd name="connsiteX6" fmla="*/ 1399 w 5335422"/>
              <a:gd name="connsiteY6" fmla="*/ 0 h 1477527"/>
              <a:gd name="connsiteX0" fmla="*/ 1399 w 5335422"/>
              <a:gd name="connsiteY0" fmla="*/ 0 h 1477527"/>
              <a:gd name="connsiteX1" fmla="*/ 5321686 w 5335422"/>
              <a:gd name="connsiteY1" fmla="*/ 0 h 1477527"/>
              <a:gd name="connsiteX2" fmla="*/ 5335178 w 5335422"/>
              <a:gd name="connsiteY2" fmla="*/ 716132 h 1477527"/>
              <a:gd name="connsiteX3" fmla="*/ 3968291 w 5335422"/>
              <a:gd name="connsiteY3" fmla="*/ 523748 h 1477527"/>
              <a:gd name="connsiteX4" fmla="*/ 867469 w 5335422"/>
              <a:gd name="connsiteY4" fmla="*/ 1438023 h 1477527"/>
              <a:gd name="connsiteX5" fmla="*/ 3030 w 5335422"/>
              <a:gd name="connsiteY5" fmla="*/ 1181464 h 1477527"/>
              <a:gd name="connsiteX6" fmla="*/ 1399 w 5335422"/>
              <a:gd name="connsiteY6" fmla="*/ 0 h 1477527"/>
              <a:gd name="connsiteX0" fmla="*/ 1399 w 5335422"/>
              <a:gd name="connsiteY0" fmla="*/ 0 h 1464816"/>
              <a:gd name="connsiteX1" fmla="*/ 5321686 w 5335422"/>
              <a:gd name="connsiteY1" fmla="*/ 0 h 1464816"/>
              <a:gd name="connsiteX2" fmla="*/ 5335178 w 5335422"/>
              <a:gd name="connsiteY2" fmla="*/ 716132 h 1464816"/>
              <a:gd name="connsiteX3" fmla="*/ 3968291 w 5335422"/>
              <a:gd name="connsiteY3" fmla="*/ 523748 h 1464816"/>
              <a:gd name="connsiteX4" fmla="*/ 1072135 w 5335422"/>
              <a:gd name="connsiteY4" fmla="*/ 1422894 h 1464816"/>
              <a:gd name="connsiteX5" fmla="*/ 3030 w 5335422"/>
              <a:gd name="connsiteY5" fmla="*/ 1181464 h 1464816"/>
              <a:gd name="connsiteX6" fmla="*/ 1399 w 5335422"/>
              <a:gd name="connsiteY6" fmla="*/ 0 h 1464816"/>
              <a:gd name="connsiteX0" fmla="*/ 1399 w 5335422"/>
              <a:gd name="connsiteY0" fmla="*/ 0 h 1411085"/>
              <a:gd name="connsiteX1" fmla="*/ 5321686 w 5335422"/>
              <a:gd name="connsiteY1" fmla="*/ 0 h 1411085"/>
              <a:gd name="connsiteX2" fmla="*/ 5335178 w 5335422"/>
              <a:gd name="connsiteY2" fmla="*/ 716132 h 1411085"/>
              <a:gd name="connsiteX3" fmla="*/ 3968291 w 5335422"/>
              <a:gd name="connsiteY3" fmla="*/ 523748 h 1411085"/>
              <a:gd name="connsiteX4" fmla="*/ 1372870 w 5335422"/>
              <a:gd name="connsiteY4" fmla="*/ 1354536 h 1411085"/>
              <a:gd name="connsiteX5" fmla="*/ 3030 w 5335422"/>
              <a:gd name="connsiteY5" fmla="*/ 1181464 h 1411085"/>
              <a:gd name="connsiteX6" fmla="*/ 1399 w 5335422"/>
              <a:gd name="connsiteY6" fmla="*/ 0 h 1411085"/>
              <a:gd name="connsiteX0" fmla="*/ 1399 w 5335422"/>
              <a:gd name="connsiteY0" fmla="*/ 0 h 1367709"/>
              <a:gd name="connsiteX1" fmla="*/ 5321686 w 5335422"/>
              <a:gd name="connsiteY1" fmla="*/ 0 h 1367709"/>
              <a:gd name="connsiteX2" fmla="*/ 5335178 w 5335422"/>
              <a:gd name="connsiteY2" fmla="*/ 716132 h 1367709"/>
              <a:gd name="connsiteX3" fmla="*/ 3968291 w 5335422"/>
              <a:gd name="connsiteY3" fmla="*/ 523748 h 1367709"/>
              <a:gd name="connsiteX4" fmla="*/ 1372870 w 5335422"/>
              <a:gd name="connsiteY4" fmla="*/ 1354536 h 1367709"/>
              <a:gd name="connsiteX5" fmla="*/ 3030 w 5335422"/>
              <a:gd name="connsiteY5" fmla="*/ 1181464 h 1367709"/>
              <a:gd name="connsiteX6" fmla="*/ 1399 w 5335422"/>
              <a:gd name="connsiteY6" fmla="*/ 0 h 1367709"/>
              <a:gd name="connsiteX0" fmla="*/ 12924 w 5346947"/>
              <a:gd name="connsiteY0" fmla="*/ 0 h 1370312"/>
              <a:gd name="connsiteX1" fmla="*/ 5333211 w 5346947"/>
              <a:gd name="connsiteY1" fmla="*/ 0 h 1370312"/>
              <a:gd name="connsiteX2" fmla="*/ 5346703 w 5346947"/>
              <a:gd name="connsiteY2" fmla="*/ 716132 h 1370312"/>
              <a:gd name="connsiteX3" fmla="*/ 3979816 w 5346947"/>
              <a:gd name="connsiteY3" fmla="*/ 523748 h 1370312"/>
              <a:gd name="connsiteX4" fmla="*/ 1384395 w 5346947"/>
              <a:gd name="connsiteY4" fmla="*/ 1354536 h 1370312"/>
              <a:gd name="connsiteX5" fmla="*/ 2024 w 5346947"/>
              <a:gd name="connsiteY5" fmla="*/ 981273 h 1370312"/>
              <a:gd name="connsiteX6" fmla="*/ 12924 w 5346947"/>
              <a:gd name="connsiteY6" fmla="*/ 0 h 1370312"/>
              <a:gd name="connsiteX0" fmla="*/ 12924 w 5346947"/>
              <a:gd name="connsiteY0" fmla="*/ 0 h 1361467"/>
              <a:gd name="connsiteX1" fmla="*/ 5333211 w 5346947"/>
              <a:gd name="connsiteY1" fmla="*/ 0 h 1361467"/>
              <a:gd name="connsiteX2" fmla="*/ 5346703 w 5346947"/>
              <a:gd name="connsiteY2" fmla="*/ 716132 h 1361467"/>
              <a:gd name="connsiteX3" fmla="*/ 3965974 w 5346947"/>
              <a:gd name="connsiteY3" fmla="*/ 710310 h 1361467"/>
              <a:gd name="connsiteX4" fmla="*/ 1384395 w 5346947"/>
              <a:gd name="connsiteY4" fmla="*/ 1354536 h 1361467"/>
              <a:gd name="connsiteX5" fmla="*/ 2024 w 5346947"/>
              <a:gd name="connsiteY5" fmla="*/ 981273 h 1361467"/>
              <a:gd name="connsiteX6" fmla="*/ 12924 w 5346947"/>
              <a:gd name="connsiteY6" fmla="*/ 0 h 1361467"/>
              <a:gd name="connsiteX0" fmla="*/ 12924 w 5333403"/>
              <a:gd name="connsiteY0" fmla="*/ 0 h 1361467"/>
              <a:gd name="connsiteX1" fmla="*/ 5333211 w 5333403"/>
              <a:gd name="connsiteY1" fmla="*/ 0 h 1361467"/>
              <a:gd name="connsiteX2" fmla="*/ 5314405 w 5333403"/>
              <a:gd name="connsiteY2" fmla="*/ 741246 h 1361467"/>
              <a:gd name="connsiteX3" fmla="*/ 3965974 w 5333403"/>
              <a:gd name="connsiteY3" fmla="*/ 710310 h 1361467"/>
              <a:gd name="connsiteX4" fmla="*/ 1384395 w 5333403"/>
              <a:gd name="connsiteY4" fmla="*/ 1354536 h 1361467"/>
              <a:gd name="connsiteX5" fmla="*/ 2024 w 5333403"/>
              <a:gd name="connsiteY5" fmla="*/ 981273 h 1361467"/>
              <a:gd name="connsiteX6" fmla="*/ 12924 w 5333403"/>
              <a:gd name="connsiteY6" fmla="*/ 0 h 1361467"/>
              <a:gd name="connsiteX0" fmla="*/ 12924 w 5333403"/>
              <a:gd name="connsiteY0" fmla="*/ 0 h 1344112"/>
              <a:gd name="connsiteX1" fmla="*/ 5333211 w 5333403"/>
              <a:gd name="connsiteY1" fmla="*/ 0 h 1344112"/>
              <a:gd name="connsiteX2" fmla="*/ 5314405 w 5333403"/>
              <a:gd name="connsiteY2" fmla="*/ 741246 h 1344112"/>
              <a:gd name="connsiteX3" fmla="*/ 3965974 w 5333403"/>
              <a:gd name="connsiteY3" fmla="*/ 710310 h 1344112"/>
              <a:gd name="connsiteX4" fmla="*/ 1587410 w 5333403"/>
              <a:gd name="connsiteY4" fmla="*/ 1336598 h 1344112"/>
              <a:gd name="connsiteX5" fmla="*/ 2024 w 5333403"/>
              <a:gd name="connsiteY5" fmla="*/ 981273 h 1344112"/>
              <a:gd name="connsiteX6" fmla="*/ 12924 w 5333403"/>
              <a:gd name="connsiteY6" fmla="*/ 0 h 1344112"/>
              <a:gd name="connsiteX0" fmla="*/ 12924 w 5333403"/>
              <a:gd name="connsiteY0" fmla="*/ 0 h 1336701"/>
              <a:gd name="connsiteX1" fmla="*/ 5333211 w 5333403"/>
              <a:gd name="connsiteY1" fmla="*/ 0 h 1336701"/>
              <a:gd name="connsiteX2" fmla="*/ 5314405 w 5333403"/>
              <a:gd name="connsiteY2" fmla="*/ 741246 h 1336701"/>
              <a:gd name="connsiteX3" fmla="*/ 3965974 w 5333403"/>
              <a:gd name="connsiteY3" fmla="*/ 710310 h 1336701"/>
              <a:gd name="connsiteX4" fmla="*/ 1587410 w 5333403"/>
              <a:gd name="connsiteY4" fmla="*/ 1336598 h 1336701"/>
              <a:gd name="connsiteX5" fmla="*/ 2024 w 5333403"/>
              <a:gd name="connsiteY5" fmla="*/ 981273 h 1336701"/>
              <a:gd name="connsiteX6" fmla="*/ 12924 w 5333403"/>
              <a:gd name="connsiteY6" fmla="*/ 0 h 1336701"/>
              <a:gd name="connsiteX0" fmla="*/ 8590 w 5329069"/>
              <a:gd name="connsiteY0" fmla="*/ 0 h 1338041"/>
              <a:gd name="connsiteX1" fmla="*/ 5328877 w 5329069"/>
              <a:gd name="connsiteY1" fmla="*/ 0 h 1338041"/>
              <a:gd name="connsiteX2" fmla="*/ 5310071 w 5329069"/>
              <a:gd name="connsiteY2" fmla="*/ 741246 h 1338041"/>
              <a:gd name="connsiteX3" fmla="*/ 3961640 w 5329069"/>
              <a:gd name="connsiteY3" fmla="*/ 710310 h 1338041"/>
              <a:gd name="connsiteX4" fmla="*/ 1583076 w 5329069"/>
              <a:gd name="connsiteY4" fmla="*/ 1336598 h 1338041"/>
              <a:gd name="connsiteX5" fmla="*/ 2304 w 5329069"/>
              <a:gd name="connsiteY5" fmla="*/ 852115 h 1338041"/>
              <a:gd name="connsiteX6" fmla="*/ 8590 w 5329069"/>
              <a:gd name="connsiteY6" fmla="*/ 0 h 1338041"/>
              <a:gd name="connsiteX0" fmla="*/ 4349 w 5324828"/>
              <a:gd name="connsiteY0" fmla="*/ 0 h 1438768"/>
              <a:gd name="connsiteX1" fmla="*/ 5324636 w 5324828"/>
              <a:gd name="connsiteY1" fmla="*/ 0 h 1438768"/>
              <a:gd name="connsiteX2" fmla="*/ 5305830 w 5324828"/>
              <a:gd name="connsiteY2" fmla="*/ 741246 h 1438768"/>
              <a:gd name="connsiteX3" fmla="*/ 3957399 w 5324828"/>
              <a:gd name="connsiteY3" fmla="*/ 710310 h 1438768"/>
              <a:gd name="connsiteX4" fmla="*/ 1578835 w 5324828"/>
              <a:gd name="connsiteY4" fmla="*/ 1336598 h 1438768"/>
              <a:gd name="connsiteX5" fmla="*/ 2677 w 5324828"/>
              <a:gd name="connsiteY5" fmla="*/ 1289551 h 1438768"/>
              <a:gd name="connsiteX6" fmla="*/ 4349 w 5324828"/>
              <a:gd name="connsiteY6" fmla="*/ 0 h 1438768"/>
              <a:gd name="connsiteX0" fmla="*/ 4349 w 5324828"/>
              <a:gd name="connsiteY0" fmla="*/ 0 h 1440062"/>
              <a:gd name="connsiteX1" fmla="*/ 5324636 w 5324828"/>
              <a:gd name="connsiteY1" fmla="*/ 0 h 1440062"/>
              <a:gd name="connsiteX2" fmla="*/ 5305830 w 5324828"/>
              <a:gd name="connsiteY2" fmla="*/ 741246 h 1440062"/>
              <a:gd name="connsiteX3" fmla="*/ 3957399 w 5324828"/>
              <a:gd name="connsiteY3" fmla="*/ 710310 h 1440062"/>
              <a:gd name="connsiteX4" fmla="*/ 1574221 w 5324828"/>
              <a:gd name="connsiteY4" fmla="*/ 1339457 h 1440062"/>
              <a:gd name="connsiteX5" fmla="*/ 2677 w 5324828"/>
              <a:gd name="connsiteY5" fmla="*/ 1289551 h 1440062"/>
              <a:gd name="connsiteX6" fmla="*/ 4349 w 5324828"/>
              <a:gd name="connsiteY6" fmla="*/ 0 h 1440062"/>
              <a:gd name="connsiteX0" fmla="*/ 4349 w 5324828"/>
              <a:gd name="connsiteY0" fmla="*/ 0 h 1351854"/>
              <a:gd name="connsiteX1" fmla="*/ 5324636 w 5324828"/>
              <a:gd name="connsiteY1" fmla="*/ 0 h 1351854"/>
              <a:gd name="connsiteX2" fmla="*/ 5305830 w 5324828"/>
              <a:gd name="connsiteY2" fmla="*/ 741246 h 1351854"/>
              <a:gd name="connsiteX3" fmla="*/ 3957399 w 5324828"/>
              <a:gd name="connsiteY3" fmla="*/ 710310 h 1351854"/>
              <a:gd name="connsiteX4" fmla="*/ 1574221 w 5324828"/>
              <a:gd name="connsiteY4" fmla="*/ 1339457 h 1351854"/>
              <a:gd name="connsiteX5" fmla="*/ 2677 w 5324828"/>
              <a:gd name="connsiteY5" fmla="*/ 1032236 h 1351854"/>
              <a:gd name="connsiteX6" fmla="*/ 4349 w 5324828"/>
              <a:gd name="connsiteY6" fmla="*/ 0 h 1351854"/>
              <a:gd name="connsiteX0" fmla="*/ 4349 w 5324828"/>
              <a:gd name="connsiteY0" fmla="*/ 0 h 1304772"/>
              <a:gd name="connsiteX1" fmla="*/ 5324636 w 5324828"/>
              <a:gd name="connsiteY1" fmla="*/ 0 h 1304772"/>
              <a:gd name="connsiteX2" fmla="*/ 5305830 w 5324828"/>
              <a:gd name="connsiteY2" fmla="*/ 741246 h 1304772"/>
              <a:gd name="connsiteX3" fmla="*/ 3957399 w 5324828"/>
              <a:gd name="connsiteY3" fmla="*/ 710310 h 1304772"/>
              <a:gd name="connsiteX4" fmla="*/ 1140506 w 5324828"/>
              <a:gd name="connsiteY4" fmla="*/ 1287994 h 1304772"/>
              <a:gd name="connsiteX5" fmla="*/ 2677 w 5324828"/>
              <a:gd name="connsiteY5" fmla="*/ 1032236 h 1304772"/>
              <a:gd name="connsiteX6" fmla="*/ 4349 w 5324828"/>
              <a:gd name="connsiteY6" fmla="*/ 0 h 1304772"/>
              <a:gd name="connsiteX0" fmla="*/ 4349 w 5324828"/>
              <a:gd name="connsiteY0" fmla="*/ 0 h 1325931"/>
              <a:gd name="connsiteX1" fmla="*/ 5324636 w 5324828"/>
              <a:gd name="connsiteY1" fmla="*/ 0 h 1325931"/>
              <a:gd name="connsiteX2" fmla="*/ 5305830 w 5324828"/>
              <a:gd name="connsiteY2" fmla="*/ 741246 h 1325931"/>
              <a:gd name="connsiteX3" fmla="*/ 3980469 w 5324828"/>
              <a:gd name="connsiteY3" fmla="*/ 398673 h 1325931"/>
              <a:gd name="connsiteX4" fmla="*/ 1140506 w 5324828"/>
              <a:gd name="connsiteY4" fmla="*/ 1287994 h 1325931"/>
              <a:gd name="connsiteX5" fmla="*/ 2677 w 5324828"/>
              <a:gd name="connsiteY5" fmla="*/ 1032236 h 1325931"/>
              <a:gd name="connsiteX6" fmla="*/ 4349 w 5324828"/>
              <a:gd name="connsiteY6" fmla="*/ 0 h 1325931"/>
              <a:gd name="connsiteX0" fmla="*/ 4349 w 5324985"/>
              <a:gd name="connsiteY0" fmla="*/ 0 h 1325931"/>
              <a:gd name="connsiteX1" fmla="*/ 5324636 w 5324985"/>
              <a:gd name="connsiteY1" fmla="*/ 0 h 1325931"/>
              <a:gd name="connsiteX2" fmla="*/ 5315058 w 5324985"/>
              <a:gd name="connsiteY2" fmla="*/ 352414 h 1325931"/>
              <a:gd name="connsiteX3" fmla="*/ 3980469 w 5324985"/>
              <a:gd name="connsiteY3" fmla="*/ 398673 h 1325931"/>
              <a:gd name="connsiteX4" fmla="*/ 1140506 w 5324985"/>
              <a:gd name="connsiteY4" fmla="*/ 1287994 h 1325931"/>
              <a:gd name="connsiteX5" fmla="*/ 2677 w 5324985"/>
              <a:gd name="connsiteY5" fmla="*/ 1032236 h 1325931"/>
              <a:gd name="connsiteX6" fmla="*/ 4349 w 5324985"/>
              <a:gd name="connsiteY6" fmla="*/ 0 h 1325931"/>
              <a:gd name="connsiteX0" fmla="*/ 4349 w 5329524"/>
              <a:gd name="connsiteY0" fmla="*/ 0 h 1325931"/>
              <a:gd name="connsiteX1" fmla="*/ 5324636 w 5329524"/>
              <a:gd name="connsiteY1" fmla="*/ 0 h 1325931"/>
              <a:gd name="connsiteX2" fmla="*/ 5328900 w 5329524"/>
              <a:gd name="connsiteY2" fmla="*/ 352414 h 1325931"/>
              <a:gd name="connsiteX3" fmla="*/ 3980469 w 5329524"/>
              <a:gd name="connsiteY3" fmla="*/ 398673 h 1325931"/>
              <a:gd name="connsiteX4" fmla="*/ 1140506 w 5329524"/>
              <a:gd name="connsiteY4" fmla="*/ 1287994 h 1325931"/>
              <a:gd name="connsiteX5" fmla="*/ 2677 w 5329524"/>
              <a:gd name="connsiteY5" fmla="*/ 1032236 h 1325931"/>
              <a:gd name="connsiteX6" fmla="*/ 4349 w 5329524"/>
              <a:gd name="connsiteY6" fmla="*/ 0 h 1325931"/>
              <a:gd name="connsiteX0" fmla="*/ 4349 w 5329524"/>
              <a:gd name="connsiteY0" fmla="*/ 0 h 1288003"/>
              <a:gd name="connsiteX1" fmla="*/ 5324636 w 5329524"/>
              <a:gd name="connsiteY1" fmla="*/ 0 h 1288003"/>
              <a:gd name="connsiteX2" fmla="*/ 5328900 w 5329524"/>
              <a:gd name="connsiteY2" fmla="*/ 352414 h 1288003"/>
              <a:gd name="connsiteX3" fmla="*/ 3980469 w 5329524"/>
              <a:gd name="connsiteY3" fmla="*/ 398673 h 1288003"/>
              <a:gd name="connsiteX4" fmla="*/ 1140506 w 5329524"/>
              <a:gd name="connsiteY4" fmla="*/ 1287994 h 1288003"/>
              <a:gd name="connsiteX5" fmla="*/ 2677 w 5329524"/>
              <a:gd name="connsiteY5" fmla="*/ 1032236 h 1288003"/>
              <a:gd name="connsiteX6" fmla="*/ 4349 w 5329524"/>
              <a:gd name="connsiteY6" fmla="*/ 0 h 1288003"/>
              <a:gd name="connsiteX0" fmla="*/ 4349 w 5329524"/>
              <a:gd name="connsiteY0" fmla="*/ 0 h 1288003"/>
              <a:gd name="connsiteX1" fmla="*/ 5324636 w 5329524"/>
              <a:gd name="connsiteY1" fmla="*/ 0 h 1288003"/>
              <a:gd name="connsiteX2" fmla="*/ 5328900 w 5329524"/>
              <a:gd name="connsiteY2" fmla="*/ 352414 h 1288003"/>
              <a:gd name="connsiteX3" fmla="*/ 3980469 w 5329524"/>
              <a:gd name="connsiteY3" fmla="*/ 398673 h 1288003"/>
              <a:gd name="connsiteX4" fmla="*/ 1140506 w 5329524"/>
              <a:gd name="connsiteY4" fmla="*/ 1287994 h 1288003"/>
              <a:gd name="connsiteX5" fmla="*/ 2677 w 5329524"/>
              <a:gd name="connsiteY5" fmla="*/ 1032236 h 1288003"/>
              <a:gd name="connsiteX6" fmla="*/ 4349 w 5329524"/>
              <a:gd name="connsiteY6" fmla="*/ 0 h 1288003"/>
              <a:gd name="connsiteX0" fmla="*/ 4349 w 5329524"/>
              <a:gd name="connsiteY0" fmla="*/ 0 h 1288002"/>
              <a:gd name="connsiteX1" fmla="*/ 5324636 w 5329524"/>
              <a:gd name="connsiteY1" fmla="*/ 0 h 1288002"/>
              <a:gd name="connsiteX2" fmla="*/ 5328900 w 5329524"/>
              <a:gd name="connsiteY2" fmla="*/ 352414 h 1288002"/>
              <a:gd name="connsiteX3" fmla="*/ 3980469 w 5329524"/>
              <a:gd name="connsiteY3" fmla="*/ 398673 h 1288002"/>
              <a:gd name="connsiteX4" fmla="*/ 1140506 w 5329524"/>
              <a:gd name="connsiteY4" fmla="*/ 1287994 h 1288002"/>
              <a:gd name="connsiteX5" fmla="*/ 2677 w 5329524"/>
              <a:gd name="connsiteY5" fmla="*/ 1032236 h 1288002"/>
              <a:gd name="connsiteX6" fmla="*/ 4349 w 5329524"/>
              <a:gd name="connsiteY6" fmla="*/ 0 h 1288002"/>
              <a:gd name="connsiteX0" fmla="*/ 4349 w 5329524"/>
              <a:gd name="connsiteY0" fmla="*/ 0 h 1321994"/>
              <a:gd name="connsiteX1" fmla="*/ 5324636 w 5329524"/>
              <a:gd name="connsiteY1" fmla="*/ 0 h 1321994"/>
              <a:gd name="connsiteX2" fmla="*/ 5328900 w 5329524"/>
              <a:gd name="connsiteY2" fmla="*/ 352414 h 1321994"/>
              <a:gd name="connsiteX3" fmla="*/ 4298834 w 5329524"/>
              <a:gd name="connsiteY3" fmla="*/ 232848 h 1321994"/>
              <a:gd name="connsiteX4" fmla="*/ 1140506 w 5329524"/>
              <a:gd name="connsiteY4" fmla="*/ 1287994 h 1321994"/>
              <a:gd name="connsiteX5" fmla="*/ 2677 w 5329524"/>
              <a:gd name="connsiteY5" fmla="*/ 1032236 h 1321994"/>
              <a:gd name="connsiteX6" fmla="*/ 4349 w 5329524"/>
              <a:gd name="connsiteY6" fmla="*/ 0 h 1321994"/>
              <a:gd name="connsiteX0" fmla="*/ 4349 w 5329524"/>
              <a:gd name="connsiteY0" fmla="*/ 0 h 1321994"/>
              <a:gd name="connsiteX1" fmla="*/ 5324636 w 5329524"/>
              <a:gd name="connsiteY1" fmla="*/ 0 h 1321994"/>
              <a:gd name="connsiteX2" fmla="*/ 5328900 w 5329524"/>
              <a:gd name="connsiteY2" fmla="*/ 352414 h 1321994"/>
              <a:gd name="connsiteX3" fmla="*/ 4298834 w 5329524"/>
              <a:gd name="connsiteY3" fmla="*/ 232848 h 1321994"/>
              <a:gd name="connsiteX4" fmla="*/ 1140506 w 5329524"/>
              <a:gd name="connsiteY4" fmla="*/ 1287994 h 1321994"/>
              <a:gd name="connsiteX5" fmla="*/ 2677 w 5329524"/>
              <a:gd name="connsiteY5" fmla="*/ 1032236 h 1321994"/>
              <a:gd name="connsiteX6" fmla="*/ 4349 w 5329524"/>
              <a:gd name="connsiteY6" fmla="*/ 0 h 1321994"/>
              <a:gd name="connsiteX0" fmla="*/ 4349 w 5329524"/>
              <a:gd name="connsiteY0" fmla="*/ 0 h 1260350"/>
              <a:gd name="connsiteX1" fmla="*/ 5324636 w 5329524"/>
              <a:gd name="connsiteY1" fmla="*/ 0 h 1260350"/>
              <a:gd name="connsiteX2" fmla="*/ 5328900 w 5329524"/>
              <a:gd name="connsiteY2" fmla="*/ 352414 h 1260350"/>
              <a:gd name="connsiteX3" fmla="*/ 4298834 w 5329524"/>
              <a:gd name="connsiteY3" fmla="*/ 232848 h 1260350"/>
              <a:gd name="connsiteX4" fmla="*/ 919035 w 5329524"/>
              <a:gd name="connsiteY4" fmla="*/ 1219377 h 1260350"/>
              <a:gd name="connsiteX5" fmla="*/ 2677 w 5329524"/>
              <a:gd name="connsiteY5" fmla="*/ 1032236 h 1260350"/>
              <a:gd name="connsiteX6" fmla="*/ 4349 w 5329524"/>
              <a:gd name="connsiteY6" fmla="*/ 0 h 1260350"/>
              <a:gd name="connsiteX0" fmla="*/ 4349 w 5329524"/>
              <a:gd name="connsiteY0" fmla="*/ 0 h 1256278"/>
              <a:gd name="connsiteX1" fmla="*/ 5324636 w 5329524"/>
              <a:gd name="connsiteY1" fmla="*/ 0 h 1256278"/>
              <a:gd name="connsiteX2" fmla="*/ 5328900 w 5329524"/>
              <a:gd name="connsiteY2" fmla="*/ 352414 h 1256278"/>
              <a:gd name="connsiteX3" fmla="*/ 4298834 w 5329524"/>
              <a:gd name="connsiteY3" fmla="*/ 232848 h 1256278"/>
              <a:gd name="connsiteX4" fmla="*/ 919035 w 5329524"/>
              <a:gd name="connsiteY4" fmla="*/ 1219377 h 1256278"/>
              <a:gd name="connsiteX5" fmla="*/ 2677 w 5329524"/>
              <a:gd name="connsiteY5" fmla="*/ 1032236 h 1256278"/>
              <a:gd name="connsiteX6" fmla="*/ 4349 w 5329524"/>
              <a:gd name="connsiteY6" fmla="*/ 0 h 1256278"/>
              <a:gd name="connsiteX0" fmla="*/ 4349 w 5329524"/>
              <a:gd name="connsiteY0" fmla="*/ 0 h 1219418"/>
              <a:gd name="connsiteX1" fmla="*/ 5324636 w 5329524"/>
              <a:gd name="connsiteY1" fmla="*/ 0 h 1219418"/>
              <a:gd name="connsiteX2" fmla="*/ 5328900 w 5329524"/>
              <a:gd name="connsiteY2" fmla="*/ 352414 h 1219418"/>
              <a:gd name="connsiteX3" fmla="*/ 4298834 w 5329524"/>
              <a:gd name="connsiteY3" fmla="*/ 232848 h 1219418"/>
              <a:gd name="connsiteX4" fmla="*/ 919035 w 5329524"/>
              <a:gd name="connsiteY4" fmla="*/ 1219377 h 1219418"/>
              <a:gd name="connsiteX5" fmla="*/ 2677 w 5329524"/>
              <a:gd name="connsiteY5" fmla="*/ 1032236 h 1219418"/>
              <a:gd name="connsiteX6" fmla="*/ 4349 w 5329524"/>
              <a:gd name="connsiteY6" fmla="*/ 0 h 1219418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29524"/>
              <a:gd name="connsiteY0" fmla="*/ 0 h 1219660"/>
              <a:gd name="connsiteX1" fmla="*/ 5324636 w 5329524"/>
              <a:gd name="connsiteY1" fmla="*/ 0 h 1219660"/>
              <a:gd name="connsiteX2" fmla="*/ 5328900 w 5329524"/>
              <a:gd name="connsiteY2" fmla="*/ 352414 h 1219660"/>
              <a:gd name="connsiteX3" fmla="*/ 4298834 w 5329524"/>
              <a:gd name="connsiteY3" fmla="*/ 232848 h 1219660"/>
              <a:gd name="connsiteX4" fmla="*/ 919035 w 5329524"/>
              <a:gd name="connsiteY4" fmla="*/ 1219377 h 1219660"/>
              <a:gd name="connsiteX5" fmla="*/ 2677 w 5329524"/>
              <a:gd name="connsiteY5" fmla="*/ 1032236 h 1219660"/>
              <a:gd name="connsiteX6" fmla="*/ 4349 w 5329524"/>
              <a:gd name="connsiteY6" fmla="*/ 0 h 1219660"/>
              <a:gd name="connsiteX0" fmla="*/ 4349 w 5365897"/>
              <a:gd name="connsiteY0" fmla="*/ 0 h 1219660"/>
              <a:gd name="connsiteX1" fmla="*/ 5324636 w 5365897"/>
              <a:gd name="connsiteY1" fmla="*/ 0 h 1219660"/>
              <a:gd name="connsiteX2" fmla="*/ 5365812 w 5365897"/>
              <a:gd name="connsiteY2" fmla="*/ 352414 h 1219660"/>
              <a:gd name="connsiteX3" fmla="*/ 4298834 w 5365897"/>
              <a:gd name="connsiteY3" fmla="*/ 232848 h 1219660"/>
              <a:gd name="connsiteX4" fmla="*/ 919035 w 5365897"/>
              <a:gd name="connsiteY4" fmla="*/ 1219377 h 1219660"/>
              <a:gd name="connsiteX5" fmla="*/ 2677 w 5365897"/>
              <a:gd name="connsiteY5" fmla="*/ 1032236 h 1219660"/>
              <a:gd name="connsiteX6" fmla="*/ 4349 w 5365897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65812"/>
              <a:gd name="connsiteY0" fmla="*/ 0 h 1219660"/>
              <a:gd name="connsiteX1" fmla="*/ 5324636 w 5365812"/>
              <a:gd name="connsiteY1" fmla="*/ 0 h 1219660"/>
              <a:gd name="connsiteX2" fmla="*/ 5365812 w 5365812"/>
              <a:gd name="connsiteY2" fmla="*/ 352414 h 1219660"/>
              <a:gd name="connsiteX3" fmla="*/ 4298834 w 5365812"/>
              <a:gd name="connsiteY3" fmla="*/ 232848 h 1219660"/>
              <a:gd name="connsiteX4" fmla="*/ 919035 w 5365812"/>
              <a:gd name="connsiteY4" fmla="*/ 1219377 h 1219660"/>
              <a:gd name="connsiteX5" fmla="*/ 2677 w 5365812"/>
              <a:gd name="connsiteY5" fmla="*/ 1032236 h 1219660"/>
              <a:gd name="connsiteX6" fmla="*/ 4349 w 5365812"/>
              <a:gd name="connsiteY6" fmla="*/ 0 h 1219660"/>
              <a:gd name="connsiteX0" fmla="*/ 4349 w 5326015"/>
              <a:gd name="connsiteY0" fmla="*/ 0 h 1219660"/>
              <a:gd name="connsiteX1" fmla="*/ 5324636 w 5326015"/>
              <a:gd name="connsiteY1" fmla="*/ 0 h 1219660"/>
              <a:gd name="connsiteX2" fmla="*/ 5291988 w 5326015"/>
              <a:gd name="connsiteY2" fmla="*/ 352414 h 1219660"/>
              <a:gd name="connsiteX3" fmla="*/ 4298834 w 5326015"/>
              <a:gd name="connsiteY3" fmla="*/ 232848 h 1219660"/>
              <a:gd name="connsiteX4" fmla="*/ 919035 w 5326015"/>
              <a:gd name="connsiteY4" fmla="*/ 1219377 h 1219660"/>
              <a:gd name="connsiteX5" fmla="*/ 2677 w 5326015"/>
              <a:gd name="connsiteY5" fmla="*/ 1032236 h 1219660"/>
              <a:gd name="connsiteX6" fmla="*/ 4349 w 5326015"/>
              <a:gd name="connsiteY6" fmla="*/ 0 h 1219660"/>
              <a:gd name="connsiteX0" fmla="*/ 4349 w 5312505"/>
              <a:gd name="connsiteY0" fmla="*/ 0 h 1219660"/>
              <a:gd name="connsiteX1" fmla="*/ 5310794 w 5312505"/>
              <a:gd name="connsiteY1" fmla="*/ 0 h 1219660"/>
              <a:gd name="connsiteX2" fmla="*/ 5291988 w 5312505"/>
              <a:gd name="connsiteY2" fmla="*/ 352414 h 1219660"/>
              <a:gd name="connsiteX3" fmla="*/ 4298834 w 5312505"/>
              <a:gd name="connsiteY3" fmla="*/ 232848 h 1219660"/>
              <a:gd name="connsiteX4" fmla="*/ 919035 w 5312505"/>
              <a:gd name="connsiteY4" fmla="*/ 1219377 h 1219660"/>
              <a:gd name="connsiteX5" fmla="*/ 2677 w 5312505"/>
              <a:gd name="connsiteY5" fmla="*/ 1032236 h 1219660"/>
              <a:gd name="connsiteX6" fmla="*/ 4349 w 5312505"/>
              <a:gd name="connsiteY6" fmla="*/ 0 h 1219660"/>
              <a:gd name="connsiteX0" fmla="*/ 4349 w 5312592"/>
              <a:gd name="connsiteY0" fmla="*/ 0 h 1219660"/>
              <a:gd name="connsiteX1" fmla="*/ 5310794 w 5312592"/>
              <a:gd name="connsiteY1" fmla="*/ 0 h 1219660"/>
              <a:gd name="connsiteX2" fmla="*/ 5294743 w 5312592"/>
              <a:gd name="connsiteY2" fmla="*/ 352983 h 1219660"/>
              <a:gd name="connsiteX3" fmla="*/ 4298834 w 5312592"/>
              <a:gd name="connsiteY3" fmla="*/ 232848 h 1219660"/>
              <a:gd name="connsiteX4" fmla="*/ 919035 w 5312592"/>
              <a:gd name="connsiteY4" fmla="*/ 1219377 h 1219660"/>
              <a:gd name="connsiteX5" fmla="*/ 2677 w 5312592"/>
              <a:gd name="connsiteY5" fmla="*/ 1032236 h 1219660"/>
              <a:gd name="connsiteX6" fmla="*/ 4349 w 5312592"/>
              <a:gd name="connsiteY6" fmla="*/ 0 h 1219660"/>
              <a:gd name="connsiteX0" fmla="*/ 4349 w 5313773"/>
              <a:gd name="connsiteY0" fmla="*/ 0 h 1219660"/>
              <a:gd name="connsiteX1" fmla="*/ 5310794 w 5313773"/>
              <a:gd name="connsiteY1" fmla="*/ 0 h 1219660"/>
              <a:gd name="connsiteX2" fmla="*/ 5294743 w 5313773"/>
              <a:gd name="connsiteY2" fmla="*/ 352983 h 1219660"/>
              <a:gd name="connsiteX3" fmla="*/ 4298834 w 5313773"/>
              <a:gd name="connsiteY3" fmla="*/ 232848 h 1219660"/>
              <a:gd name="connsiteX4" fmla="*/ 919035 w 5313773"/>
              <a:gd name="connsiteY4" fmla="*/ 1219377 h 1219660"/>
              <a:gd name="connsiteX5" fmla="*/ 2677 w 5313773"/>
              <a:gd name="connsiteY5" fmla="*/ 1032236 h 1219660"/>
              <a:gd name="connsiteX6" fmla="*/ 4349 w 5313773"/>
              <a:gd name="connsiteY6" fmla="*/ 0 h 1219660"/>
              <a:gd name="connsiteX0" fmla="*/ 4349 w 5302020"/>
              <a:gd name="connsiteY0" fmla="*/ 0 h 1219660"/>
              <a:gd name="connsiteX1" fmla="*/ 5297016 w 5302020"/>
              <a:gd name="connsiteY1" fmla="*/ 0 h 1219660"/>
              <a:gd name="connsiteX2" fmla="*/ 5294743 w 5302020"/>
              <a:gd name="connsiteY2" fmla="*/ 352983 h 1219660"/>
              <a:gd name="connsiteX3" fmla="*/ 4298834 w 5302020"/>
              <a:gd name="connsiteY3" fmla="*/ 232848 h 1219660"/>
              <a:gd name="connsiteX4" fmla="*/ 919035 w 5302020"/>
              <a:gd name="connsiteY4" fmla="*/ 1219377 h 1219660"/>
              <a:gd name="connsiteX5" fmla="*/ 2677 w 5302020"/>
              <a:gd name="connsiteY5" fmla="*/ 1032236 h 1219660"/>
              <a:gd name="connsiteX6" fmla="*/ 4349 w 5302020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19660"/>
              <a:gd name="connsiteX1" fmla="*/ 5297016 w 5297173"/>
              <a:gd name="connsiteY1" fmla="*/ 0 h 1219660"/>
              <a:gd name="connsiteX2" fmla="*/ 5294743 w 5297173"/>
              <a:gd name="connsiteY2" fmla="*/ 352983 h 1219660"/>
              <a:gd name="connsiteX3" fmla="*/ 4298834 w 5297173"/>
              <a:gd name="connsiteY3" fmla="*/ 232848 h 1219660"/>
              <a:gd name="connsiteX4" fmla="*/ 919035 w 5297173"/>
              <a:gd name="connsiteY4" fmla="*/ 1219377 h 1219660"/>
              <a:gd name="connsiteX5" fmla="*/ 2677 w 5297173"/>
              <a:gd name="connsiteY5" fmla="*/ 1032236 h 1219660"/>
              <a:gd name="connsiteX6" fmla="*/ 4349 w 5297173"/>
              <a:gd name="connsiteY6" fmla="*/ 0 h 1219660"/>
              <a:gd name="connsiteX0" fmla="*/ 4349 w 5297173"/>
              <a:gd name="connsiteY0" fmla="*/ 0 h 1256712"/>
              <a:gd name="connsiteX1" fmla="*/ 5297016 w 5297173"/>
              <a:gd name="connsiteY1" fmla="*/ 0 h 1256712"/>
              <a:gd name="connsiteX2" fmla="*/ 5294743 w 5297173"/>
              <a:gd name="connsiteY2" fmla="*/ 352983 h 1256712"/>
              <a:gd name="connsiteX3" fmla="*/ 4447635 w 5297173"/>
              <a:gd name="connsiteY3" fmla="*/ 226018 h 1256712"/>
              <a:gd name="connsiteX4" fmla="*/ 919035 w 5297173"/>
              <a:gd name="connsiteY4" fmla="*/ 1219377 h 1256712"/>
              <a:gd name="connsiteX5" fmla="*/ 2677 w 5297173"/>
              <a:gd name="connsiteY5" fmla="*/ 1032236 h 1256712"/>
              <a:gd name="connsiteX6" fmla="*/ 4349 w 5297173"/>
              <a:gd name="connsiteY6" fmla="*/ 0 h 1256712"/>
              <a:gd name="connsiteX0" fmla="*/ 4349 w 5297173"/>
              <a:gd name="connsiteY0" fmla="*/ 0 h 1256712"/>
              <a:gd name="connsiteX1" fmla="*/ 5297016 w 5297173"/>
              <a:gd name="connsiteY1" fmla="*/ 0 h 1256712"/>
              <a:gd name="connsiteX2" fmla="*/ 5294743 w 5297173"/>
              <a:gd name="connsiteY2" fmla="*/ 352983 h 1256712"/>
              <a:gd name="connsiteX3" fmla="*/ 4243722 w 5297173"/>
              <a:gd name="connsiteY3" fmla="*/ 226018 h 1256712"/>
              <a:gd name="connsiteX4" fmla="*/ 919035 w 5297173"/>
              <a:gd name="connsiteY4" fmla="*/ 1219377 h 1256712"/>
              <a:gd name="connsiteX5" fmla="*/ 2677 w 5297173"/>
              <a:gd name="connsiteY5" fmla="*/ 1032236 h 1256712"/>
              <a:gd name="connsiteX6" fmla="*/ 4349 w 5297173"/>
              <a:gd name="connsiteY6" fmla="*/ 0 h 1256712"/>
              <a:gd name="connsiteX0" fmla="*/ 4349 w 5297173"/>
              <a:gd name="connsiteY0" fmla="*/ 0 h 1256712"/>
              <a:gd name="connsiteX1" fmla="*/ 5297016 w 5297173"/>
              <a:gd name="connsiteY1" fmla="*/ 0 h 1256712"/>
              <a:gd name="connsiteX2" fmla="*/ 5294743 w 5297173"/>
              <a:gd name="connsiteY2" fmla="*/ 352983 h 1256712"/>
              <a:gd name="connsiteX3" fmla="*/ 4243722 w 5297173"/>
              <a:gd name="connsiteY3" fmla="*/ 226018 h 1256712"/>
              <a:gd name="connsiteX4" fmla="*/ 919035 w 5297173"/>
              <a:gd name="connsiteY4" fmla="*/ 1219377 h 1256712"/>
              <a:gd name="connsiteX5" fmla="*/ 2677 w 5297173"/>
              <a:gd name="connsiteY5" fmla="*/ 1032236 h 1256712"/>
              <a:gd name="connsiteX6" fmla="*/ 4349 w 5297173"/>
              <a:gd name="connsiteY6" fmla="*/ 0 h 1256712"/>
              <a:gd name="connsiteX0" fmla="*/ 4349 w 5297173"/>
              <a:gd name="connsiteY0" fmla="*/ 0 h 1256712"/>
              <a:gd name="connsiteX1" fmla="*/ 5297016 w 5297173"/>
              <a:gd name="connsiteY1" fmla="*/ 0 h 1256712"/>
              <a:gd name="connsiteX2" fmla="*/ 5294743 w 5297173"/>
              <a:gd name="connsiteY2" fmla="*/ 352983 h 1256712"/>
              <a:gd name="connsiteX3" fmla="*/ 4458657 w 5297173"/>
              <a:gd name="connsiteY3" fmla="*/ 226018 h 1256712"/>
              <a:gd name="connsiteX4" fmla="*/ 919035 w 5297173"/>
              <a:gd name="connsiteY4" fmla="*/ 1219377 h 1256712"/>
              <a:gd name="connsiteX5" fmla="*/ 2677 w 5297173"/>
              <a:gd name="connsiteY5" fmla="*/ 1032236 h 1256712"/>
              <a:gd name="connsiteX6" fmla="*/ 4349 w 5297173"/>
              <a:gd name="connsiteY6" fmla="*/ 0 h 1256712"/>
              <a:gd name="connsiteX0" fmla="*/ 4349 w 5297173"/>
              <a:gd name="connsiteY0" fmla="*/ 0 h 1219438"/>
              <a:gd name="connsiteX1" fmla="*/ 5297016 w 5297173"/>
              <a:gd name="connsiteY1" fmla="*/ 0 h 1219438"/>
              <a:gd name="connsiteX2" fmla="*/ 5294743 w 5297173"/>
              <a:gd name="connsiteY2" fmla="*/ 352983 h 1219438"/>
              <a:gd name="connsiteX3" fmla="*/ 4458657 w 5297173"/>
              <a:gd name="connsiteY3" fmla="*/ 226018 h 1219438"/>
              <a:gd name="connsiteX4" fmla="*/ 919035 w 5297173"/>
              <a:gd name="connsiteY4" fmla="*/ 1219377 h 1219438"/>
              <a:gd name="connsiteX5" fmla="*/ 2677 w 5297173"/>
              <a:gd name="connsiteY5" fmla="*/ 1032236 h 1219438"/>
              <a:gd name="connsiteX6" fmla="*/ 4349 w 5297173"/>
              <a:gd name="connsiteY6" fmla="*/ 0 h 1219438"/>
              <a:gd name="connsiteX0" fmla="*/ 4349 w 5297173"/>
              <a:gd name="connsiteY0" fmla="*/ 0 h 1219438"/>
              <a:gd name="connsiteX1" fmla="*/ 5297016 w 5297173"/>
              <a:gd name="connsiteY1" fmla="*/ 0 h 1219438"/>
              <a:gd name="connsiteX2" fmla="*/ 5294743 w 5297173"/>
              <a:gd name="connsiteY2" fmla="*/ 352983 h 1219438"/>
              <a:gd name="connsiteX3" fmla="*/ 4458657 w 5297173"/>
              <a:gd name="connsiteY3" fmla="*/ 226018 h 1219438"/>
              <a:gd name="connsiteX4" fmla="*/ 919035 w 5297173"/>
              <a:gd name="connsiteY4" fmla="*/ 1219377 h 1219438"/>
              <a:gd name="connsiteX5" fmla="*/ 2677 w 5297173"/>
              <a:gd name="connsiteY5" fmla="*/ 1032236 h 1219438"/>
              <a:gd name="connsiteX6" fmla="*/ 4349 w 5297173"/>
              <a:gd name="connsiteY6" fmla="*/ 0 h 1219438"/>
              <a:gd name="connsiteX0" fmla="*/ 10803 w 5303627"/>
              <a:gd name="connsiteY0" fmla="*/ 0 h 1219438"/>
              <a:gd name="connsiteX1" fmla="*/ 5303470 w 5303627"/>
              <a:gd name="connsiteY1" fmla="*/ 0 h 1219438"/>
              <a:gd name="connsiteX2" fmla="*/ 5301197 w 5303627"/>
              <a:gd name="connsiteY2" fmla="*/ 352983 h 1219438"/>
              <a:gd name="connsiteX3" fmla="*/ 4465111 w 5303627"/>
              <a:gd name="connsiteY3" fmla="*/ 226018 h 1219438"/>
              <a:gd name="connsiteX4" fmla="*/ 925489 w 5303627"/>
              <a:gd name="connsiteY4" fmla="*/ 1219377 h 1219438"/>
              <a:gd name="connsiteX5" fmla="*/ 9131 w 5303627"/>
              <a:gd name="connsiteY5" fmla="*/ 1032236 h 1219438"/>
              <a:gd name="connsiteX6" fmla="*/ 10803 w 5303627"/>
              <a:gd name="connsiteY6" fmla="*/ 0 h 1219438"/>
              <a:gd name="connsiteX0" fmla="*/ 10803 w 5303627"/>
              <a:gd name="connsiteY0" fmla="*/ 0 h 1219438"/>
              <a:gd name="connsiteX1" fmla="*/ 5303470 w 5303627"/>
              <a:gd name="connsiteY1" fmla="*/ 0 h 1219438"/>
              <a:gd name="connsiteX2" fmla="*/ 5301197 w 5303627"/>
              <a:gd name="connsiteY2" fmla="*/ 352983 h 1219438"/>
              <a:gd name="connsiteX3" fmla="*/ 4465111 w 5303627"/>
              <a:gd name="connsiteY3" fmla="*/ 226018 h 1219438"/>
              <a:gd name="connsiteX4" fmla="*/ 925489 w 5303627"/>
              <a:gd name="connsiteY4" fmla="*/ 1219377 h 1219438"/>
              <a:gd name="connsiteX5" fmla="*/ 9131 w 5303627"/>
              <a:gd name="connsiteY5" fmla="*/ 1032236 h 1219438"/>
              <a:gd name="connsiteX6" fmla="*/ 10803 w 5303627"/>
              <a:gd name="connsiteY6" fmla="*/ 0 h 1219438"/>
              <a:gd name="connsiteX0" fmla="*/ 10803 w 5303627"/>
              <a:gd name="connsiteY0" fmla="*/ 0 h 1219400"/>
              <a:gd name="connsiteX1" fmla="*/ 5303470 w 5303627"/>
              <a:gd name="connsiteY1" fmla="*/ 0 h 1219400"/>
              <a:gd name="connsiteX2" fmla="*/ 5301197 w 5303627"/>
              <a:gd name="connsiteY2" fmla="*/ 352983 h 1219400"/>
              <a:gd name="connsiteX3" fmla="*/ 4465111 w 5303627"/>
              <a:gd name="connsiteY3" fmla="*/ 226018 h 1219400"/>
              <a:gd name="connsiteX4" fmla="*/ 925489 w 5303627"/>
              <a:gd name="connsiteY4" fmla="*/ 1219377 h 1219400"/>
              <a:gd name="connsiteX5" fmla="*/ 9131 w 5303627"/>
              <a:gd name="connsiteY5" fmla="*/ 1032236 h 1219400"/>
              <a:gd name="connsiteX6" fmla="*/ 10803 w 5303627"/>
              <a:gd name="connsiteY6" fmla="*/ 0 h 1219400"/>
              <a:gd name="connsiteX0" fmla="*/ 10803 w 5303627"/>
              <a:gd name="connsiteY0" fmla="*/ 0 h 1219400"/>
              <a:gd name="connsiteX1" fmla="*/ 5303470 w 5303627"/>
              <a:gd name="connsiteY1" fmla="*/ 0 h 1219400"/>
              <a:gd name="connsiteX2" fmla="*/ 5301197 w 5303627"/>
              <a:gd name="connsiteY2" fmla="*/ 352983 h 1219400"/>
              <a:gd name="connsiteX3" fmla="*/ 4465111 w 5303627"/>
              <a:gd name="connsiteY3" fmla="*/ 226018 h 1219400"/>
              <a:gd name="connsiteX4" fmla="*/ 925489 w 5303627"/>
              <a:gd name="connsiteY4" fmla="*/ 1219377 h 1219400"/>
              <a:gd name="connsiteX5" fmla="*/ 9131 w 5303627"/>
              <a:gd name="connsiteY5" fmla="*/ 1032236 h 1219400"/>
              <a:gd name="connsiteX6" fmla="*/ 10803 w 5303627"/>
              <a:gd name="connsiteY6" fmla="*/ 0 h 1219400"/>
              <a:gd name="connsiteX0" fmla="*/ 10803 w 5303627"/>
              <a:gd name="connsiteY0" fmla="*/ 0 h 1219400"/>
              <a:gd name="connsiteX1" fmla="*/ 5303470 w 5303627"/>
              <a:gd name="connsiteY1" fmla="*/ 0 h 1219400"/>
              <a:gd name="connsiteX2" fmla="*/ 5301197 w 5303627"/>
              <a:gd name="connsiteY2" fmla="*/ 352983 h 1219400"/>
              <a:gd name="connsiteX3" fmla="*/ 4465111 w 5303627"/>
              <a:gd name="connsiteY3" fmla="*/ 226018 h 1219400"/>
              <a:gd name="connsiteX4" fmla="*/ 925489 w 5303627"/>
              <a:gd name="connsiteY4" fmla="*/ 1219377 h 1219400"/>
              <a:gd name="connsiteX5" fmla="*/ 9131 w 5303627"/>
              <a:gd name="connsiteY5" fmla="*/ 1032236 h 1219400"/>
              <a:gd name="connsiteX6" fmla="*/ 10803 w 5303627"/>
              <a:gd name="connsiteY6" fmla="*/ 0 h 1219400"/>
              <a:gd name="connsiteX0" fmla="*/ 10803 w 5303627"/>
              <a:gd name="connsiteY0" fmla="*/ 0 h 1219401"/>
              <a:gd name="connsiteX1" fmla="*/ 5303470 w 5303627"/>
              <a:gd name="connsiteY1" fmla="*/ 0 h 1219401"/>
              <a:gd name="connsiteX2" fmla="*/ 5301197 w 5303627"/>
              <a:gd name="connsiteY2" fmla="*/ 352983 h 1219401"/>
              <a:gd name="connsiteX3" fmla="*/ 4465111 w 5303627"/>
              <a:gd name="connsiteY3" fmla="*/ 226018 h 1219401"/>
              <a:gd name="connsiteX4" fmla="*/ 925489 w 5303627"/>
              <a:gd name="connsiteY4" fmla="*/ 1219377 h 1219401"/>
              <a:gd name="connsiteX5" fmla="*/ 9131 w 5303627"/>
              <a:gd name="connsiteY5" fmla="*/ 1032236 h 1219401"/>
              <a:gd name="connsiteX6" fmla="*/ 10803 w 5303627"/>
              <a:gd name="connsiteY6" fmla="*/ 0 h 1219401"/>
              <a:gd name="connsiteX0" fmla="*/ 10803 w 5303627"/>
              <a:gd name="connsiteY0" fmla="*/ 0 h 1219380"/>
              <a:gd name="connsiteX1" fmla="*/ 5303470 w 5303627"/>
              <a:gd name="connsiteY1" fmla="*/ 0 h 1219380"/>
              <a:gd name="connsiteX2" fmla="*/ 5301197 w 5303627"/>
              <a:gd name="connsiteY2" fmla="*/ 352983 h 1219380"/>
              <a:gd name="connsiteX3" fmla="*/ 4465111 w 5303627"/>
              <a:gd name="connsiteY3" fmla="*/ 226018 h 1219380"/>
              <a:gd name="connsiteX4" fmla="*/ 925489 w 5303627"/>
              <a:gd name="connsiteY4" fmla="*/ 1219377 h 1219380"/>
              <a:gd name="connsiteX5" fmla="*/ 9131 w 5303627"/>
              <a:gd name="connsiteY5" fmla="*/ 1032236 h 1219380"/>
              <a:gd name="connsiteX6" fmla="*/ 10803 w 5303627"/>
              <a:gd name="connsiteY6" fmla="*/ 0 h 1219380"/>
              <a:gd name="connsiteX0" fmla="*/ 10803 w 5303627"/>
              <a:gd name="connsiteY0" fmla="*/ 0 h 1219380"/>
              <a:gd name="connsiteX1" fmla="*/ 5303470 w 5303627"/>
              <a:gd name="connsiteY1" fmla="*/ 0 h 1219380"/>
              <a:gd name="connsiteX2" fmla="*/ 5301197 w 5303627"/>
              <a:gd name="connsiteY2" fmla="*/ 352983 h 1219380"/>
              <a:gd name="connsiteX3" fmla="*/ 4465111 w 5303627"/>
              <a:gd name="connsiteY3" fmla="*/ 226018 h 1219380"/>
              <a:gd name="connsiteX4" fmla="*/ 925489 w 5303627"/>
              <a:gd name="connsiteY4" fmla="*/ 1219377 h 1219380"/>
              <a:gd name="connsiteX5" fmla="*/ 9131 w 5303627"/>
              <a:gd name="connsiteY5" fmla="*/ 1032236 h 1219380"/>
              <a:gd name="connsiteX6" fmla="*/ 10803 w 5303627"/>
              <a:gd name="connsiteY6" fmla="*/ 0 h 1219380"/>
              <a:gd name="connsiteX0" fmla="*/ 10803 w 5303627"/>
              <a:gd name="connsiteY0" fmla="*/ 0 h 1219493"/>
              <a:gd name="connsiteX1" fmla="*/ 5303470 w 5303627"/>
              <a:gd name="connsiteY1" fmla="*/ 0 h 1219493"/>
              <a:gd name="connsiteX2" fmla="*/ 5301197 w 5303627"/>
              <a:gd name="connsiteY2" fmla="*/ 352983 h 1219493"/>
              <a:gd name="connsiteX3" fmla="*/ 4465111 w 5303627"/>
              <a:gd name="connsiteY3" fmla="*/ 226018 h 1219493"/>
              <a:gd name="connsiteX4" fmla="*/ 925489 w 5303627"/>
              <a:gd name="connsiteY4" fmla="*/ 1219377 h 1219493"/>
              <a:gd name="connsiteX5" fmla="*/ 9131 w 5303627"/>
              <a:gd name="connsiteY5" fmla="*/ 1032236 h 1219493"/>
              <a:gd name="connsiteX6" fmla="*/ 10803 w 5303627"/>
              <a:gd name="connsiteY6" fmla="*/ 0 h 1219493"/>
              <a:gd name="connsiteX0" fmla="*/ 10803 w 5303627"/>
              <a:gd name="connsiteY0" fmla="*/ 0 h 1219386"/>
              <a:gd name="connsiteX1" fmla="*/ 5303470 w 5303627"/>
              <a:gd name="connsiteY1" fmla="*/ 0 h 1219386"/>
              <a:gd name="connsiteX2" fmla="*/ 5301197 w 5303627"/>
              <a:gd name="connsiteY2" fmla="*/ 352983 h 1219386"/>
              <a:gd name="connsiteX3" fmla="*/ 4465111 w 5303627"/>
              <a:gd name="connsiteY3" fmla="*/ 226018 h 1219386"/>
              <a:gd name="connsiteX4" fmla="*/ 925489 w 5303627"/>
              <a:gd name="connsiteY4" fmla="*/ 1219377 h 1219386"/>
              <a:gd name="connsiteX5" fmla="*/ 9131 w 5303627"/>
              <a:gd name="connsiteY5" fmla="*/ 1032236 h 1219386"/>
              <a:gd name="connsiteX6" fmla="*/ 10803 w 5303627"/>
              <a:gd name="connsiteY6" fmla="*/ 0 h 1219386"/>
              <a:gd name="connsiteX0" fmla="*/ 10803 w 5303627"/>
              <a:gd name="connsiteY0" fmla="*/ 0 h 1206447"/>
              <a:gd name="connsiteX1" fmla="*/ 5303470 w 5303627"/>
              <a:gd name="connsiteY1" fmla="*/ 0 h 1206447"/>
              <a:gd name="connsiteX2" fmla="*/ 5301197 w 5303627"/>
              <a:gd name="connsiteY2" fmla="*/ 352983 h 1206447"/>
              <a:gd name="connsiteX3" fmla="*/ 4465111 w 5303627"/>
              <a:gd name="connsiteY3" fmla="*/ 226018 h 1206447"/>
              <a:gd name="connsiteX4" fmla="*/ 1313938 w 5303627"/>
              <a:gd name="connsiteY4" fmla="*/ 1206436 h 1206447"/>
              <a:gd name="connsiteX5" fmla="*/ 9131 w 5303627"/>
              <a:gd name="connsiteY5" fmla="*/ 1032236 h 1206447"/>
              <a:gd name="connsiteX6" fmla="*/ 10803 w 5303627"/>
              <a:gd name="connsiteY6" fmla="*/ 0 h 1206447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26018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5"/>
              <a:gd name="connsiteX1" fmla="*/ 5303470 w 5303627"/>
              <a:gd name="connsiteY1" fmla="*/ 0 h 1206445"/>
              <a:gd name="connsiteX2" fmla="*/ 5301197 w 5303627"/>
              <a:gd name="connsiteY2" fmla="*/ 352983 h 1206445"/>
              <a:gd name="connsiteX3" fmla="*/ 4465111 w 5303627"/>
              <a:gd name="connsiteY3" fmla="*/ 226018 h 1206445"/>
              <a:gd name="connsiteX4" fmla="*/ 1313938 w 5303627"/>
              <a:gd name="connsiteY4" fmla="*/ 1206436 h 1206445"/>
              <a:gd name="connsiteX5" fmla="*/ 9131 w 5303627"/>
              <a:gd name="connsiteY5" fmla="*/ 1032236 h 1206445"/>
              <a:gd name="connsiteX6" fmla="*/ 10803 w 5303627"/>
              <a:gd name="connsiteY6" fmla="*/ 0 h 1206445"/>
              <a:gd name="connsiteX0" fmla="*/ 10803 w 5303627"/>
              <a:gd name="connsiteY0" fmla="*/ 0 h 1206445"/>
              <a:gd name="connsiteX1" fmla="*/ 5303470 w 5303627"/>
              <a:gd name="connsiteY1" fmla="*/ 0 h 1206445"/>
              <a:gd name="connsiteX2" fmla="*/ 5301197 w 5303627"/>
              <a:gd name="connsiteY2" fmla="*/ 352983 h 1206445"/>
              <a:gd name="connsiteX3" fmla="*/ 4465111 w 5303627"/>
              <a:gd name="connsiteY3" fmla="*/ 226018 h 1206445"/>
              <a:gd name="connsiteX4" fmla="*/ 1313938 w 5303627"/>
              <a:gd name="connsiteY4" fmla="*/ 1206436 h 1206445"/>
              <a:gd name="connsiteX5" fmla="*/ 9131 w 5303627"/>
              <a:gd name="connsiteY5" fmla="*/ 1032236 h 1206445"/>
              <a:gd name="connsiteX6" fmla="*/ 10803 w 5303627"/>
              <a:gd name="connsiteY6" fmla="*/ 0 h 1206445"/>
              <a:gd name="connsiteX0" fmla="*/ 10803 w 5303627"/>
              <a:gd name="connsiteY0" fmla="*/ 0 h 1206445"/>
              <a:gd name="connsiteX1" fmla="*/ 5303470 w 5303627"/>
              <a:gd name="connsiteY1" fmla="*/ 0 h 1206445"/>
              <a:gd name="connsiteX2" fmla="*/ 5301197 w 5303627"/>
              <a:gd name="connsiteY2" fmla="*/ 352983 h 1206445"/>
              <a:gd name="connsiteX3" fmla="*/ 4465111 w 5303627"/>
              <a:gd name="connsiteY3" fmla="*/ 226018 h 1206445"/>
              <a:gd name="connsiteX4" fmla="*/ 1313938 w 5303627"/>
              <a:gd name="connsiteY4" fmla="*/ 1206436 h 1206445"/>
              <a:gd name="connsiteX5" fmla="*/ 9131 w 5303627"/>
              <a:gd name="connsiteY5" fmla="*/ 1032236 h 1206445"/>
              <a:gd name="connsiteX6" fmla="*/ 10803 w 5303627"/>
              <a:gd name="connsiteY6" fmla="*/ 0 h 1206445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465111 w 5303627"/>
              <a:gd name="connsiteY3" fmla="*/ 262253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582063 w 5303627"/>
              <a:gd name="connsiteY3" fmla="*/ 259665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557002 w 5303627"/>
              <a:gd name="connsiteY3" fmla="*/ 259665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206446"/>
              <a:gd name="connsiteX1" fmla="*/ 5303470 w 5303627"/>
              <a:gd name="connsiteY1" fmla="*/ 0 h 1206446"/>
              <a:gd name="connsiteX2" fmla="*/ 5301197 w 5303627"/>
              <a:gd name="connsiteY2" fmla="*/ 352983 h 1206446"/>
              <a:gd name="connsiteX3" fmla="*/ 4557002 w 5303627"/>
              <a:gd name="connsiteY3" fmla="*/ 259665 h 1206446"/>
              <a:gd name="connsiteX4" fmla="*/ 1313938 w 5303627"/>
              <a:gd name="connsiteY4" fmla="*/ 1206436 h 1206446"/>
              <a:gd name="connsiteX5" fmla="*/ 9131 w 5303627"/>
              <a:gd name="connsiteY5" fmla="*/ 1032236 h 1206446"/>
              <a:gd name="connsiteX6" fmla="*/ 10803 w 5303627"/>
              <a:gd name="connsiteY6" fmla="*/ 0 h 1206446"/>
              <a:gd name="connsiteX0" fmla="*/ 10803 w 5303627"/>
              <a:gd name="connsiteY0" fmla="*/ 0 h 1180566"/>
              <a:gd name="connsiteX1" fmla="*/ 5303470 w 5303627"/>
              <a:gd name="connsiteY1" fmla="*/ 0 h 1180566"/>
              <a:gd name="connsiteX2" fmla="*/ 5301197 w 5303627"/>
              <a:gd name="connsiteY2" fmla="*/ 352983 h 1180566"/>
              <a:gd name="connsiteX3" fmla="*/ 4557002 w 5303627"/>
              <a:gd name="connsiteY3" fmla="*/ 259665 h 1180566"/>
              <a:gd name="connsiteX4" fmla="*/ 762591 w 5303627"/>
              <a:gd name="connsiteY4" fmla="*/ 1180554 h 1180566"/>
              <a:gd name="connsiteX5" fmla="*/ 9131 w 5303627"/>
              <a:gd name="connsiteY5" fmla="*/ 1032236 h 1180566"/>
              <a:gd name="connsiteX6" fmla="*/ 10803 w 5303627"/>
              <a:gd name="connsiteY6" fmla="*/ 0 h 1180566"/>
              <a:gd name="connsiteX0" fmla="*/ 10803 w 5303627"/>
              <a:gd name="connsiteY0" fmla="*/ 0 h 1180564"/>
              <a:gd name="connsiteX1" fmla="*/ 5303470 w 5303627"/>
              <a:gd name="connsiteY1" fmla="*/ 0 h 1180564"/>
              <a:gd name="connsiteX2" fmla="*/ 5301197 w 5303627"/>
              <a:gd name="connsiteY2" fmla="*/ 352983 h 1180564"/>
              <a:gd name="connsiteX3" fmla="*/ 4557002 w 5303627"/>
              <a:gd name="connsiteY3" fmla="*/ 259665 h 1180564"/>
              <a:gd name="connsiteX4" fmla="*/ 762591 w 5303627"/>
              <a:gd name="connsiteY4" fmla="*/ 1180554 h 1180564"/>
              <a:gd name="connsiteX5" fmla="*/ 9131 w 5303627"/>
              <a:gd name="connsiteY5" fmla="*/ 1032236 h 1180564"/>
              <a:gd name="connsiteX6" fmla="*/ 10803 w 5303627"/>
              <a:gd name="connsiteY6" fmla="*/ 0 h 1180564"/>
              <a:gd name="connsiteX0" fmla="*/ 10803 w 5303627"/>
              <a:gd name="connsiteY0" fmla="*/ 0 h 1180564"/>
              <a:gd name="connsiteX1" fmla="*/ 5303470 w 5303627"/>
              <a:gd name="connsiteY1" fmla="*/ 0 h 1180564"/>
              <a:gd name="connsiteX2" fmla="*/ 5301197 w 5303627"/>
              <a:gd name="connsiteY2" fmla="*/ 352983 h 1180564"/>
              <a:gd name="connsiteX3" fmla="*/ 4557002 w 5303627"/>
              <a:gd name="connsiteY3" fmla="*/ 259665 h 1180564"/>
              <a:gd name="connsiteX4" fmla="*/ 762591 w 5303627"/>
              <a:gd name="connsiteY4" fmla="*/ 1180554 h 1180564"/>
              <a:gd name="connsiteX5" fmla="*/ 9131 w 5303627"/>
              <a:gd name="connsiteY5" fmla="*/ 1032236 h 1180564"/>
              <a:gd name="connsiteX6" fmla="*/ 10803 w 5303627"/>
              <a:gd name="connsiteY6" fmla="*/ 0 h 1180564"/>
              <a:gd name="connsiteX0" fmla="*/ 10803 w 5303627"/>
              <a:gd name="connsiteY0" fmla="*/ 0 h 1180564"/>
              <a:gd name="connsiteX1" fmla="*/ 5303470 w 5303627"/>
              <a:gd name="connsiteY1" fmla="*/ 0 h 1180564"/>
              <a:gd name="connsiteX2" fmla="*/ 5301197 w 5303627"/>
              <a:gd name="connsiteY2" fmla="*/ 352983 h 1180564"/>
              <a:gd name="connsiteX3" fmla="*/ 4557002 w 5303627"/>
              <a:gd name="connsiteY3" fmla="*/ 259665 h 1180564"/>
              <a:gd name="connsiteX4" fmla="*/ 762591 w 5303627"/>
              <a:gd name="connsiteY4" fmla="*/ 1180554 h 1180564"/>
              <a:gd name="connsiteX5" fmla="*/ 9131 w 5303627"/>
              <a:gd name="connsiteY5" fmla="*/ 1032236 h 1180564"/>
              <a:gd name="connsiteX6" fmla="*/ 10803 w 5303627"/>
              <a:gd name="connsiteY6" fmla="*/ 0 h 1180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3627" h="1180564">
                <a:moveTo>
                  <a:pt x="10803" y="0"/>
                </a:moveTo>
                <a:lnTo>
                  <a:pt x="5303470" y="0"/>
                </a:lnTo>
                <a:cubicBezTo>
                  <a:pt x="5303971" y="213839"/>
                  <a:pt x="5303296" y="232427"/>
                  <a:pt x="5301197" y="352983"/>
                </a:cubicBezTo>
                <a:cubicBezTo>
                  <a:pt x="5049837" y="282213"/>
                  <a:pt x="4803929" y="259278"/>
                  <a:pt x="4557002" y="259665"/>
                </a:cubicBezTo>
                <a:cubicBezTo>
                  <a:pt x="2681447" y="262604"/>
                  <a:pt x="1731206" y="1184165"/>
                  <a:pt x="762591" y="1180554"/>
                </a:cubicBezTo>
                <a:cubicBezTo>
                  <a:pt x="389150" y="1179162"/>
                  <a:pt x="197746" y="1099979"/>
                  <a:pt x="9131" y="1032236"/>
                </a:cubicBezTo>
                <a:cubicBezTo>
                  <a:pt x="-1091" y="630326"/>
                  <a:pt x="-5486" y="318069"/>
                  <a:pt x="1080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33" name="矩形 3">
            <a:extLst>
              <a:ext uri="{FF2B5EF4-FFF2-40B4-BE49-F238E27FC236}">
                <a16:creationId xmlns:a16="http://schemas.microsoft.com/office/drawing/2014/main" id="{A89EB7DD-2176-4C18-AFF5-A1F2230A0A30}"/>
              </a:ext>
            </a:extLst>
          </p:cNvPr>
          <p:cNvSpPr/>
          <p:nvPr/>
        </p:nvSpPr>
        <p:spPr>
          <a:xfrm flipV="1">
            <a:off x="4310203" y="5674807"/>
            <a:ext cx="6662202" cy="1183259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25991984-2DFD-47E5-B0C4-F099A938DACB}"/>
              </a:ext>
            </a:extLst>
          </p:cNvPr>
          <p:cNvGrpSpPr/>
          <p:nvPr/>
        </p:nvGrpSpPr>
        <p:grpSpPr>
          <a:xfrm flipV="1">
            <a:off x="4846584" y="5764190"/>
            <a:ext cx="6125821" cy="1094116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20" name="矩形 3">
              <a:extLst>
                <a:ext uri="{FF2B5EF4-FFF2-40B4-BE49-F238E27FC236}">
                  <a16:creationId xmlns:a16="http://schemas.microsoft.com/office/drawing/2014/main" id="{4773F7C7-ED3B-4A74-83FD-ED66413DE89D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21" name="矩形 3">
              <a:extLst>
                <a:ext uri="{FF2B5EF4-FFF2-40B4-BE49-F238E27FC236}">
                  <a16:creationId xmlns:a16="http://schemas.microsoft.com/office/drawing/2014/main" id="{F88F1C63-F625-488D-A1FB-07741C8C69C4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sp>
        <p:nvSpPr>
          <p:cNvPr id="3" name="矩形 3">
            <a:extLst>
              <a:ext uri="{FF2B5EF4-FFF2-40B4-BE49-F238E27FC236}">
                <a16:creationId xmlns:a16="http://schemas.microsoft.com/office/drawing/2014/main" id="{0B5AE09E-B021-4455-8117-547954306368}"/>
              </a:ext>
            </a:extLst>
          </p:cNvPr>
          <p:cNvSpPr/>
          <p:nvPr/>
        </p:nvSpPr>
        <p:spPr>
          <a:xfrm>
            <a:off x="-3873534" y="-7335"/>
            <a:ext cx="12482174" cy="2597324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190FC1ED-156F-4EFB-9E54-C469C59870D8}"/>
              </a:ext>
            </a:extLst>
          </p:cNvPr>
          <p:cNvSpPr txBox="1"/>
          <p:nvPr/>
        </p:nvSpPr>
        <p:spPr>
          <a:xfrm>
            <a:off x="3078631" y="2672634"/>
            <a:ext cx="603473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8800" b="1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THANKS</a:t>
            </a:r>
            <a:endParaRPr lang="zh-CN" altLang="en-US" sz="8800" b="1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2C2E57EF-8F59-4DEE-A825-FD14696566EB}"/>
              </a:ext>
            </a:extLst>
          </p:cNvPr>
          <p:cNvGrpSpPr/>
          <p:nvPr/>
        </p:nvGrpSpPr>
        <p:grpSpPr>
          <a:xfrm>
            <a:off x="5109123" y="4620043"/>
            <a:ext cx="1973752" cy="358664"/>
            <a:chOff x="5207756" y="4573121"/>
            <a:chExt cx="1749728" cy="317955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CFBCDCFF-7130-4144-B8D3-AC8E365A1056}"/>
                </a:ext>
              </a:extLst>
            </p:cNvPr>
            <p:cNvSpPr txBox="1"/>
            <p:nvPr/>
          </p:nvSpPr>
          <p:spPr>
            <a:xfrm>
              <a:off x="5252226" y="4573121"/>
              <a:ext cx="162983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字魂105号-简雅黑" panose="00000500000000000000" pitchFamily="2" charset="-122"/>
                </a:rPr>
                <a:t>ggsldie.com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D6D94806-9AC2-4191-9260-C36E1D6B2AE9}"/>
                </a:ext>
              </a:extLst>
            </p:cNvPr>
            <p:cNvSpPr/>
            <p:nvPr/>
          </p:nvSpPr>
          <p:spPr>
            <a:xfrm>
              <a:off x="5207756" y="4580024"/>
              <a:ext cx="1749728" cy="311052"/>
            </a:xfrm>
            <a:prstGeom prst="roundRect">
              <a:avLst>
                <a:gd name="adj" fmla="val 50000"/>
              </a:avLst>
            </a:prstGeom>
            <a:noFill/>
            <a:ln w="9525">
              <a:solidFill>
                <a:srgbClr val="D5335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29" name="iconfont-1191-801536">
              <a:extLst>
                <a:ext uri="{FF2B5EF4-FFF2-40B4-BE49-F238E27FC236}">
                  <a16:creationId xmlns:a16="http://schemas.microsoft.com/office/drawing/2014/main" id="{1D85A815-61AE-4905-9E0B-A1EC7FC8F53E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>
              <a:off x="6678568" y="4618097"/>
              <a:ext cx="234845" cy="234907"/>
            </a:xfrm>
            <a:custGeom>
              <a:avLst/>
              <a:gdLst>
                <a:gd name="T0" fmla="*/ 7651 w 7964"/>
                <a:gd name="T1" fmla="*/ 2432 h 7964"/>
                <a:gd name="T2" fmla="*/ 6798 w 7964"/>
                <a:gd name="T3" fmla="*/ 1166 h 7964"/>
                <a:gd name="T4" fmla="*/ 5532 w 7964"/>
                <a:gd name="T5" fmla="*/ 313 h 7964"/>
                <a:gd name="T6" fmla="*/ 3982 w 7964"/>
                <a:gd name="T7" fmla="*/ 0 h 7964"/>
                <a:gd name="T8" fmla="*/ 2432 w 7964"/>
                <a:gd name="T9" fmla="*/ 313 h 7964"/>
                <a:gd name="T10" fmla="*/ 1166 w 7964"/>
                <a:gd name="T11" fmla="*/ 1166 h 7964"/>
                <a:gd name="T12" fmla="*/ 313 w 7964"/>
                <a:gd name="T13" fmla="*/ 2432 h 7964"/>
                <a:gd name="T14" fmla="*/ 0 w 7964"/>
                <a:gd name="T15" fmla="*/ 3982 h 7964"/>
                <a:gd name="T16" fmla="*/ 313 w 7964"/>
                <a:gd name="T17" fmla="*/ 5532 h 7964"/>
                <a:gd name="T18" fmla="*/ 1166 w 7964"/>
                <a:gd name="T19" fmla="*/ 6798 h 7964"/>
                <a:gd name="T20" fmla="*/ 2432 w 7964"/>
                <a:gd name="T21" fmla="*/ 7651 h 7964"/>
                <a:gd name="T22" fmla="*/ 3982 w 7964"/>
                <a:gd name="T23" fmla="*/ 7964 h 7964"/>
                <a:gd name="T24" fmla="*/ 5532 w 7964"/>
                <a:gd name="T25" fmla="*/ 7651 h 7964"/>
                <a:gd name="T26" fmla="*/ 6798 w 7964"/>
                <a:gd name="T27" fmla="*/ 6798 h 7964"/>
                <a:gd name="T28" fmla="*/ 7651 w 7964"/>
                <a:gd name="T29" fmla="*/ 5532 h 7964"/>
                <a:gd name="T30" fmla="*/ 7964 w 7964"/>
                <a:gd name="T31" fmla="*/ 3982 h 7964"/>
                <a:gd name="T32" fmla="*/ 7651 w 7964"/>
                <a:gd name="T33" fmla="*/ 2432 h 7964"/>
                <a:gd name="T34" fmla="*/ 2667 w 7964"/>
                <a:gd name="T35" fmla="*/ 2870 h 7964"/>
                <a:gd name="T36" fmla="*/ 2882 w 7964"/>
                <a:gd name="T37" fmla="*/ 2741 h 7964"/>
                <a:gd name="T38" fmla="*/ 5082 w 7964"/>
                <a:gd name="T39" fmla="*/ 2741 h 7964"/>
                <a:gd name="T40" fmla="*/ 5296 w 7964"/>
                <a:gd name="T41" fmla="*/ 2870 h 7964"/>
                <a:gd name="T42" fmla="*/ 5326 w 7964"/>
                <a:gd name="T43" fmla="*/ 2989 h 7964"/>
                <a:gd name="T44" fmla="*/ 5288 w 7964"/>
                <a:gd name="T45" fmla="*/ 3123 h 7964"/>
                <a:gd name="T46" fmla="*/ 4188 w 7964"/>
                <a:gd name="T47" fmla="*/ 4861 h 7964"/>
                <a:gd name="T48" fmla="*/ 3982 w 7964"/>
                <a:gd name="T49" fmla="*/ 4975 h 7964"/>
                <a:gd name="T50" fmla="*/ 3776 w 7964"/>
                <a:gd name="T51" fmla="*/ 4861 h 7964"/>
                <a:gd name="T52" fmla="*/ 2676 w 7964"/>
                <a:gd name="T53" fmla="*/ 3123 h 7964"/>
                <a:gd name="T54" fmla="*/ 2637 w 7964"/>
                <a:gd name="T55" fmla="*/ 2989 h 7964"/>
                <a:gd name="T56" fmla="*/ 2667 w 7964"/>
                <a:gd name="T57" fmla="*/ 2870 h 7964"/>
                <a:gd name="T58" fmla="*/ 5204 w 7964"/>
                <a:gd name="T59" fmla="*/ 5223 h 7964"/>
                <a:gd name="T60" fmla="*/ 2760 w 7964"/>
                <a:gd name="T61" fmla="*/ 5223 h 7964"/>
                <a:gd name="T62" fmla="*/ 2637 w 7964"/>
                <a:gd name="T63" fmla="*/ 5100 h 7964"/>
                <a:gd name="T64" fmla="*/ 2760 w 7964"/>
                <a:gd name="T65" fmla="*/ 4977 h 7964"/>
                <a:gd name="T66" fmla="*/ 5204 w 7964"/>
                <a:gd name="T67" fmla="*/ 4977 h 7964"/>
                <a:gd name="T68" fmla="*/ 5326 w 7964"/>
                <a:gd name="T69" fmla="*/ 5100 h 7964"/>
                <a:gd name="T70" fmla="*/ 5204 w 7964"/>
                <a:gd name="T71" fmla="*/ 5223 h 7964"/>
                <a:gd name="T72" fmla="*/ 5082 w 7964"/>
                <a:gd name="T73" fmla="*/ 2989 h 7964"/>
                <a:gd name="T74" fmla="*/ 2882 w 7964"/>
                <a:gd name="T75" fmla="*/ 2989 h 7964"/>
                <a:gd name="T76" fmla="*/ 3982 w 7964"/>
                <a:gd name="T77" fmla="*/ 4727 h 7964"/>
                <a:gd name="T78" fmla="*/ 5082 w 7964"/>
                <a:gd name="T79" fmla="*/ 2989 h 7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64" h="7964">
                  <a:moveTo>
                    <a:pt x="7651" y="2432"/>
                  </a:moveTo>
                  <a:cubicBezTo>
                    <a:pt x="7451" y="1958"/>
                    <a:pt x="7164" y="1532"/>
                    <a:pt x="6798" y="1166"/>
                  </a:cubicBezTo>
                  <a:cubicBezTo>
                    <a:pt x="6432" y="800"/>
                    <a:pt x="6006" y="513"/>
                    <a:pt x="5532" y="313"/>
                  </a:cubicBezTo>
                  <a:cubicBezTo>
                    <a:pt x="5041" y="105"/>
                    <a:pt x="4520" y="0"/>
                    <a:pt x="3982" y="0"/>
                  </a:cubicBezTo>
                  <a:cubicBezTo>
                    <a:pt x="3444" y="0"/>
                    <a:pt x="2923" y="105"/>
                    <a:pt x="2432" y="313"/>
                  </a:cubicBezTo>
                  <a:cubicBezTo>
                    <a:pt x="1958" y="513"/>
                    <a:pt x="1532" y="800"/>
                    <a:pt x="1166" y="1166"/>
                  </a:cubicBezTo>
                  <a:cubicBezTo>
                    <a:pt x="800" y="1532"/>
                    <a:pt x="513" y="1958"/>
                    <a:pt x="313" y="2432"/>
                  </a:cubicBezTo>
                  <a:cubicBezTo>
                    <a:pt x="105" y="2923"/>
                    <a:pt x="0" y="3444"/>
                    <a:pt x="0" y="3982"/>
                  </a:cubicBezTo>
                  <a:cubicBezTo>
                    <a:pt x="0" y="4520"/>
                    <a:pt x="105" y="5041"/>
                    <a:pt x="313" y="5532"/>
                  </a:cubicBezTo>
                  <a:cubicBezTo>
                    <a:pt x="513" y="6006"/>
                    <a:pt x="800" y="6432"/>
                    <a:pt x="1166" y="6798"/>
                  </a:cubicBezTo>
                  <a:cubicBezTo>
                    <a:pt x="1532" y="7164"/>
                    <a:pt x="1958" y="7451"/>
                    <a:pt x="2432" y="7651"/>
                  </a:cubicBezTo>
                  <a:cubicBezTo>
                    <a:pt x="2923" y="7859"/>
                    <a:pt x="3444" y="7964"/>
                    <a:pt x="3982" y="7964"/>
                  </a:cubicBezTo>
                  <a:cubicBezTo>
                    <a:pt x="4520" y="7964"/>
                    <a:pt x="5041" y="7859"/>
                    <a:pt x="5532" y="7651"/>
                  </a:cubicBezTo>
                  <a:cubicBezTo>
                    <a:pt x="6006" y="7451"/>
                    <a:pt x="6432" y="7164"/>
                    <a:pt x="6798" y="6798"/>
                  </a:cubicBezTo>
                  <a:cubicBezTo>
                    <a:pt x="7164" y="6432"/>
                    <a:pt x="7451" y="6006"/>
                    <a:pt x="7651" y="5532"/>
                  </a:cubicBezTo>
                  <a:cubicBezTo>
                    <a:pt x="7859" y="5041"/>
                    <a:pt x="7964" y="4520"/>
                    <a:pt x="7964" y="3982"/>
                  </a:cubicBezTo>
                  <a:cubicBezTo>
                    <a:pt x="7964" y="3444"/>
                    <a:pt x="7859" y="2923"/>
                    <a:pt x="7651" y="2432"/>
                  </a:cubicBezTo>
                  <a:close/>
                  <a:moveTo>
                    <a:pt x="2667" y="2870"/>
                  </a:moveTo>
                  <a:cubicBezTo>
                    <a:pt x="2710" y="2791"/>
                    <a:pt x="2792" y="2741"/>
                    <a:pt x="2882" y="2741"/>
                  </a:cubicBezTo>
                  <a:lnTo>
                    <a:pt x="5082" y="2741"/>
                  </a:lnTo>
                  <a:cubicBezTo>
                    <a:pt x="5171" y="2741"/>
                    <a:pt x="5254" y="2791"/>
                    <a:pt x="5296" y="2870"/>
                  </a:cubicBezTo>
                  <a:cubicBezTo>
                    <a:pt x="5317" y="2907"/>
                    <a:pt x="5326" y="2948"/>
                    <a:pt x="5326" y="2989"/>
                  </a:cubicBezTo>
                  <a:cubicBezTo>
                    <a:pt x="5326" y="3036"/>
                    <a:pt x="5313" y="3083"/>
                    <a:pt x="5288" y="3123"/>
                  </a:cubicBezTo>
                  <a:lnTo>
                    <a:pt x="4188" y="4861"/>
                  </a:lnTo>
                  <a:cubicBezTo>
                    <a:pt x="4143" y="4932"/>
                    <a:pt x="4065" y="4975"/>
                    <a:pt x="3982" y="4975"/>
                  </a:cubicBezTo>
                  <a:cubicBezTo>
                    <a:pt x="3899" y="4975"/>
                    <a:pt x="3821" y="4932"/>
                    <a:pt x="3776" y="4861"/>
                  </a:cubicBezTo>
                  <a:lnTo>
                    <a:pt x="2676" y="3123"/>
                  </a:lnTo>
                  <a:cubicBezTo>
                    <a:pt x="2650" y="3083"/>
                    <a:pt x="2637" y="3036"/>
                    <a:pt x="2637" y="2989"/>
                  </a:cubicBezTo>
                  <a:cubicBezTo>
                    <a:pt x="2637" y="2948"/>
                    <a:pt x="2647" y="2907"/>
                    <a:pt x="2667" y="2870"/>
                  </a:cubicBezTo>
                  <a:close/>
                  <a:moveTo>
                    <a:pt x="5204" y="5223"/>
                  </a:moveTo>
                  <a:lnTo>
                    <a:pt x="2760" y="5223"/>
                  </a:lnTo>
                  <a:cubicBezTo>
                    <a:pt x="2692" y="5223"/>
                    <a:pt x="2637" y="5168"/>
                    <a:pt x="2637" y="5100"/>
                  </a:cubicBezTo>
                  <a:cubicBezTo>
                    <a:pt x="2638" y="5032"/>
                    <a:pt x="2692" y="4977"/>
                    <a:pt x="2760" y="4977"/>
                  </a:cubicBezTo>
                  <a:lnTo>
                    <a:pt x="5204" y="4977"/>
                  </a:lnTo>
                  <a:cubicBezTo>
                    <a:pt x="5271" y="4977"/>
                    <a:pt x="5326" y="5032"/>
                    <a:pt x="5326" y="5100"/>
                  </a:cubicBezTo>
                  <a:cubicBezTo>
                    <a:pt x="5326" y="5168"/>
                    <a:pt x="5271" y="5223"/>
                    <a:pt x="5204" y="5223"/>
                  </a:cubicBezTo>
                  <a:close/>
                  <a:moveTo>
                    <a:pt x="5082" y="2989"/>
                  </a:moveTo>
                  <a:lnTo>
                    <a:pt x="2882" y="2989"/>
                  </a:lnTo>
                  <a:lnTo>
                    <a:pt x="3982" y="4727"/>
                  </a:lnTo>
                  <a:lnTo>
                    <a:pt x="5082" y="2989"/>
                  </a:lnTo>
                  <a:close/>
                </a:path>
              </a:pathLst>
            </a:custGeom>
            <a:solidFill>
              <a:srgbClr val="D53352"/>
            </a:solidFill>
            <a:ln>
              <a:noFill/>
            </a:ln>
          </p:spPr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A66893A1-4ECB-4099-9981-1039EADC65D8}"/>
              </a:ext>
            </a:extLst>
          </p:cNvPr>
          <p:cNvGrpSpPr/>
          <p:nvPr/>
        </p:nvGrpSpPr>
        <p:grpSpPr>
          <a:xfrm>
            <a:off x="-3769119" y="-18817"/>
            <a:ext cx="11764803" cy="2541357"/>
            <a:chOff x="-3769119" y="-18817"/>
            <a:chExt cx="11764803" cy="2541357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DD12A908-41D0-46F7-87C1-47A2EDF7327C}"/>
                </a:ext>
              </a:extLst>
            </p:cNvPr>
            <p:cNvGrpSpPr/>
            <p:nvPr/>
          </p:nvGrpSpPr>
          <p:grpSpPr>
            <a:xfrm>
              <a:off x="-3769119" y="-18817"/>
              <a:ext cx="11764803" cy="2541357"/>
              <a:chOff x="-30147" y="-13003"/>
              <a:chExt cx="8125303" cy="1755175"/>
            </a:xfrm>
            <a:effectLst>
              <a:outerShdw blurRad="50800" dist="38100" dir="5400000" sx="101000" sy="101000" algn="t" rotWithShape="0">
                <a:prstClr val="black">
                  <a:alpha val="20000"/>
                </a:prstClr>
              </a:outerShdw>
            </a:effectLst>
          </p:grpSpPr>
          <p:sp>
            <p:nvSpPr>
              <p:cNvPr id="4" name="矩形 3">
                <a:extLst>
                  <a:ext uri="{FF2B5EF4-FFF2-40B4-BE49-F238E27FC236}">
                    <a16:creationId xmlns:a16="http://schemas.microsoft.com/office/drawing/2014/main" id="{E6DBAA80-5B75-49CF-9EC9-2225EE62BF5E}"/>
                  </a:ext>
                </a:extLst>
              </p:cNvPr>
              <p:cNvSpPr/>
              <p:nvPr/>
            </p:nvSpPr>
            <p:spPr>
              <a:xfrm>
                <a:off x="0" y="-1"/>
                <a:ext cx="8069043" cy="1742173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blipFill dpi="0" rotWithShape="1"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tile tx="0" ty="0" sx="50000" sy="50000" flip="none" algn="ctr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19" name="矩形 3">
                <a:extLst>
                  <a:ext uri="{FF2B5EF4-FFF2-40B4-BE49-F238E27FC236}">
                    <a16:creationId xmlns:a16="http://schemas.microsoft.com/office/drawing/2014/main" id="{0EEDA123-D014-49F4-B460-D0AB92596F92}"/>
                  </a:ext>
                </a:extLst>
              </p:cNvPr>
              <p:cNvSpPr/>
              <p:nvPr/>
            </p:nvSpPr>
            <p:spPr>
              <a:xfrm>
                <a:off x="-30147" y="-13003"/>
                <a:ext cx="8125303" cy="1754320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solidFill>
                <a:srgbClr val="D53352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C32EFAE5-6541-4DF8-A655-9ACF9918C601}"/>
                </a:ext>
              </a:extLst>
            </p:cNvPr>
            <p:cNvGrpSpPr/>
            <p:nvPr/>
          </p:nvGrpSpPr>
          <p:grpSpPr>
            <a:xfrm>
              <a:off x="310816" y="276751"/>
              <a:ext cx="2403508" cy="838341"/>
              <a:chOff x="8722112" y="-4869"/>
              <a:chExt cx="2464329" cy="838341"/>
            </a:xfrm>
          </p:grpSpPr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CD67BD91-EE71-4815-BD41-A8562A741AC6}"/>
                  </a:ext>
                </a:extLst>
              </p:cNvPr>
              <p:cNvSpPr txBox="1"/>
              <p:nvPr/>
            </p:nvSpPr>
            <p:spPr>
              <a:xfrm>
                <a:off x="8722113" y="-4869"/>
                <a:ext cx="2464328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2800" dirty="0">
                    <a:solidFill>
                      <a:schemeClr val="bg1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YOUR LOGO</a:t>
                </a:r>
                <a:endParaRPr lang="zh-CN" altLang="en-US" sz="28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30" name="文本框 29">
                <a:extLst>
                  <a:ext uri="{FF2B5EF4-FFF2-40B4-BE49-F238E27FC236}">
                    <a16:creationId xmlns:a16="http://schemas.microsoft.com/office/drawing/2014/main" id="{F3BF355B-8BA3-4BC1-A98E-0A2998195662}"/>
                  </a:ext>
                </a:extLst>
              </p:cNvPr>
              <p:cNvSpPr txBox="1"/>
              <p:nvPr/>
            </p:nvSpPr>
            <p:spPr>
              <a:xfrm>
                <a:off x="8722112" y="525695"/>
                <a:ext cx="180311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1400" dirty="0">
                    <a:solidFill>
                      <a:schemeClr val="bg1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 COMPANYNAME</a:t>
                </a:r>
                <a:endParaRPr lang="zh-CN" altLang="en-US" sz="14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9262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animBg="1"/>
      <p:bldP spid="33" grpId="0" animBg="1"/>
      <p:bldP spid="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>
              <a:buNone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1065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280988"/>
            <a:ext cx="11572875" cy="725487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Fully Editable Icon Sets: A</a:t>
            </a:r>
          </a:p>
        </p:txBody>
      </p:sp>
      <p:sp>
        <p:nvSpPr>
          <p:cNvPr id="54" name="Diamond 5"/>
          <p:cNvSpPr/>
          <p:nvPr/>
        </p:nvSpPr>
        <p:spPr>
          <a:xfrm>
            <a:off x="4389288" y="1505404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5" name="Isosceles Triangle 51"/>
          <p:cNvSpPr/>
          <p:nvPr/>
        </p:nvSpPr>
        <p:spPr>
          <a:xfrm>
            <a:off x="3550534" y="1575938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6" name="Isosceles Triangle 57"/>
          <p:cNvSpPr/>
          <p:nvPr/>
        </p:nvSpPr>
        <p:spPr>
          <a:xfrm>
            <a:off x="4391374" y="4533458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57" name="Rectangle 7"/>
          <p:cNvSpPr/>
          <p:nvPr/>
        </p:nvSpPr>
        <p:spPr>
          <a:xfrm rot="18900000">
            <a:off x="7862953" y="3667810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8" name="Parallelogram 15"/>
          <p:cNvSpPr/>
          <p:nvPr/>
        </p:nvSpPr>
        <p:spPr>
          <a:xfrm flipH="1">
            <a:off x="3544244" y="4655161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9" name="Freeform 19"/>
          <p:cNvSpPr/>
          <p:nvPr/>
        </p:nvSpPr>
        <p:spPr>
          <a:xfrm>
            <a:off x="6022628" y="3655758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0" name="Rectangle 30"/>
          <p:cNvSpPr/>
          <p:nvPr/>
        </p:nvSpPr>
        <p:spPr>
          <a:xfrm>
            <a:off x="9340919" y="3613818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1" name="Rectangle 7"/>
          <p:cNvSpPr/>
          <p:nvPr/>
        </p:nvSpPr>
        <p:spPr>
          <a:xfrm>
            <a:off x="5228042" y="1531968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2" name="Rectangle 15"/>
          <p:cNvSpPr/>
          <p:nvPr/>
        </p:nvSpPr>
        <p:spPr>
          <a:xfrm rot="5400000">
            <a:off x="6014902" y="1531967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3" name="Pie 24"/>
          <p:cNvSpPr/>
          <p:nvPr/>
        </p:nvSpPr>
        <p:spPr>
          <a:xfrm>
            <a:off x="5087145" y="4632236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4" name="Parallelogram 30"/>
          <p:cNvSpPr/>
          <p:nvPr/>
        </p:nvSpPr>
        <p:spPr>
          <a:xfrm flipH="1">
            <a:off x="9315676" y="2541018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5" name="Block Arc 14"/>
          <p:cNvSpPr/>
          <p:nvPr/>
        </p:nvSpPr>
        <p:spPr>
          <a:xfrm rot="16200000">
            <a:off x="6802576" y="1483864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6" name="Block Arc 41"/>
          <p:cNvSpPr/>
          <p:nvPr/>
        </p:nvSpPr>
        <p:spPr>
          <a:xfrm>
            <a:off x="7685769" y="1437554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7" name="Right Triangle 17"/>
          <p:cNvSpPr/>
          <p:nvPr/>
        </p:nvSpPr>
        <p:spPr>
          <a:xfrm>
            <a:off x="5982964" y="4614211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8" name="Oval 27"/>
          <p:cNvSpPr/>
          <p:nvPr/>
        </p:nvSpPr>
        <p:spPr>
          <a:xfrm>
            <a:off x="2695714" y="5482436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9" name="Parallelogram 15"/>
          <p:cNvSpPr/>
          <p:nvPr/>
        </p:nvSpPr>
        <p:spPr>
          <a:xfrm rot="16200000">
            <a:off x="6814081" y="3558383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0" name="Round Same Side Corner Rectangle 21"/>
          <p:cNvSpPr/>
          <p:nvPr/>
        </p:nvSpPr>
        <p:spPr>
          <a:xfrm rot="10800000">
            <a:off x="7588281" y="2557184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1" name="Oval 26"/>
          <p:cNvSpPr/>
          <p:nvPr/>
        </p:nvSpPr>
        <p:spPr>
          <a:xfrm>
            <a:off x="5244160" y="3600527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2" name="Freeform 32"/>
          <p:cNvSpPr/>
          <p:nvPr/>
        </p:nvSpPr>
        <p:spPr>
          <a:xfrm>
            <a:off x="2637441" y="1494112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3" name="Rounded Rectangle 10"/>
          <p:cNvSpPr/>
          <p:nvPr/>
        </p:nvSpPr>
        <p:spPr>
          <a:xfrm>
            <a:off x="6811420" y="2529239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4" name="Rounded Rectangle 32"/>
          <p:cNvSpPr/>
          <p:nvPr/>
        </p:nvSpPr>
        <p:spPr>
          <a:xfrm>
            <a:off x="8456812" y="3636707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5" name="Trapezoid 13"/>
          <p:cNvSpPr/>
          <p:nvPr/>
        </p:nvSpPr>
        <p:spPr>
          <a:xfrm>
            <a:off x="3601434" y="2551495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6" name="Rounded Rectangle 7"/>
          <p:cNvSpPr/>
          <p:nvPr/>
        </p:nvSpPr>
        <p:spPr>
          <a:xfrm>
            <a:off x="6135434" y="2540756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7" name="Rectangle 18"/>
          <p:cNvSpPr/>
          <p:nvPr/>
        </p:nvSpPr>
        <p:spPr>
          <a:xfrm>
            <a:off x="4535970" y="2580427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8" name="Rounded Rectangle 25"/>
          <p:cNvSpPr/>
          <p:nvPr/>
        </p:nvSpPr>
        <p:spPr>
          <a:xfrm>
            <a:off x="5431716" y="2565274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9" name="Chord 14"/>
          <p:cNvSpPr/>
          <p:nvPr/>
        </p:nvSpPr>
        <p:spPr>
          <a:xfrm>
            <a:off x="4197163" y="5548590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0" name="Rounded Rectangle 6"/>
          <p:cNvSpPr/>
          <p:nvPr/>
        </p:nvSpPr>
        <p:spPr>
          <a:xfrm>
            <a:off x="2688591" y="2484888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1" name="Oval 66"/>
          <p:cNvSpPr/>
          <p:nvPr/>
        </p:nvSpPr>
        <p:spPr>
          <a:xfrm rot="20700000">
            <a:off x="4414754" y="3647458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2" name="Isosceles Triangle 13"/>
          <p:cNvSpPr/>
          <p:nvPr/>
        </p:nvSpPr>
        <p:spPr>
          <a:xfrm rot="10800000">
            <a:off x="3465438" y="5499195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3" name="Smiley Face 14"/>
          <p:cNvSpPr/>
          <p:nvPr/>
        </p:nvSpPr>
        <p:spPr>
          <a:xfrm>
            <a:off x="589426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4" name="Smiley Face 12"/>
          <p:cNvSpPr/>
          <p:nvPr/>
        </p:nvSpPr>
        <p:spPr>
          <a:xfrm>
            <a:off x="843784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5" name="Smiley Face 15"/>
          <p:cNvSpPr/>
          <p:nvPr/>
        </p:nvSpPr>
        <p:spPr>
          <a:xfrm>
            <a:off x="6746213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6" name="Oval 37"/>
          <p:cNvSpPr/>
          <p:nvPr/>
        </p:nvSpPr>
        <p:spPr>
          <a:xfrm>
            <a:off x="9289794" y="5588676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7" name="Smiley Face 14"/>
          <p:cNvSpPr/>
          <p:nvPr/>
        </p:nvSpPr>
        <p:spPr>
          <a:xfrm>
            <a:off x="7592026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8" name="Rectangle 16"/>
          <p:cNvSpPr/>
          <p:nvPr/>
        </p:nvSpPr>
        <p:spPr>
          <a:xfrm rot="2700000">
            <a:off x="3602916" y="3533402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9" name="Rectangle 9"/>
          <p:cNvSpPr/>
          <p:nvPr/>
        </p:nvSpPr>
        <p:spPr>
          <a:xfrm>
            <a:off x="2678392" y="3558499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0" name="Round Same Side Corner Rectangle 6"/>
          <p:cNvSpPr/>
          <p:nvPr/>
        </p:nvSpPr>
        <p:spPr>
          <a:xfrm rot="2700000">
            <a:off x="5256246" y="5489734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1" name="Frame 17"/>
          <p:cNvSpPr/>
          <p:nvPr/>
        </p:nvSpPr>
        <p:spPr>
          <a:xfrm>
            <a:off x="2653453" y="4626669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2" name="Rounded Rectangle 5"/>
          <p:cNvSpPr/>
          <p:nvPr/>
        </p:nvSpPr>
        <p:spPr>
          <a:xfrm flipH="1">
            <a:off x="8379638" y="2567358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3" name="Teardrop 1"/>
          <p:cNvSpPr/>
          <p:nvPr/>
        </p:nvSpPr>
        <p:spPr>
          <a:xfrm rot="18805991">
            <a:off x="8403910" y="1552600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4" name="Rectangle 130"/>
          <p:cNvSpPr/>
          <p:nvPr/>
        </p:nvSpPr>
        <p:spPr>
          <a:xfrm>
            <a:off x="9210038" y="1552666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5" name="Right Triangle 17"/>
          <p:cNvSpPr>
            <a:spLocks noChangeAspect="1"/>
          </p:cNvSpPr>
          <p:nvPr/>
        </p:nvSpPr>
        <p:spPr>
          <a:xfrm>
            <a:off x="7640691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6" name="Right Triangle 17"/>
          <p:cNvSpPr>
            <a:spLocks noChangeAspect="1"/>
          </p:cNvSpPr>
          <p:nvPr/>
        </p:nvSpPr>
        <p:spPr>
          <a:xfrm>
            <a:off x="6765649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7" name="Right Triangle 17"/>
          <p:cNvSpPr>
            <a:spLocks noChangeAspect="1"/>
          </p:cNvSpPr>
          <p:nvPr/>
        </p:nvSpPr>
        <p:spPr>
          <a:xfrm>
            <a:off x="8515733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8" name="Oval 44"/>
          <p:cNvSpPr>
            <a:spLocks noChangeAspect="1"/>
          </p:cNvSpPr>
          <p:nvPr/>
        </p:nvSpPr>
        <p:spPr>
          <a:xfrm>
            <a:off x="9390774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466725"/>
            <a:ext cx="11574463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Fully Editable Icon Sets: B</a:t>
            </a:r>
          </a:p>
        </p:txBody>
      </p:sp>
      <p:sp>
        <p:nvSpPr>
          <p:cNvPr id="54" name="Freeform 47"/>
          <p:cNvSpPr>
            <a:spLocks noChangeAspect="1"/>
          </p:cNvSpPr>
          <p:nvPr/>
        </p:nvSpPr>
        <p:spPr>
          <a:xfrm>
            <a:off x="2681573" y="1569588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-1" fmla="*/ 790984 w 1901727"/>
              <a:gd name="connsiteY0-2" fmla="*/ 0 h 1985875"/>
              <a:gd name="connsiteX1-3" fmla="*/ 790984 w 1901727"/>
              <a:gd name="connsiteY1-4" fmla="*/ 0 h 1985875"/>
              <a:gd name="connsiteX2-5" fmla="*/ 1026596 w 1901727"/>
              <a:gd name="connsiteY2-6" fmla="*/ 5610 h 1985875"/>
              <a:gd name="connsiteX3-7" fmla="*/ 1020986 w 1901727"/>
              <a:gd name="connsiteY3-8" fmla="*/ 493664 h 1985875"/>
              <a:gd name="connsiteX4-9" fmla="*/ 1172451 w 1901727"/>
              <a:gd name="connsiteY4-10" fmla="*/ 605860 h 1985875"/>
              <a:gd name="connsiteX5-11" fmla="*/ 1357575 w 1901727"/>
              <a:gd name="connsiteY5-12" fmla="*/ 403907 h 1985875"/>
              <a:gd name="connsiteX6-13" fmla="*/ 1901727 w 1901727"/>
              <a:gd name="connsiteY6-14" fmla="*/ 1924167 h 1985875"/>
              <a:gd name="connsiteX7-15" fmla="*/ 992937 w 1901727"/>
              <a:gd name="connsiteY7-16" fmla="*/ 1480991 h 1985875"/>
              <a:gd name="connsiteX8-17" fmla="*/ 1054645 w 1901727"/>
              <a:gd name="connsiteY8-18" fmla="*/ 1121963 h 1985875"/>
              <a:gd name="connsiteX9-19" fmla="*/ 1088304 w 1901727"/>
              <a:gd name="connsiteY9-20" fmla="*/ 757325 h 1985875"/>
              <a:gd name="connsiteX10-21" fmla="*/ 920009 w 1901727"/>
              <a:gd name="connsiteY10-22" fmla="*/ 611470 h 1985875"/>
              <a:gd name="connsiteX11-23" fmla="*/ 729276 w 1901727"/>
              <a:gd name="connsiteY11-24" fmla="*/ 751715 h 1985875"/>
              <a:gd name="connsiteX12-25" fmla="*/ 740495 w 1901727"/>
              <a:gd name="connsiteY12-26" fmla="*/ 1161232 h 1985875"/>
              <a:gd name="connsiteX13-27" fmla="*/ 785374 w 1901727"/>
              <a:gd name="connsiteY13-28" fmla="*/ 1509040 h 1985875"/>
              <a:gd name="connsiteX14-29" fmla="*/ 0 w 1901727"/>
              <a:gd name="connsiteY14-30" fmla="*/ 1985875 h 1985875"/>
              <a:gd name="connsiteX15-31" fmla="*/ 437565 w 1901727"/>
              <a:gd name="connsiteY15-32" fmla="*/ 387077 h 1985875"/>
              <a:gd name="connsiteX16-33" fmla="*/ 650738 w 1901727"/>
              <a:gd name="connsiteY16-34" fmla="*/ 611470 h 1985875"/>
              <a:gd name="connsiteX17-35" fmla="*/ 813423 w 1901727"/>
              <a:gd name="connsiteY17-36" fmla="*/ 499274 h 1985875"/>
              <a:gd name="connsiteX18-37" fmla="*/ 790984 w 1901727"/>
              <a:gd name="connsiteY18-38" fmla="*/ 0 h 1985875"/>
              <a:gd name="connsiteX0-39" fmla="*/ 790984 w 1901727"/>
              <a:gd name="connsiteY0-40" fmla="*/ 0 h 1985875"/>
              <a:gd name="connsiteX1-41" fmla="*/ 790984 w 1901727"/>
              <a:gd name="connsiteY1-42" fmla="*/ 0 h 1985875"/>
              <a:gd name="connsiteX2-43" fmla="*/ 1026596 w 1901727"/>
              <a:gd name="connsiteY2-44" fmla="*/ 5610 h 1985875"/>
              <a:gd name="connsiteX3-45" fmla="*/ 1020986 w 1901727"/>
              <a:gd name="connsiteY3-46" fmla="*/ 493664 h 1985875"/>
              <a:gd name="connsiteX4-47" fmla="*/ 1172451 w 1901727"/>
              <a:gd name="connsiteY4-48" fmla="*/ 605860 h 1985875"/>
              <a:gd name="connsiteX5-49" fmla="*/ 1357575 w 1901727"/>
              <a:gd name="connsiteY5-50" fmla="*/ 403907 h 1985875"/>
              <a:gd name="connsiteX6-51" fmla="*/ 1901727 w 1901727"/>
              <a:gd name="connsiteY6-52" fmla="*/ 1924167 h 1985875"/>
              <a:gd name="connsiteX7-53" fmla="*/ 992937 w 1901727"/>
              <a:gd name="connsiteY7-54" fmla="*/ 1480991 h 1985875"/>
              <a:gd name="connsiteX8-55" fmla="*/ 1054645 w 1901727"/>
              <a:gd name="connsiteY8-56" fmla="*/ 1121963 h 1985875"/>
              <a:gd name="connsiteX9-57" fmla="*/ 1088304 w 1901727"/>
              <a:gd name="connsiteY9-58" fmla="*/ 757325 h 1985875"/>
              <a:gd name="connsiteX10-59" fmla="*/ 920009 w 1901727"/>
              <a:gd name="connsiteY10-60" fmla="*/ 611470 h 1985875"/>
              <a:gd name="connsiteX11-61" fmla="*/ 729276 w 1901727"/>
              <a:gd name="connsiteY11-62" fmla="*/ 751715 h 1985875"/>
              <a:gd name="connsiteX12-63" fmla="*/ 740495 w 1901727"/>
              <a:gd name="connsiteY12-64" fmla="*/ 1161232 h 1985875"/>
              <a:gd name="connsiteX13-65" fmla="*/ 785374 w 1901727"/>
              <a:gd name="connsiteY13-66" fmla="*/ 1509040 h 1985875"/>
              <a:gd name="connsiteX14-67" fmla="*/ 0 w 1901727"/>
              <a:gd name="connsiteY14-68" fmla="*/ 1985875 h 1985875"/>
              <a:gd name="connsiteX15-69" fmla="*/ 437565 w 1901727"/>
              <a:gd name="connsiteY15-70" fmla="*/ 387077 h 1985875"/>
              <a:gd name="connsiteX16-71" fmla="*/ 650738 w 1901727"/>
              <a:gd name="connsiteY16-72" fmla="*/ 611470 h 1985875"/>
              <a:gd name="connsiteX17-73" fmla="*/ 813423 w 1901727"/>
              <a:gd name="connsiteY17-74" fmla="*/ 499274 h 1985875"/>
              <a:gd name="connsiteX18-75" fmla="*/ 790984 w 1901727"/>
              <a:gd name="connsiteY18-76" fmla="*/ 0 h 1985875"/>
              <a:gd name="connsiteX0-77" fmla="*/ 790984 w 1901727"/>
              <a:gd name="connsiteY0-78" fmla="*/ 0 h 1985875"/>
              <a:gd name="connsiteX1-79" fmla="*/ 790984 w 1901727"/>
              <a:gd name="connsiteY1-80" fmla="*/ 0 h 1985875"/>
              <a:gd name="connsiteX2-81" fmla="*/ 1026596 w 1901727"/>
              <a:gd name="connsiteY2-82" fmla="*/ 5610 h 1985875"/>
              <a:gd name="connsiteX3-83" fmla="*/ 1020986 w 1901727"/>
              <a:gd name="connsiteY3-84" fmla="*/ 493664 h 1985875"/>
              <a:gd name="connsiteX4-85" fmla="*/ 1172451 w 1901727"/>
              <a:gd name="connsiteY4-86" fmla="*/ 605860 h 1985875"/>
              <a:gd name="connsiteX5-87" fmla="*/ 1357575 w 1901727"/>
              <a:gd name="connsiteY5-88" fmla="*/ 403907 h 1985875"/>
              <a:gd name="connsiteX6-89" fmla="*/ 1901727 w 1901727"/>
              <a:gd name="connsiteY6-90" fmla="*/ 1924167 h 1985875"/>
              <a:gd name="connsiteX7-91" fmla="*/ 992937 w 1901727"/>
              <a:gd name="connsiteY7-92" fmla="*/ 1480991 h 1985875"/>
              <a:gd name="connsiteX8-93" fmla="*/ 1054645 w 1901727"/>
              <a:gd name="connsiteY8-94" fmla="*/ 1121963 h 1985875"/>
              <a:gd name="connsiteX9-95" fmla="*/ 1088304 w 1901727"/>
              <a:gd name="connsiteY9-96" fmla="*/ 757325 h 1985875"/>
              <a:gd name="connsiteX10-97" fmla="*/ 920009 w 1901727"/>
              <a:gd name="connsiteY10-98" fmla="*/ 611470 h 1985875"/>
              <a:gd name="connsiteX11-99" fmla="*/ 729276 w 1901727"/>
              <a:gd name="connsiteY11-100" fmla="*/ 751715 h 1985875"/>
              <a:gd name="connsiteX12-101" fmla="*/ 740495 w 1901727"/>
              <a:gd name="connsiteY12-102" fmla="*/ 1161232 h 1985875"/>
              <a:gd name="connsiteX13-103" fmla="*/ 785374 w 1901727"/>
              <a:gd name="connsiteY13-104" fmla="*/ 1509040 h 1985875"/>
              <a:gd name="connsiteX14-105" fmla="*/ 0 w 1901727"/>
              <a:gd name="connsiteY14-106" fmla="*/ 1985875 h 1985875"/>
              <a:gd name="connsiteX15-107" fmla="*/ 437565 w 1901727"/>
              <a:gd name="connsiteY15-108" fmla="*/ 387077 h 1985875"/>
              <a:gd name="connsiteX16-109" fmla="*/ 650738 w 1901727"/>
              <a:gd name="connsiteY16-110" fmla="*/ 611470 h 1985875"/>
              <a:gd name="connsiteX17-111" fmla="*/ 813423 w 1901727"/>
              <a:gd name="connsiteY17-112" fmla="*/ 499274 h 1985875"/>
              <a:gd name="connsiteX18-113" fmla="*/ 790984 w 1901727"/>
              <a:gd name="connsiteY18-114" fmla="*/ 0 h 1985875"/>
              <a:gd name="connsiteX0-115" fmla="*/ 790984 w 1901727"/>
              <a:gd name="connsiteY0-116" fmla="*/ 0 h 1985875"/>
              <a:gd name="connsiteX1-117" fmla="*/ 790984 w 1901727"/>
              <a:gd name="connsiteY1-118" fmla="*/ 0 h 1985875"/>
              <a:gd name="connsiteX2-119" fmla="*/ 1026596 w 1901727"/>
              <a:gd name="connsiteY2-120" fmla="*/ 5610 h 1985875"/>
              <a:gd name="connsiteX3-121" fmla="*/ 1020986 w 1901727"/>
              <a:gd name="connsiteY3-122" fmla="*/ 493664 h 1985875"/>
              <a:gd name="connsiteX4-123" fmla="*/ 1172451 w 1901727"/>
              <a:gd name="connsiteY4-124" fmla="*/ 605860 h 1985875"/>
              <a:gd name="connsiteX5-125" fmla="*/ 1351965 w 1901727"/>
              <a:gd name="connsiteY5-126" fmla="*/ 375858 h 1985875"/>
              <a:gd name="connsiteX6-127" fmla="*/ 1901727 w 1901727"/>
              <a:gd name="connsiteY6-128" fmla="*/ 1924167 h 1985875"/>
              <a:gd name="connsiteX7-129" fmla="*/ 992937 w 1901727"/>
              <a:gd name="connsiteY7-130" fmla="*/ 1480991 h 1985875"/>
              <a:gd name="connsiteX8-131" fmla="*/ 1054645 w 1901727"/>
              <a:gd name="connsiteY8-132" fmla="*/ 1121963 h 1985875"/>
              <a:gd name="connsiteX9-133" fmla="*/ 1088304 w 1901727"/>
              <a:gd name="connsiteY9-134" fmla="*/ 757325 h 1985875"/>
              <a:gd name="connsiteX10-135" fmla="*/ 920009 w 1901727"/>
              <a:gd name="connsiteY10-136" fmla="*/ 611470 h 1985875"/>
              <a:gd name="connsiteX11-137" fmla="*/ 729276 w 1901727"/>
              <a:gd name="connsiteY11-138" fmla="*/ 751715 h 1985875"/>
              <a:gd name="connsiteX12-139" fmla="*/ 740495 w 1901727"/>
              <a:gd name="connsiteY12-140" fmla="*/ 1161232 h 1985875"/>
              <a:gd name="connsiteX13-141" fmla="*/ 785374 w 1901727"/>
              <a:gd name="connsiteY13-142" fmla="*/ 1509040 h 1985875"/>
              <a:gd name="connsiteX14-143" fmla="*/ 0 w 1901727"/>
              <a:gd name="connsiteY14-144" fmla="*/ 1985875 h 1985875"/>
              <a:gd name="connsiteX15-145" fmla="*/ 437565 w 1901727"/>
              <a:gd name="connsiteY15-146" fmla="*/ 387077 h 1985875"/>
              <a:gd name="connsiteX16-147" fmla="*/ 650738 w 1901727"/>
              <a:gd name="connsiteY16-148" fmla="*/ 611470 h 1985875"/>
              <a:gd name="connsiteX17-149" fmla="*/ 813423 w 1901727"/>
              <a:gd name="connsiteY17-150" fmla="*/ 499274 h 1985875"/>
              <a:gd name="connsiteX18-151" fmla="*/ 790984 w 1901727"/>
              <a:gd name="connsiteY18-152" fmla="*/ 0 h 1985875"/>
              <a:gd name="connsiteX0-153" fmla="*/ 790984 w 1901727"/>
              <a:gd name="connsiteY0-154" fmla="*/ 0 h 1985875"/>
              <a:gd name="connsiteX1-155" fmla="*/ 790984 w 1901727"/>
              <a:gd name="connsiteY1-156" fmla="*/ 0 h 1985875"/>
              <a:gd name="connsiteX2-157" fmla="*/ 1026596 w 1901727"/>
              <a:gd name="connsiteY2-158" fmla="*/ 5610 h 1985875"/>
              <a:gd name="connsiteX3-159" fmla="*/ 1020986 w 1901727"/>
              <a:gd name="connsiteY3-160" fmla="*/ 493664 h 1985875"/>
              <a:gd name="connsiteX4-161" fmla="*/ 1172451 w 1901727"/>
              <a:gd name="connsiteY4-162" fmla="*/ 605860 h 1985875"/>
              <a:gd name="connsiteX5-163" fmla="*/ 1351965 w 1901727"/>
              <a:gd name="connsiteY5-164" fmla="*/ 375858 h 1985875"/>
              <a:gd name="connsiteX6-165" fmla="*/ 1901727 w 1901727"/>
              <a:gd name="connsiteY6-166" fmla="*/ 1924167 h 1985875"/>
              <a:gd name="connsiteX7-167" fmla="*/ 992937 w 1901727"/>
              <a:gd name="connsiteY7-168" fmla="*/ 1480991 h 1985875"/>
              <a:gd name="connsiteX8-169" fmla="*/ 1054645 w 1901727"/>
              <a:gd name="connsiteY8-170" fmla="*/ 1121963 h 1985875"/>
              <a:gd name="connsiteX9-171" fmla="*/ 1088304 w 1901727"/>
              <a:gd name="connsiteY9-172" fmla="*/ 757325 h 1985875"/>
              <a:gd name="connsiteX10-173" fmla="*/ 920009 w 1901727"/>
              <a:gd name="connsiteY10-174" fmla="*/ 611470 h 1985875"/>
              <a:gd name="connsiteX11-175" fmla="*/ 729276 w 1901727"/>
              <a:gd name="connsiteY11-176" fmla="*/ 751715 h 1985875"/>
              <a:gd name="connsiteX12-177" fmla="*/ 740495 w 1901727"/>
              <a:gd name="connsiteY12-178" fmla="*/ 1161232 h 1985875"/>
              <a:gd name="connsiteX13-179" fmla="*/ 785374 w 1901727"/>
              <a:gd name="connsiteY13-180" fmla="*/ 1509040 h 1985875"/>
              <a:gd name="connsiteX14-181" fmla="*/ 0 w 1901727"/>
              <a:gd name="connsiteY14-182" fmla="*/ 1985875 h 1985875"/>
              <a:gd name="connsiteX15-183" fmla="*/ 437565 w 1901727"/>
              <a:gd name="connsiteY15-184" fmla="*/ 387077 h 1985875"/>
              <a:gd name="connsiteX16-185" fmla="*/ 650738 w 1901727"/>
              <a:gd name="connsiteY16-186" fmla="*/ 611470 h 1985875"/>
              <a:gd name="connsiteX17-187" fmla="*/ 813423 w 1901727"/>
              <a:gd name="connsiteY17-188" fmla="*/ 499274 h 1985875"/>
              <a:gd name="connsiteX18-189" fmla="*/ 790984 w 1901727"/>
              <a:gd name="connsiteY18-190" fmla="*/ 0 h 1985875"/>
              <a:gd name="connsiteX0-191" fmla="*/ 790984 w 1901727"/>
              <a:gd name="connsiteY0-192" fmla="*/ 0 h 1985875"/>
              <a:gd name="connsiteX1-193" fmla="*/ 790984 w 1901727"/>
              <a:gd name="connsiteY1-194" fmla="*/ 0 h 1985875"/>
              <a:gd name="connsiteX2-195" fmla="*/ 1026596 w 1901727"/>
              <a:gd name="connsiteY2-196" fmla="*/ 5610 h 1985875"/>
              <a:gd name="connsiteX3-197" fmla="*/ 1020986 w 1901727"/>
              <a:gd name="connsiteY3-198" fmla="*/ 493664 h 1985875"/>
              <a:gd name="connsiteX4-199" fmla="*/ 1155622 w 1901727"/>
              <a:gd name="connsiteY4-200" fmla="*/ 572201 h 1985875"/>
              <a:gd name="connsiteX5-201" fmla="*/ 1351965 w 1901727"/>
              <a:gd name="connsiteY5-202" fmla="*/ 375858 h 1985875"/>
              <a:gd name="connsiteX6-203" fmla="*/ 1901727 w 1901727"/>
              <a:gd name="connsiteY6-204" fmla="*/ 1924167 h 1985875"/>
              <a:gd name="connsiteX7-205" fmla="*/ 992937 w 1901727"/>
              <a:gd name="connsiteY7-206" fmla="*/ 1480991 h 1985875"/>
              <a:gd name="connsiteX8-207" fmla="*/ 1054645 w 1901727"/>
              <a:gd name="connsiteY8-208" fmla="*/ 1121963 h 1985875"/>
              <a:gd name="connsiteX9-209" fmla="*/ 1088304 w 1901727"/>
              <a:gd name="connsiteY9-210" fmla="*/ 757325 h 1985875"/>
              <a:gd name="connsiteX10-211" fmla="*/ 920009 w 1901727"/>
              <a:gd name="connsiteY10-212" fmla="*/ 611470 h 1985875"/>
              <a:gd name="connsiteX11-213" fmla="*/ 729276 w 1901727"/>
              <a:gd name="connsiteY11-214" fmla="*/ 751715 h 1985875"/>
              <a:gd name="connsiteX12-215" fmla="*/ 740495 w 1901727"/>
              <a:gd name="connsiteY12-216" fmla="*/ 1161232 h 1985875"/>
              <a:gd name="connsiteX13-217" fmla="*/ 785374 w 1901727"/>
              <a:gd name="connsiteY13-218" fmla="*/ 1509040 h 1985875"/>
              <a:gd name="connsiteX14-219" fmla="*/ 0 w 1901727"/>
              <a:gd name="connsiteY14-220" fmla="*/ 1985875 h 1985875"/>
              <a:gd name="connsiteX15-221" fmla="*/ 437565 w 1901727"/>
              <a:gd name="connsiteY15-222" fmla="*/ 387077 h 1985875"/>
              <a:gd name="connsiteX16-223" fmla="*/ 650738 w 1901727"/>
              <a:gd name="connsiteY16-224" fmla="*/ 611470 h 1985875"/>
              <a:gd name="connsiteX17-225" fmla="*/ 813423 w 1901727"/>
              <a:gd name="connsiteY17-226" fmla="*/ 499274 h 1985875"/>
              <a:gd name="connsiteX18-227" fmla="*/ 790984 w 1901727"/>
              <a:gd name="connsiteY18-228" fmla="*/ 0 h 1985875"/>
              <a:gd name="connsiteX0-229" fmla="*/ 790984 w 1901727"/>
              <a:gd name="connsiteY0-230" fmla="*/ 0 h 1985875"/>
              <a:gd name="connsiteX1-231" fmla="*/ 790984 w 1901727"/>
              <a:gd name="connsiteY1-232" fmla="*/ 0 h 1985875"/>
              <a:gd name="connsiteX2-233" fmla="*/ 1026596 w 1901727"/>
              <a:gd name="connsiteY2-234" fmla="*/ 5610 h 1985875"/>
              <a:gd name="connsiteX3-235" fmla="*/ 1020986 w 1901727"/>
              <a:gd name="connsiteY3-236" fmla="*/ 493664 h 1985875"/>
              <a:gd name="connsiteX4-237" fmla="*/ 1155622 w 1901727"/>
              <a:gd name="connsiteY4-238" fmla="*/ 572201 h 1985875"/>
              <a:gd name="connsiteX5-239" fmla="*/ 1351965 w 1901727"/>
              <a:gd name="connsiteY5-240" fmla="*/ 375858 h 1985875"/>
              <a:gd name="connsiteX6-241" fmla="*/ 1901727 w 1901727"/>
              <a:gd name="connsiteY6-242" fmla="*/ 1924167 h 1985875"/>
              <a:gd name="connsiteX7-243" fmla="*/ 992937 w 1901727"/>
              <a:gd name="connsiteY7-244" fmla="*/ 1480991 h 1985875"/>
              <a:gd name="connsiteX8-245" fmla="*/ 1054645 w 1901727"/>
              <a:gd name="connsiteY8-246" fmla="*/ 1121963 h 1985875"/>
              <a:gd name="connsiteX9-247" fmla="*/ 1088304 w 1901727"/>
              <a:gd name="connsiteY9-248" fmla="*/ 757325 h 1985875"/>
              <a:gd name="connsiteX10-249" fmla="*/ 920009 w 1901727"/>
              <a:gd name="connsiteY10-250" fmla="*/ 611470 h 1985875"/>
              <a:gd name="connsiteX11-251" fmla="*/ 729276 w 1901727"/>
              <a:gd name="connsiteY11-252" fmla="*/ 751715 h 1985875"/>
              <a:gd name="connsiteX12-253" fmla="*/ 740495 w 1901727"/>
              <a:gd name="connsiteY12-254" fmla="*/ 1161232 h 1985875"/>
              <a:gd name="connsiteX13-255" fmla="*/ 785374 w 1901727"/>
              <a:gd name="connsiteY13-256" fmla="*/ 1509040 h 1985875"/>
              <a:gd name="connsiteX14-257" fmla="*/ 0 w 1901727"/>
              <a:gd name="connsiteY14-258" fmla="*/ 1985875 h 1985875"/>
              <a:gd name="connsiteX15-259" fmla="*/ 437565 w 1901727"/>
              <a:gd name="connsiteY15-260" fmla="*/ 387077 h 1985875"/>
              <a:gd name="connsiteX16-261" fmla="*/ 650738 w 1901727"/>
              <a:gd name="connsiteY16-262" fmla="*/ 611470 h 1985875"/>
              <a:gd name="connsiteX17-263" fmla="*/ 813423 w 1901727"/>
              <a:gd name="connsiteY17-264" fmla="*/ 499274 h 1985875"/>
              <a:gd name="connsiteX18-265" fmla="*/ 790984 w 1901727"/>
              <a:gd name="connsiteY18-266" fmla="*/ 0 h 1985875"/>
              <a:gd name="connsiteX0-267" fmla="*/ 790984 w 1901727"/>
              <a:gd name="connsiteY0-268" fmla="*/ 0 h 1985875"/>
              <a:gd name="connsiteX1-269" fmla="*/ 790984 w 1901727"/>
              <a:gd name="connsiteY1-270" fmla="*/ 0 h 1985875"/>
              <a:gd name="connsiteX2-271" fmla="*/ 1026596 w 1901727"/>
              <a:gd name="connsiteY2-272" fmla="*/ 5610 h 1985875"/>
              <a:gd name="connsiteX3-273" fmla="*/ 1020986 w 1901727"/>
              <a:gd name="connsiteY3-274" fmla="*/ 493664 h 1985875"/>
              <a:gd name="connsiteX4-275" fmla="*/ 1155622 w 1901727"/>
              <a:gd name="connsiteY4-276" fmla="*/ 572201 h 1985875"/>
              <a:gd name="connsiteX5-277" fmla="*/ 1351965 w 1901727"/>
              <a:gd name="connsiteY5-278" fmla="*/ 375858 h 1985875"/>
              <a:gd name="connsiteX6-279" fmla="*/ 1901727 w 1901727"/>
              <a:gd name="connsiteY6-280" fmla="*/ 1924167 h 1985875"/>
              <a:gd name="connsiteX7-281" fmla="*/ 992937 w 1901727"/>
              <a:gd name="connsiteY7-282" fmla="*/ 1480991 h 1985875"/>
              <a:gd name="connsiteX8-283" fmla="*/ 1054645 w 1901727"/>
              <a:gd name="connsiteY8-284" fmla="*/ 1121963 h 1985875"/>
              <a:gd name="connsiteX9-285" fmla="*/ 1088304 w 1901727"/>
              <a:gd name="connsiteY9-286" fmla="*/ 757325 h 1985875"/>
              <a:gd name="connsiteX10-287" fmla="*/ 920009 w 1901727"/>
              <a:gd name="connsiteY10-288" fmla="*/ 611470 h 1985875"/>
              <a:gd name="connsiteX11-289" fmla="*/ 729276 w 1901727"/>
              <a:gd name="connsiteY11-290" fmla="*/ 751715 h 1985875"/>
              <a:gd name="connsiteX12-291" fmla="*/ 740495 w 1901727"/>
              <a:gd name="connsiteY12-292" fmla="*/ 1161232 h 1985875"/>
              <a:gd name="connsiteX13-293" fmla="*/ 785374 w 1901727"/>
              <a:gd name="connsiteY13-294" fmla="*/ 1509040 h 1985875"/>
              <a:gd name="connsiteX14-295" fmla="*/ 0 w 1901727"/>
              <a:gd name="connsiteY14-296" fmla="*/ 1985875 h 1985875"/>
              <a:gd name="connsiteX15-297" fmla="*/ 437565 w 1901727"/>
              <a:gd name="connsiteY15-298" fmla="*/ 387077 h 1985875"/>
              <a:gd name="connsiteX16-299" fmla="*/ 650738 w 1901727"/>
              <a:gd name="connsiteY16-300" fmla="*/ 611470 h 1985875"/>
              <a:gd name="connsiteX17-301" fmla="*/ 813423 w 1901727"/>
              <a:gd name="connsiteY17-302" fmla="*/ 499274 h 1985875"/>
              <a:gd name="connsiteX18-303" fmla="*/ 790984 w 1901727"/>
              <a:gd name="connsiteY18-304" fmla="*/ 0 h 1985875"/>
              <a:gd name="connsiteX0-305" fmla="*/ 790984 w 1942424"/>
              <a:gd name="connsiteY0-306" fmla="*/ 0 h 1985875"/>
              <a:gd name="connsiteX1-307" fmla="*/ 790984 w 1942424"/>
              <a:gd name="connsiteY1-308" fmla="*/ 0 h 1985875"/>
              <a:gd name="connsiteX2-309" fmla="*/ 1026596 w 1942424"/>
              <a:gd name="connsiteY2-310" fmla="*/ 5610 h 1985875"/>
              <a:gd name="connsiteX3-311" fmla="*/ 1020986 w 1942424"/>
              <a:gd name="connsiteY3-312" fmla="*/ 493664 h 1985875"/>
              <a:gd name="connsiteX4-313" fmla="*/ 1155622 w 1942424"/>
              <a:gd name="connsiteY4-314" fmla="*/ 572201 h 1985875"/>
              <a:gd name="connsiteX5-315" fmla="*/ 1351965 w 1942424"/>
              <a:gd name="connsiteY5-316" fmla="*/ 375858 h 1985875"/>
              <a:gd name="connsiteX6-317" fmla="*/ 1901727 w 1942424"/>
              <a:gd name="connsiteY6-318" fmla="*/ 1924167 h 1985875"/>
              <a:gd name="connsiteX7-319" fmla="*/ 992937 w 1942424"/>
              <a:gd name="connsiteY7-320" fmla="*/ 1480991 h 1985875"/>
              <a:gd name="connsiteX8-321" fmla="*/ 1054645 w 1942424"/>
              <a:gd name="connsiteY8-322" fmla="*/ 1121963 h 1985875"/>
              <a:gd name="connsiteX9-323" fmla="*/ 1088304 w 1942424"/>
              <a:gd name="connsiteY9-324" fmla="*/ 757325 h 1985875"/>
              <a:gd name="connsiteX10-325" fmla="*/ 920009 w 1942424"/>
              <a:gd name="connsiteY10-326" fmla="*/ 611470 h 1985875"/>
              <a:gd name="connsiteX11-327" fmla="*/ 729276 w 1942424"/>
              <a:gd name="connsiteY11-328" fmla="*/ 751715 h 1985875"/>
              <a:gd name="connsiteX12-329" fmla="*/ 740495 w 1942424"/>
              <a:gd name="connsiteY12-330" fmla="*/ 1161232 h 1985875"/>
              <a:gd name="connsiteX13-331" fmla="*/ 785374 w 1942424"/>
              <a:gd name="connsiteY13-332" fmla="*/ 1509040 h 1985875"/>
              <a:gd name="connsiteX14-333" fmla="*/ 0 w 1942424"/>
              <a:gd name="connsiteY14-334" fmla="*/ 1985875 h 1985875"/>
              <a:gd name="connsiteX15-335" fmla="*/ 437565 w 1942424"/>
              <a:gd name="connsiteY15-336" fmla="*/ 387077 h 1985875"/>
              <a:gd name="connsiteX16-337" fmla="*/ 650738 w 1942424"/>
              <a:gd name="connsiteY16-338" fmla="*/ 611470 h 1985875"/>
              <a:gd name="connsiteX17-339" fmla="*/ 813423 w 1942424"/>
              <a:gd name="connsiteY17-340" fmla="*/ 499274 h 1985875"/>
              <a:gd name="connsiteX18-341" fmla="*/ 790984 w 1942424"/>
              <a:gd name="connsiteY18-342" fmla="*/ 0 h 1985875"/>
              <a:gd name="connsiteX0-343" fmla="*/ 790984 w 1942424"/>
              <a:gd name="connsiteY0-344" fmla="*/ 0 h 1985875"/>
              <a:gd name="connsiteX1-345" fmla="*/ 790984 w 1942424"/>
              <a:gd name="connsiteY1-346" fmla="*/ 0 h 1985875"/>
              <a:gd name="connsiteX2-347" fmla="*/ 1026596 w 1942424"/>
              <a:gd name="connsiteY2-348" fmla="*/ 5610 h 1985875"/>
              <a:gd name="connsiteX3-349" fmla="*/ 1020986 w 1942424"/>
              <a:gd name="connsiteY3-350" fmla="*/ 493664 h 1985875"/>
              <a:gd name="connsiteX4-351" fmla="*/ 1155622 w 1942424"/>
              <a:gd name="connsiteY4-352" fmla="*/ 572201 h 1985875"/>
              <a:gd name="connsiteX5-353" fmla="*/ 1351965 w 1942424"/>
              <a:gd name="connsiteY5-354" fmla="*/ 375858 h 1985875"/>
              <a:gd name="connsiteX6-355" fmla="*/ 1901727 w 1942424"/>
              <a:gd name="connsiteY6-356" fmla="*/ 1924167 h 1985875"/>
              <a:gd name="connsiteX7-357" fmla="*/ 992937 w 1942424"/>
              <a:gd name="connsiteY7-358" fmla="*/ 1480991 h 1985875"/>
              <a:gd name="connsiteX8-359" fmla="*/ 1054645 w 1942424"/>
              <a:gd name="connsiteY8-360" fmla="*/ 1121963 h 1985875"/>
              <a:gd name="connsiteX9-361" fmla="*/ 1088304 w 1942424"/>
              <a:gd name="connsiteY9-362" fmla="*/ 757325 h 1985875"/>
              <a:gd name="connsiteX10-363" fmla="*/ 920009 w 1942424"/>
              <a:gd name="connsiteY10-364" fmla="*/ 611470 h 1985875"/>
              <a:gd name="connsiteX11-365" fmla="*/ 729276 w 1942424"/>
              <a:gd name="connsiteY11-366" fmla="*/ 751715 h 1985875"/>
              <a:gd name="connsiteX12-367" fmla="*/ 740495 w 1942424"/>
              <a:gd name="connsiteY12-368" fmla="*/ 1161232 h 1985875"/>
              <a:gd name="connsiteX13-369" fmla="*/ 785374 w 1942424"/>
              <a:gd name="connsiteY13-370" fmla="*/ 1509040 h 1985875"/>
              <a:gd name="connsiteX14-371" fmla="*/ 0 w 1942424"/>
              <a:gd name="connsiteY14-372" fmla="*/ 1985875 h 1985875"/>
              <a:gd name="connsiteX15-373" fmla="*/ 437565 w 1942424"/>
              <a:gd name="connsiteY15-374" fmla="*/ 387077 h 1985875"/>
              <a:gd name="connsiteX16-375" fmla="*/ 650738 w 1942424"/>
              <a:gd name="connsiteY16-376" fmla="*/ 611470 h 1985875"/>
              <a:gd name="connsiteX17-377" fmla="*/ 813423 w 1942424"/>
              <a:gd name="connsiteY17-378" fmla="*/ 499274 h 1985875"/>
              <a:gd name="connsiteX18-379" fmla="*/ 790984 w 1942424"/>
              <a:gd name="connsiteY18-380" fmla="*/ 0 h 1985875"/>
              <a:gd name="connsiteX0-381" fmla="*/ 790984 w 1946874"/>
              <a:gd name="connsiteY0-382" fmla="*/ 0 h 1985875"/>
              <a:gd name="connsiteX1-383" fmla="*/ 790984 w 1946874"/>
              <a:gd name="connsiteY1-384" fmla="*/ 0 h 1985875"/>
              <a:gd name="connsiteX2-385" fmla="*/ 1026596 w 1946874"/>
              <a:gd name="connsiteY2-386" fmla="*/ 5610 h 1985875"/>
              <a:gd name="connsiteX3-387" fmla="*/ 1020986 w 1946874"/>
              <a:gd name="connsiteY3-388" fmla="*/ 493664 h 1985875"/>
              <a:gd name="connsiteX4-389" fmla="*/ 1155622 w 1946874"/>
              <a:gd name="connsiteY4-390" fmla="*/ 572201 h 1985875"/>
              <a:gd name="connsiteX5-391" fmla="*/ 1351965 w 1946874"/>
              <a:gd name="connsiteY5-392" fmla="*/ 375858 h 1985875"/>
              <a:gd name="connsiteX6-393" fmla="*/ 1901727 w 1946874"/>
              <a:gd name="connsiteY6-394" fmla="*/ 1924167 h 1985875"/>
              <a:gd name="connsiteX7-395" fmla="*/ 992937 w 1946874"/>
              <a:gd name="connsiteY7-396" fmla="*/ 1480991 h 1985875"/>
              <a:gd name="connsiteX8-397" fmla="*/ 1054645 w 1946874"/>
              <a:gd name="connsiteY8-398" fmla="*/ 1121963 h 1985875"/>
              <a:gd name="connsiteX9-399" fmla="*/ 1088304 w 1946874"/>
              <a:gd name="connsiteY9-400" fmla="*/ 757325 h 1985875"/>
              <a:gd name="connsiteX10-401" fmla="*/ 920009 w 1946874"/>
              <a:gd name="connsiteY10-402" fmla="*/ 611470 h 1985875"/>
              <a:gd name="connsiteX11-403" fmla="*/ 729276 w 1946874"/>
              <a:gd name="connsiteY11-404" fmla="*/ 751715 h 1985875"/>
              <a:gd name="connsiteX12-405" fmla="*/ 740495 w 1946874"/>
              <a:gd name="connsiteY12-406" fmla="*/ 1161232 h 1985875"/>
              <a:gd name="connsiteX13-407" fmla="*/ 785374 w 1946874"/>
              <a:gd name="connsiteY13-408" fmla="*/ 1509040 h 1985875"/>
              <a:gd name="connsiteX14-409" fmla="*/ 0 w 1946874"/>
              <a:gd name="connsiteY14-410" fmla="*/ 1985875 h 1985875"/>
              <a:gd name="connsiteX15-411" fmla="*/ 437565 w 1946874"/>
              <a:gd name="connsiteY15-412" fmla="*/ 387077 h 1985875"/>
              <a:gd name="connsiteX16-413" fmla="*/ 650738 w 1946874"/>
              <a:gd name="connsiteY16-414" fmla="*/ 611470 h 1985875"/>
              <a:gd name="connsiteX17-415" fmla="*/ 813423 w 1946874"/>
              <a:gd name="connsiteY17-416" fmla="*/ 499274 h 1985875"/>
              <a:gd name="connsiteX18-417" fmla="*/ 790984 w 1946874"/>
              <a:gd name="connsiteY18-418" fmla="*/ 0 h 1985875"/>
              <a:gd name="connsiteX0-419" fmla="*/ 790984 w 1946874"/>
              <a:gd name="connsiteY0-420" fmla="*/ 0 h 1985875"/>
              <a:gd name="connsiteX1-421" fmla="*/ 790984 w 1946874"/>
              <a:gd name="connsiteY1-422" fmla="*/ 0 h 1985875"/>
              <a:gd name="connsiteX2-423" fmla="*/ 1026596 w 1946874"/>
              <a:gd name="connsiteY2-424" fmla="*/ 5610 h 1985875"/>
              <a:gd name="connsiteX3-425" fmla="*/ 1020986 w 1946874"/>
              <a:gd name="connsiteY3-426" fmla="*/ 493664 h 1985875"/>
              <a:gd name="connsiteX4-427" fmla="*/ 1155622 w 1946874"/>
              <a:gd name="connsiteY4-428" fmla="*/ 572201 h 1985875"/>
              <a:gd name="connsiteX5-429" fmla="*/ 1351965 w 1946874"/>
              <a:gd name="connsiteY5-430" fmla="*/ 375858 h 1985875"/>
              <a:gd name="connsiteX6-431" fmla="*/ 1901727 w 1946874"/>
              <a:gd name="connsiteY6-432" fmla="*/ 1924167 h 1985875"/>
              <a:gd name="connsiteX7-433" fmla="*/ 992937 w 1946874"/>
              <a:gd name="connsiteY7-434" fmla="*/ 1480991 h 1985875"/>
              <a:gd name="connsiteX8-435" fmla="*/ 1054645 w 1946874"/>
              <a:gd name="connsiteY8-436" fmla="*/ 1121963 h 1985875"/>
              <a:gd name="connsiteX9-437" fmla="*/ 1088304 w 1946874"/>
              <a:gd name="connsiteY9-438" fmla="*/ 757325 h 1985875"/>
              <a:gd name="connsiteX10-439" fmla="*/ 920009 w 1946874"/>
              <a:gd name="connsiteY10-440" fmla="*/ 611470 h 1985875"/>
              <a:gd name="connsiteX11-441" fmla="*/ 729276 w 1946874"/>
              <a:gd name="connsiteY11-442" fmla="*/ 751715 h 1985875"/>
              <a:gd name="connsiteX12-443" fmla="*/ 740495 w 1946874"/>
              <a:gd name="connsiteY12-444" fmla="*/ 1161232 h 1985875"/>
              <a:gd name="connsiteX13-445" fmla="*/ 785374 w 1946874"/>
              <a:gd name="connsiteY13-446" fmla="*/ 1509040 h 1985875"/>
              <a:gd name="connsiteX14-447" fmla="*/ 0 w 1946874"/>
              <a:gd name="connsiteY14-448" fmla="*/ 1985875 h 1985875"/>
              <a:gd name="connsiteX15-449" fmla="*/ 437565 w 1946874"/>
              <a:gd name="connsiteY15-450" fmla="*/ 387077 h 1985875"/>
              <a:gd name="connsiteX16-451" fmla="*/ 650738 w 1946874"/>
              <a:gd name="connsiteY16-452" fmla="*/ 611470 h 1985875"/>
              <a:gd name="connsiteX17-453" fmla="*/ 813423 w 1946874"/>
              <a:gd name="connsiteY17-454" fmla="*/ 499274 h 1985875"/>
              <a:gd name="connsiteX18-455" fmla="*/ 790984 w 1946874"/>
              <a:gd name="connsiteY18-456" fmla="*/ 0 h 1985875"/>
              <a:gd name="connsiteX0-457" fmla="*/ 790984 w 1946874"/>
              <a:gd name="connsiteY0-458" fmla="*/ 0 h 1985875"/>
              <a:gd name="connsiteX1-459" fmla="*/ 790984 w 1946874"/>
              <a:gd name="connsiteY1-460" fmla="*/ 0 h 1985875"/>
              <a:gd name="connsiteX2-461" fmla="*/ 1026596 w 1946874"/>
              <a:gd name="connsiteY2-462" fmla="*/ 5610 h 1985875"/>
              <a:gd name="connsiteX3-463" fmla="*/ 1020986 w 1946874"/>
              <a:gd name="connsiteY3-464" fmla="*/ 493664 h 1985875"/>
              <a:gd name="connsiteX4-465" fmla="*/ 1155622 w 1946874"/>
              <a:gd name="connsiteY4-466" fmla="*/ 572201 h 1985875"/>
              <a:gd name="connsiteX5-467" fmla="*/ 1351965 w 1946874"/>
              <a:gd name="connsiteY5-468" fmla="*/ 375858 h 1985875"/>
              <a:gd name="connsiteX6-469" fmla="*/ 1901727 w 1946874"/>
              <a:gd name="connsiteY6-470" fmla="*/ 1924167 h 1985875"/>
              <a:gd name="connsiteX7-471" fmla="*/ 992937 w 1946874"/>
              <a:gd name="connsiteY7-472" fmla="*/ 1480991 h 1985875"/>
              <a:gd name="connsiteX8-473" fmla="*/ 1037816 w 1946874"/>
              <a:gd name="connsiteY8-474" fmla="*/ 1161232 h 1985875"/>
              <a:gd name="connsiteX9-475" fmla="*/ 1088304 w 1946874"/>
              <a:gd name="connsiteY9-476" fmla="*/ 757325 h 1985875"/>
              <a:gd name="connsiteX10-477" fmla="*/ 920009 w 1946874"/>
              <a:gd name="connsiteY10-478" fmla="*/ 611470 h 1985875"/>
              <a:gd name="connsiteX11-479" fmla="*/ 729276 w 1946874"/>
              <a:gd name="connsiteY11-480" fmla="*/ 751715 h 1985875"/>
              <a:gd name="connsiteX12-481" fmla="*/ 740495 w 1946874"/>
              <a:gd name="connsiteY12-482" fmla="*/ 1161232 h 1985875"/>
              <a:gd name="connsiteX13-483" fmla="*/ 785374 w 1946874"/>
              <a:gd name="connsiteY13-484" fmla="*/ 1509040 h 1985875"/>
              <a:gd name="connsiteX14-485" fmla="*/ 0 w 1946874"/>
              <a:gd name="connsiteY14-486" fmla="*/ 1985875 h 1985875"/>
              <a:gd name="connsiteX15-487" fmla="*/ 437565 w 1946874"/>
              <a:gd name="connsiteY15-488" fmla="*/ 387077 h 1985875"/>
              <a:gd name="connsiteX16-489" fmla="*/ 650738 w 1946874"/>
              <a:gd name="connsiteY16-490" fmla="*/ 611470 h 1985875"/>
              <a:gd name="connsiteX17-491" fmla="*/ 813423 w 1946874"/>
              <a:gd name="connsiteY17-492" fmla="*/ 499274 h 1985875"/>
              <a:gd name="connsiteX18-493" fmla="*/ 790984 w 1946874"/>
              <a:gd name="connsiteY18-494" fmla="*/ 0 h 1985875"/>
              <a:gd name="connsiteX0-495" fmla="*/ 790984 w 1946874"/>
              <a:gd name="connsiteY0-496" fmla="*/ 0 h 1985875"/>
              <a:gd name="connsiteX1-497" fmla="*/ 790984 w 1946874"/>
              <a:gd name="connsiteY1-498" fmla="*/ 0 h 1985875"/>
              <a:gd name="connsiteX2-499" fmla="*/ 1026596 w 1946874"/>
              <a:gd name="connsiteY2-500" fmla="*/ 5610 h 1985875"/>
              <a:gd name="connsiteX3-501" fmla="*/ 1020986 w 1946874"/>
              <a:gd name="connsiteY3-502" fmla="*/ 493664 h 1985875"/>
              <a:gd name="connsiteX4-503" fmla="*/ 1155622 w 1946874"/>
              <a:gd name="connsiteY4-504" fmla="*/ 572201 h 1985875"/>
              <a:gd name="connsiteX5-505" fmla="*/ 1351965 w 1946874"/>
              <a:gd name="connsiteY5-506" fmla="*/ 375858 h 1985875"/>
              <a:gd name="connsiteX6-507" fmla="*/ 1901727 w 1946874"/>
              <a:gd name="connsiteY6-508" fmla="*/ 1924167 h 1985875"/>
              <a:gd name="connsiteX7-509" fmla="*/ 992937 w 1946874"/>
              <a:gd name="connsiteY7-510" fmla="*/ 1480991 h 1985875"/>
              <a:gd name="connsiteX8-511" fmla="*/ 1037816 w 1946874"/>
              <a:gd name="connsiteY8-512" fmla="*/ 1161232 h 1985875"/>
              <a:gd name="connsiteX9-513" fmla="*/ 1088304 w 1946874"/>
              <a:gd name="connsiteY9-514" fmla="*/ 757325 h 1985875"/>
              <a:gd name="connsiteX10-515" fmla="*/ 920009 w 1946874"/>
              <a:gd name="connsiteY10-516" fmla="*/ 611470 h 1985875"/>
              <a:gd name="connsiteX11-517" fmla="*/ 729276 w 1946874"/>
              <a:gd name="connsiteY11-518" fmla="*/ 751715 h 1985875"/>
              <a:gd name="connsiteX12-519" fmla="*/ 740495 w 1946874"/>
              <a:gd name="connsiteY12-520" fmla="*/ 1161232 h 1985875"/>
              <a:gd name="connsiteX13-521" fmla="*/ 785374 w 1946874"/>
              <a:gd name="connsiteY13-522" fmla="*/ 1509040 h 1985875"/>
              <a:gd name="connsiteX14-523" fmla="*/ 0 w 1946874"/>
              <a:gd name="connsiteY14-524" fmla="*/ 1985875 h 1985875"/>
              <a:gd name="connsiteX15-525" fmla="*/ 437565 w 1946874"/>
              <a:gd name="connsiteY15-526" fmla="*/ 387077 h 1985875"/>
              <a:gd name="connsiteX16-527" fmla="*/ 650738 w 1946874"/>
              <a:gd name="connsiteY16-528" fmla="*/ 611470 h 1985875"/>
              <a:gd name="connsiteX17-529" fmla="*/ 813423 w 1946874"/>
              <a:gd name="connsiteY17-530" fmla="*/ 499274 h 1985875"/>
              <a:gd name="connsiteX18-531" fmla="*/ 790984 w 1946874"/>
              <a:gd name="connsiteY18-532" fmla="*/ 0 h 1985875"/>
              <a:gd name="connsiteX0-533" fmla="*/ 790984 w 1946874"/>
              <a:gd name="connsiteY0-534" fmla="*/ 0 h 1985875"/>
              <a:gd name="connsiteX1-535" fmla="*/ 790984 w 1946874"/>
              <a:gd name="connsiteY1-536" fmla="*/ 0 h 1985875"/>
              <a:gd name="connsiteX2-537" fmla="*/ 1026596 w 1946874"/>
              <a:gd name="connsiteY2-538" fmla="*/ 5610 h 1985875"/>
              <a:gd name="connsiteX3-539" fmla="*/ 1020986 w 1946874"/>
              <a:gd name="connsiteY3-540" fmla="*/ 493664 h 1985875"/>
              <a:gd name="connsiteX4-541" fmla="*/ 1155622 w 1946874"/>
              <a:gd name="connsiteY4-542" fmla="*/ 572201 h 1985875"/>
              <a:gd name="connsiteX5-543" fmla="*/ 1351965 w 1946874"/>
              <a:gd name="connsiteY5-544" fmla="*/ 375858 h 1985875"/>
              <a:gd name="connsiteX6-545" fmla="*/ 1901727 w 1946874"/>
              <a:gd name="connsiteY6-546" fmla="*/ 1924167 h 1985875"/>
              <a:gd name="connsiteX7-547" fmla="*/ 992937 w 1946874"/>
              <a:gd name="connsiteY7-548" fmla="*/ 1480991 h 1985875"/>
              <a:gd name="connsiteX8-549" fmla="*/ 1037816 w 1946874"/>
              <a:gd name="connsiteY8-550" fmla="*/ 1161232 h 1985875"/>
              <a:gd name="connsiteX9-551" fmla="*/ 1088304 w 1946874"/>
              <a:gd name="connsiteY9-552" fmla="*/ 757325 h 1985875"/>
              <a:gd name="connsiteX10-553" fmla="*/ 920009 w 1946874"/>
              <a:gd name="connsiteY10-554" fmla="*/ 611470 h 1985875"/>
              <a:gd name="connsiteX11-555" fmla="*/ 729276 w 1946874"/>
              <a:gd name="connsiteY11-556" fmla="*/ 751715 h 1985875"/>
              <a:gd name="connsiteX12-557" fmla="*/ 740495 w 1946874"/>
              <a:gd name="connsiteY12-558" fmla="*/ 1161232 h 1985875"/>
              <a:gd name="connsiteX13-559" fmla="*/ 785374 w 1946874"/>
              <a:gd name="connsiteY13-560" fmla="*/ 1509040 h 1985875"/>
              <a:gd name="connsiteX14-561" fmla="*/ 0 w 1946874"/>
              <a:gd name="connsiteY14-562" fmla="*/ 1985875 h 1985875"/>
              <a:gd name="connsiteX15-563" fmla="*/ 437565 w 1946874"/>
              <a:gd name="connsiteY15-564" fmla="*/ 387077 h 1985875"/>
              <a:gd name="connsiteX16-565" fmla="*/ 650738 w 1946874"/>
              <a:gd name="connsiteY16-566" fmla="*/ 611470 h 1985875"/>
              <a:gd name="connsiteX17-567" fmla="*/ 813423 w 1946874"/>
              <a:gd name="connsiteY17-568" fmla="*/ 499274 h 1985875"/>
              <a:gd name="connsiteX18-569" fmla="*/ 790984 w 1946874"/>
              <a:gd name="connsiteY18-570" fmla="*/ 0 h 1985875"/>
              <a:gd name="connsiteX0-571" fmla="*/ 790984 w 1946874"/>
              <a:gd name="connsiteY0-572" fmla="*/ 0 h 1985875"/>
              <a:gd name="connsiteX1-573" fmla="*/ 790984 w 1946874"/>
              <a:gd name="connsiteY1-574" fmla="*/ 0 h 1985875"/>
              <a:gd name="connsiteX2-575" fmla="*/ 1026596 w 1946874"/>
              <a:gd name="connsiteY2-576" fmla="*/ 5610 h 1985875"/>
              <a:gd name="connsiteX3-577" fmla="*/ 1020986 w 1946874"/>
              <a:gd name="connsiteY3-578" fmla="*/ 493664 h 1985875"/>
              <a:gd name="connsiteX4-579" fmla="*/ 1155622 w 1946874"/>
              <a:gd name="connsiteY4-580" fmla="*/ 572201 h 1985875"/>
              <a:gd name="connsiteX5-581" fmla="*/ 1351965 w 1946874"/>
              <a:gd name="connsiteY5-582" fmla="*/ 375858 h 1985875"/>
              <a:gd name="connsiteX6-583" fmla="*/ 1901727 w 1946874"/>
              <a:gd name="connsiteY6-584" fmla="*/ 1924167 h 1985875"/>
              <a:gd name="connsiteX7-585" fmla="*/ 992937 w 1946874"/>
              <a:gd name="connsiteY7-586" fmla="*/ 1480991 h 1985875"/>
              <a:gd name="connsiteX8-587" fmla="*/ 1037816 w 1946874"/>
              <a:gd name="connsiteY8-588" fmla="*/ 1161232 h 1985875"/>
              <a:gd name="connsiteX9-589" fmla="*/ 1088304 w 1946874"/>
              <a:gd name="connsiteY9-590" fmla="*/ 757325 h 1985875"/>
              <a:gd name="connsiteX10-591" fmla="*/ 920009 w 1946874"/>
              <a:gd name="connsiteY10-592" fmla="*/ 611470 h 1985875"/>
              <a:gd name="connsiteX11-593" fmla="*/ 729276 w 1946874"/>
              <a:gd name="connsiteY11-594" fmla="*/ 751715 h 1985875"/>
              <a:gd name="connsiteX12-595" fmla="*/ 740495 w 1946874"/>
              <a:gd name="connsiteY12-596" fmla="*/ 1161232 h 1985875"/>
              <a:gd name="connsiteX13-597" fmla="*/ 785374 w 1946874"/>
              <a:gd name="connsiteY13-598" fmla="*/ 1509040 h 1985875"/>
              <a:gd name="connsiteX14-599" fmla="*/ 0 w 1946874"/>
              <a:gd name="connsiteY14-600" fmla="*/ 1985875 h 1985875"/>
              <a:gd name="connsiteX15-601" fmla="*/ 437565 w 1946874"/>
              <a:gd name="connsiteY15-602" fmla="*/ 387077 h 1985875"/>
              <a:gd name="connsiteX16-603" fmla="*/ 650738 w 1946874"/>
              <a:gd name="connsiteY16-604" fmla="*/ 611470 h 1985875"/>
              <a:gd name="connsiteX17-605" fmla="*/ 813423 w 1946874"/>
              <a:gd name="connsiteY17-606" fmla="*/ 499274 h 1985875"/>
              <a:gd name="connsiteX18-607" fmla="*/ 790984 w 1946874"/>
              <a:gd name="connsiteY18-608" fmla="*/ 0 h 1985875"/>
              <a:gd name="connsiteX0-609" fmla="*/ 790984 w 1946874"/>
              <a:gd name="connsiteY0-610" fmla="*/ 0 h 1985875"/>
              <a:gd name="connsiteX1-611" fmla="*/ 790984 w 1946874"/>
              <a:gd name="connsiteY1-612" fmla="*/ 0 h 1985875"/>
              <a:gd name="connsiteX2-613" fmla="*/ 1026596 w 1946874"/>
              <a:gd name="connsiteY2-614" fmla="*/ 5610 h 1985875"/>
              <a:gd name="connsiteX3-615" fmla="*/ 1020986 w 1946874"/>
              <a:gd name="connsiteY3-616" fmla="*/ 493664 h 1985875"/>
              <a:gd name="connsiteX4-617" fmla="*/ 1155622 w 1946874"/>
              <a:gd name="connsiteY4-618" fmla="*/ 572201 h 1985875"/>
              <a:gd name="connsiteX5-619" fmla="*/ 1351965 w 1946874"/>
              <a:gd name="connsiteY5-620" fmla="*/ 375858 h 1985875"/>
              <a:gd name="connsiteX6-621" fmla="*/ 1901727 w 1946874"/>
              <a:gd name="connsiteY6-622" fmla="*/ 1924167 h 1985875"/>
              <a:gd name="connsiteX7-623" fmla="*/ 992937 w 1946874"/>
              <a:gd name="connsiteY7-624" fmla="*/ 1480991 h 1985875"/>
              <a:gd name="connsiteX8-625" fmla="*/ 1037816 w 1946874"/>
              <a:gd name="connsiteY8-626" fmla="*/ 1161232 h 1985875"/>
              <a:gd name="connsiteX9-627" fmla="*/ 1088304 w 1946874"/>
              <a:gd name="connsiteY9-628" fmla="*/ 757325 h 1985875"/>
              <a:gd name="connsiteX10-629" fmla="*/ 920009 w 1946874"/>
              <a:gd name="connsiteY10-630" fmla="*/ 611470 h 1985875"/>
              <a:gd name="connsiteX11-631" fmla="*/ 729276 w 1946874"/>
              <a:gd name="connsiteY11-632" fmla="*/ 751715 h 1985875"/>
              <a:gd name="connsiteX12-633" fmla="*/ 740495 w 1946874"/>
              <a:gd name="connsiteY12-634" fmla="*/ 1161232 h 1985875"/>
              <a:gd name="connsiteX13-635" fmla="*/ 785374 w 1946874"/>
              <a:gd name="connsiteY13-636" fmla="*/ 1509040 h 1985875"/>
              <a:gd name="connsiteX14-637" fmla="*/ 0 w 1946874"/>
              <a:gd name="connsiteY14-638" fmla="*/ 1985875 h 1985875"/>
              <a:gd name="connsiteX15-639" fmla="*/ 437565 w 1946874"/>
              <a:gd name="connsiteY15-640" fmla="*/ 387077 h 1985875"/>
              <a:gd name="connsiteX16-641" fmla="*/ 650738 w 1946874"/>
              <a:gd name="connsiteY16-642" fmla="*/ 611470 h 1985875"/>
              <a:gd name="connsiteX17-643" fmla="*/ 813423 w 1946874"/>
              <a:gd name="connsiteY17-644" fmla="*/ 499274 h 1985875"/>
              <a:gd name="connsiteX18-645" fmla="*/ 790984 w 1946874"/>
              <a:gd name="connsiteY18-646" fmla="*/ 0 h 1985875"/>
              <a:gd name="connsiteX0-647" fmla="*/ 790984 w 1946874"/>
              <a:gd name="connsiteY0-648" fmla="*/ 0 h 1985875"/>
              <a:gd name="connsiteX1-649" fmla="*/ 790984 w 1946874"/>
              <a:gd name="connsiteY1-650" fmla="*/ 0 h 1985875"/>
              <a:gd name="connsiteX2-651" fmla="*/ 1026596 w 1946874"/>
              <a:gd name="connsiteY2-652" fmla="*/ 5610 h 1985875"/>
              <a:gd name="connsiteX3-653" fmla="*/ 1020986 w 1946874"/>
              <a:gd name="connsiteY3-654" fmla="*/ 493664 h 1985875"/>
              <a:gd name="connsiteX4-655" fmla="*/ 1155622 w 1946874"/>
              <a:gd name="connsiteY4-656" fmla="*/ 572201 h 1985875"/>
              <a:gd name="connsiteX5-657" fmla="*/ 1351965 w 1946874"/>
              <a:gd name="connsiteY5-658" fmla="*/ 375858 h 1985875"/>
              <a:gd name="connsiteX6-659" fmla="*/ 1901727 w 1946874"/>
              <a:gd name="connsiteY6-660" fmla="*/ 1924167 h 1985875"/>
              <a:gd name="connsiteX7-661" fmla="*/ 992937 w 1946874"/>
              <a:gd name="connsiteY7-662" fmla="*/ 1480991 h 1985875"/>
              <a:gd name="connsiteX8-663" fmla="*/ 1037816 w 1946874"/>
              <a:gd name="connsiteY8-664" fmla="*/ 1161232 h 1985875"/>
              <a:gd name="connsiteX9-665" fmla="*/ 1088304 w 1946874"/>
              <a:gd name="connsiteY9-666" fmla="*/ 757325 h 1985875"/>
              <a:gd name="connsiteX10-667" fmla="*/ 920009 w 1946874"/>
              <a:gd name="connsiteY10-668" fmla="*/ 611470 h 1985875"/>
              <a:gd name="connsiteX11-669" fmla="*/ 729276 w 1946874"/>
              <a:gd name="connsiteY11-670" fmla="*/ 751715 h 1985875"/>
              <a:gd name="connsiteX12-671" fmla="*/ 740495 w 1946874"/>
              <a:gd name="connsiteY12-672" fmla="*/ 1161232 h 1985875"/>
              <a:gd name="connsiteX13-673" fmla="*/ 785374 w 1946874"/>
              <a:gd name="connsiteY13-674" fmla="*/ 1509040 h 1985875"/>
              <a:gd name="connsiteX14-675" fmla="*/ 0 w 1946874"/>
              <a:gd name="connsiteY14-676" fmla="*/ 1985875 h 1985875"/>
              <a:gd name="connsiteX15-677" fmla="*/ 437565 w 1946874"/>
              <a:gd name="connsiteY15-678" fmla="*/ 387077 h 1985875"/>
              <a:gd name="connsiteX16-679" fmla="*/ 650738 w 1946874"/>
              <a:gd name="connsiteY16-680" fmla="*/ 611470 h 1985875"/>
              <a:gd name="connsiteX17-681" fmla="*/ 813423 w 1946874"/>
              <a:gd name="connsiteY17-682" fmla="*/ 499274 h 1985875"/>
              <a:gd name="connsiteX18-683" fmla="*/ 790984 w 1946874"/>
              <a:gd name="connsiteY18-684" fmla="*/ 0 h 1985875"/>
              <a:gd name="connsiteX0-685" fmla="*/ 790984 w 1946874"/>
              <a:gd name="connsiteY0-686" fmla="*/ 0 h 1985875"/>
              <a:gd name="connsiteX1-687" fmla="*/ 790984 w 1946874"/>
              <a:gd name="connsiteY1-688" fmla="*/ 0 h 1985875"/>
              <a:gd name="connsiteX2-689" fmla="*/ 1026596 w 1946874"/>
              <a:gd name="connsiteY2-690" fmla="*/ 5610 h 1985875"/>
              <a:gd name="connsiteX3-691" fmla="*/ 1020986 w 1946874"/>
              <a:gd name="connsiteY3-692" fmla="*/ 493664 h 1985875"/>
              <a:gd name="connsiteX4-693" fmla="*/ 1155622 w 1946874"/>
              <a:gd name="connsiteY4-694" fmla="*/ 572201 h 1985875"/>
              <a:gd name="connsiteX5-695" fmla="*/ 1351965 w 1946874"/>
              <a:gd name="connsiteY5-696" fmla="*/ 375858 h 1985875"/>
              <a:gd name="connsiteX6-697" fmla="*/ 1901727 w 1946874"/>
              <a:gd name="connsiteY6-698" fmla="*/ 1924167 h 1985875"/>
              <a:gd name="connsiteX7-699" fmla="*/ 1071474 w 1946874"/>
              <a:gd name="connsiteY7-700" fmla="*/ 1480991 h 1985875"/>
              <a:gd name="connsiteX8-701" fmla="*/ 1037816 w 1946874"/>
              <a:gd name="connsiteY8-702" fmla="*/ 1161232 h 1985875"/>
              <a:gd name="connsiteX9-703" fmla="*/ 1088304 w 1946874"/>
              <a:gd name="connsiteY9-704" fmla="*/ 757325 h 1985875"/>
              <a:gd name="connsiteX10-705" fmla="*/ 920009 w 1946874"/>
              <a:gd name="connsiteY10-706" fmla="*/ 611470 h 1985875"/>
              <a:gd name="connsiteX11-707" fmla="*/ 729276 w 1946874"/>
              <a:gd name="connsiteY11-708" fmla="*/ 751715 h 1985875"/>
              <a:gd name="connsiteX12-709" fmla="*/ 740495 w 1946874"/>
              <a:gd name="connsiteY12-710" fmla="*/ 1161232 h 1985875"/>
              <a:gd name="connsiteX13-711" fmla="*/ 785374 w 1946874"/>
              <a:gd name="connsiteY13-712" fmla="*/ 1509040 h 1985875"/>
              <a:gd name="connsiteX14-713" fmla="*/ 0 w 1946874"/>
              <a:gd name="connsiteY14-714" fmla="*/ 1985875 h 1985875"/>
              <a:gd name="connsiteX15-715" fmla="*/ 437565 w 1946874"/>
              <a:gd name="connsiteY15-716" fmla="*/ 387077 h 1985875"/>
              <a:gd name="connsiteX16-717" fmla="*/ 650738 w 1946874"/>
              <a:gd name="connsiteY16-718" fmla="*/ 611470 h 1985875"/>
              <a:gd name="connsiteX17-719" fmla="*/ 813423 w 1946874"/>
              <a:gd name="connsiteY17-720" fmla="*/ 499274 h 1985875"/>
              <a:gd name="connsiteX18-721" fmla="*/ 790984 w 1946874"/>
              <a:gd name="connsiteY18-722" fmla="*/ 0 h 1985875"/>
              <a:gd name="connsiteX0-723" fmla="*/ 790984 w 1946874"/>
              <a:gd name="connsiteY0-724" fmla="*/ 0 h 1985875"/>
              <a:gd name="connsiteX1-725" fmla="*/ 790984 w 1946874"/>
              <a:gd name="connsiteY1-726" fmla="*/ 0 h 1985875"/>
              <a:gd name="connsiteX2-727" fmla="*/ 1026596 w 1946874"/>
              <a:gd name="connsiteY2-728" fmla="*/ 5610 h 1985875"/>
              <a:gd name="connsiteX3-729" fmla="*/ 1020986 w 1946874"/>
              <a:gd name="connsiteY3-730" fmla="*/ 493664 h 1985875"/>
              <a:gd name="connsiteX4-731" fmla="*/ 1155622 w 1946874"/>
              <a:gd name="connsiteY4-732" fmla="*/ 572201 h 1985875"/>
              <a:gd name="connsiteX5-733" fmla="*/ 1351965 w 1946874"/>
              <a:gd name="connsiteY5-734" fmla="*/ 375858 h 1985875"/>
              <a:gd name="connsiteX6-735" fmla="*/ 1901727 w 1946874"/>
              <a:gd name="connsiteY6-736" fmla="*/ 1924167 h 1985875"/>
              <a:gd name="connsiteX7-737" fmla="*/ 1054644 w 1946874"/>
              <a:gd name="connsiteY7-738" fmla="*/ 1486600 h 1985875"/>
              <a:gd name="connsiteX8-739" fmla="*/ 1037816 w 1946874"/>
              <a:gd name="connsiteY8-740" fmla="*/ 1161232 h 1985875"/>
              <a:gd name="connsiteX9-741" fmla="*/ 1088304 w 1946874"/>
              <a:gd name="connsiteY9-742" fmla="*/ 757325 h 1985875"/>
              <a:gd name="connsiteX10-743" fmla="*/ 920009 w 1946874"/>
              <a:gd name="connsiteY10-744" fmla="*/ 611470 h 1985875"/>
              <a:gd name="connsiteX11-745" fmla="*/ 729276 w 1946874"/>
              <a:gd name="connsiteY11-746" fmla="*/ 751715 h 1985875"/>
              <a:gd name="connsiteX12-747" fmla="*/ 740495 w 1946874"/>
              <a:gd name="connsiteY12-748" fmla="*/ 1161232 h 1985875"/>
              <a:gd name="connsiteX13-749" fmla="*/ 785374 w 1946874"/>
              <a:gd name="connsiteY13-750" fmla="*/ 1509040 h 1985875"/>
              <a:gd name="connsiteX14-751" fmla="*/ 0 w 1946874"/>
              <a:gd name="connsiteY14-752" fmla="*/ 1985875 h 1985875"/>
              <a:gd name="connsiteX15-753" fmla="*/ 437565 w 1946874"/>
              <a:gd name="connsiteY15-754" fmla="*/ 387077 h 1985875"/>
              <a:gd name="connsiteX16-755" fmla="*/ 650738 w 1946874"/>
              <a:gd name="connsiteY16-756" fmla="*/ 611470 h 1985875"/>
              <a:gd name="connsiteX17-757" fmla="*/ 813423 w 1946874"/>
              <a:gd name="connsiteY17-758" fmla="*/ 499274 h 1985875"/>
              <a:gd name="connsiteX18-759" fmla="*/ 790984 w 1946874"/>
              <a:gd name="connsiteY18-760" fmla="*/ 0 h 1985875"/>
              <a:gd name="connsiteX0-761" fmla="*/ 790984 w 1946874"/>
              <a:gd name="connsiteY0-762" fmla="*/ 0 h 1985875"/>
              <a:gd name="connsiteX1-763" fmla="*/ 790984 w 1946874"/>
              <a:gd name="connsiteY1-764" fmla="*/ 0 h 1985875"/>
              <a:gd name="connsiteX2-765" fmla="*/ 1026596 w 1946874"/>
              <a:gd name="connsiteY2-766" fmla="*/ 5610 h 1985875"/>
              <a:gd name="connsiteX3-767" fmla="*/ 1020986 w 1946874"/>
              <a:gd name="connsiteY3-768" fmla="*/ 493664 h 1985875"/>
              <a:gd name="connsiteX4-769" fmla="*/ 1155622 w 1946874"/>
              <a:gd name="connsiteY4-770" fmla="*/ 572201 h 1985875"/>
              <a:gd name="connsiteX5-771" fmla="*/ 1351965 w 1946874"/>
              <a:gd name="connsiteY5-772" fmla="*/ 375858 h 1985875"/>
              <a:gd name="connsiteX6-773" fmla="*/ 1901727 w 1946874"/>
              <a:gd name="connsiteY6-774" fmla="*/ 1924167 h 1985875"/>
              <a:gd name="connsiteX7-775" fmla="*/ 1054644 w 1946874"/>
              <a:gd name="connsiteY7-776" fmla="*/ 1486600 h 1985875"/>
              <a:gd name="connsiteX8-777" fmla="*/ 1037816 w 1946874"/>
              <a:gd name="connsiteY8-778" fmla="*/ 1161232 h 1985875"/>
              <a:gd name="connsiteX9-779" fmla="*/ 1088304 w 1946874"/>
              <a:gd name="connsiteY9-780" fmla="*/ 757325 h 1985875"/>
              <a:gd name="connsiteX10-781" fmla="*/ 920009 w 1946874"/>
              <a:gd name="connsiteY10-782" fmla="*/ 611470 h 1985875"/>
              <a:gd name="connsiteX11-783" fmla="*/ 729276 w 1946874"/>
              <a:gd name="connsiteY11-784" fmla="*/ 751715 h 1985875"/>
              <a:gd name="connsiteX12-785" fmla="*/ 740495 w 1946874"/>
              <a:gd name="connsiteY12-786" fmla="*/ 1161232 h 1985875"/>
              <a:gd name="connsiteX13-787" fmla="*/ 785374 w 1946874"/>
              <a:gd name="connsiteY13-788" fmla="*/ 1509040 h 1985875"/>
              <a:gd name="connsiteX14-789" fmla="*/ 0 w 1946874"/>
              <a:gd name="connsiteY14-790" fmla="*/ 1985875 h 1985875"/>
              <a:gd name="connsiteX15-791" fmla="*/ 437565 w 1946874"/>
              <a:gd name="connsiteY15-792" fmla="*/ 387077 h 1985875"/>
              <a:gd name="connsiteX16-793" fmla="*/ 650738 w 1946874"/>
              <a:gd name="connsiteY16-794" fmla="*/ 611470 h 1985875"/>
              <a:gd name="connsiteX17-795" fmla="*/ 813423 w 1946874"/>
              <a:gd name="connsiteY17-796" fmla="*/ 499274 h 1985875"/>
              <a:gd name="connsiteX18-797" fmla="*/ 790984 w 1946874"/>
              <a:gd name="connsiteY18-798" fmla="*/ 0 h 1985875"/>
              <a:gd name="connsiteX0-799" fmla="*/ 790984 w 1946874"/>
              <a:gd name="connsiteY0-800" fmla="*/ 0 h 1985875"/>
              <a:gd name="connsiteX1-801" fmla="*/ 790984 w 1946874"/>
              <a:gd name="connsiteY1-802" fmla="*/ 0 h 1985875"/>
              <a:gd name="connsiteX2-803" fmla="*/ 1026596 w 1946874"/>
              <a:gd name="connsiteY2-804" fmla="*/ 5610 h 1985875"/>
              <a:gd name="connsiteX3-805" fmla="*/ 1020986 w 1946874"/>
              <a:gd name="connsiteY3-806" fmla="*/ 493664 h 1985875"/>
              <a:gd name="connsiteX4-807" fmla="*/ 1155622 w 1946874"/>
              <a:gd name="connsiteY4-808" fmla="*/ 572201 h 1985875"/>
              <a:gd name="connsiteX5-809" fmla="*/ 1351965 w 1946874"/>
              <a:gd name="connsiteY5-810" fmla="*/ 375858 h 1985875"/>
              <a:gd name="connsiteX6-811" fmla="*/ 1901727 w 1946874"/>
              <a:gd name="connsiteY6-812" fmla="*/ 1924167 h 1985875"/>
              <a:gd name="connsiteX7-813" fmla="*/ 1054644 w 1946874"/>
              <a:gd name="connsiteY7-814" fmla="*/ 1486600 h 1985875"/>
              <a:gd name="connsiteX8-815" fmla="*/ 1037816 w 1946874"/>
              <a:gd name="connsiteY8-816" fmla="*/ 1161232 h 1985875"/>
              <a:gd name="connsiteX9-817" fmla="*/ 1088304 w 1946874"/>
              <a:gd name="connsiteY9-818" fmla="*/ 757325 h 1985875"/>
              <a:gd name="connsiteX10-819" fmla="*/ 920009 w 1946874"/>
              <a:gd name="connsiteY10-820" fmla="*/ 611470 h 1985875"/>
              <a:gd name="connsiteX11-821" fmla="*/ 729276 w 1946874"/>
              <a:gd name="connsiteY11-822" fmla="*/ 751715 h 1985875"/>
              <a:gd name="connsiteX12-823" fmla="*/ 740495 w 1946874"/>
              <a:gd name="connsiteY12-824" fmla="*/ 1161232 h 1985875"/>
              <a:gd name="connsiteX13-825" fmla="*/ 785374 w 1946874"/>
              <a:gd name="connsiteY13-826" fmla="*/ 1509040 h 1985875"/>
              <a:gd name="connsiteX14-827" fmla="*/ 0 w 1946874"/>
              <a:gd name="connsiteY14-828" fmla="*/ 1985875 h 1985875"/>
              <a:gd name="connsiteX15-829" fmla="*/ 437565 w 1946874"/>
              <a:gd name="connsiteY15-830" fmla="*/ 387077 h 1985875"/>
              <a:gd name="connsiteX16-831" fmla="*/ 650738 w 1946874"/>
              <a:gd name="connsiteY16-832" fmla="*/ 611470 h 1985875"/>
              <a:gd name="connsiteX17-833" fmla="*/ 813423 w 1946874"/>
              <a:gd name="connsiteY17-834" fmla="*/ 499274 h 1985875"/>
              <a:gd name="connsiteX18-835" fmla="*/ 790984 w 1946874"/>
              <a:gd name="connsiteY18-836" fmla="*/ 0 h 1985875"/>
              <a:gd name="connsiteX0-837" fmla="*/ 790984 w 1946874"/>
              <a:gd name="connsiteY0-838" fmla="*/ 0 h 1985875"/>
              <a:gd name="connsiteX1-839" fmla="*/ 790984 w 1946874"/>
              <a:gd name="connsiteY1-840" fmla="*/ 0 h 1985875"/>
              <a:gd name="connsiteX2-841" fmla="*/ 1026596 w 1946874"/>
              <a:gd name="connsiteY2-842" fmla="*/ 5610 h 1985875"/>
              <a:gd name="connsiteX3-843" fmla="*/ 1020986 w 1946874"/>
              <a:gd name="connsiteY3-844" fmla="*/ 493664 h 1985875"/>
              <a:gd name="connsiteX4-845" fmla="*/ 1155622 w 1946874"/>
              <a:gd name="connsiteY4-846" fmla="*/ 572201 h 1985875"/>
              <a:gd name="connsiteX5-847" fmla="*/ 1351965 w 1946874"/>
              <a:gd name="connsiteY5-848" fmla="*/ 375858 h 1985875"/>
              <a:gd name="connsiteX6-849" fmla="*/ 1901727 w 1946874"/>
              <a:gd name="connsiteY6-850" fmla="*/ 1924167 h 1985875"/>
              <a:gd name="connsiteX7-851" fmla="*/ 1054644 w 1946874"/>
              <a:gd name="connsiteY7-852" fmla="*/ 1486600 h 1985875"/>
              <a:gd name="connsiteX8-853" fmla="*/ 1037816 w 1946874"/>
              <a:gd name="connsiteY8-854" fmla="*/ 1161232 h 1985875"/>
              <a:gd name="connsiteX9-855" fmla="*/ 1088304 w 1946874"/>
              <a:gd name="connsiteY9-856" fmla="*/ 757325 h 1985875"/>
              <a:gd name="connsiteX10-857" fmla="*/ 920009 w 1946874"/>
              <a:gd name="connsiteY10-858" fmla="*/ 611470 h 1985875"/>
              <a:gd name="connsiteX11-859" fmla="*/ 729276 w 1946874"/>
              <a:gd name="connsiteY11-860" fmla="*/ 751715 h 1985875"/>
              <a:gd name="connsiteX12-861" fmla="*/ 740495 w 1946874"/>
              <a:gd name="connsiteY12-862" fmla="*/ 1161232 h 1985875"/>
              <a:gd name="connsiteX13-863" fmla="*/ 785374 w 1946874"/>
              <a:gd name="connsiteY13-864" fmla="*/ 1509040 h 1985875"/>
              <a:gd name="connsiteX14-865" fmla="*/ 0 w 1946874"/>
              <a:gd name="connsiteY14-866" fmla="*/ 1985875 h 1985875"/>
              <a:gd name="connsiteX15-867" fmla="*/ 437565 w 1946874"/>
              <a:gd name="connsiteY15-868" fmla="*/ 387077 h 1985875"/>
              <a:gd name="connsiteX16-869" fmla="*/ 650738 w 1946874"/>
              <a:gd name="connsiteY16-870" fmla="*/ 611470 h 1985875"/>
              <a:gd name="connsiteX17-871" fmla="*/ 813423 w 1946874"/>
              <a:gd name="connsiteY17-872" fmla="*/ 499274 h 1985875"/>
              <a:gd name="connsiteX18-873" fmla="*/ 790984 w 1946874"/>
              <a:gd name="connsiteY18-874" fmla="*/ 0 h 1985875"/>
              <a:gd name="connsiteX0-875" fmla="*/ 790984 w 1946874"/>
              <a:gd name="connsiteY0-876" fmla="*/ 0 h 1985875"/>
              <a:gd name="connsiteX1-877" fmla="*/ 790984 w 1946874"/>
              <a:gd name="connsiteY1-878" fmla="*/ 0 h 1985875"/>
              <a:gd name="connsiteX2-879" fmla="*/ 1026596 w 1946874"/>
              <a:gd name="connsiteY2-880" fmla="*/ 5610 h 1985875"/>
              <a:gd name="connsiteX3-881" fmla="*/ 1020986 w 1946874"/>
              <a:gd name="connsiteY3-882" fmla="*/ 493664 h 1985875"/>
              <a:gd name="connsiteX4-883" fmla="*/ 1155622 w 1946874"/>
              <a:gd name="connsiteY4-884" fmla="*/ 572201 h 1985875"/>
              <a:gd name="connsiteX5-885" fmla="*/ 1351965 w 1946874"/>
              <a:gd name="connsiteY5-886" fmla="*/ 375858 h 1985875"/>
              <a:gd name="connsiteX6-887" fmla="*/ 1901727 w 1946874"/>
              <a:gd name="connsiteY6-888" fmla="*/ 1924167 h 1985875"/>
              <a:gd name="connsiteX7-889" fmla="*/ 1054644 w 1946874"/>
              <a:gd name="connsiteY7-890" fmla="*/ 1486600 h 1985875"/>
              <a:gd name="connsiteX8-891" fmla="*/ 1037816 w 1946874"/>
              <a:gd name="connsiteY8-892" fmla="*/ 1161232 h 1985875"/>
              <a:gd name="connsiteX9-893" fmla="*/ 1088304 w 1946874"/>
              <a:gd name="connsiteY9-894" fmla="*/ 757325 h 1985875"/>
              <a:gd name="connsiteX10-895" fmla="*/ 920009 w 1946874"/>
              <a:gd name="connsiteY10-896" fmla="*/ 611470 h 1985875"/>
              <a:gd name="connsiteX11-897" fmla="*/ 729276 w 1946874"/>
              <a:gd name="connsiteY11-898" fmla="*/ 751715 h 1985875"/>
              <a:gd name="connsiteX12-899" fmla="*/ 740495 w 1946874"/>
              <a:gd name="connsiteY12-900" fmla="*/ 1161232 h 1985875"/>
              <a:gd name="connsiteX13-901" fmla="*/ 785374 w 1946874"/>
              <a:gd name="connsiteY13-902" fmla="*/ 1509040 h 1985875"/>
              <a:gd name="connsiteX14-903" fmla="*/ 0 w 1946874"/>
              <a:gd name="connsiteY14-904" fmla="*/ 1985875 h 1985875"/>
              <a:gd name="connsiteX15-905" fmla="*/ 437565 w 1946874"/>
              <a:gd name="connsiteY15-906" fmla="*/ 387077 h 1985875"/>
              <a:gd name="connsiteX16-907" fmla="*/ 650738 w 1946874"/>
              <a:gd name="connsiteY16-908" fmla="*/ 611470 h 1985875"/>
              <a:gd name="connsiteX17-909" fmla="*/ 813423 w 1946874"/>
              <a:gd name="connsiteY17-910" fmla="*/ 499274 h 1985875"/>
              <a:gd name="connsiteX18-911" fmla="*/ 790984 w 1946874"/>
              <a:gd name="connsiteY18-912" fmla="*/ 0 h 1985875"/>
              <a:gd name="connsiteX0-913" fmla="*/ 790984 w 1946874"/>
              <a:gd name="connsiteY0-914" fmla="*/ 0 h 1985875"/>
              <a:gd name="connsiteX1-915" fmla="*/ 790984 w 1946874"/>
              <a:gd name="connsiteY1-916" fmla="*/ 0 h 1985875"/>
              <a:gd name="connsiteX2-917" fmla="*/ 1026596 w 1946874"/>
              <a:gd name="connsiteY2-918" fmla="*/ 5610 h 1985875"/>
              <a:gd name="connsiteX3-919" fmla="*/ 1020986 w 1946874"/>
              <a:gd name="connsiteY3-920" fmla="*/ 493664 h 1985875"/>
              <a:gd name="connsiteX4-921" fmla="*/ 1155622 w 1946874"/>
              <a:gd name="connsiteY4-922" fmla="*/ 572201 h 1985875"/>
              <a:gd name="connsiteX5-923" fmla="*/ 1351965 w 1946874"/>
              <a:gd name="connsiteY5-924" fmla="*/ 375858 h 1985875"/>
              <a:gd name="connsiteX6-925" fmla="*/ 1901727 w 1946874"/>
              <a:gd name="connsiteY6-926" fmla="*/ 1924167 h 1985875"/>
              <a:gd name="connsiteX7-927" fmla="*/ 1054644 w 1946874"/>
              <a:gd name="connsiteY7-928" fmla="*/ 1486600 h 1985875"/>
              <a:gd name="connsiteX8-929" fmla="*/ 1037816 w 1946874"/>
              <a:gd name="connsiteY8-930" fmla="*/ 1144403 h 1985875"/>
              <a:gd name="connsiteX9-931" fmla="*/ 1088304 w 1946874"/>
              <a:gd name="connsiteY9-932" fmla="*/ 757325 h 1985875"/>
              <a:gd name="connsiteX10-933" fmla="*/ 920009 w 1946874"/>
              <a:gd name="connsiteY10-934" fmla="*/ 611470 h 1985875"/>
              <a:gd name="connsiteX11-935" fmla="*/ 729276 w 1946874"/>
              <a:gd name="connsiteY11-936" fmla="*/ 751715 h 1985875"/>
              <a:gd name="connsiteX12-937" fmla="*/ 740495 w 1946874"/>
              <a:gd name="connsiteY12-938" fmla="*/ 1161232 h 1985875"/>
              <a:gd name="connsiteX13-939" fmla="*/ 785374 w 1946874"/>
              <a:gd name="connsiteY13-940" fmla="*/ 1509040 h 1985875"/>
              <a:gd name="connsiteX14-941" fmla="*/ 0 w 1946874"/>
              <a:gd name="connsiteY14-942" fmla="*/ 1985875 h 1985875"/>
              <a:gd name="connsiteX15-943" fmla="*/ 437565 w 1946874"/>
              <a:gd name="connsiteY15-944" fmla="*/ 387077 h 1985875"/>
              <a:gd name="connsiteX16-945" fmla="*/ 650738 w 1946874"/>
              <a:gd name="connsiteY16-946" fmla="*/ 611470 h 1985875"/>
              <a:gd name="connsiteX17-947" fmla="*/ 813423 w 1946874"/>
              <a:gd name="connsiteY17-948" fmla="*/ 499274 h 1985875"/>
              <a:gd name="connsiteX18-949" fmla="*/ 790984 w 1946874"/>
              <a:gd name="connsiteY18-950" fmla="*/ 0 h 1985875"/>
              <a:gd name="connsiteX0-951" fmla="*/ 790984 w 1946874"/>
              <a:gd name="connsiteY0-952" fmla="*/ 0 h 1985875"/>
              <a:gd name="connsiteX1-953" fmla="*/ 790984 w 1946874"/>
              <a:gd name="connsiteY1-954" fmla="*/ 0 h 1985875"/>
              <a:gd name="connsiteX2-955" fmla="*/ 1026596 w 1946874"/>
              <a:gd name="connsiteY2-956" fmla="*/ 5610 h 1985875"/>
              <a:gd name="connsiteX3-957" fmla="*/ 1020986 w 1946874"/>
              <a:gd name="connsiteY3-958" fmla="*/ 493664 h 1985875"/>
              <a:gd name="connsiteX4-959" fmla="*/ 1155622 w 1946874"/>
              <a:gd name="connsiteY4-960" fmla="*/ 572201 h 1985875"/>
              <a:gd name="connsiteX5-961" fmla="*/ 1351965 w 1946874"/>
              <a:gd name="connsiteY5-962" fmla="*/ 375858 h 1985875"/>
              <a:gd name="connsiteX6-963" fmla="*/ 1901727 w 1946874"/>
              <a:gd name="connsiteY6-964" fmla="*/ 1924167 h 1985875"/>
              <a:gd name="connsiteX7-965" fmla="*/ 1054644 w 1946874"/>
              <a:gd name="connsiteY7-966" fmla="*/ 1486600 h 1985875"/>
              <a:gd name="connsiteX8-967" fmla="*/ 1037816 w 1946874"/>
              <a:gd name="connsiteY8-968" fmla="*/ 1144403 h 1985875"/>
              <a:gd name="connsiteX9-969" fmla="*/ 1088304 w 1946874"/>
              <a:gd name="connsiteY9-970" fmla="*/ 757325 h 1985875"/>
              <a:gd name="connsiteX10-971" fmla="*/ 920009 w 1946874"/>
              <a:gd name="connsiteY10-972" fmla="*/ 611470 h 1985875"/>
              <a:gd name="connsiteX11-973" fmla="*/ 729276 w 1946874"/>
              <a:gd name="connsiteY11-974" fmla="*/ 751715 h 1985875"/>
              <a:gd name="connsiteX12-975" fmla="*/ 740495 w 1946874"/>
              <a:gd name="connsiteY12-976" fmla="*/ 1161232 h 1985875"/>
              <a:gd name="connsiteX13-977" fmla="*/ 785374 w 1946874"/>
              <a:gd name="connsiteY13-978" fmla="*/ 1509040 h 1985875"/>
              <a:gd name="connsiteX14-979" fmla="*/ 0 w 1946874"/>
              <a:gd name="connsiteY14-980" fmla="*/ 1985875 h 1985875"/>
              <a:gd name="connsiteX15-981" fmla="*/ 437565 w 1946874"/>
              <a:gd name="connsiteY15-982" fmla="*/ 387077 h 1985875"/>
              <a:gd name="connsiteX16-983" fmla="*/ 650738 w 1946874"/>
              <a:gd name="connsiteY16-984" fmla="*/ 611470 h 1985875"/>
              <a:gd name="connsiteX17-985" fmla="*/ 813423 w 1946874"/>
              <a:gd name="connsiteY17-986" fmla="*/ 499274 h 1985875"/>
              <a:gd name="connsiteX18-987" fmla="*/ 790984 w 1946874"/>
              <a:gd name="connsiteY18-988" fmla="*/ 0 h 1985875"/>
              <a:gd name="connsiteX0-989" fmla="*/ 790984 w 1946874"/>
              <a:gd name="connsiteY0-990" fmla="*/ 0 h 1985875"/>
              <a:gd name="connsiteX1-991" fmla="*/ 790984 w 1946874"/>
              <a:gd name="connsiteY1-992" fmla="*/ 0 h 1985875"/>
              <a:gd name="connsiteX2-993" fmla="*/ 1026596 w 1946874"/>
              <a:gd name="connsiteY2-994" fmla="*/ 5610 h 1985875"/>
              <a:gd name="connsiteX3-995" fmla="*/ 1020986 w 1946874"/>
              <a:gd name="connsiteY3-996" fmla="*/ 493664 h 1985875"/>
              <a:gd name="connsiteX4-997" fmla="*/ 1155622 w 1946874"/>
              <a:gd name="connsiteY4-998" fmla="*/ 572201 h 1985875"/>
              <a:gd name="connsiteX5-999" fmla="*/ 1351965 w 1946874"/>
              <a:gd name="connsiteY5-1000" fmla="*/ 375858 h 1985875"/>
              <a:gd name="connsiteX6-1001" fmla="*/ 1901727 w 1946874"/>
              <a:gd name="connsiteY6-1002" fmla="*/ 1924167 h 1985875"/>
              <a:gd name="connsiteX7-1003" fmla="*/ 1054644 w 1946874"/>
              <a:gd name="connsiteY7-1004" fmla="*/ 1486600 h 1985875"/>
              <a:gd name="connsiteX8-1005" fmla="*/ 1037816 w 1946874"/>
              <a:gd name="connsiteY8-1006" fmla="*/ 1144403 h 1985875"/>
              <a:gd name="connsiteX9-1007" fmla="*/ 1088304 w 1946874"/>
              <a:gd name="connsiteY9-1008" fmla="*/ 757325 h 1985875"/>
              <a:gd name="connsiteX10-1009" fmla="*/ 920009 w 1946874"/>
              <a:gd name="connsiteY10-1010" fmla="*/ 611470 h 1985875"/>
              <a:gd name="connsiteX11-1011" fmla="*/ 729276 w 1946874"/>
              <a:gd name="connsiteY11-1012" fmla="*/ 751715 h 1985875"/>
              <a:gd name="connsiteX12-1013" fmla="*/ 740495 w 1946874"/>
              <a:gd name="connsiteY12-1014" fmla="*/ 1161232 h 1985875"/>
              <a:gd name="connsiteX13-1015" fmla="*/ 785374 w 1946874"/>
              <a:gd name="connsiteY13-1016" fmla="*/ 1509040 h 1985875"/>
              <a:gd name="connsiteX14-1017" fmla="*/ 0 w 1946874"/>
              <a:gd name="connsiteY14-1018" fmla="*/ 1985875 h 1985875"/>
              <a:gd name="connsiteX15-1019" fmla="*/ 437565 w 1946874"/>
              <a:gd name="connsiteY15-1020" fmla="*/ 387077 h 1985875"/>
              <a:gd name="connsiteX16-1021" fmla="*/ 650738 w 1946874"/>
              <a:gd name="connsiteY16-1022" fmla="*/ 611470 h 1985875"/>
              <a:gd name="connsiteX17-1023" fmla="*/ 813423 w 1946874"/>
              <a:gd name="connsiteY17-1024" fmla="*/ 499274 h 1985875"/>
              <a:gd name="connsiteX18-1025" fmla="*/ 790984 w 1946874"/>
              <a:gd name="connsiteY18-1026" fmla="*/ 0 h 1985875"/>
              <a:gd name="connsiteX0-1027" fmla="*/ 790984 w 1946874"/>
              <a:gd name="connsiteY0-1028" fmla="*/ 0 h 1985875"/>
              <a:gd name="connsiteX1-1029" fmla="*/ 790984 w 1946874"/>
              <a:gd name="connsiteY1-1030" fmla="*/ 0 h 1985875"/>
              <a:gd name="connsiteX2-1031" fmla="*/ 1026596 w 1946874"/>
              <a:gd name="connsiteY2-1032" fmla="*/ 5610 h 1985875"/>
              <a:gd name="connsiteX3-1033" fmla="*/ 1020986 w 1946874"/>
              <a:gd name="connsiteY3-1034" fmla="*/ 493664 h 1985875"/>
              <a:gd name="connsiteX4-1035" fmla="*/ 1155622 w 1946874"/>
              <a:gd name="connsiteY4-1036" fmla="*/ 572201 h 1985875"/>
              <a:gd name="connsiteX5-1037" fmla="*/ 1351965 w 1946874"/>
              <a:gd name="connsiteY5-1038" fmla="*/ 375858 h 1985875"/>
              <a:gd name="connsiteX6-1039" fmla="*/ 1901727 w 1946874"/>
              <a:gd name="connsiteY6-1040" fmla="*/ 1924167 h 1985875"/>
              <a:gd name="connsiteX7-1041" fmla="*/ 1054644 w 1946874"/>
              <a:gd name="connsiteY7-1042" fmla="*/ 1486600 h 1985875"/>
              <a:gd name="connsiteX8-1043" fmla="*/ 1037816 w 1946874"/>
              <a:gd name="connsiteY8-1044" fmla="*/ 1144403 h 1985875"/>
              <a:gd name="connsiteX9-1045" fmla="*/ 1088304 w 1946874"/>
              <a:gd name="connsiteY9-1046" fmla="*/ 757325 h 1985875"/>
              <a:gd name="connsiteX10-1047" fmla="*/ 920009 w 1946874"/>
              <a:gd name="connsiteY10-1048" fmla="*/ 611470 h 1985875"/>
              <a:gd name="connsiteX11-1049" fmla="*/ 729276 w 1946874"/>
              <a:gd name="connsiteY11-1050" fmla="*/ 751715 h 1985875"/>
              <a:gd name="connsiteX12-1051" fmla="*/ 740495 w 1946874"/>
              <a:gd name="connsiteY12-1052" fmla="*/ 1161232 h 1985875"/>
              <a:gd name="connsiteX13-1053" fmla="*/ 785374 w 1946874"/>
              <a:gd name="connsiteY13-1054" fmla="*/ 1509040 h 1985875"/>
              <a:gd name="connsiteX14-1055" fmla="*/ 0 w 1946874"/>
              <a:gd name="connsiteY14-1056" fmla="*/ 1985875 h 1985875"/>
              <a:gd name="connsiteX15-1057" fmla="*/ 420736 w 1946874"/>
              <a:gd name="connsiteY15-1058" fmla="*/ 375858 h 1985875"/>
              <a:gd name="connsiteX16-1059" fmla="*/ 650738 w 1946874"/>
              <a:gd name="connsiteY16-1060" fmla="*/ 611470 h 1985875"/>
              <a:gd name="connsiteX17-1061" fmla="*/ 813423 w 1946874"/>
              <a:gd name="connsiteY17-1062" fmla="*/ 499274 h 1985875"/>
              <a:gd name="connsiteX18-1063" fmla="*/ 790984 w 1946874"/>
              <a:gd name="connsiteY18-1064" fmla="*/ 0 h 1985875"/>
              <a:gd name="connsiteX0-1065" fmla="*/ 790984 w 1946874"/>
              <a:gd name="connsiteY0-1066" fmla="*/ 0 h 1985875"/>
              <a:gd name="connsiteX1-1067" fmla="*/ 790984 w 1946874"/>
              <a:gd name="connsiteY1-1068" fmla="*/ 0 h 1985875"/>
              <a:gd name="connsiteX2-1069" fmla="*/ 1026596 w 1946874"/>
              <a:gd name="connsiteY2-1070" fmla="*/ 5610 h 1985875"/>
              <a:gd name="connsiteX3-1071" fmla="*/ 1020986 w 1946874"/>
              <a:gd name="connsiteY3-1072" fmla="*/ 493664 h 1985875"/>
              <a:gd name="connsiteX4-1073" fmla="*/ 1155622 w 1946874"/>
              <a:gd name="connsiteY4-1074" fmla="*/ 572201 h 1985875"/>
              <a:gd name="connsiteX5-1075" fmla="*/ 1351965 w 1946874"/>
              <a:gd name="connsiteY5-1076" fmla="*/ 375858 h 1985875"/>
              <a:gd name="connsiteX6-1077" fmla="*/ 1901727 w 1946874"/>
              <a:gd name="connsiteY6-1078" fmla="*/ 1924167 h 1985875"/>
              <a:gd name="connsiteX7-1079" fmla="*/ 1054644 w 1946874"/>
              <a:gd name="connsiteY7-1080" fmla="*/ 1486600 h 1985875"/>
              <a:gd name="connsiteX8-1081" fmla="*/ 1037816 w 1946874"/>
              <a:gd name="connsiteY8-1082" fmla="*/ 1144403 h 1985875"/>
              <a:gd name="connsiteX9-1083" fmla="*/ 1088304 w 1946874"/>
              <a:gd name="connsiteY9-1084" fmla="*/ 757325 h 1985875"/>
              <a:gd name="connsiteX10-1085" fmla="*/ 920009 w 1946874"/>
              <a:gd name="connsiteY10-1086" fmla="*/ 611470 h 1985875"/>
              <a:gd name="connsiteX11-1087" fmla="*/ 729276 w 1946874"/>
              <a:gd name="connsiteY11-1088" fmla="*/ 751715 h 1985875"/>
              <a:gd name="connsiteX12-1089" fmla="*/ 740495 w 1946874"/>
              <a:gd name="connsiteY12-1090" fmla="*/ 1161232 h 1985875"/>
              <a:gd name="connsiteX13-1091" fmla="*/ 785374 w 1946874"/>
              <a:gd name="connsiteY13-1092" fmla="*/ 1509040 h 1985875"/>
              <a:gd name="connsiteX14-1093" fmla="*/ 0 w 1946874"/>
              <a:gd name="connsiteY14-1094" fmla="*/ 1985875 h 1985875"/>
              <a:gd name="connsiteX15-1095" fmla="*/ 420736 w 1946874"/>
              <a:gd name="connsiteY15-1096" fmla="*/ 375858 h 1985875"/>
              <a:gd name="connsiteX16-1097" fmla="*/ 650738 w 1946874"/>
              <a:gd name="connsiteY16-1098" fmla="*/ 611470 h 1985875"/>
              <a:gd name="connsiteX17-1099" fmla="*/ 813423 w 1946874"/>
              <a:gd name="connsiteY17-1100" fmla="*/ 499274 h 1985875"/>
              <a:gd name="connsiteX18-1101" fmla="*/ 790984 w 1946874"/>
              <a:gd name="connsiteY18-1102" fmla="*/ 0 h 1985875"/>
              <a:gd name="connsiteX0-1103" fmla="*/ 858302 w 2014192"/>
              <a:gd name="connsiteY0-1104" fmla="*/ 0 h 1958316"/>
              <a:gd name="connsiteX1-1105" fmla="*/ 858302 w 2014192"/>
              <a:gd name="connsiteY1-1106" fmla="*/ 0 h 1958316"/>
              <a:gd name="connsiteX2-1107" fmla="*/ 1093914 w 2014192"/>
              <a:gd name="connsiteY2-1108" fmla="*/ 5610 h 1958316"/>
              <a:gd name="connsiteX3-1109" fmla="*/ 1088304 w 2014192"/>
              <a:gd name="connsiteY3-1110" fmla="*/ 493664 h 1958316"/>
              <a:gd name="connsiteX4-1111" fmla="*/ 1222940 w 2014192"/>
              <a:gd name="connsiteY4-1112" fmla="*/ 572201 h 1958316"/>
              <a:gd name="connsiteX5-1113" fmla="*/ 1419283 w 2014192"/>
              <a:gd name="connsiteY5-1114" fmla="*/ 375858 h 1958316"/>
              <a:gd name="connsiteX6-1115" fmla="*/ 1969045 w 2014192"/>
              <a:gd name="connsiteY6-1116" fmla="*/ 1924167 h 1958316"/>
              <a:gd name="connsiteX7-1117" fmla="*/ 1121962 w 2014192"/>
              <a:gd name="connsiteY7-1118" fmla="*/ 1486600 h 1958316"/>
              <a:gd name="connsiteX8-1119" fmla="*/ 1105134 w 2014192"/>
              <a:gd name="connsiteY8-1120" fmla="*/ 1144403 h 1958316"/>
              <a:gd name="connsiteX9-1121" fmla="*/ 1155622 w 2014192"/>
              <a:gd name="connsiteY9-1122" fmla="*/ 757325 h 1958316"/>
              <a:gd name="connsiteX10-1123" fmla="*/ 987327 w 2014192"/>
              <a:gd name="connsiteY10-1124" fmla="*/ 611470 h 1958316"/>
              <a:gd name="connsiteX11-1125" fmla="*/ 796594 w 2014192"/>
              <a:gd name="connsiteY11-1126" fmla="*/ 751715 h 1958316"/>
              <a:gd name="connsiteX12-1127" fmla="*/ 807813 w 2014192"/>
              <a:gd name="connsiteY12-1128" fmla="*/ 1161232 h 1958316"/>
              <a:gd name="connsiteX13-1129" fmla="*/ 852692 w 2014192"/>
              <a:gd name="connsiteY13-1130" fmla="*/ 1509040 h 1958316"/>
              <a:gd name="connsiteX14-1131" fmla="*/ 0 w 2014192"/>
              <a:gd name="connsiteY14-1132" fmla="*/ 1952216 h 1958316"/>
              <a:gd name="connsiteX15-1133" fmla="*/ 488054 w 2014192"/>
              <a:gd name="connsiteY15-1134" fmla="*/ 375858 h 1958316"/>
              <a:gd name="connsiteX16-1135" fmla="*/ 718056 w 2014192"/>
              <a:gd name="connsiteY16-1136" fmla="*/ 611470 h 1958316"/>
              <a:gd name="connsiteX17-1137" fmla="*/ 880741 w 2014192"/>
              <a:gd name="connsiteY17-1138" fmla="*/ 499274 h 1958316"/>
              <a:gd name="connsiteX18-1139" fmla="*/ 858302 w 2014192"/>
              <a:gd name="connsiteY18-1140" fmla="*/ 0 h 1958316"/>
              <a:gd name="connsiteX0-1141" fmla="*/ 947503 w 2103393"/>
              <a:gd name="connsiteY0-1142" fmla="*/ 0 h 1958316"/>
              <a:gd name="connsiteX1-1143" fmla="*/ 947503 w 2103393"/>
              <a:gd name="connsiteY1-1144" fmla="*/ 0 h 1958316"/>
              <a:gd name="connsiteX2-1145" fmla="*/ 1183115 w 2103393"/>
              <a:gd name="connsiteY2-1146" fmla="*/ 5610 h 1958316"/>
              <a:gd name="connsiteX3-1147" fmla="*/ 1177505 w 2103393"/>
              <a:gd name="connsiteY3-1148" fmla="*/ 493664 h 1958316"/>
              <a:gd name="connsiteX4-1149" fmla="*/ 1312141 w 2103393"/>
              <a:gd name="connsiteY4-1150" fmla="*/ 572201 h 1958316"/>
              <a:gd name="connsiteX5-1151" fmla="*/ 1508484 w 2103393"/>
              <a:gd name="connsiteY5-1152" fmla="*/ 375858 h 1958316"/>
              <a:gd name="connsiteX6-1153" fmla="*/ 2058246 w 2103393"/>
              <a:gd name="connsiteY6-1154" fmla="*/ 1924167 h 1958316"/>
              <a:gd name="connsiteX7-1155" fmla="*/ 1211163 w 2103393"/>
              <a:gd name="connsiteY7-1156" fmla="*/ 1486600 h 1958316"/>
              <a:gd name="connsiteX8-1157" fmla="*/ 1194335 w 2103393"/>
              <a:gd name="connsiteY8-1158" fmla="*/ 1144403 h 1958316"/>
              <a:gd name="connsiteX9-1159" fmla="*/ 1244823 w 2103393"/>
              <a:gd name="connsiteY9-1160" fmla="*/ 757325 h 1958316"/>
              <a:gd name="connsiteX10-1161" fmla="*/ 1076528 w 2103393"/>
              <a:gd name="connsiteY10-1162" fmla="*/ 611470 h 1958316"/>
              <a:gd name="connsiteX11-1163" fmla="*/ 885795 w 2103393"/>
              <a:gd name="connsiteY11-1164" fmla="*/ 751715 h 1958316"/>
              <a:gd name="connsiteX12-1165" fmla="*/ 897014 w 2103393"/>
              <a:gd name="connsiteY12-1166" fmla="*/ 1161232 h 1958316"/>
              <a:gd name="connsiteX13-1167" fmla="*/ 941893 w 2103393"/>
              <a:gd name="connsiteY13-1168" fmla="*/ 1509040 h 1958316"/>
              <a:gd name="connsiteX14-1169" fmla="*/ 89201 w 2103393"/>
              <a:gd name="connsiteY14-1170" fmla="*/ 1952216 h 1958316"/>
              <a:gd name="connsiteX15-1171" fmla="*/ 577255 w 2103393"/>
              <a:gd name="connsiteY15-1172" fmla="*/ 375858 h 1958316"/>
              <a:gd name="connsiteX16-1173" fmla="*/ 807257 w 2103393"/>
              <a:gd name="connsiteY16-1174" fmla="*/ 611470 h 1958316"/>
              <a:gd name="connsiteX17-1175" fmla="*/ 969942 w 2103393"/>
              <a:gd name="connsiteY17-1176" fmla="*/ 499274 h 1958316"/>
              <a:gd name="connsiteX18-1177" fmla="*/ 947503 w 2103393"/>
              <a:gd name="connsiteY18-1178" fmla="*/ 0 h 1958316"/>
              <a:gd name="connsiteX0-1179" fmla="*/ 947503 w 2103393"/>
              <a:gd name="connsiteY0-1180" fmla="*/ 0 h 1958316"/>
              <a:gd name="connsiteX1-1181" fmla="*/ 947503 w 2103393"/>
              <a:gd name="connsiteY1-1182" fmla="*/ 0 h 1958316"/>
              <a:gd name="connsiteX2-1183" fmla="*/ 1183115 w 2103393"/>
              <a:gd name="connsiteY2-1184" fmla="*/ 5610 h 1958316"/>
              <a:gd name="connsiteX3-1185" fmla="*/ 1177505 w 2103393"/>
              <a:gd name="connsiteY3-1186" fmla="*/ 493664 h 1958316"/>
              <a:gd name="connsiteX4-1187" fmla="*/ 1312141 w 2103393"/>
              <a:gd name="connsiteY4-1188" fmla="*/ 572201 h 1958316"/>
              <a:gd name="connsiteX5-1189" fmla="*/ 1508484 w 2103393"/>
              <a:gd name="connsiteY5-1190" fmla="*/ 375858 h 1958316"/>
              <a:gd name="connsiteX6-1191" fmla="*/ 2058246 w 2103393"/>
              <a:gd name="connsiteY6-1192" fmla="*/ 1924167 h 1958316"/>
              <a:gd name="connsiteX7-1193" fmla="*/ 1211163 w 2103393"/>
              <a:gd name="connsiteY7-1194" fmla="*/ 1486600 h 1958316"/>
              <a:gd name="connsiteX8-1195" fmla="*/ 1194335 w 2103393"/>
              <a:gd name="connsiteY8-1196" fmla="*/ 1144403 h 1958316"/>
              <a:gd name="connsiteX9-1197" fmla="*/ 1244823 w 2103393"/>
              <a:gd name="connsiteY9-1198" fmla="*/ 757325 h 1958316"/>
              <a:gd name="connsiteX10-1199" fmla="*/ 1076528 w 2103393"/>
              <a:gd name="connsiteY10-1200" fmla="*/ 611470 h 1958316"/>
              <a:gd name="connsiteX11-1201" fmla="*/ 885795 w 2103393"/>
              <a:gd name="connsiteY11-1202" fmla="*/ 751715 h 1958316"/>
              <a:gd name="connsiteX12-1203" fmla="*/ 897014 w 2103393"/>
              <a:gd name="connsiteY12-1204" fmla="*/ 1161232 h 1958316"/>
              <a:gd name="connsiteX13-1205" fmla="*/ 941893 w 2103393"/>
              <a:gd name="connsiteY13-1206" fmla="*/ 1509040 h 1958316"/>
              <a:gd name="connsiteX14-1207" fmla="*/ 89201 w 2103393"/>
              <a:gd name="connsiteY14-1208" fmla="*/ 1952216 h 1958316"/>
              <a:gd name="connsiteX15-1209" fmla="*/ 577255 w 2103393"/>
              <a:gd name="connsiteY15-1210" fmla="*/ 375858 h 1958316"/>
              <a:gd name="connsiteX16-1211" fmla="*/ 807257 w 2103393"/>
              <a:gd name="connsiteY16-1212" fmla="*/ 611470 h 1958316"/>
              <a:gd name="connsiteX17-1213" fmla="*/ 969942 w 2103393"/>
              <a:gd name="connsiteY17-1214" fmla="*/ 499274 h 1958316"/>
              <a:gd name="connsiteX18-1215" fmla="*/ 947503 w 2103393"/>
              <a:gd name="connsiteY18-1216" fmla="*/ 0 h 1958316"/>
              <a:gd name="connsiteX0-1217" fmla="*/ 947503 w 2103393"/>
              <a:gd name="connsiteY0-1218" fmla="*/ 0 h 1958316"/>
              <a:gd name="connsiteX1-1219" fmla="*/ 947503 w 2103393"/>
              <a:gd name="connsiteY1-1220" fmla="*/ 0 h 1958316"/>
              <a:gd name="connsiteX2-1221" fmla="*/ 1183115 w 2103393"/>
              <a:gd name="connsiteY2-1222" fmla="*/ 5610 h 1958316"/>
              <a:gd name="connsiteX3-1223" fmla="*/ 1177505 w 2103393"/>
              <a:gd name="connsiteY3-1224" fmla="*/ 493664 h 1958316"/>
              <a:gd name="connsiteX4-1225" fmla="*/ 1312141 w 2103393"/>
              <a:gd name="connsiteY4-1226" fmla="*/ 572201 h 1958316"/>
              <a:gd name="connsiteX5-1227" fmla="*/ 1508484 w 2103393"/>
              <a:gd name="connsiteY5-1228" fmla="*/ 375858 h 1958316"/>
              <a:gd name="connsiteX6-1229" fmla="*/ 2058246 w 2103393"/>
              <a:gd name="connsiteY6-1230" fmla="*/ 1924167 h 1958316"/>
              <a:gd name="connsiteX7-1231" fmla="*/ 1211163 w 2103393"/>
              <a:gd name="connsiteY7-1232" fmla="*/ 1486600 h 1958316"/>
              <a:gd name="connsiteX8-1233" fmla="*/ 1194335 w 2103393"/>
              <a:gd name="connsiteY8-1234" fmla="*/ 1144403 h 1958316"/>
              <a:gd name="connsiteX9-1235" fmla="*/ 1244823 w 2103393"/>
              <a:gd name="connsiteY9-1236" fmla="*/ 757325 h 1958316"/>
              <a:gd name="connsiteX10-1237" fmla="*/ 1076528 w 2103393"/>
              <a:gd name="connsiteY10-1238" fmla="*/ 611470 h 1958316"/>
              <a:gd name="connsiteX11-1239" fmla="*/ 885795 w 2103393"/>
              <a:gd name="connsiteY11-1240" fmla="*/ 751715 h 1958316"/>
              <a:gd name="connsiteX12-1241" fmla="*/ 897014 w 2103393"/>
              <a:gd name="connsiteY12-1242" fmla="*/ 1161232 h 1958316"/>
              <a:gd name="connsiteX13-1243" fmla="*/ 930674 w 2103393"/>
              <a:gd name="connsiteY13-1244" fmla="*/ 1480991 h 1958316"/>
              <a:gd name="connsiteX14-1245" fmla="*/ 89201 w 2103393"/>
              <a:gd name="connsiteY14-1246" fmla="*/ 1952216 h 1958316"/>
              <a:gd name="connsiteX15-1247" fmla="*/ 577255 w 2103393"/>
              <a:gd name="connsiteY15-1248" fmla="*/ 375858 h 1958316"/>
              <a:gd name="connsiteX16-1249" fmla="*/ 807257 w 2103393"/>
              <a:gd name="connsiteY16-1250" fmla="*/ 611470 h 1958316"/>
              <a:gd name="connsiteX17-1251" fmla="*/ 969942 w 2103393"/>
              <a:gd name="connsiteY17-1252" fmla="*/ 499274 h 1958316"/>
              <a:gd name="connsiteX18-1253" fmla="*/ 947503 w 2103393"/>
              <a:gd name="connsiteY18-1254" fmla="*/ 0 h 1958316"/>
              <a:gd name="connsiteX0-1255" fmla="*/ 947503 w 2103393"/>
              <a:gd name="connsiteY0-1256" fmla="*/ 0 h 1958316"/>
              <a:gd name="connsiteX1-1257" fmla="*/ 947503 w 2103393"/>
              <a:gd name="connsiteY1-1258" fmla="*/ 0 h 1958316"/>
              <a:gd name="connsiteX2-1259" fmla="*/ 1183115 w 2103393"/>
              <a:gd name="connsiteY2-1260" fmla="*/ 5610 h 1958316"/>
              <a:gd name="connsiteX3-1261" fmla="*/ 1177505 w 2103393"/>
              <a:gd name="connsiteY3-1262" fmla="*/ 493664 h 1958316"/>
              <a:gd name="connsiteX4-1263" fmla="*/ 1312141 w 2103393"/>
              <a:gd name="connsiteY4-1264" fmla="*/ 572201 h 1958316"/>
              <a:gd name="connsiteX5-1265" fmla="*/ 1508484 w 2103393"/>
              <a:gd name="connsiteY5-1266" fmla="*/ 375858 h 1958316"/>
              <a:gd name="connsiteX6-1267" fmla="*/ 2058246 w 2103393"/>
              <a:gd name="connsiteY6-1268" fmla="*/ 1924167 h 1958316"/>
              <a:gd name="connsiteX7-1269" fmla="*/ 1211163 w 2103393"/>
              <a:gd name="connsiteY7-1270" fmla="*/ 1486600 h 1958316"/>
              <a:gd name="connsiteX8-1271" fmla="*/ 1194335 w 2103393"/>
              <a:gd name="connsiteY8-1272" fmla="*/ 1144403 h 1958316"/>
              <a:gd name="connsiteX9-1273" fmla="*/ 1244823 w 2103393"/>
              <a:gd name="connsiteY9-1274" fmla="*/ 757325 h 1958316"/>
              <a:gd name="connsiteX10-1275" fmla="*/ 1076528 w 2103393"/>
              <a:gd name="connsiteY10-1276" fmla="*/ 611470 h 1958316"/>
              <a:gd name="connsiteX11-1277" fmla="*/ 885795 w 2103393"/>
              <a:gd name="connsiteY11-1278" fmla="*/ 751715 h 1958316"/>
              <a:gd name="connsiteX12-1279" fmla="*/ 897014 w 2103393"/>
              <a:gd name="connsiteY12-1280" fmla="*/ 1161232 h 1958316"/>
              <a:gd name="connsiteX13-1281" fmla="*/ 930674 w 2103393"/>
              <a:gd name="connsiteY13-1282" fmla="*/ 1480991 h 1958316"/>
              <a:gd name="connsiteX14-1283" fmla="*/ 89201 w 2103393"/>
              <a:gd name="connsiteY14-1284" fmla="*/ 1952216 h 1958316"/>
              <a:gd name="connsiteX15-1285" fmla="*/ 577255 w 2103393"/>
              <a:gd name="connsiteY15-1286" fmla="*/ 375858 h 1958316"/>
              <a:gd name="connsiteX16-1287" fmla="*/ 807257 w 2103393"/>
              <a:gd name="connsiteY16-1288" fmla="*/ 611470 h 1958316"/>
              <a:gd name="connsiteX17-1289" fmla="*/ 969942 w 2103393"/>
              <a:gd name="connsiteY17-1290" fmla="*/ 499274 h 1958316"/>
              <a:gd name="connsiteX18-1291" fmla="*/ 947503 w 2103393"/>
              <a:gd name="connsiteY18-1292" fmla="*/ 0 h 1958316"/>
              <a:gd name="connsiteX0-1293" fmla="*/ 947503 w 2103393"/>
              <a:gd name="connsiteY0-1294" fmla="*/ 0 h 1958316"/>
              <a:gd name="connsiteX1-1295" fmla="*/ 947503 w 2103393"/>
              <a:gd name="connsiteY1-1296" fmla="*/ 0 h 1958316"/>
              <a:gd name="connsiteX2-1297" fmla="*/ 1183115 w 2103393"/>
              <a:gd name="connsiteY2-1298" fmla="*/ 5610 h 1958316"/>
              <a:gd name="connsiteX3-1299" fmla="*/ 1177505 w 2103393"/>
              <a:gd name="connsiteY3-1300" fmla="*/ 493664 h 1958316"/>
              <a:gd name="connsiteX4-1301" fmla="*/ 1312141 w 2103393"/>
              <a:gd name="connsiteY4-1302" fmla="*/ 572201 h 1958316"/>
              <a:gd name="connsiteX5-1303" fmla="*/ 1508484 w 2103393"/>
              <a:gd name="connsiteY5-1304" fmla="*/ 375858 h 1958316"/>
              <a:gd name="connsiteX6-1305" fmla="*/ 2058246 w 2103393"/>
              <a:gd name="connsiteY6-1306" fmla="*/ 1924167 h 1958316"/>
              <a:gd name="connsiteX7-1307" fmla="*/ 1211163 w 2103393"/>
              <a:gd name="connsiteY7-1308" fmla="*/ 1486600 h 1958316"/>
              <a:gd name="connsiteX8-1309" fmla="*/ 1194335 w 2103393"/>
              <a:gd name="connsiteY8-1310" fmla="*/ 1144403 h 1958316"/>
              <a:gd name="connsiteX9-1311" fmla="*/ 1244823 w 2103393"/>
              <a:gd name="connsiteY9-1312" fmla="*/ 757325 h 1958316"/>
              <a:gd name="connsiteX10-1313" fmla="*/ 1076528 w 2103393"/>
              <a:gd name="connsiteY10-1314" fmla="*/ 611470 h 1958316"/>
              <a:gd name="connsiteX11-1315" fmla="*/ 885795 w 2103393"/>
              <a:gd name="connsiteY11-1316" fmla="*/ 751715 h 1958316"/>
              <a:gd name="connsiteX12-1317" fmla="*/ 897014 w 2103393"/>
              <a:gd name="connsiteY12-1318" fmla="*/ 1161232 h 1958316"/>
              <a:gd name="connsiteX13-1319" fmla="*/ 930674 w 2103393"/>
              <a:gd name="connsiteY13-1320" fmla="*/ 1480991 h 1958316"/>
              <a:gd name="connsiteX14-1321" fmla="*/ 89201 w 2103393"/>
              <a:gd name="connsiteY14-1322" fmla="*/ 1952216 h 1958316"/>
              <a:gd name="connsiteX15-1323" fmla="*/ 577255 w 2103393"/>
              <a:gd name="connsiteY15-1324" fmla="*/ 375858 h 1958316"/>
              <a:gd name="connsiteX16-1325" fmla="*/ 807257 w 2103393"/>
              <a:gd name="connsiteY16-1326" fmla="*/ 611470 h 1958316"/>
              <a:gd name="connsiteX17-1327" fmla="*/ 969942 w 2103393"/>
              <a:gd name="connsiteY17-1328" fmla="*/ 499274 h 1958316"/>
              <a:gd name="connsiteX18-1329" fmla="*/ 947503 w 2103393"/>
              <a:gd name="connsiteY18-1330" fmla="*/ 0 h 1958316"/>
              <a:gd name="connsiteX0-1331" fmla="*/ 947503 w 2103393"/>
              <a:gd name="connsiteY0-1332" fmla="*/ 0 h 1958316"/>
              <a:gd name="connsiteX1-1333" fmla="*/ 947503 w 2103393"/>
              <a:gd name="connsiteY1-1334" fmla="*/ 0 h 1958316"/>
              <a:gd name="connsiteX2-1335" fmla="*/ 1183115 w 2103393"/>
              <a:gd name="connsiteY2-1336" fmla="*/ 5610 h 1958316"/>
              <a:gd name="connsiteX3-1337" fmla="*/ 1177505 w 2103393"/>
              <a:gd name="connsiteY3-1338" fmla="*/ 493664 h 1958316"/>
              <a:gd name="connsiteX4-1339" fmla="*/ 1312141 w 2103393"/>
              <a:gd name="connsiteY4-1340" fmla="*/ 572201 h 1958316"/>
              <a:gd name="connsiteX5-1341" fmla="*/ 1508484 w 2103393"/>
              <a:gd name="connsiteY5-1342" fmla="*/ 375858 h 1958316"/>
              <a:gd name="connsiteX6-1343" fmla="*/ 2058246 w 2103393"/>
              <a:gd name="connsiteY6-1344" fmla="*/ 1924167 h 1958316"/>
              <a:gd name="connsiteX7-1345" fmla="*/ 1211163 w 2103393"/>
              <a:gd name="connsiteY7-1346" fmla="*/ 1486600 h 1958316"/>
              <a:gd name="connsiteX8-1347" fmla="*/ 1194335 w 2103393"/>
              <a:gd name="connsiteY8-1348" fmla="*/ 1144403 h 1958316"/>
              <a:gd name="connsiteX9-1349" fmla="*/ 1244823 w 2103393"/>
              <a:gd name="connsiteY9-1350" fmla="*/ 757325 h 1958316"/>
              <a:gd name="connsiteX10-1351" fmla="*/ 1076528 w 2103393"/>
              <a:gd name="connsiteY10-1352" fmla="*/ 611470 h 1958316"/>
              <a:gd name="connsiteX11-1353" fmla="*/ 885795 w 2103393"/>
              <a:gd name="connsiteY11-1354" fmla="*/ 751715 h 1958316"/>
              <a:gd name="connsiteX12-1355" fmla="*/ 897014 w 2103393"/>
              <a:gd name="connsiteY12-1356" fmla="*/ 1161232 h 1958316"/>
              <a:gd name="connsiteX13-1357" fmla="*/ 930674 w 2103393"/>
              <a:gd name="connsiteY13-1358" fmla="*/ 1480991 h 1958316"/>
              <a:gd name="connsiteX14-1359" fmla="*/ 89201 w 2103393"/>
              <a:gd name="connsiteY14-1360" fmla="*/ 1952216 h 1958316"/>
              <a:gd name="connsiteX15-1361" fmla="*/ 577255 w 2103393"/>
              <a:gd name="connsiteY15-1362" fmla="*/ 375858 h 1958316"/>
              <a:gd name="connsiteX16-1363" fmla="*/ 807257 w 2103393"/>
              <a:gd name="connsiteY16-1364" fmla="*/ 611470 h 1958316"/>
              <a:gd name="connsiteX17-1365" fmla="*/ 969942 w 2103393"/>
              <a:gd name="connsiteY17-1366" fmla="*/ 499274 h 1958316"/>
              <a:gd name="connsiteX18-1367" fmla="*/ 947503 w 2103393"/>
              <a:gd name="connsiteY18-1368" fmla="*/ 0 h 1958316"/>
              <a:gd name="connsiteX0-1369" fmla="*/ 947503 w 2103393"/>
              <a:gd name="connsiteY0-1370" fmla="*/ 0 h 1958316"/>
              <a:gd name="connsiteX1-1371" fmla="*/ 947503 w 2103393"/>
              <a:gd name="connsiteY1-1372" fmla="*/ 0 h 1958316"/>
              <a:gd name="connsiteX2-1373" fmla="*/ 1183115 w 2103393"/>
              <a:gd name="connsiteY2-1374" fmla="*/ 5610 h 1958316"/>
              <a:gd name="connsiteX3-1375" fmla="*/ 1177505 w 2103393"/>
              <a:gd name="connsiteY3-1376" fmla="*/ 493664 h 1958316"/>
              <a:gd name="connsiteX4-1377" fmla="*/ 1312141 w 2103393"/>
              <a:gd name="connsiteY4-1378" fmla="*/ 572201 h 1958316"/>
              <a:gd name="connsiteX5-1379" fmla="*/ 1508484 w 2103393"/>
              <a:gd name="connsiteY5-1380" fmla="*/ 375858 h 1958316"/>
              <a:gd name="connsiteX6-1381" fmla="*/ 2058246 w 2103393"/>
              <a:gd name="connsiteY6-1382" fmla="*/ 1924167 h 1958316"/>
              <a:gd name="connsiteX7-1383" fmla="*/ 1211163 w 2103393"/>
              <a:gd name="connsiteY7-1384" fmla="*/ 1486600 h 1958316"/>
              <a:gd name="connsiteX8-1385" fmla="*/ 1194335 w 2103393"/>
              <a:gd name="connsiteY8-1386" fmla="*/ 1144403 h 1958316"/>
              <a:gd name="connsiteX9-1387" fmla="*/ 1244823 w 2103393"/>
              <a:gd name="connsiteY9-1388" fmla="*/ 757325 h 1958316"/>
              <a:gd name="connsiteX10-1389" fmla="*/ 1076528 w 2103393"/>
              <a:gd name="connsiteY10-1390" fmla="*/ 611470 h 1958316"/>
              <a:gd name="connsiteX11-1391" fmla="*/ 885795 w 2103393"/>
              <a:gd name="connsiteY11-1392" fmla="*/ 751715 h 1958316"/>
              <a:gd name="connsiteX12-1393" fmla="*/ 897014 w 2103393"/>
              <a:gd name="connsiteY12-1394" fmla="*/ 1161232 h 1958316"/>
              <a:gd name="connsiteX13-1395" fmla="*/ 930674 w 2103393"/>
              <a:gd name="connsiteY13-1396" fmla="*/ 1480991 h 1958316"/>
              <a:gd name="connsiteX14-1397" fmla="*/ 89201 w 2103393"/>
              <a:gd name="connsiteY14-1398" fmla="*/ 1952216 h 1958316"/>
              <a:gd name="connsiteX15-1399" fmla="*/ 577255 w 2103393"/>
              <a:gd name="connsiteY15-1400" fmla="*/ 375858 h 1958316"/>
              <a:gd name="connsiteX16-1401" fmla="*/ 807257 w 2103393"/>
              <a:gd name="connsiteY16-1402" fmla="*/ 611470 h 1958316"/>
              <a:gd name="connsiteX17-1403" fmla="*/ 969942 w 2103393"/>
              <a:gd name="connsiteY17-1404" fmla="*/ 499274 h 1958316"/>
              <a:gd name="connsiteX18-1405" fmla="*/ 947503 w 2103393"/>
              <a:gd name="connsiteY18-1406" fmla="*/ 0 h 1958316"/>
              <a:gd name="connsiteX0-1407" fmla="*/ 947503 w 2103393"/>
              <a:gd name="connsiteY0-1408" fmla="*/ 0 h 1958316"/>
              <a:gd name="connsiteX1-1409" fmla="*/ 947503 w 2103393"/>
              <a:gd name="connsiteY1-1410" fmla="*/ 0 h 1958316"/>
              <a:gd name="connsiteX2-1411" fmla="*/ 1183115 w 2103393"/>
              <a:gd name="connsiteY2-1412" fmla="*/ 5610 h 1958316"/>
              <a:gd name="connsiteX3-1413" fmla="*/ 1177505 w 2103393"/>
              <a:gd name="connsiteY3-1414" fmla="*/ 493664 h 1958316"/>
              <a:gd name="connsiteX4-1415" fmla="*/ 1312141 w 2103393"/>
              <a:gd name="connsiteY4-1416" fmla="*/ 572201 h 1958316"/>
              <a:gd name="connsiteX5-1417" fmla="*/ 1508484 w 2103393"/>
              <a:gd name="connsiteY5-1418" fmla="*/ 375858 h 1958316"/>
              <a:gd name="connsiteX6-1419" fmla="*/ 2058246 w 2103393"/>
              <a:gd name="connsiteY6-1420" fmla="*/ 1924167 h 1958316"/>
              <a:gd name="connsiteX7-1421" fmla="*/ 1211163 w 2103393"/>
              <a:gd name="connsiteY7-1422" fmla="*/ 1486600 h 1958316"/>
              <a:gd name="connsiteX8-1423" fmla="*/ 1194335 w 2103393"/>
              <a:gd name="connsiteY8-1424" fmla="*/ 1144403 h 1958316"/>
              <a:gd name="connsiteX9-1425" fmla="*/ 1244823 w 2103393"/>
              <a:gd name="connsiteY9-1426" fmla="*/ 757325 h 1958316"/>
              <a:gd name="connsiteX10-1427" fmla="*/ 1076528 w 2103393"/>
              <a:gd name="connsiteY10-1428" fmla="*/ 611470 h 1958316"/>
              <a:gd name="connsiteX11-1429" fmla="*/ 885795 w 2103393"/>
              <a:gd name="connsiteY11-1430" fmla="*/ 751715 h 1958316"/>
              <a:gd name="connsiteX12-1431" fmla="*/ 897014 w 2103393"/>
              <a:gd name="connsiteY12-1432" fmla="*/ 1161232 h 1958316"/>
              <a:gd name="connsiteX13-1433" fmla="*/ 891405 w 2103393"/>
              <a:gd name="connsiteY13-1434" fmla="*/ 1509040 h 1958316"/>
              <a:gd name="connsiteX14-1435" fmla="*/ 89201 w 2103393"/>
              <a:gd name="connsiteY14-1436" fmla="*/ 1952216 h 1958316"/>
              <a:gd name="connsiteX15-1437" fmla="*/ 577255 w 2103393"/>
              <a:gd name="connsiteY15-1438" fmla="*/ 375858 h 1958316"/>
              <a:gd name="connsiteX16-1439" fmla="*/ 807257 w 2103393"/>
              <a:gd name="connsiteY16-1440" fmla="*/ 611470 h 1958316"/>
              <a:gd name="connsiteX17-1441" fmla="*/ 969942 w 2103393"/>
              <a:gd name="connsiteY17-1442" fmla="*/ 499274 h 1958316"/>
              <a:gd name="connsiteX18-1443" fmla="*/ 947503 w 2103393"/>
              <a:gd name="connsiteY18-1444" fmla="*/ 0 h 1958316"/>
              <a:gd name="connsiteX0-1445" fmla="*/ 947503 w 2103393"/>
              <a:gd name="connsiteY0-1446" fmla="*/ 0 h 1958316"/>
              <a:gd name="connsiteX1-1447" fmla="*/ 947503 w 2103393"/>
              <a:gd name="connsiteY1-1448" fmla="*/ 0 h 1958316"/>
              <a:gd name="connsiteX2-1449" fmla="*/ 1183115 w 2103393"/>
              <a:gd name="connsiteY2-1450" fmla="*/ 5610 h 1958316"/>
              <a:gd name="connsiteX3-1451" fmla="*/ 1177505 w 2103393"/>
              <a:gd name="connsiteY3-1452" fmla="*/ 493664 h 1958316"/>
              <a:gd name="connsiteX4-1453" fmla="*/ 1312141 w 2103393"/>
              <a:gd name="connsiteY4-1454" fmla="*/ 572201 h 1958316"/>
              <a:gd name="connsiteX5-1455" fmla="*/ 1508484 w 2103393"/>
              <a:gd name="connsiteY5-1456" fmla="*/ 375858 h 1958316"/>
              <a:gd name="connsiteX6-1457" fmla="*/ 2058246 w 2103393"/>
              <a:gd name="connsiteY6-1458" fmla="*/ 1924167 h 1958316"/>
              <a:gd name="connsiteX7-1459" fmla="*/ 1211163 w 2103393"/>
              <a:gd name="connsiteY7-1460" fmla="*/ 1486600 h 1958316"/>
              <a:gd name="connsiteX8-1461" fmla="*/ 1194335 w 2103393"/>
              <a:gd name="connsiteY8-1462" fmla="*/ 1144403 h 1958316"/>
              <a:gd name="connsiteX9-1463" fmla="*/ 1244823 w 2103393"/>
              <a:gd name="connsiteY9-1464" fmla="*/ 757325 h 1958316"/>
              <a:gd name="connsiteX10-1465" fmla="*/ 1076528 w 2103393"/>
              <a:gd name="connsiteY10-1466" fmla="*/ 611470 h 1958316"/>
              <a:gd name="connsiteX11-1467" fmla="*/ 885795 w 2103393"/>
              <a:gd name="connsiteY11-1468" fmla="*/ 751715 h 1958316"/>
              <a:gd name="connsiteX12-1469" fmla="*/ 897014 w 2103393"/>
              <a:gd name="connsiteY12-1470" fmla="*/ 1161232 h 1958316"/>
              <a:gd name="connsiteX13-1471" fmla="*/ 891405 w 2103393"/>
              <a:gd name="connsiteY13-1472" fmla="*/ 1509040 h 1958316"/>
              <a:gd name="connsiteX14-1473" fmla="*/ 89201 w 2103393"/>
              <a:gd name="connsiteY14-1474" fmla="*/ 1952216 h 1958316"/>
              <a:gd name="connsiteX15-1475" fmla="*/ 577255 w 2103393"/>
              <a:gd name="connsiteY15-1476" fmla="*/ 375858 h 1958316"/>
              <a:gd name="connsiteX16-1477" fmla="*/ 807257 w 2103393"/>
              <a:gd name="connsiteY16-1478" fmla="*/ 611470 h 1958316"/>
              <a:gd name="connsiteX17-1479" fmla="*/ 969942 w 2103393"/>
              <a:gd name="connsiteY17-1480" fmla="*/ 499274 h 1958316"/>
              <a:gd name="connsiteX18-1481" fmla="*/ 947503 w 2103393"/>
              <a:gd name="connsiteY18-1482" fmla="*/ 0 h 1958316"/>
              <a:gd name="connsiteX0-1483" fmla="*/ 947503 w 2103393"/>
              <a:gd name="connsiteY0-1484" fmla="*/ 0 h 1958316"/>
              <a:gd name="connsiteX1-1485" fmla="*/ 947503 w 2103393"/>
              <a:gd name="connsiteY1-1486" fmla="*/ 0 h 1958316"/>
              <a:gd name="connsiteX2-1487" fmla="*/ 1183115 w 2103393"/>
              <a:gd name="connsiteY2-1488" fmla="*/ 5610 h 1958316"/>
              <a:gd name="connsiteX3-1489" fmla="*/ 1177505 w 2103393"/>
              <a:gd name="connsiteY3-1490" fmla="*/ 493664 h 1958316"/>
              <a:gd name="connsiteX4-1491" fmla="*/ 1312141 w 2103393"/>
              <a:gd name="connsiteY4-1492" fmla="*/ 572201 h 1958316"/>
              <a:gd name="connsiteX5-1493" fmla="*/ 1508484 w 2103393"/>
              <a:gd name="connsiteY5-1494" fmla="*/ 375858 h 1958316"/>
              <a:gd name="connsiteX6-1495" fmla="*/ 2058246 w 2103393"/>
              <a:gd name="connsiteY6-1496" fmla="*/ 1924167 h 1958316"/>
              <a:gd name="connsiteX7-1497" fmla="*/ 1211163 w 2103393"/>
              <a:gd name="connsiteY7-1498" fmla="*/ 1486600 h 1958316"/>
              <a:gd name="connsiteX8-1499" fmla="*/ 1194335 w 2103393"/>
              <a:gd name="connsiteY8-1500" fmla="*/ 1144403 h 1958316"/>
              <a:gd name="connsiteX9-1501" fmla="*/ 1244823 w 2103393"/>
              <a:gd name="connsiteY9-1502" fmla="*/ 757325 h 1958316"/>
              <a:gd name="connsiteX10-1503" fmla="*/ 1076528 w 2103393"/>
              <a:gd name="connsiteY10-1504" fmla="*/ 611470 h 1958316"/>
              <a:gd name="connsiteX11-1505" fmla="*/ 885795 w 2103393"/>
              <a:gd name="connsiteY11-1506" fmla="*/ 751715 h 1958316"/>
              <a:gd name="connsiteX12-1507" fmla="*/ 897014 w 2103393"/>
              <a:gd name="connsiteY12-1508" fmla="*/ 1161232 h 1958316"/>
              <a:gd name="connsiteX13-1509" fmla="*/ 891405 w 2103393"/>
              <a:gd name="connsiteY13-1510" fmla="*/ 1509040 h 1958316"/>
              <a:gd name="connsiteX14-1511" fmla="*/ 89201 w 2103393"/>
              <a:gd name="connsiteY14-1512" fmla="*/ 1952216 h 1958316"/>
              <a:gd name="connsiteX15-1513" fmla="*/ 577255 w 2103393"/>
              <a:gd name="connsiteY15-1514" fmla="*/ 375858 h 1958316"/>
              <a:gd name="connsiteX16-1515" fmla="*/ 807257 w 2103393"/>
              <a:gd name="connsiteY16-1516" fmla="*/ 611470 h 1958316"/>
              <a:gd name="connsiteX17-1517" fmla="*/ 969942 w 2103393"/>
              <a:gd name="connsiteY17-1518" fmla="*/ 499274 h 1958316"/>
              <a:gd name="connsiteX18-1519" fmla="*/ 947503 w 2103393"/>
              <a:gd name="connsiteY18-1520" fmla="*/ 0 h 1958316"/>
              <a:gd name="connsiteX0-1521" fmla="*/ 947503 w 2103393"/>
              <a:gd name="connsiteY0-1522" fmla="*/ 0 h 1958316"/>
              <a:gd name="connsiteX1-1523" fmla="*/ 947503 w 2103393"/>
              <a:gd name="connsiteY1-1524" fmla="*/ 0 h 1958316"/>
              <a:gd name="connsiteX2-1525" fmla="*/ 1183115 w 2103393"/>
              <a:gd name="connsiteY2-1526" fmla="*/ 5610 h 1958316"/>
              <a:gd name="connsiteX3-1527" fmla="*/ 1177505 w 2103393"/>
              <a:gd name="connsiteY3-1528" fmla="*/ 493664 h 1958316"/>
              <a:gd name="connsiteX4-1529" fmla="*/ 1312141 w 2103393"/>
              <a:gd name="connsiteY4-1530" fmla="*/ 572201 h 1958316"/>
              <a:gd name="connsiteX5-1531" fmla="*/ 1508484 w 2103393"/>
              <a:gd name="connsiteY5-1532" fmla="*/ 375858 h 1958316"/>
              <a:gd name="connsiteX6-1533" fmla="*/ 2058246 w 2103393"/>
              <a:gd name="connsiteY6-1534" fmla="*/ 1924167 h 1958316"/>
              <a:gd name="connsiteX7-1535" fmla="*/ 1211163 w 2103393"/>
              <a:gd name="connsiteY7-1536" fmla="*/ 1486600 h 1958316"/>
              <a:gd name="connsiteX8-1537" fmla="*/ 1194335 w 2103393"/>
              <a:gd name="connsiteY8-1538" fmla="*/ 1144403 h 1958316"/>
              <a:gd name="connsiteX9-1539" fmla="*/ 1244823 w 2103393"/>
              <a:gd name="connsiteY9-1540" fmla="*/ 757325 h 1958316"/>
              <a:gd name="connsiteX10-1541" fmla="*/ 1076528 w 2103393"/>
              <a:gd name="connsiteY10-1542" fmla="*/ 611470 h 1958316"/>
              <a:gd name="connsiteX11-1543" fmla="*/ 885795 w 2103393"/>
              <a:gd name="connsiteY11-1544" fmla="*/ 751715 h 1958316"/>
              <a:gd name="connsiteX12-1545" fmla="*/ 897014 w 2103393"/>
              <a:gd name="connsiteY12-1546" fmla="*/ 1161232 h 1958316"/>
              <a:gd name="connsiteX13-1547" fmla="*/ 891405 w 2103393"/>
              <a:gd name="connsiteY13-1548" fmla="*/ 1509040 h 1958316"/>
              <a:gd name="connsiteX14-1549" fmla="*/ 89201 w 2103393"/>
              <a:gd name="connsiteY14-1550" fmla="*/ 1952216 h 1958316"/>
              <a:gd name="connsiteX15-1551" fmla="*/ 577255 w 2103393"/>
              <a:gd name="connsiteY15-1552" fmla="*/ 375858 h 1958316"/>
              <a:gd name="connsiteX16-1553" fmla="*/ 807257 w 2103393"/>
              <a:gd name="connsiteY16-1554" fmla="*/ 611470 h 1958316"/>
              <a:gd name="connsiteX17-1555" fmla="*/ 969942 w 2103393"/>
              <a:gd name="connsiteY17-1556" fmla="*/ 499274 h 1958316"/>
              <a:gd name="connsiteX18-1557" fmla="*/ 947503 w 2103393"/>
              <a:gd name="connsiteY18-1558" fmla="*/ 0 h 1958316"/>
              <a:gd name="connsiteX0-1559" fmla="*/ 947503 w 2103393"/>
              <a:gd name="connsiteY0-1560" fmla="*/ 0 h 1958316"/>
              <a:gd name="connsiteX1-1561" fmla="*/ 947503 w 2103393"/>
              <a:gd name="connsiteY1-1562" fmla="*/ 0 h 1958316"/>
              <a:gd name="connsiteX2-1563" fmla="*/ 1183115 w 2103393"/>
              <a:gd name="connsiteY2-1564" fmla="*/ 5610 h 1958316"/>
              <a:gd name="connsiteX3-1565" fmla="*/ 1177505 w 2103393"/>
              <a:gd name="connsiteY3-1566" fmla="*/ 493664 h 1958316"/>
              <a:gd name="connsiteX4-1567" fmla="*/ 1312141 w 2103393"/>
              <a:gd name="connsiteY4-1568" fmla="*/ 572201 h 1958316"/>
              <a:gd name="connsiteX5-1569" fmla="*/ 1508484 w 2103393"/>
              <a:gd name="connsiteY5-1570" fmla="*/ 375858 h 1958316"/>
              <a:gd name="connsiteX6-1571" fmla="*/ 2058246 w 2103393"/>
              <a:gd name="connsiteY6-1572" fmla="*/ 1924167 h 1958316"/>
              <a:gd name="connsiteX7-1573" fmla="*/ 1211163 w 2103393"/>
              <a:gd name="connsiteY7-1574" fmla="*/ 1486600 h 1958316"/>
              <a:gd name="connsiteX8-1575" fmla="*/ 1194335 w 2103393"/>
              <a:gd name="connsiteY8-1576" fmla="*/ 1144403 h 1958316"/>
              <a:gd name="connsiteX9-1577" fmla="*/ 1244823 w 2103393"/>
              <a:gd name="connsiteY9-1578" fmla="*/ 757325 h 1958316"/>
              <a:gd name="connsiteX10-1579" fmla="*/ 1076528 w 2103393"/>
              <a:gd name="connsiteY10-1580" fmla="*/ 611470 h 1958316"/>
              <a:gd name="connsiteX11-1581" fmla="*/ 885795 w 2103393"/>
              <a:gd name="connsiteY11-1582" fmla="*/ 751715 h 1958316"/>
              <a:gd name="connsiteX12-1583" fmla="*/ 897014 w 2103393"/>
              <a:gd name="connsiteY12-1584" fmla="*/ 1161232 h 1958316"/>
              <a:gd name="connsiteX13-1585" fmla="*/ 891405 w 2103393"/>
              <a:gd name="connsiteY13-1586" fmla="*/ 1509040 h 1958316"/>
              <a:gd name="connsiteX14-1587" fmla="*/ 89201 w 2103393"/>
              <a:gd name="connsiteY14-1588" fmla="*/ 1952216 h 1958316"/>
              <a:gd name="connsiteX15-1589" fmla="*/ 577255 w 2103393"/>
              <a:gd name="connsiteY15-1590" fmla="*/ 375858 h 1958316"/>
              <a:gd name="connsiteX16-1591" fmla="*/ 807257 w 2103393"/>
              <a:gd name="connsiteY16-1592" fmla="*/ 611470 h 1958316"/>
              <a:gd name="connsiteX17-1593" fmla="*/ 969942 w 2103393"/>
              <a:gd name="connsiteY17-1594" fmla="*/ 499274 h 1958316"/>
              <a:gd name="connsiteX18-1595" fmla="*/ 947503 w 2103393"/>
              <a:gd name="connsiteY18-1596" fmla="*/ 0 h 1958316"/>
              <a:gd name="connsiteX0-1597" fmla="*/ 947503 w 2103393"/>
              <a:gd name="connsiteY0-1598" fmla="*/ 0 h 1958316"/>
              <a:gd name="connsiteX1-1599" fmla="*/ 947503 w 2103393"/>
              <a:gd name="connsiteY1-1600" fmla="*/ 0 h 1958316"/>
              <a:gd name="connsiteX2-1601" fmla="*/ 1183115 w 2103393"/>
              <a:gd name="connsiteY2-1602" fmla="*/ 5610 h 1958316"/>
              <a:gd name="connsiteX3-1603" fmla="*/ 1177505 w 2103393"/>
              <a:gd name="connsiteY3-1604" fmla="*/ 493664 h 1958316"/>
              <a:gd name="connsiteX4-1605" fmla="*/ 1312141 w 2103393"/>
              <a:gd name="connsiteY4-1606" fmla="*/ 572201 h 1958316"/>
              <a:gd name="connsiteX5-1607" fmla="*/ 1508484 w 2103393"/>
              <a:gd name="connsiteY5-1608" fmla="*/ 375858 h 1958316"/>
              <a:gd name="connsiteX6-1609" fmla="*/ 2058246 w 2103393"/>
              <a:gd name="connsiteY6-1610" fmla="*/ 1924167 h 1958316"/>
              <a:gd name="connsiteX7-1611" fmla="*/ 1211163 w 2103393"/>
              <a:gd name="connsiteY7-1612" fmla="*/ 1486600 h 1958316"/>
              <a:gd name="connsiteX8-1613" fmla="*/ 1194335 w 2103393"/>
              <a:gd name="connsiteY8-1614" fmla="*/ 1144403 h 1958316"/>
              <a:gd name="connsiteX9-1615" fmla="*/ 1244823 w 2103393"/>
              <a:gd name="connsiteY9-1616" fmla="*/ 757325 h 1958316"/>
              <a:gd name="connsiteX10-1617" fmla="*/ 1076528 w 2103393"/>
              <a:gd name="connsiteY10-1618" fmla="*/ 611470 h 1958316"/>
              <a:gd name="connsiteX11-1619" fmla="*/ 885795 w 2103393"/>
              <a:gd name="connsiteY11-1620" fmla="*/ 751715 h 1958316"/>
              <a:gd name="connsiteX12-1621" fmla="*/ 897014 w 2103393"/>
              <a:gd name="connsiteY12-1622" fmla="*/ 1161232 h 1958316"/>
              <a:gd name="connsiteX13-1623" fmla="*/ 891405 w 2103393"/>
              <a:gd name="connsiteY13-1624" fmla="*/ 1509040 h 1958316"/>
              <a:gd name="connsiteX14-1625" fmla="*/ 89201 w 2103393"/>
              <a:gd name="connsiteY14-1626" fmla="*/ 1952216 h 1958316"/>
              <a:gd name="connsiteX15-1627" fmla="*/ 577255 w 2103393"/>
              <a:gd name="connsiteY15-1628" fmla="*/ 375858 h 1958316"/>
              <a:gd name="connsiteX16-1629" fmla="*/ 807257 w 2103393"/>
              <a:gd name="connsiteY16-1630" fmla="*/ 611470 h 1958316"/>
              <a:gd name="connsiteX17-1631" fmla="*/ 969942 w 2103393"/>
              <a:gd name="connsiteY17-1632" fmla="*/ 499274 h 1958316"/>
              <a:gd name="connsiteX18-1633" fmla="*/ 947503 w 2103393"/>
              <a:gd name="connsiteY18-1634" fmla="*/ 0 h 1958316"/>
              <a:gd name="connsiteX0-1635" fmla="*/ 947503 w 2103393"/>
              <a:gd name="connsiteY0-1636" fmla="*/ 0 h 1958316"/>
              <a:gd name="connsiteX1-1637" fmla="*/ 947503 w 2103393"/>
              <a:gd name="connsiteY1-1638" fmla="*/ 0 h 1958316"/>
              <a:gd name="connsiteX2-1639" fmla="*/ 1183115 w 2103393"/>
              <a:gd name="connsiteY2-1640" fmla="*/ 5610 h 1958316"/>
              <a:gd name="connsiteX3-1641" fmla="*/ 1177505 w 2103393"/>
              <a:gd name="connsiteY3-1642" fmla="*/ 493664 h 1958316"/>
              <a:gd name="connsiteX4-1643" fmla="*/ 1312141 w 2103393"/>
              <a:gd name="connsiteY4-1644" fmla="*/ 572201 h 1958316"/>
              <a:gd name="connsiteX5-1645" fmla="*/ 1508484 w 2103393"/>
              <a:gd name="connsiteY5-1646" fmla="*/ 375858 h 1958316"/>
              <a:gd name="connsiteX6-1647" fmla="*/ 2058246 w 2103393"/>
              <a:gd name="connsiteY6-1648" fmla="*/ 1924167 h 1958316"/>
              <a:gd name="connsiteX7-1649" fmla="*/ 1211163 w 2103393"/>
              <a:gd name="connsiteY7-1650" fmla="*/ 1486600 h 1958316"/>
              <a:gd name="connsiteX8-1651" fmla="*/ 1194335 w 2103393"/>
              <a:gd name="connsiteY8-1652" fmla="*/ 1144403 h 1958316"/>
              <a:gd name="connsiteX9-1653" fmla="*/ 1244823 w 2103393"/>
              <a:gd name="connsiteY9-1654" fmla="*/ 757325 h 1958316"/>
              <a:gd name="connsiteX10-1655" fmla="*/ 1076528 w 2103393"/>
              <a:gd name="connsiteY10-1656" fmla="*/ 611470 h 1958316"/>
              <a:gd name="connsiteX11-1657" fmla="*/ 885795 w 2103393"/>
              <a:gd name="connsiteY11-1658" fmla="*/ 751715 h 1958316"/>
              <a:gd name="connsiteX12-1659" fmla="*/ 897014 w 2103393"/>
              <a:gd name="connsiteY12-1660" fmla="*/ 1161232 h 1958316"/>
              <a:gd name="connsiteX13-1661" fmla="*/ 891405 w 2103393"/>
              <a:gd name="connsiteY13-1662" fmla="*/ 1509040 h 1958316"/>
              <a:gd name="connsiteX14-1663" fmla="*/ 89201 w 2103393"/>
              <a:gd name="connsiteY14-1664" fmla="*/ 1952216 h 1958316"/>
              <a:gd name="connsiteX15-1665" fmla="*/ 577255 w 2103393"/>
              <a:gd name="connsiteY15-1666" fmla="*/ 375858 h 1958316"/>
              <a:gd name="connsiteX16-1667" fmla="*/ 807257 w 2103393"/>
              <a:gd name="connsiteY16-1668" fmla="*/ 611470 h 1958316"/>
              <a:gd name="connsiteX17-1669" fmla="*/ 969942 w 2103393"/>
              <a:gd name="connsiteY17-1670" fmla="*/ 499274 h 1958316"/>
              <a:gd name="connsiteX18-1671" fmla="*/ 947503 w 2103393"/>
              <a:gd name="connsiteY18-1672" fmla="*/ 0 h 1958316"/>
              <a:gd name="connsiteX0-1673" fmla="*/ 947503 w 2103393"/>
              <a:gd name="connsiteY0-1674" fmla="*/ 0 h 1958316"/>
              <a:gd name="connsiteX1-1675" fmla="*/ 947503 w 2103393"/>
              <a:gd name="connsiteY1-1676" fmla="*/ 0 h 1958316"/>
              <a:gd name="connsiteX2-1677" fmla="*/ 1183115 w 2103393"/>
              <a:gd name="connsiteY2-1678" fmla="*/ 5610 h 1958316"/>
              <a:gd name="connsiteX3-1679" fmla="*/ 1177505 w 2103393"/>
              <a:gd name="connsiteY3-1680" fmla="*/ 493664 h 1958316"/>
              <a:gd name="connsiteX4-1681" fmla="*/ 1312141 w 2103393"/>
              <a:gd name="connsiteY4-1682" fmla="*/ 572201 h 1958316"/>
              <a:gd name="connsiteX5-1683" fmla="*/ 1508484 w 2103393"/>
              <a:gd name="connsiteY5-1684" fmla="*/ 375858 h 1958316"/>
              <a:gd name="connsiteX6-1685" fmla="*/ 2058246 w 2103393"/>
              <a:gd name="connsiteY6-1686" fmla="*/ 1924167 h 1958316"/>
              <a:gd name="connsiteX7-1687" fmla="*/ 1211163 w 2103393"/>
              <a:gd name="connsiteY7-1688" fmla="*/ 1486600 h 1958316"/>
              <a:gd name="connsiteX8-1689" fmla="*/ 1194335 w 2103393"/>
              <a:gd name="connsiteY8-1690" fmla="*/ 1144403 h 1958316"/>
              <a:gd name="connsiteX9-1691" fmla="*/ 1244823 w 2103393"/>
              <a:gd name="connsiteY9-1692" fmla="*/ 757325 h 1958316"/>
              <a:gd name="connsiteX10-1693" fmla="*/ 1076528 w 2103393"/>
              <a:gd name="connsiteY10-1694" fmla="*/ 611470 h 1958316"/>
              <a:gd name="connsiteX11-1695" fmla="*/ 885795 w 2103393"/>
              <a:gd name="connsiteY11-1696" fmla="*/ 751715 h 1958316"/>
              <a:gd name="connsiteX12-1697" fmla="*/ 919453 w 2103393"/>
              <a:gd name="connsiteY12-1698" fmla="*/ 1189281 h 1958316"/>
              <a:gd name="connsiteX13-1699" fmla="*/ 891405 w 2103393"/>
              <a:gd name="connsiteY13-1700" fmla="*/ 1509040 h 1958316"/>
              <a:gd name="connsiteX14-1701" fmla="*/ 89201 w 2103393"/>
              <a:gd name="connsiteY14-1702" fmla="*/ 1952216 h 1958316"/>
              <a:gd name="connsiteX15-1703" fmla="*/ 577255 w 2103393"/>
              <a:gd name="connsiteY15-1704" fmla="*/ 375858 h 1958316"/>
              <a:gd name="connsiteX16-1705" fmla="*/ 807257 w 2103393"/>
              <a:gd name="connsiteY16-1706" fmla="*/ 611470 h 1958316"/>
              <a:gd name="connsiteX17-1707" fmla="*/ 969942 w 2103393"/>
              <a:gd name="connsiteY17-1708" fmla="*/ 499274 h 1958316"/>
              <a:gd name="connsiteX18-1709" fmla="*/ 947503 w 2103393"/>
              <a:gd name="connsiteY18-1710" fmla="*/ 0 h 1958316"/>
              <a:gd name="connsiteX0-1711" fmla="*/ 947503 w 2103393"/>
              <a:gd name="connsiteY0-1712" fmla="*/ 0 h 1958316"/>
              <a:gd name="connsiteX1-1713" fmla="*/ 947503 w 2103393"/>
              <a:gd name="connsiteY1-1714" fmla="*/ 0 h 1958316"/>
              <a:gd name="connsiteX2-1715" fmla="*/ 1183115 w 2103393"/>
              <a:gd name="connsiteY2-1716" fmla="*/ 5610 h 1958316"/>
              <a:gd name="connsiteX3-1717" fmla="*/ 1177505 w 2103393"/>
              <a:gd name="connsiteY3-1718" fmla="*/ 493664 h 1958316"/>
              <a:gd name="connsiteX4-1719" fmla="*/ 1312141 w 2103393"/>
              <a:gd name="connsiteY4-1720" fmla="*/ 572201 h 1958316"/>
              <a:gd name="connsiteX5-1721" fmla="*/ 1508484 w 2103393"/>
              <a:gd name="connsiteY5-1722" fmla="*/ 375858 h 1958316"/>
              <a:gd name="connsiteX6-1723" fmla="*/ 2058246 w 2103393"/>
              <a:gd name="connsiteY6-1724" fmla="*/ 1924167 h 1958316"/>
              <a:gd name="connsiteX7-1725" fmla="*/ 1211163 w 2103393"/>
              <a:gd name="connsiteY7-1726" fmla="*/ 1486600 h 1958316"/>
              <a:gd name="connsiteX8-1727" fmla="*/ 1194335 w 2103393"/>
              <a:gd name="connsiteY8-1728" fmla="*/ 1144403 h 1958316"/>
              <a:gd name="connsiteX9-1729" fmla="*/ 1244823 w 2103393"/>
              <a:gd name="connsiteY9-1730" fmla="*/ 757325 h 1958316"/>
              <a:gd name="connsiteX10-1731" fmla="*/ 1076528 w 2103393"/>
              <a:gd name="connsiteY10-1732" fmla="*/ 611470 h 1958316"/>
              <a:gd name="connsiteX11-1733" fmla="*/ 885795 w 2103393"/>
              <a:gd name="connsiteY11-1734" fmla="*/ 751715 h 1958316"/>
              <a:gd name="connsiteX12-1735" fmla="*/ 919453 w 2103393"/>
              <a:gd name="connsiteY12-1736" fmla="*/ 1189281 h 1958316"/>
              <a:gd name="connsiteX13-1737" fmla="*/ 891405 w 2103393"/>
              <a:gd name="connsiteY13-1738" fmla="*/ 1509040 h 1958316"/>
              <a:gd name="connsiteX14-1739" fmla="*/ 89201 w 2103393"/>
              <a:gd name="connsiteY14-1740" fmla="*/ 1952216 h 1958316"/>
              <a:gd name="connsiteX15-1741" fmla="*/ 577255 w 2103393"/>
              <a:gd name="connsiteY15-1742" fmla="*/ 375858 h 1958316"/>
              <a:gd name="connsiteX16-1743" fmla="*/ 807257 w 2103393"/>
              <a:gd name="connsiteY16-1744" fmla="*/ 611470 h 1958316"/>
              <a:gd name="connsiteX17-1745" fmla="*/ 969942 w 2103393"/>
              <a:gd name="connsiteY17-1746" fmla="*/ 499274 h 1958316"/>
              <a:gd name="connsiteX18-1747" fmla="*/ 947503 w 2103393"/>
              <a:gd name="connsiteY18-1748" fmla="*/ 0 h 1958316"/>
              <a:gd name="connsiteX0-1749" fmla="*/ 947503 w 2103393"/>
              <a:gd name="connsiteY0-1750" fmla="*/ 0 h 1958316"/>
              <a:gd name="connsiteX1-1751" fmla="*/ 947503 w 2103393"/>
              <a:gd name="connsiteY1-1752" fmla="*/ 0 h 1958316"/>
              <a:gd name="connsiteX2-1753" fmla="*/ 1183115 w 2103393"/>
              <a:gd name="connsiteY2-1754" fmla="*/ 5610 h 1958316"/>
              <a:gd name="connsiteX3-1755" fmla="*/ 1177505 w 2103393"/>
              <a:gd name="connsiteY3-1756" fmla="*/ 493664 h 1958316"/>
              <a:gd name="connsiteX4-1757" fmla="*/ 1312141 w 2103393"/>
              <a:gd name="connsiteY4-1758" fmla="*/ 572201 h 1958316"/>
              <a:gd name="connsiteX5-1759" fmla="*/ 1508484 w 2103393"/>
              <a:gd name="connsiteY5-1760" fmla="*/ 375858 h 1958316"/>
              <a:gd name="connsiteX6-1761" fmla="*/ 2058246 w 2103393"/>
              <a:gd name="connsiteY6-1762" fmla="*/ 1924167 h 1958316"/>
              <a:gd name="connsiteX7-1763" fmla="*/ 1211163 w 2103393"/>
              <a:gd name="connsiteY7-1764" fmla="*/ 1486600 h 1958316"/>
              <a:gd name="connsiteX8-1765" fmla="*/ 1194335 w 2103393"/>
              <a:gd name="connsiteY8-1766" fmla="*/ 1144403 h 1958316"/>
              <a:gd name="connsiteX9-1767" fmla="*/ 1244823 w 2103393"/>
              <a:gd name="connsiteY9-1768" fmla="*/ 757325 h 1958316"/>
              <a:gd name="connsiteX10-1769" fmla="*/ 1076528 w 2103393"/>
              <a:gd name="connsiteY10-1770" fmla="*/ 611470 h 1958316"/>
              <a:gd name="connsiteX11-1771" fmla="*/ 885795 w 2103393"/>
              <a:gd name="connsiteY11-1772" fmla="*/ 751715 h 1958316"/>
              <a:gd name="connsiteX12-1773" fmla="*/ 919453 w 2103393"/>
              <a:gd name="connsiteY12-1774" fmla="*/ 1189281 h 1958316"/>
              <a:gd name="connsiteX13-1775" fmla="*/ 891405 w 2103393"/>
              <a:gd name="connsiteY13-1776" fmla="*/ 1509040 h 1958316"/>
              <a:gd name="connsiteX14-1777" fmla="*/ 89201 w 2103393"/>
              <a:gd name="connsiteY14-1778" fmla="*/ 1952216 h 1958316"/>
              <a:gd name="connsiteX15-1779" fmla="*/ 577255 w 2103393"/>
              <a:gd name="connsiteY15-1780" fmla="*/ 375858 h 1958316"/>
              <a:gd name="connsiteX16-1781" fmla="*/ 807257 w 2103393"/>
              <a:gd name="connsiteY16-1782" fmla="*/ 611470 h 1958316"/>
              <a:gd name="connsiteX17-1783" fmla="*/ 969942 w 2103393"/>
              <a:gd name="connsiteY17-1784" fmla="*/ 499274 h 1958316"/>
              <a:gd name="connsiteX18-1785" fmla="*/ 947503 w 2103393"/>
              <a:gd name="connsiteY18-1786" fmla="*/ 0 h 1958316"/>
              <a:gd name="connsiteX0-1787" fmla="*/ 947503 w 2103393"/>
              <a:gd name="connsiteY0-1788" fmla="*/ 0 h 1958316"/>
              <a:gd name="connsiteX1-1789" fmla="*/ 947503 w 2103393"/>
              <a:gd name="connsiteY1-1790" fmla="*/ 0 h 1958316"/>
              <a:gd name="connsiteX2-1791" fmla="*/ 1183115 w 2103393"/>
              <a:gd name="connsiteY2-1792" fmla="*/ 5610 h 1958316"/>
              <a:gd name="connsiteX3-1793" fmla="*/ 1177505 w 2103393"/>
              <a:gd name="connsiteY3-1794" fmla="*/ 493664 h 1958316"/>
              <a:gd name="connsiteX4-1795" fmla="*/ 1312141 w 2103393"/>
              <a:gd name="connsiteY4-1796" fmla="*/ 572201 h 1958316"/>
              <a:gd name="connsiteX5-1797" fmla="*/ 1508484 w 2103393"/>
              <a:gd name="connsiteY5-1798" fmla="*/ 375858 h 1958316"/>
              <a:gd name="connsiteX6-1799" fmla="*/ 2058246 w 2103393"/>
              <a:gd name="connsiteY6-1800" fmla="*/ 1924167 h 1958316"/>
              <a:gd name="connsiteX7-1801" fmla="*/ 1211163 w 2103393"/>
              <a:gd name="connsiteY7-1802" fmla="*/ 1486600 h 1958316"/>
              <a:gd name="connsiteX8-1803" fmla="*/ 1227994 w 2103393"/>
              <a:gd name="connsiteY8-1804" fmla="*/ 1194891 h 1958316"/>
              <a:gd name="connsiteX9-1805" fmla="*/ 1244823 w 2103393"/>
              <a:gd name="connsiteY9-1806" fmla="*/ 757325 h 1958316"/>
              <a:gd name="connsiteX10-1807" fmla="*/ 1076528 w 2103393"/>
              <a:gd name="connsiteY10-1808" fmla="*/ 611470 h 1958316"/>
              <a:gd name="connsiteX11-1809" fmla="*/ 885795 w 2103393"/>
              <a:gd name="connsiteY11-1810" fmla="*/ 751715 h 1958316"/>
              <a:gd name="connsiteX12-1811" fmla="*/ 919453 w 2103393"/>
              <a:gd name="connsiteY12-1812" fmla="*/ 1189281 h 1958316"/>
              <a:gd name="connsiteX13-1813" fmla="*/ 891405 w 2103393"/>
              <a:gd name="connsiteY13-1814" fmla="*/ 1509040 h 1958316"/>
              <a:gd name="connsiteX14-1815" fmla="*/ 89201 w 2103393"/>
              <a:gd name="connsiteY14-1816" fmla="*/ 1952216 h 1958316"/>
              <a:gd name="connsiteX15-1817" fmla="*/ 577255 w 2103393"/>
              <a:gd name="connsiteY15-1818" fmla="*/ 375858 h 1958316"/>
              <a:gd name="connsiteX16-1819" fmla="*/ 807257 w 2103393"/>
              <a:gd name="connsiteY16-1820" fmla="*/ 611470 h 1958316"/>
              <a:gd name="connsiteX17-1821" fmla="*/ 969942 w 2103393"/>
              <a:gd name="connsiteY17-1822" fmla="*/ 499274 h 1958316"/>
              <a:gd name="connsiteX18-1823" fmla="*/ 947503 w 2103393"/>
              <a:gd name="connsiteY18-1824" fmla="*/ 0 h 1958316"/>
              <a:gd name="connsiteX0-1825" fmla="*/ 947503 w 2103393"/>
              <a:gd name="connsiteY0-1826" fmla="*/ 0 h 1958316"/>
              <a:gd name="connsiteX1-1827" fmla="*/ 947503 w 2103393"/>
              <a:gd name="connsiteY1-1828" fmla="*/ 0 h 1958316"/>
              <a:gd name="connsiteX2-1829" fmla="*/ 1183115 w 2103393"/>
              <a:gd name="connsiteY2-1830" fmla="*/ 5610 h 1958316"/>
              <a:gd name="connsiteX3-1831" fmla="*/ 1177505 w 2103393"/>
              <a:gd name="connsiteY3-1832" fmla="*/ 493664 h 1958316"/>
              <a:gd name="connsiteX4-1833" fmla="*/ 1312141 w 2103393"/>
              <a:gd name="connsiteY4-1834" fmla="*/ 572201 h 1958316"/>
              <a:gd name="connsiteX5-1835" fmla="*/ 1508484 w 2103393"/>
              <a:gd name="connsiteY5-1836" fmla="*/ 375858 h 1958316"/>
              <a:gd name="connsiteX6-1837" fmla="*/ 2058246 w 2103393"/>
              <a:gd name="connsiteY6-1838" fmla="*/ 1924167 h 1958316"/>
              <a:gd name="connsiteX7-1839" fmla="*/ 1211163 w 2103393"/>
              <a:gd name="connsiteY7-1840" fmla="*/ 1486600 h 1958316"/>
              <a:gd name="connsiteX8-1841" fmla="*/ 1227994 w 2103393"/>
              <a:gd name="connsiteY8-1842" fmla="*/ 1194891 h 1958316"/>
              <a:gd name="connsiteX9-1843" fmla="*/ 1244823 w 2103393"/>
              <a:gd name="connsiteY9-1844" fmla="*/ 757325 h 1958316"/>
              <a:gd name="connsiteX10-1845" fmla="*/ 1076528 w 2103393"/>
              <a:gd name="connsiteY10-1846" fmla="*/ 611470 h 1958316"/>
              <a:gd name="connsiteX11-1847" fmla="*/ 885795 w 2103393"/>
              <a:gd name="connsiteY11-1848" fmla="*/ 751715 h 1958316"/>
              <a:gd name="connsiteX12-1849" fmla="*/ 919453 w 2103393"/>
              <a:gd name="connsiteY12-1850" fmla="*/ 1189281 h 1958316"/>
              <a:gd name="connsiteX13-1851" fmla="*/ 891405 w 2103393"/>
              <a:gd name="connsiteY13-1852" fmla="*/ 1509040 h 1958316"/>
              <a:gd name="connsiteX14-1853" fmla="*/ 89201 w 2103393"/>
              <a:gd name="connsiteY14-1854" fmla="*/ 1952216 h 1958316"/>
              <a:gd name="connsiteX15-1855" fmla="*/ 577255 w 2103393"/>
              <a:gd name="connsiteY15-1856" fmla="*/ 375858 h 1958316"/>
              <a:gd name="connsiteX16-1857" fmla="*/ 807257 w 2103393"/>
              <a:gd name="connsiteY16-1858" fmla="*/ 611470 h 1958316"/>
              <a:gd name="connsiteX17-1859" fmla="*/ 969942 w 2103393"/>
              <a:gd name="connsiteY17-1860" fmla="*/ 499274 h 1958316"/>
              <a:gd name="connsiteX18-1861" fmla="*/ 947503 w 2103393"/>
              <a:gd name="connsiteY18-1862" fmla="*/ 0 h 1958316"/>
              <a:gd name="connsiteX0-1863" fmla="*/ 947503 w 2103393"/>
              <a:gd name="connsiteY0-1864" fmla="*/ 0 h 1959848"/>
              <a:gd name="connsiteX1-1865" fmla="*/ 947503 w 2103393"/>
              <a:gd name="connsiteY1-1866" fmla="*/ 0 h 1959848"/>
              <a:gd name="connsiteX2-1867" fmla="*/ 1183115 w 2103393"/>
              <a:gd name="connsiteY2-1868" fmla="*/ 5610 h 1959848"/>
              <a:gd name="connsiteX3-1869" fmla="*/ 1177505 w 2103393"/>
              <a:gd name="connsiteY3-1870" fmla="*/ 493664 h 1959848"/>
              <a:gd name="connsiteX4-1871" fmla="*/ 1312141 w 2103393"/>
              <a:gd name="connsiteY4-1872" fmla="*/ 572201 h 1959848"/>
              <a:gd name="connsiteX5-1873" fmla="*/ 1508484 w 2103393"/>
              <a:gd name="connsiteY5-1874" fmla="*/ 375858 h 1959848"/>
              <a:gd name="connsiteX6-1875" fmla="*/ 2058246 w 2103393"/>
              <a:gd name="connsiteY6-1876" fmla="*/ 1924167 h 1959848"/>
              <a:gd name="connsiteX7-1877" fmla="*/ 1211163 w 2103393"/>
              <a:gd name="connsiteY7-1878" fmla="*/ 1486600 h 1959848"/>
              <a:gd name="connsiteX8-1879" fmla="*/ 1227994 w 2103393"/>
              <a:gd name="connsiteY8-1880" fmla="*/ 1194891 h 1959848"/>
              <a:gd name="connsiteX9-1881" fmla="*/ 1244823 w 2103393"/>
              <a:gd name="connsiteY9-1882" fmla="*/ 757325 h 1959848"/>
              <a:gd name="connsiteX10-1883" fmla="*/ 1076528 w 2103393"/>
              <a:gd name="connsiteY10-1884" fmla="*/ 611470 h 1959848"/>
              <a:gd name="connsiteX11-1885" fmla="*/ 885795 w 2103393"/>
              <a:gd name="connsiteY11-1886" fmla="*/ 751715 h 1959848"/>
              <a:gd name="connsiteX12-1887" fmla="*/ 919453 w 2103393"/>
              <a:gd name="connsiteY12-1888" fmla="*/ 1189281 h 1959848"/>
              <a:gd name="connsiteX13-1889" fmla="*/ 891405 w 2103393"/>
              <a:gd name="connsiteY13-1890" fmla="*/ 1509040 h 1959848"/>
              <a:gd name="connsiteX14-1891" fmla="*/ 89201 w 2103393"/>
              <a:gd name="connsiteY14-1892" fmla="*/ 1952216 h 1959848"/>
              <a:gd name="connsiteX15-1893" fmla="*/ 577255 w 2103393"/>
              <a:gd name="connsiteY15-1894" fmla="*/ 375858 h 1959848"/>
              <a:gd name="connsiteX16-1895" fmla="*/ 807257 w 2103393"/>
              <a:gd name="connsiteY16-1896" fmla="*/ 611470 h 1959848"/>
              <a:gd name="connsiteX17-1897" fmla="*/ 969942 w 2103393"/>
              <a:gd name="connsiteY17-1898" fmla="*/ 499274 h 1959848"/>
              <a:gd name="connsiteX18-1899" fmla="*/ 947503 w 2103393"/>
              <a:gd name="connsiteY18-1900" fmla="*/ 0 h 1959848"/>
              <a:gd name="connsiteX0-1901" fmla="*/ 947503 w 2103393"/>
              <a:gd name="connsiteY0-1902" fmla="*/ 0 h 1959848"/>
              <a:gd name="connsiteX1-1903" fmla="*/ 947503 w 2103393"/>
              <a:gd name="connsiteY1-1904" fmla="*/ 0 h 1959848"/>
              <a:gd name="connsiteX2-1905" fmla="*/ 1183115 w 2103393"/>
              <a:gd name="connsiteY2-1906" fmla="*/ 5610 h 1959848"/>
              <a:gd name="connsiteX3-1907" fmla="*/ 1177505 w 2103393"/>
              <a:gd name="connsiteY3-1908" fmla="*/ 493664 h 1959848"/>
              <a:gd name="connsiteX4-1909" fmla="*/ 1312141 w 2103393"/>
              <a:gd name="connsiteY4-1910" fmla="*/ 572201 h 1959848"/>
              <a:gd name="connsiteX5-1911" fmla="*/ 1508484 w 2103393"/>
              <a:gd name="connsiteY5-1912" fmla="*/ 375858 h 1959848"/>
              <a:gd name="connsiteX6-1913" fmla="*/ 2058246 w 2103393"/>
              <a:gd name="connsiteY6-1914" fmla="*/ 1924167 h 1959848"/>
              <a:gd name="connsiteX7-1915" fmla="*/ 1211163 w 2103393"/>
              <a:gd name="connsiteY7-1916" fmla="*/ 1486600 h 1959848"/>
              <a:gd name="connsiteX8-1917" fmla="*/ 1222384 w 2103393"/>
              <a:gd name="connsiteY8-1918" fmla="*/ 1178062 h 1959848"/>
              <a:gd name="connsiteX9-1919" fmla="*/ 1244823 w 2103393"/>
              <a:gd name="connsiteY9-1920" fmla="*/ 757325 h 1959848"/>
              <a:gd name="connsiteX10-1921" fmla="*/ 1076528 w 2103393"/>
              <a:gd name="connsiteY10-1922" fmla="*/ 611470 h 1959848"/>
              <a:gd name="connsiteX11-1923" fmla="*/ 885795 w 2103393"/>
              <a:gd name="connsiteY11-1924" fmla="*/ 751715 h 1959848"/>
              <a:gd name="connsiteX12-1925" fmla="*/ 919453 w 2103393"/>
              <a:gd name="connsiteY12-1926" fmla="*/ 1189281 h 1959848"/>
              <a:gd name="connsiteX13-1927" fmla="*/ 891405 w 2103393"/>
              <a:gd name="connsiteY13-1928" fmla="*/ 1509040 h 1959848"/>
              <a:gd name="connsiteX14-1929" fmla="*/ 89201 w 2103393"/>
              <a:gd name="connsiteY14-1930" fmla="*/ 1952216 h 1959848"/>
              <a:gd name="connsiteX15-1931" fmla="*/ 577255 w 2103393"/>
              <a:gd name="connsiteY15-1932" fmla="*/ 375858 h 1959848"/>
              <a:gd name="connsiteX16-1933" fmla="*/ 807257 w 2103393"/>
              <a:gd name="connsiteY16-1934" fmla="*/ 611470 h 1959848"/>
              <a:gd name="connsiteX17-1935" fmla="*/ 969942 w 2103393"/>
              <a:gd name="connsiteY17-1936" fmla="*/ 499274 h 1959848"/>
              <a:gd name="connsiteX18-1937" fmla="*/ 947503 w 2103393"/>
              <a:gd name="connsiteY18-1938" fmla="*/ 0 h 1959848"/>
              <a:gd name="connsiteX0-1939" fmla="*/ 947503 w 2103393"/>
              <a:gd name="connsiteY0-1940" fmla="*/ 0 h 1959848"/>
              <a:gd name="connsiteX1-1941" fmla="*/ 947503 w 2103393"/>
              <a:gd name="connsiteY1-1942" fmla="*/ 0 h 1959848"/>
              <a:gd name="connsiteX2-1943" fmla="*/ 1183115 w 2103393"/>
              <a:gd name="connsiteY2-1944" fmla="*/ 5610 h 1959848"/>
              <a:gd name="connsiteX3-1945" fmla="*/ 1177505 w 2103393"/>
              <a:gd name="connsiteY3-1946" fmla="*/ 493664 h 1959848"/>
              <a:gd name="connsiteX4-1947" fmla="*/ 1312141 w 2103393"/>
              <a:gd name="connsiteY4-1948" fmla="*/ 572201 h 1959848"/>
              <a:gd name="connsiteX5-1949" fmla="*/ 1508484 w 2103393"/>
              <a:gd name="connsiteY5-1950" fmla="*/ 375858 h 1959848"/>
              <a:gd name="connsiteX6-1951" fmla="*/ 2058246 w 2103393"/>
              <a:gd name="connsiteY6-1952" fmla="*/ 1924167 h 1959848"/>
              <a:gd name="connsiteX7-1953" fmla="*/ 1211163 w 2103393"/>
              <a:gd name="connsiteY7-1954" fmla="*/ 1486600 h 1959848"/>
              <a:gd name="connsiteX8-1955" fmla="*/ 1205554 w 2103393"/>
              <a:gd name="connsiteY8-1956" fmla="*/ 1200502 h 1959848"/>
              <a:gd name="connsiteX9-1957" fmla="*/ 1244823 w 2103393"/>
              <a:gd name="connsiteY9-1958" fmla="*/ 757325 h 1959848"/>
              <a:gd name="connsiteX10-1959" fmla="*/ 1076528 w 2103393"/>
              <a:gd name="connsiteY10-1960" fmla="*/ 611470 h 1959848"/>
              <a:gd name="connsiteX11-1961" fmla="*/ 885795 w 2103393"/>
              <a:gd name="connsiteY11-1962" fmla="*/ 751715 h 1959848"/>
              <a:gd name="connsiteX12-1963" fmla="*/ 919453 w 2103393"/>
              <a:gd name="connsiteY12-1964" fmla="*/ 1189281 h 1959848"/>
              <a:gd name="connsiteX13-1965" fmla="*/ 891405 w 2103393"/>
              <a:gd name="connsiteY13-1966" fmla="*/ 1509040 h 1959848"/>
              <a:gd name="connsiteX14-1967" fmla="*/ 89201 w 2103393"/>
              <a:gd name="connsiteY14-1968" fmla="*/ 1952216 h 1959848"/>
              <a:gd name="connsiteX15-1969" fmla="*/ 577255 w 2103393"/>
              <a:gd name="connsiteY15-1970" fmla="*/ 375858 h 1959848"/>
              <a:gd name="connsiteX16-1971" fmla="*/ 807257 w 2103393"/>
              <a:gd name="connsiteY16-1972" fmla="*/ 611470 h 1959848"/>
              <a:gd name="connsiteX17-1973" fmla="*/ 969942 w 2103393"/>
              <a:gd name="connsiteY17-1974" fmla="*/ 499274 h 1959848"/>
              <a:gd name="connsiteX18-1975" fmla="*/ 947503 w 2103393"/>
              <a:gd name="connsiteY18-1976" fmla="*/ 0 h 1959848"/>
              <a:gd name="connsiteX0-1977" fmla="*/ 947503 w 2103393"/>
              <a:gd name="connsiteY0-1978" fmla="*/ 0 h 1959848"/>
              <a:gd name="connsiteX1-1979" fmla="*/ 947503 w 2103393"/>
              <a:gd name="connsiteY1-1980" fmla="*/ 0 h 1959848"/>
              <a:gd name="connsiteX2-1981" fmla="*/ 1183115 w 2103393"/>
              <a:gd name="connsiteY2-1982" fmla="*/ 5610 h 1959848"/>
              <a:gd name="connsiteX3-1983" fmla="*/ 1177505 w 2103393"/>
              <a:gd name="connsiteY3-1984" fmla="*/ 493664 h 1959848"/>
              <a:gd name="connsiteX4-1985" fmla="*/ 1312141 w 2103393"/>
              <a:gd name="connsiteY4-1986" fmla="*/ 572201 h 1959848"/>
              <a:gd name="connsiteX5-1987" fmla="*/ 1508484 w 2103393"/>
              <a:gd name="connsiteY5-1988" fmla="*/ 375858 h 1959848"/>
              <a:gd name="connsiteX6-1989" fmla="*/ 2058246 w 2103393"/>
              <a:gd name="connsiteY6-1990" fmla="*/ 1924167 h 1959848"/>
              <a:gd name="connsiteX7-1991" fmla="*/ 1211163 w 2103393"/>
              <a:gd name="connsiteY7-1992" fmla="*/ 1486600 h 1959848"/>
              <a:gd name="connsiteX8-1993" fmla="*/ 1205554 w 2103393"/>
              <a:gd name="connsiteY8-1994" fmla="*/ 1200502 h 1959848"/>
              <a:gd name="connsiteX9-1995" fmla="*/ 1244823 w 2103393"/>
              <a:gd name="connsiteY9-1996" fmla="*/ 757325 h 1959848"/>
              <a:gd name="connsiteX10-1997" fmla="*/ 1076528 w 2103393"/>
              <a:gd name="connsiteY10-1998" fmla="*/ 611470 h 1959848"/>
              <a:gd name="connsiteX11-1999" fmla="*/ 885795 w 2103393"/>
              <a:gd name="connsiteY11-2000" fmla="*/ 751715 h 1959848"/>
              <a:gd name="connsiteX12-2001" fmla="*/ 919453 w 2103393"/>
              <a:gd name="connsiteY12-2002" fmla="*/ 1189281 h 1959848"/>
              <a:gd name="connsiteX13-2003" fmla="*/ 891405 w 2103393"/>
              <a:gd name="connsiteY13-2004" fmla="*/ 1509040 h 1959848"/>
              <a:gd name="connsiteX14-2005" fmla="*/ 89201 w 2103393"/>
              <a:gd name="connsiteY14-2006" fmla="*/ 1952216 h 1959848"/>
              <a:gd name="connsiteX15-2007" fmla="*/ 577255 w 2103393"/>
              <a:gd name="connsiteY15-2008" fmla="*/ 375858 h 1959848"/>
              <a:gd name="connsiteX16-2009" fmla="*/ 807257 w 2103393"/>
              <a:gd name="connsiteY16-2010" fmla="*/ 611470 h 1959848"/>
              <a:gd name="connsiteX17-2011" fmla="*/ 969942 w 2103393"/>
              <a:gd name="connsiteY17-2012" fmla="*/ 499274 h 1959848"/>
              <a:gd name="connsiteX18-2013" fmla="*/ 947503 w 2103393"/>
              <a:gd name="connsiteY18-2014" fmla="*/ 0 h 1959848"/>
              <a:gd name="connsiteX0-2015" fmla="*/ 947503 w 2103393"/>
              <a:gd name="connsiteY0-2016" fmla="*/ 0 h 1959848"/>
              <a:gd name="connsiteX1-2017" fmla="*/ 947503 w 2103393"/>
              <a:gd name="connsiteY1-2018" fmla="*/ 0 h 1959848"/>
              <a:gd name="connsiteX2-2019" fmla="*/ 1183115 w 2103393"/>
              <a:gd name="connsiteY2-2020" fmla="*/ 5610 h 1959848"/>
              <a:gd name="connsiteX3-2021" fmla="*/ 1177505 w 2103393"/>
              <a:gd name="connsiteY3-2022" fmla="*/ 493664 h 1959848"/>
              <a:gd name="connsiteX4-2023" fmla="*/ 1312141 w 2103393"/>
              <a:gd name="connsiteY4-2024" fmla="*/ 572201 h 1959848"/>
              <a:gd name="connsiteX5-2025" fmla="*/ 1508484 w 2103393"/>
              <a:gd name="connsiteY5-2026" fmla="*/ 375858 h 1959848"/>
              <a:gd name="connsiteX6-2027" fmla="*/ 2058246 w 2103393"/>
              <a:gd name="connsiteY6-2028" fmla="*/ 1924167 h 1959848"/>
              <a:gd name="connsiteX7-2029" fmla="*/ 1211163 w 2103393"/>
              <a:gd name="connsiteY7-2030" fmla="*/ 1486600 h 1959848"/>
              <a:gd name="connsiteX8-2031" fmla="*/ 1205554 w 2103393"/>
              <a:gd name="connsiteY8-2032" fmla="*/ 1200502 h 1959848"/>
              <a:gd name="connsiteX9-2033" fmla="*/ 1244823 w 2103393"/>
              <a:gd name="connsiteY9-2034" fmla="*/ 757325 h 1959848"/>
              <a:gd name="connsiteX10-2035" fmla="*/ 1076528 w 2103393"/>
              <a:gd name="connsiteY10-2036" fmla="*/ 611470 h 1959848"/>
              <a:gd name="connsiteX11-2037" fmla="*/ 885795 w 2103393"/>
              <a:gd name="connsiteY11-2038" fmla="*/ 751715 h 1959848"/>
              <a:gd name="connsiteX12-2039" fmla="*/ 919453 w 2103393"/>
              <a:gd name="connsiteY12-2040" fmla="*/ 1189281 h 1959848"/>
              <a:gd name="connsiteX13-2041" fmla="*/ 891405 w 2103393"/>
              <a:gd name="connsiteY13-2042" fmla="*/ 1509040 h 1959848"/>
              <a:gd name="connsiteX14-2043" fmla="*/ 89201 w 2103393"/>
              <a:gd name="connsiteY14-2044" fmla="*/ 1952216 h 1959848"/>
              <a:gd name="connsiteX15-2045" fmla="*/ 577255 w 2103393"/>
              <a:gd name="connsiteY15-2046" fmla="*/ 375858 h 1959848"/>
              <a:gd name="connsiteX16-2047" fmla="*/ 807257 w 2103393"/>
              <a:gd name="connsiteY16-2048" fmla="*/ 611470 h 1959848"/>
              <a:gd name="connsiteX17-2049" fmla="*/ 969942 w 2103393"/>
              <a:gd name="connsiteY17-2050" fmla="*/ 499274 h 1959848"/>
              <a:gd name="connsiteX18-2051" fmla="*/ 947503 w 2103393"/>
              <a:gd name="connsiteY18-2052" fmla="*/ 0 h 1959848"/>
              <a:gd name="connsiteX0-2053" fmla="*/ 947503 w 2103393"/>
              <a:gd name="connsiteY0-2054" fmla="*/ 0 h 1959848"/>
              <a:gd name="connsiteX1-2055" fmla="*/ 947503 w 2103393"/>
              <a:gd name="connsiteY1-2056" fmla="*/ 0 h 1959848"/>
              <a:gd name="connsiteX2-2057" fmla="*/ 1183115 w 2103393"/>
              <a:gd name="connsiteY2-2058" fmla="*/ 5610 h 1959848"/>
              <a:gd name="connsiteX3-2059" fmla="*/ 1177505 w 2103393"/>
              <a:gd name="connsiteY3-2060" fmla="*/ 493664 h 1959848"/>
              <a:gd name="connsiteX4-2061" fmla="*/ 1312141 w 2103393"/>
              <a:gd name="connsiteY4-2062" fmla="*/ 572201 h 1959848"/>
              <a:gd name="connsiteX5-2063" fmla="*/ 1508484 w 2103393"/>
              <a:gd name="connsiteY5-2064" fmla="*/ 375858 h 1959848"/>
              <a:gd name="connsiteX6-2065" fmla="*/ 2058246 w 2103393"/>
              <a:gd name="connsiteY6-2066" fmla="*/ 1924167 h 1959848"/>
              <a:gd name="connsiteX7-2067" fmla="*/ 1211163 w 2103393"/>
              <a:gd name="connsiteY7-2068" fmla="*/ 1486600 h 1959848"/>
              <a:gd name="connsiteX8-2069" fmla="*/ 1205554 w 2103393"/>
              <a:gd name="connsiteY8-2070" fmla="*/ 1200502 h 1959848"/>
              <a:gd name="connsiteX9-2071" fmla="*/ 1244823 w 2103393"/>
              <a:gd name="connsiteY9-2072" fmla="*/ 757325 h 1959848"/>
              <a:gd name="connsiteX10-2073" fmla="*/ 1076528 w 2103393"/>
              <a:gd name="connsiteY10-2074" fmla="*/ 611470 h 1959848"/>
              <a:gd name="connsiteX11-2075" fmla="*/ 885795 w 2103393"/>
              <a:gd name="connsiteY11-2076" fmla="*/ 751715 h 1959848"/>
              <a:gd name="connsiteX12-2077" fmla="*/ 919453 w 2103393"/>
              <a:gd name="connsiteY12-2078" fmla="*/ 1189281 h 1959848"/>
              <a:gd name="connsiteX13-2079" fmla="*/ 891405 w 2103393"/>
              <a:gd name="connsiteY13-2080" fmla="*/ 1509040 h 1959848"/>
              <a:gd name="connsiteX14-2081" fmla="*/ 89201 w 2103393"/>
              <a:gd name="connsiteY14-2082" fmla="*/ 1952216 h 1959848"/>
              <a:gd name="connsiteX15-2083" fmla="*/ 577255 w 2103393"/>
              <a:gd name="connsiteY15-2084" fmla="*/ 375858 h 1959848"/>
              <a:gd name="connsiteX16-2085" fmla="*/ 807257 w 2103393"/>
              <a:gd name="connsiteY16-2086" fmla="*/ 611470 h 1959848"/>
              <a:gd name="connsiteX17-2087" fmla="*/ 969942 w 2103393"/>
              <a:gd name="connsiteY17-2088" fmla="*/ 499274 h 1959848"/>
              <a:gd name="connsiteX18-2089" fmla="*/ 947503 w 2103393"/>
              <a:gd name="connsiteY18-2090" fmla="*/ 0 h 1959848"/>
              <a:gd name="connsiteX0-2091" fmla="*/ 947503 w 2103393"/>
              <a:gd name="connsiteY0-2092" fmla="*/ 0 h 1959848"/>
              <a:gd name="connsiteX1-2093" fmla="*/ 947503 w 2103393"/>
              <a:gd name="connsiteY1-2094" fmla="*/ 0 h 1959848"/>
              <a:gd name="connsiteX2-2095" fmla="*/ 1183115 w 2103393"/>
              <a:gd name="connsiteY2-2096" fmla="*/ 5610 h 1959848"/>
              <a:gd name="connsiteX3-2097" fmla="*/ 1177505 w 2103393"/>
              <a:gd name="connsiteY3-2098" fmla="*/ 493664 h 1959848"/>
              <a:gd name="connsiteX4-2099" fmla="*/ 1312141 w 2103393"/>
              <a:gd name="connsiteY4-2100" fmla="*/ 572201 h 1959848"/>
              <a:gd name="connsiteX5-2101" fmla="*/ 1508484 w 2103393"/>
              <a:gd name="connsiteY5-2102" fmla="*/ 375858 h 1959848"/>
              <a:gd name="connsiteX6-2103" fmla="*/ 2058246 w 2103393"/>
              <a:gd name="connsiteY6-2104" fmla="*/ 1924167 h 1959848"/>
              <a:gd name="connsiteX7-2105" fmla="*/ 1211163 w 2103393"/>
              <a:gd name="connsiteY7-2106" fmla="*/ 1486600 h 1959848"/>
              <a:gd name="connsiteX8-2107" fmla="*/ 1205554 w 2103393"/>
              <a:gd name="connsiteY8-2108" fmla="*/ 1200502 h 1959848"/>
              <a:gd name="connsiteX9-2109" fmla="*/ 1244823 w 2103393"/>
              <a:gd name="connsiteY9-2110" fmla="*/ 757325 h 1959848"/>
              <a:gd name="connsiteX10-2111" fmla="*/ 1076528 w 2103393"/>
              <a:gd name="connsiteY10-2112" fmla="*/ 611470 h 1959848"/>
              <a:gd name="connsiteX11-2113" fmla="*/ 885795 w 2103393"/>
              <a:gd name="connsiteY11-2114" fmla="*/ 751715 h 1959848"/>
              <a:gd name="connsiteX12-2115" fmla="*/ 919453 w 2103393"/>
              <a:gd name="connsiteY12-2116" fmla="*/ 1189281 h 1959848"/>
              <a:gd name="connsiteX13-2117" fmla="*/ 891405 w 2103393"/>
              <a:gd name="connsiteY13-2118" fmla="*/ 1509040 h 1959848"/>
              <a:gd name="connsiteX14-2119" fmla="*/ 89201 w 2103393"/>
              <a:gd name="connsiteY14-2120" fmla="*/ 1952216 h 1959848"/>
              <a:gd name="connsiteX15-2121" fmla="*/ 577255 w 2103393"/>
              <a:gd name="connsiteY15-2122" fmla="*/ 375858 h 1959848"/>
              <a:gd name="connsiteX16-2123" fmla="*/ 807257 w 2103393"/>
              <a:gd name="connsiteY16-2124" fmla="*/ 611470 h 1959848"/>
              <a:gd name="connsiteX17-2125" fmla="*/ 969942 w 2103393"/>
              <a:gd name="connsiteY17-2126" fmla="*/ 499274 h 1959848"/>
              <a:gd name="connsiteX18-2127" fmla="*/ 947503 w 2103393"/>
              <a:gd name="connsiteY18-2128" fmla="*/ 0 h 1959848"/>
              <a:gd name="connsiteX0-2129" fmla="*/ 947503 w 2103393"/>
              <a:gd name="connsiteY0-2130" fmla="*/ 0 h 1959848"/>
              <a:gd name="connsiteX1-2131" fmla="*/ 947503 w 2103393"/>
              <a:gd name="connsiteY1-2132" fmla="*/ 0 h 1959848"/>
              <a:gd name="connsiteX2-2133" fmla="*/ 1183115 w 2103393"/>
              <a:gd name="connsiteY2-2134" fmla="*/ 5610 h 1959848"/>
              <a:gd name="connsiteX3-2135" fmla="*/ 1177505 w 2103393"/>
              <a:gd name="connsiteY3-2136" fmla="*/ 493664 h 1959848"/>
              <a:gd name="connsiteX4-2137" fmla="*/ 1312141 w 2103393"/>
              <a:gd name="connsiteY4-2138" fmla="*/ 572201 h 1959848"/>
              <a:gd name="connsiteX5-2139" fmla="*/ 1508484 w 2103393"/>
              <a:gd name="connsiteY5-2140" fmla="*/ 375858 h 1959848"/>
              <a:gd name="connsiteX6-2141" fmla="*/ 2058246 w 2103393"/>
              <a:gd name="connsiteY6-2142" fmla="*/ 1924167 h 1959848"/>
              <a:gd name="connsiteX7-2143" fmla="*/ 1211163 w 2103393"/>
              <a:gd name="connsiteY7-2144" fmla="*/ 1486600 h 1959848"/>
              <a:gd name="connsiteX8-2145" fmla="*/ 1205554 w 2103393"/>
              <a:gd name="connsiteY8-2146" fmla="*/ 1200502 h 1959848"/>
              <a:gd name="connsiteX9-2147" fmla="*/ 1244823 w 2103393"/>
              <a:gd name="connsiteY9-2148" fmla="*/ 757325 h 1959848"/>
              <a:gd name="connsiteX10-2149" fmla="*/ 1076528 w 2103393"/>
              <a:gd name="connsiteY10-2150" fmla="*/ 611470 h 1959848"/>
              <a:gd name="connsiteX11-2151" fmla="*/ 885795 w 2103393"/>
              <a:gd name="connsiteY11-2152" fmla="*/ 751715 h 1959848"/>
              <a:gd name="connsiteX12-2153" fmla="*/ 919453 w 2103393"/>
              <a:gd name="connsiteY12-2154" fmla="*/ 1189281 h 1959848"/>
              <a:gd name="connsiteX13-2155" fmla="*/ 891405 w 2103393"/>
              <a:gd name="connsiteY13-2156" fmla="*/ 1509040 h 1959848"/>
              <a:gd name="connsiteX14-2157" fmla="*/ 89201 w 2103393"/>
              <a:gd name="connsiteY14-2158" fmla="*/ 1952216 h 1959848"/>
              <a:gd name="connsiteX15-2159" fmla="*/ 577255 w 2103393"/>
              <a:gd name="connsiteY15-2160" fmla="*/ 375858 h 1959848"/>
              <a:gd name="connsiteX16-2161" fmla="*/ 807257 w 2103393"/>
              <a:gd name="connsiteY16-2162" fmla="*/ 611470 h 1959848"/>
              <a:gd name="connsiteX17-2163" fmla="*/ 969942 w 2103393"/>
              <a:gd name="connsiteY17-2164" fmla="*/ 499274 h 1959848"/>
              <a:gd name="connsiteX18-2165" fmla="*/ 947503 w 2103393"/>
              <a:gd name="connsiteY18-2166" fmla="*/ 0 h 1959848"/>
              <a:gd name="connsiteX0-2167" fmla="*/ 947503 w 2103393"/>
              <a:gd name="connsiteY0-2168" fmla="*/ 0 h 1961617"/>
              <a:gd name="connsiteX1-2169" fmla="*/ 947503 w 2103393"/>
              <a:gd name="connsiteY1-2170" fmla="*/ 0 h 1961617"/>
              <a:gd name="connsiteX2-2171" fmla="*/ 1183115 w 2103393"/>
              <a:gd name="connsiteY2-2172" fmla="*/ 5610 h 1961617"/>
              <a:gd name="connsiteX3-2173" fmla="*/ 1177505 w 2103393"/>
              <a:gd name="connsiteY3-2174" fmla="*/ 493664 h 1961617"/>
              <a:gd name="connsiteX4-2175" fmla="*/ 1312141 w 2103393"/>
              <a:gd name="connsiteY4-2176" fmla="*/ 572201 h 1961617"/>
              <a:gd name="connsiteX5-2177" fmla="*/ 1508484 w 2103393"/>
              <a:gd name="connsiteY5-2178" fmla="*/ 375858 h 1961617"/>
              <a:gd name="connsiteX6-2179" fmla="*/ 2058246 w 2103393"/>
              <a:gd name="connsiteY6-2180" fmla="*/ 1924167 h 1961617"/>
              <a:gd name="connsiteX7-2181" fmla="*/ 1244822 w 2103393"/>
              <a:gd name="connsiteY7-2182" fmla="*/ 1514649 h 1961617"/>
              <a:gd name="connsiteX8-2183" fmla="*/ 1205554 w 2103393"/>
              <a:gd name="connsiteY8-2184" fmla="*/ 1200502 h 1961617"/>
              <a:gd name="connsiteX9-2185" fmla="*/ 1244823 w 2103393"/>
              <a:gd name="connsiteY9-2186" fmla="*/ 757325 h 1961617"/>
              <a:gd name="connsiteX10-2187" fmla="*/ 1076528 w 2103393"/>
              <a:gd name="connsiteY10-2188" fmla="*/ 611470 h 1961617"/>
              <a:gd name="connsiteX11-2189" fmla="*/ 885795 w 2103393"/>
              <a:gd name="connsiteY11-2190" fmla="*/ 751715 h 1961617"/>
              <a:gd name="connsiteX12-2191" fmla="*/ 919453 w 2103393"/>
              <a:gd name="connsiteY12-2192" fmla="*/ 1189281 h 1961617"/>
              <a:gd name="connsiteX13-2193" fmla="*/ 891405 w 2103393"/>
              <a:gd name="connsiteY13-2194" fmla="*/ 1509040 h 1961617"/>
              <a:gd name="connsiteX14-2195" fmla="*/ 89201 w 2103393"/>
              <a:gd name="connsiteY14-2196" fmla="*/ 1952216 h 1961617"/>
              <a:gd name="connsiteX15-2197" fmla="*/ 577255 w 2103393"/>
              <a:gd name="connsiteY15-2198" fmla="*/ 375858 h 1961617"/>
              <a:gd name="connsiteX16-2199" fmla="*/ 807257 w 2103393"/>
              <a:gd name="connsiteY16-2200" fmla="*/ 611470 h 1961617"/>
              <a:gd name="connsiteX17-2201" fmla="*/ 969942 w 2103393"/>
              <a:gd name="connsiteY17-2202" fmla="*/ 499274 h 1961617"/>
              <a:gd name="connsiteX18-2203" fmla="*/ 947503 w 2103393"/>
              <a:gd name="connsiteY18-2204" fmla="*/ 0 h 1961617"/>
              <a:gd name="connsiteX0-2205" fmla="*/ 947503 w 2103393"/>
              <a:gd name="connsiteY0-2206" fmla="*/ 0 h 1961617"/>
              <a:gd name="connsiteX1-2207" fmla="*/ 947503 w 2103393"/>
              <a:gd name="connsiteY1-2208" fmla="*/ 0 h 1961617"/>
              <a:gd name="connsiteX2-2209" fmla="*/ 1183115 w 2103393"/>
              <a:gd name="connsiteY2-2210" fmla="*/ 5610 h 1961617"/>
              <a:gd name="connsiteX3-2211" fmla="*/ 1177505 w 2103393"/>
              <a:gd name="connsiteY3-2212" fmla="*/ 493664 h 1961617"/>
              <a:gd name="connsiteX4-2213" fmla="*/ 1312141 w 2103393"/>
              <a:gd name="connsiteY4-2214" fmla="*/ 572201 h 1961617"/>
              <a:gd name="connsiteX5-2215" fmla="*/ 1508484 w 2103393"/>
              <a:gd name="connsiteY5-2216" fmla="*/ 375858 h 1961617"/>
              <a:gd name="connsiteX6-2217" fmla="*/ 2058246 w 2103393"/>
              <a:gd name="connsiteY6-2218" fmla="*/ 1924167 h 1961617"/>
              <a:gd name="connsiteX7-2219" fmla="*/ 1244822 w 2103393"/>
              <a:gd name="connsiteY7-2220" fmla="*/ 1514649 h 1961617"/>
              <a:gd name="connsiteX8-2221" fmla="*/ 1205554 w 2103393"/>
              <a:gd name="connsiteY8-2222" fmla="*/ 1200502 h 1961617"/>
              <a:gd name="connsiteX9-2223" fmla="*/ 1244823 w 2103393"/>
              <a:gd name="connsiteY9-2224" fmla="*/ 757325 h 1961617"/>
              <a:gd name="connsiteX10-2225" fmla="*/ 1076528 w 2103393"/>
              <a:gd name="connsiteY10-2226" fmla="*/ 611470 h 1961617"/>
              <a:gd name="connsiteX11-2227" fmla="*/ 885795 w 2103393"/>
              <a:gd name="connsiteY11-2228" fmla="*/ 751715 h 1961617"/>
              <a:gd name="connsiteX12-2229" fmla="*/ 919453 w 2103393"/>
              <a:gd name="connsiteY12-2230" fmla="*/ 1189281 h 1961617"/>
              <a:gd name="connsiteX13-2231" fmla="*/ 891405 w 2103393"/>
              <a:gd name="connsiteY13-2232" fmla="*/ 1509040 h 1961617"/>
              <a:gd name="connsiteX14-2233" fmla="*/ 89201 w 2103393"/>
              <a:gd name="connsiteY14-2234" fmla="*/ 1952216 h 1961617"/>
              <a:gd name="connsiteX15-2235" fmla="*/ 577255 w 2103393"/>
              <a:gd name="connsiteY15-2236" fmla="*/ 375858 h 1961617"/>
              <a:gd name="connsiteX16-2237" fmla="*/ 807257 w 2103393"/>
              <a:gd name="connsiteY16-2238" fmla="*/ 611470 h 1961617"/>
              <a:gd name="connsiteX17-2239" fmla="*/ 969942 w 2103393"/>
              <a:gd name="connsiteY17-2240" fmla="*/ 499274 h 1961617"/>
              <a:gd name="connsiteX18-2241" fmla="*/ 947503 w 2103393"/>
              <a:gd name="connsiteY18-2242" fmla="*/ 0 h 1961617"/>
              <a:gd name="connsiteX0-2243" fmla="*/ 947503 w 2103393"/>
              <a:gd name="connsiteY0-2244" fmla="*/ 0 h 1963064"/>
              <a:gd name="connsiteX1-2245" fmla="*/ 947503 w 2103393"/>
              <a:gd name="connsiteY1-2246" fmla="*/ 0 h 1963064"/>
              <a:gd name="connsiteX2-2247" fmla="*/ 1183115 w 2103393"/>
              <a:gd name="connsiteY2-2248" fmla="*/ 5610 h 1963064"/>
              <a:gd name="connsiteX3-2249" fmla="*/ 1177505 w 2103393"/>
              <a:gd name="connsiteY3-2250" fmla="*/ 493664 h 1963064"/>
              <a:gd name="connsiteX4-2251" fmla="*/ 1312141 w 2103393"/>
              <a:gd name="connsiteY4-2252" fmla="*/ 572201 h 1963064"/>
              <a:gd name="connsiteX5-2253" fmla="*/ 1508484 w 2103393"/>
              <a:gd name="connsiteY5-2254" fmla="*/ 375858 h 1963064"/>
              <a:gd name="connsiteX6-2255" fmla="*/ 2058246 w 2103393"/>
              <a:gd name="connsiteY6-2256" fmla="*/ 1924167 h 1963064"/>
              <a:gd name="connsiteX7-2257" fmla="*/ 1244822 w 2103393"/>
              <a:gd name="connsiteY7-2258" fmla="*/ 1514649 h 1963064"/>
              <a:gd name="connsiteX8-2259" fmla="*/ 1205554 w 2103393"/>
              <a:gd name="connsiteY8-2260" fmla="*/ 1200502 h 1963064"/>
              <a:gd name="connsiteX9-2261" fmla="*/ 1244823 w 2103393"/>
              <a:gd name="connsiteY9-2262" fmla="*/ 757325 h 1963064"/>
              <a:gd name="connsiteX10-2263" fmla="*/ 1076528 w 2103393"/>
              <a:gd name="connsiteY10-2264" fmla="*/ 611470 h 1963064"/>
              <a:gd name="connsiteX11-2265" fmla="*/ 885795 w 2103393"/>
              <a:gd name="connsiteY11-2266" fmla="*/ 751715 h 1963064"/>
              <a:gd name="connsiteX12-2267" fmla="*/ 919453 w 2103393"/>
              <a:gd name="connsiteY12-2268" fmla="*/ 1189281 h 1963064"/>
              <a:gd name="connsiteX13-2269" fmla="*/ 891405 w 2103393"/>
              <a:gd name="connsiteY13-2270" fmla="*/ 1509040 h 1963064"/>
              <a:gd name="connsiteX14-2271" fmla="*/ 89201 w 2103393"/>
              <a:gd name="connsiteY14-2272" fmla="*/ 1952216 h 1963064"/>
              <a:gd name="connsiteX15-2273" fmla="*/ 577255 w 2103393"/>
              <a:gd name="connsiteY15-2274" fmla="*/ 375858 h 1963064"/>
              <a:gd name="connsiteX16-2275" fmla="*/ 807257 w 2103393"/>
              <a:gd name="connsiteY16-2276" fmla="*/ 611470 h 1963064"/>
              <a:gd name="connsiteX17-2277" fmla="*/ 969942 w 2103393"/>
              <a:gd name="connsiteY17-2278" fmla="*/ 499274 h 1963064"/>
              <a:gd name="connsiteX18-2279" fmla="*/ 947503 w 2103393"/>
              <a:gd name="connsiteY18-2280" fmla="*/ 0 h 1963064"/>
              <a:gd name="connsiteX0-2281" fmla="*/ 947503 w 2103393"/>
              <a:gd name="connsiteY0-2282" fmla="*/ 0 h 1964995"/>
              <a:gd name="connsiteX1-2283" fmla="*/ 947503 w 2103393"/>
              <a:gd name="connsiteY1-2284" fmla="*/ 0 h 1964995"/>
              <a:gd name="connsiteX2-2285" fmla="*/ 1183115 w 2103393"/>
              <a:gd name="connsiteY2-2286" fmla="*/ 5610 h 1964995"/>
              <a:gd name="connsiteX3-2287" fmla="*/ 1177505 w 2103393"/>
              <a:gd name="connsiteY3-2288" fmla="*/ 493664 h 1964995"/>
              <a:gd name="connsiteX4-2289" fmla="*/ 1312141 w 2103393"/>
              <a:gd name="connsiteY4-2290" fmla="*/ 572201 h 1964995"/>
              <a:gd name="connsiteX5-2291" fmla="*/ 1508484 w 2103393"/>
              <a:gd name="connsiteY5-2292" fmla="*/ 375858 h 1964995"/>
              <a:gd name="connsiteX6-2293" fmla="*/ 2058246 w 2103393"/>
              <a:gd name="connsiteY6-2294" fmla="*/ 1924167 h 1964995"/>
              <a:gd name="connsiteX7-2295" fmla="*/ 1244822 w 2103393"/>
              <a:gd name="connsiteY7-2296" fmla="*/ 1514649 h 1964995"/>
              <a:gd name="connsiteX8-2297" fmla="*/ 1205554 w 2103393"/>
              <a:gd name="connsiteY8-2298" fmla="*/ 1200502 h 1964995"/>
              <a:gd name="connsiteX9-2299" fmla="*/ 1244823 w 2103393"/>
              <a:gd name="connsiteY9-2300" fmla="*/ 757325 h 1964995"/>
              <a:gd name="connsiteX10-2301" fmla="*/ 1076528 w 2103393"/>
              <a:gd name="connsiteY10-2302" fmla="*/ 611470 h 1964995"/>
              <a:gd name="connsiteX11-2303" fmla="*/ 885795 w 2103393"/>
              <a:gd name="connsiteY11-2304" fmla="*/ 751715 h 1964995"/>
              <a:gd name="connsiteX12-2305" fmla="*/ 919453 w 2103393"/>
              <a:gd name="connsiteY12-2306" fmla="*/ 1189281 h 1964995"/>
              <a:gd name="connsiteX13-2307" fmla="*/ 891405 w 2103393"/>
              <a:gd name="connsiteY13-2308" fmla="*/ 1509040 h 1964995"/>
              <a:gd name="connsiteX14-2309" fmla="*/ 89201 w 2103393"/>
              <a:gd name="connsiteY14-2310" fmla="*/ 1952216 h 1964995"/>
              <a:gd name="connsiteX15-2311" fmla="*/ 577255 w 2103393"/>
              <a:gd name="connsiteY15-2312" fmla="*/ 375858 h 1964995"/>
              <a:gd name="connsiteX16-2313" fmla="*/ 807257 w 2103393"/>
              <a:gd name="connsiteY16-2314" fmla="*/ 611470 h 1964995"/>
              <a:gd name="connsiteX17-2315" fmla="*/ 969942 w 2103393"/>
              <a:gd name="connsiteY17-2316" fmla="*/ 499274 h 1964995"/>
              <a:gd name="connsiteX18-2317" fmla="*/ 947503 w 2103393"/>
              <a:gd name="connsiteY18-2318" fmla="*/ 0 h 1964995"/>
              <a:gd name="connsiteX0-2319" fmla="*/ 947503 w 2103393"/>
              <a:gd name="connsiteY0-2320" fmla="*/ 13781 h 1978776"/>
              <a:gd name="connsiteX1-2321" fmla="*/ 947503 w 2103393"/>
              <a:gd name="connsiteY1-2322" fmla="*/ 13781 h 1978776"/>
              <a:gd name="connsiteX2-2323" fmla="*/ 1183115 w 2103393"/>
              <a:gd name="connsiteY2-2324" fmla="*/ 19391 h 1978776"/>
              <a:gd name="connsiteX3-2325" fmla="*/ 1177505 w 2103393"/>
              <a:gd name="connsiteY3-2326" fmla="*/ 507445 h 1978776"/>
              <a:gd name="connsiteX4-2327" fmla="*/ 1312141 w 2103393"/>
              <a:gd name="connsiteY4-2328" fmla="*/ 585982 h 1978776"/>
              <a:gd name="connsiteX5-2329" fmla="*/ 1508484 w 2103393"/>
              <a:gd name="connsiteY5-2330" fmla="*/ 389639 h 1978776"/>
              <a:gd name="connsiteX6-2331" fmla="*/ 2058246 w 2103393"/>
              <a:gd name="connsiteY6-2332" fmla="*/ 1937948 h 1978776"/>
              <a:gd name="connsiteX7-2333" fmla="*/ 1244822 w 2103393"/>
              <a:gd name="connsiteY7-2334" fmla="*/ 1528430 h 1978776"/>
              <a:gd name="connsiteX8-2335" fmla="*/ 1205554 w 2103393"/>
              <a:gd name="connsiteY8-2336" fmla="*/ 1214283 h 1978776"/>
              <a:gd name="connsiteX9-2337" fmla="*/ 1244823 w 2103393"/>
              <a:gd name="connsiteY9-2338" fmla="*/ 771106 h 1978776"/>
              <a:gd name="connsiteX10-2339" fmla="*/ 1076528 w 2103393"/>
              <a:gd name="connsiteY10-2340" fmla="*/ 625251 h 1978776"/>
              <a:gd name="connsiteX11-2341" fmla="*/ 885795 w 2103393"/>
              <a:gd name="connsiteY11-2342" fmla="*/ 765496 h 1978776"/>
              <a:gd name="connsiteX12-2343" fmla="*/ 919453 w 2103393"/>
              <a:gd name="connsiteY12-2344" fmla="*/ 1203062 h 1978776"/>
              <a:gd name="connsiteX13-2345" fmla="*/ 891405 w 2103393"/>
              <a:gd name="connsiteY13-2346" fmla="*/ 1522821 h 1978776"/>
              <a:gd name="connsiteX14-2347" fmla="*/ 89201 w 2103393"/>
              <a:gd name="connsiteY14-2348" fmla="*/ 1965997 h 1978776"/>
              <a:gd name="connsiteX15-2349" fmla="*/ 577255 w 2103393"/>
              <a:gd name="connsiteY15-2350" fmla="*/ 389639 h 1978776"/>
              <a:gd name="connsiteX16-2351" fmla="*/ 807257 w 2103393"/>
              <a:gd name="connsiteY16-2352" fmla="*/ 625251 h 1978776"/>
              <a:gd name="connsiteX17-2353" fmla="*/ 969942 w 2103393"/>
              <a:gd name="connsiteY17-2354" fmla="*/ 513055 h 1978776"/>
              <a:gd name="connsiteX18-2355" fmla="*/ 947503 w 2103393"/>
              <a:gd name="connsiteY18-2356" fmla="*/ 13781 h 1978776"/>
              <a:gd name="connsiteX0-2357" fmla="*/ 964333 w 2103393"/>
              <a:gd name="connsiteY0-2358" fmla="*/ 55026 h 1980752"/>
              <a:gd name="connsiteX1-2359" fmla="*/ 947503 w 2103393"/>
              <a:gd name="connsiteY1-2360" fmla="*/ 15757 h 1980752"/>
              <a:gd name="connsiteX2-2361" fmla="*/ 1183115 w 2103393"/>
              <a:gd name="connsiteY2-2362" fmla="*/ 21367 h 1980752"/>
              <a:gd name="connsiteX3-2363" fmla="*/ 1177505 w 2103393"/>
              <a:gd name="connsiteY3-2364" fmla="*/ 509421 h 1980752"/>
              <a:gd name="connsiteX4-2365" fmla="*/ 1312141 w 2103393"/>
              <a:gd name="connsiteY4-2366" fmla="*/ 587958 h 1980752"/>
              <a:gd name="connsiteX5-2367" fmla="*/ 1508484 w 2103393"/>
              <a:gd name="connsiteY5-2368" fmla="*/ 391615 h 1980752"/>
              <a:gd name="connsiteX6-2369" fmla="*/ 2058246 w 2103393"/>
              <a:gd name="connsiteY6-2370" fmla="*/ 1939924 h 1980752"/>
              <a:gd name="connsiteX7-2371" fmla="*/ 1244822 w 2103393"/>
              <a:gd name="connsiteY7-2372" fmla="*/ 1530406 h 1980752"/>
              <a:gd name="connsiteX8-2373" fmla="*/ 1205554 w 2103393"/>
              <a:gd name="connsiteY8-2374" fmla="*/ 1216259 h 1980752"/>
              <a:gd name="connsiteX9-2375" fmla="*/ 1244823 w 2103393"/>
              <a:gd name="connsiteY9-2376" fmla="*/ 773082 h 1980752"/>
              <a:gd name="connsiteX10-2377" fmla="*/ 1076528 w 2103393"/>
              <a:gd name="connsiteY10-2378" fmla="*/ 627227 h 1980752"/>
              <a:gd name="connsiteX11-2379" fmla="*/ 885795 w 2103393"/>
              <a:gd name="connsiteY11-2380" fmla="*/ 767472 h 1980752"/>
              <a:gd name="connsiteX12-2381" fmla="*/ 919453 w 2103393"/>
              <a:gd name="connsiteY12-2382" fmla="*/ 1205038 h 1980752"/>
              <a:gd name="connsiteX13-2383" fmla="*/ 891405 w 2103393"/>
              <a:gd name="connsiteY13-2384" fmla="*/ 1524797 h 1980752"/>
              <a:gd name="connsiteX14-2385" fmla="*/ 89201 w 2103393"/>
              <a:gd name="connsiteY14-2386" fmla="*/ 1967973 h 1980752"/>
              <a:gd name="connsiteX15-2387" fmla="*/ 577255 w 2103393"/>
              <a:gd name="connsiteY15-2388" fmla="*/ 391615 h 1980752"/>
              <a:gd name="connsiteX16-2389" fmla="*/ 807257 w 2103393"/>
              <a:gd name="connsiteY16-2390" fmla="*/ 627227 h 1980752"/>
              <a:gd name="connsiteX17-2391" fmla="*/ 969942 w 2103393"/>
              <a:gd name="connsiteY17-2392" fmla="*/ 515031 h 1980752"/>
              <a:gd name="connsiteX18-2393" fmla="*/ 964333 w 2103393"/>
              <a:gd name="connsiteY18-2394" fmla="*/ 55026 h 1980752"/>
              <a:gd name="connsiteX0-2395" fmla="*/ 913845 w 2103393"/>
              <a:gd name="connsiteY0-2396" fmla="*/ 72662 h 1981559"/>
              <a:gd name="connsiteX1-2397" fmla="*/ 947503 w 2103393"/>
              <a:gd name="connsiteY1-2398" fmla="*/ 16564 h 1981559"/>
              <a:gd name="connsiteX2-2399" fmla="*/ 1183115 w 2103393"/>
              <a:gd name="connsiteY2-2400" fmla="*/ 22174 h 1981559"/>
              <a:gd name="connsiteX3-2401" fmla="*/ 1177505 w 2103393"/>
              <a:gd name="connsiteY3-2402" fmla="*/ 510228 h 1981559"/>
              <a:gd name="connsiteX4-2403" fmla="*/ 1312141 w 2103393"/>
              <a:gd name="connsiteY4-2404" fmla="*/ 588765 h 1981559"/>
              <a:gd name="connsiteX5-2405" fmla="*/ 1508484 w 2103393"/>
              <a:gd name="connsiteY5-2406" fmla="*/ 392422 h 1981559"/>
              <a:gd name="connsiteX6-2407" fmla="*/ 2058246 w 2103393"/>
              <a:gd name="connsiteY6-2408" fmla="*/ 1940731 h 1981559"/>
              <a:gd name="connsiteX7-2409" fmla="*/ 1244822 w 2103393"/>
              <a:gd name="connsiteY7-2410" fmla="*/ 1531213 h 1981559"/>
              <a:gd name="connsiteX8-2411" fmla="*/ 1205554 w 2103393"/>
              <a:gd name="connsiteY8-2412" fmla="*/ 1217066 h 1981559"/>
              <a:gd name="connsiteX9-2413" fmla="*/ 1244823 w 2103393"/>
              <a:gd name="connsiteY9-2414" fmla="*/ 773889 h 1981559"/>
              <a:gd name="connsiteX10-2415" fmla="*/ 1076528 w 2103393"/>
              <a:gd name="connsiteY10-2416" fmla="*/ 628034 h 1981559"/>
              <a:gd name="connsiteX11-2417" fmla="*/ 885795 w 2103393"/>
              <a:gd name="connsiteY11-2418" fmla="*/ 768279 h 1981559"/>
              <a:gd name="connsiteX12-2419" fmla="*/ 919453 w 2103393"/>
              <a:gd name="connsiteY12-2420" fmla="*/ 1205845 h 1981559"/>
              <a:gd name="connsiteX13-2421" fmla="*/ 891405 w 2103393"/>
              <a:gd name="connsiteY13-2422" fmla="*/ 1525604 h 1981559"/>
              <a:gd name="connsiteX14-2423" fmla="*/ 89201 w 2103393"/>
              <a:gd name="connsiteY14-2424" fmla="*/ 1968780 h 1981559"/>
              <a:gd name="connsiteX15-2425" fmla="*/ 577255 w 2103393"/>
              <a:gd name="connsiteY15-2426" fmla="*/ 392422 h 1981559"/>
              <a:gd name="connsiteX16-2427" fmla="*/ 807257 w 2103393"/>
              <a:gd name="connsiteY16-2428" fmla="*/ 628034 h 1981559"/>
              <a:gd name="connsiteX17-2429" fmla="*/ 969942 w 2103393"/>
              <a:gd name="connsiteY17-2430" fmla="*/ 515838 h 1981559"/>
              <a:gd name="connsiteX18-2431" fmla="*/ 913845 w 2103393"/>
              <a:gd name="connsiteY18-2432" fmla="*/ 72662 h 1981559"/>
              <a:gd name="connsiteX0-2433" fmla="*/ 913845 w 2103393"/>
              <a:gd name="connsiteY0-2434" fmla="*/ 103017 h 2011914"/>
              <a:gd name="connsiteX1-2435" fmla="*/ 1003601 w 2103393"/>
              <a:gd name="connsiteY1-2436" fmla="*/ 2040 h 2011914"/>
              <a:gd name="connsiteX2-2437" fmla="*/ 1183115 w 2103393"/>
              <a:gd name="connsiteY2-2438" fmla="*/ 52529 h 2011914"/>
              <a:gd name="connsiteX3-2439" fmla="*/ 1177505 w 2103393"/>
              <a:gd name="connsiteY3-2440" fmla="*/ 540583 h 2011914"/>
              <a:gd name="connsiteX4-2441" fmla="*/ 1312141 w 2103393"/>
              <a:gd name="connsiteY4-2442" fmla="*/ 619120 h 2011914"/>
              <a:gd name="connsiteX5-2443" fmla="*/ 1508484 w 2103393"/>
              <a:gd name="connsiteY5-2444" fmla="*/ 422777 h 2011914"/>
              <a:gd name="connsiteX6-2445" fmla="*/ 2058246 w 2103393"/>
              <a:gd name="connsiteY6-2446" fmla="*/ 1971086 h 2011914"/>
              <a:gd name="connsiteX7-2447" fmla="*/ 1244822 w 2103393"/>
              <a:gd name="connsiteY7-2448" fmla="*/ 1561568 h 2011914"/>
              <a:gd name="connsiteX8-2449" fmla="*/ 1205554 w 2103393"/>
              <a:gd name="connsiteY8-2450" fmla="*/ 1247421 h 2011914"/>
              <a:gd name="connsiteX9-2451" fmla="*/ 1244823 w 2103393"/>
              <a:gd name="connsiteY9-2452" fmla="*/ 804244 h 2011914"/>
              <a:gd name="connsiteX10-2453" fmla="*/ 1076528 w 2103393"/>
              <a:gd name="connsiteY10-2454" fmla="*/ 658389 h 2011914"/>
              <a:gd name="connsiteX11-2455" fmla="*/ 885795 w 2103393"/>
              <a:gd name="connsiteY11-2456" fmla="*/ 798634 h 2011914"/>
              <a:gd name="connsiteX12-2457" fmla="*/ 919453 w 2103393"/>
              <a:gd name="connsiteY12-2458" fmla="*/ 1236200 h 2011914"/>
              <a:gd name="connsiteX13-2459" fmla="*/ 891405 w 2103393"/>
              <a:gd name="connsiteY13-2460" fmla="*/ 1555959 h 2011914"/>
              <a:gd name="connsiteX14-2461" fmla="*/ 89201 w 2103393"/>
              <a:gd name="connsiteY14-2462" fmla="*/ 1999135 h 2011914"/>
              <a:gd name="connsiteX15-2463" fmla="*/ 577255 w 2103393"/>
              <a:gd name="connsiteY15-2464" fmla="*/ 422777 h 2011914"/>
              <a:gd name="connsiteX16-2465" fmla="*/ 807257 w 2103393"/>
              <a:gd name="connsiteY16-2466" fmla="*/ 658389 h 2011914"/>
              <a:gd name="connsiteX17-2467" fmla="*/ 969942 w 2103393"/>
              <a:gd name="connsiteY17-2468" fmla="*/ 546193 h 2011914"/>
              <a:gd name="connsiteX18-2469" fmla="*/ 913845 w 2103393"/>
              <a:gd name="connsiteY18-2470" fmla="*/ 103017 h 2011914"/>
              <a:gd name="connsiteX0-2471" fmla="*/ 930675 w 2103393"/>
              <a:gd name="connsiteY0-2472" fmla="*/ 67702 h 2010258"/>
              <a:gd name="connsiteX1-2473" fmla="*/ 1003601 w 2103393"/>
              <a:gd name="connsiteY1-2474" fmla="*/ 384 h 2010258"/>
              <a:gd name="connsiteX2-2475" fmla="*/ 1183115 w 2103393"/>
              <a:gd name="connsiteY2-2476" fmla="*/ 50873 h 2010258"/>
              <a:gd name="connsiteX3-2477" fmla="*/ 1177505 w 2103393"/>
              <a:gd name="connsiteY3-2478" fmla="*/ 538927 h 2010258"/>
              <a:gd name="connsiteX4-2479" fmla="*/ 1312141 w 2103393"/>
              <a:gd name="connsiteY4-2480" fmla="*/ 617464 h 2010258"/>
              <a:gd name="connsiteX5-2481" fmla="*/ 1508484 w 2103393"/>
              <a:gd name="connsiteY5-2482" fmla="*/ 421121 h 2010258"/>
              <a:gd name="connsiteX6-2483" fmla="*/ 2058246 w 2103393"/>
              <a:gd name="connsiteY6-2484" fmla="*/ 1969430 h 2010258"/>
              <a:gd name="connsiteX7-2485" fmla="*/ 1244822 w 2103393"/>
              <a:gd name="connsiteY7-2486" fmla="*/ 1559912 h 2010258"/>
              <a:gd name="connsiteX8-2487" fmla="*/ 1205554 w 2103393"/>
              <a:gd name="connsiteY8-2488" fmla="*/ 1245765 h 2010258"/>
              <a:gd name="connsiteX9-2489" fmla="*/ 1244823 w 2103393"/>
              <a:gd name="connsiteY9-2490" fmla="*/ 802588 h 2010258"/>
              <a:gd name="connsiteX10-2491" fmla="*/ 1076528 w 2103393"/>
              <a:gd name="connsiteY10-2492" fmla="*/ 656733 h 2010258"/>
              <a:gd name="connsiteX11-2493" fmla="*/ 885795 w 2103393"/>
              <a:gd name="connsiteY11-2494" fmla="*/ 796978 h 2010258"/>
              <a:gd name="connsiteX12-2495" fmla="*/ 919453 w 2103393"/>
              <a:gd name="connsiteY12-2496" fmla="*/ 1234544 h 2010258"/>
              <a:gd name="connsiteX13-2497" fmla="*/ 891405 w 2103393"/>
              <a:gd name="connsiteY13-2498" fmla="*/ 1554303 h 2010258"/>
              <a:gd name="connsiteX14-2499" fmla="*/ 89201 w 2103393"/>
              <a:gd name="connsiteY14-2500" fmla="*/ 1997479 h 2010258"/>
              <a:gd name="connsiteX15-2501" fmla="*/ 577255 w 2103393"/>
              <a:gd name="connsiteY15-2502" fmla="*/ 421121 h 2010258"/>
              <a:gd name="connsiteX16-2503" fmla="*/ 807257 w 2103393"/>
              <a:gd name="connsiteY16-2504" fmla="*/ 656733 h 2010258"/>
              <a:gd name="connsiteX17-2505" fmla="*/ 969942 w 2103393"/>
              <a:gd name="connsiteY17-2506" fmla="*/ 544537 h 2010258"/>
              <a:gd name="connsiteX18-2507" fmla="*/ 930675 w 2103393"/>
              <a:gd name="connsiteY18-2508" fmla="*/ 67702 h 2010258"/>
              <a:gd name="connsiteX0-2509" fmla="*/ 930675 w 2103393"/>
              <a:gd name="connsiteY0-2510" fmla="*/ 69239 h 2011795"/>
              <a:gd name="connsiteX1-2511" fmla="*/ 1183115 w 2103393"/>
              <a:gd name="connsiteY1-2512" fmla="*/ 52410 h 2011795"/>
              <a:gd name="connsiteX2-2513" fmla="*/ 1177505 w 2103393"/>
              <a:gd name="connsiteY2-2514" fmla="*/ 540464 h 2011795"/>
              <a:gd name="connsiteX3-2515" fmla="*/ 1312141 w 2103393"/>
              <a:gd name="connsiteY3-2516" fmla="*/ 619001 h 2011795"/>
              <a:gd name="connsiteX4-2517" fmla="*/ 1508484 w 2103393"/>
              <a:gd name="connsiteY4-2518" fmla="*/ 422658 h 2011795"/>
              <a:gd name="connsiteX5-2519" fmla="*/ 2058246 w 2103393"/>
              <a:gd name="connsiteY5-2520" fmla="*/ 1970967 h 2011795"/>
              <a:gd name="connsiteX6-2521" fmla="*/ 1244822 w 2103393"/>
              <a:gd name="connsiteY6-2522" fmla="*/ 1561449 h 2011795"/>
              <a:gd name="connsiteX7-2523" fmla="*/ 1205554 w 2103393"/>
              <a:gd name="connsiteY7-2524" fmla="*/ 1247302 h 2011795"/>
              <a:gd name="connsiteX8-2525" fmla="*/ 1244823 w 2103393"/>
              <a:gd name="connsiteY8-2526" fmla="*/ 804125 h 2011795"/>
              <a:gd name="connsiteX9-2527" fmla="*/ 1076528 w 2103393"/>
              <a:gd name="connsiteY9-2528" fmla="*/ 658270 h 2011795"/>
              <a:gd name="connsiteX10-2529" fmla="*/ 885795 w 2103393"/>
              <a:gd name="connsiteY10-2530" fmla="*/ 798515 h 2011795"/>
              <a:gd name="connsiteX11-2531" fmla="*/ 919453 w 2103393"/>
              <a:gd name="connsiteY11-2532" fmla="*/ 1236081 h 2011795"/>
              <a:gd name="connsiteX12-2533" fmla="*/ 891405 w 2103393"/>
              <a:gd name="connsiteY12-2534" fmla="*/ 1555840 h 2011795"/>
              <a:gd name="connsiteX13-2535" fmla="*/ 89201 w 2103393"/>
              <a:gd name="connsiteY13-2536" fmla="*/ 1999016 h 2011795"/>
              <a:gd name="connsiteX14-2537" fmla="*/ 577255 w 2103393"/>
              <a:gd name="connsiteY14-2538" fmla="*/ 422658 h 2011795"/>
              <a:gd name="connsiteX15-2539" fmla="*/ 807257 w 2103393"/>
              <a:gd name="connsiteY15-2540" fmla="*/ 658270 h 2011795"/>
              <a:gd name="connsiteX16-2541" fmla="*/ 969942 w 2103393"/>
              <a:gd name="connsiteY16-2542" fmla="*/ 546074 h 2011795"/>
              <a:gd name="connsiteX17-2543" fmla="*/ 930675 w 2103393"/>
              <a:gd name="connsiteY17-2544" fmla="*/ 69239 h 2011795"/>
              <a:gd name="connsiteX0-2545" fmla="*/ 930675 w 2103393"/>
              <a:gd name="connsiteY0-2546" fmla="*/ 63795 h 2006351"/>
              <a:gd name="connsiteX1-2547" fmla="*/ 1183115 w 2103393"/>
              <a:gd name="connsiteY1-2548" fmla="*/ 46966 h 2006351"/>
              <a:gd name="connsiteX2-2549" fmla="*/ 1177505 w 2103393"/>
              <a:gd name="connsiteY2-2550" fmla="*/ 535020 h 2006351"/>
              <a:gd name="connsiteX3-2551" fmla="*/ 1312141 w 2103393"/>
              <a:gd name="connsiteY3-2552" fmla="*/ 613557 h 2006351"/>
              <a:gd name="connsiteX4-2553" fmla="*/ 1508484 w 2103393"/>
              <a:gd name="connsiteY4-2554" fmla="*/ 417214 h 2006351"/>
              <a:gd name="connsiteX5-2555" fmla="*/ 2058246 w 2103393"/>
              <a:gd name="connsiteY5-2556" fmla="*/ 1965523 h 2006351"/>
              <a:gd name="connsiteX6-2557" fmla="*/ 1244822 w 2103393"/>
              <a:gd name="connsiteY6-2558" fmla="*/ 1556005 h 2006351"/>
              <a:gd name="connsiteX7-2559" fmla="*/ 1205554 w 2103393"/>
              <a:gd name="connsiteY7-2560" fmla="*/ 1241858 h 2006351"/>
              <a:gd name="connsiteX8-2561" fmla="*/ 1244823 w 2103393"/>
              <a:gd name="connsiteY8-2562" fmla="*/ 798681 h 2006351"/>
              <a:gd name="connsiteX9-2563" fmla="*/ 1076528 w 2103393"/>
              <a:gd name="connsiteY9-2564" fmla="*/ 652826 h 2006351"/>
              <a:gd name="connsiteX10-2565" fmla="*/ 885795 w 2103393"/>
              <a:gd name="connsiteY10-2566" fmla="*/ 793071 h 2006351"/>
              <a:gd name="connsiteX11-2567" fmla="*/ 919453 w 2103393"/>
              <a:gd name="connsiteY11-2568" fmla="*/ 1230637 h 2006351"/>
              <a:gd name="connsiteX12-2569" fmla="*/ 891405 w 2103393"/>
              <a:gd name="connsiteY12-2570" fmla="*/ 1550396 h 2006351"/>
              <a:gd name="connsiteX13-2571" fmla="*/ 89201 w 2103393"/>
              <a:gd name="connsiteY13-2572" fmla="*/ 1993572 h 2006351"/>
              <a:gd name="connsiteX14-2573" fmla="*/ 577255 w 2103393"/>
              <a:gd name="connsiteY14-2574" fmla="*/ 417214 h 2006351"/>
              <a:gd name="connsiteX15-2575" fmla="*/ 807257 w 2103393"/>
              <a:gd name="connsiteY15-2576" fmla="*/ 652826 h 2006351"/>
              <a:gd name="connsiteX16-2577" fmla="*/ 969942 w 2103393"/>
              <a:gd name="connsiteY16-2578" fmla="*/ 540630 h 2006351"/>
              <a:gd name="connsiteX17-2579" fmla="*/ 930675 w 2103393"/>
              <a:gd name="connsiteY17-2580" fmla="*/ 63795 h 2006351"/>
              <a:gd name="connsiteX0-2581" fmla="*/ 930675 w 2103393"/>
              <a:gd name="connsiteY0-2582" fmla="*/ 51191 h 2016186"/>
              <a:gd name="connsiteX1-2583" fmla="*/ 1183115 w 2103393"/>
              <a:gd name="connsiteY1-2584" fmla="*/ 56801 h 2016186"/>
              <a:gd name="connsiteX2-2585" fmla="*/ 1177505 w 2103393"/>
              <a:gd name="connsiteY2-2586" fmla="*/ 544855 h 2016186"/>
              <a:gd name="connsiteX3-2587" fmla="*/ 1312141 w 2103393"/>
              <a:gd name="connsiteY3-2588" fmla="*/ 623392 h 2016186"/>
              <a:gd name="connsiteX4-2589" fmla="*/ 1508484 w 2103393"/>
              <a:gd name="connsiteY4-2590" fmla="*/ 427049 h 2016186"/>
              <a:gd name="connsiteX5-2591" fmla="*/ 2058246 w 2103393"/>
              <a:gd name="connsiteY5-2592" fmla="*/ 1975358 h 2016186"/>
              <a:gd name="connsiteX6-2593" fmla="*/ 1244822 w 2103393"/>
              <a:gd name="connsiteY6-2594" fmla="*/ 1565840 h 2016186"/>
              <a:gd name="connsiteX7-2595" fmla="*/ 1205554 w 2103393"/>
              <a:gd name="connsiteY7-2596" fmla="*/ 1251693 h 2016186"/>
              <a:gd name="connsiteX8-2597" fmla="*/ 1244823 w 2103393"/>
              <a:gd name="connsiteY8-2598" fmla="*/ 808516 h 2016186"/>
              <a:gd name="connsiteX9-2599" fmla="*/ 1076528 w 2103393"/>
              <a:gd name="connsiteY9-2600" fmla="*/ 662661 h 2016186"/>
              <a:gd name="connsiteX10-2601" fmla="*/ 885795 w 2103393"/>
              <a:gd name="connsiteY10-2602" fmla="*/ 802906 h 2016186"/>
              <a:gd name="connsiteX11-2603" fmla="*/ 919453 w 2103393"/>
              <a:gd name="connsiteY11-2604" fmla="*/ 1240472 h 2016186"/>
              <a:gd name="connsiteX12-2605" fmla="*/ 891405 w 2103393"/>
              <a:gd name="connsiteY12-2606" fmla="*/ 1560231 h 2016186"/>
              <a:gd name="connsiteX13-2607" fmla="*/ 89201 w 2103393"/>
              <a:gd name="connsiteY13-2608" fmla="*/ 2003407 h 2016186"/>
              <a:gd name="connsiteX14-2609" fmla="*/ 577255 w 2103393"/>
              <a:gd name="connsiteY14-2610" fmla="*/ 427049 h 2016186"/>
              <a:gd name="connsiteX15-2611" fmla="*/ 807257 w 2103393"/>
              <a:gd name="connsiteY15-2612" fmla="*/ 662661 h 2016186"/>
              <a:gd name="connsiteX16-2613" fmla="*/ 969942 w 2103393"/>
              <a:gd name="connsiteY16-2614" fmla="*/ 550465 h 2016186"/>
              <a:gd name="connsiteX17-2615" fmla="*/ 930675 w 2103393"/>
              <a:gd name="connsiteY17-2616" fmla="*/ 51191 h 2016186"/>
              <a:gd name="connsiteX0-2617" fmla="*/ 930675 w 2103393"/>
              <a:gd name="connsiteY0-2618" fmla="*/ 47103 h 2012098"/>
              <a:gd name="connsiteX1-2619" fmla="*/ 1183115 w 2103393"/>
              <a:gd name="connsiteY1-2620" fmla="*/ 52713 h 2012098"/>
              <a:gd name="connsiteX2-2621" fmla="*/ 1177505 w 2103393"/>
              <a:gd name="connsiteY2-2622" fmla="*/ 540767 h 2012098"/>
              <a:gd name="connsiteX3-2623" fmla="*/ 1312141 w 2103393"/>
              <a:gd name="connsiteY3-2624" fmla="*/ 619304 h 2012098"/>
              <a:gd name="connsiteX4-2625" fmla="*/ 1508484 w 2103393"/>
              <a:gd name="connsiteY4-2626" fmla="*/ 422961 h 2012098"/>
              <a:gd name="connsiteX5-2627" fmla="*/ 2058246 w 2103393"/>
              <a:gd name="connsiteY5-2628" fmla="*/ 1971270 h 2012098"/>
              <a:gd name="connsiteX6-2629" fmla="*/ 1244822 w 2103393"/>
              <a:gd name="connsiteY6-2630" fmla="*/ 1561752 h 2012098"/>
              <a:gd name="connsiteX7-2631" fmla="*/ 1205554 w 2103393"/>
              <a:gd name="connsiteY7-2632" fmla="*/ 1247605 h 2012098"/>
              <a:gd name="connsiteX8-2633" fmla="*/ 1244823 w 2103393"/>
              <a:gd name="connsiteY8-2634" fmla="*/ 804428 h 2012098"/>
              <a:gd name="connsiteX9-2635" fmla="*/ 1076528 w 2103393"/>
              <a:gd name="connsiteY9-2636" fmla="*/ 658573 h 2012098"/>
              <a:gd name="connsiteX10-2637" fmla="*/ 885795 w 2103393"/>
              <a:gd name="connsiteY10-2638" fmla="*/ 798818 h 2012098"/>
              <a:gd name="connsiteX11-2639" fmla="*/ 919453 w 2103393"/>
              <a:gd name="connsiteY11-2640" fmla="*/ 1236384 h 2012098"/>
              <a:gd name="connsiteX12-2641" fmla="*/ 891405 w 2103393"/>
              <a:gd name="connsiteY12-2642" fmla="*/ 1556143 h 2012098"/>
              <a:gd name="connsiteX13-2643" fmla="*/ 89201 w 2103393"/>
              <a:gd name="connsiteY13-2644" fmla="*/ 1999319 h 2012098"/>
              <a:gd name="connsiteX14-2645" fmla="*/ 577255 w 2103393"/>
              <a:gd name="connsiteY14-2646" fmla="*/ 422961 h 2012098"/>
              <a:gd name="connsiteX15-2647" fmla="*/ 807257 w 2103393"/>
              <a:gd name="connsiteY15-2648" fmla="*/ 658573 h 2012098"/>
              <a:gd name="connsiteX16-2649" fmla="*/ 969942 w 2103393"/>
              <a:gd name="connsiteY16-2650" fmla="*/ 546377 h 2012098"/>
              <a:gd name="connsiteX17-2651" fmla="*/ 930675 w 2103393"/>
              <a:gd name="connsiteY17-2652" fmla="*/ 47103 h 2012098"/>
              <a:gd name="connsiteX0-2653" fmla="*/ 930675 w 2103393"/>
              <a:gd name="connsiteY0-2654" fmla="*/ 47103 h 2012098"/>
              <a:gd name="connsiteX1-2655" fmla="*/ 1183115 w 2103393"/>
              <a:gd name="connsiteY1-2656" fmla="*/ 52713 h 2012098"/>
              <a:gd name="connsiteX2-2657" fmla="*/ 1177505 w 2103393"/>
              <a:gd name="connsiteY2-2658" fmla="*/ 540767 h 2012098"/>
              <a:gd name="connsiteX3-2659" fmla="*/ 1312141 w 2103393"/>
              <a:gd name="connsiteY3-2660" fmla="*/ 619304 h 2012098"/>
              <a:gd name="connsiteX4-2661" fmla="*/ 1508484 w 2103393"/>
              <a:gd name="connsiteY4-2662" fmla="*/ 422961 h 2012098"/>
              <a:gd name="connsiteX5-2663" fmla="*/ 2058246 w 2103393"/>
              <a:gd name="connsiteY5-2664" fmla="*/ 1971270 h 2012098"/>
              <a:gd name="connsiteX6-2665" fmla="*/ 1244822 w 2103393"/>
              <a:gd name="connsiteY6-2666" fmla="*/ 1561752 h 2012098"/>
              <a:gd name="connsiteX7-2667" fmla="*/ 1205554 w 2103393"/>
              <a:gd name="connsiteY7-2668" fmla="*/ 1247605 h 2012098"/>
              <a:gd name="connsiteX8-2669" fmla="*/ 1244823 w 2103393"/>
              <a:gd name="connsiteY8-2670" fmla="*/ 804428 h 2012098"/>
              <a:gd name="connsiteX9-2671" fmla="*/ 1076528 w 2103393"/>
              <a:gd name="connsiteY9-2672" fmla="*/ 658573 h 2012098"/>
              <a:gd name="connsiteX10-2673" fmla="*/ 885795 w 2103393"/>
              <a:gd name="connsiteY10-2674" fmla="*/ 798818 h 2012098"/>
              <a:gd name="connsiteX11-2675" fmla="*/ 919453 w 2103393"/>
              <a:gd name="connsiteY11-2676" fmla="*/ 1236384 h 2012098"/>
              <a:gd name="connsiteX12-2677" fmla="*/ 891405 w 2103393"/>
              <a:gd name="connsiteY12-2678" fmla="*/ 1556143 h 2012098"/>
              <a:gd name="connsiteX13-2679" fmla="*/ 89201 w 2103393"/>
              <a:gd name="connsiteY13-2680" fmla="*/ 1999319 h 2012098"/>
              <a:gd name="connsiteX14-2681" fmla="*/ 577255 w 2103393"/>
              <a:gd name="connsiteY14-2682" fmla="*/ 422961 h 2012098"/>
              <a:gd name="connsiteX15-2683" fmla="*/ 807257 w 2103393"/>
              <a:gd name="connsiteY15-2684" fmla="*/ 658573 h 2012098"/>
              <a:gd name="connsiteX16-2685" fmla="*/ 969942 w 2103393"/>
              <a:gd name="connsiteY16-2686" fmla="*/ 546377 h 2012098"/>
              <a:gd name="connsiteX17-2687" fmla="*/ 930675 w 2103393"/>
              <a:gd name="connsiteY17-2688" fmla="*/ 47103 h 2012098"/>
              <a:gd name="connsiteX0-2689" fmla="*/ 930675 w 2103393"/>
              <a:gd name="connsiteY0-2690" fmla="*/ 24191 h 2051098"/>
              <a:gd name="connsiteX1-2691" fmla="*/ 1183115 w 2103393"/>
              <a:gd name="connsiteY1-2692" fmla="*/ 91713 h 2051098"/>
              <a:gd name="connsiteX2-2693" fmla="*/ 1177505 w 2103393"/>
              <a:gd name="connsiteY2-2694" fmla="*/ 579767 h 2051098"/>
              <a:gd name="connsiteX3-2695" fmla="*/ 1312141 w 2103393"/>
              <a:gd name="connsiteY3-2696" fmla="*/ 658304 h 2051098"/>
              <a:gd name="connsiteX4-2697" fmla="*/ 1508484 w 2103393"/>
              <a:gd name="connsiteY4-2698" fmla="*/ 461961 h 2051098"/>
              <a:gd name="connsiteX5-2699" fmla="*/ 2058246 w 2103393"/>
              <a:gd name="connsiteY5-2700" fmla="*/ 2010270 h 2051098"/>
              <a:gd name="connsiteX6-2701" fmla="*/ 1244822 w 2103393"/>
              <a:gd name="connsiteY6-2702" fmla="*/ 1600752 h 2051098"/>
              <a:gd name="connsiteX7-2703" fmla="*/ 1205554 w 2103393"/>
              <a:gd name="connsiteY7-2704" fmla="*/ 1286605 h 2051098"/>
              <a:gd name="connsiteX8-2705" fmla="*/ 1244823 w 2103393"/>
              <a:gd name="connsiteY8-2706" fmla="*/ 843428 h 2051098"/>
              <a:gd name="connsiteX9-2707" fmla="*/ 1076528 w 2103393"/>
              <a:gd name="connsiteY9-2708" fmla="*/ 697573 h 2051098"/>
              <a:gd name="connsiteX10-2709" fmla="*/ 885795 w 2103393"/>
              <a:gd name="connsiteY10-2710" fmla="*/ 837818 h 2051098"/>
              <a:gd name="connsiteX11-2711" fmla="*/ 919453 w 2103393"/>
              <a:gd name="connsiteY11-2712" fmla="*/ 1275384 h 2051098"/>
              <a:gd name="connsiteX12-2713" fmla="*/ 891405 w 2103393"/>
              <a:gd name="connsiteY12-2714" fmla="*/ 1595143 h 2051098"/>
              <a:gd name="connsiteX13-2715" fmla="*/ 89201 w 2103393"/>
              <a:gd name="connsiteY13-2716" fmla="*/ 2038319 h 2051098"/>
              <a:gd name="connsiteX14-2717" fmla="*/ 577255 w 2103393"/>
              <a:gd name="connsiteY14-2718" fmla="*/ 461961 h 2051098"/>
              <a:gd name="connsiteX15-2719" fmla="*/ 807257 w 2103393"/>
              <a:gd name="connsiteY15-2720" fmla="*/ 697573 h 2051098"/>
              <a:gd name="connsiteX16-2721" fmla="*/ 969942 w 2103393"/>
              <a:gd name="connsiteY16-2722" fmla="*/ 585377 h 2051098"/>
              <a:gd name="connsiteX17-2723" fmla="*/ 930675 w 2103393"/>
              <a:gd name="connsiteY17-2724" fmla="*/ 24191 h 2051098"/>
              <a:gd name="connsiteX0-2725" fmla="*/ 930675 w 2103393"/>
              <a:gd name="connsiteY0-2726" fmla="*/ 51153 h 2078060"/>
              <a:gd name="connsiteX1-2727" fmla="*/ 1190398 w 2103393"/>
              <a:gd name="connsiteY1-2728" fmla="*/ 49480 h 2078060"/>
              <a:gd name="connsiteX2-2729" fmla="*/ 1177505 w 2103393"/>
              <a:gd name="connsiteY2-2730" fmla="*/ 606729 h 2078060"/>
              <a:gd name="connsiteX3-2731" fmla="*/ 1312141 w 2103393"/>
              <a:gd name="connsiteY3-2732" fmla="*/ 685266 h 2078060"/>
              <a:gd name="connsiteX4-2733" fmla="*/ 1508484 w 2103393"/>
              <a:gd name="connsiteY4-2734" fmla="*/ 488923 h 2078060"/>
              <a:gd name="connsiteX5-2735" fmla="*/ 2058246 w 2103393"/>
              <a:gd name="connsiteY5-2736" fmla="*/ 2037232 h 2078060"/>
              <a:gd name="connsiteX6-2737" fmla="*/ 1244822 w 2103393"/>
              <a:gd name="connsiteY6-2738" fmla="*/ 1627714 h 2078060"/>
              <a:gd name="connsiteX7-2739" fmla="*/ 1205554 w 2103393"/>
              <a:gd name="connsiteY7-2740" fmla="*/ 1313567 h 2078060"/>
              <a:gd name="connsiteX8-2741" fmla="*/ 1244823 w 2103393"/>
              <a:gd name="connsiteY8-2742" fmla="*/ 870390 h 2078060"/>
              <a:gd name="connsiteX9-2743" fmla="*/ 1076528 w 2103393"/>
              <a:gd name="connsiteY9-2744" fmla="*/ 724535 h 2078060"/>
              <a:gd name="connsiteX10-2745" fmla="*/ 885795 w 2103393"/>
              <a:gd name="connsiteY10-2746" fmla="*/ 864780 h 2078060"/>
              <a:gd name="connsiteX11-2747" fmla="*/ 919453 w 2103393"/>
              <a:gd name="connsiteY11-2748" fmla="*/ 1302346 h 2078060"/>
              <a:gd name="connsiteX12-2749" fmla="*/ 891405 w 2103393"/>
              <a:gd name="connsiteY12-2750" fmla="*/ 1622105 h 2078060"/>
              <a:gd name="connsiteX13-2751" fmla="*/ 89201 w 2103393"/>
              <a:gd name="connsiteY13-2752" fmla="*/ 2065281 h 2078060"/>
              <a:gd name="connsiteX14-2753" fmla="*/ 577255 w 2103393"/>
              <a:gd name="connsiteY14-2754" fmla="*/ 488923 h 2078060"/>
              <a:gd name="connsiteX15-2755" fmla="*/ 807257 w 2103393"/>
              <a:gd name="connsiteY15-2756" fmla="*/ 724535 h 2078060"/>
              <a:gd name="connsiteX16-2757" fmla="*/ 969942 w 2103393"/>
              <a:gd name="connsiteY16-2758" fmla="*/ 612339 h 2078060"/>
              <a:gd name="connsiteX17-2759" fmla="*/ 930675 w 2103393"/>
              <a:gd name="connsiteY17-2760" fmla="*/ 51153 h 2078060"/>
              <a:gd name="connsiteX0-2761" fmla="*/ 930675 w 2103393"/>
              <a:gd name="connsiteY0-2762" fmla="*/ 57180 h 2084087"/>
              <a:gd name="connsiteX1-2763" fmla="*/ 1190398 w 2103393"/>
              <a:gd name="connsiteY1-2764" fmla="*/ 55507 h 2084087"/>
              <a:gd name="connsiteX2-2765" fmla="*/ 1177505 w 2103393"/>
              <a:gd name="connsiteY2-2766" fmla="*/ 612756 h 2084087"/>
              <a:gd name="connsiteX3-2767" fmla="*/ 1312141 w 2103393"/>
              <a:gd name="connsiteY3-2768" fmla="*/ 691293 h 2084087"/>
              <a:gd name="connsiteX4-2769" fmla="*/ 1508484 w 2103393"/>
              <a:gd name="connsiteY4-2770" fmla="*/ 494950 h 2084087"/>
              <a:gd name="connsiteX5-2771" fmla="*/ 2058246 w 2103393"/>
              <a:gd name="connsiteY5-2772" fmla="*/ 2043259 h 2084087"/>
              <a:gd name="connsiteX6-2773" fmla="*/ 1244822 w 2103393"/>
              <a:gd name="connsiteY6-2774" fmla="*/ 1633741 h 2084087"/>
              <a:gd name="connsiteX7-2775" fmla="*/ 1205554 w 2103393"/>
              <a:gd name="connsiteY7-2776" fmla="*/ 1319594 h 2084087"/>
              <a:gd name="connsiteX8-2777" fmla="*/ 1244823 w 2103393"/>
              <a:gd name="connsiteY8-2778" fmla="*/ 876417 h 2084087"/>
              <a:gd name="connsiteX9-2779" fmla="*/ 1076528 w 2103393"/>
              <a:gd name="connsiteY9-2780" fmla="*/ 730562 h 2084087"/>
              <a:gd name="connsiteX10-2781" fmla="*/ 885795 w 2103393"/>
              <a:gd name="connsiteY10-2782" fmla="*/ 870807 h 2084087"/>
              <a:gd name="connsiteX11-2783" fmla="*/ 919453 w 2103393"/>
              <a:gd name="connsiteY11-2784" fmla="*/ 1308373 h 2084087"/>
              <a:gd name="connsiteX12-2785" fmla="*/ 891405 w 2103393"/>
              <a:gd name="connsiteY12-2786" fmla="*/ 1628132 h 2084087"/>
              <a:gd name="connsiteX13-2787" fmla="*/ 89201 w 2103393"/>
              <a:gd name="connsiteY13-2788" fmla="*/ 2071308 h 2084087"/>
              <a:gd name="connsiteX14-2789" fmla="*/ 577255 w 2103393"/>
              <a:gd name="connsiteY14-2790" fmla="*/ 494950 h 2084087"/>
              <a:gd name="connsiteX15-2791" fmla="*/ 807257 w 2103393"/>
              <a:gd name="connsiteY15-2792" fmla="*/ 730562 h 2084087"/>
              <a:gd name="connsiteX16-2793" fmla="*/ 969942 w 2103393"/>
              <a:gd name="connsiteY16-2794" fmla="*/ 618366 h 2084087"/>
              <a:gd name="connsiteX17-2795" fmla="*/ 930675 w 2103393"/>
              <a:gd name="connsiteY17-2796" fmla="*/ 57180 h 2084087"/>
              <a:gd name="connsiteX0-2797" fmla="*/ 930675 w 2103393"/>
              <a:gd name="connsiteY0-2798" fmla="*/ 65797 h 2092704"/>
              <a:gd name="connsiteX1-2799" fmla="*/ 1190398 w 2103393"/>
              <a:gd name="connsiteY1-2800" fmla="*/ 64124 h 2092704"/>
              <a:gd name="connsiteX2-2801" fmla="*/ 1177505 w 2103393"/>
              <a:gd name="connsiteY2-2802" fmla="*/ 621373 h 2092704"/>
              <a:gd name="connsiteX3-2803" fmla="*/ 1312141 w 2103393"/>
              <a:gd name="connsiteY3-2804" fmla="*/ 699910 h 2092704"/>
              <a:gd name="connsiteX4-2805" fmla="*/ 1508484 w 2103393"/>
              <a:gd name="connsiteY4-2806" fmla="*/ 503567 h 2092704"/>
              <a:gd name="connsiteX5-2807" fmla="*/ 2058246 w 2103393"/>
              <a:gd name="connsiteY5-2808" fmla="*/ 2051876 h 2092704"/>
              <a:gd name="connsiteX6-2809" fmla="*/ 1244822 w 2103393"/>
              <a:gd name="connsiteY6-2810" fmla="*/ 1642358 h 2092704"/>
              <a:gd name="connsiteX7-2811" fmla="*/ 1205554 w 2103393"/>
              <a:gd name="connsiteY7-2812" fmla="*/ 1328211 h 2092704"/>
              <a:gd name="connsiteX8-2813" fmla="*/ 1244823 w 2103393"/>
              <a:gd name="connsiteY8-2814" fmla="*/ 885034 h 2092704"/>
              <a:gd name="connsiteX9-2815" fmla="*/ 1076528 w 2103393"/>
              <a:gd name="connsiteY9-2816" fmla="*/ 739179 h 2092704"/>
              <a:gd name="connsiteX10-2817" fmla="*/ 885795 w 2103393"/>
              <a:gd name="connsiteY10-2818" fmla="*/ 879424 h 2092704"/>
              <a:gd name="connsiteX11-2819" fmla="*/ 919453 w 2103393"/>
              <a:gd name="connsiteY11-2820" fmla="*/ 1316990 h 2092704"/>
              <a:gd name="connsiteX12-2821" fmla="*/ 891405 w 2103393"/>
              <a:gd name="connsiteY12-2822" fmla="*/ 1636749 h 2092704"/>
              <a:gd name="connsiteX13-2823" fmla="*/ 89201 w 2103393"/>
              <a:gd name="connsiteY13-2824" fmla="*/ 2079925 h 2092704"/>
              <a:gd name="connsiteX14-2825" fmla="*/ 577255 w 2103393"/>
              <a:gd name="connsiteY14-2826" fmla="*/ 503567 h 2092704"/>
              <a:gd name="connsiteX15-2827" fmla="*/ 807257 w 2103393"/>
              <a:gd name="connsiteY15-2828" fmla="*/ 739179 h 2092704"/>
              <a:gd name="connsiteX16-2829" fmla="*/ 969942 w 2103393"/>
              <a:gd name="connsiteY16-2830" fmla="*/ 626983 h 2092704"/>
              <a:gd name="connsiteX17-2831" fmla="*/ 930675 w 2103393"/>
              <a:gd name="connsiteY17-2832" fmla="*/ 65797 h 2092704"/>
              <a:gd name="connsiteX0-2833" fmla="*/ 930675 w 2103393"/>
              <a:gd name="connsiteY0-2834" fmla="*/ 65797 h 2092704"/>
              <a:gd name="connsiteX1-2835" fmla="*/ 1190398 w 2103393"/>
              <a:gd name="connsiteY1-2836" fmla="*/ 64124 h 2092704"/>
              <a:gd name="connsiteX2-2837" fmla="*/ 1177505 w 2103393"/>
              <a:gd name="connsiteY2-2838" fmla="*/ 621373 h 2092704"/>
              <a:gd name="connsiteX3-2839" fmla="*/ 1312141 w 2103393"/>
              <a:gd name="connsiteY3-2840" fmla="*/ 699910 h 2092704"/>
              <a:gd name="connsiteX4-2841" fmla="*/ 1508484 w 2103393"/>
              <a:gd name="connsiteY4-2842" fmla="*/ 503567 h 2092704"/>
              <a:gd name="connsiteX5-2843" fmla="*/ 2058246 w 2103393"/>
              <a:gd name="connsiteY5-2844" fmla="*/ 2051876 h 2092704"/>
              <a:gd name="connsiteX6-2845" fmla="*/ 1244822 w 2103393"/>
              <a:gd name="connsiteY6-2846" fmla="*/ 1642358 h 2092704"/>
              <a:gd name="connsiteX7-2847" fmla="*/ 1205554 w 2103393"/>
              <a:gd name="connsiteY7-2848" fmla="*/ 1328211 h 2092704"/>
              <a:gd name="connsiteX8-2849" fmla="*/ 1244823 w 2103393"/>
              <a:gd name="connsiteY8-2850" fmla="*/ 885034 h 2092704"/>
              <a:gd name="connsiteX9-2851" fmla="*/ 1076528 w 2103393"/>
              <a:gd name="connsiteY9-2852" fmla="*/ 739179 h 2092704"/>
              <a:gd name="connsiteX10-2853" fmla="*/ 885795 w 2103393"/>
              <a:gd name="connsiteY10-2854" fmla="*/ 879424 h 2092704"/>
              <a:gd name="connsiteX11-2855" fmla="*/ 919453 w 2103393"/>
              <a:gd name="connsiteY11-2856" fmla="*/ 1316990 h 2092704"/>
              <a:gd name="connsiteX12-2857" fmla="*/ 891405 w 2103393"/>
              <a:gd name="connsiteY12-2858" fmla="*/ 1636749 h 2092704"/>
              <a:gd name="connsiteX13-2859" fmla="*/ 89201 w 2103393"/>
              <a:gd name="connsiteY13-2860" fmla="*/ 2079925 h 2092704"/>
              <a:gd name="connsiteX14-2861" fmla="*/ 577255 w 2103393"/>
              <a:gd name="connsiteY14-2862" fmla="*/ 503567 h 2092704"/>
              <a:gd name="connsiteX15-2863" fmla="*/ 807257 w 2103393"/>
              <a:gd name="connsiteY15-2864" fmla="*/ 739179 h 2092704"/>
              <a:gd name="connsiteX16-2865" fmla="*/ 969942 w 2103393"/>
              <a:gd name="connsiteY16-2866" fmla="*/ 626983 h 2092704"/>
              <a:gd name="connsiteX17-2867" fmla="*/ 930675 w 2103393"/>
              <a:gd name="connsiteY17-2868" fmla="*/ 65797 h 2092704"/>
              <a:gd name="connsiteX0-2869" fmla="*/ 930675 w 2103393"/>
              <a:gd name="connsiteY0-2870" fmla="*/ 73853 h 2100760"/>
              <a:gd name="connsiteX1-2871" fmla="*/ 1190398 w 2103393"/>
              <a:gd name="connsiteY1-2872" fmla="*/ 72180 h 2100760"/>
              <a:gd name="connsiteX2-2873" fmla="*/ 1177505 w 2103393"/>
              <a:gd name="connsiteY2-2874" fmla="*/ 629429 h 2100760"/>
              <a:gd name="connsiteX3-2875" fmla="*/ 1312141 w 2103393"/>
              <a:gd name="connsiteY3-2876" fmla="*/ 707966 h 2100760"/>
              <a:gd name="connsiteX4-2877" fmla="*/ 1508484 w 2103393"/>
              <a:gd name="connsiteY4-2878" fmla="*/ 511623 h 2100760"/>
              <a:gd name="connsiteX5-2879" fmla="*/ 2058246 w 2103393"/>
              <a:gd name="connsiteY5-2880" fmla="*/ 2059932 h 2100760"/>
              <a:gd name="connsiteX6-2881" fmla="*/ 1244822 w 2103393"/>
              <a:gd name="connsiteY6-2882" fmla="*/ 1650414 h 2100760"/>
              <a:gd name="connsiteX7-2883" fmla="*/ 1205554 w 2103393"/>
              <a:gd name="connsiteY7-2884" fmla="*/ 1336267 h 2100760"/>
              <a:gd name="connsiteX8-2885" fmla="*/ 1244823 w 2103393"/>
              <a:gd name="connsiteY8-2886" fmla="*/ 893090 h 2100760"/>
              <a:gd name="connsiteX9-2887" fmla="*/ 1076528 w 2103393"/>
              <a:gd name="connsiteY9-2888" fmla="*/ 747235 h 2100760"/>
              <a:gd name="connsiteX10-2889" fmla="*/ 885795 w 2103393"/>
              <a:gd name="connsiteY10-2890" fmla="*/ 887480 h 2100760"/>
              <a:gd name="connsiteX11-2891" fmla="*/ 919453 w 2103393"/>
              <a:gd name="connsiteY11-2892" fmla="*/ 1325046 h 2100760"/>
              <a:gd name="connsiteX12-2893" fmla="*/ 891405 w 2103393"/>
              <a:gd name="connsiteY12-2894" fmla="*/ 1644805 h 2100760"/>
              <a:gd name="connsiteX13-2895" fmla="*/ 89201 w 2103393"/>
              <a:gd name="connsiteY13-2896" fmla="*/ 2087981 h 2100760"/>
              <a:gd name="connsiteX14-2897" fmla="*/ 577255 w 2103393"/>
              <a:gd name="connsiteY14-2898" fmla="*/ 511623 h 2100760"/>
              <a:gd name="connsiteX15-2899" fmla="*/ 807257 w 2103393"/>
              <a:gd name="connsiteY15-2900" fmla="*/ 747235 h 2100760"/>
              <a:gd name="connsiteX16-2901" fmla="*/ 969942 w 2103393"/>
              <a:gd name="connsiteY16-2902" fmla="*/ 635039 h 2100760"/>
              <a:gd name="connsiteX17-2903" fmla="*/ 930675 w 2103393"/>
              <a:gd name="connsiteY17-2904" fmla="*/ 73853 h 2100760"/>
              <a:gd name="connsiteX0-2905" fmla="*/ 930675 w 2103393"/>
              <a:gd name="connsiteY0-2906" fmla="*/ 77953 h 2104860"/>
              <a:gd name="connsiteX1-2907" fmla="*/ 1190398 w 2103393"/>
              <a:gd name="connsiteY1-2908" fmla="*/ 76280 h 2104860"/>
              <a:gd name="connsiteX2-2909" fmla="*/ 1177505 w 2103393"/>
              <a:gd name="connsiteY2-2910" fmla="*/ 633529 h 2104860"/>
              <a:gd name="connsiteX3-2911" fmla="*/ 1312141 w 2103393"/>
              <a:gd name="connsiteY3-2912" fmla="*/ 712066 h 2104860"/>
              <a:gd name="connsiteX4-2913" fmla="*/ 1508484 w 2103393"/>
              <a:gd name="connsiteY4-2914" fmla="*/ 515723 h 2104860"/>
              <a:gd name="connsiteX5-2915" fmla="*/ 2058246 w 2103393"/>
              <a:gd name="connsiteY5-2916" fmla="*/ 2064032 h 2104860"/>
              <a:gd name="connsiteX6-2917" fmla="*/ 1244822 w 2103393"/>
              <a:gd name="connsiteY6-2918" fmla="*/ 1654514 h 2104860"/>
              <a:gd name="connsiteX7-2919" fmla="*/ 1205554 w 2103393"/>
              <a:gd name="connsiteY7-2920" fmla="*/ 1340367 h 2104860"/>
              <a:gd name="connsiteX8-2921" fmla="*/ 1244823 w 2103393"/>
              <a:gd name="connsiteY8-2922" fmla="*/ 897190 h 2104860"/>
              <a:gd name="connsiteX9-2923" fmla="*/ 1076528 w 2103393"/>
              <a:gd name="connsiteY9-2924" fmla="*/ 751335 h 2104860"/>
              <a:gd name="connsiteX10-2925" fmla="*/ 885795 w 2103393"/>
              <a:gd name="connsiteY10-2926" fmla="*/ 891580 h 2104860"/>
              <a:gd name="connsiteX11-2927" fmla="*/ 919453 w 2103393"/>
              <a:gd name="connsiteY11-2928" fmla="*/ 1329146 h 2104860"/>
              <a:gd name="connsiteX12-2929" fmla="*/ 891405 w 2103393"/>
              <a:gd name="connsiteY12-2930" fmla="*/ 1648905 h 2104860"/>
              <a:gd name="connsiteX13-2931" fmla="*/ 89201 w 2103393"/>
              <a:gd name="connsiteY13-2932" fmla="*/ 2092081 h 2104860"/>
              <a:gd name="connsiteX14-2933" fmla="*/ 577255 w 2103393"/>
              <a:gd name="connsiteY14-2934" fmla="*/ 515723 h 2104860"/>
              <a:gd name="connsiteX15-2935" fmla="*/ 807257 w 2103393"/>
              <a:gd name="connsiteY15-2936" fmla="*/ 751335 h 2104860"/>
              <a:gd name="connsiteX16-2937" fmla="*/ 969942 w 2103393"/>
              <a:gd name="connsiteY16-2938" fmla="*/ 639139 h 2104860"/>
              <a:gd name="connsiteX17-2939" fmla="*/ 930675 w 2103393"/>
              <a:gd name="connsiteY17-2940" fmla="*/ 77953 h 2104860"/>
              <a:gd name="connsiteX0-2941" fmla="*/ 930675 w 2103393"/>
              <a:gd name="connsiteY0-2942" fmla="*/ 71187 h 2098094"/>
              <a:gd name="connsiteX1-2943" fmla="*/ 1190398 w 2103393"/>
              <a:gd name="connsiteY1-2944" fmla="*/ 69514 h 2098094"/>
              <a:gd name="connsiteX2-2945" fmla="*/ 1177505 w 2103393"/>
              <a:gd name="connsiteY2-2946" fmla="*/ 626763 h 2098094"/>
              <a:gd name="connsiteX3-2947" fmla="*/ 1312141 w 2103393"/>
              <a:gd name="connsiteY3-2948" fmla="*/ 705300 h 2098094"/>
              <a:gd name="connsiteX4-2949" fmla="*/ 1508484 w 2103393"/>
              <a:gd name="connsiteY4-2950" fmla="*/ 508957 h 2098094"/>
              <a:gd name="connsiteX5-2951" fmla="*/ 2058246 w 2103393"/>
              <a:gd name="connsiteY5-2952" fmla="*/ 2057266 h 2098094"/>
              <a:gd name="connsiteX6-2953" fmla="*/ 1244822 w 2103393"/>
              <a:gd name="connsiteY6-2954" fmla="*/ 1647748 h 2098094"/>
              <a:gd name="connsiteX7-2955" fmla="*/ 1205554 w 2103393"/>
              <a:gd name="connsiteY7-2956" fmla="*/ 1333601 h 2098094"/>
              <a:gd name="connsiteX8-2957" fmla="*/ 1244823 w 2103393"/>
              <a:gd name="connsiteY8-2958" fmla="*/ 890424 h 2098094"/>
              <a:gd name="connsiteX9-2959" fmla="*/ 1076528 w 2103393"/>
              <a:gd name="connsiteY9-2960" fmla="*/ 744569 h 2098094"/>
              <a:gd name="connsiteX10-2961" fmla="*/ 885795 w 2103393"/>
              <a:gd name="connsiteY10-2962" fmla="*/ 884814 h 2098094"/>
              <a:gd name="connsiteX11-2963" fmla="*/ 919453 w 2103393"/>
              <a:gd name="connsiteY11-2964" fmla="*/ 1322380 h 2098094"/>
              <a:gd name="connsiteX12-2965" fmla="*/ 891405 w 2103393"/>
              <a:gd name="connsiteY12-2966" fmla="*/ 1642139 h 2098094"/>
              <a:gd name="connsiteX13-2967" fmla="*/ 89201 w 2103393"/>
              <a:gd name="connsiteY13-2968" fmla="*/ 2085315 h 2098094"/>
              <a:gd name="connsiteX14-2969" fmla="*/ 577255 w 2103393"/>
              <a:gd name="connsiteY14-2970" fmla="*/ 508957 h 2098094"/>
              <a:gd name="connsiteX15-2971" fmla="*/ 807257 w 2103393"/>
              <a:gd name="connsiteY15-2972" fmla="*/ 744569 h 2098094"/>
              <a:gd name="connsiteX16-2973" fmla="*/ 969942 w 2103393"/>
              <a:gd name="connsiteY16-2974" fmla="*/ 632373 h 2098094"/>
              <a:gd name="connsiteX17-2975" fmla="*/ 930675 w 2103393"/>
              <a:gd name="connsiteY17-2976" fmla="*/ 71187 h 2098094"/>
              <a:gd name="connsiteX0-2977" fmla="*/ 930675 w 2103393"/>
              <a:gd name="connsiteY0-2978" fmla="*/ 75207 h 2102114"/>
              <a:gd name="connsiteX1-2979" fmla="*/ 1190398 w 2103393"/>
              <a:gd name="connsiteY1-2980" fmla="*/ 73534 h 2102114"/>
              <a:gd name="connsiteX2-2981" fmla="*/ 1177505 w 2103393"/>
              <a:gd name="connsiteY2-2982" fmla="*/ 630783 h 2102114"/>
              <a:gd name="connsiteX3-2983" fmla="*/ 1312141 w 2103393"/>
              <a:gd name="connsiteY3-2984" fmla="*/ 709320 h 2102114"/>
              <a:gd name="connsiteX4-2985" fmla="*/ 1508484 w 2103393"/>
              <a:gd name="connsiteY4-2986" fmla="*/ 512977 h 2102114"/>
              <a:gd name="connsiteX5-2987" fmla="*/ 2058246 w 2103393"/>
              <a:gd name="connsiteY5-2988" fmla="*/ 2061286 h 2102114"/>
              <a:gd name="connsiteX6-2989" fmla="*/ 1244822 w 2103393"/>
              <a:gd name="connsiteY6-2990" fmla="*/ 1651768 h 2102114"/>
              <a:gd name="connsiteX7-2991" fmla="*/ 1205554 w 2103393"/>
              <a:gd name="connsiteY7-2992" fmla="*/ 1337621 h 2102114"/>
              <a:gd name="connsiteX8-2993" fmla="*/ 1244823 w 2103393"/>
              <a:gd name="connsiteY8-2994" fmla="*/ 894444 h 2102114"/>
              <a:gd name="connsiteX9-2995" fmla="*/ 1076528 w 2103393"/>
              <a:gd name="connsiteY9-2996" fmla="*/ 748589 h 2102114"/>
              <a:gd name="connsiteX10-2997" fmla="*/ 885795 w 2103393"/>
              <a:gd name="connsiteY10-2998" fmla="*/ 888834 h 2102114"/>
              <a:gd name="connsiteX11-2999" fmla="*/ 919453 w 2103393"/>
              <a:gd name="connsiteY11-3000" fmla="*/ 1326400 h 2102114"/>
              <a:gd name="connsiteX12-3001" fmla="*/ 891405 w 2103393"/>
              <a:gd name="connsiteY12-3002" fmla="*/ 1646159 h 2102114"/>
              <a:gd name="connsiteX13-3003" fmla="*/ 89201 w 2103393"/>
              <a:gd name="connsiteY13-3004" fmla="*/ 2089335 h 2102114"/>
              <a:gd name="connsiteX14-3005" fmla="*/ 577255 w 2103393"/>
              <a:gd name="connsiteY14-3006" fmla="*/ 512977 h 2102114"/>
              <a:gd name="connsiteX15-3007" fmla="*/ 807257 w 2103393"/>
              <a:gd name="connsiteY15-3008" fmla="*/ 748589 h 2102114"/>
              <a:gd name="connsiteX16-3009" fmla="*/ 969942 w 2103393"/>
              <a:gd name="connsiteY16-3010" fmla="*/ 636393 h 2102114"/>
              <a:gd name="connsiteX17-3011" fmla="*/ 930675 w 2103393"/>
              <a:gd name="connsiteY17-3012" fmla="*/ 75207 h 21021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/>
          <p:cNvSpPr>
            <a:spLocks noChangeAspect="1"/>
          </p:cNvSpPr>
          <p:nvPr/>
        </p:nvSpPr>
        <p:spPr>
          <a:xfrm>
            <a:off x="3528715" y="1613876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/>
          <p:cNvSpPr>
            <a:spLocks noChangeAspect="1"/>
          </p:cNvSpPr>
          <p:nvPr/>
        </p:nvSpPr>
        <p:spPr>
          <a:xfrm>
            <a:off x="5246145" y="1599042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-1" fmla="*/ 1054645 w 3259303"/>
              <a:gd name="connsiteY0-2" fmla="*/ 0 h 3225645"/>
              <a:gd name="connsiteX1-3" fmla="*/ 1469772 w 3259303"/>
              <a:gd name="connsiteY1-4" fmla="*/ 5610 h 3225645"/>
              <a:gd name="connsiteX2-5" fmla="*/ 1682945 w 3259303"/>
              <a:gd name="connsiteY2-6" fmla="*/ 718057 h 3225645"/>
              <a:gd name="connsiteX3-7" fmla="*/ 2417830 w 3259303"/>
              <a:gd name="connsiteY3-8" fmla="*/ 544153 h 3225645"/>
              <a:gd name="connsiteX4-9" fmla="*/ 3259303 w 3259303"/>
              <a:gd name="connsiteY4-10" fmla="*/ 1811971 h 3225645"/>
              <a:gd name="connsiteX5-11" fmla="*/ 2311244 w 3259303"/>
              <a:gd name="connsiteY5-12" fmla="*/ 3091009 h 3225645"/>
              <a:gd name="connsiteX6-13" fmla="*/ 622689 w 3259303"/>
              <a:gd name="connsiteY6-14" fmla="*/ 2647834 h 3225645"/>
              <a:gd name="connsiteX7-15" fmla="*/ 398297 w 3259303"/>
              <a:gd name="connsiteY7-16" fmla="*/ 3225645 h 3225645"/>
              <a:gd name="connsiteX8-17" fmla="*/ 0 w 3259303"/>
              <a:gd name="connsiteY8-18" fmla="*/ 3220035 h 3225645"/>
              <a:gd name="connsiteX9-19" fmla="*/ 218783 w 3259303"/>
              <a:gd name="connsiteY9-20" fmla="*/ 2311245 h 3225645"/>
              <a:gd name="connsiteX10-21" fmla="*/ 1593187 w 3259303"/>
              <a:gd name="connsiteY10-22" fmla="*/ 1974656 h 3225645"/>
              <a:gd name="connsiteX11-23" fmla="*/ 1250989 w 3259303"/>
              <a:gd name="connsiteY11-24" fmla="*/ 942450 h 3225645"/>
              <a:gd name="connsiteX12-25" fmla="*/ 1054645 w 3259303"/>
              <a:gd name="connsiteY12-26" fmla="*/ 0 h 3225645"/>
              <a:gd name="connsiteX0-27" fmla="*/ 1054645 w 3259303"/>
              <a:gd name="connsiteY0-28" fmla="*/ 0 h 3242475"/>
              <a:gd name="connsiteX1-29" fmla="*/ 1469772 w 3259303"/>
              <a:gd name="connsiteY1-30" fmla="*/ 22440 h 3242475"/>
              <a:gd name="connsiteX2-31" fmla="*/ 1682945 w 3259303"/>
              <a:gd name="connsiteY2-32" fmla="*/ 734887 h 3242475"/>
              <a:gd name="connsiteX3-33" fmla="*/ 2417830 w 3259303"/>
              <a:gd name="connsiteY3-34" fmla="*/ 560983 h 3242475"/>
              <a:gd name="connsiteX4-35" fmla="*/ 3259303 w 3259303"/>
              <a:gd name="connsiteY4-36" fmla="*/ 1828801 h 3242475"/>
              <a:gd name="connsiteX5-37" fmla="*/ 2311244 w 3259303"/>
              <a:gd name="connsiteY5-38" fmla="*/ 3107839 h 3242475"/>
              <a:gd name="connsiteX6-39" fmla="*/ 622689 w 3259303"/>
              <a:gd name="connsiteY6-40" fmla="*/ 2664664 h 3242475"/>
              <a:gd name="connsiteX7-41" fmla="*/ 398297 w 3259303"/>
              <a:gd name="connsiteY7-42" fmla="*/ 3242475 h 3242475"/>
              <a:gd name="connsiteX8-43" fmla="*/ 0 w 3259303"/>
              <a:gd name="connsiteY8-44" fmla="*/ 3236865 h 3242475"/>
              <a:gd name="connsiteX9-45" fmla="*/ 218783 w 3259303"/>
              <a:gd name="connsiteY9-46" fmla="*/ 2328075 h 3242475"/>
              <a:gd name="connsiteX10-47" fmla="*/ 1593187 w 3259303"/>
              <a:gd name="connsiteY10-48" fmla="*/ 1991486 h 3242475"/>
              <a:gd name="connsiteX11-49" fmla="*/ 1250989 w 3259303"/>
              <a:gd name="connsiteY11-50" fmla="*/ 959280 h 3242475"/>
              <a:gd name="connsiteX12-51" fmla="*/ 1054645 w 3259303"/>
              <a:gd name="connsiteY12-52" fmla="*/ 0 h 3242475"/>
              <a:gd name="connsiteX0-53" fmla="*/ 1054645 w 3259303"/>
              <a:gd name="connsiteY0-54" fmla="*/ 0 h 3242475"/>
              <a:gd name="connsiteX1-55" fmla="*/ 1464162 w 3259303"/>
              <a:gd name="connsiteY1-56" fmla="*/ 1 h 3242475"/>
              <a:gd name="connsiteX2-57" fmla="*/ 1682945 w 3259303"/>
              <a:gd name="connsiteY2-58" fmla="*/ 734887 h 3242475"/>
              <a:gd name="connsiteX3-59" fmla="*/ 2417830 w 3259303"/>
              <a:gd name="connsiteY3-60" fmla="*/ 560983 h 3242475"/>
              <a:gd name="connsiteX4-61" fmla="*/ 3259303 w 3259303"/>
              <a:gd name="connsiteY4-62" fmla="*/ 1828801 h 3242475"/>
              <a:gd name="connsiteX5-63" fmla="*/ 2311244 w 3259303"/>
              <a:gd name="connsiteY5-64" fmla="*/ 3107839 h 3242475"/>
              <a:gd name="connsiteX6-65" fmla="*/ 622689 w 3259303"/>
              <a:gd name="connsiteY6-66" fmla="*/ 2664664 h 3242475"/>
              <a:gd name="connsiteX7-67" fmla="*/ 398297 w 3259303"/>
              <a:gd name="connsiteY7-68" fmla="*/ 3242475 h 3242475"/>
              <a:gd name="connsiteX8-69" fmla="*/ 0 w 3259303"/>
              <a:gd name="connsiteY8-70" fmla="*/ 3236865 h 3242475"/>
              <a:gd name="connsiteX9-71" fmla="*/ 218783 w 3259303"/>
              <a:gd name="connsiteY9-72" fmla="*/ 2328075 h 3242475"/>
              <a:gd name="connsiteX10-73" fmla="*/ 1593187 w 3259303"/>
              <a:gd name="connsiteY10-74" fmla="*/ 1991486 h 3242475"/>
              <a:gd name="connsiteX11-75" fmla="*/ 1250989 w 3259303"/>
              <a:gd name="connsiteY11-76" fmla="*/ 959280 h 3242475"/>
              <a:gd name="connsiteX12-77" fmla="*/ 1054645 w 3259303"/>
              <a:gd name="connsiteY12-78" fmla="*/ 0 h 3242475"/>
              <a:gd name="connsiteX0-79" fmla="*/ 1065864 w 3259303"/>
              <a:gd name="connsiteY0-80" fmla="*/ 5609 h 3242474"/>
              <a:gd name="connsiteX1-81" fmla="*/ 1464162 w 3259303"/>
              <a:gd name="connsiteY1-82" fmla="*/ 0 h 3242474"/>
              <a:gd name="connsiteX2-83" fmla="*/ 1682945 w 3259303"/>
              <a:gd name="connsiteY2-84" fmla="*/ 734886 h 3242474"/>
              <a:gd name="connsiteX3-85" fmla="*/ 2417830 w 3259303"/>
              <a:gd name="connsiteY3-86" fmla="*/ 560982 h 3242474"/>
              <a:gd name="connsiteX4-87" fmla="*/ 3259303 w 3259303"/>
              <a:gd name="connsiteY4-88" fmla="*/ 1828800 h 3242474"/>
              <a:gd name="connsiteX5-89" fmla="*/ 2311244 w 3259303"/>
              <a:gd name="connsiteY5-90" fmla="*/ 3107838 h 3242474"/>
              <a:gd name="connsiteX6-91" fmla="*/ 622689 w 3259303"/>
              <a:gd name="connsiteY6-92" fmla="*/ 2664663 h 3242474"/>
              <a:gd name="connsiteX7-93" fmla="*/ 398297 w 3259303"/>
              <a:gd name="connsiteY7-94" fmla="*/ 3242474 h 3242474"/>
              <a:gd name="connsiteX8-95" fmla="*/ 0 w 3259303"/>
              <a:gd name="connsiteY8-96" fmla="*/ 3236864 h 3242474"/>
              <a:gd name="connsiteX9-97" fmla="*/ 218783 w 3259303"/>
              <a:gd name="connsiteY9-98" fmla="*/ 2328074 h 3242474"/>
              <a:gd name="connsiteX10-99" fmla="*/ 1593187 w 3259303"/>
              <a:gd name="connsiteY10-100" fmla="*/ 1991485 h 3242474"/>
              <a:gd name="connsiteX11-101" fmla="*/ 1250989 w 3259303"/>
              <a:gd name="connsiteY11-102" fmla="*/ 959279 h 3242474"/>
              <a:gd name="connsiteX12-103" fmla="*/ 1065864 w 3259303"/>
              <a:gd name="connsiteY12-104" fmla="*/ 5609 h 3242474"/>
              <a:gd name="connsiteX0-105" fmla="*/ 1065864 w 3259303"/>
              <a:gd name="connsiteY0-106" fmla="*/ 16828 h 3242474"/>
              <a:gd name="connsiteX1-107" fmla="*/ 1464162 w 3259303"/>
              <a:gd name="connsiteY1-108" fmla="*/ 0 h 3242474"/>
              <a:gd name="connsiteX2-109" fmla="*/ 1682945 w 3259303"/>
              <a:gd name="connsiteY2-110" fmla="*/ 734886 h 3242474"/>
              <a:gd name="connsiteX3-111" fmla="*/ 2417830 w 3259303"/>
              <a:gd name="connsiteY3-112" fmla="*/ 560982 h 3242474"/>
              <a:gd name="connsiteX4-113" fmla="*/ 3259303 w 3259303"/>
              <a:gd name="connsiteY4-114" fmla="*/ 1828800 h 3242474"/>
              <a:gd name="connsiteX5-115" fmla="*/ 2311244 w 3259303"/>
              <a:gd name="connsiteY5-116" fmla="*/ 3107838 h 3242474"/>
              <a:gd name="connsiteX6-117" fmla="*/ 622689 w 3259303"/>
              <a:gd name="connsiteY6-118" fmla="*/ 2664663 h 3242474"/>
              <a:gd name="connsiteX7-119" fmla="*/ 398297 w 3259303"/>
              <a:gd name="connsiteY7-120" fmla="*/ 3242474 h 3242474"/>
              <a:gd name="connsiteX8-121" fmla="*/ 0 w 3259303"/>
              <a:gd name="connsiteY8-122" fmla="*/ 3236864 h 3242474"/>
              <a:gd name="connsiteX9-123" fmla="*/ 218783 w 3259303"/>
              <a:gd name="connsiteY9-124" fmla="*/ 2328074 h 3242474"/>
              <a:gd name="connsiteX10-125" fmla="*/ 1593187 w 3259303"/>
              <a:gd name="connsiteY10-126" fmla="*/ 1991485 h 3242474"/>
              <a:gd name="connsiteX11-127" fmla="*/ 1250989 w 3259303"/>
              <a:gd name="connsiteY11-128" fmla="*/ 959279 h 3242474"/>
              <a:gd name="connsiteX12-129" fmla="*/ 1065864 w 3259303"/>
              <a:gd name="connsiteY12-130" fmla="*/ 16828 h 3242474"/>
              <a:gd name="connsiteX0-131" fmla="*/ 1065864 w 3259303"/>
              <a:gd name="connsiteY0-132" fmla="*/ 16828 h 3242474"/>
              <a:gd name="connsiteX1-133" fmla="*/ 1464162 w 3259303"/>
              <a:gd name="connsiteY1-134" fmla="*/ 0 h 3242474"/>
              <a:gd name="connsiteX2-135" fmla="*/ 1682945 w 3259303"/>
              <a:gd name="connsiteY2-136" fmla="*/ 734886 h 3242474"/>
              <a:gd name="connsiteX3-137" fmla="*/ 2417830 w 3259303"/>
              <a:gd name="connsiteY3-138" fmla="*/ 560982 h 3242474"/>
              <a:gd name="connsiteX4-139" fmla="*/ 3259303 w 3259303"/>
              <a:gd name="connsiteY4-140" fmla="*/ 1828800 h 3242474"/>
              <a:gd name="connsiteX5-141" fmla="*/ 2311244 w 3259303"/>
              <a:gd name="connsiteY5-142" fmla="*/ 3107838 h 3242474"/>
              <a:gd name="connsiteX6-143" fmla="*/ 622689 w 3259303"/>
              <a:gd name="connsiteY6-144" fmla="*/ 2664663 h 3242474"/>
              <a:gd name="connsiteX7-145" fmla="*/ 398297 w 3259303"/>
              <a:gd name="connsiteY7-146" fmla="*/ 3242474 h 3242474"/>
              <a:gd name="connsiteX8-147" fmla="*/ 0 w 3259303"/>
              <a:gd name="connsiteY8-148" fmla="*/ 3236864 h 3242474"/>
              <a:gd name="connsiteX9-149" fmla="*/ 218783 w 3259303"/>
              <a:gd name="connsiteY9-150" fmla="*/ 2328074 h 3242474"/>
              <a:gd name="connsiteX10-151" fmla="*/ 1593187 w 3259303"/>
              <a:gd name="connsiteY10-152" fmla="*/ 1991485 h 3242474"/>
              <a:gd name="connsiteX11-153" fmla="*/ 1250989 w 3259303"/>
              <a:gd name="connsiteY11-154" fmla="*/ 959279 h 3242474"/>
              <a:gd name="connsiteX12-155" fmla="*/ 1065864 w 3259303"/>
              <a:gd name="connsiteY12-156" fmla="*/ 16828 h 3242474"/>
              <a:gd name="connsiteX0-157" fmla="*/ 1065864 w 3259303"/>
              <a:gd name="connsiteY0-158" fmla="*/ 16828 h 3242474"/>
              <a:gd name="connsiteX1-159" fmla="*/ 1464162 w 3259303"/>
              <a:gd name="connsiteY1-160" fmla="*/ 0 h 3242474"/>
              <a:gd name="connsiteX2-161" fmla="*/ 1682945 w 3259303"/>
              <a:gd name="connsiteY2-162" fmla="*/ 734886 h 3242474"/>
              <a:gd name="connsiteX3-163" fmla="*/ 2417830 w 3259303"/>
              <a:gd name="connsiteY3-164" fmla="*/ 560982 h 3242474"/>
              <a:gd name="connsiteX4-165" fmla="*/ 3259303 w 3259303"/>
              <a:gd name="connsiteY4-166" fmla="*/ 1828800 h 3242474"/>
              <a:gd name="connsiteX5-167" fmla="*/ 2311244 w 3259303"/>
              <a:gd name="connsiteY5-168" fmla="*/ 3107838 h 3242474"/>
              <a:gd name="connsiteX6-169" fmla="*/ 622689 w 3259303"/>
              <a:gd name="connsiteY6-170" fmla="*/ 2664663 h 3242474"/>
              <a:gd name="connsiteX7-171" fmla="*/ 398297 w 3259303"/>
              <a:gd name="connsiteY7-172" fmla="*/ 3242474 h 3242474"/>
              <a:gd name="connsiteX8-173" fmla="*/ 0 w 3259303"/>
              <a:gd name="connsiteY8-174" fmla="*/ 3236864 h 3242474"/>
              <a:gd name="connsiteX9-175" fmla="*/ 218783 w 3259303"/>
              <a:gd name="connsiteY9-176" fmla="*/ 2328074 h 3242474"/>
              <a:gd name="connsiteX10-177" fmla="*/ 1593187 w 3259303"/>
              <a:gd name="connsiteY10-178" fmla="*/ 1991485 h 3242474"/>
              <a:gd name="connsiteX11-179" fmla="*/ 1250989 w 3259303"/>
              <a:gd name="connsiteY11-180" fmla="*/ 959279 h 3242474"/>
              <a:gd name="connsiteX12-181" fmla="*/ 1065864 w 3259303"/>
              <a:gd name="connsiteY12-182" fmla="*/ 16828 h 3242474"/>
              <a:gd name="connsiteX0-183" fmla="*/ 1065864 w 3259303"/>
              <a:gd name="connsiteY0-184" fmla="*/ 16828 h 3242474"/>
              <a:gd name="connsiteX1-185" fmla="*/ 1464162 w 3259303"/>
              <a:gd name="connsiteY1-186" fmla="*/ 0 h 3242474"/>
              <a:gd name="connsiteX2-187" fmla="*/ 1682945 w 3259303"/>
              <a:gd name="connsiteY2-188" fmla="*/ 734886 h 3242474"/>
              <a:gd name="connsiteX3-189" fmla="*/ 2417830 w 3259303"/>
              <a:gd name="connsiteY3-190" fmla="*/ 560982 h 3242474"/>
              <a:gd name="connsiteX4-191" fmla="*/ 3259303 w 3259303"/>
              <a:gd name="connsiteY4-192" fmla="*/ 1828800 h 3242474"/>
              <a:gd name="connsiteX5-193" fmla="*/ 2311244 w 3259303"/>
              <a:gd name="connsiteY5-194" fmla="*/ 3107838 h 3242474"/>
              <a:gd name="connsiteX6-195" fmla="*/ 622689 w 3259303"/>
              <a:gd name="connsiteY6-196" fmla="*/ 2664663 h 3242474"/>
              <a:gd name="connsiteX7-197" fmla="*/ 398297 w 3259303"/>
              <a:gd name="connsiteY7-198" fmla="*/ 3242474 h 3242474"/>
              <a:gd name="connsiteX8-199" fmla="*/ 0 w 3259303"/>
              <a:gd name="connsiteY8-200" fmla="*/ 3236864 h 3242474"/>
              <a:gd name="connsiteX9-201" fmla="*/ 218783 w 3259303"/>
              <a:gd name="connsiteY9-202" fmla="*/ 2328074 h 3242474"/>
              <a:gd name="connsiteX10-203" fmla="*/ 1593187 w 3259303"/>
              <a:gd name="connsiteY10-204" fmla="*/ 1991485 h 3242474"/>
              <a:gd name="connsiteX11-205" fmla="*/ 1250989 w 3259303"/>
              <a:gd name="connsiteY11-206" fmla="*/ 959279 h 3242474"/>
              <a:gd name="connsiteX12-207" fmla="*/ 1065864 w 3259303"/>
              <a:gd name="connsiteY12-208" fmla="*/ 16828 h 3242474"/>
              <a:gd name="connsiteX0-209" fmla="*/ 1065864 w 3259303"/>
              <a:gd name="connsiteY0-210" fmla="*/ 16828 h 3242474"/>
              <a:gd name="connsiteX1-211" fmla="*/ 1464162 w 3259303"/>
              <a:gd name="connsiteY1-212" fmla="*/ 0 h 3242474"/>
              <a:gd name="connsiteX2-213" fmla="*/ 1682945 w 3259303"/>
              <a:gd name="connsiteY2-214" fmla="*/ 734886 h 3242474"/>
              <a:gd name="connsiteX3-215" fmla="*/ 2417830 w 3259303"/>
              <a:gd name="connsiteY3-216" fmla="*/ 560982 h 3242474"/>
              <a:gd name="connsiteX4-217" fmla="*/ 3259303 w 3259303"/>
              <a:gd name="connsiteY4-218" fmla="*/ 1828800 h 3242474"/>
              <a:gd name="connsiteX5-219" fmla="*/ 2311244 w 3259303"/>
              <a:gd name="connsiteY5-220" fmla="*/ 3107838 h 3242474"/>
              <a:gd name="connsiteX6-221" fmla="*/ 622689 w 3259303"/>
              <a:gd name="connsiteY6-222" fmla="*/ 2664663 h 3242474"/>
              <a:gd name="connsiteX7-223" fmla="*/ 398297 w 3259303"/>
              <a:gd name="connsiteY7-224" fmla="*/ 3242474 h 3242474"/>
              <a:gd name="connsiteX8-225" fmla="*/ 0 w 3259303"/>
              <a:gd name="connsiteY8-226" fmla="*/ 3236864 h 3242474"/>
              <a:gd name="connsiteX9-227" fmla="*/ 218783 w 3259303"/>
              <a:gd name="connsiteY9-228" fmla="*/ 2328074 h 3242474"/>
              <a:gd name="connsiteX10-229" fmla="*/ 1593187 w 3259303"/>
              <a:gd name="connsiteY10-230" fmla="*/ 1991485 h 3242474"/>
              <a:gd name="connsiteX11-231" fmla="*/ 1250989 w 3259303"/>
              <a:gd name="connsiteY11-232" fmla="*/ 959279 h 3242474"/>
              <a:gd name="connsiteX12-233" fmla="*/ 1065864 w 3259303"/>
              <a:gd name="connsiteY12-234" fmla="*/ 16828 h 3242474"/>
              <a:gd name="connsiteX0-235" fmla="*/ 1065864 w 3259303"/>
              <a:gd name="connsiteY0-236" fmla="*/ 16828 h 3242474"/>
              <a:gd name="connsiteX1-237" fmla="*/ 1464162 w 3259303"/>
              <a:gd name="connsiteY1-238" fmla="*/ 0 h 3242474"/>
              <a:gd name="connsiteX2-239" fmla="*/ 1682945 w 3259303"/>
              <a:gd name="connsiteY2-240" fmla="*/ 734886 h 3242474"/>
              <a:gd name="connsiteX3-241" fmla="*/ 2417830 w 3259303"/>
              <a:gd name="connsiteY3-242" fmla="*/ 560982 h 3242474"/>
              <a:gd name="connsiteX4-243" fmla="*/ 3259303 w 3259303"/>
              <a:gd name="connsiteY4-244" fmla="*/ 1828800 h 3242474"/>
              <a:gd name="connsiteX5-245" fmla="*/ 2311244 w 3259303"/>
              <a:gd name="connsiteY5-246" fmla="*/ 3107838 h 3242474"/>
              <a:gd name="connsiteX6-247" fmla="*/ 622689 w 3259303"/>
              <a:gd name="connsiteY6-248" fmla="*/ 2664663 h 3242474"/>
              <a:gd name="connsiteX7-249" fmla="*/ 398297 w 3259303"/>
              <a:gd name="connsiteY7-250" fmla="*/ 3242474 h 3242474"/>
              <a:gd name="connsiteX8-251" fmla="*/ 0 w 3259303"/>
              <a:gd name="connsiteY8-252" fmla="*/ 3236864 h 3242474"/>
              <a:gd name="connsiteX9-253" fmla="*/ 218783 w 3259303"/>
              <a:gd name="connsiteY9-254" fmla="*/ 2328074 h 3242474"/>
              <a:gd name="connsiteX10-255" fmla="*/ 1593187 w 3259303"/>
              <a:gd name="connsiteY10-256" fmla="*/ 1991485 h 3242474"/>
              <a:gd name="connsiteX11-257" fmla="*/ 1250989 w 3259303"/>
              <a:gd name="connsiteY11-258" fmla="*/ 959279 h 3242474"/>
              <a:gd name="connsiteX12-259" fmla="*/ 1065864 w 3259303"/>
              <a:gd name="connsiteY12-260" fmla="*/ 16828 h 3242474"/>
              <a:gd name="connsiteX0-261" fmla="*/ 1065864 w 3259303"/>
              <a:gd name="connsiteY0-262" fmla="*/ 16828 h 3242474"/>
              <a:gd name="connsiteX1-263" fmla="*/ 1464162 w 3259303"/>
              <a:gd name="connsiteY1-264" fmla="*/ 0 h 3242474"/>
              <a:gd name="connsiteX2-265" fmla="*/ 1682945 w 3259303"/>
              <a:gd name="connsiteY2-266" fmla="*/ 734886 h 3242474"/>
              <a:gd name="connsiteX3-267" fmla="*/ 2417830 w 3259303"/>
              <a:gd name="connsiteY3-268" fmla="*/ 560982 h 3242474"/>
              <a:gd name="connsiteX4-269" fmla="*/ 3259303 w 3259303"/>
              <a:gd name="connsiteY4-270" fmla="*/ 1828800 h 3242474"/>
              <a:gd name="connsiteX5-271" fmla="*/ 2311244 w 3259303"/>
              <a:gd name="connsiteY5-272" fmla="*/ 3107838 h 3242474"/>
              <a:gd name="connsiteX6-273" fmla="*/ 622689 w 3259303"/>
              <a:gd name="connsiteY6-274" fmla="*/ 2664663 h 3242474"/>
              <a:gd name="connsiteX7-275" fmla="*/ 398297 w 3259303"/>
              <a:gd name="connsiteY7-276" fmla="*/ 3242474 h 3242474"/>
              <a:gd name="connsiteX8-277" fmla="*/ 0 w 3259303"/>
              <a:gd name="connsiteY8-278" fmla="*/ 3236864 h 3242474"/>
              <a:gd name="connsiteX9-279" fmla="*/ 218783 w 3259303"/>
              <a:gd name="connsiteY9-280" fmla="*/ 2328074 h 3242474"/>
              <a:gd name="connsiteX10-281" fmla="*/ 1593187 w 3259303"/>
              <a:gd name="connsiteY10-282" fmla="*/ 1991485 h 3242474"/>
              <a:gd name="connsiteX11-283" fmla="*/ 1250989 w 3259303"/>
              <a:gd name="connsiteY11-284" fmla="*/ 959279 h 3242474"/>
              <a:gd name="connsiteX12-285" fmla="*/ 1065864 w 3259303"/>
              <a:gd name="connsiteY12-286" fmla="*/ 16828 h 3242474"/>
              <a:gd name="connsiteX0-287" fmla="*/ 1065864 w 3259303"/>
              <a:gd name="connsiteY0-288" fmla="*/ 16828 h 3242474"/>
              <a:gd name="connsiteX1-289" fmla="*/ 1464162 w 3259303"/>
              <a:gd name="connsiteY1-290" fmla="*/ 0 h 3242474"/>
              <a:gd name="connsiteX2-291" fmla="*/ 1682945 w 3259303"/>
              <a:gd name="connsiteY2-292" fmla="*/ 734886 h 3242474"/>
              <a:gd name="connsiteX3-293" fmla="*/ 2417830 w 3259303"/>
              <a:gd name="connsiteY3-294" fmla="*/ 560982 h 3242474"/>
              <a:gd name="connsiteX4-295" fmla="*/ 3259303 w 3259303"/>
              <a:gd name="connsiteY4-296" fmla="*/ 1828800 h 3242474"/>
              <a:gd name="connsiteX5-297" fmla="*/ 2311244 w 3259303"/>
              <a:gd name="connsiteY5-298" fmla="*/ 3107838 h 3242474"/>
              <a:gd name="connsiteX6-299" fmla="*/ 622689 w 3259303"/>
              <a:gd name="connsiteY6-300" fmla="*/ 2664663 h 3242474"/>
              <a:gd name="connsiteX7-301" fmla="*/ 398297 w 3259303"/>
              <a:gd name="connsiteY7-302" fmla="*/ 3242474 h 3242474"/>
              <a:gd name="connsiteX8-303" fmla="*/ 0 w 3259303"/>
              <a:gd name="connsiteY8-304" fmla="*/ 3236864 h 3242474"/>
              <a:gd name="connsiteX9-305" fmla="*/ 218783 w 3259303"/>
              <a:gd name="connsiteY9-306" fmla="*/ 2328074 h 3242474"/>
              <a:gd name="connsiteX10-307" fmla="*/ 1593187 w 3259303"/>
              <a:gd name="connsiteY10-308" fmla="*/ 1991485 h 3242474"/>
              <a:gd name="connsiteX11-309" fmla="*/ 1250989 w 3259303"/>
              <a:gd name="connsiteY11-310" fmla="*/ 959279 h 3242474"/>
              <a:gd name="connsiteX12-311" fmla="*/ 1065864 w 3259303"/>
              <a:gd name="connsiteY12-312" fmla="*/ 16828 h 3242474"/>
              <a:gd name="connsiteX0-313" fmla="*/ 1065864 w 3259303"/>
              <a:gd name="connsiteY0-314" fmla="*/ 16828 h 3242474"/>
              <a:gd name="connsiteX1-315" fmla="*/ 1464162 w 3259303"/>
              <a:gd name="connsiteY1-316" fmla="*/ 0 h 3242474"/>
              <a:gd name="connsiteX2-317" fmla="*/ 1682945 w 3259303"/>
              <a:gd name="connsiteY2-318" fmla="*/ 734886 h 3242474"/>
              <a:gd name="connsiteX3-319" fmla="*/ 2417830 w 3259303"/>
              <a:gd name="connsiteY3-320" fmla="*/ 560982 h 3242474"/>
              <a:gd name="connsiteX4-321" fmla="*/ 3259303 w 3259303"/>
              <a:gd name="connsiteY4-322" fmla="*/ 1828800 h 3242474"/>
              <a:gd name="connsiteX5-323" fmla="*/ 2311244 w 3259303"/>
              <a:gd name="connsiteY5-324" fmla="*/ 3107838 h 3242474"/>
              <a:gd name="connsiteX6-325" fmla="*/ 622689 w 3259303"/>
              <a:gd name="connsiteY6-326" fmla="*/ 2664663 h 3242474"/>
              <a:gd name="connsiteX7-327" fmla="*/ 398297 w 3259303"/>
              <a:gd name="connsiteY7-328" fmla="*/ 3242474 h 3242474"/>
              <a:gd name="connsiteX8-329" fmla="*/ 0 w 3259303"/>
              <a:gd name="connsiteY8-330" fmla="*/ 3236864 h 3242474"/>
              <a:gd name="connsiteX9-331" fmla="*/ 218783 w 3259303"/>
              <a:gd name="connsiteY9-332" fmla="*/ 2328074 h 3242474"/>
              <a:gd name="connsiteX10-333" fmla="*/ 1593187 w 3259303"/>
              <a:gd name="connsiteY10-334" fmla="*/ 1991485 h 3242474"/>
              <a:gd name="connsiteX11-335" fmla="*/ 1250989 w 3259303"/>
              <a:gd name="connsiteY11-336" fmla="*/ 959279 h 3242474"/>
              <a:gd name="connsiteX12-337" fmla="*/ 1065864 w 3259303"/>
              <a:gd name="connsiteY12-338" fmla="*/ 16828 h 3242474"/>
              <a:gd name="connsiteX0-339" fmla="*/ 1065864 w 3259303"/>
              <a:gd name="connsiteY0-340" fmla="*/ 16828 h 3242474"/>
              <a:gd name="connsiteX1-341" fmla="*/ 1464162 w 3259303"/>
              <a:gd name="connsiteY1-342" fmla="*/ 0 h 3242474"/>
              <a:gd name="connsiteX2-343" fmla="*/ 1682945 w 3259303"/>
              <a:gd name="connsiteY2-344" fmla="*/ 734886 h 3242474"/>
              <a:gd name="connsiteX3-345" fmla="*/ 2417830 w 3259303"/>
              <a:gd name="connsiteY3-346" fmla="*/ 560982 h 3242474"/>
              <a:gd name="connsiteX4-347" fmla="*/ 3259303 w 3259303"/>
              <a:gd name="connsiteY4-348" fmla="*/ 1828800 h 3242474"/>
              <a:gd name="connsiteX5-349" fmla="*/ 2311244 w 3259303"/>
              <a:gd name="connsiteY5-350" fmla="*/ 3107838 h 3242474"/>
              <a:gd name="connsiteX6-351" fmla="*/ 622689 w 3259303"/>
              <a:gd name="connsiteY6-352" fmla="*/ 2664663 h 3242474"/>
              <a:gd name="connsiteX7-353" fmla="*/ 398297 w 3259303"/>
              <a:gd name="connsiteY7-354" fmla="*/ 3242474 h 3242474"/>
              <a:gd name="connsiteX8-355" fmla="*/ 0 w 3259303"/>
              <a:gd name="connsiteY8-356" fmla="*/ 3236864 h 3242474"/>
              <a:gd name="connsiteX9-357" fmla="*/ 218783 w 3259303"/>
              <a:gd name="connsiteY9-358" fmla="*/ 2328074 h 3242474"/>
              <a:gd name="connsiteX10-359" fmla="*/ 1593187 w 3259303"/>
              <a:gd name="connsiteY10-360" fmla="*/ 1991485 h 3242474"/>
              <a:gd name="connsiteX11-361" fmla="*/ 1250989 w 3259303"/>
              <a:gd name="connsiteY11-362" fmla="*/ 959279 h 3242474"/>
              <a:gd name="connsiteX12-363" fmla="*/ 1065864 w 3259303"/>
              <a:gd name="connsiteY12-364" fmla="*/ 16828 h 3242474"/>
              <a:gd name="connsiteX0-365" fmla="*/ 1065864 w 3259303"/>
              <a:gd name="connsiteY0-366" fmla="*/ 16828 h 3242474"/>
              <a:gd name="connsiteX1-367" fmla="*/ 1464162 w 3259303"/>
              <a:gd name="connsiteY1-368" fmla="*/ 0 h 3242474"/>
              <a:gd name="connsiteX2-369" fmla="*/ 1682945 w 3259303"/>
              <a:gd name="connsiteY2-370" fmla="*/ 734886 h 3242474"/>
              <a:gd name="connsiteX3-371" fmla="*/ 2417830 w 3259303"/>
              <a:gd name="connsiteY3-372" fmla="*/ 560982 h 3242474"/>
              <a:gd name="connsiteX4-373" fmla="*/ 3259303 w 3259303"/>
              <a:gd name="connsiteY4-374" fmla="*/ 1828800 h 3242474"/>
              <a:gd name="connsiteX5-375" fmla="*/ 2311244 w 3259303"/>
              <a:gd name="connsiteY5-376" fmla="*/ 3107838 h 3242474"/>
              <a:gd name="connsiteX6-377" fmla="*/ 622689 w 3259303"/>
              <a:gd name="connsiteY6-378" fmla="*/ 2664663 h 3242474"/>
              <a:gd name="connsiteX7-379" fmla="*/ 398297 w 3259303"/>
              <a:gd name="connsiteY7-380" fmla="*/ 3242474 h 3242474"/>
              <a:gd name="connsiteX8-381" fmla="*/ 0 w 3259303"/>
              <a:gd name="connsiteY8-382" fmla="*/ 3236864 h 3242474"/>
              <a:gd name="connsiteX9-383" fmla="*/ 218783 w 3259303"/>
              <a:gd name="connsiteY9-384" fmla="*/ 2328074 h 3242474"/>
              <a:gd name="connsiteX10-385" fmla="*/ 1593187 w 3259303"/>
              <a:gd name="connsiteY10-386" fmla="*/ 1991485 h 3242474"/>
              <a:gd name="connsiteX11-387" fmla="*/ 1250989 w 3259303"/>
              <a:gd name="connsiteY11-388" fmla="*/ 959279 h 3242474"/>
              <a:gd name="connsiteX12-389" fmla="*/ 1065864 w 3259303"/>
              <a:gd name="connsiteY12-390" fmla="*/ 16828 h 3242474"/>
              <a:gd name="connsiteX0-391" fmla="*/ 1065864 w 3259303"/>
              <a:gd name="connsiteY0-392" fmla="*/ 16828 h 3242474"/>
              <a:gd name="connsiteX1-393" fmla="*/ 1464162 w 3259303"/>
              <a:gd name="connsiteY1-394" fmla="*/ 0 h 3242474"/>
              <a:gd name="connsiteX2-395" fmla="*/ 1682945 w 3259303"/>
              <a:gd name="connsiteY2-396" fmla="*/ 734886 h 3242474"/>
              <a:gd name="connsiteX3-397" fmla="*/ 2417830 w 3259303"/>
              <a:gd name="connsiteY3-398" fmla="*/ 560982 h 3242474"/>
              <a:gd name="connsiteX4-399" fmla="*/ 3259303 w 3259303"/>
              <a:gd name="connsiteY4-400" fmla="*/ 1828800 h 3242474"/>
              <a:gd name="connsiteX5-401" fmla="*/ 2311244 w 3259303"/>
              <a:gd name="connsiteY5-402" fmla="*/ 3107838 h 3242474"/>
              <a:gd name="connsiteX6-403" fmla="*/ 622689 w 3259303"/>
              <a:gd name="connsiteY6-404" fmla="*/ 2664663 h 3242474"/>
              <a:gd name="connsiteX7-405" fmla="*/ 398297 w 3259303"/>
              <a:gd name="connsiteY7-406" fmla="*/ 3242474 h 3242474"/>
              <a:gd name="connsiteX8-407" fmla="*/ 0 w 3259303"/>
              <a:gd name="connsiteY8-408" fmla="*/ 3236864 h 3242474"/>
              <a:gd name="connsiteX9-409" fmla="*/ 437566 w 3259303"/>
              <a:gd name="connsiteY9-410" fmla="*/ 2260757 h 3242474"/>
              <a:gd name="connsiteX10-411" fmla="*/ 1593187 w 3259303"/>
              <a:gd name="connsiteY10-412" fmla="*/ 1991485 h 3242474"/>
              <a:gd name="connsiteX11-413" fmla="*/ 1250989 w 3259303"/>
              <a:gd name="connsiteY11-414" fmla="*/ 959279 h 3242474"/>
              <a:gd name="connsiteX12-415" fmla="*/ 1065864 w 3259303"/>
              <a:gd name="connsiteY12-416" fmla="*/ 16828 h 3242474"/>
              <a:gd name="connsiteX0-417" fmla="*/ 1065864 w 3259303"/>
              <a:gd name="connsiteY0-418" fmla="*/ 16828 h 3242474"/>
              <a:gd name="connsiteX1-419" fmla="*/ 1464162 w 3259303"/>
              <a:gd name="connsiteY1-420" fmla="*/ 0 h 3242474"/>
              <a:gd name="connsiteX2-421" fmla="*/ 1682945 w 3259303"/>
              <a:gd name="connsiteY2-422" fmla="*/ 734886 h 3242474"/>
              <a:gd name="connsiteX3-423" fmla="*/ 2417830 w 3259303"/>
              <a:gd name="connsiteY3-424" fmla="*/ 560982 h 3242474"/>
              <a:gd name="connsiteX4-425" fmla="*/ 3259303 w 3259303"/>
              <a:gd name="connsiteY4-426" fmla="*/ 1828800 h 3242474"/>
              <a:gd name="connsiteX5-427" fmla="*/ 2311244 w 3259303"/>
              <a:gd name="connsiteY5-428" fmla="*/ 3107838 h 3242474"/>
              <a:gd name="connsiteX6-429" fmla="*/ 622689 w 3259303"/>
              <a:gd name="connsiteY6-430" fmla="*/ 2664663 h 3242474"/>
              <a:gd name="connsiteX7-431" fmla="*/ 398297 w 3259303"/>
              <a:gd name="connsiteY7-432" fmla="*/ 3242474 h 3242474"/>
              <a:gd name="connsiteX8-433" fmla="*/ 0 w 3259303"/>
              <a:gd name="connsiteY8-434" fmla="*/ 3236864 h 3242474"/>
              <a:gd name="connsiteX9-435" fmla="*/ 437566 w 3259303"/>
              <a:gd name="connsiteY9-436" fmla="*/ 2260757 h 3242474"/>
              <a:gd name="connsiteX10-437" fmla="*/ 1593187 w 3259303"/>
              <a:gd name="connsiteY10-438" fmla="*/ 1991485 h 3242474"/>
              <a:gd name="connsiteX11-439" fmla="*/ 1250989 w 3259303"/>
              <a:gd name="connsiteY11-440" fmla="*/ 959279 h 3242474"/>
              <a:gd name="connsiteX12-441" fmla="*/ 1065864 w 3259303"/>
              <a:gd name="connsiteY12-442" fmla="*/ 16828 h 3242474"/>
              <a:gd name="connsiteX0-443" fmla="*/ 1065864 w 3259303"/>
              <a:gd name="connsiteY0-444" fmla="*/ 16828 h 3242474"/>
              <a:gd name="connsiteX1-445" fmla="*/ 1464162 w 3259303"/>
              <a:gd name="connsiteY1-446" fmla="*/ 0 h 3242474"/>
              <a:gd name="connsiteX2-447" fmla="*/ 1682945 w 3259303"/>
              <a:gd name="connsiteY2-448" fmla="*/ 734886 h 3242474"/>
              <a:gd name="connsiteX3-449" fmla="*/ 2417830 w 3259303"/>
              <a:gd name="connsiteY3-450" fmla="*/ 560982 h 3242474"/>
              <a:gd name="connsiteX4-451" fmla="*/ 3259303 w 3259303"/>
              <a:gd name="connsiteY4-452" fmla="*/ 1828800 h 3242474"/>
              <a:gd name="connsiteX5-453" fmla="*/ 2311244 w 3259303"/>
              <a:gd name="connsiteY5-454" fmla="*/ 3107838 h 3242474"/>
              <a:gd name="connsiteX6-455" fmla="*/ 622689 w 3259303"/>
              <a:gd name="connsiteY6-456" fmla="*/ 2664663 h 3242474"/>
              <a:gd name="connsiteX7-457" fmla="*/ 398297 w 3259303"/>
              <a:gd name="connsiteY7-458" fmla="*/ 3242474 h 3242474"/>
              <a:gd name="connsiteX8-459" fmla="*/ 0 w 3259303"/>
              <a:gd name="connsiteY8-460" fmla="*/ 3236864 h 3242474"/>
              <a:gd name="connsiteX9-461" fmla="*/ 448785 w 3259303"/>
              <a:gd name="connsiteY9-462" fmla="*/ 2232708 h 3242474"/>
              <a:gd name="connsiteX10-463" fmla="*/ 1593187 w 3259303"/>
              <a:gd name="connsiteY10-464" fmla="*/ 1991485 h 3242474"/>
              <a:gd name="connsiteX11-465" fmla="*/ 1250989 w 3259303"/>
              <a:gd name="connsiteY11-466" fmla="*/ 959279 h 3242474"/>
              <a:gd name="connsiteX12-467" fmla="*/ 1065864 w 3259303"/>
              <a:gd name="connsiteY12-468" fmla="*/ 16828 h 3242474"/>
              <a:gd name="connsiteX0-469" fmla="*/ 1065864 w 3259303"/>
              <a:gd name="connsiteY0-470" fmla="*/ 16828 h 3242474"/>
              <a:gd name="connsiteX1-471" fmla="*/ 1464162 w 3259303"/>
              <a:gd name="connsiteY1-472" fmla="*/ 0 h 3242474"/>
              <a:gd name="connsiteX2-473" fmla="*/ 1682945 w 3259303"/>
              <a:gd name="connsiteY2-474" fmla="*/ 734886 h 3242474"/>
              <a:gd name="connsiteX3-475" fmla="*/ 2417830 w 3259303"/>
              <a:gd name="connsiteY3-476" fmla="*/ 560982 h 3242474"/>
              <a:gd name="connsiteX4-477" fmla="*/ 3259303 w 3259303"/>
              <a:gd name="connsiteY4-478" fmla="*/ 1828800 h 3242474"/>
              <a:gd name="connsiteX5-479" fmla="*/ 2311244 w 3259303"/>
              <a:gd name="connsiteY5-480" fmla="*/ 3107838 h 3242474"/>
              <a:gd name="connsiteX6-481" fmla="*/ 622689 w 3259303"/>
              <a:gd name="connsiteY6-482" fmla="*/ 2664663 h 3242474"/>
              <a:gd name="connsiteX7-483" fmla="*/ 398297 w 3259303"/>
              <a:gd name="connsiteY7-484" fmla="*/ 3242474 h 3242474"/>
              <a:gd name="connsiteX8-485" fmla="*/ 0 w 3259303"/>
              <a:gd name="connsiteY8-486" fmla="*/ 3236864 h 3242474"/>
              <a:gd name="connsiteX9-487" fmla="*/ 448785 w 3259303"/>
              <a:gd name="connsiteY9-488" fmla="*/ 2232708 h 3242474"/>
              <a:gd name="connsiteX10-489" fmla="*/ 1593187 w 3259303"/>
              <a:gd name="connsiteY10-490" fmla="*/ 1991485 h 3242474"/>
              <a:gd name="connsiteX11-491" fmla="*/ 1250989 w 3259303"/>
              <a:gd name="connsiteY11-492" fmla="*/ 959279 h 3242474"/>
              <a:gd name="connsiteX12-493" fmla="*/ 1065864 w 3259303"/>
              <a:gd name="connsiteY12-494" fmla="*/ 16828 h 3242474"/>
              <a:gd name="connsiteX0-495" fmla="*/ 1065864 w 3259303"/>
              <a:gd name="connsiteY0-496" fmla="*/ 16828 h 3242474"/>
              <a:gd name="connsiteX1-497" fmla="*/ 1464162 w 3259303"/>
              <a:gd name="connsiteY1-498" fmla="*/ 0 h 3242474"/>
              <a:gd name="connsiteX2-499" fmla="*/ 1682945 w 3259303"/>
              <a:gd name="connsiteY2-500" fmla="*/ 734886 h 3242474"/>
              <a:gd name="connsiteX3-501" fmla="*/ 2417830 w 3259303"/>
              <a:gd name="connsiteY3-502" fmla="*/ 560982 h 3242474"/>
              <a:gd name="connsiteX4-503" fmla="*/ 3259303 w 3259303"/>
              <a:gd name="connsiteY4-504" fmla="*/ 1828800 h 3242474"/>
              <a:gd name="connsiteX5-505" fmla="*/ 2311244 w 3259303"/>
              <a:gd name="connsiteY5-506" fmla="*/ 3107838 h 3242474"/>
              <a:gd name="connsiteX6-507" fmla="*/ 622689 w 3259303"/>
              <a:gd name="connsiteY6-508" fmla="*/ 2664663 h 3242474"/>
              <a:gd name="connsiteX7-509" fmla="*/ 398297 w 3259303"/>
              <a:gd name="connsiteY7-510" fmla="*/ 3242474 h 3242474"/>
              <a:gd name="connsiteX8-511" fmla="*/ 0 w 3259303"/>
              <a:gd name="connsiteY8-512" fmla="*/ 3236864 h 3242474"/>
              <a:gd name="connsiteX9-513" fmla="*/ 448785 w 3259303"/>
              <a:gd name="connsiteY9-514" fmla="*/ 2232708 h 3242474"/>
              <a:gd name="connsiteX10-515" fmla="*/ 1593187 w 3259303"/>
              <a:gd name="connsiteY10-516" fmla="*/ 1991485 h 3242474"/>
              <a:gd name="connsiteX11-517" fmla="*/ 1250989 w 3259303"/>
              <a:gd name="connsiteY11-518" fmla="*/ 959279 h 3242474"/>
              <a:gd name="connsiteX12-519" fmla="*/ 1065864 w 3259303"/>
              <a:gd name="connsiteY12-520" fmla="*/ 16828 h 3242474"/>
              <a:gd name="connsiteX0-521" fmla="*/ 1065864 w 3259303"/>
              <a:gd name="connsiteY0-522" fmla="*/ 16828 h 3242474"/>
              <a:gd name="connsiteX1-523" fmla="*/ 1464162 w 3259303"/>
              <a:gd name="connsiteY1-524" fmla="*/ 0 h 3242474"/>
              <a:gd name="connsiteX2-525" fmla="*/ 1682945 w 3259303"/>
              <a:gd name="connsiteY2-526" fmla="*/ 734886 h 3242474"/>
              <a:gd name="connsiteX3-527" fmla="*/ 2417830 w 3259303"/>
              <a:gd name="connsiteY3-528" fmla="*/ 560982 h 3242474"/>
              <a:gd name="connsiteX4-529" fmla="*/ 3259303 w 3259303"/>
              <a:gd name="connsiteY4-530" fmla="*/ 1828800 h 3242474"/>
              <a:gd name="connsiteX5-531" fmla="*/ 2311244 w 3259303"/>
              <a:gd name="connsiteY5-532" fmla="*/ 3107838 h 3242474"/>
              <a:gd name="connsiteX6-533" fmla="*/ 622689 w 3259303"/>
              <a:gd name="connsiteY6-534" fmla="*/ 2664663 h 3242474"/>
              <a:gd name="connsiteX7-535" fmla="*/ 398297 w 3259303"/>
              <a:gd name="connsiteY7-536" fmla="*/ 3242474 h 3242474"/>
              <a:gd name="connsiteX8-537" fmla="*/ 0 w 3259303"/>
              <a:gd name="connsiteY8-538" fmla="*/ 3236864 h 3242474"/>
              <a:gd name="connsiteX9-539" fmla="*/ 448785 w 3259303"/>
              <a:gd name="connsiteY9-540" fmla="*/ 2232708 h 3242474"/>
              <a:gd name="connsiteX10-541" fmla="*/ 1593187 w 3259303"/>
              <a:gd name="connsiteY10-542" fmla="*/ 1991485 h 3242474"/>
              <a:gd name="connsiteX11-543" fmla="*/ 1250989 w 3259303"/>
              <a:gd name="connsiteY11-544" fmla="*/ 959279 h 3242474"/>
              <a:gd name="connsiteX12-545" fmla="*/ 1065864 w 3259303"/>
              <a:gd name="connsiteY12-546" fmla="*/ 16828 h 3242474"/>
              <a:gd name="connsiteX0-547" fmla="*/ 1065864 w 3259303"/>
              <a:gd name="connsiteY0-548" fmla="*/ 16828 h 3242474"/>
              <a:gd name="connsiteX1-549" fmla="*/ 1464162 w 3259303"/>
              <a:gd name="connsiteY1-550" fmla="*/ 0 h 3242474"/>
              <a:gd name="connsiteX2-551" fmla="*/ 1682945 w 3259303"/>
              <a:gd name="connsiteY2-552" fmla="*/ 734886 h 3242474"/>
              <a:gd name="connsiteX3-553" fmla="*/ 2417830 w 3259303"/>
              <a:gd name="connsiteY3-554" fmla="*/ 560982 h 3242474"/>
              <a:gd name="connsiteX4-555" fmla="*/ 3259303 w 3259303"/>
              <a:gd name="connsiteY4-556" fmla="*/ 1828800 h 3242474"/>
              <a:gd name="connsiteX5-557" fmla="*/ 2311244 w 3259303"/>
              <a:gd name="connsiteY5-558" fmla="*/ 3107838 h 3242474"/>
              <a:gd name="connsiteX6-559" fmla="*/ 622689 w 3259303"/>
              <a:gd name="connsiteY6-560" fmla="*/ 2664663 h 3242474"/>
              <a:gd name="connsiteX7-561" fmla="*/ 398297 w 3259303"/>
              <a:gd name="connsiteY7-562" fmla="*/ 3242474 h 3242474"/>
              <a:gd name="connsiteX8-563" fmla="*/ 0 w 3259303"/>
              <a:gd name="connsiteY8-564" fmla="*/ 3236864 h 3242474"/>
              <a:gd name="connsiteX9-565" fmla="*/ 448785 w 3259303"/>
              <a:gd name="connsiteY9-566" fmla="*/ 2232708 h 3242474"/>
              <a:gd name="connsiteX10-567" fmla="*/ 1593187 w 3259303"/>
              <a:gd name="connsiteY10-568" fmla="*/ 1991485 h 3242474"/>
              <a:gd name="connsiteX11-569" fmla="*/ 1250989 w 3259303"/>
              <a:gd name="connsiteY11-570" fmla="*/ 959279 h 3242474"/>
              <a:gd name="connsiteX12-571" fmla="*/ 1065864 w 3259303"/>
              <a:gd name="connsiteY12-572" fmla="*/ 16828 h 3242474"/>
              <a:gd name="connsiteX0-573" fmla="*/ 1065864 w 3259303"/>
              <a:gd name="connsiteY0-574" fmla="*/ 16828 h 3242474"/>
              <a:gd name="connsiteX1-575" fmla="*/ 1464162 w 3259303"/>
              <a:gd name="connsiteY1-576" fmla="*/ 0 h 3242474"/>
              <a:gd name="connsiteX2-577" fmla="*/ 1682945 w 3259303"/>
              <a:gd name="connsiteY2-578" fmla="*/ 734886 h 3242474"/>
              <a:gd name="connsiteX3-579" fmla="*/ 2417830 w 3259303"/>
              <a:gd name="connsiteY3-580" fmla="*/ 560982 h 3242474"/>
              <a:gd name="connsiteX4-581" fmla="*/ 3259303 w 3259303"/>
              <a:gd name="connsiteY4-582" fmla="*/ 1828800 h 3242474"/>
              <a:gd name="connsiteX5-583" fmla="*/ 2311244 w 3259303"/>
              <a:gd name="connsiteY5-584" fmla="*/ 3107838 h 3242474"/>
              <a:gd name="connsiteX6-585" fmla="*/ 622689 w 3259303"/>
              <a:gd name="connsiteY6-586" fmla="*/ 2664663 h 3242474"/>
              <a:gd name="connsiteX7-587" fmla="*/ 398297 w 3259303"/>
              <a:gd name="connsiteY7-588" fmla="*/ 3242474 h 3242474"/>
              <a:gd name="connsiteX8-589" fmla="*/ 0 w 3259303"/>
              <a:gd name="connsiteY8-590" fmla="*/ 3236864 h 3242474"/>
              <a:gd name="connsiteX9-591" fmla="*/ 448785 w 3259303"/>
              <a:gd name="connsiteY9-592" fmla="*/ 2232708 h 3242474"/>
              <a:gd name="connsiteX10-593" fmla="*/ 1593187 w 3259303"/>
              <a:gd name="connsiteY10-594" fmla="*/ 1991485 h 3242474"/>
              <a:gd name="connsiteX11-595" fmla="*/ 1250989 w 3259303"/>
              <a:gd name="connsiteY11-596" fmla="*/ 959279 h 3242474"/>
              <a:gd name="connsiteX12-597" fmla="*/ 1065864 w 3259303"/>
              <a:gd name="connsiteY12-598" fmla="*/ 16828 h 3242474"/>
              <a:gd name="connsiteX0-599" fmla="*/ 1065864 w 3259303"/>
              <a:gd name="connsiteY0-600" fmla="*/ 16828 h 3242474"/>
              <a:gd name="connsiteX1-601" fmla="*/ 1464162 w 3259303"/>
              <a:gd name="connsiteY1-602" fmla="*/ 0 h 3242474"/>
              <a:gd name="connsiteX2-603" fmla="*/ 1682945 w 3259303"/>
              <a:gd name="connsiteY2-604" fmla="*/ 734886 h 3242474"/>
              <a:gd name="connsiteX3-605" fmla="*/ 2417830 w 3259303"/>
              <a:gd name="connsiteY3-606" fmla="*/ 560982 h 3242474"/>
              <a:gd name="connsiteX4-607" fmla="*/ 3259303 w 3259303"/>
              <a:gd name="connsiteY4-608" fmla="*/ 1828800 h 3242474"/>
              <a:gd name="connsiteX5-609" fmla="*/ 2311244 w 3259303"/>
              <a:gd name="connsiteY5-610" fmla="*/ 3107838 h 3242474"/>
              <a:gd name="connsiteX6-611" fmla="*/ 622689 w 3259303"/>
              <a:gd name="connsiteY6-612" fmla="*/ 2664663 h 3242474"/>
              <a:gd name="connsiteX7-613" fmla="*/ 398297 w 3259303"/>
              <a:gd name="connsiteY7-614" fmla="*/ 3242474 h 3242474"/>
              <a:gd name="connsiteX8-615" fmla="*/ 0 w 3259303"/>
              <a:gd name="connsiteY8-616" fmla="*/ 3236864 h 3242474"/>
              <a:gd name="connsiteX9-617" fmla="*/ 448785 w 3259303"/>
              <a:gd name="connsiteY9-618" fmla="*/ 2232708 h 3242474"/>
              <a:gd name="connsiteX10-619" fmla="*/ 1576358 w 3259303"/>
              <a:gd name="connsiteY10-620" fmla="*/ 1991485 h 3242474"/>
              <a:gd name="connsiteX11-621" fmla="*/ 1250989 w 3259303"/>
              <a:gd name="connsiteY11-622" fmla="*/ 959279 h 3242474"/>
              <a:gd name="connsiteX12-623" fmla="*/ 1065864 w 3259303"/>
              <a:gd name="connsiteY12-624" fmla="*/ 16828 h 3242474"/>
              <a:gd name="connsiteX0-625" fmla="*/ 1065864 w 3259303"/>
              <a:gd name="connsiteY0-626" fmla="*/ 16828 h 3242474"/>
              <a:gd name="connsiteX1-627" fmla="*/ 1464162 w 3259303"/>
              <a:gd name="connsiteY1-628" fmla="*/ 0 h 3242474"/>
              <a:gd name="connsiteX2-629" fmla="*/ 1682945 w 3259303"/>
              <a:gd name="connsiteY2-630" fmla="*/ 734886 h 3242474"/>
              <a:gd name="connsiteX3-631" fmla="*/ 2417830 w 3259303"/>
              <a:gd name="connsiteY3-632" fmla="*/ 560982 h 3242474"/>
              <a:gd name="connsiteX4-633" fmla="*/ 3259303 w 3259303"/>
              <a:gd name="connsiteY4-634" fmla="*/ 1828800 h 3242474"/>
              <a:gd name="connsiteX5-635" fmla="*/ 2311244 w 3259303"/>
              <a:gd name="connsiteY5-636" fmla="*/ 3107838 h 3242474"/>
              <a:gd name="connsiteX6-637" fmla="*/ 622689 w 3259303"/>
              <a:gd name="connsiteY6-638" fmla="*/ 2664663 h 3242474"/>
              <a:gd name="connsiteX7-639" fmla="*/ 398297 w 3259303"/>
              <a:gd name="connsiteY7-640" fmla="*/ 3242474 h 3242474"/>
              <a:gd name="connsiteX8-641" fmla="*/ 0 w 3259303"/>
              <a:gd name="connsiteY8-642" fmla="*/ 3236864 h 3242474"/>
              <a:gd name="connsiteX9-643" fmla="*/ 448785 w 3259303"/>
              <a:gd name="connsiteY9-644" fmla="*/ 2232708 h 3242474"/>
              <a:gd name="connsiteX10-645" fmla="*/ 1576358 w 3259303"/>
              <a:gd name="connsiteY10-646" fmla="*/ 1991485 h 3242474"/>
              <a:gd name="connsiteX11-647" fmla="*/ 1250989 w 3259303"/>
              <a:gd name="connsiteY11-648" fmla="*/ 959279 h 3242474"/>
              <a:gd name="connsiteX12-649" fmla="*/ 1065864 w 3259303"/>
              <a:gd name="connsiteY12-650" fmla="*/ 16828 h 3242474"/>
              <a:gd name="connsiteX0-651" fmla="*/ 1004156 w 3197595"/>
              <a:gd name="connsiteY0-652" fmla="*/ 16828 h 3242474"/>
              <a:gd name="connsiteX1-653" fmla="*/ 1402454 w 3197595"/>
              <a:gd name="connsiteY1-654" fmla="*/ 0 h 3242474"/>
              <a:gd name="connsiteX2-655" fmla="*/ 1621237 w 3197595"/>
              <a:gd name="connsiteY2-656" fmla="*/ 734886 h 3242474"/>
              <a:gd name="connsiteX3-657" fmla="*/ 2356122 w 3197595"/>
              <a:gd name="connsiteY3-658" fmla="*/ 560982 h 3242474"/>
              <a:gd name="connsiteX4-659" fmla="*/ 3197595 w 3197595"/>
              <a:gd name="connsiteY4-660" fmla="*/ 1828800 h 3242474"/>
              <a:gd name="connsiteX5-661" fmla="*/ 2249536 w 3197595"/>
              <a:gd name="connsiteY5-662" fmla="*/ 3107838 h 3242474"/>
              <a:gd name="connsiteX6-663" fmla="*/ 560981 w 3197595"/>
              <a:gd name="connsiteY6-664" fmla="*/ 2664663 h 3242474"/>
              <a:gd name="connsiteX7-665" fmla="*/ 336589 w 3197595"/>
              <a:gd name="connsiteY7-666" fmla="*/ 3242474 h 3242474"/>
              <a:gd name="connsiteX8-667" fmla="*/ 0 w 3197595"/>
              <a:gd name="connsiteY8-668" fmla="*/ 3236864 h 3242474"/>
              <a:gd name="connsiteX9-669" fmla="*/ 387077 w 3197595"/>
              <a:gd name="connsiteY9-670" fmla="*/ 2232708 h 3242474"/>
              <a:gd name="connsiteX10-671" fmla="*/ 1514650 w 3197595"/>
              <a:gd name="connsiteY10-672" fmla="*/ 1991485 h 3242474"/>
              <a:gd name="connsiteX11-673" fmla="*/ 1189281 w 3197595"/>
              <a:gd name="connsiteY11-674" fmla="*/ 959279 h 3242474"/>
              <a:gd name="connsiteX12-675" fmla="*/ 1004156 w 3197595"/>
              <a:gd name="connsiteY12-676" fmla="*/ 16828 h 3242474"/>
              <a:gd name="connsiteX0-677" fmla="*/ 1011476 w 3204915"/>
              <a:gd name="connsiteY0-678" fmla="*/ 16828 h 3242474"/>
              <a:gd name="connsiteX1-679" fmla="*/ 1409774 w 3204915"/>
              <a:gd name="connsiteY1-680" fmla="*/ 0 h 3242474"/>
              <a:gd name="connsiteX2-681" fmla="*/ 1628557 w 3204915"/>
              <a:gd name="connsiteY2-682" fmla="*/ 734886 h 3242474"/>
              <a:gd name="connsiteX3-683" fmla="*/ 2363442 w 3204915"/>
              <a:gd name="connsiteY3-684" fmla="*/ 560982 h 3242474"/>
              <a:gd name="connsiteX4-685" fmla="*/ 3204915 w 3204915"/>
              <a:gd name="connsiteY4-686" fmla="*/ 1828800 h 3242474"/>
              <a:gd name="connsiteX5-687" fmla="*/ 2256856 w 3204915"/>
              <a:gd name="connsiteY5-688" fmla="*/ 3107838 h 3242474"/>
              <a:gd name="connsiteX6-689" fmla="*/ 568301 w 3204915"/>
              <a:gd name="connsiteY6-690" fmla="*/ 2664663 h 3242474"/>
              <a:gd name="connsiteX7-691" fmla="*/ 343909 w 3204915"/>
              <a:gd name="connsiteY7-692" fmla="*/ 3242474 h 3242474"/>
              <a:gd name="connsiteX8-693" fmla="*/ 7320 w 3204915"/>
              <a:gd name="connsiteY8-694" fmla="*/ 3236864 h 3242474"/>
              <a:gd name="connsiteX9-695" fmla="*/ 394397 w 3204915"/>
              <a:gd name="connsiteY9-696" fmla="*/ 2232708 h 3242474"/>
              <a:gd name="connsiteX10-697" fmla="*/ 1521970 w 3204915"/>
              <a:gd name="connsiteY10-698" fmla="*/ 1991485 h 3242474"/>
              <a:gd name="connsiteX11-699" fmla="*/ 1196601 w 3204915"/>
              <a:gd name="connsiteY11-700" fmla="*/ 959279 h 3242474"/>
              <a:gd name="connsiteX12-701" fmla="*/ 1011476 w 3204915"/>
              <a:gd name="connsiteY12-702" fmla="*/ 16828 h 3242474"/>
              <a:gd name="connsiteX0-703" fmla="*/ 1007292 w 3200731"/>
              <a:gd name="connsiteY0-704" fmla="*/ 16828 h 3242474"/>
              <a:gd name="connsiteX1-705" fmla="*/ 1405590 w 3200731"/>
              <a:gd name="connsiteY1-706" fmla="*/ 0 h 3242474"/>
              <a:gd name="connsiteX2-707" fmla="*/ 1624373 w 3200731"/>
              <a:gd name="connsiteY2-708" fmla="*/ 734886 h 3242474"/>
              <a:gd name="connsiteX3-709" fmla="*/ 2359258 w 3200731"/>
              <a:gd name="connsiteY3-710" fmla="*/ 560982 h 3242474"/>
              <a:gd name="connsiteX4-711" fmla="*/ 3200731 w 3200731"/>
              <a:gd name="connsiteY4-712" fmla="*/ 1828800 h 3242474"/>
              <a:gd name="connsiteX5-713" fmla="*/ 2252672 w 3200731"/>
              <a:gd name="connsiteY5-714" fmla="*/ 3107838 h 3242474"/>
              <a:gd name="connsiteX6-715" fmla="*/ 564117 w 3200731"/>
              <a:gd name="connsiteY6-716" fmla="*/ 2664663 h 3242474"/>
              <a:gd name="connsiteX7-717" fmla="*/ 339725 w 3200731"/>
              <a:gd name="connsiteY7-718" fmla="*/ 3242474 h 3242474"/>
              <a:gd name="connsiteX8-719" fmla="*/ 3136 w 3200731"/>
              <a:gd name="connsiteY8-720" fmla="*/ 3236864 h 3242474"/>
              <a:gd name="connsiteX9-721" fmla="*/ 390213 w 3200731"/>
              <a:gd name="connsiteY9-722" fmla="*/ 2232708 h 3242474"/>
              <a:gd name="connsiteX10-723" fmla="*/ 1517786 w 3200731"/>
              <a:gd name="connsiteY10-724" fmla="*/ 1991485 h 3242474"/>
              <a:gd name="connsiteX11-725" fmla="*/ 1192417 w 3200731"/>
              <a:gd name="connsiteY11-726" fmla="*/ 959279 h 3242474"/>
              <a:gd name="connsiteX12-727" fmla="*/ 1007292 w 3200731"/>
              <a:gd name="connsiteY12-728" fmla="*/ 16828 h 3242474"/>
              <a:gd name="connsiteX0-729" fmla="*/ 1051443 w 3244882"/>
              <a:gd name="connsiteY0-730" fmla="*/ 16828 h 3242474"/>
              <a:gd name="connsiteX1-731" fmla="*/ 1449741 w 3244882"/>
              <a:gd name="connsiteY1-732" fmla="*/ 0 h 3242474"/>
              <a:gd name="connsiteX2-733" fmla="*/ 1668524 w 3244882"/>
              <a:gd name="connsiteY2-734" fmla="*/ 734886 h 3242474"/>
              <a:gd name="connsiteX3-735" fmla="*/ 2403409 w 3244882"/>
              <a:gd name="connsiteY3-736" fmla="*/ 560982 h 3242474"/>
              <a:gd name="connsiteX4-737" fmla="*/ 3244882 w 3244882"/>
              <a:gd name="connsiteY4-738" fmla="*/ 1828800 h 3242474"/>
              <a:gd name="connsiteX5-739" fmla="*/ 2296823 w 3244882"/>
              <a:gd name="connsiteY5-740" fmla="*/ 3107838 h 3242474"/>
              <a:gd name="connsiteX6-741" fmla="*/ 608268 w 3244882"/>
              <a:gd name="connsiteY6-742" fmla="*/ 2664663 h 3242474"/>
              <a:gd name="connsiteX7-743" fmla="*/ 383876 w 3244882"/>
              <a:gd name="connsiteY7-744" fmla="*/ 3242474 h 3242474"/>
              <a:gd name="connsiteX8-745" fmla="*/ 2408 w 3244882"/>
              <a:gd name="connsiteY8-746" fmla="*/ 3236864 h 3242474"/>
              <a:gd name="connsiteX9-747" fmla="*/ 434364 w 3244882"/>
              <a:gd name="connsiteY9-748" fmla="*/ 2232708 h 3242474"/>
              <a:gd name="connsiteX10-749" fmla="*/ 1561937 w 3244882"/>
              <a:gd name="connsiteY10-750" fmla="*/ 1991485 h 3242474"/>
              <a:gd name="connsiteX11-751" fmla="*/ 1236568 w 3244882"/>
              <a:gd name="connsiteY11-752" fmla="*/ 959279 h 3242474"/>
              <a:gd name="connsiteX12-753" fmla="*/ 1051443 w 3244882"/>
              <a:gd name="connsiteY12-754" fmla="*/ 16828 h 3242474"/>
              <a:gd name="connsiteX0-755" fmla="*/ 1049313 w 3242752"/>
              <a:gd name="connsiteY0-756" fmla="*/ 16828 h 3242474"/>
              <a:gd name="connsiteX1-757" fmla="*/ 1447611 w 3242752"/>
              <a:gd name="connsiteY1-758" fmla="*/ 0 h 3242474"/>
              <a:gd name="connsiteX2-759" fmla="*/ 1666394 w 3242752"/>
              <a:gd name="connsiteY2-760" fmla="*/ 734886 h 3242474"/>
              <a:gd name="connsiteX3-761" fmla="*/ 2401279 w 3242752"/>
              <a:gd name="connsiteY3-762" fmla="*/ 560982 h 3242474"/>
              <a:gd name="connsiteX4-763" fmla="*/ 3242752 w 3242752"/>
              <a:gd name="connsiteY4-764" fmla="*/ 1828800 h 3242474"/>
              <a:gd name="connsiteX5-765" fmla="*/ 2294693 w 3242752"/>
              <a:gd name="connsiteY5-766" fmla="*/ 3107838 h 3242474"/>
              <a:gd name="connsiteX6-767" fmla="*/ 606138 w 3242752"/>
              <a:gd name="connsiteY6-768" fmla="*/ 2664663 h 3242474"/>
              <a:gd name="connsiteX7-769" fmla="*/ 381746 w 3242752"/>
              <a:gd name="connsiteY7-770" fmla="*/ 3242474 h 3242474"/>
              <a:gd name="connsiteX8-771" fmla="*/ 278 w 3242752"/>
              <a:gd name="connsiteY8-772" fmla="*/ 3236864 h 3242474"/>
              <a:gd name="connsiteX9-773" fmla="*/ 432234 w 3242752"/>
              <a:gd name="connsiteY9-774" fmla="*/ 2232708 h 3242474"/>
              <a:gd name="connsiteX10-775" fmla="*/ 1559807 w 3242752"/>
              <a:gd name="connsiteY10-776" fmla="*/ 1991485 h 3242474"/>
              <a:gd name="connsiteX11-777" fmla="*/ 1234438 w 3242752"/>
              <a:gd name="connsiteY11-778" fmla="*/ 959279 h 3242474"/>
              <a:gd name="connsiteX12-779" fmla="*/ 1049313 w 3242752"/>
              <a:gd name="connsiteY12-780" fmla="*/ 16828 h 3242474"/>
              <a:gd name="connsiteX0-781" fmla="*/ 1049035 w 3242474"/>
              <a:gd name="connsiteY0-782" fmla="*/ 16828 h 3242474"/>
              <a:gd name="connsiteX1-783" fmla="*/ 1447333 w 3242474"/>
              <a:gd name="connsiteY1-784" fmla="*/ 0 h 3242474"/>
              <a:gd name="connsiteX2-785" fmla="*/ 1666116 w 3242474"/>
              <a:gd name="connsiteY2-786" fmla="*/ 734886 h 3242474"/>
              <a:gd name="connsiteX3-787" fmla="*/ 2401001 w 3242474"/>
              <a:gd name="connsiteY3-788" fmla="*/ 560982 h 3242474"/>
              <a:gd name="connsiteX4-789" fmla="*/ 3242474 w 3242474"/>
              <a:gd name="connsiteY4-790" fmla="*/ 1828800 h 3242474"/>
              <a:gd name="connsiteX5-791" fmla="*/ 2294415 w 3242474"/>
              <a:gd name="connsiteY5-792" fmla="*/ 3107838 h 3242474"/>
              <a:gd name="connsiteX6-793" fmla="*/ 605860 w 3242474"/>
              <a:gd name="connsiteY6-794" fmla="*/ 2664663 h 3242474"/>
              <a:gd name="connsiteX7-795" fmla="*/ 381468 w 3242474"/>
              <a:gd name="connsiteY7-796" fmla="*/ 3242474 h 3242474"/>
              <a:gd name="connsiteX8-797" fmla="*/ 0 w 3242474"/>
              <a:gd name="connsiteY8-798" fmla="*/ 3236864 h 3242474"/>
              <a:gd name="connsiteX9-799" fmla="*/ 431956 w 3242474"/>
              <a:gd name="connsiteY9-800" fmla="*/ 2232708 h 3242474"/>
              <a:gd name="connsiteX10-801" fmla="*/ 1559529 w 3242474"/>
              <a:gd name="connsiteY10-802" fmla="*/ 1991485 h 3242474"/>
              <a:gd name="connsiteX11-803" fmla="*/ 1234160 w 3242474"/>
              <a:gd name="connsiteY11-804" fmla="*/ 959279 h 3242474"/>
              <a:gd name="connsiteX12-805" fmla="*/ 1049035 w 3242474"/>
              <a:gd name="connsiteY12-806" fmla="*/ 16828 h 3242474"/>
              <a:gd name="connsiteX0-807" fmla="*/ 1049035 w 3242474"/>
              <a:gd name="connsiteY0-808" fmla="*/ 16828 h 3242474"/>
              <a:gd name="connsiteX1-809" fmla="*/ 1447333 w 3242474"/>
              <a:gd name="connsiteY1-810" fmla="*/ 0 h 3242474"/>
              <a:gd name="connsiteX2-811" fmla="*/ 1666116 w 3242474"/>
              <a:gd name="connsiteY2-812" fmla="*/ 734886 h 3242474"/>
              <a:gd name="connsiteX3-813" fmla="*/ 2401001 w 3242474"/>
              <a:gd name="connsiteY3-814" fmla="*/ 560982 h 3242474"/>
              <a:gd name="connsiteX4-815" fmla="*/ 3242474 w 3242474"/>
              <a:gd name="connsiteY4-816" fmla="*/ 1828800 h 3242474"/>
              <a:gd name="connsiteX5-817" fmla="*/ 2294415 w 3242474"/>
              <a:gd name="connsiteY5-818" fmla="*/ 3107838 h 3242474"/>
              <a:gd name="connsiteX6-819" fmla="*/ 605860 w 3242474"/>
              <a:gd name="connsiteY6-820" fmla="*/ 2664663 h 3242474"/>
              <a:gd name="connsiteX7-821" fmla="*/ 381468 w 3242474"/>
              <a:gd name="connsiteY7-822" fmla="*/ 3242474 h 3242474"/>
              <a:gd name="connsiteX8-823" fmla="*/ 0 w 3242474"/>
              <a:gd name="connsiteY8-824" fmla="*/ 3236864 h 3242474"/>
              <a:gd name="connsiteX9-825" fmla="*/ 431956 w 3242474"/>
              <a:gd name="connsiteY9-826" fmla="*/ 2232708 h 3242474"/>
              <a:gd name="connsiteX10-827" fmla="*/ 1559529 w 3242474"/>
              <a:gd name="connsiteY10-828" fmla="*/ 1991485 h 3242474"/>
              <a:gd name="connsiteX11-829" fmla="*/ 1234160 w 3242474"/>
              <a:gd name="connsiteY11-830" fmla="*/ 959279 h 3242474"/>
              <a:gd name="connsiteX12-831" fmla="*/ 1049035 w 3242474"/>
              <a:gd name="connsiteY12-832" fmla="*/ 16828 h 3242474"/>
              <a:gd name="connsiteX0-833" fmla="*/ 1049035 w 3242474"/>
              <a:gd name="connsiteY0-834" fmla="*/ 16828 h 3242474"/>
              <a:gd name="connsiteX1-835" fmla="*/ 1447333 w 3242474"/>
              <a:gd name="connsiteY1-836" fmla="*/ 0 h 3242474"/>
              <a:gd name="connsiteX2-837" fmla="*/ 1666116 w 3242474"/>
              <a:gd name="connsiteY2-838" fmla="*/ 734886 h 3242474"/>
              <a:gd name="connsiteX3-839" fmla="*/ 2401001 w 3242474"/>
              <a:gd name="connsiteY3-840" fmla="*/ 560982 h 3242474"/>
              <a:gd name="connsiteX4-841" fmla="*/ 3242474 w 3242474"/>
              <a:gd name="connsiteY4-842" fmla="*/ 1828800 h 3242474"/>
              <a:gd name="connsiteX5-843" fmla="*/ 2294415 w 3242474"/>
              <a:gd name="connsiteY5-844" fmla="*/ 3107838 h 3242474"/>
              <a:gd name="connsiteX6-845" fmla="*/ 605860 w 3242474"/>
              <a:gd name="connsiteY6-846" fmla="*/ 2664663 h 3242474"/>
              <a:gd name="connsiteX7-847" fmla="*/ 381468 w 3242474"/>
              <a:gd name="connsiteY7-848" fmla="*/ 3242474 h 3242474"/>
              <a:gd name="connsiteX8-849" fmla="*/ 0 w 3242474"/>
              <a:gd name="connsiteY8-850" fmla="*/ 3236864 h 3242474"/>
              <a:gd name="connsiteX9-851" fmla="*/ 431956 w 3242474"/>
              <a:gd name="connsiteY9-852" fmla="*/ 2232708 h 3242474"/>
              <a:gd name="connsiteX10-853" fmla="*/ 1559529 w 3242474"/>
              <a:gd name="connsiteY10-854" fmla="*/ 1991485 h 3242474"/>
              <a:gd name="connsiteX11-855" fmla="*/ 1234160 w 3242474"/>
              <a:gd name="connsiteY11-856" fmla="*/ 959279 h 3242474"/>
              <a:gd name="connsiteX12-857" fmla="*/ 1049035 w 3242474"/>
              <a:gd name="connsiteY12-858" fmla="*/ 16828 h 3242474"/>
              <a:gd name="connsiteX0-859" fmla="*/ 1049035 w 3242474"/>
              <a:gd name="connsiteY0-860" fmla="*/ 16828 h 3242474"/>
              <a:gd name="connsiteX1-861" fmla="*/ 1447333 w 3242474"/>
              <a:gd name="connsiteY1-862" fmla="*/ 0 h 3242474"/>
              <a:gd name="connsiteX2-863" fmla="*/ 1666116 w 3242474"/>
              <a:gd name="connsiteY2-864" fmla="*/ 734886 h 3242474"/>
              <a:gd name="connsiteX3-865" fmla="*/ 2401001 w 3242474"/>
              <a:gd name="connsiteY3-866" fmla="*/ 560982 h 3242474"/>
              <a:gd name="connsiteX4-867" fmla="*/ 3242474 w 3242474"/>
              <a:gd name="connsiteY4-868" fmla="*/ 1828800 h 3242474"/>
              <a:gd name="connsiteX5-869" fmla="*/ 2294415 w 3242474"/>
              <a:gd name="connsiteY5-870" fmla="*/ 3107838 h 3242474"/>
              <a:gd name="connsiteX6-871" fmla="*/ 605860 w 3242474"/>
              <a:gd name="connsiteY6-872" fmla="*/ 2664663 h 3242474"/>
              <a:gd name="connsiteX7-873" fmla="*/ 381468 w 3242474"/>
              <a:gd name="connsiteY7-874" fmla="*/ 3242474 h 3242474"/>
              <a:gd name="connsiteX8-875" fmla="*/ 0 w 3242474"/>
              <a:gd name="connsiteY8-876" fmla="*/ 3236864 h 3242474"/>
              <a:gd name="connsiteX9-877" fmla="*/ 431956 w 3242474"/>
              <a:gd name="connsiteY9-878" fmla="*/ 2232708 h 3242474"/>
              <a:gd name="connsiteX10-879" fmla="*/ 1559529 w 3242474"/>
              <a:gd name="connsiteY10-880" fmla="*/ 1991485 h 3242474"/>
              <a:gd name="connsiteX11-881" fmla="*/ 1234160 w 3242474"/>
              <a:gd name="connsiteY11-882" fmla="*/ 959279 h 3242474"/>
              <a:gd name="connsiteX12-883" fmla="*/ 1049035 w 3242474"/>
              <a:gd name="connsiteY12-884" fmla="*/ 16828 h 3242474"/>
              <a:gd name="connsiteX0-885" fmla="*/ 1049035 w 3242474"/>
              <a:gd name="connsiteY0-886" fmla="*/ 16828 h 3242474"/>
              <a:gd name="connsiteX1-887" fmla="*/ 1447333 w 3242474"/>
              <a:gd name="connsiteY1-888" fmla="*/ 0 h 3242474"/>
              <a:gd name="connsiteX2-889" fmla="*/ 1666116 w 3242474"/>
              <a:gd name="connsiteY2-890" fmla="*/ 734886 h 3242474"/>
              <a:gd name="connsiteX3-891" fmla="*/ 2401001 w 3242474"/>
              <a:gd name="connsiteY3-892" fmla="*/ 560982 h 3242474"/>
              <a:gd name="connsiteX4-893" fmla="*/ 3242474 w 3242474"/>
              <a:gd name="connsiteY4-894" fmla="*/ 1828800 h 3242474"/>
              <a:gd name="connsiteX5-895" fmla="*/ 2300025 w 3242474"/>
              <a:gd name="connsiteY5-896" fmla="*/ 3046130 h 3242474"/>
              <a:gd name="connsiteX6-897" fmla="*/ 605860 w 3242474"/>
              <a:gd name="connsiteY6-898" fmla="*/ 2664663 h 3242474"/>
              <a:gd name="connsiteX7-899" fmla="*/ 381468 w 3242474"/>
              <a:gd name="connsiteY7-900" fmla="*/ 3242474 h 3242474"/>
              <a:gd name="connsiteX8-901" fmla="*/ 0 w 3242474"/>
              <a:gd name="connsiteY8-902" fmla="*/ 3236864 h 3242474"/>
              <a:gd name="connsiteX9-903" fmla="*/ 431956 w 3242474"/>
              <a:gd name="connsiteY9-904" fmla="*/ 2232708 h 3242474"/>
              <a:gd name="connsiteX10-905" fmla="*/ 1559529 w 3242474"/>
              <a:gd name="connsiteY10-906" fmla="*/ 1991485 h 3242474"/>
              <a:gd name="connsiteX11-907" fmla="*/ 1234160 w 3242474"/>
              <a:gd name="connsiteY11-908" fmla="*/ 959279 h 3242474"/>
              <a:gd name="connsiteX12-909" fmla="*/ 1049035 w 3242474"/>
              <a:gd name="connsiteY12-910" fmla="*/ 16828 h 3242474"/>
              <a:gd name="connsiteX0-911" fmla="*/ 1049035 w 3242474"/>
              <a:gd name="connsiteY0-912" fmla="*/ 16828 h 3242474"/>
              <a:gd name="connsiteX1-913" fmla="*/ 1447333 w 3242474"/>
              <a:gd name="connsiteY1-914" fmla="*/ 0 h 3242474"/>
              <a:gd name="connsiteX2-915" fmla="*/ 1666116 w 3242474"/>
              <a:gd name="connsiteY2-916" fmla="*/ 734886 h 3242474"/>
              <a:gd name="connsiteX3-917" fmla="*/ 2401001 w 3242474"/>
              <a:gd name="connsiteY3-918" fmla="*/ 560982 h 3242474"/>
              <a:gd name="connsiteX4-919" fmla="*/ 3242474 w 3242474"/>
              <a:gd name="connsiteY4-920" fmla="*/ 1828800 h 3242474"/>
              <a:gd name="connsiteX5-921" fmla="*/ 2300025 w 3242474"/>
              <a:gd name="connsiteY5-922" fmla="*/ 3046130 h 3242474"/>
              <a:gd name="connsiteX6-923" fmla="*/ 605860 w 3242474"/>
              <a:gd name="connsiteY6-924" fmla="*/ 2664663 h 3242474"/>
              <a:gd name="connsiteX7-925" fmla="*/ 381468 w 3242474"/>
              <a:gd name="connsiteY7-926" fmla="*/ 3242474 h 3242474"/>
              <a:gd name="connsiteX8-927" fmla="*/ 0 w 3242474"/>
              <a:gd name="connsiteY8-928" fmla="*/ 3236864 h 3242474"/>
              <a:gd name="connsiteX9-929" fmla="*/ 431956 w 3242474"/>
              <a:gd name="connsiteY9-930" fmla="*/ 2232708 h 3242474"/>
              <a:gd name="connsiteX10-931" fmla="*/ 1559529 w 3242474"/>
              <a:gd name="connsiteY10-932" fmla="*/ 1991485 h 3242474"/>
              <a:gd name="connsiteX11-933" fmla="*/ 1234160 w 3242474"/>
              <a:gd name="connsiteY11-934" fmla="*/ 959279 h 3242474"/>
              <a:gd name="connsiteX12-935" fmla="*/ 1049035 w 3242474"/>
              <a:gd name="connsiteY12-936" fmla="*/ 16828 h 3242474"/>
              <a:gd name="connsiteX0-937" fmla="*/ 1049035 w 3242474"/>
              <a:gd name="connsiteY0-938" fmla="*/ 16828 h 3242474"/>
              <a:gd name="connsiteX1-939" fmla="*/ 1447333 w 3242474"/>
              <a:gd name="connsiteY1-940" fmla="*/ 0 h 3242474"/>
              <a:gd name="connsiteX2-941" fmla="*/ 1666116 w 3242474"/>
              <a:gd name="connsiteY2-942" fmla="*/ 734886 h 3242474"/>
              <a:gd name="connsiteX3-943" fmla="*/ 2401001 w 3242474"/>
              <a:gd name="connsiteY3-944" fmla="*/ 560982 h 3242474"/>
              <a:gd name="connsiteX4-945" fmla="*/ 3242474 w 3242474"/>
              <a:gd name="connsiteY4-946" fmla="*/ 1828800 h 3242474"/>
              <a:gd name="connsiteX5-947" fmla="*/ 2300025 w 3242474"/>
              <a:gd name="connsiteY5-948" fmla="*/ 3046130 h 3242474"/>
              <a:gd name="connsiteX6-949" fmla="*/ 605860 w 3242474"/>
              <a:gd name="connsiteY6-950" fmla="*/ 2664663 h 3242474"/>
              <a:gd name="connsiteX7-951" fmla="*/ 381468 w 3242474"/>
              <a:gd name="connsiteY7-952" fmla="*/ 3242474 h 3242474"/>
              <a:gd name="connsiteX8-953" fmla="*/ 0 w 3242474"/>
              <a:gd name="connsiteY8-954" fmla="*/ 3236864 h 3242474"/>
              <a:gd name="connsiteX9-955" fmla="*/ 431956 w 3242474"/>
              <a:gd name="connsiteY9-956" fmla="*/ 2232708 h 3242474"/>
              <a:gd name="connsiteX10-957" fmla="*/ 1559529 w 3242474"/>
              <a:gd name="connsiteY10-958" fmla="*/ 1991485 h 3242474"/>
              <a:gd name="connsiteX11-959" fmla="*/ 1234160 w 3242474"/>
              <a:gd name="connsiteY11-960" fmla="*/ 959279 h 3242474"/>
              <a:gd name="connsiteX12-961" fmla="*/ 1049035 w 3242474"/>
              <a:gd name="connsiteY12-962" fmla="*/ 16828 h 3242474"/>
              <a:gd name="connsiteX0-963" fmla="*/ 1049035 w 3242474"/>
              <a:gd name="connsiteY0-964" fmla="*/ 16828 h 3242474"/>
              <a:gd name="connsiteX1-965" fmla="*/ 1447333 w 3242474"/>
              <a:gd name="connsiteY1-966" fmla="*/ 0 h 3242474"/>
              <a:gd name="connsiteX2-967" fmla="*/ 1666116 w 3242474"/>
              <a:gd name="connsiteY2-968" fmla="*/ 734886 h 3242474"/>
              <a:gd name="connsiteX3-969" fmla="*/ 2401001 w 3242474"/>
              <a:gd name="connsiteY3-970" fmla="*/ 560982 h 3242474"/>
              <a:gd name="connsiteX4-971" fmla="*/ 3242474 w 3242474"/>
              <a:gd name="connsiteY4-972" fmla="*/ 1828800 h 3242474"/>
              <a:gd name="connsiteX5-973" fmla="*/ 2300025 w 3242474"/>
              <a:gd name="connsiteY5-974" fmla="*/ 3046130 h 3242474"/>
              <a:gd name="connsiteX6-975" fmla="*/ 605860 w 3242474"/>
              <a:gd name="connsiteY6-976" fmla="*/ 2664663 h 3242474"/>
              <a:gd name="connsiteX7-977" fmla="*/ 381468 w 3242474"/>
              <a:gd name="connsiteY7-978" fmla="*/ 3242474 h 3242474"/>
              <a:gd name="connsiteX8-979" fmla="*/ 0 w 3242474"/>
              <a:gd name="connsiteY8-980" fmla="*/ 3236864 h 3242474"/>
              <a:gd name="connsiteX9-981" fmla="*/ 431956 w 3242474"/>
              <a:gd name="connsiteY9-982" fmla="*/ 2232708 h 3242474"/>
              <a:gd name="connsiteX10-983" fmla="*/ 1559529 w 3242474"/>
              <a:gd name="connsiteY10-984" fmla="*/ 1991485 h 3242474"/>
              <a:gd name="connsiteX11-985" fmla="*/ 1234160 w 3242474"/>
              <a:gd name="connsiteY11-986" fmla="*/ 959279 h 3242474"/>
              <a:gd name="connsiteX12-987" fmla="*/ 1049035 w 3242474"/>
              <a:gd name="connsiteY12-988" fmla="*/ 16828 h 3242474"/>
              <a:gd name="connsiteX0-989" fmla="*/ 1049035 w 3186376"/>
              <a:gd name="connsiteY0-990" fmla="*/ 16828 h 3242474"/>
              <a:gd name="connsiteX1-991" fmla="*/ 1447333 w 3186376"/>
              <a:gd name="connsiteY1-992" fmla="*/ 0 h 3242474"/>
              <a:gd name="connsiteX2-993" fmla="*/ 1666116 w 3186376"/>
              <a:gd name="connsiteY2-994" fmla="*/ 734886 h 3242474"/>
              <a:gd name="connsiteX3-995" fmla="*/ 2401001 w 3186376"/>
              <a:gd name="connsiteY3-996" fmla="*/ 560982 h 3242474"/>
              <a:gd name="connsiteX4-997" fmla="*/ 3186376 w 3186376"/>
              <a:gd name="connsiteY4-998" fmla="*/ 1828800 h 3242474"/>
              <a:gd name="connsiteX5-999" fmla="*/ 2300025 w 3186376"/>
              <a:gd name="connsiteY5-1000" fmla="*/ 3046130 h 3242474"/>
              <a:gd name="connsiteX6-1001" fmla="*/ 605860 w 3186376"/>
              <a:gd name="connsiteY6-1002" fmla="*/ 2664663 h 3242474"/>
              <a:gd name="connsiteX7-1003" fmla="*/ 381468 w 3186376"/>
              <a:gd name="connsiteY7-1004" fmla="*/ 3242474 h 3242474"/>
              <a:gd name="connsiteX8-1005" fmla="*/ 0 w 3186376"/>
              <a:gd name="connsiteY8-1006" fmla="*/ 3236864 h 3242474"/>
              <a:gd name="connsiteX9-1007" fmla="*/ 431956 w 3186376"/>
              <a:gd name="connsiteY9-1008" fmla="*/ 2232708 h 3242474"/>
              <a:gd name="connsiteX10-1009" fmla="*/ 1559529 w 3186376"/>
              <a:gd name="connsiteY10-1010" fmla="*/ 1991485 h 3242474"/>
              <a:gd name="connsiteX11-1011" fmla="*/ 1234160 w 3186376"/>
              <a:gd name="connsiteY11-1012" fmla="*/ 959279 h 3242474"/>
              <a:gd name="connsiteX12-1013" fmla="*/ 1049035 w 3186376"/>
              <a:gd name="connsiteY12-1014" fmla="*/ 16828 h 3242474"/>
              <a:gd name="connsiteX0-1015" fmla="*/ 1049035 w 3186376"/>
              <a:gd name="connsiteY0-1016" fmla="*/ 16828 h 3242474"/>
              <a:gd name="connsiteX1-1017" fmla="*/ 1447333 w 3186376"/>
              <a:gd name="connsiteY1-1018" fmla="*/ 0 h 3242474"/>
              <a:gd name="connsiteX2-1019" fmla="*/ 1666116 w 3186376"/>
              <a:gd name="connsiteY2-1020" fmla="*/ 734886 h 3242474"/>
              <a:gd name="connsiteX3-1021" fmla="*/ 2401001 w 3186376"/>
              <a:gd name="connsiteY3-1022" fmla="*/ 560982 h 3242474"/>
              <a:gd name="connsiteX4-1023" fmla="*/ 3186376 w 3186376"/>
              <a:gd name="connsiteY4-1024" fmla="*/ 1828800 h 3242474"/>
              <a:gd name="connsiteX5-1025" fmla="*/ 2300025 w 3186376"/>
              <a:gd name="connsiteY5-1026" fmla="*/ 3046130 h 3242474"/>
              <a:gd name="connsiteX6-1027" fmla="*/ 605860 w 3186376"/>
              <a:gd name="connsiteY6-1028" fmla="*/ 2664663 h 3242474"/>
              <a:gd name="connsiteX7-1029" fmla="*/ 381468 w 3186376"/>
              <a:gd name="connsiteY7-1030" fmla="*/ 3242474 h 3242474"/>
              <a:gd name="connsiteX8-1031" fmla="*/ 0 w 3186376"/>
              <a:gd name="connsiteY8-1032" fmla="*/ 3236864 h 3242474"/>
              <a:gd name="connsiteX9-1033" fmla="*/ 431956 w 3186376"/>
              <a:gd name="connsiteY9-1034" fmla="*/ 2232708 h 3242474"/>
              <a:gd name="connsiteX10-1035" fmla="*/ 1559529 w 3186376"/>
              <a:gd name="connsiteY10-1036" fmla="*/ 1991485 h 3242474"/>
              <a:gd name="connsiteX11-1037" fmla="*/ 1234160 w 3186376"/>
              <a:gd name="connsiteY11-1038" fmla="*/ 959279 h 3242474"/>
              <a:gd name="connsiteX12-1039" fmla="*/ 1049035 w 3186376"/>
              <a:gd name="connsiteY12-1040" fmla="*/ 16828 h 3242474"/>
              <a:gd name="connsiteX0-1041" fmla="*/ 1049035 w 3186376"/>
              <a:gd name="connsiteY0-1042" fmla="*/ 16828 h 3242474"/>
              <a:gd name="connsiteX1-1043" fmla="*/ 1447333 w 3186376"/>
              <a:gd name="connsiteY1-1044" fmla="*/ 0 h 3242474"/>
              <a:gd name="connsiteX2-1045" fmla="*/ 1666116 w 3186376"/>
              <a:gd name="connsiteY2-1046" fmla="*/ 734886 h 3242474"/>
              <a:gd name="connsiteX3-1047" fmla="*/ 2401001 w 3186376"/>
              <a:gd name="connsiteY3-1048" fmla="*/ 560982 h 3242474"/>
              <a:gd name="connsiteX4-1049" fmla="*/ 3186376 w 3186376"/>
              <a:gd name="connsiteY4-1050" fmla="*/ 1828800 h 3242474"/>
              <a:gd name="connsiteX5-1051" fmla="*/ 2300025 w 3186376"/>
              <a:gd name="connsiteY5-1052" fmla="*/ 3046130 h 3242474"/>
              <a:gd name="connsiteX6-1053" fmla="*/ 605860 w 3186376"/>
              <a:gd name="connsiteY6-1054" fmla="*/ 2664663 h 3242474"/>
              <a:gd name="connsiteX7-1055" fmla="*/ 381468 w 3186376"/>
              <a:gd name="connsiteY7-1056" fmla="*/ 3242474 h 3242474"/>
              <a:gd name="connsiteX8-1057" fmla="*/ 0 w 3186376"/>
              <a:gd name="connsiteY8-1058" fmla="*/ 3236864 h 3242474"/>
              <a:gd name="connsiteX9-1059" fmla="*/ 431956 w 3186376"/>
              <a:gd name="connsiteY9-1060" fmla="*/ 2232708 h 3242474"/>
              <a:gd name="connsiteX10-1061" fmla="*/ 1559529 w 3186376"/>
              <a:gd name="connsiteY10-1062" fmla="*/ 1991485 h 3242474"/>
              <a:gd name="connsiteX11-1063" fmla="*/ 1234160 w 3186376"/>
              <a:gd name="connsiteY11-1064" fmla="*/ 959279 h 3242474"/>
              <a:gd name="connsiteX12-1065" fmla="*/ 1049035 w 3186376"/>
              <a:gd name="connsiteY12-1066" fmla="*/ 16828 h 3242474"/>
              <a:gd name="connsiteX0-1067" fmla="*/ 1049035 w 3203206"/>
              <a:gd name="connsiteY0-1068" fmla="*/ 16828 h 3242474"/>
              <a:gd name="connsiteX1-1069" fmla="*/ 1447333 w 3203206"/>
              <a:gd name="connsiteY1-1070" fmla="*/ 0 h 3242474"/>
              <a:gd name="connsiteX2-1071" fmla="*/ 1666116 w 3203206"/>
              <a:gd name="connsiteY2-1072" fmla="*/ 734886 h 3242474"/>
              <a:gd name="connsiteX3-1073" fmla="*/ 2401001 w 3203206"/>
              <a:gd name="connsiteY3-1074" fmla="*/ 560982 h 3242474"/>
              <a:gd name="connsiteX4-1075" fmla="*/ 3203206 w 3203206"/>
              <a:gd name="connsiteY4-1076" fmla="*/ 1823190 h 3242474"/>
              <a:gd name="connsiteX5-1077" fmla="*/ 2300025 w 3203206"/>
              <a:gd name="connsiteY5-1078" fmla="*/ 3046130 h 3242474"/>
              <a:gd name="connsiteX6-1079" fmla="*/ 605860 w 3203206"/>
              <a:gd name="connsiteY6-1080" fmla="*/ 2664663 h 3242474"/>
              <a:gd name="connsiteX7-1081" fmla="*/ 381468 w 3203206"/>
              <a:gd name="connsiteY7-1082" fmla="*/ 3242474 h 3242474"/>
              <a:gd name="connsiteX8-1083" fmla="*/ 0 w 3203206"/>
              <a:gd name="connsiteY8-1084" fmla="*/ 3236864 h 3242474"/>
              <a:gd name="connsiteX9-1085" fmla="*/ 431956 w 3203206"/>
              <a:gd name="connsiteY9-1086" fmla="*/ 2232708 h 3242474"/>
              <a:gd name="connsiteX10-1087" fmla="*/ 1559529 w 3203206"/>
              <a:gd name="connsiteY10-1088" fmla="*/ 1991485 h 3242474"/>
              <a:gd name="connsiteX11-1089" fmla="*/ 1234160 w 3203206"/>
              <a:gd name="connsiteY11-1090" fmla="*/ 959279 h 3242474"/>
              <a:gd name="connsiteX12-1091" fmla="*/ 1049035 w 3203206"/>
              <a:gd name="connsiteY12-1092" fmla="*/ 16828 h 3242474"/>
              <a:gd name="connsiteX0-1093" fmla="*/ 1049035 w 3203206"/>
              <a:gd name="connsiteY0-1094" fmla="*/ 16828 h 3242474"/>
              <a:gd name="connsiteX1-1095" fmla="*/ 1447333 w 3203206"/>
              <a:gd name="connsiteY1-1096" fmla="*/ 0 h 3242474"/>
              <a:gd name="connsiteX2-1097" fmla="*/ 1666116 w 3203206"/>
              <a:gd name="connsiteY2-1098" fmla="*/ 734886 h 3242474"/>
              <a:gd name="connsiteX3-1099" fmla="*/ 2401001 w 3203206"/>
              <a:gd name="connsiteY3-1100" fmla="*/ 560982 h 3242474"/>
              <a:gd name="connsiteX4-1101" fmla="*/ 3203206 w 3203206"/>
              <a:gd name="connsiteY4-1102" fmla="*/ 1823190 h 3242474"/>
              <a:gd name="connsiteX5-1103" fmla="*/ 2300025 w 3203206"/>
              <a:gd name="connsiteY5-1104" fmla="*/ 3046130 h 3242474"/>
              <a:gd name="connsiteX6-1105" fmla="*/ 605860 w 3203206"/>
              <a:gd name="connsiteY6-1106" fmla="*/ 2664663 h 3242474"/>
              <a:gd name="connsiteX7-1107" fmla="*/ 381468 w 3203206"/>
              <a:gd name="connsiteY7-1108" fmla="*/ 3242474 h 3242474"/>
              <a:gd name="connsiteX8-1109" fmla="*/ 0 w 3203206"/>
              <a:gd name="connsiteY8-1110" fmla="*/ 3236864 h 3242474"/>
              <a:gd name="connsiteX9-1111" fmla="*/ 431956 w 3203206"/>
              <a:gd name="connsiteY9-1112" fmla="*/ 2232708 h 3242474"/>
              <a:gd name="connsiteX10-1113" fmla="*/ 1559529 w 3203206"/>
              <a:gd name="connsiteY10-1114" fmla="*/ 1991485 h 3242474"/>
              <a:gd name="connsiteX11-1115" fmla="*/ 1234160 w 3203206"/>
              <a:gd name="connsiteY11-1116" fmla="*/ 959279 h 3242474"/>
              <a:gd name="connsiteX12-1117" fmla="*/ 1049035 w 3203206"/>
              <a:gd name="connsiteY12-1118" fmla="*/ 16828 h 3242474"/>
              <a:gd name="connsiteX0-1119" fmla="*/ 1049035 w 3203206"/>
              <a:gd name="connsiteY0-1120" fmla="*/ 16828 h 3242474"/>
              <a:gd name="connsiteX1-1121" fmla="*/ 1447333 w 3203206"/>
              <a:gd name="connsiteY1-1122" fmla="*/ 0 h 3242474"/>
              <a:gd name="connsiteX2-1123" fmla="*/ 1666116 w 3203206"/>
              <a:gd name="connsiteY2-1124" fmla="*/ 734886 h 3242474"/>
              <a:gd name="connsiteX3-1125" fmla="*/ 2401001 w 3203206"/>
              <a:gd name="connsiteY3-1126" fmla="*/ 560982 h 3242474"/>
              <a:gd name="connsiteX4-1127" fmla="*/ 3203206 w 3203206"/>
              <a:gd name="connsiteY4-1128" fmla="*/ 1823190 h 3242474"/>
              <a:gd name="connsiteX5-1129" fmla="*/ 2300025 w 3203206"/>
              <a:gd name="connsiteY5-1130" fmla="*/ 3046130 h 3242474"/>
              <a:gd name="connsiteX6-1131" fmla="*/ 605860 w 3203206"/>
              <a:gd name="connsiteY6-1132" fmla="*/ 2664663 h 3242474"/>
              <a:gd name="connsiteX7-1133" fmla="*/ 381468 w 3203206"/>
              <a:gd name="connsiteY7-1134" fmla="*/ 3242474 h 3242474"/>
              <a:gd name="connsiteX8-1135" fmla="*/ 0 w 3203206"/>
              <a:gd name="connsiteY8-1136" fmla="*/ 3236864 h 3242474"/>
              <a:gd name="connsiteX9-1137" fmla="*/ 431956 w 3203206"/>
              <a:gd name="connsiteY9-1138" fmla="*/ 2232708 h 3242474"/>
              <a:gd name="connsiteX10-1139" fmla="*/ 1559529 w 3203206"/>
              <a:gd name="connsiteY10-1140" fmla="*/ 1991485 h 3242474"/>
              <a:gd name="connsiteX11-1141" fmla="*/ 1234160 w 3203206"/>
              <a:gd name="connsiteY11-1142" fmla="*/ 959279 h 3242474"/>
              <a:gd name="connsiteX12-1143" fmla="*/ 1049035 w 3203206"/>
              <a:gd name="connsiteY12-1144" fmla="*/ 16828 h 3242474"/>
              <a:gd name="connsiteX0-1145" fmla="*/ 1049035 w 3175157"/>
              <a:gd name="connsiteY0-1146" fmla="*/ 16828 h 3242474"/>
              <a:gd name="connsiteX1-1147" fmla="*/ 1447333 w 3175157"/>
              <a:gd name="connsiteY1-1148" fmla="*/ 0 h 3242474"/>
              <a:gd name="connsiteX2-1149" fmla="*/ 1666116 w 3175157"/>
              <a:gd name="connsiteY2-1150" fmla="*/ 734886 h 3242474"/>
              <a:gd name="connsiteX3-1151" fmla="*/ 2401001 w 3175157"/>
              <a:gd name="connsiteY3-1152" fmla="*/ 560982 h 3242474"/>
              <a:gd name="connsiteX4-1153" fmla="*/ 3175157 w 3175157"/>
              <a:gd name="connsiteY4-1154" fmla="*/ 1834409 h 3242474"/>
              <a:gd name="connsiteX5-1155" fmla="*/ 2300025 w 3175157"/>
              <a:gd name="connsiteY5-1156" fmla="*/ 3046130 h 3242474"/>
              <a:gd name="connsiteX6-1157" fmla="*/ 605860 w 3175157"/>
              <a:gd name="connsiteY6-1158" fmla="*/ 2664663 h 3242474"/>
              <a:gd name="connsiteX7-1159" fmla="*/ 381468 w 3175157"/>
              <a:gd name="connsiteY7-1160" fmla="*/ 3242474 h 3242474"/>
              <a:gd name="connsiteX8-1161" fmla="*/ 0 w 3175157"/>
              <a:gd name="connsiteY8-1162" fmla="*/ 3236864 h 3242474"/>
              <a:gd name="connsiteX9-1163" fmla="*/ 431956 w 3175157"/>
              <a:gd name="connsiteY9-1164" fmla="*/ 2232708 h 3242474"/>
              <a:gd name="connsiteX10-1165" fmla="*/ 1559529 w 3175157"/>
              <a:gd name="connsiteY10-1166" fmla="*/ 1991485 h 3242474"/>
              <a:gd name="connsiteX11-1167" fmla="*/ 1234160 w 3175157"/>
              <a:gd name="connsiteY11-1168" fmla="*/ 959279 h 3242474"/>
              <a:gd name="connsiteX12-1169" fmla="*/ 1049035 w 3175157"/>
              <a:gd name="connsiteY12-1170" fmla="*/ 16828 h 3242474"/>
              <a:gd name="connsiteX0-1171" fmla="*/ 1049035 w 3175157"/>
              <a:gd name="connsiteY0-1172" fmla="*/ 16828 h 3242474"/>
              <a:gd name="connsiteX1-1173" fmla="*/ 1447333 w 3175157"/>
              <a:gd name="connsiteY1-1174" fmla="*/ 0 h 3242474"/>
              <a:gd name="connsiteX2-1175" fmla="*/ 1666116 w 3175157"/>
              <a:gd name="connsiteY2-1176" fmla="*/ 734886 h 3242474"/>
              <a:gd name="connsiteX3-1177" fmla="*/ 2401001 w 3175157"/>
              <a:gd name="connsiteY3-1178" fmla="*/ 560982 h 3242474"/>
              <a:gd name="connsiteX4-1179" fmla="*/ 3175157 w 3175157"/>
              <a:gd name="connsiteY4-1180" fmla="*/ 1834409 h 3242474"/>
              <a:gd name="connsiteX5-1181" fmla="*/ 2300025 w 3175157"/>
              <a:gd name="connsiteY5-1182" fmla="*/ 3046130 h 3242474"/>
              <a:gd name="connsiteX6-1183" fmla="*/ 605860 w 3175157"/>
              <a:gd name="connsiteY6-1184" fmla="*/ 2664663 h 3242474"/>
              <a:gd name="connsiteX7-1185" fmla="*/ 381468 w 3175157"/>
              <a:gd name="connsiteY7-1186" fmla="*/ 3242474 h 3242474"/>
              <a:gd name="connsiteX8-1187" fmla="*/ 0 w 3175157"/>
              <a:gd name="connsiteY8-1188" fmla="*/ 3236864 h 3242474"/>
              <a:gd name="connsiteX9-1189" fmla="*/ 431956 w 3175157"/>
              <a:gd name="connsiteY9-1190" fmla="*/ 2232708 h 3242474"/>
              <a:gd name="connsiteX10-1191" fmla="*/ 1559529 w 3175157"/>
              <a:gd name="connsiteY10-1192" fmla="*/ 1991485 h 3242474"/>
              <a:gd name="connsiteX11-1193" fmla="*/ 1234160 w 3175157"/>
              <a:gd name="connsiteY11-1194" fmla="*/ 959279 h 3242474"/>
              <a:gd name="connsiteX12-1195" fmla="*/ 1049035 w 3175157"/>
              <a:gd name="connsiteY12-1196" fmla="*/ 16828 h 3242474"/>
              <a:gd name="connsiteX0-1197" fmla="*/ 1049035 w 3175157"/>
              <a:gd name="connsiteY0-1198" fmla="*/ 16828 h 3242474"/>
              <a:gd name="connsiteX1-1199" fmla="*/ 1447333 w 3175157"/>
              <a:gd name="connsiteY1-1200" fmla="*/ 0 h 3242474"/>
              <a:gd name="connsiteX2-1201" fmla="*/ 1666116 w 3175157"/>
              <a:gd name="connsiteY2-1202" fmla="*/ 734886 h 3242474"/>
              <a:gd name="connsiteX3-1203" fmla="*/ 2401001 w 3175157"/>
              <a:gd name="connsiteY3-1204" fmla="*/ 560982 h 3242474"/>
              <a:gd name="connsiteX4-1205" fmla="*/ 3175157 w 3175157"/>
              <a:gd name="connsiteY4-1206" fmla="*/ 1834409 h 3242474"/>
              <a:gd name="connsiteX5-1207" fmla="*/ 2300025 w 3175157"/>
              <a:gd name="connsiteY5-1208" fmla="*/ 3046130 h 3242474"/>
              <a:gd name="connsiteX6-1209" fmla="*/ 605860 w 3175157"/>
              <a:gd name="connsiteY6-1210" fmla="*/ 2664663 h 3242474"/>
              <a:gd name="connsiteX7-1211" fmla="*/ 381468 w 3175157"/>
              <a:gd name="connsiteY7-1212" fmla="*/ 3242474 h 3242474"/>
              <a:gd name="connsiteX8-1213" fmla="*/ 0 w 3175157"/>
              <a:gd name="connsiteY8-1214" fmla="*/ 3236864 h 3242474"/>
              <a:gd name="connsiteX9-1215" fmla="*/ 431956 w 3175157"/>
              <a:gd name="connsiteY9-1216" fmla="*/ 2232708 h 3242474"/>
              <a:gd name="connsiteX10-1217" fmla="*/ 1559529 w 3175157"/>
              <a:gd name="connsiteY10-1218" fmla="*/ 1991485 h 3242474"/>
              <a:gd name="connsiteX11-1219" fmla="*/ 1234160 w 3175157"/>
              <a:gd name="connsiteY11-1220" fmla="*/ 959279 h 3242474"/>
              <a:gd name="connsiteX12-1221" fmla="*/ 1049035 w 3175157"/>
              <a:gd name="connsiteY12-1222" fmla="*/ 16828 h 3242474"/>
              <a:gd name="connsiteX0-1223" fmla="*/ 1049035 w 3175157"/>
              <a:gd name="connsiteY0-1224" fmla="*/ 16828 h 3242474"/>
              <a:gd name="connsiteX1-1225" fmla="*/ 1447333 w 3175157"/>
              <a:gd name="connsiteY1-1226" fmla="*/ 0 h 3242474"/>
              <a:gd name="connsiteX2-1227" fmla="*/ 1666116 w 3175157"/>
              <a:gd name="connsiteY2-1228" fmla="*/ 734886 h 3242474"/>
              <a:gd name="connsiteX3-1229" fmla="*/ 2401001 w 3175157"/>
              <a:gd name="connsiteY3-1230" fmla="*/ 560982 h 3242474"/>
              <a:gd name="connsiteX4-1231" fmla="*/ 3175157 w 3175157"/>
              <a:gd name="connsiteY4-1232" fmla="*/ 1834409 h 3242474"/>
              <a:gd name="connsiteX5-1233" fmla="*/ 2300025 w 3175157"/>
              <a:gd name="connsiteY5-1234" fmla="*/ 3046130 h 3242474"/>
              <a:gd name="connsiteX6-1235" fmla="*/ 605860 w 3175157"/>
              <a:gd name="connsiteY6-1236" fmla="*/ 2664663 h 3242474"/>
              <a:gd name="connsiteX7-1237" fmla="*/ 381468 w 3175157"/>
              <a:gd name="connsiteY7-1238" fmla="*/ 3242474 h 3242474"/>
              <a:gd name="connsiteX8-1239" fmla="*/ 0 w 3175157"/>
              <a:gd name="connsiteY8-1240" fmla="*/ 3236864 h 3242474"/>
              <a:gd name="connsiteX9-1241" fmla="*/ 431956 w 3175157"/>
              <a:gd name="connsiteY9-1242" fmla="*/ 2232708 h 3242474"/>
              <a:gd name="connsiteX10-1243" fmla="*/ 1559529 w 3175157"/>
              <a:gd name="connsiteY10-1244" fmla="*/ 1991485 h 3242474"/>
              <a:gd name="connsiteX11-1245" fmla="*/ 1234160 w 3175157"/>
              <a:gd name="connsiteY11-1246" fmla="*/ 959279 h 3242474"/>
              <a:gd name="connsiteX12-1247" fmla="*/ 1049035 w 3175157"/>
              <a:gd name="connsiteY12-1248" fmla="*/ 16828 h 3242474"/>
              <a:gd name="connsiteX0-1249" fmla="*/ 1049035 w 3175157"/>
              <a:gd name="connsiteY0-1250" fmla="*/ 16828 h 3242474"/>
              <a:gd name="connsiteX1-1251" fmla="*/ 1447333 w 3175157"/>
              <a:gd name="connsiteY1-1252" fmla="*/ 0 h 3242474"/>
              <a:gd name="connsiteX2-1253" fmla="*/ 1666116 w 3175157"/>
              <a:gd name="connsiteY2-1254" fmla="*/ 734886 h 3242474"/>
              <a:gd name="connsiteX3-1255" fmla="*/ 2401001 w 3175157"/>
              <a:gd name="connsiteY3-1256" fmla="*/ 560982 h 3242474"/>
              <a:gd name="connsiteX4-1257" fmla="*/ 3175157 w 3175157"/>
              <a:gd name="connsiteY4-1258" fmla="*/ 1834409 h 3242474"/>
              <a:gd name="connsiteX5-1259" fmla="*/ 2300025 w 3175157"/>
              <a:gd name="connsiteY5-1260" fmla="*/ 3046130 h 3242474"/>
              <a:gd name="connsiteX6-1261" fmla="*/ 605860 w 3175157"/>
              <a:gd name="connsiteY6-1262" fmla="*/ 2664663 h 3242474"/>
              <a:gd name="connsiteX7-1263" fmla="*/ 381468 w 3175157"/>
              <a:gd name="connsiteY7-1264" fmla="*/ 3242474 h 3242474"/>
              <a:gd name="connsiteX8-1265" fmla="*/ 0 w 3175157"/>
              <a:gd name="connsiteY8-1266" fmla="*/ 3236864 h 3242474"/>
              <a:gd name="connsiteX9-1267" fmla="*/ 431956 w 3175157"/>
              <a:gd name="connsiteY9-1268" fmla="*/ 2232708 h 3242474"/>
              <a:gd name="connsiteX10-1269" fmla="*/ 1559529 w 3175157"/>
              <a:gd name="connsiteY10-1270" fmla="*/ 1991485 h 3242474"/>
              <a:gd name="connsiteX11-1271" fmla="*/ 1234160 w 3175157"/>
              <a:gd name="connsiteY11-1272" fmla="*/ 959279 h 3242474"/>
              <a:gd name="connsiteX12-1273" fmla="*/ 1049035 w 3175157"/>
              <a:gd name="connsiteY12-1274" fmla="*/ 16828 h 3242474"/>
              <a:gd name="connsiteX0-1275" fmla="*/ 1049035 w 3175157"/>
              <a:gd name="connsiteY0-1276" fmla="*/ 16828 h 3242474"/>
              <a:gd name="connsiteX1-1277" fmla="*/ 1447333 w 3175157"/>
              <a:gd name="connsiteY1-1278" fmla="*/ 0 h 3242474"/>
              <a:gd name="connsiteX2-1279" fmla="*/ 1666116 w 3175157"/>
              <a:gd name="connsiteY2-1280" fmla="*/ 734886 h 3242474"/>
              <a:gd name="connsiteX3-1281" fmla="*/ 2401001 w 3175157"/>
              <a:gd name="connsiteY3-1282" fmla="*/ 560982 h 3242474"/>
              <a:gd name="connsiteX4-1283" fmla="*/ 3175157 w 3175157"/>
              <a:gd name="connsiteY4-1284" fmla="*/ 1834409 h 3242474"/>
              <a:gd name="connsiteX5-1285" fmla="*/ 2300025 w 3175157"/>
              <a:gd name="connsiteY5-1286" fmla="*/ 3046130 h 3242474"/>
              <a:gd name="connsiteX6-1287" fmla="*/ 605860 w 3175157"/>
              <a:gd name="connsiteY6-1288" fmla="*/ 2664663 h 3242474"/>
              <a:gd name="connsiteX7-1289" fmla="*/ 381468 w 3175157"/>
              <a:gd name="connsiteY7-1290" fmla="*/ 3242474 h 3242474"/>
              <a:gd name="connsiteX8-1291" fmla="*/ 0 w 3175157"/>
              <a:gd name="connsiteY8-1292" fmla="*/ 3236864 h 3242474"/>
              <a:gd name="connsiteX9-1293" fmla="*/ 431956 w 3175157"/>
              <a:gd name="connsiteY9-1294" fmla="*/ 2232708 h 3242474"/>
              <a:gd name="connsiteX10-1295" fmla="*/ 1559529 w 3175157"/>
              <a:gd name="connsiteY10-1296" fmla="*/ 1991485 h 3242474"/>
              <a:gd name="connsiteX11-1297" fmla="*/ 1234160 w 3175157"/>
              <a:gd name="connsiteY11-1298" fmla="*/ 959279 h 3242474"/>
              <a:gd name="connsiteX12-1299" fmla="*/ 1049035 w 3175157"/>
              <a:gd name="connsiteY12-1300" fmla="*/ 16828 h 3242474"/>
              <a:gd name="connsiteX0-1301" fmla="*/ 1049035 w 3175157"/>
              <a:gd name="connsiteY0-1302" fmla="*/ 16828 h 3242474"/>
              <a:gd name="connsiteX1-1303" fmla="*/ 1447333 w 3175157"/>
              <a:gd name="connsiteY1-1304" fmla="*/ 0 h 3242474"/>
              <a:gd name="connsiteX2-1305" fmla="*/ 1666116 w 3175157"/>
              <a:gd name="connsiteY2-1306" fmla="*/ 734886 h 3242474"/>
              <a:gd name="connsiteX3-1307" fmla="*/ 2401001 w 3175157"/>
              <a:gd name="connsiteY3-1308" fmla="*/ 560982 h 3242474"/>
              <a:gd name="connsiteX4-1309" fmla="*/ 3175157 w 3175157"/>
              <a:gd name="connsiteY4-1310" fmla="*/ 1834409 h 3242474"/>
              <a:gd name="connsiteX5-1311" fmla="*/ 2300025 w 3175157"/>
              <a:gd name="connsiteY5-1312" fmla="*/ 3046130 h 3242474"/>
              <a:gd name="connsiteX6-1313" fmla="*/ 605860 w 3175157"/>
              <a:gd name="connsiteY6-1314" fmla="*/ 2664663 h 3242474"/>
              <a:gd name="connsiteX7-1315" fmla="*/ 381468 w 3175157"/>
              <a:gd name="connsiteY7-1316" fmla="*/ 3242474 h 3242474"/>
              <a:gd name="connsiteX8-1317" fmla="*/ 0 w 3175157"/>
              <a:gd name="connsiteY8-1318" fmla="*/ 3236864 h 3242474"/>
              <a:gd name="connsiteX9-1319" fmla="*/ 431956 w 3175157"/>
              <a:gd name="connsiteY9-1320" fmla="*/ 2232708 h 3242474"/>
              <a:gd name="connsiteX10-1321" fmla="*/ 1559529 w 3175157"/>
              <a:gd name="connsiteY10-1322" fmla="*/ 1991485 h 3242474"/>
              <a:gd name="connsiteX11-1323" fmla="*/ 1234160 w 3175157"/>
              <a:gd name="connsiteY11-1324" fmla="*/ 959279 h 3242474"/>
              <a:gd name="connsiteX12-1325" fmla="*/ 1049035 w 3175157"/>
              <a:gd name="connsiteY12-1326" fmla="*/ 16828 h 3242474"/>
              <a:gd name="connsiteX0-1327" fmla="*/ 1049035 w 3175157"/>
              <a:gd name="connsiteY0-1328" fmla="*/ 16828 h 3242474"/>
              <a:gd name="connsiteX1-1329" fmla="*/ 1447333 w 3175157"/>
              <a:gd name="connsiteY1-1330" fmla="*/ 0 h 3242474"/>
              <a:gd name="connsiteX2-1331" fmla="*/ 1666116 w 3175157"/>
              <a:gd name="connsiteY2-1332" fmla="*/ 734886 h 3242474"/>
              <a:gd name="connsiteX3-1333" fmla="*/ 2401001 w 3175157"/>
              <a:gd name="connsiteY3-1334" fmla="*/ 560982 h 3242474"/>
              <a:gd name="connsiteX4-1335" fmla="*/ 3175157 w 3175157"/>
              <a:gd name="connsiteY4-1336" fmla="*/ 1834409 h 3242474"/>
              <a:gd name="connsiteX5-1337" fmla="*/ 2300025 w 3175157"/>
              <a:gd name="connsiteY5-1338" fmla="*/ 3046130 h 3242474"/>
              <a:gd name="connsiteX6-1339" fmla="*/ 605860 w 3175157"/>
              <a:gd name="connsiteY6-1340" fmla="*/ 2664663 h 3242474"/>
              <a:gd name="connsiteX7-1341" fmla="*/ 381468 w 3175157"/>
              <a:gd name="connsiteY7-1342" fmla="*/ 3242474 h 3242474"/>
              <a:gd name="connsiteX8-1343" fmla="*/ 0 w 3175157"/>
              <a:gd name="connsiteY8-1344" fmla="*/ 3236864 h 3242474"/>
              <a:gd name="connsiteX9-1345" fmla="*/ 431956 w 3175157"/>
              <a:gd name="connsiteY9-1346" fmla="*/ 2232708 h 3242474"/>
              <a:gd name="connsiteX10-1347" fmla="*/ 1559529 w 3175157"/>
              <a:gd name="connsiteY10-1348" fmla="*/ 1991485 h 3242474"/>
              <a:gd name="connsiteX11-1349" fmla="*/ 1234160 w 3175157"/>
              <a:gd name="connsiteY11-1350" fmla="*/ 959279 h 3242474"/>
              <a:gd name="connsiteX12-1351" fmla="*/ 1049035 w 3175157"/>
              <a:gd name="connsiteY12-1352" fmla="*/ 16828 h 3242474"/>
              <a:gd name="connsiteX0-1353" fmla="*/ 1049035 w 3175157"/>
              <a:gd name="connsiteY0-1354" fmla="*/ 16828 h 3242474"/>
              <a:gd name="connsiteX1-1355" fmla="*/ 1447333 w 3175157"/>
              <a:gd name="connsiteY1-1356" fmla="*/ 0 h 3242474"/>
              <a:gd name="connsiteX2-1357" fmla="*/ 1666116 w 3175157"/>
              <a:gd name="connsiteY2-1358" fmla="*/ 734886 h 3242474"/>
              <a:gd name="connsiteX3-1359" fmla="*/ 2401001 w 3175157"/>
              <a:gd name="connsiteY3-1360" fmla="*/ 560982 h 3242474"/>
              <a:gd name="connsiteX4-1361" fmla="*/ 3175157 w 3175157"/>
              <a:gd name="connsiteY4-1362" fmla="*/ 1834409 h 3242474"/>
              <a:gd name="connsiteX5-1363" fmla="*/ 2300025 w 3175157"/>
              <a:gd name="connsiteY5-1364" fmla="*/ 3046130 h 3242474"/>
              <a:gd name="connsiteX6-1365" fmla="*/ 605860 w 3175157"/>
              <a:gd name="connsiteY6-1366" fmla="*/ 2664663 h 3242474"/>
              <a:gd name="connsiteX7-1367" fmla="*/ 381468 w 3175157"/>
              <a:gd name="connsiteY7-1368" fmla="*/ 3242474 h 3242474"/>
              <a:gd name="connsiteX8-1369" fmla="*/ 0 w 3175157"/>
              <a:gd name="connsiteY8-1370" fmla="*/ 3236864 h 3242474"/>
              <a:gd name="connsiteX9-1371" fmla="*/ 431956 w 3175157"/>
              <a:gd name="connsiteY9-1372" fmla="*/ 2232708 h 3242474"/>
              <a:gd name="connsiteX10-1373" fmla="*/ 1559529 w 3175157"/>
              <a:gd name="connsiteY10-1374" fmla="*/ 1991485 h 3242474"/>
              <a:gd name="connsiteX11-1375" fmla="*/ 1234160 w 3175157"/>
              <a:gd name="connsiteY11-1376" fmla="*/ 959279 h 3242474"/>
              <a:gd name="connsiteX12-1377" fmla="*/ 1049035 w 3175157"/>
              <a:gd name="connsiteY12-1378" fmla="*/ 16828 h 3242474"/>
              <a:gd name="connsiteX0-1379" fmla="*/ 1049035 w 3175157"/>
              <a:gd name="connsiteY0-1380" fmla="*/ 16828 h 3242474"/>
              <a:gd name="connsiteX1-1381" fmla="*/ 1447333 w 3175157"/>
              <a:gd name="connsiteY1-1382" fmla="*/ 0 h 3242474"/>
              <a:gd name="connsiteX2-1383" fmla="*/ 1666116 w 3175157"/>
              <a:gd name="connsiteY2-1384" fmla="*/ 734886 h 3242474"/>
              <a:gd name="connsiteX3-1385" fmla="*/ 2401001 w 3175157"/>
              <a:gd name="connsiteY3-1386" fmla="*/ 560982 h 3242474"/>
              <a:gd name="connsiteX4-1387" fmla="*/ 3175157 w 3175157"/>
              <a:gd name="connsiteY4-1388" fmla="*/ 1834409 h 3242474"/>
              <a:gd name="connsiteX5-1389" fmla="*/ 2300025 w 3175157"/>
              <a:gd name="connsiteY5-1390" fmla="*/ 3046130 h 3242474"/>
              <a:gd name="connsiteX6-1391" fmla="*/ 605860 w 3175157"/>
              <a:gd name="connsiteY6-1392" fmla="*/ 2664663 h 3242474"/>
              <a:gd name="connsiteX7-1393" fmla="*/ 381468 w 3175157"/>
              <a:gd name="connsiteY7-1394" fmla="*/ 3242474 h 3242474"/>
              <a:gd name="connsiteX8-1395" fmla="*/ 0 w 3175157"/>
              <a:gd name="connsiteY8-1396" fmla="*/ 3236864 h 3242474"/>
              <a:gd name="connsiteX9-1397" fmla="*/ 431956 w 3175157"/>
              <a:gd name="connsiteY9-1398" fmla="*/ 2232708 h 3242474"/>
              <a:gd name="connsiteX10-1399" fmla="*/ 1559529 w 3175157"/>
              <a:gd name="connsiteY10-1400" fmla="*/ 1991485 h 3242474"/>
              <a:gd name="connsiteX11-1401" fmla="*/ 1234160 w 3175157"/>
              <a:gd name="connsiteY11-1402" fmla="*/ 959279 h 3242474"/>
              <a:gd name="connsiteX12-1403" fmla="*/ 1049035 w 3175157"/>
              <a:gd name="connsiteY12-1404" fmla="*/ 16828 h 3242474"/>
              <a:gd name="connsiteX0-1405" fmla="*/ 1049035 w 3175157"/>
              <a:gd name="connsiteY0-1406" fmla="*/ 16828 h 3242474"/>
              <a:gd name="connsiteX1-1407" fmla="*/ 1447333 w 3175157"/>
              <a:gd name="connsiteY1-1408" fmla="*/ 0 h 3242474"/>
              <a:gd name="connsiteX2-1409" fmla="*/ 1666116 w 3175157"/>
              <a:gd name="connsiteY2-1410" fmla="*/ 734886 h 3242474"/>
              <a:gd name="connsiteX3-1411" fmla="*/ 2401001 w 3175157"/>
              <a:gd name="connsiteY3-1412" fmla="*/ 560982 h 3242474"/>
              <a:gd name="connsiteX4-1413" fmla="*/ 3175157 w 3175157"/>
              <a:gd name="connsiteY4-1414" fmla="*/ 1834409 h 3242474"/>
              <a:gd name="connsiteX5-1415" fmla="*/ 2300025 w 3175157"/>
              <a:gd name="connsiteY5-1416" fmla="*/ 3046130 h 3242474"/>
              <a:gd name="connsiteX6-1417" fmla="*/ 605860 w 3175157"/>
              <a:gd name="connsiteY6-1418" fmla="*/ 2664663 h 3242474"/>
              <a:gd name="connsiteX7-1419" fmla="*/ 381468 w 3175157"/>
              <a:gd name="connsiteY7-1420" fmla="*/ 3242474 h 3242474"/>
              <a:gd name="connsiteX8-1421" fmla="*/ 0 w 3175157"/>
              <a:gd name="connsiteY8-1422" fmla="*/ 3236864 h 3242474"/>
              <a:gd name="connsiteX9-1423" fmla="*/ 431956 w 3175157"/>
              <a:gd name="connsiteY9-1424" fmla="*/ 2232708 h 3242474"/>
              <a:gd name="connsiteX10-1425" fmla="*/ 1559529 w 3175157"/>
              <a:gd name="connsiteY10-1426" fmla="*/ 1991485 h 3242474"/>
              <a:gd name="connsiteX11-1427" fmla="*/ 1234160 w 3175157"/>
              <a:gd name="connsiteY11-1428" fmla="*/ 959279 h 3242474"/>
              <a:gd name="connsiteX12-1429" fmla="*/ 1049035 w 3175157"/>
              <a:gd name="connsiteY12-1430" fmla="*/ 16828 h 3242474"/>
              <a:gd name="connsiteX0-1431" fmla="*/ 1049035 w 3175157"/>
              <a:gd name="connsiteY0-1432" fmla="*/ 16828 h 3242474"/>
              <a:gd name="connsiteX1-1433" fmla="*/ 1447333 w 3175157"/>
              <a:gd name="connsiteY1-1434" fmla="*/ 0 h 3242474"/>
              <a:gd name="connsiteX2-1435" fmla="*/ 1666116 w 3175157"/>
              <a:gd name="connsiteY2-1436" fmla="*/ 734886 h 3242474"/>
              <a:gd name="connsiteX3-1437" fmla="*/ 2401001 w 3175157"/>
              <a:gd name="connsiteY3-1438" fmla="*/ 560982 h 3242474"/>
              <a:gd name="connsiteX4-1439" fmla="*/ 3175157 w 3175157"/>
              <a:gd name="connsiteY4-1440" fmla="*/ 1834409 h 3242474"/>
              <a:gd name="connsiteX5-1441" fmla="*/ 2300025 w 3175157"/>
              <a:gd name="connsiteY5-1442" fmla="*/ 3046130 h 3242474"/>
              <a:gd name="connsiteX6-1443" fmla="*/ 605860 w 3175157"/>
              <a:gd name="connsiteY6-1444" fmla="*/ 2664663 h 3242474"/>
              <a:gd name="connsiteX7-1445" fmla="*/ 381468 w 3175157"/>
              <a:gd name="connsiteY7-1446" fmla="*/ 3242474 h 3242474"/>
              <a:gd name="connsiteX8-1447" fmla="*/ 0 w 3175157"/>
              <a:gd name="connsiteY8-1448" fmla="*/ 3236864 h 3242474"/>
              <a:gd name="connsiteX9-1449" fmla="*/ 516103 w 3175157"/>
              <a:gd name="connsiteY9-1450" fmla="*/ 2249538 h 3242474"/>
              <a:gd name="connsiteX10-1451" fmla="*/ 1559529 w 3175157"/>
              <a:gd name="connsiteY10-1452" fmla="*/ 1991485 h 3242474"/>
              <a:gd name="connsiteX11-1453" fmla="*/ 1234160 w 3175157"/>
              <a:gd name="connsiteY11-1454" fmla="*/ 959279 h 3242474"/>
              <a:gd name="connsiteX12-1455" fmla="*/ 1049035 w 3175157"/>
              <a:gd name="connsiteY12-1456" fmla="*/ 16828 h 3242474"/>
              <a:gd name="connsiteX0-1457" fmla="*/ 1049035 w 3175157"/>
              <a:gd name="connsiteY0-1458" fmla="*/ 16828 h 3242474"/>
              <a:gd name="connsiteX1-1459" fmla="*/ 1447333 w 3175157"/>
              <a:gd name="connsiteY1-1460" fmla="*/ 0 h 3242474"/>
              <a:gd name="connsiteX2-1461" fmla="*/ 1666116 w 3175157"/>
              <a:gd name="connsiteY2-1462" fmla="*/ 734886 h 3242474"/>
              <a:gd name="connsiteX3-1463" fmla="*/ 2401001 w 3175157"/>
              <a:gd name="connsiteY3-1464" fmla="*/ 560982 h 3242474"/>
              <a:gd name="connsiteX4-1465" fmla="*/ 3175157 w 3175157"/>
              <a:gd name="connsiteY4-1466" fmla="*/ 1834409 h 3242474"/>
              <a:gd name="connsiteX5-1467" fmla="*/ 2300025 w 3175157"/>
              <a:gd name="connsiteY5-1468" fmla="*/ 3046130 h 3242474"/>
              <a:gd name="connsiteX6-1469" fmla="*/ 605860 w 3175157"/>
              <a:gd name="connsiteY6-1470" fmla="*/ 2664663 h 3242474"/>
              <a:gd name="connsiteX7-1471" fmla="*/ 381468 w 3175157"/>
              <a:gd name="connsiteY7-1472" fmla="*/ 3242474 h 3242474"/>
              <a:gd name="connsiteX8-1473" fmla="*/ 0 w 3175157"/>
              <a:gd name="connsiteY8-1474" fmla="*/ 3236864 h 3242474"/>
              <a:gd name="connsiteX9-1475" fmla="*/ 516103 w 3175157"/>
              <a:gd name="connsiteY9-1476" fmla="*/ 2249538 h 3242474"/>
              <a:gd name="connsiteX10-1477" fmla="*/ 1559529 w 3175157"/>
              <a:gd name="connsiteY10-1478" fmla="*/ 1991485 h 3242474"/>
              <a:gd name="connsiteX11-1479" fmla="*/ 1234160 w 3175157"/>
              <a:gd name="connsiteY11-1480" fmla="*/ 959279 h 3242474"/>
              <a:gd name="connsiteX12-1481" fmla="*/ 1049035 w 3175157"/>
              <a:gd name="connsiteY12-1482" fmla="*/ 16828 h 3242474"/>
              <a:gd name="connsiteX0-1483" fmla="*/ 1049035 w 3175157"/>
              <a:gd name="connsiteY0-1484" fmla="*/ 16828 h 3242474"/>
              <a:gd name="connsiteX1-1485" fmla="*/ 1447333 w 3175157"/>
              <a:gd name="connsiteY1-1486" fmla="*/ 0 h 3242474"/>
              <a:gd name="connsiteX2-1487" fmla="*/ 1666116 w 3175157"/>
              <a:gd name="connsiteY2-1488" fmla="*/ 734886 h 3242474"/>
              <a:gd name="connsiteX3-1489" fmla="*/ 2401001 w 3175157"/>
              <a:gd name="connsiteY3-1490" fmla="*/ 560982 h 3242474"/>
              <a:gd name="connsiteX4-1491" fmla="*/ 3175157 w 3175157"/>
              <a:gd name="connsiteY4-1492" fmla="*/ 1834409 h 3242474"/>
              <a:gd name="connsiteX5-1493" fmla="*/ 2300025 w 3175157"/>
              <a:gd name="connsiteY5-1494" fmla="*/ 3046130 h 3242474"/>
              <a:gd name="connsiteX6-1495" fmla="*/ 605860 w 3175157"/>
              <a:gd name="connsiteY6-1496" fmla="*/ 2664663 h 3242474"/>
              <a:gd name="connsiteX7-1497" fmla="*/ 381468 w 3175157"/>
              <a:gd name="connsiteY7-1498" fmla="*/ 3242474 h 3242474"/>
              <a:gd name="connsiteX8-1499" fmla="*/ 0 w 3175157"/>
              <a:gd name="connsiteY8-1500" fmla="*/ 3236864 h 3242474"/>
              <a:gd name="connsiteX9-1501" fmla="*/ 516103 w 3175157"/>
              <a:gd name="connsiteY9-1502" fmla="*/ 2249538 h 3242474"/>
              <a:gd name="connsiteX10-1503" fmla="*/ 1559529 w 3175157"/>
              <a:gd name="connsiteY10-1504" fmla="*/ 1991485 h 3242474"/>
              <a:gd name="connsiteX11-1505" fmla="*/ 1234160 w 3175157"/>
              <a:gd name="connsiteY11-1506" fmla="*/ 959279 h 3242474"/>
              <a:gd name="connsiteX12-1507" fmla="*/ 1049035 w 3175157"/>
              <a:gd name="connsiteY12-1508" fmla="*/ 16828 h 3242474"/>
              <a:gd name="connsiteX0-1509" fmla="*/ 1049035 w 3175157"/>
              <a:gd name="connsiteY0-1510" fmla="*/ 16828 h 3242474"/>
              <a:gd name="connsiteX1-1511" fmla="*/ 1447333 w 3175157"/>
              <a:gd name="connsiteY1-1512" fmla="*/ 0 h 3242474"/>
              <a:gd name="connsiteX2-1513" fmla="*/ 1666116 w 3175157"/>
              <a:gd name="connsiteY2-1514" fmla="*/ 734886 h 3242474"/>
              <a:gd name="connsiteX3-1515" fmla="*/ 2401001 w 3175157"/>
              <a:gd name="connsiteY3-1516" fmla="*/ 560982 h 3242474"/>
              <a:gd name="connsiteX4-1517" fmla="*/ 3175157 w 3175157"/>
              <a:gd name="connsiteY4-1518" fmla="*/ 1834409 h 3242474"/>
              <a:gd name="connsiteX5-1519" fmla="*/ 2300025 w 3175157"/>
              <a:gd name="connsiteY5-1520" fmla="*/ 3046130 h 3242474"/>
              <a:gd name="connsiteX6-1521" fmla="*/ 605860 w 3175157"/>
              <a:gd name="connsiteY6-1522" fmla="*/ 2664663 h 3242474"/>
              <a:gd name="connsiteX7-1523" fmla="*/ 381468 w 3175157"/>
              <a:gd name="connsiteY7-1524" fmla="*/ 3242474 h 3242474"/>
              <a:gd name="connsiteX8-1525" fmla="*/ 0 w 3175157"/>
              <a:gd name="connsiteY8-1526" fmla="*/ 3236864 h 3242474"/>
              <a:gd name="connsiteX9-1527" fmla="*/ 516103 w 3175157"/>
              <a:gd name="connsiteY9-1528" fmla="*/ 2249538 h 3242474"/>
              <a:gd name="connsiteX10-1529" fmla="*/ 1559529 w 3175157"/>
              <a:gd name="connsiteY10-1530" fmla="*/ 1991485 h 3242474"/>
              <a:gd name="connsiteX11-1531" fmla="*/ 1234160 w 3175157"/>
              <a:gd name="connsiteY11-1532" fmla="*/ 959279 h 3242474"/>
              <a:gd name="connsiteX12-1533" fmla="*/ 1049035 w 3175157"/>
              <a:gd name="connsiteY12-1534" fmla="*/ 16828 h 3242474"/>
              <a:gd name="connsiteX0-1535" fmla="*/ 1049035 w 3203206"/>
              <a:gd name="connsiteY0-1536" fmla="*/ 16828 h 3242474"/>
              <a:gd name="connsiteX1-1537" fmla="*/ 1447333 w 3203206"/>
              <a:gd name="connsiteY1-1538" fmla="*/ 0 h 3242474"/>
              <a:gd name="connsiteX2-1539" fmla="*/ 1666116 w 3203206"/>
              <a:gd name="connsiteY2-1540" fmla="*/ 734886 h 3242474"/>
              <a:gd name="connsiteX3-1541" fmla="*/ 2401001 w 3203206"/>
              <a:gd name="connsiteY3-1542" fmla="*/ 560982 h 3242474"/>
              <a:gd name="connsiteX4-1543" fmla="*/ 3203206 w 3203206"/>
              <a:gd name="connsiteY4-1544" fmla="*/ 1834409 h 3242474"/>
              <a:gd name="connsiteX5-1545" fmla="*/ 2300025 w 3203206"/>
              <a:gd name="connsiteY5-1546" fmla="*/ 3046130 h 3242474"/>
              <a:gd name="connsiteX6-1547" fmla="*/ 605860 w 3203206"/>
              <a:gd name="connsiteY6-1548" fmla="*/ 2664663 h 3242474"/>
              <a:gd name="connsiteX7-1549" fmla="*/ 381468 w 3203206"/>
              <a:gd name="connsiteY7-1550" fmla="*/ 3242474 h 3242474"/>
              <a:gd name="connsiteX8-1551" fmla="*/ 0 w 3203206"/>
              <a:gd name="connsiteY8-1552" fmla="*/ 3236864 h 3242474"/>
              <a:gd name="connsiteX9-1553" fmla="*/ 516103 w 3203206"/>
              <a:gd name="connsiteY9-1554" fmla="*/ 2249538 h 3242474"/>
              <a:gd name="connsiteX10-1555" fmla="*/ 1559529 w 3203206"/>
              <a:gd name="connsiteY10-1556" fmla="*/ 1991485 h 3242474"/>
              <a:gd name="connsiteX11-1557" fmla="*/ 1234160 w 3203206"/>
              <a:gd name="connsiteY11-1558" fmla="*/ 959279 h 3242474"/>
              <a:gd name="connsiteX12-1559" fmla="*/ 1049035 w 3203206"/>
              <a:gd name="connsiteY12-1560" fmla="*/ 16828 h 3242474"/>
              <a:gd name="connsiteX0-1561" fmla="*/ 1049035 w 3203570"/>
              <a:gd name="connsiteY0-1562" fmla="*/ 16828 h 3242474"/>
              <a:gd name="connsiteX1-1563" fmla="*/ 1447333 w 3203570"/>
              <a:gd name="connsiteY1-1564" fmla="*/ 0 h 3242474"/>
              <a:gd name="connsiteX2-1565" fmla="*/ 1666116 w 3203570"/>
              <a:gd name="connsiteY2-1566" fmla="*/ 734886 h 3242474"/>
              <a:gd name="connsiteX3-1567" fmla="*/ 2401001 w 3203570"/>
              <a:gd name="connsiteY3-1568" fmla="*/ 560982 h 3242474"/>
              <a:gd name="connsiteX4-1569" fmla="*/ 3203206 w 3203570"/>
              <a:gd name="connsiteY4-1570" fmla="*/ 1834409 h 3242474"/>
              <a:gd name="connsiteX5-1571" fmla="*/ 2300025 w 3203570"/>
              <a:gd name="connsiteY5-1572" fmla="*/ 3046130 h 3242474"/>
              <a:gd name="connsiteX6-1573" fmla="*/ 605860 w 3203570"/>
              <a:gd name="connsiteY6-1574" fmla="*/ 2664663 h 3242474"/>
              <a:gd name="connsiteX7-1575" fmla="*/ 381468 w 3203570"/>
              <a:gd name="connsiteY7-1576" fmla="*/ 3242474 h 3242474"/>
              <a:gd name="connsiteX8-1577" fmla="*/ 0 w 3203570"/>
              <a:gd name="connsiteY8-1578" fmla="*/ 3236864 h 3242474"/>
              <a:gd name="connsiteX9-1579" fmla="*/ 516103 w 3203570"/>
              <a:gd name="connsiteY9-1580" fmla="*/ 2249538 h 3242474"/>
              <a:gd name="connsiteX10-1581" fmla="*/ 1559529 w 3203570"/>
              <a:gd name="connsiteY10-1582" fmla="*/ 1991485 h 3242474"/>
              <a:gd name="connsiteX11-1583" fmla="*/ 1234160 w 3203570"/>
              <a:gd name="connsiteY11-1584" fmla="*/ 959279 h 3242474"/>
              <a:gd name="connsiteX12-1585" fmla="*/ 1049035 w 3203570"/>
              <a:gd name="connsiteY12-1586" fmla="*/ 16828 h 3242474"/>
              <a:gd name="connsiteX0-1587" fmla="*/ 1049035 w 3203570"/>
              <a:gd name="connsiteY0-1588" fmla="*/ 16828 h 3242474"/>
              <a:gd name="connsiteX1-1589" fmla="*/ 1447333 w 3203570"/>
              <a:gd name="connsiteY1-1590" fmla="*/ 0 h 3242474"/>
              <a:gd name="connsiteX2-1591" fmla="*/ 1666116 w 3203570"/>
              <a:gd name="connsiteY2-1592" fmla="*/ 734886 h 3242474"/>
              <a:gd name="connsiteX3-1593" fmla="*/ 2401001 w 3203570"/>
              <a:gd name="connsiteY3-1594" fmla="*/ 560982 h 3242474"/>
              <a:gd name="connsiteX4-1595" fmla="*/ 3203206 w 3203570"/>
              <a:gd name="connsiteY4-1596" fmla="*/ 1834409 h 3242474"/>
              <a:gd name="connsiteX5-1597" fmla="*/ 2300025 w 3203570"/>
              <a:gd name="connsiteY5-1598" fmla="*/ 3046130 h 3242474"/>
              <a:gd name="connsiteX6-1599" fmla="*/ 605860 w 3203570"/>
              <a:gd name="connsiteY6-1600" fmla="*/ 2664663 h 3242474"/>
              <a:gd name="connsiteX7-1601" fmla="*/ 381468 w 3203570"/>
              <a:gd name="connsiteY7-1602" fmla="*/ 3242474 h 3242474"/>
              <a:gd name="connsiteX8-1603" fmla="*/ 0 w 3203570"/>
              <a:gd name="connsiteY8-1604" fmla="*/ 3236864 h 3242474"/>
              <a:gd name="connsiteX9-1605" fmla="*/ 516103 w 3203570"/>
              <a:gd name="connsiteY9-1606" fmla="*/ 2249538 h 3242474"/>
              <a:gd name="connsiteX10-1607" fmla="*/ 1559529 w 3203570"/>
              <a:gd name="connsiteY10-1608" fmla="*/ 1991485 h 3242474"/>
              <a:gd name="connsiteX11-1609" fmla="*/ 1234160 w 3203570"/>
              <a:gd name="connsiteY11-1610" fmla="*/ 959279 h 3242474"/>
              <a:gd name="connsiteX12-1611" fmla="*/ 1049035 w 3203570"/>
              <a:gd name="connsiteY12-1612" fmla="*/ 16828 h 3242474"/>
              <a:gd name="connsiteX0-1613" fmla="*/ 1049035 w 3203570"/>
              <a:gd name="connsiteY0-1614" fmla="*/ 16828 h 3242474"/>
              <a:gd name="connsiteX1-1615" fmla="*/ 1447333 w 3203570"/>
              <a:gd name="connsiteY1-1616" fmla="*/ 0 h 3242474"/>
              <a:gd name="connsiteX2-1617" fmla="*/ 1666116 w 3203570"/>
              <a:gd name="connsiteY2-1618" fmla="*/ 734886 h 3242474"/>
              <a:gd name="connsiteX3-1619" fmla="*/ 2401001 w 3203570"/>
              <a:gd name="connsiteY3-1620" fmla="*/ 560982 h 3242474"/>
              <a:gd name="connsiteX4-1621" fmla="*/ 3203206 w 3203570"/>
              <a:gd name="connsiteY4-1622" fmla="*/ 1834409 h 3242474"/>
              <a:gd name="connsiteX5-1623" fmla="*/ 2300025 w 3203570"/>
              <a:gd name="connsiteY5-1624" fmla="*/ 3046130 h 3242474"/>
              <a:gd name="connsiteX6-1625" fmla="*/ 605860 w 3203570"/>
              <a:gd name="connsiteY6-1626" fmla="*/ 2664663 h 3242474"/>
              <a:gd name="connsiteX7-1627" fmla="*/ 381468 w 3203570"/>
              <a:gd name="connsiteY7-1628" fmla="*/ 3242474 h 3242474"/>
              <a:gd name="connsiteX8-1629" fmla="*/ 0 w 3203570"/>
              <a:gd name="connsiteY8-1630" fmla="*/ 3236864 h 3242474"/>
              <a:gd name="connsiteX9-1631" fmla="*/ 516103 w 3203570"/>
              <a:gd name="connsiteY9-1632" fmla="*/ 2249538 h 3242474"/>
              <a:gd name="connsiteX10-1633" fmla="*/ 1559529 w 3203570"/>
              <a:gd name="connsiteY10-1634" fmla="*/ 1991485 h 3242474"/>
              <a:gd name="connsiteX11-1635" fmla="*/ 1234160 w 3203570"/>
              <a:gd name="connsiteY11-1636" fmla="*/ 959279 h 3242474"/>
              <a:gd name="connsiteX12-1637" fmla="*/ 1049035 w 3203570"/>
              <a:gd name="connsiteY12-1638" fmla="*/ 16828 h 3242474"/>
              <a:gd name="connsiteX0-1639" fmla="*/ 1049035 w 3203570"/>
              <a:gd name="connsiteY0-1640" fmla="*/ 16828 h 3242474"/>
              <a:gd name="connsiteX1-1641" fmla="*/ 1447333 w 3203570"/>
              <a:gd name="connsiteY1-1642" fmla="*/ 0 h 3242474"/>
              <a:gd name="connsiteX2-1643" fmla="*/ 1666116 w 3203570"/>
              <a:gd name="connsiteY2-1644" fmla="*/ 734886 h 3242474"/>
              <a:gd name="connsiteX3-1645" fmla="*/ 2401001 w 3203570"/>
              <a:gd name="connsiteY3-1646" fmla="*/ 560982 h 3242474"/>
              <a:gd name="connsiteX4-1647" fmla="*/ 3203206 w 3203570"/>
              <a:gd name="connsiteY4-1648" fmla="*/ 1834409 h 3242474"/>
              <a:gd name="connsiteX5-1649" fmla="*/ 2300025 w 3203570"/>
              <a:gd name="connsiteY5-1650" fmla="*/ 3046130 h 3242474"/>
              <a:gd name="connsiteX6-1651" fmla="*/ 605860 w 3203570"/>
              <a:gd name="connsiteY6-1652" fmla="*/ 2664663 h 3242474"/>
              <a:gd name="connsiteX7-1653" fmla="*/ 381468 w 3203570"/>
              <a:gd name="connsiteY7-1654" fmla="*/ 3242474 h 3242474"/>
              <a:gd name="connsiteX8-1655" fmla="*/ 0 w 3203570"/>
              <a:gd name="connsiteY8-1656" fmla="*/ 3236864 h 3242474"/>
              <a:gd name="connsiteX9-1657" fmla="*/ 516103 w 3203570"/>
              <a:gd name="connsiteY9-1658" fmla="*/ 2249538 h 3242474"/>
              <a:gd name="connsiteX10-1659" fmla="*/ 1559529 w 3203570"/>
              <a:gd name="connsiteY10-1660" fmla="*/ 1991485 h 3242474"/>
              <a:gd name="connsiteX11-1661" fmla="*/ 1234160 w 3203570"/>
              <a:gd name="connsiteY11-1662" fmla="*/ 959279 h 3242474"/>
              <a:gd name="connsiteX12-1663" fmla="*/ 1049035 w 3203570"/>
              <a:gd name="connsiteY12-1664" fmla="*/ 16828 h 32424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/>
          <p:cNvSpPr>
            <a:spLocks noChangeAspect="1"/>
          </p:cNvSpPr>
          <p:nvPr/>
        </p:nvSpPr>
        <p:spPr>
          <a:xfrm>
            <a:off x="4366700" y="1610796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/>
          <p:cNvSpPr>
            <a:spLocks noChangeAspect="1"/>
          </p:cNvSpPr>
          <p:nvPr/>
        </p:nvSpPr>
        <p:spPr>
          <a:xfrm rot="18900000">
            <a:off x="6091469" y="2634169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/>
          <p:cNvSpPr>
            <a:spLocks noChangeAspect="1"/>
          </p:cNvSpPr>
          <p:nvPr/>
        </p:nvSpPr>
        <p:spPr>
          <a:xfrm>
            <a:off x="6811521" y="1603177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/>
          <p:cNvSpPr>
            <a:spLocks noChangeAspect="1"/>
          </p:cNvSpPr>
          <p:nvPr/>
        </p:nvSpPr>
        <p:spPr>
          <a:xfrm>
            <a:off x="8528142" y="1698810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/>
          <p:cNvSpPr>
            <a:spLocks noChangeAspect="1"/>
          </p:cNvSpPr>
          <p:nvPr/>
        </p:nvSpPr>
        <p:spPr>
          <a:xfrm>
            <a:off x="6153523" y="1591274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/>
          <p:cNvSpPr/>
          <p:nvPr/>
        </p:nvSpPr>
        <p:spPr>
          <a:xfrm>
            <a:off x="7711015" y="1592291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/>
          <p:cNvSpPr/>
          <p:nvPr/>
        </p:nvSpPr>
        <p:spPr>
          <a:xfrm>
            <a:off x="9431248" y="1644981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-1" fmla="*/ 143301 w 1910686"/>
              <a:gd name="connsiteY0-2" fmla="*/ 27296 h 3261815"/>
              <a:gd name="connsiteX1-3" fmla="*/ 0 w 1910686"/>
              <a:gd name="connsiteY1-4" fmla="*/ 1699146 h 3261815"/>
              <a:gd name="connsiteX2-5" fmla="*/ 436728 w 1910686"/>
              <a:gd name="connsiteY2-6" fmla="*/ 3261815 h 3261815"/>
              <a:gd name="connsiteX3-7" fmla="*/ 928047 w 1910686"/>
              <a:gd name="connsiteY3-8" fmla="*/ 1937982 h 3261815"/>
              <a:gd name="connsiteX4-9" fmla="*/ 1364776 w 1910686"/>
              <a:gd name="connsiteY4-10" fmla="*/ 3261815 h 3261815"/>
              <a:gd name="connsiteX5-11" fmla="*/ 1910686 w 1910686"/>
              <a:gd name="connsiteY5-12" fmla="*/ 1719618 h 3261815"/>
              <a:gd name="connsiteX6-13" fmla="*/ 1603612 w 1910686"/>
              <a:gd name="connsiteY6-14" fmla="*/ 0 h 3261815"/>
              <a:gd name="connsiteX7-15" fmla="*/ 1521725 w 1910686"/>
              <a:gd name="connsiteY7-16" fmla="*/ 13648 h 3261815"/>
              <a:gd name="connsiteX8-17" fmla="*/ 907576 w 1910686"/>
              <a:gd name="connsiteY8-18" fmla="*/ 156949 h 3261815"/>
              <a:gd name="connsiteX9-19" fmla="*/ 143301 w 1910686"/>
              <a:gd name="connsiteY9-20" fmla="*/ 27296 h 3261815"/>
              <a:gd name="connsiteX0-21" fmla="*/ 143301 w 1910686"/>
              <a:gd name="connsiteY0-22" fmla="*/ 27296 h 3261815"/>
              <a:gd name="connsiteX1-23" fmla="*/ 0 w 1910686"/>
              <a:gd name="connsiteY1-24" fmla="*/ 1699146 h 3261815"/>
              <a:gd name="connsiteX2-25" fmla="*/ 436728 w 1910686"/>
              <a:gd name="connsiteY2-26" fmla="*/ 3261815 h 3261815"/>
              <a:gd name="connsiteX3-27" fmla="*/ 928047 w 1910686"/>
              <a:gd name="connsiteY3-28" fmla="*/ 1937982 h 3261815"/>
              <a:gd name="connsiteX4-29" fmla="*/ 1364776 w 1910686"/>
              <a:gd name="connsiteY4-30" fmla="*/ 3261815 h 3261815"/>
              <a:gd name="connsiteX5-31" fmla="*/ 1910686 w 1910686"/>
              <a:gd name="connsiteY5-32" fmla="*/ 1719618 h 3261815"/>
              <a:gd name="connsiteX6-33" fmla="*/ 1603612 w 1910686"/>
              <a:gd name="connsiteY6-34" fmla="*/ 0 h 3261815"/>
              <a:gd name="connsiteX7-35" fmla="*/ 1521725 w 1910686"/>
              <a:gd name="connsiteY7-36" fmla="*/ 13648 h 3261815"/>
              <a:gd name="connsiteX8-37" fmla="*/ 907576 w 1910686"/>
              <a:gd name="connsiteY8-38" fmla="*/ 156949 h 3261815"/>
              <a:gd name="connsiteX9-39" fmla="*/ 143301 w 1910686"/>
              <a:gd name="connsiteY9-40" fmla="*/ 27296 h 3261815"/>
              <a:gd name="connsiteX0-41" fmla="*/ 326627 w 2094012"/>
              <a:gd name="connsiteY0-42" fmla="*/ 27296 h 3261815"/>
              <a:gd name="connsiteX1-43" fmla="*/ 183326 w 2094012"/>
              <a:gd name="connsiteY1-44" fmla="*/ 1699146 h 3261815"/>
              <a:gd name="connsiteX2-45" fmla="*/ 620054 w 2094012"/>
              <a:gd name="connsiteY2-46" fmla="*/ 3261815 h 3261815"/>
              <a:gd name="connsiteX3-47" fmla="*/ 1111373 w 2094012"/>
              <a:gd name="connsiteY3-48" fmla="*/ 1937982 h 3261815"/>
              <a:gd name="connsiteX4-49" fmla="*/ 1548102 w 2094012"/>
              <a:gd name="connsiteY4-50" fmla="*/ 3261815 h 3261815"/>
              <a:gd name="connsiteX5-51" fmla="*/ 2094012 w 2094012"/>
              <a:gd name="connsiteY5-52" fmla="*/ 1719618 h 3261815"/>
              <a:gd name="connsiteX6-53" fmla="*/ 1786938 w 2094012"/>
              <a:gd name="connsiteY6-54" fmla="*/ 0 h 3261815"/>
              <a:gd name="connsiteX7-55" fmla="*/ 1705051 w 2094012"/>
              <a:gd name="connsiteY7-56" fmla="*/ 13648 h 3261815"/>
              <a:gd name="connsiteX8-57" fmla="*/ 1090902 w 2094012"/>
              <a:gd name="connsiteY8-58" fmla="*/ 156949 h 3261815"/>
              <a:gd name="connsiteX9-59" fmla="*/ 326627 w 2094012"/>
              <a:gd name="connsiteY9-60" fmla="*/ 27296 h 3261815"/>
              <a:gd name="connsiteX0-61" fmla="*/ 402442 w 2169827"/>
              <a:gd name="connsiteY0-62" fmla="*/ 27296 h 3261815"/>
              <a:gd name="connsiteX1-63" fmla="*/ 259141 w 2169827"/>
              <a:gd name="connsiteY1-64" fmla="*/ 1699146 h 3261815"/>
              <a:gd name="connsiteX2-65" fmla="*/ 695869 w 2169827"/>
              <a:gd name="connsiteY2-66" fmla="*/ 3261815 h 3261815"/>
              <a:gd name="connsiteX3-67" fmla="*/ 1187188 w 2169827"/>
              <a:gd name="connsiteY3-68" fmla="*/ 1937982 h 3261815"/>
              <a:gd name="connsiteX4-69" fmla="*/ 1623917 w 2169827"/>
              <a:gd name="connsiteY4-70" fmla="*/ 3261815 h 3261815"/>
              <a:gd name="connsiteX5-71" fmla="*/ 2169827 w 2169827"/>
              <a:gd name="connsiteY5-72" fmla="*/ 1719618 h 3261815"/>
              <a:gd name="connsiteX6-73" fmla="*/ 1862753 w 2169827"/>
              <a:gd name="connsiteY6-74" fmla="*/ 0 h 3261815"/>
              <a:gd name="connsiteX7-75" fmla="*/ 1780866 w 2169827"/>
              <a:gd name="connsiteY7-76" fmla="*/ 13648 h 3261815"/>
              <a:gd name="connsiteX8-77" fmla="*/ 1166717 w 2169827"/>
              <a:gd name="connsiteY8-78" fmla="*/ 156949 h 3261815"/>
              <a:gd name="connsiteX9-79" fmla="*/ 402442 w 2169827"/>
              <a:gd name="connsiteY9-80" fmla="*/ 27296 h 3261815"/>
              <a:gd name="connsiteX0-81" fmla="*/ 402442 w 2169827"/>
              <a:gd name="connsiteY0-82" fmla="*/ 27296 h 3261815"/>
              <a:gd name="connsiteX1-83" fmla="*/ 259141 w 2169827"/>
              <a:gd name="connsiteY1-84" fmla="*/ 1699146 h 3261815"/>
              <a:gd name="connsiteX2-85" fmla="*/ 695869 w 2169827"/>
              <a:gd name="connsiteY2-86" fmla="*/ 3261815 h 3261815"/>
              <a:gd name="connsiteX3-87" fmla="*/ 1187188 w 2169827"/>
              <a:gd name="connsiteY3-88" fmla="*/ 1937982 h 3261815"/>
              <a:gd name="connsiteX4-89" fmla="*/ 1623917 w 2169827"/>
              <a:gd name="connsiteY4-90" fmla="*/ 3261815 h 3261815"/>
              <a:gd name="connsiteX5-91" fmla="*/ 2169827 w 2169827"/>
              <a:gd name="connsiteY5-92" fmla="*/ 1719618 h 3261815"/>
              <a:gd name="connsiteX6-93" fmla="*/ 1862753 w 2169827"/>
              <a:gd name="connsiteY6-94" fmla="*/ 0 h 3261815"/>
              <a:gd name="connsiteX7-95" fmla="*/ 1780866 w 2169827"/>
              <a:gd name="connsiteY7-96" fmla="*/ 13648 h 3261815"/>
              <a:gd name="connsiteX8-97" fmla="*/ 1166717 w 2169827"/>
              <a:gd name="connsiteY8-98" fmla="*/ 156949 h 3261815"/>
              <a:gd name="connsiteX9-99" fmla="*/ 402442 w 2169827"/>
              <a:gd name="connsiteY9-100" fmla="*/ 27296 h 3261815"/>
              <a:gd name="connsiteX0-101" fmla="*/ 377501 w 2144886"/>
              <a:gd name="connsiteY0-102" fmla="*/ 27296 h 3261815"/>
              <a:gd name="connsiteX1-103" fmla="*/ 295615 w 2144886"/>
              <a:gd name="connsiteY1-104" fmla="*/ 1774209 h 3261815"/>
              <a:gd name="connsiteX2-105" fmla="*/ 670928 w 2144886"/>
              <a:gd name="connsiteY2-106" fmla="*/ 3261815 h 3261815"/>
              <a:gd name="connsiteX3-107" fmla="*/ 1162247 w 2144886"/>
              <a:gd name="connsiteY3-108" fmla="*/ 1937982 h 3261815"/>
              <a:gd name="connsiteX4-109" fmla="*/ 1598976 w 2144886"/>
              <a:gd name="connsiteY4-110" fmla="*/ 3261815 h 3261815"/>
              <a:gd name="connsiteX5-111" fmla="*/ 2144886 w 2144886"/>
              <a:gd name="connsiteY5-112" fmla="*/ 1719618 h 3261815"/>
              <a:gd name="connsiteX6-113" fmla="*/ 1837812 w 2144886"/>
              <a:gd name="connsiteY6-114" fmla="*/ 0 h 3261815"/>
              <a:gd name="connsiteX7-115" fmla="*/ 1755925 w 2144886"/>
              <a:gd name="connsiteY7-116" fmla="*/ 13648 h 3261815"/>
              <a:gd name="connsiteX8-117" fmla="*/ 1141776 w 2144886"/>
              <a:gd name="connsiteY8-118" fmla="*/ 156949 h 3261815"/>
              <a:gd name="connsiteX9-119" fmla="*/ 377501 w 2144886"/>
              <a:gd name="connsiteY9-120" fmla="*/ 27296 h 3261815"/>
              <a:gd name="connsiteX0-121" fmla="*/ 408239 w 2175624"/>
              <a:gd name="connsiteY0-122" fmla="*/ 27296 h 3261815"/>
              <a:gd name="connsiteX1-123" fmla="*/ 326353 w 2175624"/>
              <a:gd name="connsiteY1-124" fmla="*/ 1774209 h 3261815"/>
              <a:gd name="connsiteX2-125" fmla="*/ 701666 w 2175624"/>
              <a:gd name="connsiteY2-126" fmla="*/ 3261815 h 3261815"/>
              <a:gd name="connsiteX3-127" fmla="*/ 1192985 w 2175624"/>
              <a:gd name="connsiteY3-128" fmla="*/ 1937982 h 3261815"/>
              <a:gd name="connsiteX4-129" fmla="*/ 1629714 w 2175624"/>
              <a:gd name="connsiteY4-130" fmla="*/ 3261815 h 3261815"/>
              <a:gd name="connsiteX5-131" fmla="*/ 2175624 w 2175624"/>
              <a:gd name="connsiteY5-132" fmla="*/ 1719618 h 3261815"/>
              <a:gd name="connsiteX6-133" fmla="*/ 1868550 w 2175624"/>
              <a:gd name="connsiteY6-134" fmla="*/ 0 h 3261815"/>
              <a:gd name="connsiteX7-135" fmla="*/ 1786663 w 2175624"/>
              <a:gd name="connsiteY7-136" fmla="*/ 13648 h 3261815"/>
              <a:gd name="connsiteX8-137" fmla="*/ 1172514 w 2175624"/>
              <a:gd name="connsiteY8-138" fmla="*/ 156949 h 3261815"/>
              <a:gd name="connsiteX9-139" fmla="*/ 408239 w 2175624"/>
              <a:gd name="connsiteY9-140" fmla="*/ 27296 h 3261815"/>
              <a:gd name="connsiteX0-141" fmla="*/ 408239 w 2175624"/>
              <a:gd name="connsiteY0-142" fmla="*/ 27296 h 3261815"/>
              <a:gd name="connsiteX1-143" fmla="*/ 326353 w 2175624"/>
              <a:gd name="connsiteY1-144" fmla="*/ 1774209 h 3261815"/>
              <a:gd name="connsiteX2-145" fmla="*/ 701666 w 2175624"/>
              <a:gd name="connsiteY2-146" fmla="*/ 3261815 h 3261815"/>
              <a:gd name="connsiteX3-147" fmla="*/ 1192985 w 2175624"/>
              <a:gd name="connsiteY3-148" fmla="*/ 1937982 h 3261815"/>
              <a:gd name="connsiteX4-149" fmla="*/ 1629714 w 2175624"/>
              <a:gd name="connsiteY4-150" fmla="*/ 3261815 h 3261815"/>
              <a:gd name="connsiteX5-151" fmla="*/ 2175624 w 2175624"/>
              <a:gd name="connsiteY5-152" fmla="*/ 1719618 h 3261815"/>
              <a:gd name="connsiteX6-153" fmla="*/ 1868550 w 2175624"/>
              <a:gd name="connsiteY6-154" fmla="*/ 0 h 3261815"/>
              <a:gd name="connsiteX7-155" fmla="*/ 1786663 w 2175624"/>
              <a:gd name="connsiteY7-156" fmla="*/ 13648 h 3261815"/>
              <a:gd name="connsiteX8-157" fmla="*/ 1172514 w 2175624"/>
              <a:gd name="connsiteY8-158" fmla="*/ 156949 h 3261815"/>
              <a:gd name="connsiteX9-159" fmla="*/ 408239 w 2175624"/>
              <a:gd name="connsiteY9-160" fmla="*/ 27296 h 3261815"/>
              <a:gd name="connsiteX0-161" fmla="*/ 408239 w 2175624"/>
              <a:gd name="connsiteY0-162" fmla="*/ 27296 h 3261815"/>
              <a:gd name="connsiteX1-163" fmla="*/ 326353 w 2175624"/>
              <a:gd name="connsiteY1-164" fmla="*/ 1774209 h 3261815"/>
              <a:gd name="connsiteX2-165" fmla="*/ 701666 w 2175624"/>
              <a:gd name="connsiteY2-166" fmla="*/ 3261815 h 3261815"/>
              <a:gd name="connsiteX3-167" fmla="*/ 1192985 w 2175624"/>
              <a:gd name="connsiteY3-168" fmla="*/ 1937982 h 3261815"/>
              <a:gd name="connsiteX4-169" fmla="*/ 1629714 w 2175624"/>
              <a:gd name="connsiteY4-170" fmla="*/ 3261815 h 3261815"/>
              <a:gd name="connsiteX5-171" fmla="*/ 2175624 w 2175624"/>
              <a:gd name="connsiteY5-172" fmla="*/ 1719618 h 3261815"/>
              <a:gd name="connsiteX6-173" fmla="*/ 1868550 w 2175624"/>
              <a:gd name="connsiteY6-174" fmla="*/ 0 h 3261815"/>
              <a:gd name="connsiteX7-175" fmla="*/ 1786663 w 2175624"/>
              <a:gd name="connsiteY7-176" fmla="*/ 13648 h 3261815"/>
              <a:gd name="connsiteX8-177" fmla="*/ 1172514 w 2175624"/>
              <a:gd name="connsiteY8-178" fmla="*/ 156949 h 3261815"/>
              <a:gd name="connsiteX9-179" fmla="*/ 408239 w 2175624"/>
              <a:gd name="connsiteY9-180" fmla="*/ 27296 h 3261815"/>
              <a:gd name="connsiteX0-181" fmla="*/ 408239 w 2175624"/>
              <a:gd name="connsiteY0-182" fmla="*/ 27296 h 3261815"/>
              <a:gd name="connsiteX1-183" fmla="*/ 326353 w 2175624"/>
              <a:gd name="connsiteY1-184" fmla="*/ 1774209 h 3261815"/>
              <a:gd name="connsiteX2-185" fmla="*/ 701666 w 2175624"/>
              <a:gd name="connsiteY2-186" fmla="*/ 3261815 h 3261815"/>
              <a:gd name="connsiteX3-187" fmla="*/ 1192985 w 2175624"/>
              <a:gd name="connsiteY3-188" fmla="*/ 1937982 h 3261815"/>
              <a:gd name="connsiteX4-189" fmla="*/ 1629714 w 2175624"/>
              <a:gd name="connsiteY4-190" fmla="*/ 3261815 h 3261815"/>
              <a:gd name="connsiteX5-191" fmla="*/ 2175624 w 2175624"/>
              <a:gd name="connsiteY5-192" fmla="*/ 1719618 h 3261815"/>
              <a:gd name="connsiteX6-193" fmla="*/ 1868550 w 2175624"/>
              <a:gd name="connsiteY6-194" fmla="*/ 0 h 3261815"/>
              <a:gd name="connsiteX7-195" fmla="*/ 1786663 w 2175624"/>
              <a:gd name="connsiteY7-196" fmla="*/ 13648 h 3261815"/>
              <a:gd name="connsiteX8-197" fmla="*/ 1172514 w 2175624"/>
              <a:gd name="connsiteY8-198" fmla="*/ 156949 h 3261815"/>
              <a:gd name="connsiteX9-199" fmla="*/ 408239 w 2175624"/>
              <a:gd name="connsiteY9-200" fmla="*/ 27296 h 3261815"/>
              <a:gd name="connsiteX0-201" fmla="*/ 411154 w 2178539"/>
              <a:gd name="connsiteY0-202" fmla="*/ 27296 h 3261815"/>
              <a:gd name="connsiteX1-203" fmla="*/ 322444 w 2178539"/>
              <a:gd name="connsiteY1-204" fmla="*/ 1801504 h 3261815"/>
              <a:gd name="connsiteX2-205" fmla="*/ 704581 w 2178539"/>
              <a:gd name="connsiteY2-206" fmla="*/ 3261815 h 3261815"/>
              <a:gd name="connsiteX3-207" fmla="*/ 1195900 w 2178539"/>
              <a:gd name="connsiteY3-208" fmla="*/ 1937982 h 3261815"/>
              <a:gd name="connsiteX4-209" fmla="*/ 1632629 w 2178539"/>
              <a:gd name="connsiteY4-210" fmla="*/ 3261815 h 3261815"/>
              <a:gd name="connsiteX5-211" fmla="*/ 2178539 w 2178539"/>
              <a:gd name="connsiteY5-212" fmla="*/ 1719618 h 3261815"/>
              <a:gd name="connsiteX6-213" fmla="*/ 1871465 w 2178539"/>
              <a:gd name="connsiteY6-214" fmla="*/ 0 h 3261815"/>
              <a:gd name="connsiteX7-215" fmla="*/ 1789578 w 2178539"/>
              <a:gd name="connsiteY7-216" fmla="*/ 13648 h 3261815"/>
              <a:gd name="connsiteX8-217" fmla="*/ 1175429 w 2178539"/>
              <a:gd name="connsiteY8-218" fmla="*/ 156949 h 3261815"/>
              <a:gd name="connsiteX9-219" fmla="*/ 411154 w 2178539"/>
              <a:gd name="connsiteY9-220" fmla="*/ 27296 h 3261815"/>
              <a:gd name="connsiteX0-221" fmla="*/ 411154 w 2178539"/>
              <a:gd name="connsiteY0-222" fmla="*/ 27296 h 3261815"/>
              <a:gd name="connsiteX1-223" fmla="*/ 322444 w 2178539"/>
              <a:gd name="connsiteY1-224" fmla="*/ 1801504 h 3261815"/>
              <a:gd name="connsiteX2-225" fmla="*/ 704581 w 2178539"/>
              <a:gd name="connsiteY2-226" fmla="*/ 3261815 h 3261815"/>
              <a:gd name="connsiteX3-227" fmla="*/ 1195900 w 2178539"/>
              <a:gd name="connsiteY3-228" fmla="*/ 1937982 h 3261815"/>
              <a:gd name="connsiteX4-229" fmla="*/ 1632629 w 2178539"/>
              <a:gd name="connsiteY4-230" fmla="*/ 3261815 h 3261815"/>
              <a:gd name="connsiteX5-231" fmla="*/ 2178539 w 2178539"/>
              <a:gd name="connsiteY5-232" fmla="*/ 1719618 h 3261815"/>
              <a:gd name="connsiteX6-233" fmla="*/ 1871465 w 2178539"/>
              <a:gd name="connsiteY6-234" fmla="*/ 0 h 3261815"/>
              <a:gd name="connsiteX7-235" fmla="*/ 1789578 w 2178539"/>
              <a:gd name="connsiteY7-236" fmla="*/ 13648 h 3261815"/>
              <a:gd name="connsiteX8-237" fmla="*/ 1175429 w 2178539"/>
              <a:gd name="connsiteY8-238" fmla="*/ 156949 h 3261815"/>
              <a:gd name="connsiteX9-239" fmla="*/ 411154 w 2178539"/>
              <a:gd name="connsiteY9-240" fmla="*/ 27296 h 3261815"/>
              <a:gd name="connsiteX0-241" fmla="*/ 411154 w 2178539"/>
              <a:gd name="connsiteY0-242" fmla="*/ 27296 h 3261815"/>
              <a:gd name="connsiteX1-243" fmla="*/ 322444 w 2178539"/>
              <a:gd name="connsiteY1-244" fmla="*/ 1801504 h 3261815"/>
              <a:gd name="connsiteX2-245" fmla="*/ 704581 w 2178539"/>
              <a:gd name="connsiteY2-246" fmla="*/ 3261815 h 3261815"/>
              <a:gd name="connsiteX3-247" fmla="*/ 1195900 w 2178539"/>
              <a:gd name="connsiteY3-248" fmla="*/ 1937982 h 3261815"/>
              <a:gd name="connsiteX4-249" fmla="*/ 1632629 w 2178539"/>
              <a:gd name="connsiteY4-250" fmla="*/ 3261815 h 3261815"/>
              <a:gd name="connsiteX5-251" fmla="*/ 2178539 w 2178539"/>
              <a:gd name="connsiteY5-252" fmla="*/ 1719618 h 3261815"/>
              <a:gd name="connsiteX6-253" fmla="*/ 1871465 w 2178539"/>
              <a:gd name="connsiteY6-254" fmla="*/ 0 h 3261815"/>
              <a:gd name="connsiteX7-255" fmla="*/ 1789578 w 2178539"/>
              <a:gd name="connsiteY7-256" fmla="*/ 13648 h 3261815"/>
              <a:gd name="connsiteX8-257" fmla="*/ 1175429 w 2178539"/>
              <a:gd name="connsiteY8-258" fmla="*/ 156949 h 3261815"/>
              <a:gd name="connsiteX9-259" fmla="*/ 411154 w 2178539"/>
              <a:gd name="connsiteY9-260" fmla="*/ 27296 h 3261815"/>
              <a:gd name="connsiteX0-261" fmla="*/ 411154 w 2178539"/>
              <a:gd name="connsiteY0-262" fmla="*/ 27296 h 3261815"/>
              <a:gd name="connsiteX1-263" fmla="*/ 322444 w 2178539"/>
              <a:gd name="connsiteY1-264" fmla="*/ 1801504 h 3261815"/>
              <a:gd name="connsiteX2-265" fmla="*/ 704581 w 2178539"/>
              <a:gd name="connsiteY2-266" fmla="*/ 3261815 h 3261815"/>
              <a:gd name="connsiteX3-267" fmla="*/ 1195900 w 2178539"/>
              <a:gd name="connsiteY3-268" fmla="*/ 1937982 h 3261815"/>
              <a:gd name="connsiteX4-269" fmla="*/ 1632629 w 2178539"/>
              <a:gd name="connsiteY4-270" fmla="*/ 3261815 h 3261815"/>
              <a:gd name="connsiteX5-271" fmla="*/ 2178539 w 2178539"/>
              <a:gd name="connsiteY5-272" fmla="*/ 1719618 h 3261815"/>
              <a:gd name="connsiteX6-273" fmla="*/ 1871465 w 2178539"/>
              <a:gd name="connsiteY6-274" fmla="*/ 0 h 3261815"/>
              <a:gd name="connsiteX7-275" fmla="*/ 1789578 w 2178539"/>
              <a:gd name="connsiteY7-276" fmla="*/ 13648 h 3261815"/>
              <a:gd name="connsiteX8-277" fmla="*/ 1175429 w 2178539"/>
              <a:gd name="connsiteY8-278" fmla="*/ 156949 h 3261815"/>
              <a:gd name="connsiteX9-279" fmla="*/ 411154 w 2178539"/>
              <a:gd name="connsiteY9-280" fmla="*/ 27296 h 3261815"/>
              <a:gd name="connsiteX0-281" fmla="*/ 411154 w 2178539"/>
              <a:gd name="connsiteY0-282" fmla="*/ 27296 h 3261815"/>
              <a:gd name="connsiteX1-283" fmla="*/ 322444 w 2178539"/>
              <a:gd name="connsiteY1-284" fmla="*/ 1801504 h 3261815"/>
              <a:gd name="connsiteX2-285" fmla="*/ 704581 w 2178539"/>
              <a:gd name="connsiteY2-286" fmla="*/ 3261815 h 3261815"/>
              <a:gd name="connsiteX3-287" fmla="*/ 1195900 w 2178539"/>
              <a:gd name="connsiteY3-288" fmla="*/ 1937982 h 3261815"/>
              <a:gd name="connsiteX4-289" fmla="*/ 1632629 w 2178539"/>
              <a:gd name="connsiteY4-290" fmla="*/ 3261815 h 3261815"/>
              <a:gd name="connsiteX5-291" fmla="*/ 2178539 w 2178539"/>
              <a:gd name="connsiteY5-292" fmla="*/ 1719618 h 3261815"/>
              <a:gd name="connsiteX6-293" fmla="*/ 1871465 w 2178539"/>
              <a:gd name="connsiteY6-294" fmla="*/ 0 h 3261815"/>
              <a:gd name="connsiteX7-295" fmla="*/ 1789578 w 2178539"/>
              <a:gd name="connsiteY7-296" fmla="*/ 13648 h 3261815"/>
              <a:gd name="connsiteX8-297" fmla="*/ 1175429 w 2178539"/>
              <a:gd name="connsiteY8-298" fmla="*/ 156949 h 3261815"/>
              <a:gd name="connsiteX9-299" fmla="*/ 411154 w 2178539"/>
              <a:gd name="connsiteY9-300" fmla="*/ 27296 h 3261815"/>
              <a:gd name="connsiteX0-301" fmla="*/ 411154 w 2178539"/>
              <a:gd name="connsiteY0-302" fmla="*/ 27296 h 3261815"/>
              <a:gd name="connsiteX1-303" fmla="*/ 322444 w 2178539"/>
              <a:gd name="connsiteY1-304" fmla="*/ 1801504 h 3261815"/>
              <a:gd name="connsiteX2-305" fmla="*/ 704581 w 2178539"/>
              <a:gd name="connsiteY2-306" fmla="*/ 3261815 h 3261815"/>
              <a:gd name="connsiteX3-307" fmla="*/ 1195900 w 2178539"/>
              <a:gd name="connsiteY3-308" fmla="*/ 1937982 h 3261815"/>
              <a:gd name="connsiteX4-309" fmla="*/ 1632629 w 2178539"/>
              <a:gd name="connsiteY4-310" fmla="*/ 3261815 h 3261815"/>
              <a:gd name="connsiteX5-311" fmla="*/ 2178539 w 2178539"/>
              <a:gd name="connsiteY5-312" fmla="*/ 1719618 h 3261815"/>
              <a:gd name="connsiteX6-313" fmla="*/ 1871465 w 2178539"/>
              <a:gd name="connsiteY6-314" fmla="*/ 0 h 3261815"/>
              <a:gd name="connsiteX7-315" fmla="*/ 1789578 w 2178539"/>
              <a:gd name="connsiteY7-316" fmla="*/ 13648 h 3261815"/>
              <a:gd name="connsiteX8-317" fmla="*/ 1175429 w 2178539"/>
              <a:gd name="connsiteY8-318" fmla="*/ 156949 h 3261815"/>
              <a:gd name="connsiteX9-319" fmla="*/ 411154 w 2178539"/>
              <a:gd name="connsiteY9-320" fmla="*/ 27296 h 3261815"/>
              <a:gd name="connsiteX0-321" fmla="*/ 411154 w 2178539"/>
              <a:gd name="connsiteY0-322" fmla="*/ 27296 h 3261815"/>
              <a:gd name="connsiteX1-323" fmla="*/ 322444 w 2178539"/>
              <a:gd name="connsiteY1-324" fmla="*/ 1801504 h 3261815"/>
              <a:gd name="connsiteX2-325" fmla="*/ 704581 w 2178539"/>
              <a:gd name="connsiteY2-326" fmla="*/ 3261815 h 3261815"/>
              <a:gd name="connsiteX3-327" fmla="*/ 1216372 w 2178539"/>
              <a:gd name="connsiteY3-328" fmla="*/ 1951629 h 3261815"/>
              <a:gd name="connsiteX4-329" fmla="*/ 1632629 w 2178539"/>
              <a:gd name="connsiteY4-330" fmla="*/ 3261815 h 3261815"/>
              <a:gd name="connsiteX5-331" fmla="*/ 2178539 w 2178539"/>
              <a:gd name="connsiteY5-332" fmla="*/ 1719618 h 3261815"/>
              <a:gd name="connsiteX6-333" fmla="*/ 1871465 w 2178539"/>
              <a:gd name="connsiteY6-334" fmla="*/ 0 h 3261815"/>
              <a:gd name="connsiteX7-335" fmla="*/ 1789578 w 2178539"/>
              <a:gd name="connsiteY7-336" fmla="*/ 13648 h 3261815"/>
              <a:gd name="connsiteX8-337" fmla="*/ 1175429 w 2178539"/>
              <a:gd name="connsiteY8-338" fmla="*/ 156949 h 3261815"/>
              <a:gd name="connsiteX9-339" fmla="*/ 411154 w 2178539"/>
              <a:gd name="connsiteY9-340" fmla="*/ 27296 h 3261815"/>
              <a:gd name="connsiteX0-341" fmla="*/ 411154 w 2178539"/>
              <a:gd name="connsiteY0-342" fmla="*/ 27296 h 3261815"/>
              <a:gd name="connsiteX1-343" fmla="*/ 322444 w 2178539"/>
              <a:gd name="connsiteY1-344" fmla="*/ 1801504 h 3261815"/>
              <a:gd name="connsiteX2-345" fmla="*/ 704581 w 2178539"/>
              <a:gd name="connsiteY2-346" fmla="*/ 3261815 h 3261815"/>
              <a:gd name="connsiteX3-347" fmla="*/ 1216372 w 2178539"/>
              <a:gd name="connsiteY3-348" fmla="*/ 1951629 h 3261815"/>
              <a:gd name="connsiteX4-349" fmla="*/ 1632629 w 2178539"/>
              <a:gd name="connsiteY4-350" fmla="*/ 3261815 h 3261815"/>
              <a:gd name="connsiteX5-351" fmla="*/ 2178539 w 2178539"/>
              <a:gd name="connsiteY5-352" fmla="*/ 1719618 h 3261815"/>
              <a:gd name="connsiteX6-353" fmla="*/ 1871465 w 2178539"/>
              <a:gd name="connsiteY6-354" fmla="*/ 0 h 3261815"/>
              <a:gd name="connsiteX7-355" fmla="*/ 1789578 w 2178539"/>
              <a:gd name="connsiteY7-356" fmla="*/ 13648 h 3261815"/>
              <a:gd name="connsiteX8-357" fmla="*/ 1175429 w 2178539"/>
              <a:gd name="connsiteY8-358" fmla="*/ 156949 h 3261815"/>
              <a:gd name="connsiteX9-359" fmla="*/ 411154 w 2178539"/>
              <a:gd name="connsiteY9-360" fmla="*/ 27296 h 3261815"/>
              <a:gd name="connsiteX0-361" fmla="*/ 411154 w 2178539"/>
              <a:gd name="connsiteY0-362" fmla="*/ 27296 h 3261815"/>
              <a:gd name="connsiteX1-363" fmla="*/ 322444 w 2178539"/>
              <a:gd name="connsiteY1-364" fmla="*/ 1801504 h 3261815"/>
              <a:gd name="connsiteX2-365" fmla="*/ 704581 w 2178539"/>
              <a:gd name="connsiteY2-366" fmla="*/ 3261815 h 3261815"/>
              <a:gd name="connsiteX3-367" fmla="*/ 1216372 w 2178539"/>
              <a:gd name="connsiteY3-368" fmla="*/ 1951629 h 3261815"/>
              <a:gd name="connsiteX4-369" fmla="*/ 1632629 w 2178539"/>
              <a:gd name="connsiteY4-370" fmla="*/ 3261815 h 3261815"/>
              <a:gd name="connsiteX5-371" fmla="*/ 2178539 w 2178539"/>
              <a:gd name="connsiteY5-372" fmla="*/ 1719618 h 3261815"/>
              <a:gd name="connsiteX6-373" fmla="*/ 1871465 w 2178539"/>
              <a:gd name="connsiteY6-374" fmla="*/ 0 h 3261815"/>
              <a:gd name="connsiteX7-375" fmla="*/ 1789578 w 2178539"/>
              <a:gd name="connsiteY7-376" fmla="*/ 13648 h 3261815"/>
              <a:gd name="connsiteX8-377" fmla="*/ 1175429 w 2178539"/>
              <a:gd name="connsiteY8-378" fmla="*/ 156949 h 3261815"/>
              <a:gd name="connsiteX9-379" fmla="*/ 411154 w 2178539"/>
              <a:gd name="connsiteY9-380" fmla="*/ 27296 h 3261815"/>
              <a:gd name="connsiteX0-381" fmla="*/ 411154 w 2178539"/>
              <a:gd name="connsiteY0-382" fmla="*/ 27296 h 3261815"/>
              <a:gd name="connsiteX1-383" fmla="*/ 322444 w 2178539"/>
              <a:gd name="connsiteY1-384" fmla="*/ 1801504 h 3261815"/>
              <a:gd name="connsiteX2-385" fmla="*/ 704581 w 2178539"/>
              <a:gd name="connsiteY2-386" fmla="*/ 3261815 h 3261815"/>
              <a:gd name="connsiteX3-387" fmla="*/ 1216372 w 2178539"/>
              <a:gd name="connsiteY3-388" fmla="*/ 1951629 h 3261815"/>
              <a:gd name="connsiteX4-389" fmla="*/ 1632629 w 2178539"/>
              <a:gd name="connsiteY4-390" fmla="*/ 3261815 h 3261815"/>
              <a:gd name="connsiteX5-391" fmla="*/ 2178539 w 2178539"/>
              <a:gd name="connsiteY5-392" fmla="*/ 1719618 h 3261815"/>
              <a:gd name="connsiteX6-393" fmla="*/ 1871465 w 2178539"/>
              <a:gd name="connsiteY6-394" fmla="*/ 0 h 3261815"/>
              <a:gd name="connsiteX7-395" fmla="*/ 1789578 w 2178539"/>
              <a:gd name="connsiteY7-396" fmla="*/ 13648 h 3261815"/>
              <a:gd name="connsiteX8-397" fmla="*/ 1175429 w 2178539"/>
              <a:gd name="connsiteY8-398" fmla="*/ 156949 h 3261815"/>
              <a:gd name="connsiteX9-399" fmla="*/ 411154 w 2178539"/>
              <a:gd name="connsiteY9-400" fmla="*/ 27296 h 3261815"/>
              <a:gd name="connsiteX0-401" fmla="*/ 411154 w 2178539"/>
              <a:gd name="connsiteY0-402" fmla="*/ 27296 h 3261815"/>
              <a:gd name="connsiteX1-403" fmla="*/ 322444 w 2178539"/>
              <a:gd name="connsiteY1-404" fmla="*/ 1801504 h 3261815"/>
              <a:gd name="connsiteX2-405" fmla="*/ 704581 w 2178539"/>
              <a:gd name="connsiteY2-406" fmla="*/ 3261815 h 3261815"/>
              <a:gd name="connsiteX3-407" fmla="*/ 1216372 w 2178539"/>
              <a:gd name="connsiteY3-408" fmla="*/ 1951629 h 3261815"/>
              <a:gd name="connsiteX4-409" fmla="*/ 1632629 w 2178539"/>
              <a:gd name="connsiteY4-410" fmla="*/ 3261815 h 3261815"/>
              <a:gd name="connsiteX5-411" fmla="*/ 2178539 w 2178539"/>
              <a:gd name="connsiteY5-412" fmla="*/ 1719618 h 3261815"/>
              <a:gd name="connsiteX6-413" fmla="*/ 1871465 w 2178539"/>
              <a:gd name="connsiteY6-414" fmla="*/ 0 h 3261815"/>
              <a:gd name="connsiteX7-415" fmla="*/ 1789578 w 2178539"/>
              <a:gd name="connsiteY7-416" fmla="*/ 13648 h 3261815"/>
              <a:gd name="connsiteX8-417" fmla="*/ 1175429 w 2178539"/>
              <a:gd name="connsiteY8-418" fmla="*/ 156949 h 3261815"/>
              <a:gd name="connsiteX9-419" fmla="*/ 411154 w 2178539"/>
              <a:gd name="connsiteY9-420" fmla="*/ 27296 h 3261815"/>
              <a:gd name="connsiteX0-421" fmla="*/ 411154 w 2178539"/>
              <a:gd name="connsiteY0-422" fmla="*/ 27296 h 3261815"/>
              <a:gd name="connsiteX1-423" fmla="*/ 322444 w 2178539"/>
              <a:gd name="connsiteY1-424" fmla="*/ 1801504 h 3261815"/>
              <a:gd name="connsiteX2-425" fmla="*/ 704581 w 2178539"/>
              <a:gd name="connsiteY2-426" fmla="*/ 3261815 h 3261815"/>
              <a:gd name="connsiteX3-427" fmla="*/ 1216372 w 2178539"/>
              <a:gd name="connsiteY3-428" fmla="*/ 1951629 h 3261815"/>
              <a:gd name="connsiteX4-429" fmla="*/ 1632629 w 2178539"/>
              <a:gd name="connsiteY4-430" fmla="*/ 3261815 h 3261815"/>
              <a:gd name="connsiteX5-431" fmla="*/ 2178539 w 2178539"/>
              <a:gd name="connsiteY5-432" fmla="*/ 1719618 h 3261815"/>
              <a:gd name="connsiteX6-433" fmla="*/ 1871465 w 2178539"/>
              <a:gd name="connsiteY6-434" fmla="*/ 0 h 3261815"/>
              <a:gd name="connsiteX7-435" fmla="*/ 1789578 w 2178539"/>
              <a:gd name="connsiteY7-436" fmla="*/ 13648 h 3261815"/>
              <a:gd name="connsiteX8-437" fmla="*/ 1175429 w 2178539"/>
              <a:gd name="connsiteY8-438" fmla="*/ 156949 h 3261815"/>
              <a:gd name="connsiteX9-439" fmla="*/ 411154 w 2178539"/>
              <a:gd name="connsiteY9-440" fmla="*/ 27296 h 3261815"/>
              <a:gd name="connsiteX0-441" fmla="*/ 411154 w 2178539"/>
              <a:gd name="connsiteY0-442" fmla="*/ 27296 h 3261815"/>
              <a:gd name="connsiteX1-443" fmla="*/ 322444 w 2178539"/>
              <a:gd name="connsiteY1-444" fmla="*/ 1801504 h 3261815"/>
              <a:gd name="connsiteX2-445" fmla="*/ 704581 w 2178539"/>
              <a:gd name="connsiteY2-446" fmla="*/ 3261815 h 3261815"/>
              <a:gd name="connsiteX3-447" fmla="*/ 1216372 w 2178539"/>
              <a:gd name="connsiteY3-448" fmla="*/ 1951629 h 3261815"/>
              <a:gd name="connsiteX4-449" fmla="*/ 1680396 w 2178539"/>
              <a:gd name="connsiteY4-450" fmla="*/ 3261815 h 3261815"/>
              <a:gd name="connsiteX5-451" fmla="*/ 2178539 w 2178539"/>
              <a:gd name="connsiteY5-452" fmla="*/ 1719618 h 3261815"/>
              <a:gd name="connsiteX6-453" fmla="*/ 1871465 w 2178539"/>
              <a:gd name="connsiteY6-454" fmla="*/ 0 h 3261815"/>
              <a:gd name="connsiteX7-455" fmla="*/ 1789578 w 2178539"/>
              <a:gd name="connsiteY7-456" fmla="*/ 13648 h 3261815"/>
              <a:gd name="connsiteX8-457" fmla="*/ 1175429 w 2178539"/>
              <a:gd name="connsiteY8-458" fmla="*/ 156949 h 3261815"/>
              <a:gd name="connsiteX9-459" fmla="*/ 411154 w 2178539"/>
              <a:gd name="connsiteY9-460" fmla="*/ 27296 h 3261815"/>
              <a:gd name="connsiteX0-461" fmla="*/ 411154 w 2178539"/>
              <a:gd name="connsiteY0-462" fmla="*/ 27296 h 3261815"/>
              <a:gd name="connsiteX1-463" fmla="*/ 322444 w 2178539"/>
              <a:gd name="connsiteY1-464" fmla="*/ 1801504 h 3261815"/>
              <a:gd name="connsiteX2-465" fmla="*/ 704581 w 2178539"/>
              <a:gd name="connsiteY2-466" fmla="*/ 3261815 h 3261815"/>
              <a:gd name="connsiteX3-467" fmla="*/ 1216372 w 2178539"/>
              <a:gd name="connsiteY3-468" fmla="*/ 1951629 h 3261815"/>
              <a:gd name="connsiteX4-469" fmla="*/ 1707692 w 2178539"/>
              <a:gd name="connsiteY4-470" fmla="*/ 3254991 h 3261815"/>
              <a:gd name="connsiteX5-471" fmla="*/ 2178539 w 2178539"/>
              <a:gd name="connsiteY5-472" fmla="*/ 1719618 h 3261815"/>
              <a:gd name="connsiteX6-473" fmla="*/ 1871465 w 2178539"/>
              <a:gd name="connsiteY6-474" fmla="*/ 0 h 3261815"/>
              <a:gd name="connsiteX7-475" fmla="*/ 1789578 w 2178539"/>
              <a:gd name="connsiteY7-476" fmla="*/ 13648 h 3261815"/>
              <a:gd name="connsiteX8-477" fmla="*/ 1175429 w 2178539"/>
              <a:gd name="connsiteY8-478" fmla="*/ 156949 h 3261815"/>
              <a:gd name="connsiteX9-479" fmla="*/ 411154 w 2178539"/>
              <a:gd name="connsiteY9-480" fmla="*/ 27296 h 3261815"/>
              <a:gd name="connsiteX0-481" fmla="*/ 411154 w 2178539"/>
              <a:gd name="connsiteY0-482" fmla="*/ 27296 h 3261815"/>
              <a:gd name="connsiteX1-483" fmla="*/ 322444 w 2178539"/>
              <a:gd name="connsiteY1-484" fmla="*/ 1801504 h 3261815"/>
              <a:gd name="connsiteX2-485" fmla="*/ 704581 w 2178539"/>
              <a:gd name="connsiteY2-486" fmla="*/ 3261815 h 3261815"/>
              <a:gd name="connsiteX3-487" fmla="*/ 1216372 w 2178539"/>
              <a:gd name="connsiteY3-488" fmla="*/ 1951629 h 3261815"/>
              <a:gd name="connsiteX4-489" fmla="*/ 1707692 w 2178539"/>
              <a:gd name="connsiteY4-490" fmla="*/ 3254991 h 3261815"/>
              <a:gd name="connsiteX5-491" fmla="*/ 2178539 w 2178539"/>
              <a:gd name="connsiteY5-492" fmla="*/ 1719618 h 3261815"/>
              <a:gd name="connsiteX6-493" fmla="*/ 1871465 w 2178539"/>
              <a:gd name="connsiteY6-494" fmla="*/ 0 h 3261815"/>
              <a:gd name="connsiteX7-495" fmla="*/ 1789578 w 2178539"/>
              <a:gd name="connsiteY7-496" fmla="*/ 13648 h 3261815"/>
              <a:gd name="connsiteX8-497" fmla="*/ 1175429 w 2178539"/>
              <a:gd name="connsiteY8-498" fmla="*/ 156949 h 3261815"/>
              <a:gd name="connsiteX9-499" fmla="*/ 411154 w 2178539"/>
              <a:gd name="connsiteY9-500" fmla="*/ 27296 h 3261815"/>
              <a:gd name="connsiteX0-501" fmla="*/ 411154 w 2178539"/>
              <a:gd name="connsiteY0-502" fmla="*/ 27296 h 3261815"/>
              <a:gd name="connsiteX1-503" fmla="*/ 322444 w 2178539"/>
              <a:gd name="connsiteY1-504" fmla="*/ 1801504 h 3261815"/>
              <a:gd name="connsiteX2-505" fmla="*/ 704581 w 2178539"/>
              <a:gd name="connsiteY2-506" fmla="*/ 3261815 h 3261815"/>
              <a:gd name="connsiteX3-507" fmla="*/ 1216372 w 2178539"/>
              <a:gd name="connsiteY3-508" fmla="*/ 1951629 h 3261815"/>
              <a:gd name="connsiteX4-509" fmla="*/ 1707692 w 2178539"/>
              <a:gd name="connsiteY4-510" fmla="*/ 3254991 h 3261815"/>
              <a:gd name="connsiteX5-511" fmla="*/ 2178539 w 2178539"/>
              <a:gd name="connsiteY5-512" fmla="*/ 1719618 h 3261815"/>
              <a:gd name="connsiteX6-513" fmla="*/ 1871465 w 2178539"/>
              <a:gd name="connsiteY6-514" fmla="*/ 0 h 3261815"/>
              <a:gd name="connsiteX7-515" fmla="*/ 1789578 w 2178539"/>
              <a:gd name="connsiteY7-516" fmla="*/ 13648 h 3261815"/>
              <a:gd name="connsiteX8-517" fmla="*/ 1175429 w 2178539"/>
              <a:gd name="connsiteY8-518" fmla="*/ 156949 h 3261815"/>
              <a:gd name="connsiteX9-519" fmla="*/ 411154 w 2178539"/>
              <a:gd name="connsiteY9-520" fmla="*/ 27296 h 3261815"/>
              <a:gd name="connsiteX0-521" fmla="*/ 411154 w 2178539"/>
              <a:gd name="connsiteY0-522" fmla="*/ 27296 h 3261815"/>
              <a:gd name="connsiteX1-523" fmla="*/ 322444 w 2178539"/>
              <a:gd name="connsiteY1-524" fmla="*/ 1801504 h 3261815"/>
              <a:gd name="connsiteX2-525" fmla="*/ 704581 w 2178539"/>
              <a:gd name="connsiteY2-526" fmla="*/ 3261815 h 3261815"/>
              <a:gd name="connsiteX3-527" fmla="*/ 1216372 w 2178539"/>
              <a:gd name="connsiteY3-528" fmla="*/ 1951629 h 3261815"/>
              <a:gd name="connsiteX4-529" fmla="*/ 1707692 w 2178539"/>
              <a:gd name="connsiteY4-530" fmla="*/ 3254991 h 3261815"/>
              <a:gd name="connsiteX5-531" fmla="*/ 2178539 w 2178539"/>
              <a:gd name="connsiteY5-532" fmla="*/ 1719618 h 3261815"/>
              <a:gd name="connsiteX6-533" fmla="*/ 1871465 w 2178539"/>
              <a:gd name="connsiteY6-534" fmla="*/ 0 h 3261815"/>
              <a:gd name="connsiteX7-535" fmla="*/ 1789578 w 2178539"/>
              <a:gd name="connsiteY7-536" fmla="*/ 13648 h 3261815"/>
              <a:gd name="connsiteX8-537" fmla="*/ 1175429 w 2178539"/>
              <a:gd name="connsiteY8-538" fmla="*/ 156949 h 3261815"/>
              <a:gd name="connsiteX9-539" fmla="*/ 411154 w 2178539"/>
              <a:gd name="connsiteY9-540" fmla="*/ 27296 h 3261815"/>
              <a:gd name="connsiteX0-541" fmla="*/ 411154 w 2178539"/>
              <a:gd name="connsiteY0-542" fmla="*/ 27296 h 3261815"/>
              <a:gd name="connsiteX1-543" fmla="*/ 322444 w 2178539"/>
              <a:gd name="connsiteY1-544" fmla="*/ 1801504 h 3261815"/>
              <a:gd name="connsiteX2-545" fmla="*/ 704581 w 2178539"/>
              <a:gd name="connsiteY2-546" fmla="*/ 3261815 h 3261815"/>
              <a:gd name="connsiteX3-547" fmla="*/ 1216372 w 2178539"/>
              <a:gd name="connsiteY3-548" fmla="*/ 1951629 h 3261815"/>
              <a:gd name="connsiteX4-549" fmla="*/ 1707692 w 2178539"/>
              <a:gd name="connsiteY4-550" fmla="*/ 3254991 h 3261815"/>
              <a:gd name="connsiteX5-551" fmla="*/ 2178539 w 2178539"/>
              <a:gd name="connsiteY5-552" fmla="*/ 1719618 h 3261815"/>
              <a:gd name="connsiteX6-553" fmla="*/ 1871465 w 2178539"/>
              <a:gd name="connsiteY6-554" fmla="*/ 0 h 3261815"/>
              <a:gd name="connsiteX7-555" fmla="*/ 1789578 w 2178539"/>
              <a:gd name="connsiteY7-556" fmla="*/ 13648 h 3261815"/>
              <a:gd name="connsiteX8-557" fmla="*/ 1175429 w 2178539"/>
              <a:gd name="connsiteY8-558" fmla="*/ 156949 h 3261815"/>
              <a:gd name="connsiteX9-559" fmla="*/ 411154 w 2178539"/>
              <a:gd name="connsiteY9-560" fmla="*/ 27296 h 3261815"/>
              <a:gd name="connsiteX0-561" fmla="*/ 411154 w 2178539"/>
              <a:gd name="connsiteY0-562" fmla="*/ 27296 h 3261815"/>
              <a:gd name="connsiteX1-563" fmla="*/ 322444 w 2178539"/>
              <a:gd name="connsiteY1-564" fmla="*/ 1801504 h 3261815"/>
              <a:gd name="connsiteX2-565" fmla="*/ 704581 w 2178539"/>
              <a:gd name="connsiteY2-566" fmla="*/ 3261815 h 3261815"/>
              <a:gd name="connsiteX3-567" fmla="*/ 1216372 w 2178539"/>
              <a:gd name="connsiteY3-568" fmla="*/ 1951629 h 3261815"/>
              <a:gd name="connsiteX4-569" fmla="*/ 1707692 w 2178539"/>
              <a:gd name="connsiteY4-570" fmla="*/ 3254991 h 3261815"/>
              <a:gd name="connsiteX5-571" fmla="*/ 2178539 w 2178539"/>
              <a:gd name="connsiteY5-572" fmla="*/ 1719618 h 3261815"/>
              <a:gd name="connsiteX6-573" fmla="*/ 1871465 w 2178539"/>
              <a:gd name="connsiteY6-574" fmla="*/ 0 h 3261815"/>
              <a:gd name="connsiteX7-575" fmla="*/ 1789578 w 2178539"/>
              <a:gd name="connsiteY7-576" fmla="*/ 13648 h 3261815"/>
              <a:gd name="connsiteX8-577" fmla="*/ 1175429 w 2178539"/>
              <a:gd name="connsiteY8-578" fmla="*/ 156949 h 3261815"/>
              <a:gd name="connsiteX9-579" fmla="*/ 411154 w 2178539"/>
              <a:gd name="connsiteY9-580" fmla="*/ 27296 h 3261815"/>
              <a:gd name="connsiteX0-581" fmla="*/ 411154 w 2144420"/>
              <a:gd name="connsiteY0-582" fmla="*/ 27296 h 3261815"/>
              <a:gd name="connsiteX1-583" fmla="*/ 322444 w 2144420"/>
              <a:gd name="connsiteY1-584" fmla="*/ 1801504 h 3261815"/>
              <a:gd name="connsiteX2-585" fmla="*/ 704581 w 2144420"/>
              <a:gd name="connsiteY2-586" fmla="*/ 3261815 h 3261815"/>
              <a:gd name="connsiteX3-587" fmla="*/ 1216372 w 2144420"/>
              <a:gd name="connsiteY3-588" fmla="*/ 1951629 h 3261815"/>
              <a:gd name="connsiteX4-589" fmla="*/ 1707692 w 2144420"/>
              <a:gd name="connsiteY4-590" fmla="*/ 3254991 h 3261815"/>
              <a:gd name="connsiteX5-591" fmla="*/ 2144420 w 2144420"/>
              <a:gd name="connsiteY5-592" fmla="*/ 1753737 h 3261815"/>
              <a:gd name="connsiteX6-593" fmla="*/ 1871465 w 2144420"/>
              <a:gd name="connsiteY6-594" fmla="*/ 0 h 3261815"/>
              <a:gd name="connsiteX7-595" fmla="*/ 1789578 w 2144420"/>
              <a:gd name="connsiteY7-596" fmla="*/ 13648 h 3261815"/>
              <a:gd name="connsiteX8-597" fmla="*/ 1175429 w 2144420"/>
              <a:gd name="connsiteY8-598" fmla="*/ 156949 h 3261815"/>
              <a:gd name="connsiteX9-599" fmla="*/ 411154 w 2144420"/>
              <a:gd name="connsiteY9-600" fmla="*/ 27296 h 3261815"/>
              <a:gd name="connsiteX0-601" fmla="*/ 411154 w 2144420"/>
              <a:gd name="connsiteY0-602" fmla="*/ 27296 h 3261815"/>
              <a:gd name="connsiteX1-603" fmla="*/ 322444 w 2144420"/>
              <a:gd name="connsiteY1-604" fmla="*/ 1801504 h 3261815"/>
              <a:gd name="connsiteX2-605" fmla="*/ 704581 w 2144420"/>
              <a:gd name="connsiteY2-606" fmla="*/ 3261815 h 3261815"/>
              <a:gd name="connsiteX3-607" fmla="*/ 1216372 w 2144420"/>
              <a:gd name="connsiteY3-608" fmla="*/ 1951629 h 3261815"/>
              <a:gd name="connsiteX4-609" fmla="*/ 1707692 w 2144420"/>
              <a:gd name="connsiteY4-610" fmla="*/ 3254991 h 3261815"/>
              <a:gd name="connsiteX5-611" fmla="*/ 2144420 w 2144420"/>
              <a:gd name="connsiteY5-612" fmla="*/ 1753737 h 3261815"/>
              <a:gd name="connsiteX6-613" fmla="*/ 1871465 w 2144420"/>
              <a:gd name="connsiteY6-614" fmla="*/ 0 h 3261815"/>
              <a:gd name="connsiteX7-615" fmla="*/ 1789578 w 2144420"/>
              <a:gd name="connsiteY7-616" fmla="*/ 13648 h 3261815"/>
              <a:gd name="connsiteX8-617" fmla="*/ 1175429 w 2144420"/>
              <a:gd name="connsiteY8-618" fmla="*/ 156949 h 3261815"/>
              <a:gd name="connsiteX9-619" fmla="*/ 411154 w 2144420"/>
              <a:gd name="connsiteY9-620" fmla="*/ 27296 h 3261815"/>
              <a:gd name="connsiteX0-621" fmla="*/ 411154 w 2144420"/>
              <a:gd name="connsiteY0-622" fmla="*/ 27296 h 3261815"/>
              <a:gd name="connsiteX1-623" fmla="*/ 322444 w 2144420"/>
              <a:gd name="connsiteY1-624" fmla="*/ 1801504 h 3261815"/>
              <a:gd name="connsiteX2-625" fmla="*/ 704581 w 2144420"/>
              <a:gd name="connsiteY2-626" fmla="*/ 3261815 h 3261815"/>
              <a:gd name="connsiteX3-627" fmla="*/ 1216372 w 2144420"/>
              <a:gd name="connsiteY3-628" fmla="*/ 1951629 h 3261815"/>
              <a:gd name="connsiteX4-629" fmla="*/ 1707692 w 2144420"/>
              <a:gd name="connsiteY4-630" fmla="*/ 3254991 h 3261815"/>
              <a:gd name="connsiteX5-631" fmla="*/ 2144420 w 2144420"/>
              <a:gd name="connsiteY5-632" fmla="*/ 1753737 h 3261815"/>
              <a:gd name="connsiteX6-633" fmla="*/ 1871465 w 2144420"/>
              <a:gd name="connsiteY6-634" fmla="*/ 0 h 3261815"/>
              <a:gd name="connsiteX7-635" fmla="*/ 1789578 w 2144420"/>
              <a:gd name="connsiteY7-636" fmla="*/ 13648 h 3261815"/>
              <a:gd name="connsiteX8-637" fmla="*/ 1175429 w 2144420"/>
              <a:gd name="connsiteY8-638" fmla="*/ 156949 h 3261815"/>
              <a:gd name="connsiteX9-639" fmla="*/ 411154 w 2144420"/>
              <a:gd name="connsiteY9-640" fmla="*/ 27296 h 3261815"/>
              <a:gd name="connsiteX0-641" fmla="*/ 411154 w 2205171"/>
              <a:gd name="connsiteY0-642" fmla="*/ 27296 h 3261815"/>
              <a:gd name="connsiteX1-643" fmla="*/ 322444 w 2205171"/>
              <a:gd name="connsiteY1-644" fmla="*/ 1801504 h 3261815"/>
              <a:gd name="connsiteX2-645" fmla="*/ 704581 w 2205171"/>
              <a:gd name="connsiteY2-646" fmla="*/ 3261815 h 3261815"/>
              <a:gd name="connsiteX3-647" fmla="*/ 1216372 w 2205171"/>
              <a:gd name="connsiteY3-648" fmla="*/ 1951629 h 3261815"/>
              <a:gd name="connsiteX4-649" fmla="*/ 1707692 w 2205171"/>
              <a:gd name="connsiteY4-650" fmla="*/ 3254991 h 3261815"/>
              <a:gd name="connsiteX5-651" fmla="*/ 2144420 w 2205171"/>
              <a:gd name="connsiteY5-652" fmla="*/ 1753737 h 3261815"/>
              <a:gd name="connsiteX6-653" fmla="*/ 1871465 w 2205171"/>
              <a:gd name="connsiteY6-654" fmla="*/ 0 h 3261815"/>
              <a:gd name="connsiteX7-655" fmla="*/ 1789578 w 2205171"/>
              <a:gd name="connsiteY7-656" fmla="*/ 13648 h 3261815"/>
              <a:gd name="connsiteX8-657" fmla="*/ 1175429 w 2205171"/>
              <a:gd name="connsiteY8-658" fmla="*/ 156949 h 3261815"/>
              <a:gd name="connsiteX9-659" fmla="*/ 411154 w 2205171"/>
              <a:gd name="connsiteY9-660" fmla="*/ 27296 h 3261815"/>
              <a:gd name="connsiteX0-661" fmla="*/ 411154 w 2145061"/>
              <a:gd name="connsiteY0-662" fmla="*/ 23869 h 3258388"/>
              <a:gd name="connsiteX1-663" fmla="*/ 322444 w 2145061"/>
              <a:gd name="connsiteY1-664" fmla="*/ 1798077 h 3258388"/>
              <a:gd name="connsiteX2-665" fmla="*/ 704581 w 2145061"/>
              <a:gd name="connsiteY2-666" fmla="*/ 3258388 h 3258388"/>
              <a:gd name="connsiteX3-667" fmla="*/ 1216372 w 2145061"/>
              <a:gd name="connsiteY3-668" fmla="*/ 1948202 h 3258388"/>
              <a:gd name="connsiteX4-669" fmla="*/ 1707692 w 2145061"/>
              <a:gd name="connsiteY4-670" fmla="*/ 3251564 h 3258388"/>
              <a:gd name="connsiteX5-671" fmla="*/ 2144420 w 2145061"/>
              <a:gd name="connsiteY5-672" fmla="*/ 1750310 h 3258388"/>
              <a:gd name="connsiteX6-673" fmla="*/ 1789578 w 2145061"/>
              <a:gd name="connsiteY6-674" fmla="*/ 10221 h 3258388"/>
              <a:gd name="connsiteX7-675" fmla="*/ 1175429 w 2145061"/>
              <a:gd name="connsiteY7-676" fmla="*/ 153522 h 3258388"/>
              <a:gd name="connsiteX8-677" fmla="*/ 411154 w 2145061"/>
              <a:gd name="connsiteY8-678" fmla="*/ 23869 h 3258388"/>
              <a:gd name="connsiteX0-679" fmla="*/ 411154 w 2146076"/>
              <a:gd name="connsiteY0-680" fmla="*/ 23869 h 3258388"/>
              <a:gd name="connsiteX1-681" fmla="*/ 322444 w 2146076"/>
              <a:gd name="connsiteY1-682" fmla="*/ 1798077 h 3258388"/>
              <a:gd name="connsiteX2-683" fmla="*/ 704581 w 2146076"/>
              <a:gd name="connsiteY2-684" fmla="*/ 3258388 h 3258388"/>
              <a:gd name="connsiteX3-685" fmla="*/ 1216372 w 2146076"/>
              <a:gd name="connsiteY3-686" fmla="*/ 1948202 h 3258388"/>
              <a:gd name="connsiteX4-687" fmla="*/ 1707692 w 2146076"/>
              <a:gd name="connsiteY4-688" fmla="*/ 3251564 h 3258388"/>
              <a:gd name="connsiteX5-689" fmla="*/ 2144420 w 2146076"/>
              <a:gd name="connsiteY5-690" fmla="*/ 1750310 h 3258388"/>
              <a:gd name="connsiteX6-691" fmla="*/ 1926056 w 2146076"/>
              <a:gd name="connsiteY6-692" fmla="*/ 17045 h 3258388"/>
              <a:gd name="connsiteX7-693" fmla="*/ 1175429 w 2146076"/>
              <a:gd name="connsiteY7-694" fmla="*/ 153522 h 3258388"/>
              <a:gd name="connsiteX8-695" fmla="*/ 411154 w 2146076"/>
              <a:gd name="connsiteY8-696" fmla="*/ 23869 h 3258388"/>
              <a:gd name="connsiteX0-697" fmla="*/ 411154 w 2374416"/>
              <a:gd name="connsiteY0-698" fmla="*/ 23869 h 3258388"/>
              <a:gd name="connsiteX1-699" fmla="*/ 322444 w 2374416"/>
              <a:gd name="connsiteY1-700" fmla="*/ 1798077 h 3258388"/>
              <a:gd name="connsiteX2-701" fmla="*/ 704581 w 2374416"/>
              <a:gd name="connsiteY2-702" fmla="*/ 3258388 h 3258388"/>
              <a:gd name="connsiteX3-703" fmla="*/ 1216372 w 2374416"/>
              <a:gd name="connsiteY3-704" fmla="*/ 1948202 h 3258388"/>
              <a:gd name="connsiteX4-705" fmla="*/ 1707692 w 2374416"/>
              <a:gd name="connsiteY4-706" fmla="*/ 3251564 h 3258388"/>
              <a:gd name="connsiteX5-707" fmla="*/ 2144420 w 2374416"/>
              <a:gd name="connsiteY5-708" fmla="*/ 1750310 h 3258388"/>
              <a:gd name="connsiteX6-709" fmla="*/ 1926056 w 2374416"/>
              <a:gd name="connsiteY6-710" fmla="*/ 17045 h 3258388"/>
              <a:gd name="connsiteX7-711" fmla="*/ 1175429 w 2374416"/>
              <a:gd name="connsiteY7-712" fmla="*/ 153522 h 3258388"/>
              <a:gd name="connsiteX8-713" fmla="*/ 411154 w 2374416"/>
              <a:gd name="connsiteY8-714" fmla="*/ 23869 h 3258388"/>
              <a:gd name="connsiteX0-715" fmla="*/ 411154 w 2441693"/>
              <a:gd name="connsiteY0-716" fmla="*/ 23869 h 3258388"/>
              <a:gd name="connsiteX1-717" fmla="*/ 322444 w 2441693"/>
              <a:gd name="connsiteY1-718" fmla="*/ 1798077 h 3258388"/>
              <a:gd name="connsiteX2-719" fmla="*/ 704581 w 2441693"/>
              <a:gd name="connsiteY2-720" fmla="*/ 3258388 h 3258388"/>
              <a:gd name="connsiteX3-721" fmla="*/ 1216372 w 2441693"/>
              <a:gd name="connsiteY3-722" fmla="*/ 1948202 h 3258388"/>
              <a:gd name="connsiteX4-723" fmla="*/ 1707692 w 2441693"/>
              <a:gd name="connsiteY4-724" fmla="*/ 3251564 h 3258388"/>
              <a:gd name="connsiteX5-725" fmla="*/ 2144420 w 2441693"/>
              <a:gd name="connsiteY5-726" fmla="*/ 1750310 h 3258388"/>
              <a:gd name="connsiteX6-727" fmla="*/ 1926056 w 2441693"/>
              <a:gd name="connsiteY6-728" fmla="*/ 17045 h 3258388"/>
              <a:gd name="connsiteX7-729" fmla="*/ 1175429 w 2441693"/>
              <a:gd name="connsiteY7-730" fmla="*/ 153522 h 3258388"/>
              <a:gd name="connsiteX8-731" fmla="*/ 411154 w 2441693"/>
              <a:gd name="connsiteY8-732" fmla="*/ 23869 h 3258388"/>
              <a:gd name="connsiteX0-733" fmla="*/ 411154 w 2377348"/>
              <a:gd name="connsiteY0-734" fmla="*/ 23869 h 3258388"/>
              <a:gd name="connsiteX1-735" fmla="*/ 322444 w 2377348"/>
              <a:gd name="connsiteY1-736" fmla="*/ 1798077 h 3258388"/>
              <a:gd name="connsiteX2-737" fmla="*/ 704581 w 2377348"/>
              <a:gd name="connsiteY2-738" fmla="*/ 3258388 h 3258388"/>
              <a:gd name="connsiteX3-739" fmla="*/ 1216372 w 2377348"/>
              <a:gd name="connsiteY3-740" fmla="*/ 1948202 h 3258388"/>
              <a:gd name="connsiteX4-741" fmla="*/ 1707692 w 2377348"/>
              <a:gd name="connsiteY4-742" fmla="*/ 3251564 h 3258388"/>
              <a:gd name="connsiteX5-743" fmla="*/ 2144420 w 2377348"/>
              <a:gd name="connsiteY5-744" fmla="*/ 1750310 h 3258388"/>
              <a:gd name="connsiteX6-745" fmla="*/ 1926056 w 2377348"/>
              <a:gd name="connsiteY6-746" fmla="*/ 17045 h 3258388"/>
              <a:gd name="connsiteX7-747" fmla="*/ 1175429 w 2377348"/>
              <a:gd name="connsiteY7-748" fmla="*/ 153522 h 3258388"/>
              <a:gd name="connsiteX8-749" fmla="*/ 411154 w 2377348"/>
              <a:gd name="connsiteY8-750" fmla="*/ 23869 h 3258388"/>
              <a:gd name="connsiteX0-751" fmla="*/ 411154 w 2424220"/>
              <a:gd name="connsiteY0-752" fmla="*/ 23869 h 3258388"/>
              <a:gd name="connsiteX1-753" fmla="*/ 322444 w 2424220"/>
              <a:gd name="connsiteY1-754" fmla="*/ 1798077 h 3258388"/>
              <a:gd name="connsiteX2-755" fmla="*/ 704581 w 2424220"/>
              <a:gd name="connsiteY2-756" fmla="*/ 3258388 h 3258388"/>
              <a:gd name="connsiteX3-757" fmla="*/ 1216372 w 2424220"/>
              <a:gd name="connsiteY3-758" fmla="*/ 1948202 h 3258388"/>
              <a:gd name="connsiteX4-759" fmla="*/ 1707692 w 2424220"/>
              <a:gd name="connsiteY4-760" fmla="*/ 3251564 h 3258388"/>
              <a:gd name="connsiteX5-761" fmla="*/ 2144420 w 2424220"/>
              <a:gd name="connsiteY5-762" fmla="*/ 1750310 h 3258388"/>
              <a:gd name="connsiteX6-763" fmla="*/ 1926056 w 2424220"/>
              <a:gd name="connsiteY6-764" fmla="*/ 17045 h 3258388"/>
              <a:gd name="connsiteX7-765" fmla="*/ 1175429 w 2424220"/>
              <a:gd name="connsiteY7-766" fmla="*/ 153522 h 3258388"/>
              <a:gd name="connsiteX8-767" fmla="*/ 411154 w 2424220"/>
              <a:gd name="connsiteY8-768" fmla="*/ 23869 h 3258388"/>
              <a:gd name="connsiteX0-769" fmla="*/ 411154 w 2449010"/>
              <a:gd name="connsiteY0-770" fmla="*/ 23869 h 3258388"/>
              <a:gd name="connsiteX1-771" fmla="*/ 322444 w 2449010"/>
              <a:gd name="connsiteY1-772" fmla="*/ 1798077 h 3258388"/>
              <a:gd name="connsiteX2-773" fmla="*/ 704581 w 2449010"/>
              <a:gd name="connsiteY2-774" fmla="*/ 3258388 h 3258388"/>
              <a:gd name="connsiteX3-775" fmla="*/ 1216372 w 2449010"/>
              <a:gd name="connsiteY3-776" fmla="*/ 1948202 h 3258388"/>
              <a:gd name="connsiteX4-777" fmla="*/ 1707692 w 2449010"/>
              <a:gd name="connsiteY4-778" fmla="*/ 3251564 h 3258388"/>
              <a:gd name="connsiteX5-779" fmla="*/ 2144420 w 2449010"/>
              <a:gd name="connsiteY5-780" fmla="*/ 1750310 h 3258388"/>
              <a:gd name="connsiteX6-781" fmla="*/ 1926056 w 2449010"/>
              <a:gd name="connsiteY6-782" fmla="*/ 17045 h 3258388"/>
              <a:gd name="connsiteX7-783" fmla="*/ 1175429 w 2449010"/>
              <a:gd name="connsiteY7-784" fmla="*/ 153522 h 3258388"/>
              <a:gd name="connsiteX8-785" fmla="*/ 411154 w 2449010"/>
              <a:gd name="connsiteY8-786" fmla="*/ 23869 h 3258388"/>
              <a:gd name="connsiteX0-787" fmla="*/ 411154 w 2433593"/>
              <a:gd name="connsiteY0-788" fmla="*/ 23869 h 3258388"/>
              <a:gd name="connsiteX1-789" fmla="*/ 322444 w 2433593"/>
              <a:gd name="connsiteY1-790" fmla="*/ 1798077 h 3258388"/>
              <a:gd name="connsiteX2-791" fmla="*/ 704581 w 2433593"/>
              <a:gd name="connsiteY2-792" fmla="*/ 3258388 h 3258388"/>
              <a:gd name="connsiteX3-793" fmla="*/ 1216372 w 2433593"/>
              <a:gd name="connsiteY3-794" fmla="*/ 1948202 h 3258388"/>
              <a:gd name="connsiteX4-795" fmla="*/ 1707692 w 2433593"/>
              <a:gd name="connsiteY4-796" fmla="*/ 3251564 h 3258388"/>
              <a:gd name="connsiteX5-797" fmla="*/ 2144420 w 2433593"/>
              <a:gd name="connsiteY5-798" fmla="*/ 1750310 h 3258388"/>
              <a:gd name="connsiteX6-799" fmla="*/ 1926056 w 2433593"/>
              <a:gd name="connsiteY6-800" fmla="*/ 17045 h 3258388"/>
              <a:gd name="connsiteX7-801" fmla="*/ 1175429 w 2433593"/>
              <a:gd name="connsiteY7-802" fmla="*/ 153522 h 3258388"/>
              <a:gd name="connsiteX8-803" fmla="*/ 411154 w 2433593"/>
              <a:gd name="connsiteY8-804" fmla="*/ 23869 h 3258388"/>
              <a:gd name="connsiteX0-805" fmla="*/ 411154 w 2433593"/>
              <a:gd name="connsiteY0-806" fmla="*/ 23869 h 3258388"/>
              <a:gd name="connsiteX1-807" fmla="*/ 322444 w 2433593"/>
              <a:gd name="connsiteY1-808" fmla="*/ 1798077 h 3258388"/>
              <a:gd name="connsiteX2-809" fmla="*/ 704581 w 2433593"/>
              <a:gd name="connsiteY2-810" fmla="*/ 3258388 h 3258388"/>
              <a:gd name="connsiteX3-811" fmla="*/ 1216372 w 2433593"/>
              <a:gd name="connsiteY3-812" fmla="*/ 1948202 h 3258388"/>
              <a:gd name="connsiteX4-813" fmla="*/ 1707692 w 2433593"/>
              <a:gd name="connsiteY4-814" fmla="*/ 3251564 h 3258388"/>
              <a:gd name="connsiteX5-815" fmla="*/ 2144420 w 2433593"/>
              <a:gd name="connsiteY5-816" fmla="*/ 1750310 h 3258388"/>
              <a:gd name="connsiteX6-817" fmla="*/ 1926056 w 2433593"/>
              <a:gd name="connsiteY6-818" fmla="*/ 17045 h 3258388"/>
              <a:gd name="connsiteX7-819" fmla="*/ 1175429 w 2433593"/>
              <a:gd name="connsiteY7-820" fmla="*/ 153522 h 3258388"/>
              <a:gd name="connsiteX8-821" fmla="*/ 411154 w 2433593"/>
              <a:gd name="connsiteY8-822" fmla="*/ 23869 h 3258388"/>
              <a:gd name="connsiteX0-823" fmla="*/ 411154 w 2433593"/>
              <a:gd name="connsiteY0-824" fmla="*/ 23869 h 3258388"/>
              <a:gd name="connsiteX1-825" fmla="*/ 322444 w 2433593"/>
              <a:gd name="connsiteY1-826" fmla="*/ 1798077 h 3258388"/>
              <a:gd name="connsiteX2-827" fmla="*/ 704581 w 2433593"/>
              <a:gd name="connsiteY2-828" fmla="*/ 3258388 h 3258388"/>
              <a:gd name="connsiteX3-829" fmla="*/ 1216372 w 2433593"/>
              <a:gd name="connsiteY3-830" fmla="*/ 1948202 h 3258388"/>
              <a:gd name="connsiteX4-831" fmla="*/ 1707692 w 2433593"/>
              <a:gd name="connsiteY4-832" fmla="*/ 3251564 h 3258388"/>
              <a:gd name="connsiteX5-833" fmla="*/ 2144420 w 2433593"/>
              <a:gd name="connsiteY5-834" fmla="*/ 1750310 h 3258388"/>
              <a:gd name="connsiteX6-835" fmla="*/ 1926056 w 2433593"/>
              <a:gd name="connsiteY6-836" fmla="*/ 17045 h 3258388"/>
              <a:gd name="connsiteX7-837" fmla="*/ 1175429 w 2433593"/>
              <a:gd name="connsiteY7-838" fmla="*/ 153522 h 3258388"/>
              <a:gd name="connsiteX8-839" fmla="*/ 411154 w 2433593"/>
              <a:gd name="connsiteY8-840" fmla="*/ 23869 h 3258388"/>
              <a:gd name="connsiteX0-841" fmla="*/ 411154 w 2433593"/>
              <a:gd name="connsiteY0-842" fmla="*/ 23869 h 3258388"/>
              <a:gd name="connsiteX1-843" fmla="*/ 322444 w 2433593"/>
              <a:gd name="connsiteY1-844" fmla="*/ 1798077 h 3258388"/>
              <a:gd name="connsiteX2-845" fmla="*/ 704581 w 2433593"/>
              <a:gd name="connsiteY2-846" fmla="*/ 3258388 h 3258388"/>
              <a:gd name="connsiteX3-847" fmla="*/ 1216372 w 2433593"/>
              <a:gd name="connsiteY3-848" fmla="*/ 1948202 h 3258388"/>
              <a:gd name="connsiteX4-849" fmla="*/ 1707692 w 2433593"/>
              <a:gd name="connsiteY4-850" fmla="*/ 3251564 h 3258388"/>
              <a:gd name="connsiteX5-851" fmla="*/ 2144420 w 2433593"/>
              <a:gd name="connsiteY5-852" fmla="*/ 1750310 h 3258388"/>
              <a:gd name="connsiteX6-853" fmla="*/ 1926056 w 2433593"/>
              <a:gd name="connsiteY6-854" fmla="*/ 17045 h 3258388"/>
              <a:gd name="connsiteX7-855" fmla="*/ 1175429 w 2433593"/>
              <a:gd name="connsiteY7-856" fmla="*/ 153522 h 3258388"/>
              <a:gd name="connsiteX8-857" fmla="*/ 411154 w 2433593"/>
              <a:gd name="connsiteY8-858" fmla="*/ 23869 h 3258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/>
          <p:cNvGrpSpPr>
            <a:grpSpLocks noChangeAspect="1"/>
          </p:cNvGrpSpPr>
          <p:nvPr/>
        </p:nvGrpSpPr>
        <p:grpSpPr>
          <a:xfrm>
            <a:off x="6958207" y="2588127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/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/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/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/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/>
          <p:cNvSpPr>
            <a:spLocks noChangeAspect="1"/>
          </p:cNvSpPr>
          <p:nvPr/>
        </p:nvSpPr>
        <p:spPr>
          <a:xfrm>
            <a:off x="7869395" y="2588127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-1" fmla="*/ 430619 w 798902"/>
              <a:gd name="connsiteY0-2" fmla="*/ 1331843 h 2449001"/>
              <a:gd name="connsiteX1-3" fmla="*/ 541938 w 798902"/>
              <a:gd name="connsiteY1-4" fmla="*/ 1379551 h 2449001"/>
              <a:gd name="connsiteX2-5" fmla="*/ 780476 w 798902"/>
              <a:gd name="connsiteY2-6" fmla="*/ 1375575 h 2449001"/>
              <a:gd name="connsiteX3-7" fmla="*/ 625426 w 798902"/>
              <a:gd name="connsiteY3-8" fmla="*/ 1741335 h 2449001"/>
              <a:gd name="connsiteX4-9" fmla="*/ 609523 w 798902"/>
              <a:gd name="connsiteY4-10" fmla="*/ 2441050 h 2449001"/>
              <a:gd name="connsiteX5-11" fmla="*/ 319301 w 798902"/>
              <a:gd name="connsiteY5-12" fmla="*/ 2445025 h 2449001"/>
              <a:gd name="connsiteX6-13" fmla="*/ 211958 w 798902"/>
              <a:gd name="connsiteY6-14" fmla="*/ 1673750 h 2449001"/>
              <a:gd name="connsiteX7-15" fmla="*/ 207983 w 798902"/>
              <a:gd name="connsiteY7-16" fmla="*/ 2441050 h 2449001"/>
              <a:gd name="connsiteX8-17" fmla="*/ 136421 w 798902"/>
              <a:gd name="connsiteY8-18" fmla="*/ 2449001 h 2449001"/>
              <a:gd name="connsiteX9-19" fmla="*/ 5224 w 798902"/>
              <a:gd name="connsiteY9-20" fmla="*/ 1701579 h 2449001"/>
              <a:gd name="connsiteX10-21" fmla="*/ 37029 w 798902"/>
              <a:gd name="connsiteY10-22" fmla="*/ 1582309 h 2449001"/>
              <a:gd name="connsiteX11-23" fmla="*/ 76786 w 798902"/>
              <a:gd name="connsiteY11-24" fmla="*/ 1566407 h 2449001"/>
              <a:gd name="connsiteX12-25" fmla="*/ 89266 w 798902"/>
              <a:gd name="connsiteY12-26" fmla="*/ 1389262 h 2449001"/>
              <a:gd name="connsiteX13-27" fmla="*/ 339179 w 798902"/>
              <a:gd name="connsiteY13-28" fmla="*/ 1375575 h 2449001"/>
              <a:gd name="connsiteX14-29" fmla="*/ 430619 w 798902"/>
              <a:gd name="connsiteY14-30" fmla="*/ 1331843 h 2449001"/>
              <a:gd name="connsiteX15-31" fmla="*/ 243762 w 798902"/>
              <a:gd name="connsiteY15-32" fmla="*/ 0 h 2449001"/>
              <a:gd name="connsiteX16-33" fmla="*/ 557838 w 798902"/>
              <a:gd name="connsiteY16-34" fmla="*/ 0 h 2449001"/>
              <a:gd name="connsiteX17-35" fmla="*/ 689036 w 798902"/>
              <a:gd name="connsiteY17-36" fmla="*/ 962108 h 2449001"/>
              <a:gd name="connsiteX18-37" fmla="*/ 724816 w 798902"/>
              <a:gd name="connsiteY18-38" fmla="*/ 1307990 h 2449001"/>
              <a:gd name="connsiteX19-39" fmla="*/ 414715 w 798902"/>
              <a:gd name="connsiteY19-40" fmla="*/ 1268233 h 2449001"/>
              <a:gd name="connsiteX20-41" fmla="*/ 104615 w 798902"/>
              <a:gd name="connsiteY20-42" fmla="*/ 1288111 h 2449001"/>
              <a:gd name="connsiteX21-43" fmla="*/ 124493 w 798902"/>
              <a:gd name="connsiteY21-44" fmla="*/ 1017766 h 2449001"/>
              <a:gd name="connsiteX22-45" fmla="*/ 243762 w 798902"/>
              <a:gd name="connsiteY22-46" fmla="*/ 0 h 2449001"/>
              <a:gd name="connsiteX0-47" fmla="*/ 430619 w 784764"/>
              <a:gd name="connsiteY0-48" fmla="*/ 1331843 h 2449001"/>
              <a:gd name="connsiteX1-49" fmla="*/ 541938 w 784764"/>
              <a:gd name="connsiteY1-50" fmla="*/ 1379551 h 2449001"/>
              <a:gd name="connsiteX2-51" fmla="*/ 763368 w 784764"/>
              <a:gd name="connsiteY2-52" fmla="*/ 1406369 h 2449001"/>
              <a:gd name="connsiteX3-53" fmla="*/ 625426 w 784764"/>
              <a:gd name="connsiteY3-54" fmla="*/ 1741335 h 2449001"/>
              <a:gd name="connsiteX4-55" fmla="*/ 609523 w 784764"/>
              <a:gd name="connsiteY4-56" fmla="*/ 2441050 h 2449001"/>
              <a:gd name="connsiteX5-57" fmla="*/ 319301 w 784764"/>
              <a:gd name="connsiteY5-58" fmla="*/ 2445025 h 2449001"/>
              <a:gd name="connsiteX6-59" fmla="*/ 211958 w 784764"/>
              <a:gd name="connsiteY6-60" fmla="*/ 1673750 h 2449001"/>
              <a:gd name="connsiteX7-61" fmla="*/ 207983 w 784764"/>
              <a:gd name="connsiteY7-62" fmla="*/ 2441050 h 2449001"/>
              <a:gd name="connsiteX8-63" fmla="*/ 136421 w 784764"/>
              <a:gd name="connsiteY8-64" fmla="*/ 2449001 h 2449001"/>
              <a:gd name="connsiteX9-65" fmla="*/ 5224 w 784764"/>
              <a:gd name="connsiteY9-66" fmla="*/ 1701579 h 2449001"/>
              <a:gd name="connsiteX10-67" fmla="*/ 37029 w 784764"/>
              <a:gd name="connsiteY10-68" fmla="*/ 1582309 h 2449001"/>
              <a:gd name="connsiteX11-69" fmla="*/ 76786 w 784764"/>
              <a:gd name="connsiteY11-70" fmla="*/ 1566407 h 2449001"/>
              <a:gd name="connsiteX12-71" fmla="*/ 89266 w 784764"/>
              <a:gd name="connsiteY12-72" fmla="*/ 1389262 h 2449001"/>
              <a:gd name="connsiteX13-73" fmla="*/ 339179 w 784764"/>
              <a:gd name="connsiteY13-74" fmla="*/ 1375575 h 2449001"/>
              <a:gd name="connsiteX14-75" fmla="*/ 430619 w 784764"/>
              <a:gd name="connsiteY14-76" fmla="*/ 1331843 h 2449001"/>
              <a:gd name="connsiteX15-77" fmla="*/ 243762 w 784764"/>
              <a:gd name="connsiteY15-78" fmla="*/ 0 h 2449001"/>
              <a:gd name="connsiteX16-79" fmla="*/ 557838 w 784764"/>
              <a:gd name="connsiteY16-80" fmla="*/ 0 h 2449001"/>
              <a:gd name="connsiteX17-81" fmla="*/ 689036 w 784764"/>
              <a:gd name="connsiteY17-82" fmla="*/ 962108 h 2449001"/>
              <a:gd name="connsiteX18-83" fmla="*/ 724816 w 784764"/>
              <a:gd name="connsiteY18-84" fmla="*/ 1307990 h 2449001"/>
              <a:gd name="connsiteX19-85" fmla="*/ 414715 w 784764"/>
              <a:gd name="connsiteY19-86" fmla="*/ 1268233 h 2449001"/>
              <a:gd name="connsiteX20-87" fmla="*/ 104615 w 784764"/>
              <a:gd name="connsiteY20-88" fmla="*/ 1288111 h 2449001"/>
              <a:gd name="connsiteX21-89" fmla="*/ 124493 w 784764"/>
              <a:gd name="connsiteY21-90" fmla="*/ 1017766 h 2449001"/>
              <a:gd name="connsiteX22-91" fmla="*/ 243762 w 784764"/>
              <a:gd name="connsiteY22-92" fmla="*/ 0 h 2449001"/>
              <a:gd name="connsiteX0-93" fmla="*/ 430619 w 784764"/>
              <a:gd name="connsiteY0-94" fmla="*/ 1331843 h 2449001"/>
              <a:gd name="connsiteX1-95" fmla="*/ 541938 w 784764"/>
              <a:gd name="connsiteY1-96" fmla="*/ 1379551 h 2449001"/>
              <a:gd name="connsiteX2-97" fmla="*/ 763368 w 784764"/>
              <a:gd name="connsiteY2-98" fmla="*/ 1406369 h 2449001"/>
              <a:gd name="connsiteX3-99" fmla="*/ 625426 w 784764"/>
              <a:gd name="connsiteY3-100" fmla="*/ 1741335 h 2449001"/>
              <a:gd name="connsiteX4-101" fmla="*/ 609523 w 784764"/>
              <a:gd name="connsiteY4-102" fmla="*/ 2441050 h 2449001"/>
              <a:gd name="connsiteX5-103" fmla="*/ 319301 w 784764"/>
              <a:gd name="connsiteY5-104" fmla="*/ 2445025 h 2449001"/>
              <a:gd name="connsiteX6-105" fmla="*/ 211958 w 784764"/>
              <a:gd name="connsiteY6-106" fmla="*/ 1673750 h 2449001"/>
              <a:gd name="connsiteX7-107" fmla="*/ 207983 w 784764"/>
              <a:gd name="connsiteY7-108" fmla="*/ 2441050 h 2449001"/>
              <a:gd name="connsiteX8-109" fmla="*/ 136421 w 784764"/>
              <a:gd name="connsiteY8-110" fmla="*/ 2449001 h 2449001"/>
              <a:gd name="connsiteX9-111" fmla="*/ 5224 w 784764"/>
              <a:gd name="connsiteY9-112" fmla="*/ 1701579 h 2449001"/>
              <a:gd name="connsiteX10-113" fmla="*/ 37029 w 784764"/>
              <a:gd name="connsiteY10-114" fmla="*/ 1582309 h 2449001"/>
              <a:gd name="connsiteX11-115" fmla="*/ 76786 w 784764"/>
              <a:gd name="connsiteY11-116" fmla="*/ 1566407 h 2449001"/>
              <a:gd name="connsiteX12-117" fmla="*/ 89266 w 784764"/>
              <a:gd name="connsiteY12-118" fmla="*/ 1389262 h 2449001"/>
              <a:gd name="connsiteX13-119" fmla="*/ 339179 w 784764"/>
              <a:gd name="connsiteY13-120" fmla="*/ 1375575 h 2449001"/>
              <a:gd name="connsiteX14-121" fmla="*/ 430619 w 784764"/>
              <a:gd name="connsiteY14-122" fmla="*/ 1331843 h 2449001"/>
              <a:gd name="connsiteX15-123" fmla="*/ 243762 w 784764"/>
              <a:gd name="connsiteY15-124" fmla="*/ 0 h 2449001"/>
              <a:gd name="connsiteX16-125" fmla="*/ 557838 w 784764"/>
              <a:gd name="connsiteY16-126" fmla="*/ 0 h 2449001"/>
              <a:gd name="connsiteX17-127" fmla="*/ 689036 w 784764"/>
              <a:gd name="connsiteY17-128" fmla="*/ 962108 h 2449001"/>
              <a:gd name="connsiteX18-129" fmla="*/ 724816 w 784764"/>
              <a:gd name="connsiteY18-130" fmla="*/ 1307990 h 2449001"/>
              <a:gd name="connsiteX19-131" fmla="*/ 414715 w 784764"/>
              <a:gd name="connsiteY19-132" fmla="*/ 1268233 h 2449001"/>
              <a:gd name="connsiteX20-133" fmla="*/ 104615 w 784764"/>
              <a:gd name="connsiteY20-134" fmla="*/ 1288111 h 2449001"/>
              <a:gd name="connsiteX21-135" fmla="*/ 124493 w 784764"/>
              <a:gd name="connsiteY21-136" fmla="*/ 1017766 h 2449001"/>
              <a:gd name="connsiteX22-137" fmla="*/ 243762 w 784764"/>
              <a:gd name="connsiteY22-138" fmla="*/ 0 h 2449001"/>
              <a:gd name="connsiteX0-139" fmla="*/ 430619 w 784764"/>
              <a:gd name="connsiteY0-140" fmla="*/ 1331843 h 2449001"/>
              <a:gd name="connsiteX1-141" fmla="*/ 541938 w 784764"/>
              <a:gd name="connsiteY1-142" fmla="*/ 1379551 h 2449001"/>
              <a:gd name="connsiteX2-143" fmla="*/ 763368 w 784764"/>
              <a:gd name="connsiteY2-144" fmla="*/ 1406369 h 2449001"/>
              <a:gd name="connsiteX3-145" fmla="*/ 625426 w 784764"/>
              <a:gd name="connsiteY3-146" fmla="*/ 1741335 h 2449001"/>
              <a:gd name="connsiteX4-147" fmla="*/ 609523 w 784764"/>
              <a:gd name="connsiteY4-148" fmla="*/ 2441050 h 2449001"/>
              <a:gd name="connsiteX5-149" fmla="*/ 319301 w 784764"/>
              <a:gd name="connsiteY5-150" fmla="*/ 2445025 h 2449001"/>
              <a:gd name="connsiteX6-151" fmla="*/ 211958 w 784764"/>
              <a:gd name="connsiteY6-152" fmla="*/ 1673750 h 2449001"/>
              <a:gd name="connsiteX7-153" fmla="*/ 207983 w 784764"/>
              <a:gd name="connsiteY7-154" fmla="*/ 2441050 h 2449001"/>
              <a:gd name="connsiteX8-155" fmla="*/ 136421 w 784764"/>
              <a:gd name="connsiteY8-156" fmla="*/ 2449001 h 2449001"/>
              <a:gd name="connsiteX9-157" fmla="*/ 5224 w 784764"/>
              <a:gd name="connsiteY9-158" fmla="*/ 1701579 h 2449001"/>
              <a:gd name="connsiteX10-159" fmla="*/ 37029 w 784764"/>
              <a:gd name="connsiteY10-160" fmla="*/ 1582309 h 2449001"/>
              <a:gd name="connsiteX11-161" fmla="*/ 76786 w 784764"/>
              <a:gd name="connsiteY11-162" fmla="*/ 1566407 h 2449001"/>
              <a:gd name="connsiteX12-163" fmla="*/ 89266 w 784764"/>
              <a:gd name="connsiteY12-164" fmla="*/ 1389262 h 2449001"/>
              <a:gd name="connsiteX13-165" fmla="*/ 339179 w 784764"/>
              <a:gd name="connsiteY13-166" fmla="*/ 1375575 h 2449001"/>
              <a:gd name="connsiteX14-167" fmla="*/ 430619 w 784764"/>
              <a:gd name="connsiteY14-168" fmla="*/ 1331843 h 2449001"/>
              <a:gd name="connsiteX15-169" fmla="*/ 243762 w 784764"/>
              <a:gd name="connsiteY15-170" fmla="*/ 0 h 2449001"/>
              <a:gd name="connsiteX16-171" fmla="*/ 557838 w 784764"/>
              <a:gd name="connsiteY16-172" fmla="*/ 0 h 2449001"/>
              <a:gd name="connsiteX17-173" fmla="*/ 689036 w 784764"/>
              <a:gd name="connsiteY17-174" fmla="*/ 962108 h 2449001"/>
              <a:gd name="connsiteX18-175" fmla="*/ 724816 w 784764"/>
              <a:gd name="connsiteY18-176" fmla="*/ 1307990 h 2449001"/>
              <a:gd name="connsiteX19-177" fmla="*/ 414715 w 784764"/>
              <a:gd name="connsiteY19-178" fmla="*/ 1268233 h 2449001"/>
              <a:gd name="connsiteX20-179" fmla="*/ 104615 w 784764"/>
              <a:gd name="connsiteY20-180" fmla="*/ 1288111 h 2449001"/>
              <a:gd name="connsiteX21-181" fmla="*/ 124493 w 784764"/>
              <a:gd name="connsiteY21-182" fmla="*/ 1017766 h 2449001"/>
              <a:gd name="connsiteX22-183" fmla="*/ 243762 w 784764"/>
              <a:gd name="connsiteY22-184" fmla="*/ 0 h 2449001"/>
              <a:gd name="connsiteX0-185" fmla="*/ 430997 w 785142"/>
              <a:gd name="connsiteY0-186" fmla="*/ 1331843 h 2449001"/>
              <a:gd name="connsiteX1-187" fmla="*/ 542316 w 785142"/>
              <a:gd name="connsiteY1-188" fmla="*/ 1379551 h 2449001"/>
              <a:gd name="connsiteX2-189" fmla="*/ 763746 w 785142"/>
              <a:gd name="connsiteY2-190" fmla="*/ 1406369 h 2449001"/>
              <a:gd name="connsiteX3-191" fmla="*/ 625804 w 785142"/>
              <a:gd name="connsiteY3-192" fmla="*/ 1741335 h 2449001"/>
              <a:gd name="connsiteX4-193" fmla="*/ 609901 w 785142"/>
              <a:gd name="connsiteY4-194" fmla="*/ 2441050 h 2449001"/>
              <a:gd name="connsiteX5-195" fmla="*/ 319679 w 785142"/>
              <a:gd name="connsiteY5-196" fmla="*/ 2445025 h 2449001"/>
              <a:gd name="connsiteX6-197" fmla="*/ 212336 w 785142"/>
              <a:gd name="connsiteY6-198" fmla="*/ 1673750 h 2449001"/>
              <a:gd name="connsiteX7-199" fmla="*/ 208361 w 785142"/>
              <a:gd name="connsiteY7-200" fmla="*/ 2441050 h 2449001"/>
              <a:gd name="connsiteX8-201" fmla="*/ 136799 w 785142"/>
              <a:gd name="connsiteY8-202" fmla="*/ 2449001 h 2449001"/>
              <a:gd name="connsiteX9-203" fmla="*/ 5602 w 785142"/>
              <a:gd name="connsiteY9-204" fmla="*/ 1701579 h 2449001"/>
              <a:gd name="connsiteX10-205" fmla="*/ 37407 w 785142"/>
              <a:gd name="connsiteY10-206" fmla="*/ 1582309 h 2449001"/>
              <a:gd name="connsiteX11-207" fmla="*/ 101115 w 785142"/>
              <a:gd name="connsiteY11-208" fmla="*/ 1597201 h 2449001"/>
              <a:gd name="connsiteX12-209" fmla="*/ 89644 w 785142"/>
              <a:gd name="connsiteY12-210" fmla="*/ 1389262 h 2449001"/>
              <a:gd name="connsiteX13-211" fmla="*/ 339557 w 785142"/>
              <a:gd name="connsiteY13-212" fmla="*/ 1375575 h 2449001"/>
              <a:gd name="connsiteX14-213" fmla="*/ 430997 w 785142"/>
              <a:gd name="connsiteY14-214" fmla="*/ 1331843 h 2449001"/>
              <a:gd name="connsiteX15-215" fmla="*/ 244140 w 785142"/>
              <a:gd name="connsiteY15-216" fmla="*/ 0 h 2449001"/>
              <a:gd name="connsiteX16-217" fmla="*/ 558216 w 785142"/>
              <a:gd name="connsiteY16-218" fmla="*/ 0 h 2449001"/>
              <a:gd name="connsiteX17-219" fmla="*/ 689414 w 785142"/>
              <a:gd name="connsiteY17-220" fmla="*/ 962108 h 2449001"/>
              <a:gd name="connsiteX18-221" fmla="*/ 725194 w 785142"/>
              <a:gd name="connsiteY18-222" fmla="*/ 1307990 h 2449001"/>
              <a:gd name="connsiteX19-223" fmla="*/ 415093 w 785142"/>
              <a:gd name="connsiteY19-224" fmla="*/ 1268233 h 2449001"/>
              <a:gd name="connsiteX20-225" fmla="*/ 104993 w 785142"/>
              <a:gd name="connsiteY20-226" fmla="*/ 1288111 h 2449001"/>
              <a:gd name="connsiteX21-227" fmla="*/ 124871 w 785142"/>
              <a:gd name="connsiteY21-228" fmla="*/ 1017766 h 2449001"/>
              <a:gd name="connsiteX22-229" fmla="*/ 244140 w 785142"/>
              <a:gd name="connsiteY22-230" fmla="*/ 0 h 2449001"/>
              <a:gd name="connsiteX0-231" fmla="*/ 430997 w 785142"/>
              <a:gd name="connsiteY0-232" fmla="*/ 1331843 h 2449001"/>
              <a:gd name="connsiteX1-233" fmla="*/ 542316 w 785142"/>
              <a:gd name="connsiteY1-234" fmla="*/ 1379551 h 2449001"/>
              <a:gd name="connsiteX2-235" fmla="*/ 763746 w 785142"/>
              <a:gd name="connsiteY2-236" fmla="*/ 1406369 h 2449001"/>
              <a:gd name="connsiteX3-237" fmla="*/ 625804 w 785142"/>
              <a:gd name="connsiteY3-238" fmla="*/ 1741335 h 2449001"/>
              <a:gd name="connsiteX4-239" fmla="*/ 609901 w 785142"/>
              <a:gd name="connsiteY4-240" fmla="*/ 2441050 h 2449001"/>
              <a:gd name="connsiteX5-241" fmla="*/ 319679 w 785142"/>
              <a:gd name="connsiteY5-242" fmla="*/ 2445025 h 2449001"/>
              <a:gd name="connsiteX6-243" fmla="*/ 212336 w 785142"/>
              <a:gd name="connsiteY6-244" fmla="*/ 1673750 h 2449001"/>
              <a:gd name="connsiteX7-245" fmla="*/ 208361 w 785142"/>
              <a:gd name="connsiteY7-246" fmla="*/ 2441050 h 2449001"/>
              <a:gd name="connsiteX8-247" fmla="*/ 136799 w 785142"/>
              <a:gd name="connsiteY8-248" fmla="*/ 2449001 h 2449001"/>
              <a:gd name="connsiteX9-249" fmla="*/ 5602 w 785142"/>
              <a:gd name="connsiteY9-250" fmla="*/ 1701579 h 2449001"/>
              <a:gd name="connsiteX10-251" fmla="*/ 37407 w 785142"/>
              <a:gd name="connsiteY10-252" fmla="*/ 1582309 h 2449001"/>
              <a:gd name="connsiteX11-253" fmla="*/ 101115 w 785142"/>
              <a:gd name="connsiteY11-254" fmla="*/ 1597201 h 2449001"/>
              <a:gd name="connsiteX12-255" fmla="*/ 89644 w 785142"/>
              <a:gd name="connsiteY12-256" fmla="*/ 1389262 h 2449001"/>
              <a:gd name="connsiteX13-257" fmla="*/ 339557 w 785142"/>
              <a:gd name="connsiteY13-258" fmla="*/ 1375575 h 2449001"/>
              <a:gd name="connsiteX14-259" fmla="*/ 430997 w 785142"/>
              <a:gd name="connsiteY14-260" fmla="*/ 1331843 h 2449001"/>
              <a:gd name="connsiteX15-261" fmla="*/ 244140 w 785142"/>
              <a:gd name="connsiteY15-262" fmla="*/ 0 h 2449001"/>
              <a:gd name="connsiteX16-263" fmla="*/ 558216 w 785142"/>
              <a:gd name="connsiteY16-264" fmla="*/ 0 h 2449001"/>
              <a:gd name="connsiteX17-265" fmla="*/ 689414 w 785142"/>
              <a:gd name="connsiteY17-266" fmla="*/ 962108 h 2449001"/>
              <a:gd name="connsiteX18-267" fmla="*/ 725194 w 785142"/>
              <a:gd name="connsiteY18-268" fmla="*/ 1307990 h 2449001"/>
              <a:gd name="connsiteX19-269" fmla="*/ 415093 w 785142"/>
              <a:gd name="connsiteY19-270" fmla="*/ 1268233 h 2449001"/>
              <a:gd name="connsiteX20-271" fmla="*/ 104993 w 785142"/>
              <a:gd name="connsiteY20-272" fmla="*/ 1288111 h 2449001"/>
              <a:gd name="connsiteX21-273" fmla="*/ 124871 w 785142"/>
              <a:gd name="connsiteY21-274" fmla="*/ 1017766 h 2449001"/>
              <a:gd name="connsiteX22-275" fmla="*/ 244140 w 785142"/>
              <a:gd name="connsiteY22-276" fmla="*/ 0 h 2449001"/>
              <a:gd name="connsiteX0-277" fmla="*/ 425685 w 779830"/>
              <a:gd name="connsiteY0-278" fmla="*/ 1331843 h 2449001"/>
              <a:gd name="connsiteX1-279" fmla="*/ 537004 w 779830"/>
              <a:gd name="connsiteY1-280" fmla="*/ 1379551 h 2449001"/>
              <a:gd name="connsiteX2-281" fmla="*/ 758434 w 779830"/>
              <a:gd name="connsiteY2-282" fmla="*/ 1406369 h 2449001"/>
              <a:gd name="connsiteX3-283" fmla="*/ 620492 w 779830"/>
              <a:gd name="connsiteY3-284" fmla="*/ 1741335 h 2449001"/>
              <a:gd name="connsiteX4-285" fmla="*/ 604589 w 779830"/>
              <a:gd name="connsiteY4-286" fmla="*/ 2441050 h 2449001"/>
              <a:gd name="connsiteX5-287" fmla="*/ 314367 w 779830"/>
              <a:gd name="connsiteY5-288" fmla="*/ 2445025 h 2449001"/>
              <a:gd name="connsiteX6-289" fmla="*/ 207024 w 779830"/>
              <a:gd name="connsiteY6-290" fmla="*/ 1673750 h 2449001"/>
              <a:gd name="connsiteX7-291" fmla="*/ 203049 w 779830"/>
              <a:gd name="connsiteY7-292" fmla="*/ 2441050 h 2449001"/>
              <a:gd name="connsiteX8-293" fmla="*/ 131487 w 779830"/>
              <a:gd name="connsiteY8-294" fmla="*/ 2449001 h 2449001"/>
              <a:gd name="connsiteX9-295" fmla="*/ 290 w 779830"/>
              <a:gd name="connsiteY9-296" fmla="*/ 1701579 h 2449001"/>
              <a:gd name="connsiteX10-297" fmla="*/ 95803 w 779830"/>
              <a:gd name="connsiteY10-298" fmla="*/ 1597201 h 2449001"/>
              <a:gd name="connsiteX11-299" fmla="*/ 84332 w 779830"/>
              <a:gd name="connsiteY11-300" fmla="*/ 1389262 h 2449001"/>
              <a:gd name="connsiteX12-301" fmla="*/ 334245 w 779830"/>
              <a:gd name="connsiteY12-302" fmla="*/ 1375575 h 2449001"/>
              <a:gd name="connsiteX13-303" fmla="*/ 425685 w 779830"/>
              <a:gd name="connsiteY13-304" fmla="*/ 1331843 h 2449001"/>
              <a:gd name="connsiteX14-305" fmla="*/ 238828 w 779830"/>
              <a:gd name="connsiteY14-306" fmla="*/ 0 h 2449001"/>
              <a:gd name="connsiteX15-307" fmla="*/ 552904 w 779830"/>
              <a:gd name="connsiteY15-308" fmla="*/ 0 h 2449001"/>
              <a:gd name="connsiteX16-309" fmla="*/ 684102 w 779830"/>
              <a:gd name="connsiteY16-310" fmla="*/ 962108 h 2449001"/>
              <a:gd name="connsiteX17-311" fmla="*/ 719882 w 779830"/>
              <a:gd name="connsiteY17-312" fmla="*/ 1307990 h 2449001"/>
              <a:gd name="connsiteX18-313" fmla="*/ 409781 w 779830"/>
              <a:gd name="connsiteY18-314" fmla="*/ 1268233 h 2449001"/>
              <a:gd name="connsiteX19-315" fmla="*/ 99681 w 779830"/>
              <a:gd name="connsiteY19-316" fmla="*/ 1288111 h 2449001"/>
              <a:gd name="connsiteX20-317" fmla="*/ 119559 w 779830"/>
              <a:gd name="connsiteY20-318" fmla="*/ 1017766 h 2449001"/>
              <a:gd name="connsiteX21-319" fmla="*/ 238828 w 779830"/>
              <a:gd name="connsiteY21-320" fmla="*/ 0 h 2449001"/>
              <a:gd name="connsiteX0-321" fmla="*/ 425766 w 779911"/>
              <a:gd name="connsiteY0-322" fmla="*/ 1331843 h 2449001"/>
              <a:gd name="connsiteX1-323" fmla="*/ 537085 w 779911"/>
              <a:gd name="connsiteY1-324" fmla="*/ 1379551 h 2449001"/>
              <a:gd name="connsiteX2-325" fmla="*/ 758515 w 779911"/>
              <a:gd name="connsiteY2-326" fmla="*/ 1406369 h 2449001"/>
              <a:gd name="connsiteX3-327" fmla="*/ 620573 w 779911"/>
              <a:gd name="connsiteY3-328" fmla="*/ 1741335 h 2449001"/>
              <a:gd name="connsiteX4-329" fmla="*/ 604670 w 779911"/>
              <a:gd name="connsiteY4-330" fmla="*/ 2441050 h 2449001"/>
              <a:gd name="connsiteX5-331" fmla="*/ 314448 w 779911"/>
              <a:gd name="connsiteY5-332" fmla="*/ 2445025 h 2449001"/>
              <a:gd name="connsiteX6-333" fmla="*/ 207105 w 779911"/>
              <a:gd name="connsiteY6-334" fmla="*/ 1673750 h 2449001"/>
              <a:gd name="connsiteX7-335" fmla="*/ 203130 w 779911"/>
              <a:gd name="connsiteY7-336" fmla="*/ 2441050 h 2449001"/>
              <a:gd name="connsiteX8-337" fmla="*/ 131568 w 779911"/>
              <a:gd name="connsiteY8-338" fmla="*/ 2449001 h 2449001"/>
              <a:gd name="connsiteX9-339" fmla="*/ 371 w 779911"/>
              <a:gd name="connsiteY9-340" fmla="*/ 1701579 h 2449001"/>
              <a:gd name="connsiteX10-341" fmla="*/ 95884 w 779911"/>
              <a:gd name="connsiteY10-342" fmla="*/ 1597201 h 2449001"/>
              <a:gd name="connsiteX11-343" fmla="*/ 84413 w 779911"/>
              <a:gd name="connsiteY11-344" fmla="*/ 1389262 h 2449001"/>
              <a:gd name="connsiteX12-345" fmla="*/ 334326 w 779911"/>
              <a:gd name="connsiteY12-346" fmla="*/ 1375575 h 2449001"/>
              <a:gd name="connsiteX13-347" fmla="*/ 425766 w 779911"/>
              <a:gd name="connsiteY13-348" fmla="*/ 1331843 h 2449001"/>
              <a:gd name="connsiteX14-349" fmla="*/ 238909 w 779911"/>
              <a:gd name="connsiteY14-350" fmla="*/ 0 h 2449001"/>
              <a:gd name="connsiteX15-351" fmla="*/ 552985 w 779911"/>
              <a:gd name="connsiteY15-352" fmla="*/ 0 h 2449001"/>
              <a:gd name="connsiteX16-353" fmla="*/ 684183 w 779911"/>
              <a:gd name="connsiteY16-354" fmla="*/ 962108 h 2449001"/>
              <a:gd name="connsiteX17-355" fmla="*/ 719963 w 779911"/>
              <a:gd name="connsiteY17-356" fmla="*/ 1307990 h 2449001"/>
              <a:gd name="connsiteX18-357" fmla="*/ 409862 w 779911"/>
              <a:gd name="connsiteY18-358" fmla="*/ 1268233 h 2449001"/>
              <a:gd name="connsiteX19-359" fmla="*/ 99762 w 779911"/>
              <a:gd name="connsiteY19-360" fmla="*/ 1288111 h 2449001"/>
              <a:gd name="connsiteX20-361" fmla="*/ 119640 w 779911"/>
              <a:gd name="connsiteY20-362" fmla="*/ 1017766 h 2449001"/>
              <a:gd name="connsiteX21-363" fmla="*/ 238909 w 779911"/>
              <a:gd name="connsiteY21-364" fmla="*/ 0 h 2449001"/>
              <a:gd name="connsiteX0-365" fmla="*/ 425696 w 779841"/>
              <a:gd name="connsiteY0-366" fmla="*/ 1331843 h 2449001"/>
              <a:gd name="connsiteX1-367" fmla="*/ 537015 w 779841"/>
              <a:gd name="connsiteY1-368" fmla="*/ 1379551 h 2449001"/>
              <a:gd name="connsiteX2-369" fmla="*/ 758445 w 779841"/>
              <a:gd name="connsiteY2-370" fmla="*/ 1406369 h 2449001"/>
              <a:gd name="connsiteX3-371" fmla="*/ 620503 w 779841"/>
              <a:gd name="connsiteY3-372" fmla="*/ 1741335 h 2449001"/>
              <a:gd name="connsiteX4-373" fmla="*/ 604600 w 779841"/>
              <a:gd name="connsiteY4-374" fmla="*/ 2441050 h 2449001"/>
              <a:gd name="connsiteX5-375" fmla="*/ 314378 w 779841"/>
              <a:gd name="connsiteY5-376" fmla="*/ 2445025 h 2449001"/>
              <a:gd name="connsiteX6-377" fmla="*/ 207035 w 779841"/>
              <a:gd name="connsiteY6-378" fmla="*/ 1673750 h 2449001"/>
              <a:gd name="connsiteX7-379" fmla="*/ 203060 w 779841"/>
              <a:gd name="connsiteY7-380" fmla="*/ 2441050 h 2449001"/>
              <a:gd name="connsiteX8-381" fmla="*/ 131498 w 779841"/>
              <a:gd name="connsiteY8-382" fmla="*/ 2449001 h 2449001"/>
              <a:gd name="connsiteX9-383" fmla="*/ 301 w 779841"/>
              <a:gd name="connsiteY9-384" fmla="*/ 1701579 h 2449001"/>
              <a:gd name="connsiteX10-385" fmla="*/ 95814 w 779841"/>
              <a:gd name="connsiteY10-386" fmla="*/ 1597201 h 2449001"/>
              <a:gd name="connsiteX11-387" fmla="*/ 84343 w 779841"/>
              <a:gd name="connsiteY11-388" fmla="*/ 1389262 h 2449001"/>
              <a:gd name="connsiteX12-389" fmla="*/ 334256 w 779841"/>
              <a:gd name="connsiteY12-390" fmla="*/ 1375575 h 2449001"/>
              <a:gd name="connsiteX13-391" fmla="*/ 425696 w 779841"/>
              <a:gd name="connsiteY13-392" fmla="*/ 1331843 h 2449001"/>
              <a:gd name="connsiteX14-393" fmla="*/ 238839 w 779841"/>
              <a:gd name="connsiteY14-394" fmla="*/ 0 h 2449001"/>
              <a:gd name="connsiteX15-395" fmla="*/ 552915 w 779841"/>
              <a:gd name="connsiteY15-396" fmla="*/ 0 h 2449001"/>
              <a:gd name="connsiteX16-397" fmla="*/ 684113 w 779841"/>
              <a:gd name="connsiteY16-398" fmla="*/ 962108 h 2449001"/>
              <a:gd name="connsiteX17-399" fmla="*/ 719893 w 779841"/>
              <a:gd name="connsiteY17-400" fmla="*/ 1307990 h 2449001"/>
              <a:gd name="connsiteX18-401" fmla="*/ 409792 w 779841"/>
              <a:gd name="connsiteY18-402" fmla="*/ 1268233 h 2449001"/>
              <a:gd name="connsiteX19-403" fmla="*/ 99692 w 779841"/>
              <a:gd name="connsiteY19-404" fmla="*/ 1288111 h 2449001"/>
              <a:gd name="connsiteX20-405" fmla="*/ 119570 w 779841"/>
              <a:gd name="connsiteY20-406" fmla="*/ 1017766 h 2449001"/>
              <a:gd name="connsiteX21-407" fmla="*/ 238839 w 779841"/>
              <a:gd name="connsiteY21-408" fmla="*/ 0 h 2449001"/>
              <a:gd name="connsiteX0-409" fmla="*/ 425696 w 794874"/>
              <a:gd name="connsiteY0-410" fmla="*/ 1331843 h 2449001"/>
              <a:gd name="connsiteX1-411" fmla="*/ 537015 w 794874"/>
              <a:gd name="connsiteY1-412" fmla="*/ 1379551 h 2449001"/>
              <a:gd name="connsiteX2-413" fmla="*/ 758445 w 794874"/>
              <a:gd name="connsiteY2-414" fmla="*/ 1406369 h 2449001"/>
              <a:gd name="connsiteX3-415" fmla="*/ 620503 w 794874"/>
              <a:gd name="connsiteY3-416" fmla="*/ 1741335 h 2449001"/>
              <a:gd name="connsiteX4-417" fmla="*/ 604600 w 794874"/>
              <a:gd name="connsiteY4-418" fmla="*/ 2441050 h 2449001"/>
              <a:gd name="connsiteX5-419" fmla="*/ 314378 w 794874"/>
              <a:gd name="connsiteY5-420" fmla="*/ 2445025 h 2449001"/>
              <a:gd name="connsiteX6-421" fmla="*/ 207035 w 794874"/>
              <a:gd name="connsiteY6-422" fmla="*/ 1673750 h 2449001"/>
              <a:gd name="connsiteX7-423" fmla="*/ 203060 w 794874"/>
              <a:gd name="connsiteY7-424" fmla="*/ 2441050 h 2449001"/>
              <a:gd name="connsiteX8-425" fmla="*/ 131498 w 794874"/>
              <a:gd name="connsiteY8-426" fmla="*/ 2449001 h 2449001"/>
              <a:gd name="connsiteX9-427" fmla="*/ 301 w 794874"/>
              <a:gd name="connsiteY9-428" fmla="*/ 1701579 h 2449001"/>
              <a:gd name="connsiteX10-429" fmla="*/ 95814 w 794874"/>
              <a:gd name="connsiteY10-430" fmla="*/ 1597201 h 2449001"/>
              <a:gd name="connsiteX11-431" fmla="*/ 84343 w 794874"/>
              <a:gd name="connsiteY11-432" fmla="*/ 1389262 h 2449001"/>
              <a:gd name="connsiteX12-433" fmla="*/ 334256 w 794874"/>
              <a:gd name="connsiteY12-434" fmla="*/ 1375575 h 2449001"/>
              <a:gd name="connsiteX13-435" fmla="*/ 425696 w 794874"/>
              <a:gd name="connsiteY13-436" fmla="*/ 1331843 h 2449001"/>
              <a:gd name="connsiteX14-437" fmla="*/ 238839 w 794874"/>
              <a:gd name="connsiteY14-438" fmla="*/ 0 h 2449001"/>
              <a:gd name="connsiteX15-439" fmla="*/ 552915 w 794874"/>
              <a:gd name="connsiteY15-440" fmla="*/ 0 h 2449001"/>
              <a:gd name="connsiteX16-441" fmla="*/ 684113 w 794874"/>
              <a:gd name="connsiteY16-442" fmla="*/ 962108 h 2449001"/>
              <a:gd name="connsiteX17-443" fmla="*/ 719893 w 794874"/>
              <a:gd name="connsiteY17-444" fmla="*/ 1307990 h 2449001"/>
              <a:gd name="connsiteX18-445" fmla="*/ 409792 w 794874"/>
              <a:gd name="connsiteY18-446" fmla="*/ 1268233 h 2449001"/>
              <a:gd name="connsiteX19-447" fmla="*/ 99692 w 794874"/>
              <a:gd name="connsiteY19-448" fmla="*/ 1288111 h 2449001"/>
              <a:gd name="connsiteX20-449" fmla="*/ 119570 w 794874"/>
              <a:gd name="connsiteY20-450" fmla="*/ 1017766 h 2449001"/>
              <a:gd name="connsiteX21-451" fmla="*/ 238839 w 794874"/>
              <a:gd name="connsiteY21-452" fmla="*/ 0 h 2449001"/>
              <a:gd name="connsiteX0-453" fmla="*/ 425696 w 794874"/>
              <a:gd name="connsiteY0-454" fmla="*/ 1331843 h 2449001"/>
              <a:gd name="connsiteX1-455" fmla="*/ 537015 w 794874"/>
              <a:gd name="connsiteY1-456" fmla="*/ 1379551 h 2449001"/>
              <a:gd name="connsiteX2-457" fmla="*/ 758445 w 794874"/>
              <a:gd name="connsiteY2-458" fmla="*/ 1406369 h 2449001"/>
              <a:gd name="connsiteX3-459" fmla="*/ 620503 w 794874"/>
              <a:gd name="connsiteY3-460" fmla="*/ 1741335 h 2449001"/>
              <a:gd name="connsiteX4-461" fmla="*/ 604600 w 794874"/>
              <a:gd name="connsiteY4-462" fmla="*/ 2441050 h 2449001"/>
              <a:gd name="connsiteX5-463" fmla="*/ 314378 w 794874"/>
              <a:gd name="connsiteY5-464" fmla="*/ 2445025 h 2449001"/>
              <a:gd name="connsiteX6-465" fmla="*/ 207035 w 794874"/>
              <a:gd name="connsiteY6-466" fmla="*/ 1673750 h 2449001"/>
              <a:gd name="connsiteX7-467" fmla="*/ 203060 w 794874"/>
              <a:gd name="connsiteY7-468" fmla="*/ 2441050 h 2449001"/>
              <a:gd name="connsiteX8-469" fmla="*/ 131498 w 794874"/>
              <a:gd name="connsiteY8-470" fmla="*/ 2449001 h 2449001"/>
              <a:gd name="connsiteX9-471" fmla="*/ 301 w 794874"/>
              <a:gd name="connsiteY9-472" fmla="*/ 1701579 h 2449001"/>
              <a:gd name="connsiteX10-473" fmla="*/ 95814 w 794874"/>
              <a:gd name="connsiteY10-474" fmla="*/ 1597201 h 2449001"/>
              <a:gd name="connsiteX11-475" fmla="*/ 84343 w 794874"/>
              <a:gd name="connsiteY11-476" fmla="*/ 1389262 h 2449001"/>
              <a:gd name="connsiteX12-477" fmla="*/ 334256 w 794874"/>
              <a:gd name="connsiteY12-478" fmla="*/ 1375575 h 2449001"/>
              <a:gd name="connsiteX13-479" fmla="*/ 425696 w 794874"/>
              <a:gd name="connsiteY13-480" fmla="*/ 1331843 h 2449001"/>
              <a:gd name="connsiteX14-481" fmla="*/ 238839 w 794874"/>
              <a:gd name="connsiteY14-482" fmla="*/ 0 h 2449001"/>
              <a:gd name="connsiteX15-483" fmla="*/ 552915 w 794874"/>
              <a:gd name="connsiteY15-484" fmla="*/ 0 h 2449001"/>
              <a:gd name="connsiteX16-485" fmla="*/ 684113 w 794874"/>
              <a:gd name="connsiteY16-486" fmla="*/ 962108 h 2449001"/>
              <a:gd name="connsiteX17-487" fmla="*/ 719893 w 794874"/>
              <a:gd name="connsiteY17-488" fmla="*/ 1307990 h 2449001"/>
              <a:gd name="connsiteX18-489" fmla="*/ 409792 w 794874"/>
              <a:gd name="connsiteY18-490" fmla="*/ 1268233 h 2449001"/>
              <a:gd name="connsiteX19-491" fmla="*/ 99692 w 794874"/>
              <a:gd name="connsiteY19-492" fmla="*/ 1288111 h 2449001"/>
              <a:gd name="connsiteX20-493" fmla="*/ 133257 w 794874"/>
              <a:gd name="connsiteY20-494" fmla="*/ 945913 h 2449001"/>
              <a:gd name="connsiteX21-495" fmla="*/ 238839 w 794874"/>
              <a:gd name="connsiteY21-496" fmla="*/ 0 h 2449001"/>
              <a:gd name="connsiteX0-497" fmla="*/ 425696 w 794874"/>
              <a:gd name="connsiteY0-498" fmla="*/ 1331843 h 2449001"/>
              <a:gd name="connsiteX1-499" fmla="*/ 537015 w 794874"/>
              <a:gd name="connsiteY1-500" fmla="*/ 1379551 h 2449001"/>
              <a:gd name="connsiteX2-501" fmla="*/ 758445 w 794874"/>
              <a:gd name="connsiteY2-502" fmla="*/ 1406369 h 2449001"/>
              <a:gd name="connsiteX3-503" fmla="*/ 620503 w 794874"/>
              <a:gd name="connsiteY3-504" fmla="*/ 1741335 h 2449001"/>
              <a:gd name="connsiteX4-505" fmla="*/ 604600 w 794874"/>
              <a:gd name="connsiteY4-506" fmla="*/ 2441050 h 2449001"/>
              <a:gd name="connsiteX5-507" fmla="*/ 314378 w 794874"/>
              <a:gd name="connsiteY5-508" fmla="*/ 2445025 h 2449001"/>
              <a:gd name="connsiteX6-509" fmla="*/ 207035 w 794874"/>
              <a:gd name="connsiteY6-510" fmla="*/ 1673750 h 2449001"/>
              <a:gd name="connsiteX7-511" fmla="*/ 203060 w 794874"/>
              <a:gd name="connsiteY7-512" fmla="*/ 2441050 h 2449001"/>
              <a:gd name="connsiteX8-513" fmla="*/ 131498 w 794874"/>
              <a:gd name="connsiteY8-514" fmla="*/ 2449001 h 2449001"/>
              <a:gd name="connsiteX9-515" fmla="*/ 301 w 794874"/>
              <a:gd name="connsiteY9-516" fmla="*/ 1701579 h 2449001"/>
              <a:gd name="connsiteX10-517" fmla="*/ 95814 w 794874"/>
              <a:gd name="connsiteY10-518" fmla="*/ 1597201 h 2449001"/>
              <a:gd name="connsiteX11-519" fmla="*/ 84343 w 794874"/>
              <a:gd name="connsiteY11-520" fmla="*/ 1389262 h 2449001"/>
              <a:gd name="connsiteX12-521" fmla="*/ 334256 w 794874"/>
              <a:gd name="connsiteY12-522" fmla="*/ 1375575 h 2449001"/>
              <a:gd name="connsiteX13-523" fmla="*/ 425696 w 794874"/>
              <a:gd name="connsiteY13-524" fmla="*/ 1331843 h 2449001"/>
              <a:gd name="connsiteX14-525" fmla="*/ 238839 w 794874"/>
              <a:gd name="connsiteY14-526" fmla="*/ 0 h 2449001"/>
              <a:gd name="connsiteX15-527" fmla="*/ 552915 w 794874"/>
              <a:gd name="connsiteY15-528" fmla="*/ 0 h 2449001"/>
              <a:gd name="connsiteX16-529" fmla="*/ 684113 w 794874"/>
              <a:gd name="connsiteY16-530" fmla="*/ 962108 h 2449001"/>
              <a:gd name="connsiteX17-531" fmla="*/ 719893 w 794874"/>
              <a:gd name="connsiteY17-532" fmla="*/ 1307990 h 2449001"/>
              <a:gd name="connsiteX18-533" fmla="*/ 409792 w 794874"/>
              <a:gd name="connsiteY18-534" fmla="*/ 1268233 h 2449001"/>
              <a:gd name="connsiteX19-535" fmla="*/ 99692 w 794874"/>
              <a:gd name="connsiteY19-536" fmla="*/ 1288111 h 2449001"/>
              <a:gd name="connsiteX20-537" fmla="*/ 133257 w 794874"/>
              <a:gd name="connsiteY20-538" fmla="*/ 945913 h 2449001"/>
              <a:gd name="connsiteX21-539" fmla="*/ 238839 w 794874"/>
              <a:gd name="connsiteY21-540" fmla="*/ 0 h 2449001"/>
              <a:gd name="connsiteX0-541" fmla="*/ 425696 w 794874"/>
              <a:gd name="connsiteY0-542" fmla="*/ 1331843 h 2449001"/>
              <a:gd name="connsiteX1-543" fmla="*/ 537015 w 794874"/>
              <a:gd name="connsiteY1-544" fmla="*/ 1379551 h 2449001"/>
              <a:gd name="connsiteX2-545" fmla="*/ 758445 w 794874"/>
              <a:gd name="connsiteY2-546" fmla="*/ 1406369 h 2449001"/>
              <a:gd name="connsiteX3-547" fmla="*/ 620503 w 794874"/>
              <a:gd name="connsiteY3-548" fmla="*/ 1741335 h 2449001"/>
              <a:gd name="connsiteX4-549" fmla="*/ 604600 w 794874"/>
              <a:gd name="connsiteY4-550" fmla="*/ 2441050 h 2449001"/>
              <a:gd name="connsiteX5-551" fmla="*/ 314378 w 794874"/>
              <a:gd name="connsiteY5-552" fmla="*/ 2445025 h 2449001"/>
              <a:gd name="connsiteX6-553" fmla="*/ 207035 w 794874"/>
              <a:gd name="connsiteY6-554" fmla="*/ 1673750 h 2449001"/>
              <a:gd name="connsiteX7-555" fmla="*/ 203060 w 794874"/>
              <a:gd name="connsiteY7-556" fmla="*/ 2441050 h 2449001"/>
              <a:gd name="connsiteX8-557" fmla="*/ 131498 w 794874"/>
              <a:gd name="connsiteY8-558" fmla="*/ 2449001 h 2449001"/>
              <a:gd name="connsiteX9-559" fmla="*/ 301 w 794874"/>
              <a:gd name="connsiteY9-560" fmla="*/ 1701579 h 2449001"/>
              <a:gd name="connsiteX10-561" fmla="*/ 95814 w 794874"/>
              <a:gd name="connsiteY10-562" fmla="*/ 1597201 h 2449001"/>
              <a:gd name="connsiteX11-563" fmla="*/ 84343 w 794874"/>
              <a:gd name="connsiteY11-564" fmla="*/ 1389262 h 2449001"/>
              <a:gd name="connsiteX12-565" fmla="*/ 334256 w 794874"/>
              <a:gd name="connsiteY12-566" fmla="*/ 1375575 h 2449001"/>
              <a:gd name="connsiteX13-567" fmla="*/ 425696 w 794874"/>
              <a:gd name="connsiteY13-568" fmla="*/ 1331843 h 2449001"/>
              <a:gd name="connsiteX14-569" fmla="*/ 218310 w 794874"/>
              <a:gd name="connsiteY14-570" fmla="*/ 0 h 2449001"/>
              <a:gd name="connsiteX15-571" fmla="*/ 552915 w 794874"/>
              <a:gd name="connsiteY15-572" fmla="*/ 0 h 2449001"/>
              <a:gd name="connsiteX16-573" fmla="*/ 684113 w 794874"/>
              <a:gd name="connsiteY16-574" fmla="*/ 962108 h 2449001"/>
              <a:gd name="connsiteX17-575" fmla="*/ 719893 w 794874"/>
              <a:gd name="connsiteY17-576" fmla="*/ 1307990 h 2449001"/>
              <a:gd name="connsiteX18-577" fmla="*/ 409792 w 794874"/>
              <a:gd name="connsiteY18-578" fmla="*/ 1268233 h 2449001"/>
              <a:gd name="connsiteX19-579" fmla="*/ 99692 w 794874"/>
              <a:gd name="connsiteY19-580" fmla="*/ 1288111 h 2449001"/>
              <a:gd name="connsiteX20-581" fmla="*/ 133257 w 794874"/>
              <a:gd name="connsiteY20-582" fmla="*/ 945913 h 2449001"/>
              <a:gd name="connsiteX21-583" fmla="*/ 218310 w 794874"/>
              <a:gd name="connsiteY21-584" fmla="*/ 0 h 2449001"/>
              <a:gd name="connsiteX0-585" fmla="*/ 425696 w 794874"/>
              <a:gd name="connsiteY0-586" fmla="*/ 1331843 h 2449001"/>
              <a:gd name="connsiteX1-587" fmla="*/ 537015 w 794874"/>
              <a:gd name="connsiteY1-588" fmla="*/ 1379551 h 2449001"/>
              <a:gd name="connsiteX2-589" fmla="*/ 758445 w 794874"/>
              <a:gd name="connsiteY2-590" fmla="*/ 1406369 h 2449001"/>
              <a:gd name="connsiteX3-591" fmla="*/ 620503 w 794874"/>
              <a:gd name="connsiteY3-592" fmla="*/ 1741335 h 2449001"/>
              <a:gd name="connsiteX4-593" fmla="*/ 604600 w 794874"/>
              <a:gd name="connsiteY4-594" fmla="*/ 2441050 h 2449001"/>
              <a:gd name="connsiteX5-595" fmla="*/ 314378 w 794874"/>
              <a:gd name="connsiteY5-596" fmla="*/ 2445025 h 2449001"/>
              <a:gd name="connsiteX6-597" fmla="*/ 207035 w 794874"/>
              <a:gd name="connsiteY6-598" fmla="*/ 1673750 h 2449001"/>
              <a:gd name="connsiteX7-599" fmla="*/ 203060 w 794874"/>
              <a:gd name="connsiteY7-600" fmla="*/ 2441050 h 2449001"/>
              <a:gd name="connsiteX8-601" fmla="*/ 131498 w 794874"/>
              <a:gd name="connsiteY8-602" fmla="*/ 2449001 h 2449001"/>
              <a:gd name="connsiteX9-603" fmla="*/ 301 w 794874"/>
              <a:gd name="connsiteY9-604" fmla="*/ 1701579 h 2449001"/>
              <a:gd name="connsiteX10-605" fmla="*/ 95814 w 794874"/>
              <a:gd name="connsiteY10-606" fmla="*/ 1597201 h 2449001"/>
              <a:gd name="connsiteX11-607" fmla="*/ 84343 w 794874"/>
              <a:gd name="connsiteY11-608" fmla="*/ 1389262 h 2449001"/>
              <a:gd name="connsiteX12-609" fmla="*/ 334256 w 794874"/>
              <a:gd name="connsiteY12-610" fmla="*/ 1375575 h 2449001"/>
              <a:gd name="connsiteX13-611" fmla="*/ 425696 w 794874"/>
              <a:gd name="connsiteY13-612" fmla="*/ 1331843 h 2449001"/>
              <a:gd name="connsiteX14-613" fmla="*/ 218310 w 794874"/>
              <a:gd name="connsiteY14-614" fmla="*/ 0 h 2449001"/>
              <a:gd name="connsiteX15-615" fmla="*/ 570023 w 794874"/>
              <a:gd name="connsiteY15-616" fmla="*/ 3422 h 2449001"/>
              <a:gd name="connsiteX16-617" fmla="*/ 684113 w 794874"/>
              <a:gd name="connsiteY16-618" fmla="*/ 962108 h 2449001"/>
              <a:gd name="connsiteX17-619" fmla="*/ 719893 w 794874"/>
              <a:gd name="connsiteY17-620" fmla="*/ 1307990 h 2449001"/>
              <a:gd name="connsiteX18-621" fmla="*/ 409792 w 794874"/>
              <a:gd name="connsiteY18-622" fmla="*/ 1268233 h 2449001"/>
              <a:gd name="connsiteX19-623" fmla="*/ 99692 w 794874"/>
              <a:gd name="connsiteY19-624" fmla="*/ 1288111 h 2449001"/>
              <a:gd name="connsiteX20-625" fmla="*/ 133257 w 794874"/>
              <a:gd name="connsiteY20-626" fmla="*/ 945913 h 2449001"/>
              <a:gd name="connsiteX21-627" fmla="*/ 218310 w 794874"/>
              <a:gd name="connsiteY21-628" fmla="*/ 0 h 2449001"/>
              <a:gd name="connsiteX0-629" fmla="*/ 425696 w 794874"/>
              <a:gd name="connsiteY0-630" fmla="*/ 1331843 h 2449001"/>
              <a:gd name="connsiteX1-631" fmla="*/ 537015 w 794874"/>
              <a:gd name="connsiteY1-632" fmla="*/ 1379551 h 2449001"/>
              <a:gd name="connsiteX2-633" fmla="*/ 758445 w 794874"/>
              <a:gd name="connsiteY2-634" fmla="*/ 1406369 h 2449001"/>
              <a:gd name="connsiteX3-635" fmla="*/ 620503 w 794874"/>
              <a:gd name="connsiteY3-636" fmla="*/ 1741335 h 2449001"/>
              <a:gd name="connsiteX4-637" fmla="*/ 604600 w 794874"/>
              <a:gd name="connsiteY4-638" fmla="*/ 2441050 h 2449001"/>
              <a:gd name="connsiteX5-639" fmla="*/ 314378 w 794874"/>
              <a:gd name="connsiteY5-640" fmla="*/ 2445025 h 2449001"/>
              <a:gd name="connsiteX6-641" fmla="*/ 207035 w 794874"/>
              <a:gd name="connsiteY6-642" fmla="*/ 1673750 h 2449001"/>
              <a:gd name="connsiteX7-643" fmla="*/ 203060 w 794874"/>
              <a:gd name="connsiteY7-644" fmla="*/ 2441050 h 2449001"/>
              <a:gd name="connsiteX8-645" fmla="*/ 131498 w 794874"/>
              <a:gd name="connsiteY8-646" fmla="*/ 2449001 h 2449001"/>
              <a:gd name="connsiteX9-647" fmla="*/ 301 w 794874"/>
              <a:gd name="connsiteY9-648" fmla="*/ 1701579 h 2449001"/>
              <a:gd name="connsiteX10-649" fmla="*/ 95814 w 794874"/>
              <a:gd name="connsiteY10-650" fmla="*/ 1597201 h 2449001"/>
              <a:gd name="connsiteX11-651" fmla="*/ 84343 w 794874"/>
              <a:gd name="connsiteY11-652" fmla="*/ 1389262 h 2449001"/>
              <a:gd name="connsiteX12-653" fmla="*/ 334256 w 794874"/>
              <a:gd name="connsiteY12-654" fmla="*/ 1375575 h 2449001"/>
              <a:gd name="connsiteX13-655" fmla="*/ 425696 w 794874"/>
              <a:gd name="connsiteY13-656" fmla="*/ 1331843 h 2449001"/>
              <a:gd name="connsiteX14-657" fmla="*/ 218310 w 794874"/>
              <a:gd name="connsiteY14-658" fmla="*/ 0 h 2449001"/>
              <a:gd name="connsiteX15-659" fmla="*/ 570023 w 794874"/>
              <a:gd name="connsiteY15-660" fmla="*/ 3422 h 2449001"/>
              <a:gd name="connsiteX16-661" fmla="*/ 684113 w 794874"/>
              <a:gd name="connsiteY16-662" fmla="*/ 962108 h 2449001"/>
              <a:gd name="connsiteX17-663" fmla="*/ 719893 w 794874"/>
              <a:gd name="connsiteY17-664" fmla="*/ 1307990 h 2449001"/>
              <a:gd name="connsiteX18-665" fmla="*/ 409792 w 794874"/>
              <a:gd name="connsiteY18-666" fmla="*/ 1268233 h 2449001"/>
              <a:gd name="connsiteX19-667" fmla="*/ 99692 w 794874"/>
              <a:gd name="connsiteY19-668" fmla="*/ 1288111 h 2449001"/>
              <a:gd name="connsiteX20-669" fmla="*/ 133257 w 794874"/>
              <a:gd name="connsiteY20-670" fmla="*/ 945913 h 2449001"/>
              <a:gd name="connsiteX21-671" fmla="*/ 218310 w 794874"/>
              <a:gd name="connsiteY21-672" fmla="*/ 0 h 2449001"/>
              <a:gd name="connsiteX0-673" fmla="*/ 425696 w 794874"/>
              <a:gd name="connsiteY0-674" fmla="*/ 1331843 h 2449001"/>
              <a:gd name="connsiteX1-675" fmla="*/ 537015 w 794874"/>
              <a:gd name="connsiteY1-676" fmla="*/ 1379551 h 2449001"/>
              <a:gd name="connsiteX2-677" fmla="*/ 758445 w 794874"/>
              <a:gd name="connsiteY2-678" fmla="*/ 1406369 h 2449001"/>
              <a:gd name="connsiteX3-679" fmla="*/ 620503 w 794874"/>
              <a:gd name="connsiteY3-680" fmla="*/ 1741335 h 2449001"/>
              <a:gd name="connsiteX4-681" fmla="*/ 604600 w 794874"/>
              <a:gd name="connsiteY4-682" fmla="*/ 2441050 h 2449001"/>
              <a:gd name="connsiteX5-683" fmla="*/ 314378 w 794874"/>
              <a:gd name="connsiteY5-684" fmla="*/ 2445025 h 2449001"/>
              <a:gd name="connsiteX6-685" fmla="*/ 207035 w 794874"/>
              <a:gd name="connsiteY6-686" fmla="*/ 1673750 h 2449001"/>
              <a:gd name="connsiteX7-687" fmla="*/ 203060 w 794874"/>
              <a:gd name="connsiteY7-688" fmla="*/ 2441050 h 2449001"/>
              <a:gd name="connsiteX8-689" fmla="*/ 131498 w 794874"/>
              <a:gd name="connsiteY8-690" fmla="*/ 2449001 h 2449001"/>
              <a:gd name="connsiteX9-691" fmla="*/ 301 w 794874"/>
              <a:gd name="connsiteY9-692" fmla="*/ 1701579 h 2449001"/>
              <a:gd name="connsiteX10-693" fmla="*/ 95814 w 794874"/>
              <a:gd name="connsiteY10-694" fmla="*/ 1597201 h 2449001"/>
              <a:gd name="connsiteX11-695" fmla="*/ 84343 w 794874"/>
              <a:gd name="connsiteY11-696" fmla="*/ 1389262 h 2449001"/>
              <a:gd name="connsiteX12-697" fmla="*/ 334256 w 794874"/>
              <a:gd name="connsiteY12-698" fmla="*/ 1375575 h 2449001"/>
              <a:gd name="connsiteX13-699" fmla="*/ 425696 w 794874"/>
              <a:gd name="connsiteY13-700" fmla="*/ 1331843 h 2449001"/>
              <a:gd name="connsiteX14-701" fmla="*/ 218310 w 794874"/>
              <a:gd name="connsiteY14-702" fmla="*/ 0 h 2449001"/>
              <a:gd name="connsiteX15-703" fmla="*/ 570023 w 794874"/>
              <a:gd name="connsiteY15-704" fmla="*/ 3422 h 2449001"/>
              <a:gd name="connsiteX16-705" fmla="*/ 684113 w 794874"/>
              <a:gd name="connsiteY16-706" fmla="*/ 962108 h 2449001"/>
              <a:gd name="connsiteX17-707" fmla="*/ 719893 w 794874"/>
              <a:gd name="connsiteY17-708" fmla="*/ 1307990 h 2449001"/>
              <a:gd name="connsiteX18-709" fmla="*/ 409792 w 794874"/>
              <a:gd name="connsiteY18-710" fmla="*/ 1268233 h 2449001"/>
              <a:gd name="connsiteX19-711" fmla="*/ 99692 w 794874"/>
              <a:gd name="connsiteY19-712" fmla="*/ 1288111 h 2449001"/>
              <a:gd name="connsiteX20-713" fmla="*/ 133257 w 794874"/>
              <a:gd name="connsiteY20-714" fmla="*/ 945913 h 2449001"/>
              <a:gd name="connsiteX21-715" fmla="*/ 218310 w 794874"/>
              <a:gd name="connsiteY21-716" fmla="*/ 0 h 2449001"/>
              <a:gd name="connsiteX0-717" fmla="*/ 425696 w 791314"/>
              <a:gd name="connsiteY0-718" fmla="*/ 1331843 h 2449001"/>
              <a:gd name="connsiteX1-719" fmla="*/ 537015 w 791314"/>
              <a:gd name="connsiteY1-720" fmla="*/ 1379551 h 2449001"/>
              <a:gd name="connsiteX2-721" fmla="*/ 758445 w 791314"/>
              <a:gd name="connsiteY2-722" fmla="*/ 1406369 h 2449001"/>
              <a:gd name="connsiteX3-723" fmla="*/ 620503 w 791314"/>
              <a:gd name="connsiteY3-724" fmla="*/ 1741335 h 2449001"/>
              <a:gd name="connsiteX4-725" fmla="*/ 604600 w 791314"/>
              <a:gd name="connsiteY4-726" fmla="*/ 2441050 h 2449001"/>
              <a:gd name="connsiteX5-727" fmla="*/ 314378 w 791314"/>
              <a:gd name="connsiteY5-728" fmla="*/ 2445025 h 2449001"/>
              <a:gd name="connsiteX6-729" fmla="*/ 207035 w 791314"/>
              <a:gd name="connsiteY6-730" fmla="*/ 1673750 h 2449001"/>
              <a:gd name="connsiteX7-731" fmla="*/ 203060 w 791314"/>
              <a:gd name="connsiteY7-732" fmla="*/ 2441050 h 2449001"/>
              <a:gd name="connsiteX8-733" fmla="*/ 131498 w 791314"/>
              <a:gd name="connsiteY8-734" fmla="*/ 2449001 h 2449001"/>
              <a:gd name="connsiteX9-735" fmla="*/ 301 w 791314"/>
              <a:gd name="connsiteY9-736" fmla="*/ 1701579 h 2449001"/>
              <a:gd name="connsiteX10-737" fmla="*/ 95814 w 791314"/>
              <a:gd name="connsiteY10-738" fmla="*/ 1597201 h 2449001"/>
              <a:gd name="connsiteX11-739" fmla="*/ 84343 w 791314"/>
              <a:gd name="connsiteY11-740" fmla="*/ 1389262 h 2449001"/>
              <a:gd name="connsiteX12-741" fmla="*/ 334256 w 791314"/>
              <a:gd name="connsiteY12-742" fmla="*/ 1375575 h 2449001"/>
              <a:gd name="connsiteX13-743" fmla="*/ 425696 w 791314"/>
              <a:gd name="connsiteY13-744" fmla="*/ 1331843 h 2449001"/>
              <a:gd name="connsiteX14-745" fmla="*/ 218310 w 791314"/>
              <a:gd name="connsiteY14-746" fmla="*/ 0 h 2449001"/>
              <a:gd name="connsiteX15-747" fmla="*/ 570023 w 791314"/>
              <a:gd name="connsiteY15-748" fmla="*/ 3422 h 2449001"/>
              <a:gd name="connsiteX16-749" fmla="*/ 677271 w 791314"/>
              <a:gd name="connsiteY16-750" fmla="*/ 938156 h 2449001"/>
              <a:gd name="connsiteX17-751" fmla="*/ 719893 w 791314"/>
              <a:gd name="connsiteY17-752" fmla="*/ 1307990 h 2449001"/>
              <a:gd name="connsiteX18-753" fmla="*/ 409792 w 791314"/>
              <a:gd name="connsiteY18-754" fmla="*/ 1268233 h 2449001"/>
              <a:gd name="connsiteX19-755" fmla="*/ 99692 w 791314"/>
              <a:gd name="connsiteY19-756" fmla="*/ 1288111 h 2449001"/>
              <a:gd name="connsiteX20-757" fmla="*/ 133257 w 791314"/>
              <a:gd name="connsiteY20-758" fmla="*/ 945913 h 2449001"/>
              <a:gd name="connsiteX21-759" fmla="*/ 218310 w 791314"/>
              <a:gd name="connsiteY21-760" fmla="*/ 0 h 2449001"/>
              <a:gd name="connsiteX0-761" fmla="*/ 425696 w 791740"/>
              <a:gd name="connsiteY0-762" fmla="*/ 1331843 h 2449001"/>
              <a:gd name="connsiteX1-763" fmla="*/ 537015 w 791740"/>
              <a:gd name="connsiteY1-764" fmla="*/ 1379551 h 2449001"/>
              <a:gd name="connsiteX2-765" fmla="*/ 775553 w 791740"/>
              <a:gd name="connsiteY2-766" fmla="*/ 1406369 h 2449001"/>
              <a:gd name="connsiteX3-767" fmla="*/ 620503 w 791740"/>
              <a:gd name="connsiteY3-768" fmla="*/ 1741335 h 2449001"/>
              <a:gd name="connsiteX4-769" fmla="*/ 604600 w 791740"/>
              <a:gd name="connsiteY4-770" fmla="*/ 2441050 h 2449001"/>
              <a:gd name="connsiteX5-771" fmla="*/ 314378 w 791740"/>
              <a:gd name="connsiteY5-772" fmla="*/ 2445025 h 2449001"/>
              <a:gd name="connsiteX6-773" fmla="*/ 207035 w 791740"/>
              <a:gd name="connsiteY6-774" fmla="*/ 1673750 h 2449001"/>
              <a:gd name="connsiteX7-775" fmla="*/ 203060 w 791740"/>
              <a:gd name="connsiteY7-776" fmla="*/ 2441050 h 2449001"/>
              <a:gd name="connsiteX8-777" fmla="*/ 131498 w 791740"/>
              <a:gd name="connsiteY8-778" fmla="*/ 2449001 h 2449001"/>
              <a:gd name="connsiteX9-779" fmla="*/ 301 w 791740"/>
              <a:gd name="connsiteY9-780" fmla="*/ 1701579 h 2449001"/>
              <a:gd name="connsiteX10-781" fmla="*/ 95814 w 791740"/>
              <a:gd name="connsiteY10-782" fmla="*/ 1597201 h 2449001"/>
              <a:gd name="connsiteX11-783" fmla="*/ 84343 w 791740"/>
              <a:gd name="connsiteY11-784" fmla="*/ 1389262 h 2449001"/>
              <a:gd name="connsiteX12-785" fmla="*/ 334256 w 791740"/>
              <a:gd name="connsiteY12-786" fmla="*/ 1375575 h 2449001"/>
              <a:gd name="connsiteX13-787" fmla="*/ 425696 w 791740"/>
              <a:gd name="connsiteY13-788" fmla="*/ 1331843 h 2449001"/>
              <a:gd name="connsiteX14-789" fmla="*/ 218310 w 791740"/>
              <a:gd name="connsiteY14-790" fmla="*/ 0 h 2449001"/>
              <a:gd name="connsiteX15-791" fmla="*/ 570023 w 791740"/>
              <a:gd name="connsiteY15-792" fmla="*/ 3422 h 2449001"/>
              <a:gd name="connsiteX16-793" fmla="*/ 677271 w 791740"/>
              <a:gd name="connsiteY16-794" fmla="*/ 938156 h 2449001"/>
              <a:gd name="connsiteX17-795" fmla="*/ 719893 w 791740"/>
              <a:gd name="connsiteY17-796" fmla="*/ 1307990 h 2449001"/>
              <a:gd name="connsiteX18-797" fmla="*/ 409792 w 791740"/>
              <a:gd name="connsiteY18-798" fmla="*/ 1268233 h 2449001"/>
              <a:gd name="connsiteX19-799" fmla="*/ 99692 w 791740"/>
              <a:gd name="connsiteY19-800" fmla="*/ 1288111 h 2449001"/>
              <a:gd name="connsiteX20-801" fmla="*/ 133257 w 791740"/>
              <a:gd name="connsiteY20-802" fmla="*/ 945913 h 2449001"/>
              <a:gd name="connsiteX21-803" fmla="*/ 218310 w 791740"/>
              <a:gd name="connsiteY21-804" fmla="*/ 0 h 2449001"/>
              <a:gd name="connsiteX0-805" fmla="*/ 425696 w 798638"/>
              <a:gd name="connsiteY0-806" fmla="*/ 1331843 h 2449001"/>
              <a:gd name="connsiteX1-807" fmla="*/ 537015 w 798638"/>
              <a:gd name="connsiteY1-808" fmla="*/ 1379551 h 2449001"/>
              <a:gd name="connsiteX2-809" fmla="*/ 775553 w 798638"/>
              <a:gd name="connsiteY2-810" fmla="*/ 1406369 h 2449001"/>
              <a:gd name="connsiteX3-811" fmla="*/ 620503 w 798638"/>
              <a:gd name="connsiteY3-812" fmla="*/ 1741335 h 2449001"/>
              <a:gd name="connsiteX4-813" fmla="*/ 604600 w 798638"/>
              <a:gd name="connsiteY4-814" fmla="*/ 2441050 h 2449001"/>
              <a:gd name="connsiteX5-815" fmla="*/ 314378 w 798638"/>
              <a:gd name="connsiteY5-816" fmla="*/ 2445025 h 2449001"/>
              <a:gd name="connsiteX6-817" fmla="*/ 207035 w 798638"/>
              <a:gd name="connsiteY6-818" fmla="*/ 1673750 h 2449001"/>
              <a:gd name="connsiteX7-819" fmla="*/ 203060 w 798638"/>
              <a:gd name="connsiteY7-820" fmla="*/ 2441050 h 2449001"/>
              <a:gd name="connsiteX8-821" fmla="*/ 131498 w 798638"/>
              <a:gd name="connsiteY8-822" fmla="*/ 2449001 h 2449001"/>
              <a:gd name="connsiteX9-823" fmla="*/ 301 w 798638"/>
              <a:gd name="connsiteY9-824" fmla="*/ 1701579 h 2449001"/>
              <a:gd name="connsiteX10-825" fmla="*/ 95814 w 798638"/>
              <a:gd name="connsiteY10-826" fmla="*/ 1597201 h 2449001"/>
              <a:gd name="connsiteX11-827" fmla="*/ 84343 w 798638"/>
              <a:gd name="connsiteY11-828" fmla="*/ 1389262 h 2449001"/>
              <a:gd name="connsiteX12-829" fmla="*/ 334256 w 798638"/>
              <a:gd name="connsiteY12-830" fmla="*/ 1375575 h 2449001"/>
              <a:gd name="connsiteX13-831" fmla="*/ 425696 w 798638"/>
              <a:gd name="connsiteY13-832" fmla="*/ 1331843 h 2449001"/>
              <a:gd name="connsiteX14-833" fmla="*/ 218310 w 798638"/>
              <a:gd name="connsiteY14-834" fmla="*/ 0 h 2449001"/>
              <a:gd name="connsiteX15-835" fmla="*/ 570023 w 798638"/>
              <a:gd name="connsiteY15-836" fmla="*/ 3422 h 2449001"/>
              <a:gd name="connsiteX16-837" fmla="*/ 677271 w 798638"/>
              <a:gd name="connsiteY16-838" fmla="*/ 938156 h 2449001"/>
              <a:gd name="connsiteX17-839" fmla="*/ 719893 w 798638"/>
              <a:gd name="connsiteY17-840" fmla="*/ 1307990 h 2449001"/>
              <a:gd name="connsiteX18-841" fmla="*/ 409792 w 798638"/>
              <a:gd name="connsiteY18-842" fmla="*/ 1268233 h 2449001"/>
              <a:gd name="connsiteX19-843" fmla="*/ 99692 w 798638"/>
              <a:gd name="connsiteY19-844" fmla="*/ 1288111 h 2449001"/>
              <a:gd name="connsiteX20-845" fmla="*/ 133257 w 798638"/>
              <a:gd name="connsiteY20-846" fmla="*/ 945913 h 2449001"/>
              <a:gd name="connsiteX21-847" fmla="*/ 218310 w 798638"/>
              <a:gd name="connsiteY21-848" fmla="*/ 0 h 2449001"/>
              <a:gd name="connsiteX0-849" fmla="*/ 425696 w 798137"/>
              <a:gd name="connsiteY0-850" fmla="*/ 1331843 h 2449001"/>
              <a:gd name="connsiteX1-851" fmla="*/ 537015 w 798137"/>
              <a:gd name="connsiteY1-852" fmla="*/ 1379551 h 2449001"/>
              <a:gd name="connsiteX2-853" fmla="*/ 775553 w 798137"/>
              <a:gd name="connsiteY2-854" fmla="*/ 1406369 h 2449001"/>
              <a:gd name="connsiteX3-855" fmla="*/ 613659 w 798137"/>
              <a:gd name="connsiteY3-856" fmla="*/ 1785816 h 2449001"/>
              <a:gd name="connsiteX4-857" fmla="*/ 604600 w 798137"/>
              <a:gd name="connsiteY4-858" fmla="*/ 2441050 h 2449001"/>
              <a:gd name="connsiteX5-859" fmla="*/ 314378 w 798137"/>
              <a:gd name="connsiteY5-860" fmla="*/ 2445025 h 2449001"/>
              <a:gd name="connsiteX6-861" fmla="*/ 207035 w 798137"/>
              <a:gd name="connsiteY6-862" fmla="*/ 1673750 h 2449001"/>
              <a:gd name="connsiteX7-863" fmla="*/ 203060 w 798137"/>
              <a:gd name="connsiteY7-864" fmla="*/ 2441050 h 2449001"/>
              <a:gd name="connsiteX8-865" fmla="*/ 131498 w 798137"/>
              <a:gd name="connsiteY8-866" fmla="*/ 2449001 h 2449001"/>
              <a:gd name="connsiteX9-867" fmla="*/ 301 w 798137"/>
              <a:gd name="connsiteY9-868" fmla="*/ 1701579 h 2449001"/>
              <a:gd name="connsiteX10-869" fmla="*/ 95814 w 798137"/>
              <a:gd name="connsiteY10-870" fmla="*/ 1597201 h 2449001"/>
              <a:gd name="connsiteX11-871" fmla="*/ 84343 w 798137"/>
              <a:gd name="connsiteY11-872" fmla="*/ 1389262 h 2449001"/>
              <a:gd name="connsiteX12-873" fmla="*/ 334256 w 798137"/>
              <a:gd name="connsiteY12-874" fmla="*/ 1375575 h 2449001"/>
              <a:gd name="connsiteX13-875" fmla="*/ 425696 w 798137"/>
              <a:gd name="connsiteY13-876" fmla="*/ 1331843 h 2449001"/>
              <a:gd name="connsiteX14-877" fmla="*/ 218310 w 798137"/>
              <a:gd name="connsiteY14-878" fmla="*/ 0 h 2449001"/>
              <a:gd name="connsiteX15-879" fmla="*/ 570023 w 798137"/>
              <a:gd name="connsiteY15-880" fmla="*/ 3422 h 2449001"/>
              <a:gd name="connsiteX16-881" fmla="*/ 677271 w 798137"/>
              <a:gd name="connsiteY16-882" fmla="*/ 938156 h 2449001"/>
              <a:gd name="connsiteX17-883" fmla="*/ 719893 w 798137"/>
              <a:gd name="connsiteY17-884" fmla="*/ 1307990 h 2449001"/>
              <a:gd name="connsiteX18-885" fmla="*/ 409792 w 798137"/>
              <a:gd name="connsiteY18-886" fmla="*/ 1268233 h 2449001"/>
              <a:gd name="connsiteX19-887" fmla="*/ 99692 w 798137"/>
              <a:gd name="connsiteY19-888" fmla="*/ 1288111 h 2449001"/>
              <a:gd name="connsiteX20-889" fmla="*/ 133257 w 798137"/>
              <a:gd name="connsiteY20-890" fmla="*/ 945913 h 2449001"/>
              <a:gd name="connsiteX21-891" fmla="*/ 218310 w 798137"/>
              <a:gd name="connsiteY21-892" fmla="*/ 0 h 2449001"/>
              <a:gd name="connsiteX0-893" fmla="*/ 425696 w 797686"/>
              <a:gd name="connsiteY0-894" fmla="*/ 1331843 h 2449001"/>
              <a:gd name="connsiteX1-895" fmla="*/ 537015 w 797686"/>
              <a:gd name="connsiteY1-896" fmla="*/ 1379551 h 2449001"/>
              <a:gd name="connsiteX2-897" fmla="*/ 775553 w 797686"/>
              <a:gd name="connsiteY2-898" fmla="*/ 1406369 h 2449001"/>
              <a:gd name="connsiteX3-899" fmla="*/ 613659 w 797686"/>
              <a:gd name="connsiteY3-900" fmla="*/ 1785816 h 2449001"/>
              <a:gd name="connsiteX4-901" fmla="*/ 604600 w 797686"/>
              <a:gd name="connsiteY4-902" fmla="*/ 2441050 h 2449001"/>
              <a:gd name="connsiteX5-903" fmla="*/ 314378 w 797686"/>
              <a:gd name="connsiteY5-904" fmla="*/ 2445025 h 2449001"/>
              <a:gd name="connsiteX6-905" fmla="*/ 207035 w 797686"/>
              <a:gd name="connsiteY6-906" fmla="*/ 1673750 h 2449001"/>
              <a:gd name="connsiteX7-907" fmla="*/ 203060 w 797686"/>
              <a:gd name="connsiteY7-908" fmla="*/ 2441050 h 2449001"/>
              <a:gd name="connsiteX8-909" fmla="*/ 131498 w 797686"/>
              <a:gd name="connsiteY8-910" fmla="*/ 2449001 h 2449001"/>
              <a:gd name="connsiteX9-911" fmla="*/ 301 w 797686"/>
              <a:gd name="connsiteY9-912" fmla="*/ 1701579 h 2449001"/>
              <a:gd name="connsiteX10-913" fmla="*/ 95814 w 797686"/>
              <a:gd name="connsiteY10-914" fmla="*/ 1597201 h 2449001"/>
              <a:gd name="connsiteX11-915" fmla="*/ 84343 w 797686"/>
              <a:gd name="connsiteY11-916" fmla="*/ 1389262 h 2449001"/>
              <a:gd name="connsiteX12-917" fmla="*/ 334256 w 797686"/>
              <a:gd name="connsiteY12-918" fmla="*/ 1375575 h 2449001"/>
              <a:gd name="connsiteX13-919" fmla="*/ 425696 w 797686"/>
              <a:gd name="connsiteY13-920" fmla="*/ 1331843 h 2449001"/>
              <a:gd name="connsiteX14-921" fmla="*/ 218310 w 797686"/>
              <a:gd name="connsiteY14-922" fmla="*/ 0 h 2449001"/>
              <a:gd name="connsiteX15-923" fmla="*/ 570023 w 797686"/>
              <a:gd name="connsiteY15-924" fmla="*/ 3422 h 2449001"/>
              <a:gd name="connsiteX16-925" fmla="*/ 677271 w 797686"/>
              <a:gd name="connsiteY16-926" fmla="*/ 938156 h 2449001"/>
              <a:gd name="connsiteX17-927" fmla="*/ 719893 w 797686"/>
              <a:gd name="connsiteY17-928" fmla="*/ 1307990 h 2449001"/>
              <a:gd name="connsiteX18-929" fmla="*/ 409792 w 797686"/>
              <a:gd name="connsiteY18-930" fmla="*/ 1268233 h 2449001"/>
              <a:gd name="connsiteX19-931" fmla="*/ 99692 w 797686"/>
              <a:gd name="connsiteY19-932" fmla="*/ 1288111 h 2449001"/>
              <a:gd name="connsiteX20-933" fmla="*/ 133257 w 797686"/>
              <a:gd name="connsiteY20-934" fmla="*/ 945913 h 2449001"/>
              <a:gd name="connsiteX21-935" fmla="*/ 218310 w 797686"/>
              <a:gd name="connsiteY21-936" fmla="*/ 0 h 2449001"/>
              <a:gd name="connsiteX0-937" fmla="*/ 425696 w 797686"/>
              <a:gd name="connsiteY0-938" fmla="*/ 1331843 h 2449001"/>
              <a:gd name="connsiteX1-939" fmla="*/ 537015 w 797686"/>
              <a:gd name="connsiteY1-940" fmla="*/ 1379551 h 2449001"/>
              <a:gd name="connsiteX2-941" fmla="*/ 775553 w 797686"/>
              <a:gd name="connsiteY2-942" fmla="*/ 1406369 h 2449001"/>
              <a:gd name="connsiteX3-943" fmla="*/ 613659 w 797686"/>
              <a:gd name="connsiteY3-944" fmla="*/ 1785816 h 2449001"/>
              <a:gd name="connsiteX4-945" fmla="*/ 604600 w 797686"/>
              <a:gd name="connsiteY4-946" fmla="*/ 2441050 h 2449001"/>
              <a:gd name="connsiteX5-947" fmla="*/ 314378 w 797686"/>
              <a:gd name="connsiteY5-948" fmla="*/ 2445025 h 2449001"/>
              <a:gd name="connsiteX6-949" fmla="*/ 213878 w 797686"/>
              <a:gd name="connsiteY6-950" fmla="*/ 1707967 h 2449001"/>
              <a:gd name="connsiteX7-951" fmla="*/ 203060 w 797686"/>
              <a:gd name="connsiteY7-952" fmla="*/ 2441050 h 2449001"/>
              <a:gd name="connsiteX8-953" fmla="*/ 131498 w 797686"/>
              <a:gd name="connsiteY8-954" fmla="*/ 2449001 h 2449001"/>
              <a:gd name="connsiteX9-955" fmla="*/ 301 w 797686"/>
              <a:gd name="connsiteY9-956" fmla="*/ 1701579 h 2449001"/>
              <a:gd name="connsiteX10-957" fmla="*/ 95814 w 797686"/>
              <a:gd name="connsiteY10-958" fmla="*/ 1597201 h 2449001"/>
              <a:gd name="connsiteX11-959" fmla="*/ 84343 w 797686"/>
              <a:gd name="connsiteY11-960" fmla="*/ 1389262 h 2449001"/>
              <a:gd name="connsiteX12-961" fmla="*/ 334256 w 797686"/>
              <a:gd name="connsiteY12-962" fmla="*/ 1375575 h 2449001"/>
              <a:gd name="connsiteX13-963" fmla="*/ 425696 w 797686"/>
              <a:gd name="connsiteY13-964" fmla="*/ 1331843 h 2449001"/>
              <a:gd name="connsiteX14-965" fmla="*/ 218310 w 797686"/>
              <a:gd name="connsiteY14-966" fmla="*/ 0 h 2449001"/>
              <a:gd name="connsiteX15-967" fmla="*/ 570023 w 797686"/>
              <a:gd name="connsiteY15-968" fmla="*/ 3422 h 2449001"/>
              <a:gd name="connsiteX16-969" fmla="*/ 677271 w 797686"/>
              <a:gd name="connsiteY16-970" fmla="*/ 938156 h 2449001"/>
              <a:gd name="connsiteX17-971" fmla="*/ 719893 w 797686"/>
              <a:gd name="connsiteY17-972" fmla="*/ 1307990 h 2449001"/>
              <a:gd name="connsiteX18-973" fmla="*/ 409792 w 797686"/>
              <a:gd name="connsiteY18-974" fmla="*/ 1268233 h 2449001"/>
              <a:gd name="connsiteX19-975" fmla="*/ 99692 w 797686"/>
              <a:gd name="connsiteY19-976" fmla="*/ 1288111 h 2449001"/>
              <a:gd name="connsiteX20-977" fmla="*/ 133257 w 797686"/>
              <a:gd name="connsiteY20-978" fmla="*/ 945913 h 2449001"/>
              <a:gd name="connsiteX21-979" fmla="*/ 218310 w 797686"/>
              <a:gd name="connsiteY21-980" fmla="*/ 0 h 2449001"/>
              <a:gd name="connsiteX0-981" fmla="*/ 425696 w 797686"/>
              <a:gd name="connsiteY0-982" fmla="*/ 1331843 h 2449001"/>
              <a:gd name="connsiteX1-983" fmla="*/ 537015 w 797686"/>
              <a:gd name="connsiteY1-984" fmla="*/ 1379551 h 2449001"/>
              <a:gd name="connsiteX2-985" fmla="*/ 775553 w 797686"/>
              <a:gd name="connsiteY2-986" fmla="*/ 1406369 h 2449001"/>
              <a:gd name="connsiteX3-987" fmla="*/ 613659 w 797686"/>
              <a:gd name="connsiteY3-988" fmla="*/ 1785816 h 2449001"/>
              <a:gd name="connsiteX4-989" fmla="*/ 604600 w 797686"/>
              <a:gd name="connsiteY4-990" fmla="*/ 2441050 h 2449001"/>
              <a:gd name="connsiteX5-991" fmla="*/ 314378 w 797686"/>
              <a:gd name="connsiteY5-992" fmla="*/ 2445025 h 2449001"/>
              <a:gd name="connsiteX6-993" fmla="*/ 213878 w 797686"/>
              <a:gd name="connsiteY6-994" fmla="*/ 1707967 h 2449001"/>
              <a:gd name="connsiteX7-995" fmla="*/ 203060 w 797686"/>
              <a:gd name="connsiteY7-996" fmla="*/ 2441050 h 2449001"/>
              <a:gd name="connsiteX8-997" fmla="*/ 131498 w 797686"/>
              <a:gd name="connsiteY8-998" fmla="*/ 2449001 h 2449001"/>
              <a:gd name="connsiteX9-999" fmla="*/ 301 w 797686"/>
              <a:gd name="connsiteY9-1000" fmla="*/ 1701579 h 2449001"/>
              <a:gd name="connsiteX10-1001" fmla="*/ 95814 w 797686"/>
              <a:gd name="connsiteY10-1002" fmla="*/ 1597201 h 2449001"/>
              <a:gd name="connsiteX11-1003" fmla="*/ 84343 w 797686"/>
              <a:gd name="connsiteY11-1004" fmla="*/ 1389262 h 2449001"/>
              <a:gd name="connsiteX12-1005" fmla="*/ 334256 w 797686"/>
              <a:gd name="connsiteY12-1006" fmla="*/ 1375575 h 2449001"/>
              <a:gd name="connsiteX13-1007" fmla="*/ 425696 w 797686"/>
              <a:gd name="connsiteY13-1008" fmla="*/ 1331843 h 2449001"/>
              <a:gd name="connsiteX14-1009" fmla="*/ 218310 w 797686"/>
              <a:gd name="connsiteY14-1010" fmla="*/ 0 h 2449001"/>
              <a:gd name="connsiteX15-1011" fmla="*/ 570023 w 797686"/>
              <a:gd name="connsiteY15-1012" fmla="*/ 3422 h 2449001"/>
              <a:gd name="connsiteX16-1013" fmla="*/ 677271 w 797686"/>
              <a:gd name="connsiteY16-1014" fmla="*/ 938156 h 2449001"/>
              <a:gd name="connsiteX17-1015" fmla="*/ 719893 w 797686"/>
              <a:gd name="connsiteY17-1016" fmla="*/ 1307990 h 2449001"/>
              <a:gd name="connsiteX18-1017" fmla="*/ 409792 w 797686"/>
              <a:gd name="connsiteY18-1018" fmla="*/ 1268233 h 2449001"/>
              <a:gd name="connsiteX19-1019" fmla="*/ 99692 w 797686"/>
              <a:gd name="connsiteY19-1020" fmla="*/ 1288111 h 2449001"/>
              <a:gd name="connsiteX20-1021" fmla="*/ 133257 w 797686"/>
              <a:gd name="connsiteY20-1022" fmla="*/ 945913 h 2449001"/>
              <a:gd name="connsiteX21-1023" fmla="*/ 218310 w 797686"/>
              <a:gd name="connsiteY21-1024" fmla="*/ 0 h 2449001"/>
              <a:gd name="connsiteX0-1025" fmla="*/ 425696 w 797686"/>
              <a:gd name="connsiteY0-1026" fmla="*/ 1331843 h 2449001"/>
              <a:gd name="connsiteX1-1027" fmla="*/ 537015 w 797686"/>
              <a:gd name="connsiteY1-1028" fmla="*/ 1379551 h 2449001"/>
              <a:gd name="connsiteX2-1029" fmla="*/ 775553 w 797686"/>
              <a:gd name="connsiteY2-1030" fmla="*/ 1406369 h 2449001"/>
              <a:gd name="connsiteX3-1031" fmla="*/ 613659 w 797686"/>
              <a:gd name="connsiteY3-1032" fmla="*/ 1785816 h 2449001"/>
              <a:gd name="connsiteX4-1033" fmla="*/ 604600 w 797686"/>
              <a:gd name="connsiteY4-1034" fmla="*/ 2441050 h 2449001"/>
              <a:gd name="connsiteX5-1035" fmla="*/ 314378 w 797686"/>
              <a:gd name="connsiteY5-1036" fmla="*/ 2445025 h 2449001"/>
              <a:gd name="connsiteX6-1037" fmla="*/ 224143 w 797686"/>
              <a:gd name="connsiteY6-1038" fmla="*/ 1721654 h 2449001"/>
              <a:gd name="connsiteX7-1039" fmla="*/ 203060 w 797686"/>
              <a:gd name="connsiteY7-1040" fmla="*/ 2441050 h 2449001"/>
              <a:gd name="connsiteX8-1041" fmla="*/ 131498 w 797686"/>
              <a:gd name="connsiteY8-1042" fmla="*/ 2449001 h 2449001"/>
              <a:gd name="connsiteX9-1043" fmla="*/ 301 w 797686"/>
              <a:gd name="connsiteY9-1044" fmla="*/ 1701579 h 2449001"/>
              <a:gd name="connsiteX10-1045" fmla="*/ 95814 w 797686"/>
              <a:gd name="connsiteY10-1046" fmla="*/ 1597201 h 2449001"/>
              <a:gd name="connsiteX11-1047" fmla="*/ 84343 w 797686"/>
              <a:gd name="connsiteY11-1048" fmla="*/ 1389262 h 2449001"/>
              <a:gd name="connsiteX12-1049" fmla="*/ 334256 w 797686"/>
              <a:gd name="connsiteY12-1050" fmla="*/ 1375575 h 2449001"/>
              <a:gd name="connsiteX13-1051" fmla="*/ 425696 w 797686"/>
              <a:gd name="connsiteY13-1052" fmla="*/ 1331843 h 2449001"/>
              <a:gd name="connsiteX14-1053" fmla="*/ 218310 w 797686"/>
              <a:gd name="connsiteY14-1054" fmla="*/ 0 h 2449001"/>
              <a:gd name="connsiteX15-1055" fmla="*/ 570023 w 797686"/>
              <a:gd name="connsiteY15-1056" fmla="*/ 3422 h 2449001"/>
              <a:gd name="connsiteX16-1057" fmla="*/ 677271 w 797686"/>
              <a:gd name="connsiteY16-1058" fmla="*/ 938156 h 2449001"/>
              <a:gd name="connsiteX17-1059" fmla="*/ 719893 w 797686"/>
              <a:gd name="connsiteY17-1060" fmla="*/ 1307990 h 2449001"/>
              <a:gd name="connsiteX18-1061" fmla="*/ 409792 w 797686"/>
              <a:gd name="connsiteY18-1062" fmla="*/ 1268233 h 2449001"/>
              <a:gd name="connsiteX19-1063" fmla="*/ 99692 w 797686"/>
              <a:gd name="connsiteY19-1064" fmla="*/ 1288111 h 2449001"/>
              <a:gd name="connsiteX20-1065" fmla="*/ 133257 w 797686"/>
              <a:gd name="connsiteY20-1066" fmla="*/ 945913 h 2449001"/>
              <a:gd name="connsiteX21-1067" fmla="*/ 218310 w 797686"/>
              <a:gd name="connsiteY21-1068" fmla="*/ 0 h 2449001"/>
              <a:gd name="connsiteX0-1069" fmla="*/ 425647 w 797637"/>
              <a:gd name="connsiteY0-1070" fmla="*/ 1331843 h 2449001"/>
              <a:gd name="connsiteX1-1071" fmla="*/ 536966 w 797637"/>
              <a:gd name="connsiteY1-1072" fmla="*/ 1379551 h 2449001"/>
              <a:gd name="connsiteX2-1073" fmla="*/ 775504 w 797637"/>
              <a:gd name="connsiteY2-1074" fmla="*/ 1406369 h 2449001"/>
              <a:gd name="connsiteX3-1075" fmla="*/ 613610 w 797637"/>
              <a:gd name="connsiteY3-1076" fmla="*/ 1785816 h 2449001"/>
              <a:gd name="connsiteX4-1077" fmla="*/ 604551 w 797637"/>
              <a:gd name="connsiteY4-1078" fmla="*/ 2441050 h 2449001"/>
              <a:gd name="connsiteX5-1079" fmla="*/ 314329 w 797637"/>
              <a:gd name="connsiteY5-1080" fmla="*/ 2445025 h 2449001"/>
              <a:gd name="connsiteX6-1081" fmla="*/ 224094 w 797637"/>
              <a:gd name="connsiteY6-1082" fmla="*/ 1721654 h 2449001"/>
              <a:gd name="connsiteX7-1083" fmla="*/ 203011 w 797637"/>
              <a:gd name="connsiteY7-1084" fmla="*/ 2441050 h 2449001"/>
              <a:gd name="connsiteX8-1085" fmla="*/ 131449 w 797637"/>
              <a:gd name="connsiteY8-1086" fmla="*/ 2449001 h 2449001"/>
              <a:gd name="connsiteX9-1087" fmla="*/ 252 w 797637"/>
              <a:gd name="connsiteY9-1088" fmla="*/ 1701579 h 2449001"/>
              <a:gd name="connsiteX10-1089" fmla="*/ 112873 w 797637"/>
              <a:gd name="connsiteY10-1090" fmla="*/ 1641682 h 2449001"/>
              <a:gd name="connsiteX11-1091" fmla="*/ 84294 w 797637"/>
              <a:gd name="connsiteY11-1092" fmla="*/ 1389262 h 2449001"/>
              <a:gd name="connsiteX12-1093" fmla="*/ 334207 w 797637"/>
              <a:gd name="connsiteY12-1094" fmla="*/ 1375575 h 2449001"/>
              <a:gd name="connsiteX13-1095" fmla="*/ 425647 w 797637"/>
              <a:gd name="connsiteY13-1096" fmla="*/ 1331843 h 2449001"/>
              <a:gd name="connsiteX14-1097" fmla="*/ 218261 w 797637"/>
              <a:gd name="connsiteY14-1098" fmla="*/ 0 h 2449001"/>
              <a:gd name="connsiteX15-1099" fmla="*/ 569974 w 797637"/>
              <a:gd name="connsiteY15-1100" fmla="*/ 3422 h 2449001"/>
              <a:gd name="connsiteX16-1101" fmla="*/ 677222 w 797637"/>
              <a:gd name="connsiteY16-1102" fmla="*/ 938156 h 2449001"/>
              <a:gd name="connsiteX17-1103" fmla="*/ 719844 w 797637"/>
              <a:gd name="connsiteY17-1104" fmla="*/ 1307990 h 2449001"/>
              <a:gd name="connsiteX18-1105" fmla="*/ 409743 w 797637"/>
              <a:gd name="connsiteY18-1106" fmla="*/ 1268233 h 2449001"/>
              <a:gd name="connsiteX19-1107" fmla="*/ 99643 w 797637"/>
              <a:gd name="connsiteY19-1108" fmla="*/ 1288111 h 2449001"/>
              <a:gd name="connsiteX20-1109" fmla="*/ 133208 w 797637"/>
              <a:gd name="connsiteY20-1110" fmla="*/ 945913 h 2449001"/>
              <a:gd name="connsiteX21-1111" fmla="*/ 218261 w 797637"/>
              <a:gd name="connsiteY21-1112" fmla="*/ 0 h 2449001"/>
              <a:gd name="connsiteX0-1113" fmla="*/ 425647 w 797637"/>
              <a:gd name="connsiteY0-1114" fmla="*/ 1331843 h 2449001"/>
              <a:gd name="connsiteX1-1115" fmla="*/ 536966 w 797637"/>
              <a:gd name="connsiteY1-1116" fmla="*/ 1379551 h 2449001"/>
              <a:gd name="connsiteX2-1117" fmla="*/ 775504 w 797637"/>
              <a:gd name="connsiteY2-1118" fmla="*/ 1406369 h 2449001"/>
              <a:gd name="connsiteX3-1119" fmla="*/ 613610 w 797637"/>
              <a:gd name="connsiteY3-1120" fmla="*/ 1785816 h 2449001"/>
              <a:gd name="connsiteX4-1121" fmla="*/ 604551 w 797637"/>
              <a:gd name="connsiteY4-1122" fmla="*/ 2441050 h 2449001"/>
              <a:gd name="connsiteX5-1123" fmla="*/ 314329 w 797637"/>
              <a:gd name="connsiteY5-1124" fmla="*/ 2445025 h 2449001"/>
              <a:gd name="connsiteX6-1125" fmla="*/ 224094 w 797637"/>
              <a:gd name="connsiteY6-1126" fmla="*/ 1721654 h 2449001"/>
              <a:gd name="connsiteX7-1127" fmla="*/ 203011 w 797637"/>
              <a:gd name="connsiteY7-1128" fmla="*/ 2441050 h 2449001"/>
              <a:gd name="connsiteX8-1129" fmla="*/ 131449 w 797637"/>
              <a:gd name="connsiteY8-1130" fmla="*/ 2449001 h 2449001"/>
              <a:gd name="connsiteX9-1131" fmla="*/ 252 w 797637"/>
              <a:gd name="connsiteY9-1132" fmla="*/ 1701579 h 2449001"/>
              <a:gd name="connsiteX10-1133" fmla="*/ 112873 w 797637"/>
              <a:gd name="connsiteY10-1134" fmla="*/ 1641682 h 2449001"/>
              <a:gd name="connsiteX11-1135" fmla="*/ 84294 w 797637"/>
              <a:gd name="connsiteY11-1136" fmla="*/ 1389262 h 2449001"/>
              <a:gd name="connsiteX12-1137" fmla="*/ 334207 w 797637"/>
              <a:gd name="connsiteY12-1138" fmla="*/ 1375575 h 2449001"/>
              <a:gd name="connsiteX13-1139" fmla="*/ 425647 w 797637"/>
              <a:gd name="connsiteY13-1140" fmla="*/ 1331843 h 2449001"/>
              <a:gd name="connsiteX14-1141" fmla="*/ 218261 w 797637"/>
              <a:gd name="connsiteY14-1142" fmla="*/ 0 h 2449001"/>
              <a:gd name="connsiteX15-1143" fmla="*/ 569974 w 797637"/>
              <a:gd name="connsiteY15-1144" fmla="*/ 3422 h 2449001"/>
              <a:gd name="connsiteX16-1145" fmla="*/ 677222 w 797637"/>
              <a:gd name="connsiteY16-1146" fmla="*/ 938156 h 2449001"/>
              <a:gd name="connsiteX17-1147" fmla="*/ 719844 w 797637"/>
              <a:gd name="connsiteY17-1148" fmla="*/ 1307990 h 2449001"/>
              <a:gd name="connsiteX18-1149" fmla="*/ 409743 w 797637"/>
              <a:gd name="connsiteY18-1150" fmla="*/ 1268233 h 2449001"/>
              <a:gd name="connsiteX19-1151" fmla="*/ 99643 w 797637"/>
              <a:gd name="connsiteY19-1152" fmla="*/ 1288111 h 2449001"/>
              <a:gd name="connsiteX20-1153" fmla="*/ 133208 w 797637"/>
              <a:gd name="connsiteY20-1154" fmla="*/ 945913 h 2449001"/>
              <a:gd name="connsiteX21-1155" fmla="*/ 218261 w 797637"/>
              <a:gd name="connsiteY21-1156" fmla="*/ 0 h 2449001"/>
              <a:gd name="connsiteX0-1157" fmla="*/ 425647 w 797637"/>
              <a:gd name="connsiteY0-1158" fmla="*/ 1331843 h 2449001"/>
              <a:gd name="connsiteX1-1159" fmla="*/ 536966 w 797637"/>
              <a:gd name="connsiteY1-1160" fmla="*/ 1379551 h 2449001"/>
              <a:gd name="connsiteX2-1161" fmla="*/ 775504 w 797637"/>
              <a:gd name="connsiteY2-1162" fmla="*/ 1406369 h 2449001"/>
              <a:gd name="connsiteX3-1163" fmla="*/ 613610 w 797637"/>
              <a:gd name="connsiteY3-1164" fmla="*/ 1785816 h 2449001"/>
              <a:gd name="connsiteX4-1165" fmla="*/ 604551 w 797637"/>
              <a:gd name="connsiteY4-1166" fmla="*/ 2441050 h 2449001"/>
              <a:gd name="connsiteX5-1167" fmla="*/ 314329 w 797637"/>
              <a:gd name="connsiteY5-1168" fmla="*/ 2445025 h 2449001"/>
              <a:gd name="connsiteX6-1169" fmla="*/ 224094 w 797637"/>
              <a:gd name="connsiteY6-1170" fmla="*/ 1721654 h 2449001"/>
              <a:gd name="connsiteX7-1171" fmla="*/ 203011 w 797637"/>
              <a:gd name="connsiteY7-1172" fmla="*/ 2441050 h 2449001"/>
              <a:gd name="connsiteX8-1173" fmla="*/ 131449 w 797637"/>
              <a:gd name="connsiteY8-1174" fmla="*/ 2449001 h 2449001"/>
              <a:gd name="connsiteX9-1175" fmla="*/ 252 w 797637"/>
              <a:gd name="connsiteY9-1176" fmla="*/ 1701579 h 2449001"/>
              <a:gd name="connsiteX10-1177" fmla="*/ 112873 w 797637"/>
              <a:gd name="connsiteY10-1178" fmla="*/ 1641682 h 2449001"/>
              <a:gd name="connsiteX11-1179" fmla="*/ 84294 w 797637"/>
              <a:gd name="connsiteY11-1180" fmla="*/ 1389262 h 2449001"/>
              <a:gd name="connsiteX12-1181" fmla="*/ 334207 w 797637"/>
              <a:gd name="connsiteY12-1182" fmla="*/ 1375575 h 2449001"/>
              <a:gd name="connsiteX13-1183" fmla="*/ 425647 w 797637"/>
              <a:gd name="connsiteY13-1184" fmla="*/ 1331843 h 2449001"/>
              <a:gd name="connsiteX14-1185" fmla="*/ 218261 w 797637"/>
              <a:gd name="connsiteY14-1186" fmla="*/ 0 h 2449001"/>
              <a:gd name="connsiteX15-1187" fmla="*/ 569974 w 797637"/>
              <a:gd name="connsiteY15-1188" fmla="*/ 3422 h 2449001"/>
              <a:gd name="connsiteX16-1189" fmla="*/ 677222 w 797637"/>
              <a:gd name="connsiteY16-1190" fmla="*/ 938156 h 2449001"/>
              <a:gd name="connsiteX17-1191" fmla="*/ 719844 w 797637"/>
              <a:gd name="connsiteY17-1192" fmla="*/ 1307990 h 2449001"/>
              <a:gd name="connsiteX18-1193" fmla="*/ 409743 w 797637"/>
              <a:gd name="connsiteY18-1194" fmla="*/ 1268233 h 2449001"/>
              <a:gd name="connsiteX19-1195" fmla="*/ 99643 w 797637"/>
              <a:gd name="connsiteY19-1196" fmla="*/ 1288111 h 2449001"/>
              <a:gd name="connsiteX20-1197" fmla="*/ 133208 w 797637"/>
              <a:gd name="connsiteY20-1198" fmla="*/ 945913 h 2449001"/>
              <a:gd name="connsiteX21-1199" fmla="*/ 218261 w 797637"/>
              <a:gd name="connsiteY21-1200" fmla="*/ 0 h 2449001"/>
              <a:gd name="connsiteX0-1201" fmla="*/ 405179 w 777169"/>
              <a:gd name="connsiteY0-1202" fmla="*/ 1331843 h 2449001"/>
              <a:gd name="connsiteX1-1203" fmla="*/ 516498 w 777169"/>
              <a:gd name="connsiteY1-1204" fmla="*/ 1379551 h 2449001"/>
              <a:gd name="connsiteX2-1205" fmla="*/ 755036 w 777169"/>
              <a:gd name="connsiteY2-1206" fmla="*/ 1406369 h 2449001"/>
              <a:gd name="connsiteX3-1207" fmla="*/ 593142 w 777169"/>
              <a:gd name="connsiteY3-1208" fmla="*/ 1785816 h 2449001"/>
              <a:gd name="connsiteX4-1209" fmla="*/ 584083 w 777169"/>
              <a:gd name="connsiteY4-1210" fmla="*/ 2441050 h 2449001"/>
              <a:gd name="connsiteX5-1211" fmla="*/ 293861 w 777169"/>
              <a:gd name="connsiteY5-1212" fmla="*/ 2445025 h 2449001"/>
              <a:gd name="connsiteX6-1213" fmla="*/ 203626 w 777169"/>
              <a:gd name="connsiteY6-1214" fmla="*/ 1721654 h 2449001"/>
              <a:gd name="connsiteX7-1215" fmla="*/ 182543 w 777169"/>
              <a:gd name="connsiteY7-1216" fmla="*/ 2441050 h 2449001"/>
              <a:gd name="connsiteX8-1217" fmla="*/ 110981 w 777169"/>
              <a:gd name="connsiteY8-1218" fmla="*/ 2449001 h 2449001"/>
              <a:gd name="connsiteX9-1219" fmla="*/ 313 w 777169"/>
              <a:gd name="connsiteY9-1220" fmla="*/ 1749481 h 2449001"/>
              <a:gd name="connsiteX10-1221" fmla="*/ 92405 w 777169"/>
              <a:gd name="connsiteY10-1222" fmla="*/ 1641682 h 2449001"/>
              <a:gd name="connsiteX11-1223" fmla="*/ 63826 w 777169"/>
              <a:gd name="connsiteY11-1224" fmla="*/ 1389262 h 2449001"/>
              <a:gd name="connsiteX12-1225" fmla="*/ 313739 w 777169"/>
              <a:gd name="connsiteY12-1226" fmla="*/ 1375575 h 2449001"/>
              <a:gd name="connsiteX13-1227" fmla="*/ 405179 w 777169"/>
              <a:gd name="connsiteY13-1228" fmla="*/ 1331843 h 2449001"/>
              <a:gd name="connsiteX14-1229" fmla="*/ 197793 w 777169"/>
              <a:gd name="connsiteY14-1230" fmla="*/ 0 h 2449001"/>
              <a:gd name="connsiteX15-1231" fmla="*/ 549506 w 777169"/>
              <a:gd name="connsiteY15-1232" fmla="*/ 3422 h 2449001"/>
              <a:gd name="connsiteX16-1233" fmla="*/ 656754 w 777169"/>
              <a:gd name="connsiteY16-1234" fmla="*/ 938156 h 2449001"/>
              <a:gd name="connsiteX17-1235" fmla="*/ 699376 w 777169"/>
              <a:gd name="connsiteY17-1236" fmla="*/ 1307990 h 2449001"/>
              <a:gd name="connsiteX18-1237" fmla="*/ 389275 w 777169"/>
              <a:gd name="connsiteY18-1238" fmla="*/ 1268233 h 2449001"/>
              <a:gd name="connsiteX19-1239" fmla="*/ 79175 w 777169"/>
              <a:gd name="connsiteY19-1240" fmla="*/ 1288111 h 2449001"/>
              <a:gd name="connsiteX20-1241" fmla="*/ 112740 w 777169"/>
              <a:gd name="connsiteY20-1242" fmla="*/ 945913 h 2449001"/>
              <a:gd name="connsiteX21-1243" fmla="*/ 197793 w 777169"/>
              <a:gd name="connsiteY21-1244" fmla="*/ 0 h 2449001"/>
              <a:gd name="connsiteX0-1245" fmla="*/ 413332 w 785322"/>
              <a:gd name="connsiteY0-1246" fmla="*/ 1331843 h 2449001"/>
              <a:gd name="connsiteX1-1247" fmla="*/ 524651 w 785322"/>
              <a:gd name="connsiteY1-1248" fmla="*/ 1379551 h 2449001"/>
              <a:gd name="connsiteX2-1249" fmla="*/ 763189 w 785322"/>
              <a:gd name="connsiteY2-1250" fmla="*/ 1406369 h 2449001"/>
              <a:gd name="connsiteX3-1251" fmla="*/ 601295 w 785322"/>
              <a:gd name="connsiteY3-1252" fmla="*/ 1785816 h 2449001"/>
              <a:gd name="connsiteX4-1253" fmla="*/ 592236 w 785322"/>
              <a:gd name="connsiteY4-1254" fmla="*/ 2441050 h 2449001"/>
              <a:gd name="connsiteX5-1255" fmla="*/ 302014 w 785322"/>
              <a:gd name="connsiteY5-1256" fmla="*/ 2445025 h 2449001"/>
              <a:gd name="connsiteX6-1257" fmla="*/ 211779 w 785322"/>
              <a:gd name="connsiteY6-1258" fmla="*/ 1721654 h 2449001"/>
              <a:gd name="connsiteX7-1259" fmla="*/ 190696 w 785322"/>
              <a:gd name="connsiteY7-1260" fmla="*/ 2441050 h 2449001"/>
              <a:gd name="connsiteX8-1261" fmla="*/ 119134 w 785322"/>
              <a:gd name="connsiteY8-1262" fmla="*/ 2449001 h 2449001"/>
              <a:gd name="connsiteX9-1263" fmla="*/ 8466 w 785322"/>
              <a:gd name="connsiteY9-1264" fmla="*/ 1749481 h 2449001"/>
              <a:gd name="connsiteX10-1265" fmla="*/ 100558 w 785322"/>
              <a:gd name="connsiteY10-1266" fmla="*/ 1641682 h 2449001"/>
              <a:gd name="connsiteX11-1267" fmla="*/ 71979 w 785322"/>
              <a:gd name="connsiteY11-1268" fmla="*/ 1389262 h 2449001"/>
              <a:gd name="connsiteX12-1269" fmla="*/ 321892 w 785322"/>
              <a:gd name="connsiteY12-1270" fmla="*/ 1375575 h 2449001"/>
              <a:gd name="connsiteX13-1271" fmla="*/ 413332 w 785322"/>
              <a:gd name="connsiteY13-1272" fmla="*/ 1331843 h 2449001"/>
              <a:gd name="connsiteX14-1273" fmla="*/ 205946 w 785322"/>
              <a:gd name="connsiteY14-1274" fmla="*/ 0 h 2449001"/>
              <a:gd name="connsiteX15-1275" fmla="*/ 557659 w 785322"/>
              <a:gd name="connsiteY15-1276" fmla="*/ 3422 h 2449001"/>
              <a:gd name="connsiteX16-1277" fmla="*/ 664907 w 785322"/>
              <a:gd name="connsiteY16-1278" fmla="*/ 938156 h 2449001"/>
              <a:gd name="connsiteX17-1279" fmla="*/ 707529 w 785322"/>
              <a:gd name="connsiteY17-1280" fmla="*/ 1307990 h 2449001"/>
              <a:gd name="connsiteX18-1281" fmla="*/ 397428 w 785322"/>
              <a:gd name="connsiteY18-1282" fmla="*/ 1268233 h 2449001"/>
              <a:gd name="connsiteX19-1283" fmla="*/ 87328 w 785322"/>
              <a:gd name="connsiteY19-1284" fmla="*/ 1288111 h 2449001"/>
              <a:gd name="connsiteX20-1285" fmla="*/ 120893 w 785322"/>
              <a:gd name="connsiteY20-1286" fmla="*/ 945913 h 2449001"/>
              <a:gd name="connsiteX21-1287" fmla="*/ 205946 w 785322"/>
              <a:gd name="connsiteY21-1288" fmla="*/ 0 h 24490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/>
          <p:cNvSpPr/>
          <p:nvPr/>
        </p:nvSpPr>
        <p:spPr>
          <a:xfrm>
            <a:off x="4380680" y="2575756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/>
          <p:cNvSpPr/>
          <p:nvPr/>
        </p:nvSpPr>
        <p:spPr>
          <a:xfrm>
            <a:off x="5218021" y="2588098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/>
          <p:cNvGrpSpPr/>
          <p:nvPr/>
        </p:nvGrpSpPr>
        <p:grpSpPr>
          <a:xfrm>
            <a:off x="3542694" y="2575756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/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-1" fmla="*/ 3030279 w 4784651"/>
                <a:gd name="connsiteY0-2" fmla="*/ 114 h 5890551"/>
                <a:gd name="connsiteX1-3" fmla="*/ 765544 w 4784651"/>
                <a:gd name="connsiteY1-4" fmla="*/ 1935240 h 5890551"/>
                <a:gd name="connsiteX2-5" fmla="*/ 0 w 4784651"/>
                <a:gd name="connsiteY2-6" fmla="*/ 3051658 h 5890551"/>
                <a:gd name="connsiteX3-7" fmla="*/ 510363 w 4784651"/>
                <a:gd name="connsiteY3-8" fmla="*/ 3328105 h 5890551"/>
                <a:gd name="connsiteX4-9" fmla="*/ 297711 w 4784651"/>
                <a:gd name="connsiteY4-10" fmla="*/ 3657714 h 5890551"/>
                <a:gd name="connsiteX5-11" fmla="*/ 489097 w 4784651"/>
                <a:gd name="connsiteY5-12" fmla="*/ 3870365 h 5890551"/>
                <a:gd name="connsiteX6-13" fmla="*/ 372139 w 4784651"/>
                <a:gd name="connsiteY6-14" fmla="*/ 4061751 h 5890551"/>
                <a:gd name="connsiteX7-15" fmla="*/ 563525 w 4784651"/>
                <a:gd name="connsiteY7-16" fmla="*/ 4316933 h 5890551"/>
                <a:gd name="connsiteX8-17" fmla="*/ 499730 w 4784651"/>
                <a:gd name="connsiteY8-18" fmla="*/ 4976151 h 5890551"/>
                <a:gd name="connsiteX9-19" fmla="*/ 1754372 w 4784651"/>
                <a:gd name="connsiteY9-20" fmla="*/ 5199435 h 5890551"/>
                <a:gd name="connsiteX10-21" fmla="*/ 1945758 w 4784651"/>
                <a:gd name="connsiteY10-22" fmla="*/ 5890551 h 5890551"/>
                <a:gd name="connsiteX11-23" fmla="*/ 4784651 w 4784651"/>
                <a:gd name="connsiteY11-24" fmla="*/ 5858654 h 5890551"/>
                <a:gd name="connsiteX12-25" fmla="*/ 4561367 w 4784651"/>
                <a:gd name="connsiteY12-26" fmla="*/ 4189342 h 5890551"/>
                <a:gd name="connsiteX13-27" fmla="*/ 3030279 w 4784651"/>
                <a:gd name="connsiteY13-28" fmla="*/ 114 h 5890551"/>
                <a:gd name="connsiteX0-29" fmla="*/ 3030279 w 4784651"/>
                <a:gd name="connsiteY0-30" fmla="*/ 398 h 5890835"/>
                <a:gd name="connsiteX1-31" fmla="*/ 765544 w 4784651"/>
                <a:gd name="connsiteY1-32" fmla="*/ 1935524 h 5890835"/>
                <a:gd name="connsiteX2-33" fmla="*/ 0 w 4784651"/>
                <a:gd name="connsiteY2-34" fmla="*/ 3051942 h 5890835"/>
                <a:gd name="connsiteX3-35" fmla="*/ 510363 w 4784651"/>
                <a:gd name="connsiteY3-36" fmla="*/ 3328389 h 5890835"/>
                <a:gd name="connsiteX4-37" fmla="*/ 297711 w 4784651"/>
                <a:gd name="connsiteY4-38" fmla="*/ 3657998 h 5890835"/>
                <a:gd name="connsiteX5-39" fmla="*/ 489097 w 4784651"/>
                <a:gd name="connsiteY5-40" fmla="*/ 3870649 h 5890835"/>
                <a:gd name="connsiteX6-41" fmla="*/ 372139 w 4784651"/>
                <a:gd name="connsiteY6-42" fmla="*/ 4062035 h 5890835"/>
                <a:gd name="connsiteX7-43" fmla="*/ 563525 w 4784651"/>
                <a:gd name="connsiteY7-44" fmla="*/ 4317217 h 5890835"/>
                <a:gd name="connsiteX8-45" fmla="*/ 499730 w 4784651"/>
                <a:gd name="connsiteY8-46" fmla="*/ 4976435 h 5890835"/>
                <a:gd name="connsiteX9-47" fmla="*/ 1754372 w 4784651"/>
                <a:gd name="connsiteY9-48" fmla="*/ 5199719 h 5890835"/>
                <a:gd name="connsiteX10-49" fmla="*/ 1945758 w 4784651"/>
                <a:gd name="connsiteY10-50" fmla="*/ 5890835 h 5890835"/>
                <a:gd name="connsiteX11-51" fmla="*/ 4784651 w 4784651"/>
                <a:gd name="connsiteY11-52" fmla="*/ 5858938 h 5890835"/>
                <a:gd name="connsiteX12-53" fmla="*/ 4561367 w 4784651"/>
                <a:gd name="connsiteY12-54" fmla="*/ 4189626 h 5890835"/>
                <a:gd name="connsiteX13-55" fmla="*/ 3030279 w 4784651"/>
                <a:gd name="connsiteY13-56" fmla="*/ 398 h 5890835"/>
                <a:gd name="connsiteX0-57" fmla="*/ 3030279 w 5042277"/>
                <a:gd name="connsiteY0-58" fmla="*/ 663 h 5891100"/>
                <a:gd name="connsiteX1-59" fmla="*/ 765544 w 5042277"/>
                <a:gd name="connsiteY1-60" fmla="*/ 1935789 h 5891100"/>
                <a:gd name="connsiteX2-61" fmla="*/ 0 w 5042277"/>
                <a:gd name="connsiteY2-62" fmla="*/ 3052207 h 5891100"/>
                <a:gd name="connsiteX3-63" fmla="*/ 510363 w 5042277"/>
                <a:gd name="connsiteY3-64" fmla="*/ 3328654 h 5891100"/>
                <a:gd name="connsiteX4-65" fmla="*/ 297711 w 5042277"/>
                <a:gd name="connsiteY4-66" fmla="*/ 3658263 h 5891100"/>
                <a:gd name="connsiteX5-67" fmla="*/ 489097 w 5042277"/>
                <a:gd name="connsiteY5-68" fmla="*/ 3870914 h 5891100"/>
                <a:gd name="connsiteX6-69" fmla="*/ 372139 w 5042277"/>
                <a:gd name="connsiteY6-70" fmla="*/ 4062300 h 5891100"/>
                <a:gd name="connsiteX7-71" fmla="*/ 563525 w 5042277"/>
                <a:gd name="connsiteY7-72" fmla="*/ 4317482 h 5891100"/>
                <a:gd name="connsiteX8-73" fmla="*/ 499730 w 5042277"/>
                <a:gd name="connsiteY8-74" fmla="*/ 4976700 h 5891100"/>
                <a:gd name="connsiteX9-75" fmla="*/ 1754372 w 5042277"/>
                <a:gd name="connsiteY9-76" fmla="*/ 5199984 h 5891100"/>
                <a:gd name="connsiteX10-77" fmla="*/ 1945758 w 5042277"/>
                <a:gd name="connsiteY10-78" fmla="*/ 5891100 h 5891100"/>
                <a:gd name="connsiteX11-79" fmla="*/ 4784651 w 5042277"/>
                <a:gd name="connsiteY11-80" fmla="*/ 5859203 h 5891100"/>
                <a:gd name="connsiteX12-81" fmla="*/ 4561367 w 5042277"/>
                <a:gd name="connsiteY12-82" fmla="*/ 4189891 h 5891100"/>
                <a:gd name="connsiteX13-83" fmla="*/ 3030279 w 5042277"/>
                <a:gd name="connsiteY13-84" fmla="*/ 663 h 5891100"/>
                <a:gd name="connsiteX0-85" fmla="*/ 3030279 w 5316637"/>
                <a:gd name="connsiteY0-86" fmla="*/ 1079 h 5891516"/>
                <a:gd name="connsiteX1-87" fmla="*/ 765544 w 5316637"/>
                <a:gd name="connsiteY1-88" fmla="*/ 1936205 h 5891516"/>
                <a:gd name="connsiteX2-89" fmla="*/ 0 w 5316637"/>
                <a:gd name="connsiteY2-90" fmla="*/ 3052623 h 5891516"/>
                <a:gd name="connsiteX3-91" fmla="*/ 510363 w 5316637"/>
                <a:gd name="connsiteY3-92" fmla="*/ 3329070 h 5891516"/>
                <a:gd name="connsiteX4-93" fmla="*/ 297711 w 5316637"/>
                <a:gd name="connsiteY4-94" fmla="*/ 3658679 h 5891516"/>
                <a:gd name="connsiteX5-95" fmla="*/ 489097 w 5316637"/>
                <a:gd name="connsiteY5-96" fmla="*/ 3871330 h 5891516"/>
                <a:gd name="connsiteX6-97" fmla="*/ 372139 w 5316637"/>
                <a:gd name="connsiteY6-98" fmla="*/ 4062716 h 5891516"/>
                <a:gd name="connsiteX7-99" fmla="*/ 563525 w 5316637"/>
                <a:gd name="connsiteY7-100" fmla="*/ 4317898 h 5891516"/>
                <a:gd name="connsiteX8-101" fmla="*/ 499730 w 5316637"/>
                <a:gd name="connsiteY8-102" fmla="*/ 4977116 h 5891516"/>
                <a:gd name="connsiteX9-103" fmla="*/ 1754372 w 5316637"/>
                <a:gd name="connsiteY9-104" fmla="*/ 5200400 h 5891516"/>
                <a:gd name="connsiteX10-105" fmla="*/ 1945758 w 5316637"/>
                <a:gd name="connsiteY10-106" fmla="*/ 5891516 h 5891516"/>
                <a:gd name="connsiteX11-107" fmla="*/ 4784651 w 5316637"/>
                <a:gd name="connsiteY11-108" fmla="*/ 5859619 h 5891516"/>
                <a:gd name="connsiteX12-109" fmla="*/ 4890977 w 5316637"/>
                <a:gd name="connsiteY12-110" fmla="*/ 3520456 h 5891516"/>
                <a:gd name="connsiteX13-111" fmla="*/ 3030279 w 5316637"/>
                <a:gd name="connsiteY13-112" fmla="*/ 1079 h 5891516"/>
                <a:gd name="connsiteX0-113" fmla="*/ 3030279 w 5338934"/>
                <a:gd name="connsiteY0-114" fmla="*/ 561 h 5890998"/>
                <a:gd name="connsiteX1-115" fmla="*/ 765544 w 5338934"/>
                <a:gd name="connsiteY1-116" fmla="*/ 1935687 h 5890998"/>
                <a:gd name="connsiteX2-117" fmla="*/ 0 w 5338934"/>
                <a:gd name="connsiteY2-118" fmla="*/ 3052105 h 5890998"/>
                <a:gd name="connsiteX3-119" fmla="*/ 510363 w 5338934"/>
                <a:gd name="connsiteY3-120" fmla="*/ 3328552 h 5890998"/>
                <a:gd name="connsiteX4-121" fmla="*/ 297711 w 5338934"/>
                <a:gd name="connsiteY4-122" fmla="*/ 3658161 h 5890998"/>
                <a:gd name="connsiteX5-123" fmla="*/ 489097 w 5338934"/>
                <a:gd name="connsiteY5-124" fmla="*/ 3870812 h 5890998"/>
                <a:gd name="connsiteX6-125" fmla="*/ 372139 w 5338934"/>
                <a:gd name="connsiteY6-126" fmla="*/ 4062198 h 5890998"/>
                <a:gd name="connsiteX7-127" fmla="*/ 563525 w 5338934"/>
                <a:gd name="connsiteY7-128" fmla="*/ 4317380 h 5890998"/>
                <a:gd name="connsiteX8-129" fmla="*/ 499730 w 5338934"/>
                <a:gd name="connsiteY8-130" fmla="*/ 4976598 h 5890998"/>
                <a:gd name="connsiteX9-131" fmla="*/ 1754372 w 5338934"/>
                <a:gd name="connsiteY9-132" fmla="*/ 5199882 h 5890998"/>
                <a:gd name="connsiteX10-133" fmla="*/ 1945758 w 5338934"/>
                <a:gd name="connsiteY10-134" fmla="*/ 5890998 h 5890998"/>
                <a:gd name="connsiteX11-135" fmla="*/ 4784651 w 5338934"/>
                <a:gd name="connsiteY11-136" fmla="*/ 5859101 h 5890998"/>
                <a:gd name="connsiteX12-137" fmla="*/ 4890977 w 5338934"/>
                <a:gd name="connsiteY12-138" fmla="*/ 3519938 h 5890998"/>
                <a:gd name="connsiteX13-139" fmla="*/ 3030279 w 5338934"/>
                <a:gd name="connsiteY13-140" fmla="*/ 561 h 5890998"/>
                <a:gd name="connsiteX0-141" fmla="*/ 3030279 w 5381346"/>
                <a:gd name="connsiteY0-142" fmla="*/ 115 h 5890552"/>
                <a:gd name="connsiteX1-143" fmla="*/ 765544 w 5381346"/>
                <a:gd name="connsiteY1-144" fmla="*/ 1935241 h 5890552"/>
                <a:gd name="connsiteX2-145" fmla="*/ 0 w 5381346"/>
                <a:gd name="connsiteY2-146" fmla="*/ 3051659 h 5890552"/>
                <a:gd name="connsiteX3-147" fmla="*/ 510363 w 5381346"/>
                <a:gd name="connsiteY3-148" fmla="*/ 3328106 h 5890552"/>
                <a:gd name="connsiteX4-149" fmla="*/ 297711 w 5381346"/>
                <a:gd name="connsiteY4-150" fmla="*/ 3657715 h 5890552"/>
                <a:gd name="connsiteX5-151" fmla="*/ 489097 w 5381346"/>
                <a:gd name="connsiteY5-152" fmla="*/ 3870366 h 5890552"/>
                <a:gd name="connsiteX6-153" fmla="*/ 372139 w 5381346"/>
                <a:gd name="connsiteY6-154" fmla="*/ 4061752 h 5890552"/>
                <a:gd name="connsiteX7-155" fmla="*/ 563525 w 5381346"/>
                <a:gd name="connsiteY7-156" fmla="*/ 4316934 h 5890552"/>
                <a:gd name="connsiteX8-157" fmla="*/ 499730 w 5381346"/>
                <a:gd name="connsiteY8-158" fmla="*/ 4976152 h 5890552"/>
                <a:gd name="connsiteX9-159" fmla="*/ 1754372 w 5381346"/>
                <a:gd name="connsiteY9-160" fmla="*/ 5199436 h 5890552"/>
                <a:gd name="connsiteX10-161" fmla="*/ 1945758 w 5381346"/>
                <a:gd name="connsiteY10-162" fmla="*/ 5890552 h 5890552"/>
                <a:gd name="connsiteX11-163" fmla="*/ 4784651 w 5381346"/>
                <a:gd name="connsiteY11-164" fmla="*/ 5858655 h 5890552"/>
                <a:gd name="connsiteX12-165" fmla="*/ 4890977 w 5381346"/>
                <a:gd name="connsiteY12-166" fmla="*/ 3519492 h 5890552"/>
                <a:gd name="connsiteX13-167" fmla="*/ 3030279 w 5381346"/>
                <a:gd name="connsiteY13-168" fmla="*/ 115 h 5890552"/>
                <a:gd name="connsiteX0-169" fmla="*/ 3030279 w 5381346"/>
                <a:gd name="connsiteY0-170" fmla="*/ 115 h 5890552"/>
                <a:gd name="connsiteX1-171" fmla="*/ 765544 w 5381346"/>
                <a:gd name="connsiteY1-172" fmla="*/ 1935241 h 5890552"/>
                <a:gd name="connsiteX2-173" fmla="*/ 0 w 5381346"/>
                <a:gd name="connsiteY2-174" fmla="*/ 3051659 h 5890552"/>
                <a:gd name="connsiteX3-175" fmla="*/ 510363 w 5381346"/>
                <a:gd name="connsiteY3-176" fmla="*/ 3328106 h 5890552"/>
                <a:gd name="connsiteX4-177" fmla="*/ 297711 w 5381346"/>
                <a:gd name="connsiteY4-178" fmla="*/ 3657715 h 5890552"/>
                <a:gd name="connsiteX5-179" fmla="*/ 489097 w 5381346"/>
                <a:gd name="connsiteY5-180" fmla="*/ 3870366 h 5890552"/>
                <a:gd name="connsiteX6-181" fmla="*/ 372139 w 5381346"/>
                <a:gd name="connsiteY6-182" fmla="*/ 4061752 h 5890552"/>
                <a:gd name="connsiteX7-183" fmla="*/ 563525 w 5381346"/>
                <a:gd name="connsiteY7-184" fmla="*/ 4316934 h 5890552"/>
                <a:gd name="connsiteX8-185" fmla="*/ 499730 w 5381346"/>
                <a:gd name="connsiteY8-186" fmla="*/ 4976152 h 5890552"/>
                <a:gd name="connsiteX9-187" fmla="*/ 1754372 w 5381346"/>
                <a:gd name="connsiteY9-188" fmla="*/ 5199436 h 5890552"/>
                <a:gd name="connsiteX10-189" fmla="*/ 1945758 w 5381346"/>
                <a:gd name="connsiteY10-190" fmla="*/ 5890552 h 5890552"/>
                <a:gd name="connsiteX11-191" fmla="*/ 4784651 w 5381346"/>
                <a:gd name="connsiteY11-192" fmla="*/ 5858655 h 5890552"/>
                <a:gd name="connsiteX12-193" fmla="*/ 4890977 w 5381346"/>
                <a:gd name="connsiteY12-194" fmla="*/ 3519492 h 5890552"/>
                <a:gd name="connsiteX13-195" fmla="*/ 3030279 w 5381346"/>
                <a:gd name="connsiteY13-196" fmla="*/ 115 h 5890552"/>
                <a:gd name="connsiteX0-197" fmla="*/ 3030279 w 5381346"/>
                <a:gd name="connsiteY0-198" fmla="*/ 115 h 5890552"/>
                <a:gd name="connsiteX1-199" fmla="*/ 765544 w 5381346"/>
                <a:gd name="connsiteY1-200" fmla="*/ 1935241 h 5890552"/>
                <a:gd name="connsiteX2-201" fmla="*/ 0 w 5381346"/>
                <a:gd name="connsiteY2-202" fmla="*/ 3051659 h 5890552"/>
                <a:gd name="connsiteX3-203" fmla="*/ 510363 w 5381346"/>
                <a:gd name="connsiteY3-204" fmla="*/ 3328106 h 5890552"/>
                <a:gd name="connsiteX4-205" fmla="*/ 297711 w 5381346"/>
                <a:gd name="connsiteY4-206" fmla="*/ 3657715 h 5890552"/>
                <a:gd name="connsiteX5-207" fmla="*/ 489097 w 5381346"/>
                <a:gd name="connsiteY5-208" fmla="*/ 3870366 h 5890552"/>
                <a:gd name="connsiteX6-209" fmla="*/ 372139 w 5381346"/>
                <a:gd name="connsiteY6-210" fmla="*/ 4061752 h 5890552"/>
                <a:gd name="connsiteX7-211" fmla="*/ 563525 w 5381346"/>
                <a:gd name="connsiteY7-212" fmla="*/ 4316934 h 5890552"/>
                <a:gd name="connsiteX8-213" fmla="*/ 499730 w 5381346"/>
                <a:gd name="connsiteY8-214" fmla="*/ 4976152 h 5890552"/>
                <a:gd name="connsiteX9-215" fmla="*/ 1754372 w 5381346"/>
                <a:gd name="connsiteY9-216" fmla="*/ 5199436 h 5890552"/>
                <a:gd name="connsiteX10-217" fmla="*/ 1945758 w 5381346"/>
                <a:gd name="connsiteY10-218" fmla="*/ 5890552 h 5890552"/>
                <a:gd name="connsiteX11-219" fmla="*/ 4784651 w 5381346"/>
                <a:gd name="connsiteY11-220" fmla="*/ 5858655 h 5890552"/>
                <a:gd name="connsiteX12-221" fmla="*/ 4890977 w 5381346"/>
                <a:gd name="connsiteY12-222" fmla="*/ 3519492 h 5890552"/>
                <a:gd name="connsiteX13-223" fmla="*/ 3030279 w 5381346"/>
                <a:gd name="connsiteY13-224" fmla="*/ 115 h 5890552"/>
                <a:gd name="connsiteX0-225" fmla="*/ 3030279 w 5381346"/>
                <a:gd name="connsiteY0-226" fmla="*/ 115 h 5890552"/>
                <a:gd name="connsiteX1-227" fmla="*/ 765544 w 5381346"/>
                <a:gd name="connsiteY1-228" fmla="*/ 1935241 h 5890552"/>
                <a:gd name="connsiteX2-229" fmla="*/ 0 w 5381346"/>
                <a:gd name="connsiteY2-230" fmla="*/ 3051659 h 5890552"/>
                <a:gd name="connsiteX3-231" fmla="*/ 510363 w 5381346"/>
                <a:gd name="connsiteY3-232" fmla="*/ 3328106 h 5890552"/>
                <a:gd name="connsiteX4-233" fmla="*/ 297711 w 5381346"/>
                <a:gd name="connsiteY4-234" fmla="*/ 3657715 h 5890552"/>
                <a:gd name="connsiteX5-235" fmla="*/ 489097 w 5381346"/>
                <a:gd name="connsiteY5-236" fmla="*/ 3870366 h 5890552"/>
                <a:gd name="connsiteX6-237" fmla="*/ 372139 w 5381346"/>
                <a:gd name="connsiteY6-238" fmla="*/ 4061752 h 5890552"/>
                <a:gd name="connsiteX7-239" fmla="*/ 563525 w 5381346"/>
                <a:gd name="connsiteY7-240" fmla="*/ 4316934 h 5890552"/>
                <a:gd name="connsiteX8-241" fmla="*/ 499730 w 5381346"/>
                <a:gd name="connsiteY8-242" fmla="*/ 4976152 h 5890552"/>
                <a:gd name="connsiteX9-243" fmla="*/ 1754372 w 5381346"/>
                <a:gd name="connsiteY9-244" fmla="*/ 5199436 h 5890552"/>
                <a:gd name="connsiteX10-245" fmla="*/ 1945758 w 5381346"/>
                <a:gd name="connsiteY10-246" fmla="*/ 5890552 h 5890552"/>
                <a:gd name="connsiteX11-247" fmla="*/ 4784651 w 5381346"/>
                <a:gd name="connsiteY11-248" fmla="*/ 5858655 h 5890552"/>
                <a:gd name="connsiteX12-249" fmla="*/ 4890977 w 5381346"/>
                <a:gd name="connsiteY12-250" fmla="*/ 3519492 h 5890552"/>
                <a:gd name="connsiteX13-251" fmla="*/ 3030279 w 5381346"/>
                <a:gd name="connsiteY13-252" fmla="*/ 115 h 5890552"/>
                <a:gd name="connsiteX0-253" fmla="*/ 3030279 w 5381346"/>
                <a:gd name="connsiteY0-254" fmla="*/ 115 h 5890552"/>
                <a:gd name="connsiteX1-255" fmla="*/ 765544 w 5381346"/>
                <a:gd name="connsiteY1-256" fmla="*/ 1935241 h 5890552"/>
                <a:gd name="connsiteX2-257" fmla="*/ 0 w 5381346"/>
                <a:gd name="connsiteY2-258" fmla="*/ 3051659 h 5890552"/>
                <a:gd name="connsiteX3-259" fmla="*/ 510363 w 5381346"/>
                <a:gd name="connsiteY3-260" fmla="*/ 3328106 h 5890552"/>
                <a:gd name="connsiteX4-261" fmla="*/ 297711 w 5381346"/>
                <a:gd name="connsiteY4-262" fmla="*/ 3657715 h 5890552"/>
                <a:gd name="connsiteX5-263" fmla="*/ 489097 w 5381346"/>
                <a:gd name="connsiteY5-264" fmla="*/ 3870366 h 5890552"/>
                <a:gd name="connsiteX6-265" fmla="*/ 372139 w 5381346"/>
                <a:gd name="connsiteY6-266" fmla="*/ 4061752 h 5890552"/>
                <a:gd name="connsiteX7-267" fmla="*/ 563525 w 5381346"/>
                <a:gd name="connsiteY7-268" fmla="*/ 4316934 h 5890552"/>
                <a:gd name="connsiteX8-269" fmla="*/ 499730 w 5381346"/>
                <a:gd name="connsiteY8-270" fmla="*/ 4976152 h 5890552"/>
                <a:gd name="connsiteX9-271" fmla="*/ 1754372 w 5381346"/>
                <a:gd name="connsiteY9-272" fmla="*/ 5199436 h 5890552"/>
                <a:gd name="connsiteX10-273" fmla="*/ 1945758 w 5381346"/>
                <a:gd name="connsiteY10-274" fmla="*/ 5890552 h 5890552"/>
                <a:gd name="connsiteX11-275" fmla="*/ 4784651 w 5381346"/>
                <a:gd name="connsiteY11-276" fmla="*/ 5858655 h 5890552"/>
                <a:gd name="connsiteX12-277" fmla="*/ 4890977 w 5381346"/>
                <a:gd name="connsiteY12-278" fmla="*/ 3519492 h 5890552"/>
                <a:gd name="connsiteX13-279" fmla="*/ 3030279 w 5381346"/>
                <a:gd name="connsiteY13-280" fmla="*/ 115 h 5890552"/>
                <a:gd name="connsiteX0-281" fmla="*/ 3030279 w 5381346"/>
                <a:gd name="connsiteY0-282" fmla="*/ 175 h 5890612"/>
                <a:gd name="connsiteX1-283" fmla="*/ 765544 w 5381346"/>
                <a:gd name="connsiteY1-284" fmla="*/ 1935301 h 5890612"/>
                <a:gd name="connsiteX2-285" fmla="*/ 0 w 5381346"/>
                <a:gd name="connsiteY2-286" fmla="*/ 3051719 h 5890612"/>
                <a:gd name="connsiteX3-287" fmla="*/ 510363 w 5381346"/>
                <a:gd name="connsiteY3-288" fmla="*/ 3328166 h 5890612"/>
                <a:gd name="connsiteX4-289" fmla="*/ 297711 w 5381346"/>
                <a:gd name="connsiteY4-290" fmla="*/ 3657775 h 5890612"/>
                <a:gd name="connsiteX5-291" fmla="*/ 489097 w 5381346"/>
                <a:gd name="connsiteY5-292" fmla="*/ 3870426 h 5890612"/>
                <a:gd name="connsiteX6-293" fmla="*/ 372139 w 5381346"/>
                <a:gd name="connsiteY6-294" fmla="*/ 4061812 h 5890612"/>
                <a:gd name="connsiteX7-295" fmla="*/ 563525 w 5381346"/>
                <a:gd name="connsiteY7-296" fmla="*/ 4316994 h 5890612"/>
                <a:gd name="connsiteX8-297" fmla="*/ 499730 w 5381346"/>
                <a:gd name="connsiteY8-298" fmla="*/ 4976212 h 5890612"/>
                <a:gd name="connsiteX9-299" fmla="*/ 1754372 w 5381346"/>
                <a:gd name="connsiteY9-300" fmla="*/ 5199496 h 5890612"/>
                <a:gd name="connsiteX10-301" fmla="*/ 1945758 w 5381346"/>
                <a:gd name="connsiteY10-302" fmla="*/ 5890612 h 5890612"/>
                <a:gd name="connsiteX11-303" fmla="*/ 4784651 w 5381346"/>
                <a:gd name="connsiteY11-304" fmla="*/ 5858715 h 5890612"/>
                <a:gd name="connsiteX12-305" fmla="*/ 4890977 w 5381346"/>
                <a:gd name="connsiteY12-306" fmla="*/ 3519552 h 5890612"/>
                <a:gd name="connsiteX13-307" fmla="*/ 3030279 w 5381346"/>
                <a:gd name="connsiteY13-308" fmla="*/ 175 h 5890612"/>
                <a:gd name="connsiteX0-309" fmla="*/ 3030279 w 5381346"/>
                <a:gd name="connsiteY0-310" fmla="*/ 1733 h 5892170"/>
                <a:gd name="connsiteX1-311" fmla="*/ 0 w 5381346"/>
                <a:gd name="connsiteY1-312" fmla="*/ 3053277 h 5892170"/>
                <a:gd name="connsiteX2-313" fmla="*/ 510363 w 5381346"/>
                <a:gd name="connsiteY2-314" fmla="*/ 3329724 h 5892170"/>
                <a:gd name="connsiteX3-315" fmla="*/ 297711 w 5381346"/>
                <a:gd name="connsiteY3-316" fmla="*/ 3659333 h 5892170"/>
                <a:gd name="connsiteX4-317" fmla="*/ 489097 w 5381346"/>
                <a:gd name="connsiteY4-318" fmla="*/ 3871984 h 5892170"/>
                <a:gd name="connsiteX5-319" fmla="*/ 372139 w 5381346"/>
                <a:gd name="connsiteY5-320" fmla="*/ 4063370 h 5892170"/>
                <a:gd name="connsiteX6-321" fmla="*/ 563525 w 5381346"/>
                <a:gd name="connsiteY6-322" fmla="*/ 4318552 h 5892170"/>
                <a:gd name="connsiteX7-323" fmla="*/ 499730 w 5381346"/>
                <a:gd name="connsiteY7-324" fmla="*/ 4977770 h 5892170"/>
                <a:gd name="connsiteX8-325" fmla="*/ 1754372 w 5381346"/>
                <a:gd name="connsiteY8-326" fmla="*/ 5201054 h 5892170"/>
                <a:gd name="connsiteX9-327" fmla="*/ 1945758 w 5381346"/>
                <a:gd name="connsiteY9-328" fmla="*/ 5892170 h 5892170"/>
                <a:gd name="connsiteX10-329" fmla="*/ 4784651 w 5381346"/>
                <a:gd name="connsiteY10-330" fmla="*/ 5860273 h 5892170"/>
                <a:gd name="connsiteX11-331" fmla="*/ 4890977 w 5381346"/>
                <a:gd name="connsiteY11-332" fmla="*/ 3521110 h 5892170"/>
                <a:gd name="connsiteX12-333" fmla="*/ 3030279 w 5381346"/>
                <a:gd name="connsiteY12-334" fmla="*/ 1733 h 5892170"/>
                <a:gd name="connsiteX0-335" fmla="*/ 3030279 w 5381346"/>
                <a:gd name="connsiteY0-336" fmla="*/ 4 h 5890441"/>
                <a:gd name="connsiteX1-337" fmla="*/ 0 w 5381346"/>
                <a:gd name="connsiteY1-338" fmla="*/ 3051548 h 5890441"/>
                <a:gd name="connsiteX2-339" fmla="*/ 510363 w 5381346"/>
                <a:gd name="connsiteY2-340" fmla="*/ 3327995 h 5890441"/>
                <a:gd name="connsiteX3-341" fmla="*/ 297711 w 5381346"/>
                <a:gd name="connsiteY3-342" fmla="*/ 3657604 h 5890441"/>
                <a:gd name="connsiteX4-343" fmla="*/ 489097 w 5381346"/>
                <a:gd name="connsiteY4-344" fmla="*/ 3870255 h 5890441"/>
                <a:gd name="connsiteX5-345" fmla="*/ 372139 w 5381346"/>
                <a:gd name="connsiteY5-346" fmla="*/ 4061641 h 5890441"/>
                <a:gd name="connsiteX6-347" fmla="*/ 563525 w 5381346"/>
                <a:gd name="connsiteY6-348" fmla="*/ 4316823 h 5890441"/>
                <a:gd name="connsiteX7-349" fmla="*/ 499730 w 5381346"/>
                <a:gd name="connsiteY7-350" fmla="*/ 4976041 h 5890441"/>
                <a:gd name="connsiteX8-351" fmla="*/ 1754372 w 5381346"/>
                <a:gd name="connsiteY8-352" fmla="*/ 5199325 h 5890441"/>
                <a:gd name="connsiteX9-353" fmla="*/ 1945758 w 5381346"/>
                <a:gd name="connsiteY9-354" fmla="*/ 5890441 h 5890441"/>
                <a:gd name="connsiteX10-355" fmla="*/ 4784651 w 5381346"/>
                <a:gd name="connsiteY10-356" fmla="*/ 5858544 h 5890441"/>
                <a:gd name="connsiteX11-357" fmla="*/ 4890977 w 5381346"/>
                <a:gd name="connsiteY11-358" fmla="*/ 3519381 h 5890441"/>
                <a:gd name="connsiteX12-359" fmla="*/ 3030279 w 5381346"/>
                <a:gd name="connsiteY12-360" fmla="*/ 4 h 5890441"/>
                <a:gd name="connsiteX0-361" fmla="*/ 3040277 w 5391344"/>
                <a:gd name="connsiteY0-362" fmla="*/ 4 h 5890441"/>
                <a:gd name="connsiteX1-363" fmla="*/ 9998 w 5391344"/>
                <a:gd name="connsiteY1-364" fmla="*/ 3051548 h 5890441"/>
                <a:gd name="connsiteX2-365" fmla="*/ 520361 w 5391344"/>
                <a:gd name="connsiteY2-366" fmla="*/ 3327995 h 5890441"/>
                <a:gd name="connsiteX3-367" fmla="*/ 307709 w 5391344"/>
                <a:gd name="connsiteY3-368" fmla="*/ 3657604 h 5890441"/>
                <a:gd name="connsiteX4-369" fmla="*/ 499095 w 5391344"/>
                <a:gd name="connsiteY4-370" fmla="*/ 3870255 h 5890441"/>
                <a:gd name="connsiteX5-371" fmla="*/ 382137 w 5391344"/>
                <a:gd name="connsiteY5-372" fmla="*/ 4061641 h 5890441"/>
                <a:gd name="connsiteX6-373" fmla="*/ 573523 w 5391344"/>
                <a:gd name="connsiteY6-374" fmla="*/ 4316823 h 5890441"/>
                <a:gd name="connsiteX7-375" fmla="*/ 509728 w 5391344"/>
                <a:gd name="connsiteY7-376" fmla="*/ 4976041 h 5890441"/>
                <a:gd name="connsiteX8-377" fmla="*/ 1764370 w 5391344"/>
                <a:gd name="connsiteY8-378" fmla="*/ 5199325 h 5890441"/>
                <a:gd name="connsiteX9-379" fmla="*/ 1955756 w 5391344"/>
                <a:gd name="connsiteY9-380" fmla="*/ 5890441 h 5890441"/>
                <a:gd name="connsiteX10-381" fmla="*/ 4794649 w 5391344"/>
                <a:gd name="connsiteY10-382" fmla="*/ 5858544 h 5890441"/>
                <a:gd name="connsiteX11-383" fmla="*/ 4900975 w 5391344"/>
                <a:gd name="connsiteY11-384" fmla="*/ 3519381 h 5890441"/>
                <a:gd name="connsiteX12-385" fmla="*/ 3040277 w 5391344"/>
                <a:gd name="connsiteY12-386" fmla="*/ 4 h 5890441"/>
                <a:gd name="connsiteX0-387" fmla="*/ 3040277 w 5391344"/>
                <a:gd name="connsiteY0-388" fmla="*/ 4 h 5890441"/>
                <a:gd name="connsiteX1-389" fmla="*/ 9998 w 5391344"/>
                <a:gd name="connsiteY1-390" fmla="*/ 3051548 h 5890441"/>
                <a:gd name="connsiteX2-391" fmla="*/ 520361 w 5391344"/>
                <a:gd name="connsiteY2-392" fmla="*/ 3327995 h 5890441"/>
                <a:gd name="connsiteX3-393" fmla="*/ 307709 w 5391344"/>
                <a:gd name="connsiteY3-394" fmla="*/ 3657604 h 5890441"/>
                <a:gd name="connsiteX4-395" fmla="*/ 499095 w 5391344"/>
                <a:gd name="connsiteY4-396" fmla="*/ 3870255 h 5890441"/>
                <a:gd name="connsiteX5-397" fmla="*/ 382137 w 5391344"/>
                <a:gd name="connsiteY5-398" fmla="*/ 4061641 h 5890441"/>
                <a:gd name="connsiteX6-399" fmla="*/ 573523 w 5391344"/>
                <a:gd name="connsiteY6-400" fmla="*/ 4316823 h 5890441"/>
                <a:gd name="connsiteX7-401" fmla="*/ 509728 w 5391344"/>
                <a:gd name="connsiteY7-402" fmla="*/ 4976041 h 5890441"/>
                <a:gd name="connsiteX8-403" fmla="*/ 1764370 w 5391344"/>
                <a:gd name="connsiteY8-404" fmla="*/ 5199325 h 5890441"/>
                <a:gd name="connsiteX9-405" fmla="*/ 1955756 w 5391344"/>
                <a:gd name="connsiteY9-406" fmla="*/ 5890441 h 5890441"/>
                <a:gd name="connsiteX10-407" fmla="*/ 4794649 w 5391344"/>
                <a:gd name="connsiteY10-408" fmla="*/ 5858544 h 5890441"/>
                <a:gd name="connsiteX11-409" fmla="*/ 4900975 w 5391344"/>
                <a:gd name="connsiteY11-410" fmla="*/ 3519381 h 5890441"/>
                <a:gd name="connsiteX12-411" fmla="*/ 3040277 w 5391344"/>
                <a:gd name="connsiteY12-412" fmla="*/ 4 h 5890441"/>
                <a:gd name="connsiteX0-413" fmla="*/ 3030279 w 5381346"/>
                <a:gd name="connsiteY0-414" fmla="*/ 92120 h 5982557"/>
                <a:gd name="connsiteX1-415" fmla="*/ 914399 w 5381346"/>
                <a:gd name="connsiteY1-416" fmla="*/ 1187274 h 5982557"/>
                <a:gd name="connsiteX2-417" fmla="*/ 0 w 5381346"/>
                <a:gd name="connsiteY2-418" fmla="*/ 3143664 h 5982557"/>
                <a:gd name="connsiteX3-419" fmla="*/ 510363 w 5381346"/>
                <a:gd name="connsiteY3-420" fmla="*/ 3420111 h 5982557"/>
                <a:gd name="connsiteX4-421" fmla="*/ 297711 w 5381346"/>
                <a:gd name="connsiteY4-422" fmla="*/ 3749720 h 5982557"/>
                <a:gd name="connsiteX5-423" fmla="*/ 489097 w 5381346"/>
                <a:gd name="connsiteY5-424" fmla="*/ 3962371 h 5982557"/>
                <a:gd name="connsiteX6-425" fmla="*/ 372139 w 5381346"/>
                <a:gd name="connsiteY6-426" fmla="*/ 4153757 h 5982557"/>
                <a:gd name="connsiteX7-427" fmla="*/ 563525 w 5381346"/>
                <a:gd name="connsiteY7-428" fmla="*/ 4408939 h 5982557"/>
                <a:gd name="connsiteX8-429" fmla="*/ 499730 w 5381346"/>
                <a:gd name="connsiteY8-430" fmla="*/ 5068157 h 5982557"/>
                <a:gd name="connsiteX9-431" fmla="*/ 1754372 w 5381346"/>
                <a:gd name="connsiteY9-432" fmla="*/ 5291441 h 5982557"/>
                <a:gd name="connsiteX10-433" fmla="*/ 1945758 w 5381346"/>
                <a:gd name="connsiteY10-434" fmla="*/ 5982557 h 5982557"/>
                <a:gd name="connsiteX11-435" fmla="*/ 4784651 w 5381346"/>
                <a:gd name="connsiteY11-436" fmla="*/ 5950660 h 5982557"/>
                <a:gd name="connsiteX12-437" fmla="*/ 4890977 w 5381346"/>
                <a:gd name="connsiteY12-438" fmla="*/ 3611497 h 5982557"/>
                <a:gd name="connsiteX13-439" fmla="*/ 3030279 w 5381346"/>
                <a:gd name="connsiteY13-440" fmla="*/ 92120 h 5982557"/>
                <a:gd name="connsiteX0-441" fmla="*/ 3030279 w 5381346"/>
                <a:gd name="connsiteY0-442" fmla="*/ 94250 h 5984687"/>
                <a:gd name="connsiteX1-443" fmla="*/ 914399 w 5381346"/>
                <a:gd name="connsiteY1-444" fmla="*/ 1189404 h 5984687"/>
                <a:gd name="connsiteX2-445" fmla="*/ 0 w 5381346"/>
                <a:gd name="connsiteY2-446" fmla="*/ 3145794 h 5984687"/>
                <a:gd name="connsiteX3-447" fmla="*/ 510363 w 5381346"/>
                <a:gd name="connsiteY3-448" fmla="*/ 3422241 h 5984687"/>
                <a:gd name="connsiteX4-449" fmla="*/ 297711 w 5381346"/>
                <a:gd name="connsiteY4-450" fmla="*/ 3751850 h 5984687"/>
                <a:gd name="connsiteX5-451" fmla="*/ 489097 w 5381346"/>
                <a:gd name="connsiteY5-452" fmla="*/ 3964501 h 5984687"/>
                <a:gd name="connsiteX6-453" fmla="*/ 372139 w 5381346"/>
                <a:gd name="connsiteY6-454" fmla="*/ 4155887 h 5984687"/>
                <a:gd name="connsiteX7-455" fmla="*/ 563525 w 5381346"/>
                <a:gd name="connsiteY7-456" fmla="*/ 4411069 h 5984687"/>
                <a:gd name="connsiteX8-457" fmla="*/ 499730 w 5381346"/>
                <a:gd name="connsiteY8-458" fmla="*/ 5070287 h 5984687"/>
                <a:gd name="connsiteX9-459" fmla="*/ 1754372 w 5381346"/>
                <a:gd name="connsiteY9-460" fmla="*/ 5293571 h 5984687"/>
                <a:gd name="connsiteX10-461" fmla="*/ 1945758 w 5381346"/>
                <a:gd name="connsiteY10-462" fmla="*/ 5984687 h 5984687"/>
                <a:gd name="connsiteX11-463" fmla="*/ 4784651 w 5381346"/>
                <a:gd name="connsiteY11-464" fmla="*/ 5952790 h 5984687"/>
                <a:gd name="connsiteX12-465" fmla="*/ 4890977 w 5381346"/>
                <a:gd name="connsiteY12-466" fmla="*/ 3613627 h 5984687"/>
                <a:gd name="connsiteX13-467" fmla="*/ 3030279 w 5381346"/>
                <a:gd name="connsiteY13-468" fmla="*/ 94250 h 5984687"/>
                <a:gd name="connsiteX0-469" fmla="*/ 3030279 w 5381346"/>
                <a:gd name="connsiteY0-470" fmla="*/ 0 h 5890437"/>
                <a:gd name="connsiteX1-471" fmla="*/ 914399 w 5381346"/>
                <a:gd name="connsiteY1-472" fmla="*/ 1095154 h 5890437"/>
                <a:gd name="connsiteX2-473" fmla="*/ 0 w 5381346"/>
                <a:gd name="connsiteY2-474" fmla="*/ 3051544 h 5890437"/>
                <a:gd name="connsiteX3-475" fmla="*/ 510363 w 5381346"/>
                <a:gd name="connsiteY3-476" fmla="*/ 3327991 h 5890437"/>
                <a:gd name="connsiteX4-477" fmla="*/ 297711 w 5381346"/>
                <a:gd name="connsiteY4-478" fmla="*/ 3657600 h 5890437"/>
                <a:gd name="connsiteX5-479" fmla="*/ 489097 w 5381346"/>
                <a:gd name="connsiteY5-480" fmla="*/ 3870251 h 5890437"/>
                <a:gd name="connsiteX6-481" fmla="*/ 372139 w 5381346"/>
                <a:gd name="connsiteY6-482" fmla="*/ 4061637 h 5890437"/>
                <a:gd name="connsiteX7-483" fmla="*/ 563525 w 5381346"/>
                <a:gd name="connsiteY7-484" fmla="*/ 4316819 h 5890437"/>
                <a:gd name="connsiteX8-485" fmla="*/ 499730 w 5381346"/>
                <a:gd name="connsiteY8-486" fmla="*/ 4976037 h 5890437"/>
                <a:gd name="connsiteX9-487" fmla="*/ 1754372 w 5381346"/>
                <a:gd name="connsiteY9-488" fmla="*/ 5199321 h 5890437"/>
                <a:gd name="connsiteX10-489" fmla="*/ 1945758 w 5381346"/>
                <a:gd name="connsiteY10-490" fmla="*/ 5890437 h 5890437"/>
                <a:gd name="connsiteX11-491" fmla="*/ 4784651 w 5381346"/>
                <a:gd name="connsiteY11-492" fmla="*/ 5858540 h 5890437"/>
                <a:gd name="connsiteX12-493" fmla="*/ 4890977 w 5381346"/>
                <a:gd name="connsiteY12-494" fmla="*/ 3519377 h 5890437"/>
                <a:gd name="connsiteX13-495" fmla="*/ 3030279 w 5381346"/>
                <a:gd name="connsiteY13-496" fmla="*/ 0 h 5890437"/>
                <a:gd name="connsiteX0-497" fmla="*/ 3030279 w 5381346"/>
                <a:gd name="connsiteY0-498" fmla="*/ 0 h 5890437"/>
                <a:gd name="connsiteX1-499" fmla="*/ 914399 w 5381346"/>
                <a:gd name="connsiteY1-500" fmla="*/ 1095154 h 5890437"/>
                <a:gd name="connsiteX2-501" fmla="*/ 0 w 5381346"/>
                <a:gd name="connsiteY2-502" fmla="*/ 3051544 h 5890437"/>
                <a:gd name="connsiteX3-503" fmla="*/ 510363 w 5381346"/>
                <a:gd name="connsiteY3-504" fmla="*/ 3327991 h 5890437"/>
                <a:gd name="connsiteX4-505" fmla="*/ 297711 w 5381346"/>
                <a:gd name="connsiteY4-506" fmla="*/ 3657600 h 5890437"/>
                <a:gd name="connsiteX5-507" fmla="*/ 489097 w 5381346"/>
                <a:gd name="connsiteY5-508" fmla="*/ 3870251 h 5890437"/>
                <a:gd name="connsiteX6-509" fmla="*/ 372139 w 5381346"/>
                <a:gd name="connsiteY6-510" fmla="*/ 4061637 h 5890437"/>
                <a:gd name="connsiteX7-511" fmla="*/ 563525 w 5381346"/>
                <a:gd name="connsiteY7-512" fmla="*/ 4316819 h 5890437"/>
                <a:gd name="connsiteX8-513" fmla="*/ 499730 w 5381346"/>
                <a:gd name="connsiteY8-514" fmla="*/ 4976037 h 5890437"/>
                <a:gd name="connsiteX9-515" fmla="*/ 1754372 w 5381346"/>
                <a:gd name="connsiteY9-516" fmla="*/ 5199321 h 5890437"/>
                <a:gd name="connsiteX10-517" fmla="*/ 1945758 w 5381346"/>
                <a:gd name="connsiteY10-518" fmla="*/ 5890437 h 5890437"/>
                <a:gd name="connsiteX11-519" fmla="*/ 4784651 w 5381346"/>
                <a:gd name="connsiteY11-520" fmla="*/ 5858540 h 5890437"/>
                <a:gd name="connsiteX12-521" fmla="*/ 4890977 w 5381346"/>
                <a:gd name="connsiteY12-522" fmla="*/ 3519377 h 5890437"/>
                <a:gd name="connsiteX13-523" fmla="*/ 3030279 w 5381346"/>
                <a:gd name="connsiteY13-524" fmla="*/ 0 h 5890437"/>
                <a:gd name="connsiteX0-525" fmla="*/ 3030726 w 5381793"/>
                <a:gd name="connsiteY0-526" fmla="*/ 0 h 5890437"/>
                <a:gd name="connsiteX1-527" fmla="*/ 914846 w 5381793"/>
                <a:gd name="connsiteY1-528" fmla="*/ 1095154 h 5890437"/>
                <a:gd name="connsiteX2-529" fmla="*/ 649032 w 5381793"/>
                <a:gd name="connsiteY2-530" fmla="*/ 2137144 h 5890437"/>
                <a:gd name="connsiteX3-531" fmla="*/ 447 w 5381793"/>
                <a:gd name="connsiteY3-532" fmla="*/ 3051544 h 5890437"/>
                <a:gd name="connsiteX4-533" fmla="*/ 510810 w 5381793"/>
                <a:gd name="connsiteY4-534" fmla="*/ 3327991 h 5890437"/>
                <a:gd name="connsiteX5-535" fmla="*/ 298158 w 5381793"/>
                <a:gd name="connsiteY5-536" fmla="*/ 3657600 h 5890437"/>
                <a:gd name="connsiteX6-537" fmla="*/ 489544 w 5381793"/>
                <a:gd name="connsiteY6-538" fmla="*/ 3870251 h 5890437"/>
                <a:gd name="connsiteX7-539" fmla="*/ 372586 w 5381793"/>
                <a:gd name="connsiteY7-540" fmla="*/ 4061637 h 5890437"/>
                <a:gd name="connsiteX8-541" fmla="*/ 563972 w 5381793"/>
                <a:gd name="connsiteY8-542" fmla="*/ 4316819 h 5890437"/>
                <a:gd name="connsiteX9-543" fmla="*/ 500177 w 5381793"/>
                <a:gd name="connsiteY9-544" fmla="*/ 4976037 h 5890437"/>
                <a:gd name="connsiteX10-545" fmla="*/ 1754819 w 5381793"/>
                <a:gd name="connsiteY10-546" fmla="*/ 5199321 h 5890437"/>
                <a:gd name="connsiteX11-547" fmla="*/ 1946205 w 5381793"/>
                <a:gd name="connsiteY11-548" fmla="*/ 5890437 h 5890437"/>
                <a:gd name="connsiteX12-549" fmla="*/ 4785098 w 5381793"/>
                <a:gd name="connsiteY12-550" fmla="*/ 5858540 h 5890437"/>
                <a:gd name="connsiteX13-551" fmla="*/ 4891424 w 5381793"/>
                <a:gd name="connsiteY13-552" fmla="*/ 3519377 h 5890437"/>
                <a:gd name="connsiteX14" fmla="*/ 3030726 w 5381793"/>
                <a:gd name="connsiteY14" fmla="*/ 0 h 5890437"/>
                <a:gd name="connsiteX0-553" fmla="*/ 3030726 w 5381793"/>
                <a:gd name="connsiteY0-554" fmla="*/ 0 h 5890437"/>
                <a:gd name="connsiteX1-555" fmla="*/ 914846 w 5381793"/>
                <a:gd name="connsiteY1-556" fmla="*/ 1095154 h 5890437"/>
                <a:gd name="connsiteX2-557" fmla="*/ 649032 w 5381793"/>
                <a:gd name="connsiteY2-558" fmla="*/ 2137144 h 5890437"/>
                <a:gd name="connsiteX3-559" fmla="*/ 447 w 5381793"/>
                <a:gd name="connsiteY3-560" fmla="*/ 3051544 h 5890437"/>
                <a:gd name="connsiteX4-561" fmla="*/ 510810 w 5381793"/>
                <a:gd name="connsiteY4-562" fmla="*/ 3327991 h 5890437"/>
                <a:gd name="connsiteX5-563" fmla="*/ 298158 w 5381793"/>
                <a:gd name="connsiteY5-564" fmla="*/ 3657600 h 5890437"/>
                <a:gd name="connsiteX6-565" fmla="*/ 489544 w 5381793"/>
                <a:gd name="connsiteY6-566" fmla="*/ 3870251 h 5890437"/>
                <a:gd name="connsiteX7-567" fmla="*/ 372586 w 5381793"/>
                <a:gd name="connsiteY7-568" fmla="*/ 4061637 h 5890437"/>
                <a:gd name="connsiteX8-569" fmla="*/ 563972 w 5381793"/>
                <a:gd name="connsiteY8-570" fmla="*/ 4316819 h 5890437"/>
                <a:gd name="connsiteX9-571" fmla="*/ 500177 w 5381793"/>
                <a:gd name="connsiteY9-572" fmla="*/ 4976037 h 5890437"/>
                <a:gd name="connsiteX10-573" fmla="*/ 1754819 w 5381793"/>
                <a:gd name="connsiteY10-574" fmla="*/ 5199321 h 5890437"/>
                <a:gd name="connsiteX11-575" fmla="*/ 1946205 w 5381793"/>
                <a:gd name="connsiteY11-576" fmla="*/ 5890437 h 5890437"/>
                <a:gd name="connsiteX12-577" fmla="*/ 4785098 w 5381793"/>
                <a:gd name="connsiteY12-578" fmla="*/ 5858540 h 5890437"/>
                <a:gd name="connsiteX13-579" fmla="*/ 4891424 w 5381793"/>
                <a:gd name="connsiteY13-580" fmla="*/ 3519377 h 5890437"/>
                <a:gd name="connsiteX14-581" fmla="*/ 3030726 w 5381793"/>
                <a:gd name="connsiteY14-582" fmla="*/ 0 h 5890437"/>
                <a:gd name="connsiteX0-583" fmla="*/ 3030726 w 5381793"/>
                <a:gd name="connsiteY0-584" fmla="*/ 0 h 5890437"/>
                <a:gd name="connsiteX1-585" fmla="*/ 914846 w 5381793"/>
                <a:gd name="connsiteY1-586" fmla="*/ 1095154 h 5890437"/>
                <a:gd name="connsiteX2-587" fmla="*/ 649032 w 5381793"/>
                <a:gd name="connsiteY2-588" fmla="*/ 2137144 h 5890437"/>
                <a:gd name="connsiteX3-589" fmla="*/ 447 w 5381793"/>
                <a:gd name="connsiteY3-590" fmla="*/ 3051544 h 5890437"/>
                <a:gd name="connsiteX4-591" fmla="*/ 510810 w 5381793"/>
                <a:gd name="connsiteY4-592" fmla="*/ 3327991 h 5890437"/>
                <a:gd name="connsiteX5-593" fmla="*/ 298158 w 5381793"/>
                <a:gd name="connsiteY5-594" fmla="*/ 3657600 h 5890437"/>
                <a:gd name="connsiteX6-595" fmla="*/ 489544 w 5381793"/>
                <a:gd name="connsiteY6-596" fmla="*/ 3870251 h 5890437"/>
                <a:gd name="connsiteX7-597" fmla="*/ 372586 w 5381793"/>
                <a:gd name="connsiteY7-598" fmla="*/ 4061637 h 5890437"/>
                <a:gd name="connsiteX8-599" fmla="*/ 563972 w 5381793"/>
                <a:gd name="connsiteY8-600" fmla="*/ 4316819 h 5890437"/>
                <a:gd name="connsiteX9-601" fmla="*/ 500177 w 5381793"/>
                <a:gd name="connsiteY9-602" fmla="*/ 4976037 h 5890437"/>
                <a:gd name="connsiteX10-603" fmla="*/ 1754819 w 5381793"/>
                <a:gd name="connsiteY10-604" fmla="*/ 5199321 h 5890437"/>
                <a:gd name="connsiteX11-605" fmla="*/ 1946205 w 5381793"/>
                <a:gd name="connsiteY11-606" fmla="*/ 5890437 h 5890437"/>
                <a:gd name="connsiteX12-607" fmla="*/ 4785098 w 5381793"/>
                <a:gd name="connsiteY12-608" fmla="*/ 5858540 h 5890437"/>
                <a:gd name="connsiteX13-609" fmla="*/ 4891424 w 5381793"/>
                <a:gd name="connsiteY13-610" fmla="*/ 3519377 h 5890437"/>
                <a:gd name="connsiteX14-611" fmla="*/ 3030726 w 5381793"/>
                <a:gd name="connsiteY14-612" fmla="*/ 0 h 5890437"/>
                <a:gd name="connsiteX0-613" fmla="*/ 3030726 w 5381793"/>
                <a:gd name="connsiteY0-614" fmla="*/ 0 h 5890437"/>
                <a:gd name="connsiteX1-615" fmla="*/ 872315 w 5381793"/>
                <a:gd name="connsiteY1-616" fmla="*/ 1063257 h 5890437"/>
                <a:gd name="connsiteX2-617" fmla="*/ 649032 w 5381793"/>
                <a:gd name="connsiteY2-618" fmla="*/ 2137144 h 5890437"/>
                <a:gd name="connsiteX3-619" fmla="*/ 447 w 5381793"/>
                <a:gd name="connsiteY3-620" fmla="*/ 3051544 h 5890437"/>
                <a:gd name="connsiteX4-621" fmla="*/ 510810 w 5381793"/>
                <a:gd name="connsiteY4-622" fmla="*/ 3327991 h 5890437"/>
                <a:gd name="connsiteX5-623" fmla="*/ 298158 w 5381793"/>
                <a:gd name="connsiteY5-624" fmla="*/ 3657600 h 5890437"/>
                <a:gd name="connsiteX6-625" fmla="*/ 489544 w 5381793"/>
                <a:gd name="connsiteY6-626" fmla="*/ 3870251 h 5890437"/>
                <a:gd name="connsiteX7-627" fmla="*/ 372586 w 5381793"/>
                <a:gd name="connsiteY7-628" fmla="*/ 4061637 h 5890437"/>
                <a:gd name="connsiteX8-629" fmla="*/ 563972 w 5381793"/>
                <a:gd name="connsiteY8-630" fmla="*/ 4316819 h 5890437"/>
                <a:gd name="connsiteX9-631" fmla="*/ 500177 w 5381793"/>
                <a:gd name="connsiteY9-632" fmla="*/ 4976037 h 5890437"/>
                <a:gd name="connsiteX10-633" fmla="*/ 1754819 w 5381793"/>
                <a:gd name="connsiteY10-634" fmla="*/ 5199321 h 5890437"/>
                <a:gd name="connsiteX11-635" fmla="*/ 1946205 w 5381793"/>
                <a:gd name="connsiteY11-636" fmla="*/ 5890437 h 5890437"/>
                <a:gd name="connsiteX12-637" fmla="*/ 4785098 w 5381793"/>
                <a:gd name="connsiteY12-638" fmla="*/ 5858540 h 5890437"/>
                <a:gd name="connsiteX13-639" fmla="*/ 4891424 w 5381793"/>
                <a:gd name="connsiteY13-640" fmla="*/ 3519377 h 5890437"/>
                <a:gd name="connsiteX14-641" fmla="*/ 3030726 w 5381793"/>
                <a:gd name="connsiteY14-642" fmla="*/ 0 h 5890437"/>
                <a:gd name="connsiteX0-643" fmla="*/ 3030726 w 5381793"/>
                <a:gd name="connsiteY0-644" fmla="*/ 0 h 5890437"/>
                <a:gd name="connsiteX1-645" fmla="*/ 872315 w 5381793"/>
                <a:gd name="connsiteY1-646" fmla="*/ 1063257 h 5890437"/>
                <a:gd name="connsiteX2-647" fmla="*/ 649032 w 5381793"/>
                <a:gd name="connsiteY2-648" fmla="*/ 2137144 h 5890437"/>
                <a:gd name="connsiteX3-649" fmla="*/ 447 w 5381793"/>
                <a:gd name="connsiteY3-650" fmla="*/ 3051544 h 5890437"/>
                <a:gd name="connsiteX4-651" fmla="*/ 510810 w 5381793"/>
                <a:gd name="connsiteY4-652" fmla="*/ 3327991 h 5890437"/>
                <a:gd name="connsiteX5-653" fmla="*/ 298158 w 5381793"/>
                <a:gd name="connsiteY5-654" fmla="*/ 3657600 h 5890437"/>
                <a:gd name="connsiteX6-655" fmla="*/ 489544 w 5381793"/>
                <a:gd name="connsiteY6-656" fmla="*/ 3870251 h 5890437"/>
                <a:gd name="connsiteX7-657" fmla="*/ 372586 w 5381793"/>
                <a:gd name="connsiteY7-658" fmla="*/ 4061637 h 5890437"/>
                <a:gd name="connsiteX8-659" fmla="*/ 563972 w 5381793"/>
                <a:gd name="connsiteY8-660" fmla="*/ 4316819 h 5890437"/>
                <a:gd name="connsiteX9-661" fmla="*/ 500177 w 5381793"/>
                <a:gd name="connsiteY9-662" fmla="*/ 4976037 h 5890437"/>
                <a:gd name="connsiteX10-663" fmla="*/ 1754819 w 5381793"/>
                <a:gd name="connsiteY10-664" fmla="*/ 5199321 h 5890437"/>
                <a:gd name="connsiteX11-665" fmla="*/ 1946205 w 5381793"/>
                <a:gd name="connsiteY11-666" fmla="*/ 5890437 h 5890437"/>
                <a:gd name="connsiteX12-667" fmla="*/ 4785098 w 5381793"/>
                <a:gd name="connsiteY12-668" fmla="*/ 5858540 h 5890437"/>
                <a:gd name="connsiteX13-669" fmla="*/ 4891424 w 5381793"/>
                <a:gd name="connsiteY13-670" fmla="*/ 3519377 h 5890437"/>
                <a:gd name="connsiteX14-671" fmla="*/ 3030726 w 5381793"/>
                <a:gd name="connsiteY14-672" fmla="*/ 0 h 5890437"/>
                <a:gd name="connsiteX0-673" fmla="*/ 3030726 w 5381793"/>
                <a:gd name="connsiteY0-674" fmla="*/ 0 h 5890437"/>
                <a:gd name="connsiteX1-675" fmla="*/ 872315 w 5381793"/>
                <a:gd name="connsiteY1-676" fmla="*/ 1063257 h 5890437"/>
                <a:gd name="connsiteX2-677" fmla="*/ 649032 w 5381793"/>
                <a:gd name="connsiteY2-678" fmla="*/ 2137144 h 5890437"/>
                <a:gd name="connsiteX3-679" fmla="*/ 447 w 5381793"/>
                <a:gd name="connsiteY3-680" fmla="*/ 3051544 h 5890437"/>
                <a:gd name="connsiteX4-681" fmla="*/ 510810 w 5381793"/>
                <a:gd name="connsiteY4-682" fmla="*/ 3327991 h 5890437"/>
                <a:gd name="connsiteX5-683" fmla="*/ 298158 w 5381793"/>
                <a:gd name="connsiteY5-684" fmla="*/ 3657600 h 5890437"/>
                <a:gd name="connsiteX6-685" fmla="*/ 489544 w 5381793"/>
                <a:gd name="connsiteY6-686" fmla="*/ 3870251 h 5890437"/>
                <a:gd name="connsiteX7-687" fmla="*/ 372586 w 5381793"/>
                <a:gd name="connsiteY7-688" fmla="*/ 4061637 h 5890437"/>
                <a:gd name="connsiteX8-689" fmla="*/ 563972 w 5381793"/>
                <a:gd name="connsiteY8-690" fmla="*/ 4316819 h 5890437"/>
                <a:gd name="connsiteX9-691" fmla="*/ 500177 w 5381793"/>
                <a:gd name="connsiteY9-692" fmla="*/ 4976037 h 5890437"/>
                <a:gd name="connsiteX10-693" fmla="*/ 1754819 w 5381793"/>
                <a:gd name="connsiteY10-694" fmla="*/ 5199321 h 5890437"/>
                <a:gd name="connsiteX11-695" fmla="*/ 1946205 w 5381793"/>
                <a:gd name="connsiteY11-696" fmla="*/ 5890437 h 5890437"/>
                <a:gd name="connsiteX12-697" fmla="*/ 4785098 w 5381793"/>
                <a:gd name="connsiteY12-698" fmla="*/ 5858540 h 5890437"/>
                <a:gd name="connsiteX13-699" fmla="*/ 4891424 w 5381793"/>
                <a:gd name="connsiteY13-700" fmla="*/ 3519377 h 5890437"/>
                <a:gd name="connsiteX14-701" fmla="*/ 3030726 w 5381793"/>
                <a:gd name="connsiteY14-702" fmla="*/ 0 h 5890437"/>
                <a:gd name="connsiteX0-703" fmla="*/ 3030726 w 5381793"/>
                <a:gd name="connsiteY0-704" fmla="*/ 0 h 5890437"/>
                <a:gd name="connsiteX1-705" fmla="*/ 872315 w 5381793"/>
                <a:gd name="connsiteY1-706" fmla="*/ 1063257 h 5890437"/>
                <a:gd name="connsiteX2-707" fmla="*/ 649032 w 5381793"/>
                <a:gd name="connsiteY2-708" fmla="*/ 2137144 h 5890437"/>
                <a:gd name="connsiteX3-709" fmla="*/ 447 w 5381793"/>
                <a:gd name="connsiteY3-710" fmla="*/ 3051544 h 5890437"/>
                <a:gd name="connsiteX4-711" fmla="*/ 510810 w 5381793"/>
                <a:gd name="connsiteY4-712" fmla="*/ 3327991 h 5890437"/>
                <a:gd name="connsiteX5-713" fmla="*/ 298158 w 5381793"/>
                <a:gd name="connsiteY5-714" fmla="*/ 3657600 h 5890437"/>
                <a:gd name="connsiteX6-715" fmla="*/ 489544 w 5381793"/>
                <a:gd name="connsiteY6-716" fmla="*/ 3870251 h 5890437"/>
                <a:gd name="connsiteX7-717" fmla="*/ 372586 w 5381793"/>
                <a:gd name="connsiteY7-718" fmla="*/ 4061637 h 5890437"/>
                <a:gd name="connsiteX8-719" fmla="*/ 563972 w 5381793"/>
                <a:gd name="connsiteY8-720" fmla="*/ 4316819 h 5890437"/>
                <a:gd name="connsiteX9-721" fmla="*/ 500177 w 5381793"/>
                <a:gd name="connsiteY9-722" fmla="*/ 4976037 h 5890437"/>
                <a:gd name="connsiteX10-723" fmla="*/ 1754819 w 5381793"/>
                <a:gd name="connsiteY10-724" fmla="*/ 5199321 h 5890437"/>
                <a:gd name="connsiteX11-725" fmla="*/ 1946205 w 5381793"/>
                <a:gd name="connsiteY11-726" fmla="*/ 5890437 h 5890437"/>
                <a:gd name="connsiteX12-727" fmla="*/ 4785098 w 5381793"/>
                <a:gd name="connsiteY12-728" fmla="*/ 5858540 h 5890437"/>
                <a:gd name="connsiteX13-729" fmla="*/ 4891424 w 5381793"/>
                <a:gd name="connsiteY13-730" fmla="*/ 3519377 h 5890437"/>
                <a:gd name="connsiteX14-731" fmla="*/ 3030726 w 5381793"/>
                <a:gd name="connsiteY14-732" fmla="*/ 0 h 5890437"/>
                <a:gd name="connsiteX0-733" fmla="*/ 3030726 w 5381793"/>
                <a:gd name="connsiteY0-734" fmla="*/ 0 h 5890437"/>
                <a:gd name="connsiteX1-735" fmla="*/ 872315 w 5381793"/>
                <a:gd name="connsiteY1-736" fmla="*/ 1063257 h 5890437"/>
                <a:gd name="connsiteX2-737" fmla="*/ 649032 w 5381793"/>
                <a:gd name="connsiteY2-738" fmla="*/ 2137144 h 5890437"/>
                <a:gd name="connsiteX3-739" fmla="*/ 447 w 5381793"/>
                <a:gd name="connsiteY3-740" fmla="*/ 3051544 h 5890437"/>
                <a:gd name="connsiteX4-741" fmla="*/ 510810 w 5381793"/>
                <a:gd name="connsiteY4-742" fmla="*/ 3327991 h 5890437"/>
                <a:gd name="connsiteX5-743" fmla="*/ 298158 w 5381793"/>
                <a:gd name="connsiteY5-744" fmla="*/ 3657600 h 5890437"/>
                <a:gd name="connsiteX6-745" fmla="*/ 489544 w 5381793"/>
                <a:gd name="connsiteY6-746" fmla="*/ 3870251 h 5890437"/>
                <a:gd name="connsiteX7-747" fmla="*/ 372586 w 5381793"/>
                <a:gd name="connsiteY7-748" fmla="*/ 4061637 h 5890437"/>
                <a:gd name="connsiteX8-749" fmla="*/ 563972 w 5381793"/>
                <a:gd name="connsiteY8-750" fmla="*/ 4316819 h 5890437"/>
                <a:gd name="connsiteX9-751" fmla="*/ 500177 w 5381793"/>
                <a:gd name="connsiteY9-752" fmla="*/ 4976037 h 5890437"/>
                <a:gd name="connsiteX10-753" fmla="*/ 1754819 w 5381793"/>
                <a:gd name="connsiteY10-754" fmla="*/ 5199321 h 5890437"/>
                <a:gd name="connsiteX11-755" fmla="*/ 1946205 w 5381793"/>
                <a:gd name="connsiteY11-756" fmla="*/ 5890437 h 5890437"/>
                <a:gd name="connsiteX12-757" fmla="*/ 4785098 w 5381793"/>
                <a:gd name="connsiteY12-758" fmla="*/ 5858540 h 5890437"/>
                <a:gd name="connsiteX13-759" fmla="*/ 4891424 w 5381793"/>
                <a:gd name="connsiteY13-760" fmla="*/ 3519377 h 5890437"/>
                <a:gd name="connsiteX14-761" fmla="*/ 3030726 w 5381793"/>
                <a:gd name="connsiteY14-762" fmla="*/ 0 h 5890437"/>
                <a:gd name="connsiteX0-763" fmla="*/ 3030726 w 5381793"/>
                <a:gd name="connsiteY0-764" fmla="*/ 0 h 5890437"/>
                <a:gd name="connsiteX1-765" fmla="*/ 890128 w 5381793"/>
                <a:gd name="connsiteY1-766" fmla="*/ 1098883 h 5890437"/>
                <a:gd name="connsiteX2-767" fmla="*/ 649032 w 5381793"/>
                <a:gd name="connsiteY2-768" fmla="*/ 2137144 h 5890437"/>
                <a:gd name="connsiteX3-769" fmla="*/ 447 w 5381793"/>
                <a:gd name="connsiteY3-770" fmla="*/ 3051544 h 5890437"/>
                <a:gd name="connsiteX4-771" fmla="*/ 510810 w 5381793"/>
                <a:gd name="connsiteY4-772" fmla="*/ 3327991 h 5890437"/>
                <a:gd name="connsiteX5-773" fmla="*/ 298158 w 5381793"/>
                <a:gd name="connsiteY5-774" fmla="*/ 3657600 h 5890437"/>
                <a:gd name="connsiteX6-775" fmla="*/ 489544 w 5381793"/>
                <a:gd name="connsiteY6-776" fmla="*/ 3870251 h 5890437"/>
                <a:gd name="connsiteX7-777" fmla="*/ 372586 w 5381793"/>
                <a:gd name="connsiteY7-778" fmla="*/ 4061637 h 5890437"/>
                <a:gd name="connsiteX8-779" fmla="*/ 563972 w 5381793"/>
                <a:gd name="connsiteY8-780" fmla="*/ 4316819 h 5890437"/>
                <a:gd name="connsiteX9-781" fmla="*/ 500177 w 5381793"/>
                <a:gd name="connsiteY9-782" fmla="*/ 4976037 h 5890437"/>
                <a:gd name="connsiteX10-783" fmla="*/ 1754819 w 5381793"/>
                <a:gd name="connsiteY10-784" fmla="*/ 5199321 h 5890437"/>
                <a:gd name="connsiteX11-785" fmla="*/ 1946205 w 5381793"/>
                <a:gd name="connsiteY11-786" fmla="*/ 5890437 h 5890437"/>
                <a:gd name="connsiteX12-787" fmla="*/ 4785098 w 5381793"/>
                <a:gd name="connsiteY12-788" fmla="*/ 5858540 h 5890437"/>
                <a:gd name="connsiteX13-789" fmla="*/ 4891424 w 5381793"/>
                <a:gd name="connsiteY13-790" fmla="*/ 3519377 h 5890437"/>
                <a:gd name="connsiteX14-791" fmla="*/ 3030726 w 5381793"/>
                <a:gd name="connsiteY14-792" fmla="*/ 0 h 5890437"/>
                <a:gd name="connsiteX0-793" fmla="*/ 3030726 w 5381793"/>
                <a:gd name="connsiteY0-794" fmla="*/ 0 h 5890437"/>
                <a:gd name="connsiteX1-795" fmla="*/ 890128 w 5381793"/>
                <a:gd name="connsiteY1-796" fmla="*/ 1098883 h 5890437"/>
                <a:gd name="connsiteX2-797" fmla="*/ 649032 w 5381793"/>
                <a:gd name="connsiteY2-798" fmla="*/ 2137144 h 5890437"/>
                <a:gd name="connsiteX3-799" fmla="*/ 447 w 5381793"/>
                <a:gd name="connsiteY3-800" fmla="*/ 3051544 h 5890437"/>
                <a:gd name="connsiteX4-801" fmla="*/ 510810 w 5381793"/>
                <a:gd name="connsiteY4-802" fmla="*/ 3327991 h 5890437"/>
                <a:gd name="connsiteX5-803" fmla="*/ 298158 w 5381793"/>
                <a:gd name="connsiteY5-804" fmla="*/ 3657600 h 5890437"/>
                <a:gd name="connsiteX6-805" fmla="*/ 489544 w 5381793"/>
                <a:gd name="connsiteY6-806" fmla="*/ 3870251 h 5890437"/>
                <a:gd name="connsiteX7-807" fmla="*/ 372586 w 5381793"/>
                <a:gd name="connsiteY7-808" fmla="*/ 4061637 h 5890437"/>
                <a:gd name="connsiteX8-809" fmla="*/ 563972 w 5381793"/>
                <a:gd name="connsiteY8-810" fmla="*/ 4316819 h 5890437"/>
                <a:gd name="connsiteX9-811" fmla="*/ 500177 w 5381793"/>
                <a:gd name="connsiteY9-812" fmla="*/ 4976037 h 5890437"/>
                <a:gd name="connsiteX10-813" fmla="*/ 1754819 w 5381793"/>
                <a:gd name="connsiteY10-814" fmla="*/ 5199321 h 5890437"/>
                <a:gd name="connsiteX11-815" fmla="*/ 1946205 w 5381793"/>
                <a:gd name="connsiteY11-816" fmla="*/ 5890437 h 5890437"/>
                <a:gd name="connsiteX12-817" fmla="*/ 4785098 w 5381793"/>
                <a:gd name="connsiteY12-818" fmla="*/ 5858540 h 5890437"/>
                <a:gd name="connsiteX13-819" fmla="*/ 4891424 w 5381793"/>
                <a:gd name="connsiteY13-820" fmla="*/ 3519377 h 5890437"/>
                <a:gd name="connsiteX14-821" fmla="*/ 3030726 w 5381793"/>
                <a:gd name="connsiteY14-822" fmla="*/ 0 h 5890437"/>
                <a:gd name="connsiteX0-823" fmla="*/ 3030764 w 5381831"/>
                <a:gd name="connsiteY0-824" fmla="*/ 0 h 5890437"/>
                <a:gd name="connsiteX1-825" fmla="*/ 890166 w 5381831"/>
                <a:gd name="connsiteY1-826" fmla="*/ 1098883 h 5890437"/>
                <a:gd name="connsiteX2-827" fmla="*/ 607506 w 5381831"/>
                <a:gd name="connsiteY2-828" fmla="*/ 2172770 h 5890437"/>
                <a:gd name="connsiteX3-829" fmla="*/ 485 w 5381831"/>
                <a:gd name="connsiteY3-830" fmla="*/ 3051544 h 5890437"/>
                <a:gd name="connsiteX4-831" fmla="*/ 510848 w 5381831"/>
                <a:gd name="connsiteY4-832" fmla="*/ 3327991 h 5890437"/>
                <a:gd name="connsiteX5-833" fmla="*/ 298196 w 5381831"/>
                <a:gd name="connsiteY5-834" fmla="*/ 3657600 h 5890437"/>
                <a:gd name="connsiteX6-835" fmla="*/ 489582 w 5381831"/>
                <a:gd name="connsiteY6-836" fmla="*/ 3870251 h 5890437"/>
                <a:gd name="connsiteX7-837" fmla="*/ 372624 w 5381831"/>
                <a:gd name="connsiteY7-838" fmla="*/ 4061637 h 5890437"/>
                <a:gd name="connsiteX8-839" fmla="*/ 564010 w 5381831"/>
                <a:gd name="connsiteY8-840" fmla="*/ 4316819 h 5890437"/>
                <a:gd name="connsiteX9-841" fmla="*/ 500215 w 5381831"/>
                <a:gd name="connsiteY9-842" fmla="*/ 4976037 h 5890437"/>
                <a:gd name="connsiteX10-843" fmla="*/ 1754857 w 5381831"/>
                <a:gd name="connsiteY10-844" fmla="*/ 5199321 h 5890437"/>
                <a:gd name="connsiteX11-845" fmla="*/ 1946243 w 5381831"/>
                <a:gd name="connsiteY11-846" fmla="*/ 5890437 h 5890437"/>
                <a:gd name="connsiteX12-847" fmla="*/ 4785136 w 5381831"/>
                <a:gd name="connsiteY12-848" fmla="*/ 5858540 h 5890437"/>
                <a:gd name="connsiteX13-849" fmla="*/ 4891462 w 5381831"/>
                <a:gd name="connsiteY13-850" fmla="*/ 3519377 h 5890437"/>
                <a:gd name="connsiteX14-851" fmla="*/ 3030764 w 5381831"/>
                <a:gd name="connsiteY14-852" fmla="*/ 0 h 5890437"/>
                <a:gd name="connsiteX0-853" fmla="*/ 3030764 w 5381831"/>
                <a:gd name="connsiteY0-854" fmla="*/ 0 h 5890437"/>
                <a:gd name="connsiteX1-855" fmla="*/ 890166 w 5381831"/>
                <a:gd name="connsiteY1-856" fmla="*/ 1098883 h 5890437"/>
                <a:gd name="connsiteX2-857" fmla="*/ 607506 w 5381831"/>
                <a:gd name="connsiteY2-858" fmla="*/ 2172770 h 5890437"/>
                <a:gd name="connsiteX3-859" fmla="*/ 485 w 5381831"/>
                <a:gd name="connsiteY3-860" fmla="*/ 3051544 h 5890437"/>
                <a:gd name="connsiteX4-861" fmla="*/ 510848 w 5381831"/>
                <a:gd name="connsiteY4-862" fmla="*/ 3327991 h 5890437"/>
                <a:gd name="connsiteX5-863" fmla="*/ 298196 w 5381831"/>
                <a:gd name="connsiteY5-864" fmla="*/ 3657600 h 5890437"/>
                <a:gd name="connsiteX6-865" fmla="*/ 489582 w 5381831"/>
                <a:gd name="connsiteY6-866" fmla="*/ 3870251 h 5890437"/>
                <a:gd name="connsiteX7-867" fmla="*/ 372624 w 5381831"/>
                <a:gd name="connsiteY7-868" fmla="*/ 4061637 h 5890437"/>
                <a:gd name="connsiteX8-869" fmla="*/ 564010 w 5381831"/>
                <a:gd name="connsiteY8-870" fmla="*/ 4316819 h 5890437"/>
                <a:gd name="connsiteX9-871" fmla="*/ 500215 w 5381831"/>
                <a:gd name="connsiteY9-872" fmla="*/ 4976037 h 5890437"/>
                <a:gd name="connsiteX10-873" fmla="*/ 1754857 w 5381831"/>
                <a:gd name="connsiteY10-874" fmla="*/ 5199321 h 5890437"/>
                <a:gd name="connsiteX11-875" fmla="*/ 1946243 w 5381831"/>
                <a:gd name="connsiteY11-876" fmla="*/ 5890437 h 5890437"/>
                <a:gd name="connsiteX12-877" fmla="*/ 4785136 w 5381831"/>
                <a:gd name="connsiteY12-878" fmla="*/ 5858540 h 5890437"/>
                <a:gd name="connsiteX13-879" fmla="*/ 4891462 w 5381831"/>
                <a:gd name="connsiteY13-880" fmla="*/ 3519377 h 5890437"/>
                <a:gd name="connsiteX14-881" fmla="*/ 3030764 w 5381831"/>
                <a:gd name="connsiteY14-882" fmla="*/ 0 h 5890437"/>
                <a:gd name="connsiteX0-883" fmla="*/ 3030839 w 5381906"/>
                <a:gd name="connsiteY0-884" fmla="*/ 0 h 5890437"/>
                <a:gd name="connsiteX1-885" fmla="*/ 890241 w 5381906"/>
                <a:gd name="connsiteY1-886" fmla="*/ 1098883 h 5890437"/>
                <a:gd name="connsiteX2-887" fmla="*/ 607581 w 5381906"/>
                <a:gd name="connsiteY2-888" fmla="*/ 2172770 h 5890437"/>
                <a:gd name="connsiteX3-889" fmla="*/ 560 w 5381906"/>
                <a:gd name="connsiteY3-890" fmla="*/ 3051544 h 5890437"/>
                <a:gd name="connsiteX4-891" fmla="*/ 510923 w 5381906"/>
                <a:gd name="connsiteY4-892" fmla="*/ 3327991 h 5890437"/>
                <a:gd name="connsiteX5-893" fmla="*/ 298271 w 5381906"/>
                <a:gd name="connsiteY5-894" fmla="*/ 3657600 h 5890437"/>
                <a:gd name="connsiteX6-895" fmla="*/ 489657 w 5381906"/>
                <a:gd name="connsiteY6-896" fmla="*/ 3870251 h 5890437"/>
                <a:gd name="connsiteX7-897" fmla="*/ 372699 w 5381906"/>
                <a:gd name="connsiteY7-898" fmla="*/ 4061637 h 5890437"/>
                <a:gd name="connsiteX8-899" fmla="*/ 564085 w 5381906"/>
                <a:gd name="connsiteY8-900" fmla="*/ 4316819 h 5890437"/>
                <a:gd name="connsiteX9-901" fmla="*/ 500290 w 5381906"/>
                <a:gd name="connsiteY9-902" fmla="*/ 4976037 h 5890437"/>
                <a:gd name="connsiteX10-903" fmla="*/ 1754932 w 5381906"/>
                <a:gd name="connsiteY10-904" fmla="*/ 5199321 h 5890437"/>
                <a:gd name="connsiteX11-905" fmla="*/ 1946318 w 5381906"/>
                <a:gd name="connsiteY11-906" fmla="*/ 5890437 h 5890437"/>
                <a:gd name="connsiteX12-907" fmla="*/ 4785211 w 5381906"/>
                <a:gd name="connsiteY12-908" fmla="*/ 5858540 h 5890437"/>
                <a:gd name="connsiteX13-909" fmla="*/ 4891537 w 5381906"/>
                <a:gd name="connsiteY13-910" fmla="*/ 3519377 h 5890437"/>
                <a:gd name="connsiteX14-911" fmla="*/ 3030839 w 5381906"/>
                <a:gd name="connsiteY14-912" fmla="*/ 0 h 5890437"/>
                <a:gd name="connsiteX0-913" fmla="*/ 3030839 w 5381906"/>
                <a:gd name="connsiteY0-914" fmla="*/ 0 h 5890437"/>
                <a:gd name="connsiteX1-915" fmla="*/ 890241 w 5381906"/>
                <a:gd name="connsiteY1-916" fmla="*/ 1098883 h 5890437"/>
                <a:gd name="connsiteX2-917" fmla="*/ 607581 w 5381906"/>
                <a:gd name="connsiteY2-918" fmla="*/ 2172770 h 5890437"/>
                <a:gd name="connsiteX3-919" fmla="*/ 560 w 5381906"/>
                <a:gd name="connsiteY3-920" fmla="*/ 3051544 h 5890437"/>
                <a:gd name="connsiteX4-921" fmla="*/ 510923 w 5381906"/>
                <a:gd name="connsiteY4-922" fmla="*/ 3327991 h 5890437"/>
                <a:gd name="connsiteX5-923" fmla="*/ 298271 w 5381906"/>
                <a:gd name="connsiteY5-924" fmla="*/ 3657600 h 5890437"/>
                <a:gd name="connsiteX6-925" fmla="*/ 489657 w 5381906"/>
                <a:gd name="connsiteY6-926" fmla="*/ 3870251 h 5890437"/>
                <a:gd name="connsiteX7-927" fmla="*/ 372699 w 5381906"/>
                <a:gd name="connsiteY7-928" fmla="*/ 4061637 h 5890437"/>
                <a:gd name="connsiteX8-929" fmla="*/ 564085 w 5381906"/>
                <a:gd name="connsiteY8-930" fmla="*/ 4316819 h 5890437"/>
                <a:gd name="connsiteX9-931" fmla="*/ 500290 w 5381906"/>
                <a:gd name="connsiteY9-932" fmla="*/ 4976037 h 5890437"/>
                <a:gd name="connsiteX10-933" fmla="*/ 1754932 w 5381906"/>
                <a:gd name="connsiteY10-934" fmla="*/ 5199321 h 5890437"/>
                <a:gd name="connsiteX11-935" fmla="*/ 1946318 w 5381906"/>
                <a:gd name="connsiteY11-936" fmla="*/ 5890437 h 5890437"/>
                <a:gd name="connsiteX12-937" fmla="*/ 4785211 w 5381906"/>
                <a:gd name="connsiteY12-938" fmla="*/ 5858540 h 5890437"/>
                <a:gd name="connsiteX13-939" fmla="*/ 4891537 w 5381906"/>
                <a:gd name="connsiteY13-940" fmla="*/ 3519377 h 5890437"/>
                <a:gd name="connsiteX14-941" fmla="*/ 3030839 w 5381906"/>
                <a:gd name="connsiteY14-942" fmla="*/ 0 h 5890437"/>
                <a:gd name="connsiteX0-943" fmla="*/ 3030839 w 5381906"/>
                <a:gd name="connsiteY0-944" fmla="*/ 0 h 5890437"/>
                <a:gd name="connsiteX1-945" fmla="*/ 890241 w 5381906"/>
                <a:gd name="connsiteY1-946" fmla="*/ 1098883 h 5890437"/>
                <a:gd name="connsiteX2-947" fmla="*/ 607581 w 5381906"/>
                <a:gd name="connsiteY2-948" fmla="*/ 2172770 h 5890437"/>
                <a:gd name="connsiteX3-949" fmla="*/ 560 w 5381906"/>
                <a:gd name="connsiteY3-950" fmla="*/ 3051544 h 5890437"/>
                <a:gd name="connsiteX4-951" fmla="*/ 510923 w 5381906"/>
                <a:gd name="connsiteY4-952" fmla="*/ 3327991 h 5890437"/>
                <a:gd name="connsiteX5-953" fmla="*/ 298271 w 5381906"/>
                <a:gd name="connsiteY5-954" fmla="*/ 3657600 h 5890437"/>
                <a:gd name="connsiteX6-955" fmla="*/ 489657 w 5381906"/>
                <a:gd name="connsiteY6-956" fmla="*/ 3870251 h 5890437"/>
                <a:gd name="connsiteX7-957" fmla="*/ 372699 w 5381906"/>
                <a:gd name="connsiteY7-958" fmla="*/ 4061637 h 5890437"/>
                <a:gd name="connsiteX8-959" fmla="*/ 564085 w 5381906"/>
                <a:gd name="connsiteY8-960" fmla="*/ 4316819 h 5890437"/>
                <a:gd name="connsiteX9-961" fmla="*/ 500290 w 5381906"/>
                <a:gd name="connsiteY9-962" fmla="*/ 4976037 h 5890437"/>
                <a:gd name="connsiteX10-963" fmla="*/ 1754932 w 5381906"/>
                <a:gd name="connsiteY10-964" fmla="*/ 5199321 h 5890437"/>
                <a:gd name="connsiteX11-965" fmla="*/ 1946318 w 5381906"/>
                <a:gd name="connsiteY11-966" fmla="*/ 5890437 h 5890437"/>
                <a:gd name="connsiteX12-967" fmla="*/ 4785211 w 5381906"/>
                <a:gd name="connsiteY12-968" fmla="*/ 5858540 h 5890437"/>
                <a:gd name="connsiteX13-969" fmla="*/ 4891537 w 5381906"/>
                <a:gd name="connsiteY13-970" fmla="*/ 3519377 h 5890437"/>
                <a:gd name="connsiteX14-971" fmla="*/ 3030839 w 5381906"/>
                <a:gd name="connsiteY14-972" fmla="*/ 0 h 5890437"/>
                <a:gd name="connsiteX0-973" fmla="*/ 3030839 w 5381906"/>
                <a:gd name="connsiteY0-974" fmla="*/ 0 h 5890437"/>
                <a:gd name="connsiteX1-975" fmla="*/ 890241 w 5381906"/>
                <a:gd name="connsiteY1-976" fmla="*/ 1098883 h 5890437"/>
                <a:gd name="connsiteX2-977" fmla="*/ 607581 w 5381906"/>
                <a:gd name="connsiteY2-978" fmla="*/ 2172770 h 5890437"/>
                <a:gd name="connsiteX3-979" fmla="*/ 560 w 5381906"/>
                <a:gd name="connsiteY3-980" fmla="*/ 3051544 h 5890437"/>
                <a:gd name="connsiteX4-981" fmla="*/ 510923 w 5381906"/>
                <a:gd name="connsiteY4-982" fmla="*/ 3327991 h 5890437"/>
                <a:gd name="connsiteX5-983" fmla="*/ 339835 w 5381906"/>
                <a:gd name="connsiteY5-984" fmla="*/ 3734790 h 5890437"/>
                <a:gd name="connsiteX6-985" fmla="*/ 489657 w 5381906"/>
                <a:gd name="connsiteY6-986" fmla="*/ 3870251 h 5890437"/>
                <a:gd name="connsiteX7-987" fmla="*/ 372699 w 5381906"/>
                <a:gd name="connsiteY7-988" fmla="*/ 4061637 h 5890437"/>
                <a:gd name="connsiteX8-989" fmla="*/ 564085 w 5381906"/>
                <a:gd name="connsiteY8-990" fmla="*/ 4316819 h 5890437"/>
                <a:gd name="connsiteX9-991" fmla="*/ 500290 w 5381906"/>
                <a:gd name="connsiteY9-992" fmla="*/ 4976037 h 5890437"/>
                <a:gd name="connsiteX10-993" fmla="*/ 1754932 w 5381906"/>
                <a:gd name="connsiteY10-994" fmla="*/ 5199321 h 5890437"/>
                <a:gd name="connsiteX11-995" fmla="*/ 1946318 w 5381906"/>
                <a:gd name="connsiteY11-996" fmla="*/ 5890437 h 5890437"/>
                <a:gd name="connsiteX12-997" fmla="*/ 4785211 w 5381906"/>
                <a:gd name="connsiteY12-998" fmla="*/ 5858540 h 5890437"/>
                <a:gd name="connsiteX13-999" fmla="*/ 4891537 w 5381906"/>
                <a:gd name="connsiteY13-1000" fmla="*/ 3519377 h 5890437"/>
                <a:gd name="connsiteX14-1001" fmla="*/ 3030839 w 5381906"/>
                <a:gd name="connsiteY14-1002" fmla="*/ 0 h 5890437"/>
                <a:gd name="connsiteX0-1003" fmla="*/ 3030839 w 5381906"/>
                <a:gd name="connsiteY0-1004" fmla="*/ 0 h 5890437"/>
                <a:gd name="connsiteX1-1005" fmla="*/ 890241 w 5381906"/>
                <a:gd name="connsiteY1-1006" fmla="*/ 1098883 h 5890437"/>
                <a:gd name="connsiteX2-1007" fmla="*/ 607581 w 5381906"/>
                <a:gd name="connsiteY2-1008" fmla="*/ 2172770 h 5890437"/>
                <a:gd name="connsiteX3-1009" fmla="*/ 560 w 5381906"/>
                <a:gd name="connsiteY3-1010" fmla="*/ 3051544 h 5890437"/>
                <a:gd name="connsiteX4-1011" fmla="*/ 510923 w 5381906"/>
                <a:gd name="connsiteY4-1012" fmla="*/ 3327991 h 5890437"/>
                <a:gd name="connsiteX5-1013" fmla="*/ 339835 w 5381906"/>
                <a:gd name="connsiteY5-1014" fmla="*/ 3734790 h 5890437"/>
                <a:gd name="connsiteX6-1015" fmla="*/ 489657 w 5381906"/>
                <a:gd name="connsiteY6-1016" fmla="*/ 3870251 h 5890437"/>
                <a:gd name="connsiteX7-1017" fmla="*/ 372699 w 5381906"/>
                <a:gd name="connsiteY7-1018" fmla="*/ 4061637 h 5890437"/>
                <a:gd name="connsiteX8-1019" fmla="*/ 564085 w 5381906"/>
                <a:gd name="connsiteY8-1020" fmla="*/ 4316819 h 5890437"/>
                <a:gd name="connsiteX9-1021" fmla="*/ 500290 w 5381906"/>
                <a:gd name="connsiteY9-1022" fmla="*/ 4976037 h 5890437"/>
                <a:gd name="connsiteX10-1023" fmla="*/ 1754932 w 5381906"/>
                <a:gd name="connsiteY10-1024" fmla="*/ 5199321 h 5890437"/>
                <a:gd name="connsiteX11-1025" fmla="*/ 1946318 w 5381906"/>
                <a:gd name="connsiteY11-1026" fmla="*/ 5890437 h 5890437"/>
                <a:gd name="connsiteX12-1027" fmla="*/ 4785211 w 5381906"/>
                <a:gd name="connsiteY12-1028" fmla="*/ 5858540 h 5890437"/>
                <a:gd name="connsiteX13-1029" fmla="*/ 4891537 w 5381906"/>
                <a:gd name="connsiteY13-1030" fmla="*/ 3519377 h 5890437"/>
                <a:gd name="connsiteX14-1031" fmla="*/ 3030839 w 5381906"/>
                <a:gd name="connsiteY14-1032" fmla="*/ 0 h 5890437"/>
                <a:gd name="connsiteX0-1033" fmla="*/ 3030839 w 5381906"/>
                <a:gd name="connsiteY0-1034" fmla="*/ 0 h 5890437"/>
                <a:gd name="connsiteX1-1035" fmla="*/ 890241 w 5381906"/>
                <a:gd name="connsiteY1-1036" fmla="*/ 1098883 h 5890437"/>
                <a:gd name="connsiteX2-1037" fmla="*/ 607581 w 5381906"/>
                <a:gd name="connsiteY2-1038" fmla="*/ 2172770 h 5890437"/>
                <a:gd name="connsiteX3-1039" fmla="*/ 560 w 5381906"/>
                <a:gd name="connsiteY3-1040" fmla="*/ 3051544 h 5890437"/>
                <a:gd name="connsiteX4-1041" fmla="*/ 510923 w 5381906"/>
                <a:gd name="connsiteY4-1042" fmla="*/ 3327991 h 5890437"/>
                <a:gd name="connsiteX5-1043" fmla="*/ 339835 w 5381906"/>
                <a:gd name="connsiteY5-1044" fmla="*/ 3734790 h 5890437"/>
                <a:gd name="connsiteX6-1045" fmla="*/ 531221 w 5381906"/>
                <a:gd name="connsiteY6-1046" fmla="*/ 3870251 h 5890437"/>
                <a:gd name="connsiteX7-1047" fmla="*/ 372699 w 5381906"/>
                <a:gd name="connsiteY7-1048" fmla="*/ 4061637 h 5890437"/>
                <a:gd name="connsiteX8-1049" fmla="*/ 564085 w 5381906"/>
                <a:gd name="connsiteY8-1050" fmla="*/ 4316819 h 5890437"/>
                <a:gd name="connsiteX9-1051" fmla="*/ 500290 w 5381906"/>
                <a:gd name="connsiteY9-1052" fmla="*/ 4976037 h 5890437"/>
                <a:gd name="connsiteX10-1053" fmla="*/ 1754932 w 5381906"/>
                <a:gd name="connsiteY10-1054" fmla="*/ 5199321 h 5890437"/>
                <a:gd name="connsiteX11-1055" fmla="*/ 1946318 w 5381906"/>
                <a:gd name="connsiteY11-1056" fmla="*/ 5890437 h 5890437"/>
                <a:gd name="connsiteX12-1057" fmla="*/ 4785211 w 5381906"/>
                <a:gd name="connsiteY12-1058" fmla="*/ 5858540 h 5890437"/>
                <a:gd name="connsiteX13-1059" fmla="*/ 4891537 w 5381906"/>
                <a:gd name="connsiteY13-1060" fmla="*/ 3519377 h 5890437"/>
                <a:gd name="connsiteX14-1061" fmla="*/ 3030839 w 5381906"/>
                <a:gd name="connsiteY14-1062" fmla="*/ 0 h 5890437"/>
                <a:gd name="connsiteX0-1063" fmla="*/ 3030839 w 5381906"/>
                <a:gd name="connsiteY0-1064" fmla="*/ 0 h 5890437"/>
                <a:gd name="connsiteX1-1065" fmla="*/ 890241 w 5381906"/>
                <a:gd name="connsiteY1-1066" fmla="*/ 1098883 h 5890437"/>
                <a:gd name="connsiteX2-1067" fmla="*/ 607581 w 5381906"/>
                <a:gd name="connsiteY2-1068" fmla="*/ 2172770 h 5890437"/>
                <a:gd name="connsiteX3-1069" fmla="*/ 560 w 5381906"/>
                <a:gd name="connsiteY3-1070" fmla="*/ 3051544 h 5890437"/>
                <a:gd name="connsiteX4-1071" fmla="*/ 510923 w 5381906"/>
                <a:gd name="connsiteY4-1072" fmla="*/ 3327991 h 5890437"/>
                <a:gd name="connsiteX5-1073" fmla="*/ 339835 w 5381906"/>
                <a:gd name="connsiteY5-1074" fmla="*/ 3734790 h 5890437"/>
                <a:gd name="connsiteX6-1075" fmla="*/ 531221 w 5381906"/>
                <a:gd name="connsiteY6-1076" fmla="*/ 3870251 h 5890437"/>
                <a:gd name="connsiteX7-1077" fmla="*/ 372699 w 5381906"/>
                <a:gd name="connsiteY7-1078" fmla="*/ 4061637 h 5890437"/>
                <a:gd name="connsiteX8-1079" fmla="*/ 564085 w 5381906"/>
                <a:gd name="connsiteY8-1080" fmla="*/ 4316819 h 5890437"/>
                <a:gd name="connsiteX9-1081" fmla="*/ 500290 w 5381906"/>
                <a:gd name="connsiteY9-1082" fmla="*/ 4976037 h 5890437"/>
                <a:gd name="connsiteX10-1083" fmla="*/ 1754932 w 5381906"/>
                <a:gd name="connsiteY10-1084" fmla="*/ 5199321 h 5890437"/>
                <a:gd name="connsiteX11-1085" fmla="*/ 1946318 w 5381906"/>
                <a:gd name="connsiteY11-1086" fmla="*/ 5890437 h 5890437"/>
                <a:gd name="connsiteX12-1087" fmla="*/ 4785211 w 5381906"/>
                <a:gd name="connsiteY12-1088" fmla="*/ 5858540 h 5890437"/>
                <a:gd name="connsiteX13-1089" fmla="*/ 4891537 w 5381906"/>
                <a:gd name="connsiteY13-1090" fmla="*/ 3519377 h 5890437"/>
                <a:gd name="connsiteX14-1091" fmla="*/ 3030839 w 5381906"/>
                <a:gd name="connsiteY14-1092" fmla="*/ 0 h 5890437"/>
                <a:gd name="connsiteX0-1093" fmla="*/ 3030839 w 5381906"/>
                <a:gd name="connsiteY0-1094" fmla="*/ 0 h 5890437"/>
                <a:gd name="connsiteX1-1095" fmla="*/ 890241 w 5381906"/>
                <a:gd name="connsiteY1-1096" fmla="*/ 1098883 h 5890437"/>
                <a:gd name="connsiteX2-1097" fmla="*/ 607581 w 5381906"/>
                <a:gd name="connsiteY2-1098" fmla="*/ 2172770 h 5890437"/>
                <a:gd name="connsiteX3-1099" fmla="*/ 560 w 5381906"/>
                <a:gd name="connsiteY3-1100" fmla="*/ 3051544 h 5890437"/>
                <a:gd name="connsiteX4-1101" fmla="*/ 510923 w 5381906"/>
                <a:gd name="connsiteY4-1102" fmla="*/ 3327991 h 5890437"/>
                <a:gd name="connsiteX5-1103" fmla="*/ 339835 w 5381906"/>
                <a:gd name="connsiteY5-1104" fmla="*/ 3734790 h 5890437"/>
                <a:gd name="connsiteX6-1105" fmla="*/ 531221 w 5381906"/>
                <a:gd name="connsiteY6-1106" fmla="*/ 3870251 h 5890437"/>
                <a:gd name="connsiteX7-1107" fmla="*/ 372699 w 5381906"/>
                <a:gd name="connsiteY7-1108" fmla="*/ 4061637 h 5890437"/>
                <a:gd name="connsiteX8-1109" fmla="*/ 564085 w 5381906"/>
                <a:gd name="connsiteY8-1110" fmla="*/ 4316819 h 5890437"/>
                <a:gd name="connsiteX9-1111" fmla="*/ 500290 w 5381906"/>
                <a:gd name="connsiteY9-1112" fmla="*/ 4976037 h 5890437"/>
                <a:gd name="connsiteX10-1113" fmla="*/ 1754932 w 5381906"/>
                <a:gd name="connsiteY10-1114" fmla="*/ 5199321 h 5890437"/>
                <a:gd name="connsiteX11-1115" fmla="*/ 1946318 w 5381906"/>
                <a:gd name="connsiteY11-1116" fmla="*/ 5890437 h 5890437"/>
                <a:gd name="connsiteX12-1117" fmla="*/ 4785211 w 5381906"/>
                <a:gd name="connsiteY12-1118" fmla="*/ 5858540 h 5890437"/>
                <a:gd name="connsiteX13-1119" fmla="*/ 4891537 w 5381906"/>
                <a:gd name="connsiteY13-1120" fmla="*/ 3519377 h 5890437"/>
                <a:gd name="connsiteX14-1121" fmla="*/ 3030839 w 5381906"/>
                <a:gd name="connsiteY14-1122" fmla="*/ 0 h 5890437"/>
                <a:gd name="connsiteX0-1123" fmla="*/ 3030839 w 5381906"/>
                <a:gd name="connsiteY0-1124" fmla="*/ 0 h 5890437"/>
                <a:gd name="connsiteX1-1125" fmla="*/ 890241 w 5381906"/>
                <a:gd name="connsiteY1-1126" fmla="*/ 1098883 h 5890437"/>
                <a:gd name="connsiteX2-1127" fmla="*/ 607581 w 5381906"/>
                <a:gd name="connsiteY2-1128" fmla="*/ 2172770 h 5890437"/>
                <a:gd name="connsiteX3-1129" fmla="*/ 560 w 5381906"/>
                <a:gd name="connsiteY3-1130" fmla="*/ 3051544 h 5890437"/>
                <a:gd name="connsiteX4-1131" fmla="*/ 510923 w 5381906"/>
                <a:gd name="connsiteY4-1132" fmla="*/ 3327991 h 5890437"/>
                <a:gd name="connsiteX5-1133" fmla="*/ 339835 w 5381906"/>
                <a:gd name="connsiteY5-1134" fmla="*/ 3734790 h 5890437"/>
                <a:gd name="connsiteX6-1135" fmla="*/ 531221 w 5381906"/>
                <a:gd name="connsiteY6-1136" fmla="*/ 3870251 h 5890437"/>
                <a:gd name="connsiteX7-1137" fmla="*/ 372699 w 5381906"/>
                <a:gd name="connsiteY7-1138" fmla="*/ 4061637 h 5890437"/>
                <a:gd name="connsiteX8-1139" fmla="*/ 564085 w 5381906"/>
                <a:gd name="connsiteY8-1140" fmla="*/ 4316819 h 5890437"/>
                <a:gd name="connsiteX9-1141" fmla="*/ 500290 w 5381906"/>
                <a:gd name="connsiteY9-1142" fmla="*/ 4976037 h 5890437"/>
                <a:gd name="connsiteX10-1143" fmla="*/ 1754932 w 5381906"/>
                <a:gd name="connsiteY10-1144" fmla="*/ 5199321 h 5890437"/>
                <a:gd name="connsiteX11-1145" fmla="*/ 1946318 w 5381906"/>
                <a:gd name="connsiteY11-1146" fmla="*/ 5890437 h 5890437"/>
                <a:gd name="connsiteX12-1147" fmla="*/ 4785211 w 5381906"/>
                <a:gd name="connsiteY12-1148" fmla="*/ 5858540 h 5890437"/>
                <a:gd name="connsiteX13-1149" fmla="*/ 4891537 w 5381906"/>
                <a:gd name="connsiteY13-1150" fmla="*/ 3519377 h 5890437"/>
                <a:gd name="connsiteX14-1151" fmla="*/ 3030839 w 5381906"/>
                <a:gd name="connsiteY14-1152" fmla="*/ 0 h 5890437"/>
                <a:gd name="connsiteX0-1153" fmla="*/ 3030839 w 5381906"/>
                <a:gd name="connsiteY0-1154" fmla="*/ 0 h 5890437"/>
                <a:gd name="connsiteX1-1155" fmla="*/ 890241 w 5381906"/>
                <a:gd name="connsiteY1-1156" fmla="*/ 1098883 h 5890437"/>
                <a:gd name="connsiteX2-1157" fmla="*/ 607581 w 5381906"/>
                <a:gd name="connsiteY2-1158" fmla="*/ 2172770 h 5890437"/>
                <a:gd name="connsiteX3-1159" fmla="*/ 560 w 5381906"/>
                <a:gd name="connsiteY3-1160" fmla="*/ 3051544 h 5890437"/>
                <a:gd name="connsiteX4-1161" fmla="*/ 510923 w 5381906"/>
                <a:gd name="connsiteY4-1162" fmla="*/ 3327991 h 5890437"/>
                <a:gd name="connsiteX5-1163" fmla="*/ 339835 w 5381906"/>
                <a:gd name="connsiteY5-1164" fmla="*/ 3734790 h 5890437"/>
                <a:gd name="connsiteX6-1165" fmla="*/ 531221 w 5381906"/>
                <a:gd name="connsiteY6-1166" fmla="*/ 3870251 h 5890437"/>
                <a:gd name="connsiteX7-1167" fmla="*/ 372699 w 5381906"/>
                <a:gd name="connsiteY7-1168" fmla="*/ 4061637 h 5890437"/>
                <a:gd name="connsiteX8-1169" fmla="*/ 564085 w 5381906"/>
                <a:gd name="connsiteY8-1170" fmla="*/ 4316819 h 5890437"/>
                <a:gd name="connsiteX9-1171" fmla="*/ 500290 w 5381906"/>
                <a:gd name="connsiteY9-1172" fmla="*/ 4976037 h 5890437"/>
                <a:gd name="connsiteX10-1173" fmla="*/ 1754932 w 5381906"/>
                <a:gd name="connsiteY10-1174" fmla="*/ 5199321 h 5890437"/>
                <a:gd name="connsiteX11-1175" fmla="*/ 1946318 w 5381906"/>
                <a:gd name="connsiteY11-1176" fmla="*/ 5890437 h 5890437"/>
                <a:gd name="connsiteX12-1177" fmla="*/ 4785211 w 5381906"/>
                <a:gd name="connsiteY12-1178" fmla="*/ 5858540 h 5890437"/>
                <a:gd name="connsiteX13-1179" fmla="*/ 4891537 w 5381906"/>
                <a:gd name="connsiteY13-1180" fmla="*/ 3519377 h 5890437"/>
                <a:gd name="connsiteX14-1181" fmla="*/ 3030839 w 5381906"/>
                <a:gd name="connsiteY14-1182" fmla="*/ 0 h 5890437"/>
                <a:gd name="connsiteX0-1183" fmla="*/ 3030839 w 5381906"/>
                <a:gd name="connsiteY0-1184" fmla="*/ 0 h 5890437"/>
                <a:gd name="connsiteX1-1185" fmla="*/ 890241 w 5381906"/>
                <a:gd name="connsiteY1-1186" fmla="*/ 1098883 h 5890437"/>
                <a:gd name="connsiteX2-1187" fmla="*/ 607581 w 5381906"/>
                <a:gd name="connsiteY2-1188" fmla="*/ 2172770 h 5890437"/>
                <a:gd name="connsiteX3-1189" fmla="*/ 560 w 5381906"/>
                <a:gd name="connsiteY3-1190" fmla="*/ 3051544 h 5890437"/>
                <a:gd name="connsiteX4-1191" fmla="*/ 510923 w 5381906"/>
                <a:gd name="connsiteY4-1192" fmla="*/ 3327991 h 5890437"/>
                <a:gd name="connsiteX5-1193" fmla="*/ 339835 w 5381906"/>
                <a:gd name="connsiteY5-1194" fmla="*/ 3734790 h 5890437"/>
                <a:gd name="connsiteX6-1195" fmla="*/ 531221 w 5381906"/>
                <a:gd name="connsiteY6-1196" fmla="*/ 3870251 h 5890437"/>
                <a:gd name="connsiteX7-1197" fmla="*/ 372699 w 5381906"/>
                <a:gd name="connsiteY7-1198" fmla="*/ 4061637 h 5890437"/>
                <a:gd name="connsiteX8-1199" fmla="*/ 564085 w 5381906"/>
                <a:gd name="connsiteY8-1200" fmla="*/ 4316819 h 5890437"/>
                <a:gd name="connsiteX9-1201" fmla="*/ 500290 w 5381906"/>
                <a:gd name="connsiteY9-1202" fmla="*/ 4976037 h 5890437"/>
                <a:gd name="connsiteX10-1203" fmla="*/ 1754932 w 5381906"/>
                <a:gd name="connsiteY10-1204" fmla="*/ 5199321 h 5890437"/>
                <a:gd name="connsiteX11-1205" fmla="*/ 1946318 w 5381906"/>
                <a:gd name="connsiteY11-1206" fmla="*/ 5890437 h 5890437"/>
                <a:gd name="connsiteX12-1207" fmla="*/ 4785211 w 5381906"/>
                <a:gd name="connsiteY12-1208" fmla="*/ 5858540 h 5890437"/>
                <a:gd name="connsiteX13-1209" fmla="*/ 4891537 w 5381906"/>
                <a:gd name="connsiteY13-1210" fmla="*/ 3519377 h 5890437"/>
                <a:gd name="connsiteX14-1211" fmla="*/ 3030839 w 5381906"/>
                <a:gd name="connsiteY14-1212" fmla="*/ 0 h 5890437"/>
                <a:gd name="connsiteX0-1213" fmla="*/ 3030839 w 5381906"/>
                <a:gd name="connsiteY0-1214" fmla="*/ 0 h 5890437"/>
                <a:gd name="connsiteX1-1215" fmla="*/ 890241 w 5381906"/>
                <a:gd name="connsiteY1-1216" fmla="*/ 1098883 h 5890437"/>
                <a:gd name="connsiteX2-1217" fmla="*/ 607581 w 5381906"/>
                <a:gd name="connsiteY2-1218" fmla="*/ 2172770 h 5890437"/>
                <a:gd name="connsiteX3-1219" fmla="*/ 560 w 5381906"/>
                <a:gd name="connsiteY3-1220" fmla="*/ 3051544 h 5890437"/>
                <a:gd name="connsiteX4-1221" fmla="*/ 510923 w 5381906"/>
                <a:gd name="connsiteY4-1222" fmla="*/ 3327991 h 5890437"/>
                <a:gd name="connsiteX5-1223" fmla="*/ 339835 w 5381906"/>
                <a:gd name="connsiteY5-1224" fmla="*/ 3734790 h 5890437"/>
                <a:gd name="connsiteX6-1225" fmla="*/ 531221 w 5381906"/>
                <a:gd name="connsiteY6-1226" fmla="*/ 3870251 h 5890437"/>
                <a:gd name="connsiteX7-1227" fmla="*/ 372699 w 5381906"/>
                <a:gd name="connsiteY7-1228" fmla="*/ 4061637 h 5890437"/>
                <a:gd name="connsiteX8-1229" fmla="*/ 564085 w 5381906"/>
                <a:gd name="connsiteY8-1230" fmla="*/ 4316819 h 5890437"/>
                <a:gd name="connsiteX9-1231" fmla="*/ 500290 w 5381906"/>
                <a:gd name="connsiteY9-1232" fmla="*/ 4976037 h 5890437"/>
                <a:gd name="connsiteX10-1233" fmla="*/ 1754932 w 5381906"/>
                <a:gd name="connsiteY10-1234" fmla="*/ 5199321 h 5890437"/>
                <a:gd name="connsiteX11-1235" fmla="*/ 1946318 w 5381906"/>
                <a:gd name="connsiteY11-1236" fmla="*/ 5890437 h 5890437"/>
                <a:gd name="connsiteX12-1237" fmla="*/ 4785211 w 5381906"/>
                <a:gd name="connsiteY12-1238" fmla="*/ 5858540 h 5890437"/>
                <a:gd name="connsiteX13-1239" fmla="*/ 4891537 w 5381906"/>
                <a:gd name="connsiteY13-1240" fmla="*/ 3519377 h 5890437"/>
                <a:gd name="connsiteX14-1241" fmla="*/ 3030839 w 5381906"/>
                <a:gd name="connsiteY14-1242" fmla="*/ 0 h 5890437"/>
                <a:gd name="connsiteX0-1243" fmla="*/ 3030839 w 5381906"/>
                <a:gd name="connsiteY0-1244" fmla="*/ 0 h 5890437"/>
                <a:gd name="connsiteX1-1245" fmla="*/ 890241 w 5381906"/>
                <a:gd name="connsiteY1-1246" fmla="*/ 1098883 h 5890437"/>
                <a:gd name="connsiteX2-1247" fmla="*/ 607581 w 5381906"/>
                <a:gd name="connsiteY2-1248" fmla="*/ 2172770 h 5890437"/>
                <a:gd name="connsiteX3-1249" fmla="*/ 560 w 5381906"/>
                <a:gd name="connsiteY3-1250" fmla="*/ 3051544 h 5890437"/>
                <a:gd name="connsiteX4-1251" fmla="*/ 510923 w 5381906"/>
                <a:gd name="connsiteY4-1252" fmla="*/ 3327991 h 5890437"/>
                <a:gd name="connsiteX5-1253" fmla="*/ 339835 w 5381906"/>
                <a:gd name="connsiteY5-1254" fmla="*/ 3734790 h 5890437"/>
                <a:gd name="connsiteX6-1255" fmla="*/ 531221 w 5381906"/>
                <a:gd name="connsiteY6-1256" fmla="*/ 3870251 h 5890437"/>
                <a:gd name="connsiteX7-1257" fmla="*/ 372699 w 5381906"/>
                <a:gd name="connsiteY7-1258" fmla="*/ 4061637 h 5890437"/>
                <a:gd name="connsiteX8-1259" fmla="*/ 564085 w 5381906"/>
                <a:gd name="connsiteY8-1260" fmla="*/ 4316819 h 5890437"/>
                <a:gd name="connsiteX9-1261" fmla="*/ 500290 w 5381906"/>
                <a:gd name="connsiteY9-1262" fmla="*/ 4976037 h 5890437"/>
                <a:gd name="connsiteX10-1263" fmla="*/ 1754932 w 5381906"/>
                <a:gd name="connsiteY10-1264" fmla="*/ 5199321 h 5890437"/>
                <a:gd name="connsiteX11-1265" fmla="*/ 1946318 w 5381906"/>
                <a:gd name="connsiteY11-1266" fmla="*/ 5890437 h 5890437"/>
                <a:gd name="connsiteX12-1267" fmla="*/ 4785211 w 5381906"/>
                <a:gd name="connsiteY12-1268" fmla="*/ 5858540 h 5890437"/>
                <a:gd name="connsiteX13-1269" fmla="*/ 4891537 w 5381906"/>
                <a:gd name="connsiteY13-1270" fmla="*/ 3519377 h 5890437"/>
                <a:gd name="connsiteX14-1271" fmla="*/ 3030839 w 5381906"/>
                <a:gd name="connsiteY14-1272" fmla="*/ 0 h 5890437"/>
                <a:gd name="connsiteX0-1273" fmla="*/ 3030839 w 5381906"/>
                <a:gd name="connsiteY0-1274" fmla="*/ 0 h 5890437"/>
                <a:gd name="connsiteX1-1275" fmla="*/ 890241 w 5381906"/>
                <a:gd name="connsiteY1-1276" fmla="*/ 1098883 h 5890437"/>
                <a:gd name="connsiteX2-1277" fmla="*/ 607581 w 5381906"/>
                <a:gd name="connsiteY2-1278" fmla="*/ 2172770 h 5890437"/>
                <a:gd name="connsiteX3-1279" fmla="*/ 560 w 5381906"/>
                <a:gd name="connsiteY3-1280" fmla="*/ 3051544 h 5890437"/>
                <a:gd name="connsiteX4-1281" fmla="*/ 510923 w 5381906"/>
                <a:gd name="connsiteY4-1282" fmla="*/ 3327991 h 5890437"/>
                <a:gd name="connsiteX5-1283" fmla="*/ 339835 w 5381906"/>
                <a:gd name="connsiteY5-1284" fmla="*/ 3734790 h 5890437"/>
                <a:gd name="connsiteX6-1285" fmla="*/ 531221 w 5381906"/>
                <a:gd name="connsiteY6-1286" fmla="*/ 3870251 h 5890437"/>
                <a:gd name="connsiteX7-1287" fmla="*/ 372699 w 5381906"/>
                <a:gd name="connsiteY7-1288" fmla="*/ 4061637 h 5890437"/>
                <a:gd name="connsiteX8-1289" fmla="*/ 564085 w 5381906"/>
                <a:gd name="connsiteY8-1290" fmla="*/ 4316819 h 5890437"/>
                <a:gd name="connsiteX9-1291" fmla="*/ 500290 w 5381906"/>
                <a:gd name="connsiteY9-1292" fmla="*/ 4976037 h 5890437"/>
                <a:gd name="connsiteX10-1293" fmla="*/ 1754932 w 5381906"/>
                <a:gd name="connsiteY10-1294" fmla="*/ 5039004 h 5890437"/>
                <a:gd name="connsiteX11-1295" fmla="*/ 1946318 w 5381906"/>
                <a:gd name="connsiteY11-1296" fmla="*/ 5890437 h 5890437"/>
                <a:gd name="connsiteX12-1297" fmla="*/ 4785211 w 5381906"/>
                <a:gd name="connsiteY12-1298" fmla="*/ 5858540 h 5890437"/>
                <a:gd name="connsiteX13-1299" fmla="*/ 4891537 w 5381906"/>
                <a:gd name="connsiteY13-1300" fmla="*/ 3519377 h 5890437"/>
                <a:gd name="connsiteX14-1301" fmla="*/ 3030839 w 5381906"/>
                <a:gd name="connsiteY14-1302" fmla="*/ 0 h 5890437"/>
                <a:gd name="connsiteX0-1303" fmla="*/ 3030839 w 5381906"/>
                <a:gd name="connsiteY0-1304" fmla="*/ 0 h 5890437"/>
                <a:gd name="connsiteX1-1305" fmla="*/ 890241 w 5381906"/>
                <a:gd name="connsiteY1-1306" fmla="*/ 1098883 h 5890437"/>
                <a:gd name="connsiteX2-1307" fmla="*/ 607581 w 5381906"/>
                <a:gd name="connsiteY2-1308" fmla="*/ 2172770 h 5890437"/>
                <a:gd name="connsiteX3-1309" fmla="*/ 560 w 5381906"/>
                <a:gd name="connsiteY3-1310" fmla="*/ 3051544 h 5890437"/>
                <a:gd name="connsiteX4-1311" fmla="*/ 510923 w 5381906"/>
                <a:gd name="connsiteY4-1312" fmla="*/ 3327991 h 5890437"/>
                <a:gd name="connsiteX5-1313" fmla="*/ 339835 w 5381906"/>
                <a:gd name="connsiteY5-1314" fmla="*/ 3734790 h 5890437"/>
                <a:gd name="connsiteX6-1315" fmla="*/ 531221 w 5381906"/>
                <a:gd name="connsiteY6-1316" fmla="*/ 3870251 h 5890437"/>
                <a:gd name="connsiteX7-1317" fmla="*/ 372699 w 5381906"/>
                <a:gd name="connsiteY7-1318" fmla="*/ 4061637 h 5890437"/>
                <a:gd name="connsiteX8-1319" fmla="*/ 564085 w 5381906"/>
                <a:gd name="connsiteY8-1320" fmla="*/ 4316819 h 5890437"/>
                <a:gd name="connsiteX9-1321" fmla="*/ 500290 w 5381906"/>
                <a:gd name="connsiteY9-1322" fmla="*/ 4976037 h 5890437"/>
                <a:gd name="connsiteX10-1323" fmla="*/ 1754932 w 5381906"/>
                <a:gd name="connsiteY10-1324" fmla="*/ 5039004 h 5890437"/>
                <a:gd name="connsiteX11-1325" fmla="*/ 1946318 w 5381906"/>
                <a:gd name="connsiteY11-1326" fmla="*/ 5890437 h 5890437"/>
                <a:gd name="connsiteX12-1327" fmla="*/ 4785211 w 5381906"/>
                <a:gd name="connsiteY12-1328" fmla="*/ 5858540 h 5890437"/>
                <a:gd name="connsiteX13-1329" fmla="*/ 4891537 w 5381906"/>
                <a:gd name="connsiteY13-1330" fmla="*/ 3519377 h 5890437"/>
                <a:gd name="connsiteX14-1331" fmla="*/ 3030839 w 5381906"/>
                <a:gd name="connsiteY14-1332" fmla="*/ 0 h 5890437"/>
                <a:gd name="connsiteX0-1333" fmla="*/ 3030839 w 5381906"/>
                <a:gd name="connsiteY0-1334" fmla="*/ 0 h 5890437"/>
                <a:gd name="connsiteX1-1335" fmla="*/ 890241 w 5381906"/>
                <a:gd name="connsiteY1-1336" fmla="*/ 1098883 h 5890437"/>
                <a:gd name="connsiteX2-1337" fmla="*/ 607581 w 5381906"/>
                <a:gd name="connsiteY2-1338" fmla="*/ 2172770 h 5890437"/>
                <a:gd name="connsiteX3-1339" fmla="*/ 560 w 5381906"/>
                <a:gd name="connsiteY3-1340" fmla="*/ 3051544 h 5890437"/>
                <a:gd name="connsiteX4-1341" fmla="*/ 510923 w 5381906"/>
                <a:gd name="connsiteY4-1342" fmla="*/ 3327991 h 5890437"/>
                <a:gd name="connsiteX5-1343" fmla="*/ 339835 w 5381906"/>
                <a:gd name="connsiteY5-1344" fmla="*/ 3734790 h 5890437"/>
                <a:gd name="connsiteX6-1345" fmla="*/ 531221 w 5381906"/>
                <a:gd name="connsiteY6-1346" fmla="*/ 3870251 h 5890437"/>
                <a:gd name="connsiteX7-1347" fmla="*/ 372699 w 5381906"/>
                <a:gd name="connsiteY7-1348" fmla="*/ 4061637 h 5890437"/>
                <a:gd name="connsiteX8-1349" fmla="*/ 564085 w 5381906"/>
                <a:gd name="connsiteY8-1350" fmla="*/ 4316819 h 5890437"/>
                <a:gd name="connsiteX9-1351" fmla="*/ 500290 w 5381906"/>
                <a:gd name="connsiteY9-1352" fmla="*/ 4976037 h 5890437"/>
                <a:gd name="connsiteX10-1353" fmla="*/ 1754932 w 5381906"/>
                <a:gd name="connsiteY10-1354" fmla="*/ 5039004 h 5890437"/>
                <a:gd name="connsiteX11-1355" fmla="*/ 1946318 w 5381906"/>
                <a:gd name="connsiteY11-1356" fmla="*/ 5890437 h 5890437"/>
                <a:gd name="connsiteX12-1357" fmla="*/ 4785211 w 5381906"/>
                <a:gd name="connsiteY12-1358" fmla="*/ 5858540 h 5890437"/>
                <a:gd name="connsiteX13-1359" fmla="*/ 4891537 w 5381906"/>
                <a:gd name="connsiteY13-1360" fmla="*/ 3519377 h 5890437"/>
                <a:gd name="connsiteX14-1361" fmla="*/ 3030839 w 5381906"/>
                <a:gd name="connsiteY14-1362" fmla="*/ 0 h 5890437"/>
                <a:gd name="connsiteX0-1363" fmla="*/ 3030839 w 5381906"/>
                <a:gd name="connsiteY0-1364" fmla="*/ 0 h 5890437"/>
                <a:gd name="connsiteX1-1365" fmla="*/ 890241 w 5381906"/>
                <a:gd name="connsiteY1-1366" fmla="*/ 1098883 h 5890437"/>
                <a:gd name="connsiteX2-1367" fmla="*/ 607581 w 5381906"/>
                <a:gd name="connsiteY2-1368" fmla="*/ 2172770 h 5890437"/>
                <a:gd name="connsiteX3-1369" fmla="*/ 560 w 5381906"/>
                <a:gd name="connsiteY3-1370" fmla="*/ 3051544 h 5890437"/>
                <a:gd name="connsiteX4-1371" fmla="*/ 510923 w 5381906"/>
                <a:gd name="connsiteY4-1372" fmla="*/ 3327991 h 5890437"/>
                <a:gd name="connsiteX5-1373" fmla="*/ 339835 w 5381906"/>
                <a:gd name="connsiteY5-1374" fmla="*/ 3734790 h 5890437"/>
                <a:gd name="connsiteX6-1375" fmla="*/ 531221 w 5381906"/>
                <a:gd name="connsiteY6-1376" fmla="*/ 3870251 h 5890437"/>
                <a:gd name="connsiteX7-1377" fmla="*/ 372699 w 5381906"/>
                <a:gd name="connsiteY7-1378" fmla="*/ 4061637 h 5890437"/>
                <a:gd name="connsiteX8-1379" fmla="*/ 564085 w 5381906"/>
                <a:gd name="connsiteY8-1380" fmla="*/ 4316819 h 5890437"/>
                <a:gd name="connsiteX9-1381" fmla="*/ 500290 w 5381906"/>
                <a:gd name="connsiteY9-1382" fmla="*/ 4976037 h 5890437"/>
                <a:gd name="connsiteX10-1383" fmla="*/ 1754932 w 5381906"/>
                <a:gd name="connsiteY10-1384" fmla="*/ 5039004 h 5890437"/>
                <a:gd name="connsiteX11-1385" fmla="*/ 1946318 w 5381906"/>
                <a:gd name="connsiteY11-1386" fmla="*/ 5890437 h 5890437"/>
                <a:gd name="connsiteX12-1387" fmla="*/ 4785211 w 5381906"/>
                <a:gd name="connsiteY12-1388" fmla="*/ 5858540 h 5890437"/>
                <a:gd name="connsiteX13-1389" fmla="*/ 4891537 w 5381906"/>
                <a:gd name="connsiteY13-1390" fmla="*/ 3519377 h 5890437"/>
                <a:gd name="connsiteX14-1391" fmla="*/ 3030839 w 5381906"/>
                <a:gd name="connsiteY14-1392" fmla="*/ 0 h 5890437"/>
                <a:gd name="connsiteX0-1393" fmla="*/ 3030839 w 5381906"/>
                <a:gd name="connsiteY0-1394" fmla="*/ 0 h 5890437"/>
                <a:gd name="connsiteX1-1395" fmla="*/ 890241 w 5381906"/>
                <a:gd name="connsiteY1-1396" fmla="*/ 1098883 h 5890437"/>
                <a:gd name="connsiteX2-1397" fmla="*/ 607581 w 5381906"/>
                <a:gd name="connsiteY2-1398" fmla="*/ 2172770 h 5890437"/>
                <a:gd name="connsiteX3-1399" fmla="*/ 560 w 5381906"/>
                <a:gd name="connsiteY3-1400" fmla="*/ 3051544 h 5890437"/>
                <a:gd name="connsiteX4-1401" fmla="*/ 510923 w 5381906"/>
                <a:gd name="connsiteY4-1402" fmla="*/ 3327991 h 5890437"/>
                <a:gd name="connsiteX5-1403" fmla="*/ 339835 w 5381906"/>
                <a:gd name="connsiteY5-1404" fmla="*/ 3734790 h 5890437"/>
                <a:gd name="connsiteX6-1405" fmla="*/ 531221 w 5381906"/>
                <a:gd name="connsiteY6-1406" fmla="*/ 3870251 h 5890437"/>
                <a:gd name="connsiteX7-1407" fmla="*/ 372699 w 5381906"/>
                <a:gd name="connsiteY7-1408" fmla="*/ 4061637 h 5890437"/>
                <a:gd name="connsiteX8-1409" fmla="*/ 564085 w 5381906"/>
                <a:gd name="connsiteY8-1410" fmla="*/ 4316819 h 5890437"/>
                <a:gd name="connsiteX9-1411" fmla="*/ 500290 w 5381906"/>
                <a:gd name="connsiteY9-1412" fmla="*/ 4976037 h 5890437"/>
                <a:gd name="connsiteX10-1413" fmla="*/ 1754932 w 5381906"/>
                <a:gd name="connsiteY10-1414" fmla="*/ 5039004 h 5890437"/>
                <a:gd name="connsiteX11-1415" fmla="*/ 1946318 w 5381906"/>
                <a:gd name="connsiteY11-1416" fmla="*/ 5890437 h 5890437"/>
                <a:gd name="connsiteX12-1417" fmla="*/ 4785211 w 5381906"/>
                <a:gd name="connsiteY12-1418" fmla="*/ 5858540 h 5890437"/>
                <a:gd name="connsiteX13-1419" fmla="*/ 4891537 w 5381906"/>
                <a:gd name="connsiteY13-1420" fmla="*/ 3519377 h 5890437"/>
                <a:gd name="connsiteX14-1421" fmla="*/ 3030839 w 5381906"/>
                <a:gd name="connsiteY14-1422" fmla="*/ 0 h 5890437"/>
                <a:gd name="connsiteX0-1423" fmla="*/ 3030765 w 5381832"/>
                <a:gd name="connsiteY0-1424" fmla="*/ 0 h 5890437"/>
                <a:gd name="connsiteX1-1425" fmla="*/ 890167 w 5381832"/>
                <a:gd name="connsiteY1-1426" fmla="*/ 1098883 h 5890437"/>
                <a:gd name="connsiteX2-1427" fmla="*/ 672821 w 5381832"/>
                <a:gd name="connsiteY2-1428" fmla="*/ 2220272 h 5890437"/>
                <a:gd name="connsiteX3-1429" fmla="*/ 486 w 5381832"/>
                <a:gd name="connsiteY3-1430" fmla="*/ 3051544 h 5890437"/>
                <a:gd name="connsiteX4-1431" fmla="*/ 510849 w 5381832"/>
                <a:gd name="connsiteY4-1432" fmla="*/ 3327991 h 5890437"/>
                <a:gd name="connsiteX5-1433" fmla="*/ 339761 w 5381832"/>
                <a:gd name="connsiteY5-1434" fmla="*/ 3734790 h 5890437"/>
                <a:gd name="connsiteX6-1435" fmla="*/ 531147 w 5381832"/>
                <a:gd name="connsiteY6-1436" fmla="*/ 3870251 h 5890437"/>
                <a:gd name="connsiteX7-1437" fmla="*/ 372625 w 5381832"/>
                <a:gd name="connsiteY7-1438" fmla="*/ 4061637 h 5890437"/>
                <a:gd name="connsiteX8-1439" fmla="*/ 564011 w 5381832"/>
                <a:gd name="connsiteY8-1440" fmla="*/ 4316819 h 5890437"/>
                <a:gd name="connsiteX9-1441" fmla="*/ 500216 w 5381832"/>
                <a:gd name="connsiteY9-1442" fmla="*/ 4976037 h 5890437"/>
                <a:gd name="connsiteX10-1443" fmla="*/ 1754858 w 5381832"/>
                <a:gd name="connsiteY10-1444" fmla="*/ 5039004 h 5890437"/>
                <a:gd name="connsiteX11-1445" fmla="*/ 1946244 w 5381832"/>
                <a:gd name="connsiteY11-1446" fmla="*/ 5890437 h 5890437"/>
                <a:gd name="connsiteX12-1447" fmla="*/ 4785137 w 5381832"/>
                <a:gd name="connsiteY12-1448" fmla="*/ 5858540 h 5890437"/>
                <a:gd name="connsiteX13-1449" fmla="*/ 4891463 w 5381832"/>
                <a:gd name="connsiteY13-1450" fmla="*/ 3519377 h 5890437"/>
                <a:gd name="connsiteX14-1451" fmla="*/ 3030765 w 5381832"/>
                <a:gd name="connsiteY14-1452" fmla="*/ 0 h 5890437"/>
                <a:gd name="connsiteX0-1453" fmla="*/ 3030862 w 5381929"/>
                <a:gd name="connsiteY0-1454" fmla="*/ 0 h 5890437"/>
                <a:gd name="connsiteX1-1455" fmla="*/ 890264 w 5381929"/>
                <a:gd name="connsiteY1-1456" fmla="*/ 1098883 h 5890437"/>
                <a:gd name="connsiteX2-1457" fmla="*/ 672918 w 5381929"/>
                <a:gd name="connsiteY2-1458" fmla="*/ 2220272 h 5890437"/>
                <a:gd name="connsiteX3-1459" fmla="*/ 583 w 5381929"/>
                <a:gd name="connsiteY3-1460" fmla="*/ 3051544 h 5890437"/>
                <a:gd name="connsiteX4-1461" fmla="*/ 510946 w 5381929"/>
                <a:gd name="connsiteY4-1462" fmla="*/ 3327991 h 5890437"/>
                <a:gd name="connsiteX5-1463" fmla="*/ 339858 w 5381929"/>
                <a:gd name="connsiteY5-1464" fmla="*/ 3734790 h 5890437"/>
                <a:gd name="connsiteX6-1465" fmla="*/ 531244 w 5381929"/>
                <a:gd name="connsiteY6-1466" fmla="*/ 3870251 h 5890437"/>
                <a:gd name="connsiteX7-1467" fmla="*/ 372722 w 5381929"/>
                <a:gd name="connsiteY7-1468" fmla="*/ 4061637 h 5890437"/>
                <a:gd name="connsiteX8-1469" fmla="*/ 564108 w 5381929"/>
                <a:gd name="connsiteY8-1470" fmla="*/ 4316819 h 5890437"/>
                <a:gd name="connsiteX9-1471" fmla="*/ 500313 w 5381929"/>
                <a:gd name="connsiteY9-1472" fmla="*/ 4976037 h 5890437"/>
                <a:gd name="connsiteX10-1473" fmla="*/ 1754955 w 5381929"/>
                <a:gd name="connsiteY10-1474" fmla="*/ 5039004 h 5890437"/>
                <a:gd name="connsiteX11-1475" fmla="*/ 1946341 w 5381929"/>
                <a:gd name="connsiteY11-1476" fmla="*/ 5890437 h 5890437"/>
                <a:gd name="connsiteX12-1477" fmla="*/ 4785234 w 5381929"/>
                <a:gd name="connsiteY12-1478" fmla="*/ 5858540 h 5890437"/>
                <a:gd name="connsiteX13-1479" fmla="*/ 4891560 w 5381929"/>
                <a:gd name="connsiteY13-1480" fmla="*/ 3519377 h 5890437"/>
                <a:gd name="connsiteX14-1481" fmla="*/ 3030862 w 5381929"/>
                <a:gd name="connsiteY14-1482" fmla="*/ 0 h 5890437"/>
                <a:gd name="connsiteX0-1483" fmla="*/ 3030862 w 5381929"/>
                <a:gd name="connsiteY0-1484" fmla="*/ 0 h 5890437"/>
                <a:gd name="connsiteX1-1485" fmla="*/ 890264 w 5381929"/>
                <a:gd name="connsiteY1-1486" fmla="*/ 1098883 h 5890437"/>
                <a:gd name="connsiteX2-1487" fmla="*/ 672918 w 5381929"/>
                <a:gd name="connsiteY2-1488" fmla="*/ 2220272 h 5890437"/>
                <a:gd name="connsiteX3-1489" fmla="*/ 583 w 5381929"/>
                <a:gd name="connsiteY3-1490" fmla="*/ 3051544 h 5890437"/>
                <a:gd name="connsiteX4-1491" fmla="*/ 510946 w 5381929"/>
                <a:gd name="connsiteY4-1492" fmla="*/ 3327991 h 5890437"/>
                <a:gd name="connsiteX5-1493" fmla="*/ 339858 w 5381929"/>
                <a:gd name="connsiteY5-1494" fmla="*/ 3734790 h 5890437"/>
                <a:gd name="connsiteX6-1495" fmla="*/ 531244 w 5381929"/>
                <a:gd name="connsiteY6-1496" fmla="*/ 3870251 h 5890437"/>
                <a:gd name="connsiteX7-1497" fmla="*/ 372722 w 5381929"/>
                <a:gd name="connsiteY7-1498" fmla="*/ 4061637 h 5890437"/>
                <a:gd name="connsiteX8-1499" fmla="*/ 564108 w 5381929"/>
                <a:gd name="connsiteY8-1500" fmla="*/ 4316819 h 5890437"/>
                <a:gd name="connsiteX9-1501" fmla="*/ 500313 w 5381929"/>
                <a:gd name="connsiteY9-1502" fmla="*/ 4976037 h 5890437"/>
                <a:gd name="connsiteX10-1503" fmla="*/ 1754955 w 5381929"/>
                <a:gd name="connsiteY10-1504" fmla="*/ 5039004 h 5890437"/>
                <a:gd name="connsiteX11-1505" fmla="*/ 1946341 w 5381929"/>
                <a:gd name="connsiteY11-1506" fmla="*/ 5890437 h 5890437"/>
                <a:gd name="connsiteX12-1507" fmla="*/ 4785234 w 5381929"/>
                <a:gd name="connsiteY12-1508" fmla="*/ 5858540 h 5890437"/>
                <a:gd name="connsiteX13-1509" fmla="*/ 4891560 w 5381929"/>
                <a:gd name="connsiteY13-1510" fmla="*/ 3519377 h 5890437"/>
                <a:gd name="connsiteX14-1511" fmla="*/ 3030862 w 5381929"/>
                <a:gd name="connsiteY14-1512" fmla="*/ 0 h 5890437"/>
                <a:gd name="connsiteX0-1513" fmla="*/ 3030862 w 5381929"/>
                <a:gd name="connsiteY0-1514" fmla="*/ 0 h 5890437"/>
                <a:gd name="connsiteX1-1515" fmla="*/ 890264 w 5381929"/>
                <a:gd name="connsiteY1-1516" fmla="*/ 1098883 h 5890437"/>
                <a:gd name="connsiteX2-1517" fmla="*/ 672918 w 5381929"/>
                <a:gd name="connsiteY2-1518" fmla="*/ 2220272 h 5890437"/>
                <a:gd name="connsiteX3-1519" fmla="*/ 583 w 5381929"/>
                <a:gd name="connsiteY3-1520" fmla="*/ 3051544 h 5890437"/>
                <a:gd name="connsiteX4-1521" fmla="*/ 510946 w 5381929"/>
                <a:gd name="connsiteY4-1522" fmla="*/ 3327991 h 5890437"/>
                <a:gd name="connsiteX5-1523" fmla="*/ 339858 w 5381929"/>
                <a:gd name="connsiteY5-1524" fmla="*/ 3734790 h 5890437"/>
                <a:gd name="connsiteX6-1525" fmla="*/ 531244 w 5381929"/>
                <a:gd name="connsiteY6-1526" fmla="*/ 3870251 h 5890437"/>
                <a:gd name="connsiteX7-1527" fmla="*/ 372722 w 5381929"/>
                <a:gd name="connsiteY7-1528" fmla="*/ 4061637 h 5890437"/>
                <a:gd name="connsiteX8-1529" fmla="*/ 564108 w 5381929"/>
                <a:gd name="connsiteY8-1530" fmla="*/ 4316819 h 5890437"/>
                <a:gd name="connsiteX9-1531" fmla="*/ 500313 w 5381929"/>
                <a:gd name="connsiteY9-1532" fmla="*/ 4976037 h 5890437"/>
                <a:gd name="connsiteX10-1533" fmla="*/ 1754955 w 5381929"/>
                <a:gd name="connsiteY10-1534" fmla="*/ 5039004 h 5890437"/>
                <a:gd name="connsiteX11-1535" fmla="*/ 1946341 w 5381929"/>
                <a:gd name="connsiteY11-1536" fmla="*/ 5890437 h 5890437"/>
                <a:gd name="connsiteX12-1537" fmla="*/ 4785234 w 5381929"/>
                <a:gd name="connsiteY12-1538" fmla="*/ 5858540 h 5890437"/>
                <a:gd name="connsiteX13-1539" fmla="*/ 4891560 w 5381929"/>
                <a:gd name="connsiteY13-1540" fmla="*/ 3519377 h 5890437"/>
                <a:gd name="connsiteX14-1541" fmla="*/ 3030862 w 5381929"/>
                <a:gd name="connsiteY14-1542" fmla="*/ 0 h 5890437"/>
                <a:gd name="connsiteX0-1543" fmla="*/ 3030862 w 5381929"/>
                <a:gd name="connsiteY0-1544" fmla="*/ 0 h 5890437"/>
                <a:gd name="connsiteX1-1545" fmla="*/ 890264 w 5381929"/>
                <a:gd name="connsiteY1-1546" fmla="*/ 1098883 h 5890437"/>
                <a:gd name="connsiteX2-1547" fmla="*/ 672918 w 5381929"/>
                <a:gd name="connsiteY2-1548" fmla="*/ 2220272 h 5890437"/>
                <a:gd name="connsiteX3-1549" fmla="*/ 583 w 5381929"/>
                <a:gd name="connsiteY3-1550" fmla="*/ 3051544 h 5890437"/>
                <a:gd name="connsiteX4-1551" fmla="*/ 510946 w 5381929"/>
                <a:gd name="connsiteY4-1552" fmla="*/ 3327991 h 5890437"/>
                <a:gd name="connsiteX5-1553" fmla="*/ 339858 w 5381929"/>
                <a:gd name="connsiteY5-1554" fmla="*/ 3734790 h 5890437"/>
                <a:gd name="connsiteX6-1555" fmla="*/ 531244 w 5381929"/>
                <a:gd name="connsiteY6-1556" fmla="*/ 3870251 h 5890437"/>
                <a:gd name="connsiteX7-1557" fmla="*/ 372722 w 5381929"/>
                <a:gd name="connsiteY7-1558" fmla="*/ 4061637 h 5890437"/>
                <a:gd name="connsiteX8-1559" fmla="*/ 564108 w 5381929"/>
                <a:gd name="connsiteY8-1560" fmla="*/ 4316819 h 5890437"/>
                <a:gd name="connsiteX9-1561" fmla="*/ 500313 w 5381929"/>
                <a:gd name="connsiteY9-1562" fmla="*/ 4976037 h 5890437"/>
                <a:gd name="connsiteX10-1563" fmla="*/ 1754955 w 5381929"/>
                <a:gd name="connsiteY10-1564" fmla="*/ 5039004 h 5890437"/>
                <a:gd name="connsiteX11-1565" fmla="*/ 1946341 w 5381929"/>
                <a:gd name="connsiteY11-1566" fmla="*/ 5890437 h 5890437"/>
                <a:gd name="connsiteX12-1567" fmla="*/ 4785234 w 5381929"/>
                <a:gd name="connsiteY12-1568" fmla="*/ 5858540 h 5890437"/>
                <a:gd name="connsiteX13-1569" fmla="*/ 4891560 w 5381929"/>
                <a:gd name="connsiteY13-1570" fmla="*/ 3519377 h 5890437"/>
                <a:gd name="connsiteX14-1571" fmla="*/ 3030862 w 5381929"/>
                <a:gd name="connsiteY14-1572" fmla="*/ 0 h 5890437"/>
                <a:gd name="connsiteX0-1573" fmla="*/ 3030862 w 5381929"/>
                <a:gd name="connsiteY0-1574" fmla="*/ 0 h 5890437"/>
                <a:gd name="connsiteX1-1575" fmla="*/ 872451 w 5381929"/>
                <a:gd name="connsiteY1-1576" fmla="*/ 1057320 h 5890437"/>
                <a:gd name="connsiteX2-1577" fmla="*/ 672918 w 5381929"/>
                <a:gd name="connsiteY2-1578" fmla="*/ 2220272 h 5890437"/>
                <a:gd name="connsiteX3-1579" fmla="*/ 583 w 5381929"/>
                <a:gd name="connsiteY3-1580" fmla="*/ 3051544 h 5890437"/>
                <a:gd name="connsiteX4-1581" fmla="*/ 510946 w 5381929"/>
                <a:gd name="connsiteY4-1582" fmla="*/ 3327991 h 5890437"/>
                <a:gd name="connsiteX5-1583" fmla="*/ 339858 w 5381929"/>
                <a:gd name="connsiteY5-1584" fmla="*/ 3734790 h 5890437"/>
                <a:gd name="connsiteX6-1585" fmla="*/ 531244 w 5381929"/>
                <a:gd name="connsiteY6-1586" fmla="*/ 3870251 h 5890437"/>
                <a:gd name="connsiteX7-1587" fmla="*/ 372722 w 5381929"/>
                <a:gd name="connsiteY7-1588" fmla="*/ 4061637 h 5890437"/>
                <a:gd name="connsiteX8-1589" fmla="*/ 564108 w 5381929"/>
                <a:gd name="connsiteY8-1590" fmla="*/ 4316819 h 5890437"/>
                <a:gd name="connsiteX9-1591" fmla="*/ 500313 w 5381929"/>
                <a:gd name="connsiteY9-1592" fmla="*/ 4976037 h 5890437"/>
                <a:gd name="connsiteX10-1593" fmla="*/ 1754955 w 5381929"/>
                <a:gd name="connsiteY10-1594" fmla="*/ 5039004 h 5890437"/>
                <a:gd name="connsiteX11-1595" fmla="*/ 1946341 w 5381929"/>
                <a:gd name="connsiteY11-1596" fmla="*/ 5890437 h 5890437"/>
                <a:gd name="connsiteX12-1597" fmla="*/ 4785234 w 5381929"/>
                <a:gd name="connsiteY12-1598" fmla="*/ 5858540 h 5890437"/>
                <a:gd name="connsiteX13-1599" fmla="*/ 4891560 w 5381929"/>
                <a:gd name="connsiteY13-1600" fmla="*/ 3519377 h 5890437"/>
                <a:gd name="connsiteX14-1601" fmla="*/ 3030862 w 5381929"/>
                <a:gd name="connsiteY14-1602" fmla="*/ 0 h 5890437"/>
                <a:gd name="connsiteX0-1603" fmla="*/ 3030862 w 5381929"/>
                <a:gd name="connsiteY0-1604" fmla="*/ 0 h 5890437"/>
                <a:gd name="connsiteX1-1605" fmla="*/ 872451 w 5381929"/>
                <a:gd name="connsiteY1-1606" fmla="*/ 1057320 h 5890437"/>
                <a:gd name="connsiteX2-1607" fmla="*/ 672918 w 5381929"/>
                <a:gd name="connsiteY2-1608" fmla="*/ 2220272 h 5890437"/>
                <a:gd name="connsiteX3-1609" fmla="*/ 583 w 5381929"/>
                <a:gd name="connsiteY3-1610" fmla="*/ 3051544 h 5890437"/>
                <a:gd name="connsiteX4-1611" fmla="*/ 510946 w 5381929"/>
                <a:gd name="connsiteY4-1612" fmla="*/ 3327991 h 5890437"/>
                <a:gd name="connsiteX5-1613" fmla="*/ 339858 w 5381929"/>
                <a:gd name="connsiteY5-1614" fmla="*/ 3734790 h 5890437"/>
                <a:gd name="connsiteX6-1615" fmla="*/ 531244 w 5381929"/>
                <a:gd name="connsiteY6-1616" fmla="*/ 3870251 h 5890437"/>
                <a:gd name="connsiteX7-1617" fmla="*/ 372722 w 5381929"/>
                <a:gd name="connsiteY7-1618" fmla="*/ 4061637 h 5890437"/>
                <a:gd name="connsiteX8-1619" fmla="*/ 564108 w 5381929"/>
                <a:gd name="connsiteY8-1620" fmla="*/ 4316819 h 5890437"/>
                <a:gd name="connsiteX9-1621" fmla="*/ 500313 w 5381929"/>
                <a:gd name="connsiteY9-1622" fmla="*/ 4976037 h 5890437"/>
                <a:gd name="connsiteX10-1623" fmla="*/ 1754955 w 5381929"/>
                <a:gd name="connsiteY10-1624" fmla="*/ 5039004 h 5890437"/>
                <a:gd name="connsiteX11-1625" fmla="*/ 1946341 w 5381929"/>
                <a:gd name="connsiteY11-1626" fmla="*/ 5890437 h 5890437"/>
                <a:gd name="connsiteX12-1627" fmla="*/ 4785234 w 5381929"/>
                <a:gd name="connsiteY12-1628" fmla="*/ 5858540 h 5890437"/>
                <a:gd name="connsiteX13-1629" fmla="*/ 4891560 w 5381929"/>
                <a:gd name="connsiteY13-1630" fmla="*/ 3519377 h 5890437"/>
                <a:gd name="connsiteX14-1631" fmla="*/ 3030862 w 5381929"/>
                <a:gd name="connsiteY14-1632" fmla="*/ 0 h 5890437"/>
                <a:gd name="connsiteX0-1633" fmla="*/ 3030862 w 5381929"/>
                <a:gd name="connsiteY0-1634" fmla="*/ 0 h 5890437"/>
                <a:gd name="connsiteX1-1635" fmla="*/ 981633 w 5381929"/>
                <a:gd name="connsiteY1-1636" fmla="*/ 920842 h 5890437"/>
                <a:gd name="connsiteX2-1637" fmla="*/ 672918 w 5381929"/>
                <a:gd name="connsiteY2-1638" fmla="*/ 2220272 h 5890437"/>
                <a:gd name="connsiteX3-1639" fmla="*/ 583 w 5381929"/>
                <a:gd name="connsiteY3-1640" fmla="*/ 3051544 h 5890437"/>
                <a:gd name="connsiteX4-1641" fmla="*/ 510946 w 5381929"/>
                <a:gd name="connsiteY4-1642" fmla="*/ 3327991 h 5890437"/>
                <a:gd name="connsiteX5-1643" fmla="*/ 339858 w 5381929"/>
                <a:gd name="connsiteY5-1644" fmla="*/ 3734790 h 5890437"/>
                <a:gd name="connsiteX6-1645" fmla="*/ 531244 w 5381929"/>
                <a:gd name="connsiteY6-1646" fmla="*/ 3870251 h 5890437"/>
                <a:gd name="connsiteX7-1647" fmla="*/ 372722 w 5381929"/>
                <a:gd name="connsiteY7-1648" fmla="*/ 4061637 h 5890437"/>
                <a:gd name="connsiteX8-1649" fmla="*/ 564108 w 5381929"/>
                <a:gd name="connsiteY8-1650" fmla="*/ 4316819 h 5890437"/>
                <a:gd name="connsiteX9-1651" fmla="*/ 500313 w 5381929"/>
                <a:gd name="connsiteY9-1652" fmla="*/ 4976037 h 5890437"/>
                <a:gd name="connsiteX10-1653" fmla="*/ 1754955 w 5381929"/>
                <a:gd name="connsiteY10-1654" fmla="*/ 5039004 h 5890437"/>
                <a:gd name="connsiteX11-1655" fmla="*/ 1946341 w 5381929"/>
                <a:gd name="connsiteY11-1656" fmla="*/ 5890437 h 5890437"/>
                <a:gd name="connsiteX12-1657" fmla="*/ 4785234 w 5381929"/>
                <a:gd name="connsiteY12-1658" fmla="*/ 5858540 h 5890437"/>
                <a:gd name="connsiteX13-1659" fmla="*/ 4891560 w 5381929"/>
                <a:gd name="connsiteY13-1660" fmla="*/ 3519377 h 5890437"/>
                <a:gd name="connsiteX14-1661" fmla="*/ 3030862 w 5381929"/>
                <a:gd name="connsiteY14-1662" fmla="*/ 0 h 5890437"/>
                <a:gd name="connsiteX0-1663" fmla="*/ 3030862 w 5381929"/>
                <a:gd name="connsiteY0-1664" fmla="*/ 0 h 5890437"/>
                <a:gd name="connsiteX1-1665" fmla="*/ 981633 w 5381929"/>
                <a:gd name="connsiteY1-1666" fmla="*/ 920842 h 5890437"/>
                <a:gd name="connsiteX2-1667" fmla="*/ 672918 w 5381929"/>
                <a:gd name="connsiteY2-1668" fmla="*/ 2220272 h 5890437"/>
                <a:gd name="connsiteX3-1669" fmla="*/ 583 w 5381929"/>
                <a:gd name="connsiteY3-1670" fmla="*/ 3051544 h 5890437"/>
                <a:gd name="connsiteX4-1671" fmla="*/ 510946 w 5381929"/>
                <a:gd name="connsiteY4-1672" fmla="*/ 3327991 h 5890437"/>
                <a:gd name="connsiteX5-1673" fmla="*/ 339858 w 5381929"/>
                <a:gd name="connsiteY5-1674" fmla="*/ 3734790 h 5890437"/>
                <a:gd name="connsiteX6-1675" fmla="*/ 531244 w 5381929"/>
                <a:gd name="connsiteY6-1676" fmla="*/ 3870251 h 5890437"/>
                <a:gd name="connsiteX7-1677" fmla="*/ 372722 w 5381929"/>
                <a:gd name="connsiteY7-1678" fmla="*/ 4061637 h 5890437"/>
                <a:gd name="connsiteX8-1679" fmla="*/ 564108 w 5381929"/>
                <a:gd name="connsiteY8-1680" fmla="*/ 4316819 h 5890437"/>
                <a:gd name="connsiteX9-1681" fmla="*/ 500313 w 5381929"/>
                <a:gd name="connsiteY9-1682" fmla="*/ 4976037 h 5890437"/>
                <a:gd name="connsiteX10-1683" fmla="*/ 1754955 w 5381929"/>
                <a:gd name="connsiteY10-1684" fmla="*/ 5039004 h 5890437"/>
                <a:gd name="connsiteX11-1685" fmla="*/ 1946341 w 5381929"/>
                <a:gd name="connsiteY11-1686" fmla="*/ 5890437 h 5890437"/>
                <a:gd name="connsiteX12-1687" fmla="*/ 4785234 w 5381929"/>
                <a:gd name="connsiteY12-1688" fmla="*/ 5858540 h 5890437"/>
                <a:gd name="connsiteX13-1689" fmla="*/ 4891560 w 5381929"/>
                <a:gd name="connsiteY13-1690" fmla="*/ 3519377 h 5890437"/>
                <a:gd name="connsiteX14-1691" fmla="*/ 3030862 w 5381929"/>
                <a:gd name="connsiteY14-1692" fmla="*/ 0 h 5890437"/>
                <a:gd name="connsiteX0-1693" fmla="*/ 3030862 w 5381929"/>
                <a:gd name="connsiteY0-1694" fmla="*/ 0 h 5890437"/>
                <a:gd name="connsiteX1-1695" fmla="*/ 927042 w 5381929"/>
                <a:gd name="connsiteY1-1696" fmla="*/ 866251 h 5890437"/>
                <a:gd name="connsiteX2-1697" fmla="*/ 672918 w 5381929"/>
                <a:gd name="connsiteY2-1698" fmla="*/ 2220272 h 5890437"/>
                <a:gd name="connsiteX3-1699" fmla="*/ 583 w 5381929"/>
                <a:gd name="connsiteY3-1700" fmla="*/ 3051544 h 5890437"/>
                <a:gd name="connsiteX4-1701" fmla="*/ 510946 w 5381929"/>
                <a:gd name="connsiteY4-1702" fmla="*/ 3327991 h 5890437"/>
                <a:gd name="connsiteX5-1703" fmla="*/ 339858 w 5381929"/>
                <a:gd name="connsiteY5-1704" fmla="*/ 3734790 h 5890437"/>
                <a:gd name="connsiteX6-1705" fmla="*/ 531244 w 5381929"/>
                <a:gd name="connsiteY6-1706" fmla="*/ 3870251 h 5890437"/>
                <a:gd name="connsiteX7-1707" fmla="*/ 372722 w 5381929"/>
                <a:gd name="connsiteY7-1708" fmla="*/ 4061637 h 5890437"/>
                <a:gd name="connsiteX8-1709" fmla="*/ 564108 w 5381929"/>
                <a:gd name="connsiteY8-1710" fmla="*/ 4316819 h 5890437"/>
                <a:gd name="connsiteX9-1711" fmla="*/ 500313 w 5381929"/>
                <a:gd name="connsiteY9-1712" fmla="*/ 4976037 h 5890437"/>
                <a:gd name="connsiteX10-1713" fmla="*/ 1754955 w 5381929"/>
                <a:gd name="connsiteY10-1714" fmla="*/ 5039004 h 5890437"/>
                <a:gd name="connsiteX11-1715" fmla="*/ 1946341 w 5381929"/>
                <a:gd name="connsiteY11-1716" fmla="*/ 5890437 h 5890437"/>
                <a:gd name="connsiteX12-1717" fmla="*/ 4785234 w 5381929"/>
                <a:gd name="connsiteY12-1718" fmla="*/ 5858540 h 5890437"/>
                <a:gd name="connsiteX13-1719" fmla="*/ 4891560 w 5381929"/>
                <a:gd name="connsiteY13-1720" fmla="*/ 3519377 h 5890437"/>
                <a:gd name="connsiteX14-1721" fmla="*/ 3030862 w 5381929"/>
                <a:gd name="connsiteY14-1722" fmla="*/ 0 h 5890437"/>
                <a:gd name="connsiteX0-1723" fmla="*/ 3030862 w 5381929"/>
                <a:gd name="connsiteY0-1724" fmla="*/ 0 h 5890437"/>
                <a:gd name="connsiteX1-1725" fmla="*/ 927042 w 5381929"/>
                <a:gd name="connsiteY1-1726" fmla="*/ 866251 h 5890437"/>
                <a:gd name="connsiteX2-1727" fmla="*/ 672918 w 5381929"/>
                <a:gd name="connsiteY2-1728" fmla="*/ 2220272 h 5890437"/>
                <a:gd name="connsiteX3-1729" fmla="*/ 583 w 5381929"/>
                <a:gd name="connsiteY3-1730" fmla="*/ 3051544 h 5890437"/>
                <a:gd name="connsiteX4-1731" fmla="*/ 510946 w 5381929"/>
                <a:gd name="connsiteY4-1732" fmla="*/ 3327991 h 5890437"/>
                <a:gd name="connsiteX5-1733" fmla="*/ 339858 w 5381929"/>
                <a:gd name="connsiteY5-1734" fmla="*/ 3734790 h 5890437"/>
                <a:gd name="connsiteX6-1735" fmla="*/ 531244 w 5381929"/>
                <a:gd name="connsiteY6-1736" fmla="*/ 3870251 h 5890437"/>
                <a:gd name="connsiteX7-1737" fmla="*/ 372722 w 5381929"/>
                <a:gd name="connsiteY7-1738" fmla="*/ 4061637 h 5890437"/>
                <a:gd name="connsiteX8-1739" fmla="*/ 564108 w 5381929"/>
                <a:gd name="connsiteY8-1740" fmla="*/ 4316819 h 5890437"/>
                <a:gd name="connsiteX9-1741" fmla="*/ 500313 w 5381929"/>
                <a:gd name="connsiteY9-1742" fmla="*/ 4976037 h 5890437"/>
                <a:gd name="connsiteX10-1743" fmla="*/ 1754955 w 5381929"/>
                <a:gd name="connsiteY10-1744" fmla="*/ 5039004 h 5890437"/>
                <a:gd name="connsiteX11-1745" fmla="*/ 1946341 w 5381929"/>
                <a:gd name="connsiteY11-1746" fmla="*/ 5890437 h 5890437"/>
                <a:gd name="connsiteX12-1747" fmla="*/ 4785234 w 5381929"/>
                <a:gd name="connsiteY12-1748" fmla="*/ 5858540 h 5890437"/>
                <a:gd name="connsiteX13-1749" fmla="*/ 4891560 w 5381929"/>
                <a:gd name="connsiteY13-1750" fmla="*/ 3519377 h 5890437"/>
                <a:gd name="connsiteX14-1751" fmla="*/ 3030862 w 5381929"/>
                <a:gd name="connsiteY14-1752" fmla="*/ 0 h 5890437"/>
                <a:gd name="connsiteX0-1753" fmla="*/ 3030862 w 5381929"/>
                <a:gd name="connsiteY0-1754" fmla="*/ 0 h 5890437"/>
                <a:gd name="connsiteX1-1755" fmla="*/ 927042 w 5381929"/>
                <a:gd name="connsiteY1-1756" fmla="*/ 866251 h 5890437"/>
                <a:gd name="connsiteX2-1757" fmla="*/ 672918 w 5381929"/>
                <a:gd name="connsiteY2-1758" fmla="*/ 2220272 h 5890437"/>
                <a:gd name="connsiteX3-1759" fmla="*/ 583 w 5381929"/>
                <a:gd name="connsiteY3-1760" fmla="*/ 3051544 h 5890437"/>
                <a:gd name="connsiteX4-1761" fmla="*/ 510946 w 5381929"/>
                <a:gd name="connsiteY4-1762" fmla="*/ 3327991 h 5890437"/>
                <a:gd name="connsiteX5-1763" fmla="*/ 339858 w 5381929"/>
                <a:gd name="connsiteY5-1764" fmla="*/ 3734790 h 5890437"/>
                <a:gd name="connsiteX6-1765" fmla="*/ 531244 w 5381929"/>
                <a:gd name="connsiteY6-1766" fmla="*/ 3870251 h 5890437"/>
                <a:gd name="connsiteX7-1767" fmla="*/ 372722 w 5381929"/>
                <a:gd name="connsiteY7-1768" fmla="*/ 4061637 h 5890437"/>
                <a:gd name="connsiteX8-1769" fmla="*/ 564108 w 5381929"/>
                <a:gd name="connsiteY8-1770" fmla="*/ 4316819 h 5890437"/>
                <a:gd name="connsiteX9-1771" fmla="*/ 500313 w 5381929"/>
                <a:gd name="connsiteY9-1772" fmla="*/ 4976037 h 5890437"/>
                <a:gd name="connsiteX10-1773" fmla="*/ 1754955 w 5381929"/>
                <a:gd name="connsiteY10-1774" fmla="*/ 5039004 h 5890437"/>
                <a:gd name="connsiteX11-1775" fmla="*/ 1946341 w 5381929"/>
                <a:gd name="connsiteY11-1776" fmla="*/ 5890437 h 5890437"/>
                <a:gd name="connsiteX12-1777" fmla="*/ 4785234 w 5381929"/>
                <a:gd name="connsiteY12-1778" fmla="*/ 5858540 h 5890437"/>
                <a:gd name="connsiteX13-1779" fmla="*/ 4891560 w 5381929"/>
                <a:gd name="connsiteY13-1780" fmla="*/ 3519377 h 5890437"/>
                <a:gd name="connsiteX14-1781" fmla="*/ 3030862 w 5381929"/>
                <a:gd name="connsiteY14-1782" fmla="*/ 0 h 5890437"/>
                <a:gd name="connsiteX0-1783" fmla="*/ 3030862 w 5381929"/>
                <a:gd name="connsiteY0-1784" fmla="*/ 1751 h 5892188"/>
                <a:gd name="connsiteX1-1785" fmla="*/ 927042 w 5381929"/>
                <a:gd name="connsiteY1-1786" fmla="*/ 868002 h 5892188"/>
                <a:gd name="connsiteX2-1787" fmla="*/ 672918 w 5381929"/>
                <a:gd name="connsiteY2-1788" fmla="*/ 2222023 h 5892188"/>
                <a:gd name="connsiteX3-1789" fmla="*/ 583 w 5381929"/>
                <a:gd name="connsiteY3-1790" fmla="*/ 3053295 h 5892188"/>
                <a:gd name="connsiteX4-1791" fmla="*/ 510946 w 5381929"/>
                <a:gd name="connsiteY4-1792" fmla="*/ 3329742 h 5892188"/>
                <a:gd name="connsiteX5-1793" fmla="*/ 339858 w 5381929"/>
                <a:gd name="connsiteY5-1794" fmla="*/ 3736541 h 5892188"/>
                <a:gd name="connsiteX6-1795" fmla="*/ 531244 w 5381929"/>
                <a:gd name="connsiteY6-1796" fmla="*/ 3872002 h 5892188"/>
                <a:gd name="connsiteX7-1797" fmla="*/ 372722 w 5381929"/>
                <a:gd name="connsiteY7-1798" fmla="*/ 4063388 h 5892188"/>
                <a:gd name="connsiteX8-1799" fmla="*/ 564108 w 5381929"/>
                <a:gd name="connsiteY8-1800" fmla="*/ 4318570 h 5892188"/>
                <a:gd name="connsiteX9-1801" fmla="*/ 500313 w 5381929"/>
                <a:gd name="connsiteY9-1802" fmla="*/ 4977788 h 5892188"/>
                <a:gd name="connsiteX10-1803" fmla="*/ 1754955 w 5381929"/>
                <a:gd name="connsiteY10-1804" fmla="*/ 5040755 h 5892188"/>
                <a:gd name="connsiteX11-1805" fmla="*/ 1946341 w 5381929"/>
                <a:gd name="connsiteY11-1806" fmla="*/ 5892188 h 5892188"/>
                <a:gd name="connsiteX12-1807" fmla="*/ 4785234 w 5381929"/>
                <a:gd name="connsiteY12-1808" fmla="*/ 5860291 h 5892188"/>
                <a:gd name="connsiteX13-1809" fmla="*/ 4891560 w 5381929"/>
                <a:gd name="connsiteY13-1810" fmla="*/ 3521128 h 5892188"/>
                <a:gd name="connsiteX14-1811" fmla="*/ 3030862 w 5381929"/>
                <a:gd name="connsiteY14-1812" fmla="*/ 1751 h 5892188"/>
                <a:gd name="connsiteX0-1813" fmla="*/ 3031042 w 5382109"/>
                <a:gd name="connsiteY0-1814" fmla="*/ 1751 h 5892188"/>
                <a:gd name="connsiteX1-1815" fmla="*/ 927222 w 5382109"/>
                <a:gd name="connsiteY1-1816" fmla="*/ 868002 h 5892188"/>
                <a:gd name="connsiteX2-1817" fmla="*/ 577563 w 5382109"/>
                <a:gd name="connsiteY2-1818" fmla="*/ 2303910 h 5892188"/>
                <a:gd name="connsiteX3-1819" fmla="*/ 763 w 5382109"/>
                <a:gd name="connsiteY3-1820" fmla="*/ 3053295 h 5892188"/>
                <a:gd name="connsiteX4-1821" fmla="*/ 511126 w 5382109"/>
                <a:gd name="connsiteY4-1822" fmla="*/ 3329742 h 5892188"/>
                <a:gd name="connsiteX5-1823" fmla="*/ 340038 w 5382109"/>
                <a:gd name="connsiteY5-1824" fmla="*/ 3736541 h 5892188"/>
                <a:gd name="connsiteX6-1825" fmla="*/ 531424 w 5382109"/>
                <a:gd name="connsiteY6-1826" fmla="*/ 3872002 h 5892188"/>
                <a:gd name="connsiteX7-1827" fmla="*/ 372902 w 5382109"/>
                <a:gd name="connsiteY7-1828" fmla="*/ 4063388 h 5892188"/>
                <a:gd name="connsiteX8-1829" fmla="*/ 564288 w 5382109"/>
                <a:gd name="connsiteY8-1830" fmla="*/ 4318570 h 5892188"/>
                <a:gd name="connsiteX9-1831" fmla="*/ 500493 w 5382109"/>
                <a:gd name="connsiteY9-1832" fmla="*/ 4977788 h 5892188"/>
                <a:gd name="connsiteX10-1833" fmla="*/ 1755135 w 5382109"/>
                <a:gd name="connsiteY10-1834" fmla="*/ 5040755 h 5892188"/>
                <a:gd name="connsiteX11-1835" fmla="*/ 1946521 w 5382109"/>
                <a:gd name="connsiteY11-1836" fmla="*/ 5892188 h 5892188"/>
                <a:gd name="connsiteX12-1837" fmla="*/ 4785414 w 5382109"/>
                <a:gd name="connsiteY12-1838" fmla="*/ 5860291 h 5892188"/>
                <a:gd name="connsiteX13-1839" fmla="*/ 4891740 w 5382109"/>
                <a:gd name="connsiteY13-1840" fmla="*/ 3521128 h 5892188"/>
                <a:gd name="connsiteX14-1841" fmla="*/ 3031042 w 5382109"/>
                <a:gd name="connsiteY14-1842" fmla="*/ 1751 h 5892188"/>
                <a:gd name="connsiteX0-1843" fmla="*/ 3031042 w 5382109"/>
                <a:gd name="connsiteY0-1844" fmla="*/ 2101 h 5892538"/>
                <a:gd name="connsiteX1-1845" fmla="*/ 913575 w 5382109"/>
                <a:gd name="connsiteY1-1846" fmla="*/ 827408 h 5892538"/>
                <a:gd name="connsiteX2-1847" fmla="*/ 577563 w 5382109"/>
                <a:gd name="connsiteY2-1848" fmla="*/ 2304260 h 5892538"/>
                <a:gd name="connsiteX3-1849" fmla="*/ 763 w 5382109"/>
                <a:gd name="connsiteY3-1850" fmla="*/ 3053645 h 5892538"/>
                <a:gd name="connsiteX4-1851" fmla="*/ 511126 w 5382109"/>
                <a:gd name="connsiteY4-1852" fmla="*/ 3330092 h 5892538"/>
                <a:gd name="connsiteX5-1853" fmla="*/ 340038 w 5382109"/>
                <a:gd name="connsiteY5-1854" fmla="*/ 3736891 h 5892538"/>
                <a:gd name="connsiteX6-1855" fmla="*/ 531424 w 5382109"/>
                <a:gd name="connsiteY6-1856" fmla="*/ 3872352 h 5892538"/>
                <a:gd name="connsiteX7-1857" fmla="*/ 372902 w 5382109"/>
                <a:gd name="connsiteY7-1858" fmla="*/ 4063738 h 5892538"/>
                <a:gd name="connsiteX8-1859" fmla="*/ 564288 w 5382109"/>
                <a:gd name="connsiteY8-1860" fmla="*/ 4318920 h 5892538"/>
                <a:gd name="connsiteX9-1861" fmla="*/ 500493 w 5382109"/>
                <a:gd name="connsiteY9-1862" fmla="*/ 4978138 h 5892538"/>
                <a:gd name="connsiteX10-1863" fmla="*/ 1755135 w 5382109"/>
                <a:gd name="connsiteY10-1864" fmla="*/ 5041105 h 5892538"/>
                <a:gd name="connsiteX11-1865" fmla="*/ 1946521 w 5382109"/>
                <a:gd name="connsiteY11-1866" fmla="*/ 5892538 h 5892538"/>
                <a:gd name="connsiteX12-1867" fmla="*/ 4785414 w 5382109"/>
                <a:gd name="connsiteY12-1868" fmla="*/ 5860641 h 5892538"/>
                <a:gd name="connsiteX13-1869" fmla="*/ 4891740 w 5382109"/>
                <a:gd name="connsiteY13-1870" fmla="*/ 3521478 h 5892538"/>
                <a:gd name="connsiteX14-1871" fmla="*/ 3031042 w 5382109"/>
                <a:gd name="connsiteY14-1872" fmla="*/ 2101 h 5892538"/>
                <a:gd name="connsiteX0-1873" fmla="*/ 3031042 w 5382109"/>
                <a:gd name="connsiteY0-1874" fmla="*/ 941 h 5891378"/>
                <a:gd name="connsiteX1-1875" fmla="*/ 886280 w 5382109"/>
                <a:gd name="connsiteY1-1876" fmla="*/ 1071908 h 5891378"/>
                <a:gd name="connsiteX2-1877" fmla="*/ 577563 w 5382109"/>
                <a:gd name="connsiteY2-1878" fmla="*/ 2303100 h 5891378"/>
                <a:gd name="connsiteX3-1879" fmla="*/ 763 w 5382109"/>
                <a:gd name="connsiteY3-1880" fmla="*/ 3052485 h 5891378"/>
                <a:gd name="connsiteX4-1881" fmla="*/ 511126 w 5382109"/>
                <a:gd name="connsiteY4-1882" fmla="*/ 3328932 h 5891378"/>
                <a:gd name="connsiteX5-1883" fmla="*/ 340038 w 5382109"/>
                <a:gd name="connsiteY5-1884" fmla="*/ 3735731 h 5891378"/>
                <a:gd name="connsiteX6-1885" fmla="*/ 531424 w 5382109"/>
                <a:gd name="connsiteY6-1886" fmla="*/ 3871192 h 5891378"/>
                <a:gd name="connsiteX7-1887" fmla="*/ 372902 w 5382109"/>
                <a:gd name="connsiteY7-1888" fmla="*/ 4062578 h 5891378"/>
                <a:gd name="connsiteX8-1889" fmla="*/ 564288 w 5382109"/>
                <a:gd name="connsiteY8-1890" fmla="*/ 4317760 h 5891378"/>
                <a:gd name="connsiteX9-1891" fmla="*/ 500493 w 5382109"/>
                <a:gd name="connsiteY9-1892" fmla="*/ 4976978 h 5891378"/>
                <a:gd name="connsiteX10-1893" fmla="*/ 1755135 w 5382109"/>
                <a:gd name="connsiteY10-1894" fmla="*/ 5039945 h 5891378"/>
                <a:gd name="connsiteX11-1895" fmla="*/ 1946521 w 5382109"/>
                <a:gd name="connsiteY11-1896" fmla="*/ 5891378 h 5891378"/>
                <a:gd name="connsiteX12-1897" fmla="*/ 4785414 w 5382109"/>
                <a:gd name="connsiteY12-1898" fmla="*/ 5859481 h 5891378"/>
                <a:gd name="connsiteX13-1899" fmla="*/ 4891740 w 5382109"/>
                <a:gd name="connsiteY13-1900" fmla="*/ 3520318 h 5891378"/>
                <a:gd name="connsiteX14-1901" fmla="*/ 3031042 w 5382109"/>
                <a:gd name="connsiteY14-1902" fmla="*/ 941 h 5891378"/>
                <a:gd name="connsiteX0-1903" fmla="*/ 3031042 w 5382109"/>
                <a:gd name="connsiteY0-1904" fmla="*/ 753 h 5891190"/>
                <a:gd name="connsiteX1-1905" fmla="*/ 886280 w 5382109"/>
                <a:gd name="connsiteY1-1906" fmla="*/ 1071720 h 5891190"/>
                <a:gd name="connsiteX2-1907" fmla="*/ 577563 w 5382109"/>
                <a:gd name="connsiteY2-1908" fmla="*/ 2302912 h 5891190"/>
                <a:gd name="connsiteX3-1909" fmla="*/ 763 w 5382109"/>
                <a:gd name="connsiteY3-1910" fmla="*/ 3052297 h 5891190"/>
                <a:gd name="connsiteX4-1911" fmla="*/ 511126 w 5382109"/>
                <a:gd name="connsiteY4-1912" fmla="*/ 3328744 h 5891190"/>
                <a:gd name="connsiteX5-1913" fmla="*/ 340038 w 5382109"/>
                <a:gd name="connsiteY5-1914" fmla="*/ 3735543 h 5891190"/>
                <a:gd name="connsiteX6-1915" fmla="*/ 531424 w 5382109"/>
                <a:gd name="connsiteY6-1916" fmla="*/ 3871004 h 5891190"/>
                <a:gd name="connsiteX7-1917" fmla="*/ 372902 w 5382109"/>
                <a:gd name="connsiteY7-1918" fmla="*/ 4062390 h 5891190"/>
                <a:gd name="connsiteX8-1919" fmla="*/ 564288 w 5382109"/>
                <a:gd name="connsiteY8-1920" fmla="*/ 4317572 h 5891190"/>
                <a:gd name="connsiteX9-1921" fmla="*/ 500493 w 5382109"/>
                <a:gd name="connsiteY9-1922" fmla="*/ 4976790 h 5891190"/>
                <a:gd name="connsiteX10-1923" fmla="*/ 1755135 w 5382109"/>
                <a:gd name="connsiteY10-1924" fmla="*/ 5039757 h 5891190"/>
                <a:gd name="connsiteX11-1925" fmla="*/ 1946521 w 5382109"/>
                <a:gd name="connsiteY11-1926" fmla="*/ 5891190 h 5891190"/>
                <a:gd name="connsiteX12-1927" fmla="*/ 4785414 w 5382109"/>
                <a:gd name="connsiteY12-1928" fmla="*/ 5859293 h 5891190"/>
                <a:gd name="connsiteX13-1929" fmla="*/ 4891740 w 5382109"/>
                <a:gd name="connsiteY13-1930" fmla="*/ 3520130 h 5891190"/>
                <a:gd name="connsiteX14-1931" fmla="*/ 3031042 w 5382109"/>
                <a:gd name="connsiteY14-1932" fmla="*/ 753 h 5891190"/>
                <a:gd name="connsiteX0-1933" fmla="*/ 3031042 w 5382109"/>
                <a:gd name="connsiteY0-1934" fmla="*/ 753 h 5891190"/>
                <a:gd name="connsiteX1-1935" fmla="*/ 886280 w 5382109"/>
                <a:gd name="connsiteY1-1936" fmla="*/ 1071720 h 5891190"/>
                <a:gd name="connsiteX2-1937" fmla="*/ 577563 w 5382109"/>
                <a:gd name="connsiteY2-1938" fmla="*/ 2302912 h 5891190"/>
                <a:gd name="connsiteX3-1939" fmla="*/ 763 w 5382109"/>
                <a:gd name="connsiteY3-1940" fmla="*/ 3052297 h 5891190"/>
                <a:gd name="connsiteX4-1941" fmla="*/ 511126 w 5382109"/>
                <a:gd name="connsiteY4-1942" fmla="*/ 3328744 h 5891190"/>
                <a:gd name="connsiteX5-1943" fmla="*/ 340038 w 5382109"/>
                <a:gd name="connsiteY5-1944" fmla="*/ 3735543 h 5891190"/>
                <a:gd name="connsiteX6-1945" fmla="*/ 531424 w 5382109"/>
                <a:gd name="connsiteY6-1946" fmla="*/ 3871004 h 5891190"/>
                <a:gd name="connsiteX7-1947" fmla="*/ 372902 w 5382109"/>
                <a:gd name="connsiteY7-1948" fmla="*/ 4062390 h 5891190"/>
                <a:gd name="connsiteX8-1949" fmla="*/ 564288 w 5382109"/>
                <a:gd name="connsiteY8-1950" fmla="*/ 4317572 h 5891190"/>
                <a:gd name="connsiteX9-1951" fmla="*/ 500493 w 5382109"/>
                <a:gd name="connsiteY9-1952" fmla="*/ 4976790 h 5891190"/>
                <a:gd name="connsiteX10-1953" fmla="*/ 1755135 w 5382109"/>
                <a:gd name="connsiteY10-1954" fmla="*/ 5039757 h 5891190"/>
                <a:gd name="connsiteX11-1955" fmla="*/ 1946521 w 5382109"/>
                <a:gd name="connsiteY11-1956" fmla="*/ 5891190 h 5891190"/>
                <a:gd name="connsiteX12-1957" fmla="*/ 4785414 w 5382109"/>
                <a:gd name="connsiteY12-1958" fmla="*/ 5859293 h 5891190"/>
                <a:gd name="connsiteX13-1959" fmla="*/ 4891740 w 5382109"/>
                <a:gd name="connsiteY13-1960" fmla="*/ 3520130 h 5891190"/>
                <a:gd name="connsiteX14-1961" fmla="*/ 3031042 w 5382109"/>
                <a:gd name="connsiteY14-1962" fmla="*/ 753 h 5891190"/>
                <a:gd name="connsiteX0-1963" fmla="*/ 3031042 w 5382109"/>
                <a:gd name="connsiteY0-1964" fmla="*/ 792 h 5891229"/>
                <a:gd name="connsiteX1-1965" fmla="*/ 777098 w 5382109"/>
                <a:gd name="connsiteY1-1966" fmla="*/ 1044464 h 5891229"/>
                <a:gd name="connsiteX2-1967" fmla="*/ 577563 w 5382109"/>
                <a:gd name="connsiteY2-1968" fmla="*/ 2302951 h 5891229"/>
                <a:gd name="connsiteX3-1969" fmla="*/ 763 w 5382109"/>
                <a:gd name="connsiteY3-1970" fmla="*/ 3052336 h 5891229"/>
                <a:gd name="connsiteX4-1971" fmla="*/ 511126 w 5382109"/>
                <a:gd name="connsiteY4-1972" fmla="*/ 3328783 h 5891229"/>
                <a:gd name="connsiteX5-1973" fmla="*/ 340038 w 5382109"/>
                <a:gd name="connsiteY5-1974" fmla="*/ 3735582 h 5891229"/>
                <a:gd name="connsiteX6-1975" fmla="*/ 531424 w 5382109"/>
                <a:gd name="connsiteY6-1976" fmla="*/ 3871043 h 5891229"/>
                <a:gd name="connsiteX7-1977" fmla="*/ 372902 w 5382109"/>
                <a:gd name="connsiteY7-1978" fmla="*/ 4062429 h 5891229"/>
                <a:gd name="connsiteX8-1979" fmla="*/ 564288 w 5382109"/>
                <a:gd name="connsiteY8-1980" fmla="*/ 4317611 h 5891229"/>
                <a:gd name="connsiteX9-1981" fmla="*/ 500493 w 5382109"/>
                <a:gd name="connsiteY9-1982" fmla="*/ 4976829 h 5891229"/>
                <a:gd name="connsiteX10-1983" fmla="*/ 1755135 w 5382109"/>
                <a:gd name="connsiteY10-1984" fmla="*/ 5039796 h 5891229"/>
                <a:gd name="connsiteX11-1985" fmla="*/ 1946521 w 5382109"/>
                <a:gd name="connsiteY11-1986" fmla="*/ 5891229 h 5891229"/>
                <a:gd name="connsiteX12-1987" fmla="*/ 4785414 w 5382109"/>
                <a:gd name="connsiteY12-1988" fmla="*/ 5859332 h 5891229"/>
                <a:gd name="connsiteX13-1989" fmla="*/ 4891740 w 5382109"/>
                <a:gd name="connsiteY13-1990" fmla="*/ 3520169 h 5891229"/>
                <a:gd name="connsiteX14-1991" fmla="*/ 3031042 w 5382109"/>
                <a:gd name="connsiteY14-1992" fmla="*/ 792 h 5891229"/>
                <a:gd name="connsiteX0-1993" fmla="*/ 3031042 w 5382109"/>
                <a:gd name="connsiteY0-1994" fmla="*/ 792 h 5891229"/>
                <a:gd name="connsiteX1-1995" fmla="*/ 777098 w 5382109"/>
                <a:gd name="connsiteY1-1996" fmla="*/ 1044464 h 5891229"/>
                <a:gd name="connsiteX2-1997" fmla="*/ 577563 w 5382109"/>
                <a:gd name="connsiteY2-1998" fmla="*/ 2302951 h 5891229"/>
                <a:gd name="connsiteX3-1999" fmla="*/ 763 w 5382109"/>
                <a:gd name="connsiteY3-2000" fmla="*/ 3052336 h 5891229"/>
                <a:gd name="connsiteX4-2001" fmla="*/ 511126 w 5382109"/>
                <a:gd name="connsiteY4-2002" fmla="*/ 3328783 h 5891229"/>
                <a:gd name="connsiteX5-2003" fmla="*/ 340038 w 5382109"/>
                <a:gd name="connsiteY5-2004" fmla="*/ 3735582 h 5891229"/>
                <a:gd name="connsiteX6-2005" fmla="*/ 531424 w 5382109"/>
                <a:gd name="connsiteY6-2006" fmla="*/ 3871043 h 5891229"/>
                <a:gd name="connsiteX7-2007" fmla="*/ 372902 w 5382109"/>
                <a:gd name="connsiteY7-2008" fmla="*/ 4062429 h 5891229"/>
                <a:gd name="connsiteX8-2009" fmla="*/ 564288 w 5382109"/>
                <a:gd name="connsiteY8-2010" fmla="*/ 4317611 h 5891229"/>
                <a:gd name="connsiteX9-2011" fmla="*/ 500493 w 5382109"/>
                <a:gd name="connsiteY9-2012" fmla="*/ 4976829 h 5891229"/>
                <a:gd name="connsiteX10-2013" fmla="*/ 1755135 w 5382109"/>
                <a:gd name="connsiteY10-2014" fmla="*/ 5039796 h 5891229"/>
                <a:gd name="connsiteX11-2015" fmla="*/ 1946521 w 5382109"/>
                <a:gd name="connsiteY11-2016" fmla="*/ 5891229 h 5891229"/>
                <a:gd name="connsiteX12-2017" fmla="*/ 4785414 w 5382109"/>
                <a:gd name="connsiteY12-2018" fmla="*/ 5859332 h 5891229"/>
                <a:gd name="connsiteX13-2019" fmla="*/ 4891740 w 5382109"/>
                <a:gd name="connsiteY13-2020" fmla="*/ 3520169 h 5891229"/>
                <a:gd name="connsiteX14-2021" fmla="*/ 3031042 w 5382109"/>
                <a:gd name="connsiteY14-2022" fmla="*/ 792 h 5891229"/>
                <a:gd name="connsiteX0-2023" fmla="*/ 3031042 w 5382109"/>
                <a:gd name="connsiteY0-2024" fmla="*/ 792 h 5891229"/>
                <a:gd name="connsiteX1-2025" fmla="*/ 777098 w 5382109"/>
                <a:gd name="connsiteY1-2026" fmla="*/ 1044464 h 5891229"/>
                <a:gd name="connsiteX2-2027" fmla="*/ 577563 w 5382109"/>
                <a:gd name="connsiteY2-2028" fmla="*/ 2302951 h 5891229"/>
                <a:gd name="connsiteX3-2029" fmla="*/ 763 w 5382109"/>
                <a:gd name="connsiteY3-2030" fmla="*/ 3052336 h 5891229"/>
                <a:gd name="connsiteX4-2031" fmla="*/ 511126 w 5382109"/>
                <a:gd name="connsiteY4-2032" fmla="*/ 3328783 h 5891229"/>
                <a:gd name="connsiteX5-2033" fmla="*/ 340038 w 5382109"/>
                <a:gd name="connsiteY5-2034" fmla="*/ 3735582 h 5891229"/>
                <a:gd name="connsiteX6-2035" fmla="*/ 531424 w 5382109"/>
                <a:gd name="connsiteY6-2036" fmla="*/ 3871043 h 5891229"/>
                <a:gd name="connsiteX7-2037" fmla="*/ 372902 w 5382109"/>
                <a:gd name="connsiteY7-2038" fmla="*/ 4062429 h 5891229"/>
                <a:gd name="connsiteX8-2039" fmla="*/ 564288 w 5382109"/>
                <a:gd name="connsiteY8-2040" fmla="*/ 4317611 h 5891229"/>
                <a:gd name="connsiteX9-2041" fmla="*/ 500493 w 5382109"/>
                <a:gd name="connsiteY9-2042" fmla="*/ 4976829 h 5891229"/>
                <a:gd name="connsiteX10-2043" fmla="*/ 1755135 w 5382109"/>
                <a:gd name="connsiteY10-2044" fmla="*/ 5039796 h 5891229"/>
                <a:gd name="connsiteX11-2045" fmla="*/ 1946521 w 5382109"/>
                <a:gd name="connsiteY11-2046" fmla="*/ 5891229 h 5891229"/>
                <a:gd name="connsiteX12-2047" fmla="*/ 4785414 w 5382109"/>
                <a:gd name="connsiteY12-2048" fmla="*/ 5859332 h 5891229"/>
                <a:gd name="connsiteX13-2049" fmla="*/ 4891740 w 5382109"/>
                <a:gd name="connsiteY13-2050" fmla="*/ 3520169 h 5891229"/>
                <a:gd name="connsiteX14-2051" fmla="*/ 3031042 w 5382109"/>
                <a:gd name="connsiteY14-2052" fmla="*/ 792 h 5891229"/>
                <a:gd name="connsiteX0-2053" fmla="*/ 3031042 w 5382109"/>
                <a:gd name="connsiteY0-2054" fmla="*/ 627 h 5891064"/>
                <a:gd name="connsiteX1-2055" fmla="*/ 777098 w 5382109"/>
                <a:gd name="connsiteY1-2056" fmla="*/ 1180776 h 5891064"/>
                <a:gd name="connsiteX2-2057" fmla="*/ 577563 w 5382109"/>
                <a:gd name="connsiteY2-2058" fmla="*/ 2302786 h 5891064"/>
                <a:gd name="connsiteX3-2059" fmla="*/ 763 w 5382109"/>
                <a:gd name="connsiteY3-2060" fmla="*/ 3052171 h 5891064"/>
                <a:gd name="connsiteX4-2061" fmla="*/ 511126 w 5382109"/>
                <a:gd name="connsiteY4-2062" fmla="*/ 3328618 h 5891064"/>
                <a:gd name="connsiteX5-2063" fmla="*/ 340038 w 5382109"/>
                <a:gd name="connsiteY5-2064" fmla="*/ 3735417 h 5891064"/>
                <a:gd name="connsiteX6-2065" fmla="*/ 531424 w 5382109"/>
                <a:gd name="connsiteY6-2066" fmla="*/ 3870878 h 5891064"/>
                <a:gd name="connsiteX7-2067" fmla="*/ 372902 w 5382109"/>
                <a:gd name="connsiteY7-2068" fmla="*/ 4062264 h 5891064"/>
                <a:gd name="connsiteX8-2069" fmla="*/ 564288 w 5382109"/>
                <a:gd name="connsiteY8-2070" fmla="*/ 4317446 h 5891064"/>
                <a:gd name="connsiteX9-2071" fmla="*/ 500493 w 5382109"/>
                <a:gd name="connsiteY9-2072" fmla="*/ 4976664 h 5891064"/>
                <a:gd name="connsiteX10-2073" fmla="*/ 1755135 w 5382109"/>
                <a:gd name="connsiteY10-2074" fmla="*/ 5039631 h 5891064"/>
                <a:gd name="connsiteX11-2075" fmla="*/ 1946521 w 5382109"/>
                <a:gd name="connsiteY11-2076" fmla="*/ 5891064 h 5891064"/>
                <a:gd name="connsiteX12-2077" fmla="*/ 4785414 w 5382109"/>
                <a:gd name="connsiteY12-2078" fmla="*/ 5859167 h 5891064"/>
                <a:gd name="connsiteX13-2079" fmla="*/ 4891740 w 5382109"/>
                <a:gd name="connsiteY13-2080" fmla="*/ 3520004 h 5891064"/>
                <a:gd name="connsiteX14-2081" fmla="*/ 3031042 w 5382109"/>
                <a:gd name="connsiteY14-2082" fmla="*/ 627 h 5891064"/>
                <a:gd name="connsiteX0-2083" fmla="*/ 3031042 w 5382109"/>
                <a:gd name="connsiteY0-2084" fmla="*/ 968 h 5891405"/>
                <a:gd name="connsiteX1-2085" fmla="*/ 777098 w 5382109"/>
                <a:gd name="connsiteY1-2086" fmla="*/ 1181117 h 5891405"/>
                <a:gd name="connsiteX2-2087" fmla="*/ 577563 w 5382109"/>
                <a:gd name="connsiteY2-2088" fmla="*/ 2303127 h 5891405"/>
                <a:gd name="connsiteX3-2089" fmla="*/ 763 w 5382109"/>
                <a:gd name="connsiteY3-2090" fmla="*/ 3052512 h 5891405"/>
                <a:gd name="connsiteX4-2091" fmla="*/ 511126 w 5382109"/>
                <a:gd name="connsiteY4-2092" fmla="*/ 3328959 h 5891405"/>
                <a:gd name="connsiteX5-2093" fmla="*/ 340038 w 5382109"/>
                <a:gd name="connsiteY5-2094" fmla="*/ 3735758 h 5891405"/>
                <a:gd name="connsiteX6-2095" fmla="*/ 531424 w 5382109"/>
                <a:gd name="connsiteY6-2096" fmla="*/ 3871219 h 5891405"/>
                <a:gd name="connsiteX7-2097" fmla="*/ 372902 w 5382109"/>
                <a:gd name="connsiteY7-2098" fmla="*/ 4062605 h 5891405"/>
                <a:gd name="connsiteX8-2099" fmla="*/ 564288 w 5382109"/>
                <a:gd name="connsiteY8-2100" fmla="*/ 4317787 h 5891405"/>
                <a:gd name="connsiteX9-2101" fmla="*/ 500493 w 5382109"/>
                <a:gd name="connsiteY9-2102" fmla="*/ 4977005 h 5891405"/>
                <a:gd name="connsiteX10-2103" fmla="*/ 1755135 w 5382109"/>
                <a:gd name="connsiteY10-2104" fmla="*/ 5039972 h 5891405"/>
                <a:gd name="connsiteX11-2105" fmla="*/ 1946521 w 5382109"/>
                <a:gd name="connsiteY11-2106" fmla="*/ 5891405 h 5891405"/>
                <a:gd name="connsiteX12-2107" fmla="*/ 4785414 w 5382109"/>
                <a:gd name="connsiteY12-2108" fmla="*/ 5859508 h 5891405"/>
                <a:gd name="connsiteX13-2109" fmla="*/ 4891740 w 5382109"/>
                <a:gd name="connsiteY13-2110" fmla="*/ 3520345 h 5891405"/>
                <a:gd name="connsiteX14-2111" fmla="*/ 3031042 w 5382109"/>
                <a:gd name="connsiteY14-2112" fmla="*/ 968 h 5891405"/>
                <a:gd name="connsiteX0-2113" fmla="*/ 3031042 w 5382109"/>
                <a:gd name="connsiteY0-2114" fmla="*/ 968 h 5891405"/>
                <a:gd name="connsiteX1-2115" fmla="*/ 777098 w 5382109"/>
                <a:gd name="connsiteY1-2116" fmla="*/ 1181117 h 5891405"/>
                <a:gd name="connsiteX2-2117" fmla="*/ 577563 w 5382109"/>
                <a:gd name="connsiteY2-2118" fmla="*/ 2303127 h 5891405"/>
                <a:gd name="connsiteX3-2119" fmla="*/ 763 w 5382109"/>
                <a:gd name="connsiteY3-2120" fmla="*/ 3052512 h 5891405"/>
                <a:gd name="connsiteX4-2121" fmla="*/ 511126 w 5382109"/>
                <a:gd name="connsiteY4-2122" fmla="*/ 3328959 h 5891405"/>
                <a:gd name="connsiteX5-2123" fmla="*/ 340038 w 5382109"/>
                <a:gd name="connsiteY5-2124" fmla="*/ 3735758 h 5891405"/>
                <a:gd name="connsiteX6-2125" fmla="*/ 531424 w 5382109"/>
                <a:gd name="connsiteY6-2126" fmla="*/ 3871219 h 5891405"/>
                <a:gd name="connsiteX7-2127" fmla="*/ 372902 w 5382109"/>
                <a:gd name="connsiteY7-2128" fmla="*/ 4062605 h 5891405"/>
                <a:gd name="connsiteX8-2129" fmla="*/ 564288 w 5382109"/>
                <a:gd name="connsiteY8-2130" fmla="*/ 4317787 h 5891405"/>
                <a:gd name="connsiteX9-2131" fmla="*/ 500493 w 5382109"/>
                <a:gd name="connsiteY9-2132" fmla="*/ 4977005 h 5891405"/>
                <a:gd name="connsiteX10-2133" fmla="*/ 1755135 w 5382109"/>
                <a:gd name="connsiteY10-2134" fmla="*/ 5039972 h 5891405"/>
                <a:gd name="connsiteX11-2135" fmla="*/ 1946521 w 5382109"/>
                <a:gd name="connsiteY11-2136" fmla="*/ 5891405 h 5891405"/>
                <a:gd name="connsiteX12-2137" fmla="*/ 4785414 w 5382109"/>
                <a:gd name="connsiteY12-2138" fmla="*/ 5859508 h 5891405"/>
                <a:gd name="connsiteX13-2139" fmla="*/ 4891740 w 5382109"/>
                <a:gd name="connsiteY13-2140" fmla="*/ 3520345 h 5891405"/>
                <a:gd name="connsiteX14-2141" fmla="*/ 3031042 w 5382109"/>
                <a:gd name="connsiteY14-2142" fmla="*/ 968 h 5891405"/>
                <a:gd name="connsiteX0-2143" fmla="*/ 3031204 w 5382271"/>
                <a:gd name="connsiteY0-2144" fmla="*/ 968 h 5891405"/>
                <a:gd name="connsiteX1-2145" fmla="*/ 777260 w 5382271"/>
                <a:gd name="connsiteY1-2146" fmla="*/ 1181117 h 5891405"/>
                <a:gd name="connsiteX2-2147" fmla="*/ 523134 w 5382271"/>
                <a:gd name="connsiteY2-2148" fmla="*/ 2303127 h 5891405"/>
                <a:gd name="connsiteX3-2149" fmla="*/ 925 w 5382271"/>
                <a:gd name="connsiteY3-2150" fmla="*/ 3052512 h 5891405"/>
                <a:gd name="connsiteX4-2151" fmla="*/ 511288 w 5382271"/>
                <a:gd name="connsiteY4-2152" fmla="*/ 3328959 h 5891405"/>
                <a:gd name="connsiteX5-2153" fmla="*/ 340200 w 5382271"/>
                <a:gd name="connsiteY5-2154" fmla="*/ 3735758 h 5891405"/>
                <a:gd name="connsiteX6-2155" fmla="*/ 531586 w 5382271"/>
                <a:gd name="connsiteY6-2156" fmla="*/ 3871219 h 5891405"/>
                <a:gd name="connsiteX7-2157" fmla="*/ 373064 w 5382271"/>
                <a:gd name="connsiteY7-2158" fmla="*/ 4062605 h 5891405"/>
                <a:gd name="connsiteX8-2159" fmla="*/ 564450 w 5382271"/>
                <a:gd name="connsiteY8-2160" fmla="*/ 4317787 h 5891405"/>
                <a:gd name="connsiteX9-2161" fmla="*/ 500655 w 5382271"/>
                <a:gd name="connsiteY9-2162" fmla="*/ 4977005 h 5891405"/>
                <a:gd name="connsiteX10-2163" fmla="*/ 1755297 w 5382271"/>
                <a:gd name="connsiteY10-2164" fmla="*/ 5039972 h 5891405"/>
                <a:gd name="connsiteX11-2165" fmla="*/ 1946683 w 5382271"/>
                <a:gd name="connsiteY11-2166" fmla="*/ 5891405 h 5891405"/>
                <a:gd name="connsiteX12-2167" fmla="*/ 4785576 w 5382271"/>
                <a:gd name="connsiteY12-2168" fmla="*/ 5859508 h 5891405"/>
                <a:gd name="connsiteX13-2169" fmla="*/ 4891902 w 5382271"/>
                <a:gd name="connsiteY13-2170" fmla="*/ 3520345 h 5891405"/>
                <a:gd name="connsiteX14-2171" fmla="*/ 3031204 w 5382271"/>
                <a:gd name="connsiteY14-2172" fmla="*/ 968 h 5891405"/>
                <a:gd name="connsiteX0-2173" fmla="*/ 3031204 w 5382271"/>
                <a:gd name="connsiteY0-2174" fmla="*/ 968 h 5891405"/>
                <a:gd name="connsiteX1-2175" fmla="*/ 777260 w 5382271"/>
                <a:gd name="connsiteY1-2176" fmla="*/ 1181117 h 5891405"/>
                <a:gd name="connsiteX2-2177" fmla="*/ 523134 w 5382271"/>
                <a:gd name="connsiteY2-2178" fmla="*/ 2303127 h 5891405"/>
                <a:gd name="connsiteX3-2179" fmla="*/ 925 w 5382271"/>
                <a:gd name="connsiteY3-2180" fmla="*/ 3052512 h 5891405"/>
                <a:gd name="connsiteX4-2181" fmla="*/ 511288 w 5382271"/>
                <a:gd name="connsiteY4-2182" fmla="*/ 3328959 h 5891405"/>
                <a:gd name="connsiteX5-2183" fmla="*/ 340200 w 5382271"/>
                <a:gd name="connsiteY5-2184" fmla="*/ 3735758 h 5891405"/>
                <a:gd name="connsiteX6-2185" fmla="*/ 531586 w 5382271"/>
                <a:gd name="connsiteY6-2186" fmla="*/ 3871219 h 5891405"/>
                <a:gd name="connsiteX7-2187" fmla="*/ 373064 w 5382271"/>
                <a:gd name="connsiteY7-2188" fmla="*/ 4062605 h 5891405"/>
                <a:gd name="connsiteX8-2189" fmla="*/ 564450 w 5382271"/>
                <a:gd name="connsiteY8-2190" fmla="*/ 4317787 h 5891405"/>
                <a:gd name="connsiteX9-2191" fmla="*/ 500655 w 5382271"/>
                <a:gd name="connsiteY9-2192" fmla="*/ 4977005 h 5891405"/>
                <a:gd name="connsiteX10-2193" fmla="*/ 1755297 w 5382271"/>
                <a:gd name="connsiteY10-2194" fmla="*/ 5039972 h 5891405"/>
                <a:gd name="connsiteX11-2195" fmla="*/ 1946683 w 5382271"/>
                <a:gd name="connsiteY11-2196" fmla="*/ 5891405 h 5891405"/>
                <a:gd name="connsiteX12-2197" fmla="*/ 4785576 w 5382271"/>
                <a:gd name="connsiteY12-2198" fmla="*/ 5859508 h 5891405"/>
                <a:gd name="connsiteX13-2199" fmla="*/ 4891902 w 5382271"/>
                <a:gd name="connsiteY13-2200" fmla="*/ 3520345 h 5891405"/>
                <a:gd name="connsiteX14-2201" fmla="*/ 3031204 w 5382271"/>
                <a:gd name="connsiteY14-2202" fmla="*/ 968 h 5891405"/>
                <a:gd name="connsiteX0-2203" fmla="*/ 3031204 w 5382271"/>
                <a:gd name="connsiteY0-2204" fmla="*/ 968 h 5891405"/>
                <a:gd name="connsiteX1-2205" fmla="*/ 777260 w 5382271"/>
                <a:gd name="connsiteY1-2206" fmla="*/ 1181117 h 5891405"/>
                <a:gd name="connsiteX2-2207" fmla="*/ 523134 w 5382271"/>
                <a:gd name="connsiteY2-2208" fmla="*/ 2303127 h 5891405"/>
                <a:gd name="connsiteX3-2209" fmla="*/ 925 w 5382271"/>
                <a:gd name="connsiteY3-2210" fmla="*/ 3052512 h 5891405"/>
                <a:gd name="connsiteX4-2211" fmla="*/ 511288 w 5382271"/>
                <a:gd name="connsiteY4-2212" fmla="*/ 3328959 h 5891405"/>
                <a:gd name="connsiteX5-2213" fmla="*/ 340200 w 5382271"/>
                <a:gd name="connsiteY5-2214" fmla="*/ 3735758 h 5891405"/>
                <a:gd name="connsiteX6-2215" fmla="*/ 531586 w 5382271"/>
                <a:gd name="connsiteY6-2216" fmla="*/ 3871219 h 5891405"/>
                <a:gd name="connsiteX7-2217" fmla="*/ 373064 w 5382271"/>
                <a:gd name="connsiteY7-2218" fmla="*/ 4062605 h 5891405"/>
                <a:gd name="connsiteX8-2219" fmla="*/ 564450 w 5382271"/>
                <a:gd name="connsiteY8-2220" fmla="*/ 4317787 h 5891405"/>
                <a:gd name="connsiteX9-2221" fmla="*/ 500655 w 5382271"/>
                <a:gd name="connsiteY9-2222" fmla="*/ 4977005 h 5891405"/>
                <a:gd name="connsiteX10-2223" fmla="*/ 1755297 w 5382271"/>
                <a:gd name="connsiteY10-2224" fmla="*/ 5039972 h 5891405"/>
                <a:gd name="connsiteX11-2225" fmla="*/ 1946683 w 5382271"/>
                <a:gd name="connsiteY11-2226" fmla="*/ 5891405 h 5891405"/>
                <a:gd name="connsiteX12-2227" fmla="*/ 4785576 w 5382271"/>
                <a:gd name="connsiteY12-2228" fmla="*/ 5859508 h 5891405"/>
                <a:gd name="connsiteX13-2229" fmla="*/ 4891902 w 5382271"/>
                <a:gd name="connsiteY13-2230" fmla="*/ 3520345 h 5891405"/>
                <a:gd name="connsiteX14-2231" fmla="*/ 3031204 w 5382271"/>
                <a:gd name="connsiteY14-2232" fmla="*/ 968 h 5891405"/>
                <a:gd name="connsiteX0-2233" fmla="*/ 3038119 w 5389186"/>
                <a:gd name="connsiteY0-2234" fmla="*/ 968 h 5891405"/>
                <a:gd name="connsiteX1-2235" fmla="*/ 784175 w 5389186"/>
                <a:gd name="connsiteY1-2236" fmla="*/ 1181117 h 5891405"/>
                <a:gd name="connsiteX2-2237" fmla="*/ 530049 w 5389186"/>
                <a:gd name="connsiteY2-2238" fmla="*/ 2303127 h 5891405"/>
                <a:gd name="connsiteX3-2239" fmla="*/ 7840 w 5389186"/>
                <a:gd name="connsiteY3-2240" fmla="*/ 3052512 h 5891405"/>
                <a:gd name="connsiteX4-2241" fmla="*/ 518203 w 5389186"/>
                <a:gd name="connsiteY4-2242" fmla="*/ 3328959 h 5891405"/>
                <a:gd name="connsiteX5-2243" fmla="*/ 347115 w 5389186"/>
                <a:gd name="connsiteY5-2244" fmla="*/ 3735758 h 5891405"/>
                <a:gd name="connsiteX6-2245" fmla="*/ 538501 w 5389186"/>
                <a:gd name="connsiteY6-2246" fmla="*/ 3871219 h 5891405"/>
                <a:gd name="connsiteX7-2247" fmla="*/ 379979 w 5389186"/>
                <a:gd name="connsiteY7-2248" fmla="*/ 4062605 h 5891405"/>
                <a:gd name="connsiteX8-2249" fmla="*/ 571365 w 5389186"/>
                <a:gd name="connsiteY8-2250" fmla="*/ 4317787 h 5891405"/>
                <a:gd name="connsiteX9-2251" fmla="*/ 507570 w 5389186"/>
                <a:gd name="connsiteY9-2252" fmla="*/ 4977005 h 5891405"/>
                <a:gd name="connsiteX10-2253" fmla="*/ 1762212 w 5389186"/>
                <a:gd name="connsiteY10-2254" fmla="*/ 5039972 h 5891405"/>
                <a:gd name="connsiteX11-2255" fmla="*/ 1953598 w 5389186"/>
                <a:gd name="connsiteY11-2256" fmla="*/ 5891405 h 5891405"/>
                <a:gd name="connsiteX12-2257" fmla="*/ 4792491 w 5389186"/>
                <a:gd name="connsiteY12-2258" fmla="*/ 5859508 h 5891405"/>
                <a:gd name="connsiteX13-2259" fmla="*/ 4898817 w 5389186"/>
                <a:gd name="connsiteY13-2260" fmla="*/ 3520345 h 5891405"/>
                <a:gd name="connsiteX14-2261" fmla="*/ 3038119 w 5389186"/>
                <a:gd name="connsiteY14-2262" fmla="*/ 968 h 5891405"/>
                <a:gd name="connsiteX0-2263" fmla="*/ 3037057 w 5388124"/>
                <a:gd name="connsiteY0-2264" fmla="*/ 968 h 5891405"/>
                <a:gd name="connsiteX1-2265" fmla="*/ 783113 w 5388124"/>
                <a:gd name="connsiteY1-2266" fmla="*/ 1181117 h 5891405"/>
                <a:gd name="connsiteX2-2267" fmla="*/ 528987 w 5388124"/>
                <a:gd name="connsiteY2-2268" fmla="*/ 2303127 h 5891405"/>
                <a:gd name="connsiteX3-2269" fmla="*/ 6778 w 5388124"/>
                <a:gd name="connsiteY3-2270" fmla="*/ 3052512 h 5891405"/>
                <a:gd name="connsiteX4-2271" fmla="*/ 517141 w 5388124"/>
                <a:gd name="connsiteY4-2272" fmla="*/ 3328959 h 5891405"/>
                <a:gd name="connsiteX5-2273" fmla="*/ 346053 w 5388124"/>
                <a:gd name="connsiteY5-2274" fmla="*/ 3735758 h 5891405"/>
                <a:gd name="connsiteX6-2275" fmla="*/ 537439 w 5388124"/>
                <a:gd name="connsiteY6-2276" fmla="*/ 3871219 h 5891405"/>
                <a:gd name="connsiteX7-2277" fmla="*/ 378917 w 5388124"/>
                <a:gd name="connsiteY7-2278" fmla="*/ 4062605 h 5891405"/>
                <a:gd name="connsiteX8-2279" fmla="*/ 570303 w 5388124"/>
                <a:gd name="connsiteY8-2280" fmla="*/ 4317787 h 5891405"/>
                <a:gd name="connsiteX9-2281" fmla="*/ 506508 w 5388124"/>
                <a:gd name="connsiteY9-2282" fmla="*/ 4977005 h 5891405"/>
                <a:gd name="connsiteX10-2283" fmla="*/ 1761150 w 5388124"/>
                <a:gd name="connsiteY10-2284" fmla="*/ 5039972 h 5891405"/>
                <a:gd name="connsiteX11-2285" fmla="*/ 1952536 w 5388124"/>
                <a:gd name="connsiteY11-2286" fmla="*/ 5891405 h 5891405"/>
                <a:gd name="connsiteX12-2287" fmla="*/ 4791429 w 5388124"/>
                <a:gd name="connsiteY12-2288" fmla="*/ 5859508 h 5891405"/>
                <a:gd name="connsiteX13-2289" fmla="*/ 4897755 w 5388124"/>
                <a:gd name="connsiteY13-2290" fmla="*/ 3520345 h 5891405"/>
                <a:gd name="connsiteX14-2291" fmla="*/ 3037057 w 5388124"/>
                <a:gd name="connsiteY14-2292" fmla="*/ 968 h 5891405"/>
                <a:gd name="connsiteX0-2293" fmla="*/ 3034541 w 5385608"/>
                <a:gd name="connsiteY0-2294" fmla="*/ 968 h 5891405"/>
                <a:gd name="connsiteX1-2295" fmla="*/ 780597 w 5385608"/>
                <a:gd name="connsiteY1-2296" fmla="*/ 1181117 h 5891405"/>
                <a:gd name="connsiteX2-2297" fmla="*/ 526471 w 5385608"/>
                <a:gd name="connsiteY2-2298" fmla="*/ 2303127 h 5891405"/>
                <a:gd name="connsiteX3-2299" fmla="*/ 4262 w 5385608"/>
                <a:gd name="connsiteY3-2300" fmla="*/ 3052512 h 5891405"/>
                <a:gd name="connsiteX4-2301" fmla="*/ 514625 w 5385608"/>
                <a:gd name="connsiteY4-2302" fmla="*/ 3328959 h 5891405"/>
                <a:gd name="connsiteX5-2303" fmla="*/ 343537 w 5385608"/>
                <a:gd name="connsiteY5-2304" fmla="*/ 3735758 h 5891405"/>
                <a:gd name="connsiteX6-2305" fmla="*/ 534923 w 5385608"/>
                <a:gd name="connsiteY6-2306" fmla="*/ 3871219 h 5891405"/>
                <a:gd name="connsiteX7-2307" fmla="*/ 376401 w 5385608"/>
                <a:gd name="connsiteY7-2308" fmla="*/ 4062605 h 5891405"/>
                <a:gd name="connsiteX8-2309" fmla="*/ 567787 w 5385608"/>
                <a:gd name="connsiteY8-2310" fmla="*/ 4317787 h 5891405"/>
                <a:gd name="connsiteX9-2311" fmla="*/ 503992 w 5385608"/>
                <a:gd name="connsiteY9-2312" fmla="*/ 4977005 h 5891405"/>
                <a:gd name="connsiteX10-2313" fmla="*/ 1758634 w 5385608"/>
                <a:gd name="connsiteY10-2314" fmla="*/ 5039972 h 5891405"/>
                <a:gd name="connsiteX11-2315" fmla="*/ 1950020 w 5385608"/>
                <a:gd name="connsiteY11-2316" fmla="*/ 5891405 h 5891405"/>
                <a:gd name="connsiteX12-2317" fmla="*/ 4788913 w 5385608"/>
                <a:gd name="connsiteY12-2318" fmla="*/ 5859508 h 5891405"/>
                <a:gd name="connsiteX13-2319" fmla="*/ 4895239 w 5385608"/>
                <a:gd name="connsiteY13-2320" fmla="*/ 3520345 h 5891405"/>
                <a:gd name="connsiteX14-2321" fmla="*/ 3034541 w 5385608"/>
                <a:gd name="connsiteY14-2322" fmla="*/ 968 h 5891405"/>
                <a:gd name="connsiteX0-2323" fmla="*/ 3034541 w 5385608"/>
                <a:gd name="connsiteY0-2324" fmla="*/ 968 h 5891405"/>
                <a:gd name="connsiteX1-2325" fmla="*/ 780597 w 5385608"/>
                <a:gd name="connsiteY1-2326" fmla="*/ 1181117 h 5891405"/>
                <a:gd name="connsiteX2-2327" fmla="*/ 526471 w 5385608"/>
                <a:gd name="connsiteY2-2328" fmla="*/ 2303127 h 5891405"/>
                <a:gd name="connsiteX3-2329" fmla="*/ 4262 w 5385608"/>
                <a:gd name="connsiteY3-2330" fmla="*/ 3052512 h 5891405"/>
                <a:gd name="connsiteX4-2331" fmla="*/ 514625 w 5385608"/>
                <a:gd name="connsiteY4-2332" fmla="*/ 3328959 h 5891405"/>
                <a:gd name="connsiteX5-2333" fmla="*/ 343537 w 5385608"/>
                <a:gd name="connsiteY5-2334" fmla="*/ 3735758 h 5891405"/>
                <a:gd name="connsiteX6-2335" fmla="*/ 534923 w 5385608"/>
                <a:gd name="connsiteY6-2336" fmla="*/ 3871219 h 5891405"/>
                <a:gd name="connsiteX7-2337" fmla="*/ 376401 w 5385608"/>
                <a:gd name="connsiteY7-2338" fmla="*/ 4062605 h 5891405"/>
                <a:gd name="connsiteX8-2339" fmla="*/ 567787 w 5385608"/>
                <a:gd name="connsiteY8-2340" fmla="*/ 4317787 h 5891405"/>
                <a:gd name="connsiteX9-2341" fmla="*/ 503992 w 5385608"/>
                <a:gd name="connsiteY9-2342" fmla="*/ 4977005 h 5891405"/>
                <a:gd name="connsiteX10-2343" fmla="*/ 1758634 w 5385608"/>
                <a:gd name="connsiteY10-2344" fmla="*/ 5039972 h 5891405"/>
                <a:gd name="connsiteX11-2345" fmla="*/ 1950020 w 5385608"/>
                <a:gd name="connsiteY11-2346" fmla="*/ 5891405 h 5891405"/>
                <a:gd name="connsiteX12-2347" fmla="*/ 4788913 w 5385608"/>
                <a:gd name="connsiteY12-2348" fmla="*/ 5859508 h 5891405"/>
                <a:gd name="connsiteX13-2349" fmla="*/ 4895239 w 5385608"/>
                <a:gd name="connsiteY13-2350" fmla="*/ 3520345 h 5891405"/>
                <a:gd name="connsiteX14-2351" fmla="*/ 3034541 w 5385608"/>
                <a:gd name="connsiteY14-2352" fmla="*/ 968 h 5891405"/>
                <a:gd name="connsiteX0-2353" fmla="*/ 2980702 w 5331769"/>
                <a:gd name="connsiteY0-2354" fmla="*/ 968 h 5891405"/>
                <a:gd name="connsiteX1-2355" fmla="*/ 726758 w 5331769"/>
                <a:gd name="connsiteY1-2356" fmla="*/ 1181117 h 5891405"/>
                <a:gd name="connsiteX2-2357" fmla="*/ 472632 w 5331769"/>
                <a:gd name="connsiteY2-2358" fmla="*/ 2303127 h 5891405"/>
                <a:gd name="connsiteX3-2359" fmla="*/ 5014 w 5331769"/>
                <a:gd name="connsiteY3-2360" fmla="*/ 3079808 h 5891405"/>
                <a:gd name="connsiteX4-2361" fmla="*/ 460786 w 5331769"/>
                <a:gd name="connsiteY4-2362" fmla="*/ 3328959 h 5891405"/>
                <a:gd name="connsiteX5-2363" fmla="*/ 289698 w 5331769"/>
                <a:gd name="connsiteY5-2364" fmla="*/ 3735758 h 5891405"/>
                <a:gd name="connsiteX6-2365" fmla="*/ 481084 w 5331769"/>
                <a:gd name="connsiteY6-2366" fmla="*/ 3871219 h 5891405"/>
                <a:gd name="connsiteX7-2367" fmla="*/ 322562 w 5331769"/>
                <a:gd name="connsiteY7-2368" fmla="*/ 4062605 h 5891405"/>
                <a:gd name="connsiteX8-2369" fmla="*/ 513948 w 5331769"/>
                <a:gd name="connsiteY8-2370" fmla="*/ 4317787 h 5891405"/>
                <a:gd name="connsiteX9-2371" fmla="*/ 450153 w 5331769"/>
                <a:gd name="connsiteY9-2372" fmla="*/ 4977005 h 5891405"/>
                <a:gd name="connsiteX10-2373" fmla="*/ 1704795 w 5331769"/>
                <a:gd name="connsiteY10-2374" fmla="*/ 5039972 h 5891405"/>
                <a:gd name="connsiteX11-2375" fmla="*/ 1896181 w 5331769"/>
                <a:gd name="connsiteY11-2376" fmla="*/ 5891405 h 5891405"/>
                <a:gd name="connsiteX12-2377" fmla="*/ 4735074 w 5331769"/>
                <a:gd name="connsiteY12-2378" fmla="*/ 5859508 h 5891405"/>
                <a:gd name="connsiteX13-2379" fmla="*/ 4841400 w 5331769"/>
                <a:gd name="connsiteY13-2380" fmla="*/ 3520345 h 5891405"/>
                <a:gd name="connsiteX14-2381" fmla="*/ 2980702 w 5331769"/>
                <a:gd name="connsiteY14-2382" fmla="*/ 968 h 5891405"/>
                <a:gd name="connsiteX0-2383" fmla="*/ 2980491 w 5331558"/>
                <a:gd name="connsiteY0-2384" fmla="*/ 968 h 5891405"/>
                <a:gd name="connsiteX1-2385" fmla="*/ 726547 w 5331558"/>
                <a:gd name="connsiteY1-2386" fmla="*/ 1181117 h 5891405"/>
                <a:gd name="connsiteX2-2387" fmla="*/ 486068 w 5331558"/>
                <a:gd name="connsiteY2-2388" fmla="*/ 2371366 h 5891405"/>
                <a:gd name="connsiteX3-2389" fmla="*/ 4803 w 5331558"/>
                <a:gd name="connsiteY3-2390" fmla="*/ 3079808 h 5891405"/>
                <a:gd name="connsiteX4-2391" fmla="*/ 460575 w 5331558"/>
                <a:gd name="connsiteY4-2392" fmla="*/ 3328959 h 5891405"/>
                <a:gd name="connsiteX5-2393" fmla="*/ 289487 w 5331558"/>
                <a:gd name="connsiteY5-2394" fmla="*/ 3735758 h 5891405"/>
                <a:gd name="connsiteX6-2395" fmla="*/ 480873 w 5331558"/>
                <a:gd name="connsiteY6-2396" fmla="*/ 3871219 h 5891405"/>
                <a:gd name="connsiteX7-2397" fmla="*/ 322351 w 5331558"/>
                <a:gd name="connsiteY7-2398" fmla="*/ 4062605 h 5891405"/>
                <a:gd name="connsiteX8-2399" fmla="*/ 513737 w 5331558"/>
                <a:gd name="connsiteY8-2400" fmla="*/ 4317787 h 5891405"/>
                <a:gd name="connsiteX9-2401" fmla="*/ 449942 w 5331558"/>
                <a:gd name="connsiteY9-2402" fmla="*/ 4977005 h 5891405"/>
                <a:gd name="connsiteX10-2403" fmla="*/ 1704584 w 5331558"/>
                <a:gd name="connsiteY10-2404" fmla="*/ 5039972 h 5891405"/>
                <a:gd name="connsiteX11-2405" fmla="*/ 1895970 w 5331558"/>
                <a:gd name="connsiteY11-2406" fmla="*/ 5891405 h 5891405"/>
                <a:gd name="connsiteX12-2407" fmla="*/ 4734863 w 5331558"/>
                <a:gd name="connsiteY12-2408" fmla="*/ 5859508 h 5891405"/>
                <a:gd name="connsiteX13-2409" fmla="*/ 4841189 w 5331558"/>
                <a:gd name="connsiteY13-2410" fmla="*/ 3520345 h 5891405"/>
                <a:gd name="connsiteX14-2411" fmla="*/ 2980491 w 5331558"/>
                <a:gd name="connsiteY14-2412" fmla="*/ 968 h 58914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81" y="connsiteY14-582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/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/>
          <p:cNvSpPr/>
          <p:nvPr/>
        </p:nvSpPr>
        <p:spPr>
          <a:xfrm>
            <a:off x="2721765" y="2605848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/>
          <p:cNvSpPr>
            <a:spLocks noChangeAspect="1"/>
          </p:cNvSpPr>
          <p:nvPr/>
        </p:nvSpPr>
        <p:spPr>
          <a:xfrm>
            <a:off x="8518359" y="2588127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-1" fmla="*/ 2500704 w 3745816"/>
              <a:gd name="connsiteY0-2" fmla="*/ 2026790 h 3316502"/>
              <a:gd name="connsiteX1-3" fmla="*/ 2261868 w 3745816"/>
              <a:gd name="connsiteY1-4" fmla="*/ 2108676 h 3316502"/>
              <a:gd name="connsiteX2-5" fmla="*/ 2364227 w 3745816"/>
              <a:gd name="connsiteY2-6" fmla="*/ 2313393 h 3316502"/>
              <a:gd name="connsiteX3-7" fmla="*/ 2500704 w 3745816"/>
              <a:gd name="connsiteY3-8" fmla="*/ 2026790 h 3316502"/>
              <a:gd name="connsiteX4-9" fmla="*/ 1245112 w 3745816"/>
              <a:gd name="connsiteY4-10" fmla="*/ 2026790 h 3316502"/>
              <a:gd name="connsiteX5-11" fmla="*/ 1381589 w 3745816"/>
              <a:gd name="connsiteY5-12" fmla="*/ 2313393 h 3316502"/>
              <a:gd name="connsiteX6-13" fmla="*/ 1483948 w 3745816"/>
              <a:gd name="connsiteY6-14" fmla="*/ 2108676 h 3316502"/>
              <a:gd name="connsiteX7-15" fmla="*/ 1245112 w 3745816"/>
              <a:gd name="connsiteY7-16" fmla="*/ 2026790 h 3316502"/>
              <a:gd name="connsiteX8-17" fmla="*/ 3185000 w 3745816"/>
              <a:gd name="connsiteY8-18" fmla="*/ 1670667 h 3316502"/>
              <a:gd name="connsiteX9-19" fmla="*/ 3244509 w 3745816"/>
              <a:gd name="connsiteY9-20" fmla="*/ 1692418 h 3316502"/>
              <a:gd name="connsiteX10-21" fmla="*/ 3380986 w 3745816"/>
              <a:gd name="connsiteY10-22" fmla="*/ 1856191 h 3316502"/>
              <a:gd name="connsiteX11-23" fmla="*/ 3599350 w 3745816"/>
              <a:gd name="connsiteY11-24" fmla="*/ 1903959 h 3316502"/>
              <a:gd name="connsiteX12-25" fmla="*/ 3735827 w 3745816"/>
              <a:gd name="connsiteY12-26" fmla="*/ 2142795 h 3316502"/>
              <a:gd name="connsiteX13-27" fmla="*/ 3572054 w 3745816"/>
              <a:gd name="connsiteY13-28" fmla="*/ 2620466 h 3316502"/>
              <a:gd name="connsiteX14-29" fmla="*/ 3551583 w 3745816"/>
              <a:gd name="connsiteY14-30" fmla="*/ 3316502 h 3316502"/>
              <a:gd name="connsiteX15-31" fmla="*/ 3292276 w 3745816"/>
              <a:gd name="connsiteY15-32" fmla="*/ 3302855 h 3316502"/>
              <a:gd name="connsiteX16-33" fmla="*/ 3271804 w 3745816"/>
              <a:gd name="connsiteY16-34" fmla="*/ 2511284 h 3316502"/>
              <a:gd name="connsiteX17-35" fmla="*/ 3278628 w 3745816"/>
              <a:gd name="connsiteY17-36" fmla="*/ 2272449 h 3316502"/>
              <a:gd name="connsiteX18-37" fmla="*/ 3128502 w 3745816"/>
              <a:gd name="connsiteY18-38" fmla="*/ 2108675 h 3316502"/>
              <a:gd name="connsiteX19-39" fmla="*/ 2869195 w 3745816"/>
              <a:gd name="connsiteY19-40" fmla="*/ 2019965 h 3316502"/>
              <a:gd name="connsiteX20-41" fmla="*/ 3185000 w 3745816"/>
              <a:gd name="connsiteY20-42" fmla="*/ 1670667 h 3316502"/>
              <a:gd name="connsiteX21-43" fmla="*/ 560816 w 3745816"/>
              <a:gd name="connsiteY21-44" fmla="*/ 1670667 h 3316502"/>
              <a:gd name="connsiteX22-45" fmla="*/ 876621 w 3745816"/>
              <a:gd name="connsiteY22-46" fmla="*/ 2019965 h 3316502"/>
              <a:gd name="connsiteX23-47" fmla="*/ 617314 w 3745816"/>
              <a:gd name="connsiteY23-48" fmla="*/ 2108675 h 3316502"/>
              <a:gd name="connsiteX24-49" fmla="*/ 467188 w 3745816"/>
              <a:gd name="connsiteY24-50" fmla="*/ 2272449 h 3316502"/>
              <a:gd name="connsiteX25-51" fmla="*/ 474012 w 3745816"/>
              <a:gd name="connsiteY25-52" fmla="*/ 2511284 h 3316502"/>
              <a:gd name="connsiteX26-53" fmla="*/ 453540 w 3745816"/>
              <a:gd name="connsiteY26-54" fmla="*/ 3302855 h 3316502"/>
              <a:gd name="connsiteX27-55" fmla="*/ 194233 w 3745816"/>
              <a:gd name="connsiteY27-56" fmla="*/ 3316502 h 3316502"/>
              <a:gd name="connsiteX28-57" fmla="*/ 173762 w 3745816"/>
              <a:gd name="connsiteY28-58" fmla="*/ 2620466 h 3316502"/>
              <a:gd name="connsiteX29-59" fmla="*/ 9989 w 3745816"/>
              <a:gd name="connsiteY29-60" fmla="*/ 2142795 h 3316502"/>
              <a:gd name="connsiteX30-61" fmla="*/ 146466 w 3745816"/>
              <a:gd name="connsiteY30-62" fmla="*/ 1903959 h 3316502"/>
              <a:gd name="connsiteX31-63" fmla="*/ 364830 w 3745816"/>
              <a:gd name="connsiteY31-64" fmla="*/ 1856191 h 3316502"/>
              <a:gd name="connsiteX32-65" fmla="*/ 501307 w 3745816"/>
              <a:gd name="connsiteY32-66" fmla="*/ 1692418 h 3316502"/>
              <a:gd name="connsiteX33-67" fmla="*/ 560816 w 3745816"/>
              <a:gd name="connsiteY33-68" fmla="*/ 1670667 h 3316502"/>
              <a:gd name="connsiteX34-69" fmla="*/ 2609647 w 3745816"/>
              <a:gd name="connsiteY34-70" fmla="*/ 1003649 h 3316502"/>
              <a:gd name="connsiteX35-71" fmla="*/ 2234575 w 3745816"/>
              <a:gd name="connsiteY35-72" fmla="*/ 1385343 h 3316502"/>
              <a:gd name="connsiteX36-73" fmla="*/ 1968444 w 3745816"/>
              <a:gd name="connsiteY36-74" fmla="*/ 1951725 h 3316502"/>
              <a:gd name="connsiteX37-75" fmla="*/ 2248223 w 3745816"/>
              <a:gd name="connsiteY37-76" fmla="*/ 1897134 h 3316502"/>
              <a:gd name="connsiteX38-77" fmla="*/ 2644008 w 3745816"/>
              <a:gd name="connsiteY38-78" fmla="*/ 1010029 h 3316502"/>
              <a:gd name="connsiteX39-79" fmla="*/ 2609647 w 3745816"/>
              <a:gd name="connsiteY39-80" fmla="*/ 1003649 h 3316502"/>
              <a:gd name="connsiteX40-81" fmla="*/ 1136169 w 3745816"/>
              <a:gd name="connsiteY40-82" fmla="*/ 1003649 h 3316502"/>
              <a:gd name="connsiteX41-83" fmla="*/ 1101808 w 3745816"/>
              <a:gd name="connsiteY41-84" fmla="*/ 1010029 h 3316502"/>
              <a:gd name="connsiteX42-85" fmla="*/ 1497593 w 3745816"/>
              <a:gd name="connsiteY42-86" fmla="*/ 1897134 h 3316502"/>
              <a:gd name="connsiteX43-87" fmla="*/ 1777372 w 3745816"/>
              <a:gd name="connsiteY43-88" fmla="*/ 1951725 h 3316502"/>
              <a:gd name="connsiteX44-89" fmla="*/ 1511241 w 3745816"/>
              <a:gd name="connsiteY44-90" fmla="*/ 1385343 h 3316502"/>
              <a:gd name="connsiteX45-91" fmla="*/ 1136169 w 3745816"/>
              <a:gd name="connsiteY45-92" fmla="*/ 1003649 h 3316502"/>
              <a:gd name="connsiteX46-93" fmla="*/ 665081 w 3745816"/>
              <a:gd name="connsiteY46-94" fmla="*/ 96 h 3316502"/>
              <a:gd name="connsiteX47-95" fmla="*/ 1862679 w 3745816"/>
              <a:gd name="connsiteY47-96" fmla="*/ 634117 h 3316502"/>
              <a:gd name="connsiteX48-97" fmla="*/ 3080735 w 3745816"/>
              <a:gd name="connsiteY48-98" fmla="*/ 96 h 3316502"/>
              <a:gd name="connsiteX49-99" fmla="*/ 3619822 w 3745816"/>
              <a:gd name="connsiteY49-100" fmla="*/ 921320 h 3316502"/>
              <a:gd name="connsiteX50-101" fmla="*/ 3456049 w 3745816"/>
              <a:gd name="connsiteY50-102" fmla="*/ 955441 h 3316502"/>
              <a:gd name="connsiteX51-103" fmla="*/ 3189917 w 3745816"/>
              <a:gd name="connsiteY51-104" fmla="*/ 1317105 h 3316502"/>
              <a:gd name="connsiteX52-105" fmla="*/ 3155798 w 3745816"/>
              <a:gd name="connsiteY52-106" fmla="*/ 1596884 h 3316502"/>
              <a:gd name="connsiteX53-107" fmla="*/ 2848723 w 3745816"/>
              <a:gd name="connsiteY53-108" fmla="*/ 1842544 h 3316502"/>
              <a:gd name="connsiteX54-109" fmla="*/ 2650831 w 3745816"/>
              <a:gd name="connsiteY54-110" fmla="*/ 2518108 h 3316502"/>
              <a:gd name="connsiteX55-111" fmla="*/ 2193630 w 3745816"/>
              <a:gd name="connsiteY55-112" fmla="*/ 2531756 h 3316502"/>
              <a:gd name="connsiteX56-113" fmla="*/ 1941147 w 3745816"/>
              <a:gd name="connsiteY56-114" fmla="*/ 2211033 h 3316502"/>
              <a:gd name="connsiteX57-115" fmla="*/ 1872908 w 3745816"/>
              <a:gd name="connsiteY57-116" fmla="*/ 2313392 h 3316502"/>
              <a:gd name="connsiteX58-117" fmla="*/ 1804669 w 3745816"/>
              <a:gd name="connsiteY58-118" fmla="*/ 2211033 h 3316502"/>
              <a:gd name="connsiteX59-119" fmla="*/ 1552186 w 3745816"/>
              <a:gd name="connsiteY59-120" fmla="*/ 2531756 h 3316502"/>
              <a:gd name="connsiteX60-121" fmla="*/ 1094985 w 3745816"/>
              <a:gd name="connsiteY60-122" fmla="*/ 2518108 h 3316502"/>
              <a:gd name="connsiteX61-123" fmla="*/ 897093 w 3745816"/>
              <a:gd name="connsiteY61-124" fmla="*/ 1842544 h 3316502"/>
              <a:gd name="connsiteX62-125" fmla="*/ 590018 w 3745816"/>
              <a:gd name="connsiteY62-126" fmla="*/ 1596884 h 3316502"/>
              <a:gd name="connsiteX63-127" fmla="*/ 555899 w 3745816"/>
              <a:gd name="connsiteY63-128" fmla="*/ 1317105 h 3316502"/>
              <a:gd name="connsiteX64-129" fmla="*/ 388154 w 3745816"/>
              <a:gd name="connsiteY64-130" fmla="*/ 1151989 h 3316502"/>
              <a:gd name="connsiteX65-131" fmla="*/ 289767 w 3745816"/>
              <a:gd name="connsiteY65-132" fmla="*/ 1006142 h 3316502"/>
              <a:gd name="connsiteX66-133" fmla="*/ 125994 w 3745816"/>
              <a:gd name="connsiteY66-134" fmla="*/ 921320 h 3316502"/>
              <a:gd name="connsiteX67-135" fmla="*/ 665081 w 3745816"/>
              <a:gd name="connsiteY67-136" fmla="*/ 96 h 3316502"/>
              <a:gd name="connsiteX0-137" fmla="*/ 2500704 w 3745816"/>
              <a:gd name="connsiteY0-138" fmla="*/ 2026790 h 3316502"/>
              <a:gd name="connsiteX1-139" fmla="*/ 2261868 w 3745816"/>
              <a:gd name="connsiteY1-140" fmla="*/ 2108676 h 3316502"/>
              <a:gd name="connsiteX2-141" fmla="*/ 2364227 w 3745816"/>
              <a:gd name="connsiteY2-142" fmla="*/ 2313393 h 3316502"/>
              <a:gd name="connsiteX3-143" fmla="*/ 2500704 w 3745816"/>
              <a:gd name="connsiteY3-144" fmla="*/ 2026790 h 3316502"/>
              <a:gd name="connsiteX4-145" fmla="*/ 1245112 w 3745816"/>
              <a:gd name="connsiteY4-146" fmla="*/ 2026790 h 3316502"/>
              <a:gd name="connsiteX5-147" fmla="*/ 1381589 w 3745816"/>
              <a:gd name="connsiteY5-148" fmla="*/ 2313393 h 3316502"/>
              <a:gd name="connsiteX6-149" fmla="*/ 1483948 w 3745816"/>
              <a:gd name="connsiteY6-150" fmla="*/ 2108676 h 3316502"/>
              <a:gd name="connsiteX7-151" fmla="*/ 1245112 w 3745816"/>
              <a:gd name="connsiteY7-152" fmla="*/ 2026790 h 3316502"/>
              <a:gd name="connsiteX8-153" fmla="*/ 3185000 w 3745816"/>
              <a:gd name="connsiteY8-154" fmla="*/ 1670667 h 3316502"/>
              <a:gd name="connsiteX9-155" fmla="*/ 3244509 w 3745816"/>
              <a:gd name="connsiteY9-156" fmla="*/ 1692418 h 3316502"/>
              <a:gd name="connsiteX10-157" fmla="*/ 3380986 w 3745816"/>
              <a:gd name="connsiteY10-158" fmla="*/ 1856191 h 3316502"/>
              <a:gd name="connsiteX11-159" fmla="*/ 3599350 w 3745816"/>
              <a:gd name="connsiteY11-160" fmla="*/ 1903959 h 3316502"/>
              <a:gd name="connsiteX12-161" fmla="*/ 3735827 w 3745816"/>
              <a:gd name="connsiteY12-162" fmla="*/ 2142795 h 3316502"/>
              <a:gd name="connsiteX13-163" fmla="*/ 3572054 w 3745816"/>
              <a:gd name="connsiteY13-164" fmla="*/ 2620466 h 3316502"/>
              <a:gd name="connsiteX14-165" fmla="*/ 3551583 w 3745816"/>
              <a:gd name="connsiteY14-166" fmla="*/ 3316502 h 3316502"/>
              <a:gd name="connsiteX15-167" fmla="*/ 3292276 w 3745816"/>
              <a:gd name="connsiteY15-168" fmla="*/ 3302855 h 3316502"/>
              <a:gd name="connsiteX16-169" fmla="*/ 3271804 w 3745816"/>
              <a:gd name="connsiteY16-170" fmla="*/ 2511284 h 3316502"/>
              <a:gd name="connsiteX17-171" fmla="*/ 3278628 w 3745816"/>
              <a:gd name="connsiteY17-172" fmla="*/ 2272449 h 3316502"/>
              <a:gd name="connsiteX18-173" fmla="*/ 3128502 w 3745816"/>
              <a:gd name="connsiteY18-174" fmla="*/ 2108675 h 3316502"/>
              <a:gd name="connsiteX19-175" fmla="*/ 2869195 w 3745816"/>
              <a:gd name="connsiteY19-176" fmla="*/ 2019965 h 3316502"/>
              <a:gd name="connsiteX20-177" fmla="*/ 3185000 w 3745816"/>
              <a:gd name="connsiteY20-178" fmla="*/ 1670667 h 3316502"/>
              <a:gd name="connsiteX21-179" fmla="*/ 560816 w 3745816"/>
              <a:gd name="connsiteY21-180" fmla="*/ 1670667 h 3316502"/>
              <a:gd name="connsiteX22-181" fmla="*/ 876621 w 3745816"/>
              <a:gd name="connsiteY22-182" fmla="*/ 2019965 h 3316502"/>
              <a:gd name="connsiteX23-183" fmla="*/ 617314 w 3745816"/>
              <a:gd name="connsiteY23-184" fmla="*/ 2108675 h 3316502"/>
              <a:gd name="connsiteX24-185" fmla="*/ 467188 w 3745816"/>
              <a:gd name="connsiteY24-186" fmla="*/ 2272449 h 3316502"/>
              <a:gd name="connsiteX25-187" fmla="*/ 474012 w 3745816"/>
              <a:gd name="connsiteY25-188" fmla="*/ 2511284 h 3316502"/>
              <a:gd name="connsiteX26-189" fmla="*/ 453540 w 3745816"/>
              <a:gd name="connsiteY26-190" fmla="*/ 3302855 h 3316502"/>
              <a:gd name="connsiteX27-191" fmla="*/ 194233 w 3745816"/>
              <a:gd name="connsiteY27-192" fmla="*/ 3316502 h 3316502"/>
              <a:gd name="connsiteX28-193" fmla="*/ 173762 w 3745816"/>
              <a:gd name="connsiteY28-194" fmla="*/ 2620466 h 3316502"/>
              <a:gd name="connsiteX29-195" fmla="*/ 9989 w 3745816"/>
              <a:gd name="connsiteY29-196" fmla="*/ 2142795 h 3316502"/>
              <a:gd name="connsiteX30-197" fmla="*/ 146466 w 3745816"/>
              <a:gd name="connsiteY30-198" fmla="*/ 1903959 h 3316502"/>
              <a:gd name="connsiteX31-199" fmla="*/ 364830 w 3745816"/>
              <a:gd name="connsiteY31-200" fmla="*/ 1856191 h 3316502"/>
              <a:gd name="connsiteX32-201" fmla="*/ 501307 w 3745816"/>
              <a:gd name="connsiteY32-202" fmla="*/ 1692418 h 3316502"/>
              <a:gd name="connsiteX33-203" fmla="*/ 560816 w 3745816"/>
              <a:gd name="connsiteY33-204" fmla="*/ 1670667 h 3316502"/>
              <a:gd name="connsiteX34-205" fmla="*/ 2609647 w 3745816"/>
              <a:gd name="connsiteY34-206" fmla="*/ 1003649 h 3316502"/>
              <a:gd name="connsiteX35-207" fmla="*/ 2234575 w 3745816"/>
              <a:gd name="connsiteY35-208" fmla="*/ 1385343 h 3316502"/>
              <a:gd name="connsiteX36-209" fmla="*/ 1968444 w 3745816"/>
              <a:gd name="connsiteY36-210" fmla="*/ 1951725 h 3316502"/>
              <a:gd name="connsiteX37-211" fmla="*/ 2248223 w 3745816"/>
              <a:gd name="connsiteY37-212" fmla="*/ 1897134 h 3316502"/>
              <a:gd name="connsiteX38-213" fmla="*/ 2644008 w 3745816"/>
              <a:gd name="connsiteY38-214" fmla="*/ 1010029 h 3316502"/>
              <a:gd name="connsiteX39-215" fmla="*/ 2609647 w 3745816"/>
              <a:gd name="connsiteY39-216" fmla="*/ 1003649 h 3316502"/>
              <a:gd name="connsiteX40-217" fmla="*/ 1136169 w 3745816"/>
              <a:gd name="connsiteY40-218" fmla="*/ 1003649 h 3316502"/>
              <a:gd name="connsiteX41-219" fmla="*/ 1101808 w 3745816"/>
              <a:gd name="connsiteY41-220" fmla="*/ 1010029 h 3316502"/>
              <a:gd name="connsiteX42-221" fmla="*/ 1497593 w 3745816"/>
              <a:gd name="connsiteY42-222" fmla="*/ 1897134 h 3316502"/>
              <a:gd name="connsiteX43-223" fmla="*/ 1777372 w 3745816"/>
              <a:gd name="connsiteY43-224" fmla="*/ 1951725 h 3316502"/>
              <a:gd name="connsiteX44-225" fmla="*/ 1511241 w 3745816"/>
              <a:gd name="connsiteY44-226" fmla="*/ 1385343 h 3316502"/>
              <a:gd name="connsiteX45-227" fmla="*/ 1136169 w 3745816"/>
              <a:gd name="connsiteY45-228" fmla="*/ 1003649 h 3316502"/>
              <a:gd name="connsiteX46-229" fmla="*/ 665081 w 3745816"/>
              <a:gd name="connsiteY46-230" fmla="*/ 96 h 3316502"/>
              <a:gd name="connsiteX47-231" fmla="*/ 1862679 w 3745816"/>
              <a:gd name="connsiteY47-232" fmla="*/ 634117 h 3316502"/>
              <a:gd name="connsiteX48-233" fmla="*/ 3080735 w 3745816"/>
              <a:gd name="connsiteY48-234" fmla="*/ 96 h 3316502"/>
              <a:gd name="connsiteX49-235" fmla="*/ 3619822 w 3745816"/>
              <a:gd name="connsiteY49-236" fmla="*/ 921320 h 3316502"/>
              <a:gd name="connsiteX50-237" fmla="*/ 3456049 w 3745816"/>
              <a:gd name="connsiteY50-238" fmla="*/ 955441 h 3316502"/>
              <a:gd name="connsiteX51-239" fmla="*/ 3189917 w 3745816"/>
              <a:gd name="connsiteY51-240" fmla="*/ 1317105 h 3316502"/>
              <a:gd name="connsiteX52-241" fmla="*/ 3155798 w 3745816"/>
              <a:gd name="connsiteY52-242" fmla="*/ 1596884 h 3316502"/>
              <a:gd name="connsiteX53-243" fmla="*/ 2848723 w 3745816"/>
              <a:gd name="connsiteY53-244" fmla="*/ 1842544 h 3316502"/>
              <a:gd name="connsiteX54-245" fmla="*/ 2650831 w 3745816"/>
              <a:gd name="connsiteY54-246" fmla="*/ 2518108 h 3316502"/>
              <a:gd name="connsiteX55-247" fmla="*/ 2193630 w 3745816"/>
              <a:gd name="connsiteY55-248" fmla="*/ 2531756 h 3316502"/>
              <a:gd name="connsiteX56-249" fmla="*/ 1941147 w 3745816"/>
              <a:gd name="connsiteY56-250" fmla="*/ 2211033 h 3316502"/>
              <a:gd name="connsiteX57-251" fmla="*/ 1872908 w 3745816"/>
              <a:gd name="connsiteY57-252" fmla="*/ 2313392 h 3316502"/>
              <a:gd name="connsiteX58-253" fmla="*/ 1804669 w 3745816"/>
              <a:gd name="connsiteY58-254" fmla="*/ 2211033 h 3316502"/>
              <a:gd name="connsiteX59-255" fmla="*/ 1552186 w 3745816"/>
              <a:gd name="connsiteY59-256" fmla="*/ 2531756 h 3316502"/>
              <a:gd name="connsiteX60-257" fmla="*/ 1094985 w 3745816"/>
              <a:gd name="connsiteY60-258" fmla="*/ 2518108 h 3316502"/>
              <a:gd name="connsiteX61-259" fmla="*/ 897093 w 3745816"/>
              <a:gd name="connsiteY61-260" fmla="*/ 1842544 h 3316502"/>
              <a:gd name="connsiteX62-261" fmla="*/ 590018 w 3745816"/>
              <a:gd name="connsiteY62-262" fmla="*/ 1596884 h 3316502"/>
              <a:gd name="connsiteX63-263" fmla="*/ 555899 w 3745816"/>
              <a:gd name="connsiteY63-264" fmla="*/ 1317105 h 3316502"/>
              <a:gd name="connsiteX64-265" fmla="*/ 380265 w 3745816"/>
              <a:gd name="connsiteY64-266" fmla="*/ 1173717 h 3316502"/>
              <a:gd name="connsiteX65-267" fmla="*/ 289767 w 3745816"/>
              <a:gd name="connsiteY65-268" fmla="*/ 1006142 h 3316502"/>
              <a:gd name="connsiteX66-269" fmla="*/ 125994 w 3745816"/>
              <a:gd name="connsiteY66-270" fmla="*/ 921320 h 3316502"/>
              <a:gd name="connsiteX67-271" fmla="*/ 665081 w 3745816"/>
              <a:gd name="connsiteY67-272" fmla="*/ 96 h 3316502"/>
              <a:gd name="connsiteX0-273" fmla="*/ 2500704 w 3745816"/>
              <a:gd name="connsiteY0-274" fmla="*/ 2026790 h 3316502"/>
              <a:gd name="connsiteX1-275" fmla="*/ 2261868 w 3745816"/>
              <a:gd name="connsiteY1-276" fmla="*/ 2108676 h 3316502"/>
              <a:gd name="connsiteX2-277" fmla="*/ 2364227 w 3745816"/>
              <a:gd name="connsiteY2-278" fmla="*/ 2313393 h 3316502"/>
              <a:gd name="connsiteX3-279" fmla="*/ 2500704 w 3745816"/>
              <a:gd name="connsiteY3-280" fmla="*/ 2026790 h 3316502"/>
              <a:gd name="connsiteX4-281" fmla="*/ 1245112 w 3745816"/>
              <a:gd name="connsiteY4-282" fmla="*/ 2026790 h 3316502"/>
              <a:gd name="connsiteX5-283" fmla="*/ 1381589 w 3745816"/>
              <a:gd name="connsiteY5-284" fmla="*/ 2313393 h 3316502"/>
              <a:gd name="connsiteX6-285" fmla="*/ 1483948 w 3745816"/>
              <a:gd name="connsiteY6-286" fmla="*/ 2108676 h 3316502"/>
              <a:gd name="connsiteX7-287" fmla="*/ 1245112 w 3745816"/>
              <a:gd name="connsiteY7-288" fmla="*/ 2026790 h 3316502"/>
              <a:gd name="connsiteX8-289" fmla="*/ 3185000 w 3745816"/>
              <a:gd name="connsiteY8-290" fmla="*/ 1670667 h 3316502"/>
              <a:gd name="connsiteX9-291" fmla="*/ 3244509 w 3745816"/>
              <a:gd name="connsiteY9-292" fmla="*/ 1692418 h 3316502"/>
              <a:gd name="connsiteX10-293" fmla="*/ 3380986 w 3745816"/>
              <a:gd name="connsiteY10-294" fmla="*/ 1856191 h 3316502"/>
              <a:gd name="connsiteX11-295" fmla="*/ 3599350 w 3745816"/>
              <a:gd name="connsiteY11-296" fmla="*/ 1903959 h 3316502"/>
              <a:gd name="connsiteX12-297" fmla="*/ 3735827 w 3745816"/>
              <a:gd name="connsiteY12-298" fmla="*/ 2142795 h 3316502"/>
              <a:gd name="connsiteX13-299" fmla="*/ 3572054 w 3745816"/>
              <a:gd name="connsiteY13-300" fmla="*/ 2620466 h 3316502"/>
              <a:gd name="connsiteX14-301" fmla="*/ 3551583 w 3745816"/>
              <a:gd name="connsiteY14-302" fmla="*/ 3316502 h 3316502"/>
              <a:gd name="connsiteX15-303" fmla="*/ 3292276 w 3745816"/>
              <a:gd name="connsiteY15-304" fmla="*/ 3302855 h 3316502"/>
              <a:gd name="connsiteX16-305" fmla="*/ 3271804 w 3745816"/>
              <a:gd name="connsiteY16-306" fmla="*/ 2511284 h 3316502"/>
              <a:gd name="connsiteX17-307" fmla="*/ 3278628 w 3745816"/>
              <a:gd name="connsiteY17-308" fmla="*/ 2272449 h 3316502"/>
              <a:gd name="connsiteX18-309" fmla="*/ 3128502 w 3745816"/>
              <a:gd name="connsiteY18-310" fmla="*/ 2108675 h 3316502"/>
              <a:gd name="connsiteX19-311" fmla="*/ 2869195 w 3745816"/>
              <a:gd name="connsiteY19-312" fmla="*/ 2019965 h 3316502"/>
              <a:gd name="connsiteX20-313" fmla="*/ 3185000 w 3745816"/>
              <a:gd name="connsiteY20-314" fmla="*/ 1670667 h 3316502"/>
              <a:gd name="connsiteX21-315" fmla="*/ 560816 w 3745816"/>
              <a:gd name="connsiteY21-316" fmla="*/ 1670667 h 3316502"/>
              <a:gd name="connsiteX22-317" fmla="*/ 876621 w 3745816"/>
              <a:gd name="connsiteY22-318" fmla="*/ 2019965 h 3316502"/>
              <a:gd name="connsiteX23-319" fmla="*/ 617314 w 3745816"/>
              <a:gd name="connsiteY23-320" fmla="*/ 2108675 h 3316502"/>
              <a:gd name="connsiteX24-321" fmla="*/ 467188 w 3745816"/>
              <a:gd name="connsiteY24-322" fmla="*/ 2272449 h 3316502"/>
              <a:gd name="connsiteX25-323" fmla="*/ 474012 w 3745816"/>
              <a:gd name="connsiteY25-324" fmla="*/ 2511284 h 3316502"/>
              <a:gd name="connsiteX26-325" fmla="*/ 453540 w 3745816"/>
              <a:gd name="connsiteY26-326" fmla="*/ 3302855 h 3316502"/>
              <a:gd name="connsiteX27-327" fmla="*/ 194233 w 3745816"/>
              <a:gd name="connsiteY27-328" fmla="*/ 3316502 h 3316502"/>
              <a:gd name="connsiteX28-329" fmla="*/ 173762 w 3745816"/>
              <a:gd name="connsiteY28-330" fmla="*/ 2620466 h 3316502"/>
              <a:gd name="connsiteX29-331" fmla="*/ 9989 w 3745816"/>
              <a:gd name="connsiteY29-332" fmla="*/ 2142795 h 3316502"/>
              <a:gd name="connsiteX30-333" fmla="*/ 146466 w 3745816"/>
              <a:gd name="connsiteY30-334" fmla="*/ 1903959 h 3316502"/>
              <a:gd name="connsiteX31-335" fmla="*/ 364830 w 3745816"/>
              <a:gd name="connsiteY31-336" fmla="*/ 1856191 h 3316502"/>
              <a:gd name="connsiteX32-337" fmla="*/ 501307 w 3745816"/>
              <a:gd name="connsiteY32-338" fmla="*/ 1692418 h 3316502"/>
              <a:gd name="connsiteX33-339" fmla="*/ 560816 w 3745816"/>
              <a:gd name="connsiteY33-340" fmla="*/ 1670667 h 3316502"/>
              <a:gd name="connsiteX34-341" fmla="*/ 2609647 w 3745816"/>
              <a:gd name="connsiteY34-342" fmla="*/ 1003649 h 3316502"/>
              <a:gd name="connsiteX35-343" fmla="*/ 2234575 w 3745816"/>
              <a:gd name="connsiteY35-344" fmla="*/ 1385343 h 3316502"/>
              <a:gd name="connsiteX36-345" fmla="*/ 1968444 w 3745816"/>
              <a:gd name="connsiteY36-346" fmla="*/ 1951725 h 3316502"/>
              <a:gd name="connsiteX37-347" fmla="*/ 2248223 w 3745816"/>
              <a:gd name="connsiteY37-348" fmla="*/ 1897134 h 3316502"/>
              <a:gd name="connsiteX38-349" fmla="*/ 2644008 w 3745816"/>
              <a:gd name="connsiteY38-350" fmla="*/ 1010029 h 3316502"/>
              <a:gd name="connsiteX39-351" fmla="*/ 2609647 w 3745816"/>
              <a:gd name="connsiteY39-352" fmla="*/ 1003649 h 3316502"/>
              <a:gd name="connsiteX40-353" fmla="*/ 1136169 w 3745816"/>
              <a:gd name="connsiteY40-354" fmla="*/ 1003649 h 3316502"/>
              <a:gd name="connsiteX41-355" fmla="*/ 1101808 w 3745816"/>
              <a:gd name="connsiteY41-356" fmla="*/ 1010029 h 3316502"/>
              <a:gd name="connsiteX42-357" fmla="*/ 1497593 w 3745816"/>
              <a:gd name="connsiteY42-358" fmla="*/ 1897134 h 3316502"/>
              <a:gd name="connsiteX43-359" fmla="*/ 1777372 w 3745816"/>
              <a:gd name="connsiteY43-360" fmla="*/ 1951725 h 3316502"/>
              <a:gd name="connsiteX44-361" fmla="*/ 1511241 w 3745816"/>
              <a:gd name="connsiteY44-362" fmla="*/ 1385343 h 3316502"/>
              <a:gd name="connsiteX45-363" fmla="*/ 1136169 w 3745816"/>
              <a:gd name="connsiteY45-364" fmla="*/ 1003649 h 3316502"/>
              <a:gd name="connsiteX46-365" fmla="*/ 665081 w 3745816"/>
              <a:gd name="connsiteY46-366" fmla="*/ 96 h 3316502"/>
              <a:gd name="connsiteX47-367" fmla="*/ 1862679 w 3745816"/>
              <a:gd name="connsiteY47-368" fmla="*/ 634117 h 3316502"/>
              <a:gd name="connsiteX48-369" fmla="*/ 3080735 w 3745816"/>
              <a:gd name="connsiteY48-370" fmla="*/ 96 h 3316502"/>
              <a:gd name="connsiteX49-371" fmla="*/ 3619822 w 3745816"/>
              <a:gd name="connsiteY49-372" fmla="*/ 921320 h 3316502"/>
              <a:gd name="connsiteX50-373" fmla="*/ 3456049 w 3745816"/>
              <a:gd name="connsiteY50-374" fmla="*/ 955441 h 3316502"/>
              <a:gd name="connsiteX51-375" fmla="*/ 3189917 w 3745816"/>
              <a:gd name="connsiteY51-376" fmla="*/ 1317105 h 3316502"/>
              <a:gd name="connsiteX52-377" fmla="*/ 3155798 w 3745816"/>
              <a:gd name="connsiteY52-378" fmla="*/ 1596884 h 3316502"/>
              <a:gd name="connsiteX53-379" fmla="*/ 2848723 w 3745816"/>
              <a:gd name="connsiteY53-380" fmla="*/ 1842544 h 3316502"/>
              <a:gd name="connsiteX54-381" fmla="*/ 2650831 w 3745816"/>
              <a:gd name="connsiteY54-382" fmla="*/ 2518108 h 3316502"/>
              <a:gd name="connsiteX55-383" fmla="*/ 2193630 w 3745816"/>
              <a:gd name="connsiteY55-384" fmla="*/ 2531756 h 3316502"/>
              <a:gd name="connsiteX56-385" fmla="*/ 1941147 w 3745816"/>
              <a:gd name="connsiteY56-386" fmla="*/ 2211033 h 3316502"/>
              <a:gd name="connsiteX57-387" fmla="*/ 1872908 w 3745816"/>
              <a:gd name="connsiteY57-388" fmla="*/ 2313392 h 3316502"/>
              <a:gd name="connsiteX58-389" fmla="*/ 1804669 w 3745816"/>
              <a:gd name="connsiteY58-390" fmla="*/ 2211033 h 3316502"/>
              <a:gd name="connsiteX59-391" fmla="*/ 1552186 w 3745816"/>
              <a:gd name="connsiteY59-392" fmla="*/ 2531756 h 3316502"/>
              <a:gd name="connsiteX60-393" fmla="*/ 1094985 w 3745816"/>
              <a:gd name="connsiteY60-394" fmla="*/ 2518108 h 3316502"/>
              <a:gd name="connsiteX61-395" fmla="*/ 897093 w 3745816"/>
              <a:gd name="connsiteY61-396" fmla="*/ 1842544 h 3316502"/>
              <a:gd name="connsiteX62-397" fmla="*/ 590018 w 3745816"/>
              <a:gd name="connsiteY62-398" fmla="*/ 1596884 h 3316502"/>
              <a:gd name="connsiteX63-399" fmla="*/ 555899 w 3745816"/>
              <a:gd name="connsiteY63-400" fmla="*/ 1317105 h 3316502"/>
              <a:gd name="connsiteX64-401" fmla="*/ 380265 w 3745816"/>
              <a:gd name="connsiteY64-402" fmla="*/ 1173717 h 3316502"/>
              <a:gd name="connsiteX65-403" fmla="*/ 289767 w 3745816"/>
              <a:gd name="connsiteY65-404" fmla="*/ 1006142 h 3316502"/>
              <a:gd name="connsiteX66-405" fmla="*/ 125994 w 3745816"/>
              <a:gd name="connsiteY66-406" fmla="*/ 921320 h 3316502"/>
              <a:gd name="connsiteX67-407" fmla="*/ 665081 w 3745816"/>
              <a:gd name="connsiteY67-408" fmla="*/ 96 h 3316502"/>
              <a:gd name="connsiteX0-409" fmla="*/ 2500704 w 3745816"/>
              <a:gd name="connsiteY0-410" fmla="*/ 2026790 h 3316502"/>
              <a:gd name="connsiteX1-411" fmla="*/ 2261868 w 3745816"/>
              <a:gd name="connsiteY1-412" fmla="*/ 2108676 h 3316502"/>
              <a:gd name="connsiteX2-413" fmla="*/ 2364227 w 3745816"/>
              <a:gd name="connsiteY2-414" fmla="*/ 2313393 h 3316502"/>
              <a:gd name="connsiteX3-415" fmla="*/ 2500704 w 3745816"/>
              <a:gd name="connsiteY3-416" fmla="*/ 2026790 h 3316502"/>
              <a:gd name="connsiteX4-417" fmla="*/ 1245112 w 3745816"/>
              <a:gd name="connsiteY4-418" fmla="*/ 2026790 h 3316502"/>
              <a:gd name="connsiteX5-419" fmla="*/ 1381589 w 3745816"/>
              <a:gd name="connsiteY5-420" fmla="*/ 2313393 h 3316502"/>
              <a:gd name="connsiteX6-421" fmla="*/ 1483948 w 3745816"/>
              <a:gd name="connsiteY6-422" fmla="*/ 2108676 h 3316502"/>
              <a:gd name="connsiteX7-423" fmla="*/ 1245112 w 3745816"/>
              <a:gd name="connsiteY7-424" fmla="*/ 2026790 h 3316502"/>
              <a:gd name="connsiteX8-425" fmla="*/ 3185000 w 3745816"/>
              <a:gd name="connsiteY8-426" fmla="*/ 1670667 h 3316502"/>
              <a:gd name="connsiteX9-427" fmla="*/ 3244509 w 3745816"/>
              <a:gd name="connsiteY9-428" fmla="*/ 1692418 h 3316502"/>
              <a:gd name="connsiteX10-429" fmla="*/ 3380986 w 3745816"/>
              <a:gd name="connsiteY10-430" fmla="*/ 1856191 h 3316502"/>
              <a:gd name="connsiteX11-431" fmla="*/ 3599350 w 3745816"/>
              <a:gd name="connsiteY11-432" fmla="*/ 1903959 h 3316502"/>
              <a:gd name="connsiteX12-433" fmla="*/ 3735827 w 3745816"/>
              <a:gd name="connsiteY12-434" fmla="*/ 2142795 h 3316502"/>
              <a:gd name="connsiteX13-435" fmla="*/ 3572054 w 3745816"/>
              <a:gd name="connsiteY13-436" fmla="*/ 2620466 h 3316502"/>
              <a:gd name="connsiteX14-437" fmla="*/ 3551583 w 3745816"/>
              <a:gd name="connsiteY14-438" fmla="*/ 3316502 h 3316502"/>
              <a:gd name="connsiteX15-439" fmla="*/ 3292276 w 3745816"/>
              <a:gd name="connsiteY15-440" fmla="*/ 3302855 h 3316502"/>
              <a:gd name="connsiteX16-441" fmla="*/ 3271804 w 3745816"/>
              <a:gd name="connsiteY16-442" fmla="*/ 2511284 h 3316502"/>
              <a:gd name="connsiteX17-443" fmla="*/ 3278628 w 3745816"/>
              <a:gd name="connsiteY17-444" fmla="*/ 2272449 h 3316502"/>
              <a:gd name="connsiteX18-445" fmla="*/ 3128502 w 3745816"/>
              <a:gd name="connsiteY18-446" fmla="*/ 2108675 h 3316502"/>
              <a:gd name="connsiteX19-447" fmla="*/ 2869195 w 3745816"/>
              <a:gd name="connsiteY19-448" fmla="*/ 2019965 h 3316502"/>
              <a:gd name="connsiteX20-449" fmla="*/ 3185000 w 3745816"/>
              <a:gd name="connsiteY20-450" fmla="*/ 1670667 h 3316502"/>
              <a:gd name="connsiteX21-451" fmla="*/ 560816 w 3745816"/>
              <a:gd name="connsiteY21-452" fmla="*/ 1670667 h 3316502"/>
              <a:gd name="connsiteX22-453" fmla="*/ 876621 w 3745816"/>
              <a:gd name="connsiteY22-454" fmla="*/ 2019965 h 3316502"/>
              <a:gd name="connsiteX23-455" fmla="*/ 617314 w 3745816"/>
              <a:gd name="connsiteY23-456" fmla="*/ 2108675 h 3316502"/>
              <a:gd name="connsiteX24-457" fmla="*/ 467188 w 3745816"/>
              <a:gd name="connsiteY24-458" fmla="*/ 2272449 h 3316502"/>
              <a:gd name="connsiteX25-459" fmla="*/ 474012 w 3745816"/>
              <a:gd name="connsiteY25-460" fmla="*/ 2511284 h 3316502"/>
              <a:gd name="connsiteX26-461" fmla="*/ 453540 w 3745816"/>
              <a:gd name="connsiteY26-462" fmla="*/ 3302855 h 3316502"/>
              <a:gd name="connsiteX27-463" fmla="*/ 194233 w 3745816"/>
              <a:gd name="connsiteY27-464" fmla="*/ 3316502 h 3316502"/>
              <a:gd name="connsiteX28-465" fmla="*/ 173762 w 3745816"/>
              <a:gd name="connsiteY28-466" fmla="*/ 2620466 h 3316502"/>
              <a:gd name="connsiteX29-467" fmla="*/ 9989 w 3745816"/>
              <a:gd name="connsiteY29-468" fmla="*/ 2142795 h 3316502"/>
              <a:gd name="connsiteX30-469" fmla="*/ 146466 w 3745816"/>
              <a:gd name="connsiteY30-470" fmla="*/ 1903959 h 3316502"/>
              <a:gd name="connsiteX31-471" fmla="*/ 364830 w 3745816"/>
              <a:gd name="connsiteY31-472" fmla="*/ 1856191 h 3316502"/>
              <a:gd name="connsiteX32-473" fmla="*/ 501307 w 3745816"/>
              <a:gd name="connsiteY32-474" fmla="*/ 1692418 h 3316502"/>
              <a:gd name="connsiteX33-475" fmla="*/ 560816 w 3745816"/>
              <a:gd name="connsiteY33-476" fmla="*/ 1670667 h 3316502"/>
              <a:gd name="connsiteX34-477" fmla="*/ 2609647 w 3745816"/>
              <a:gd name="connsiteY34-478" fmla="*/ 1003649 h 3316502"/>
              <a:gd name="connsiteX35-479" fmla="*/ 2234575 w 3745816"/>
              <a:gd name="connsiteY35-480" fmla="*/ 1385343 h 3316502"/>
              <a:gd name="connsiteX36-481" fmla="*/ 1968444 w 3745816"/>
              <a:gd name="connsiteY36-482" fmla="*/ 1951725 h 3316502"/>
              <a:gd name="connsiteX37-483" fmla="*/ 2248223 w 3745816"/>
              <a:gd name="connsiteY37-484" fmla="*/ 1897134 h 3316502"/>
              <a:gd name="connsiteX38-485" fmla="*/ 2644008 w 3745816"/>
              <a:gd name="connsiteY38-486" fmla="*/ 1010029 h 3316502"/>
              <a:gd name="connsiteX39-487" fmla="*/ 2609647 w 3745816"/>
              <a:gd name="connsiteY39-488" fmla="*/ 1003649 h 3316502"/>
              <a:gd name="connsiteX40-489" fmla="*/ 1136169 w 3745816"/>
              <a:gd name="connsiteY40-490" fmla="*/ 1003649 h 3316502"/>
              <a:gd name="connsiteX41-491" fmla="*/ 1101808 w 3745816"/>
              <a:gd name="connsiteY41-492" fmla="*/ 1010029 h 3316502"/>
              <a:gd name="connsiteX42-493" fmla="*/ 1497593 w 3745816"/>
              <a:gd name="connsiteY42-494" fmla="*/ 1897134 h 3316502"/>
              <a:gd name="connsiteX43-495" fmla="*/ 1777372 w 3745816"/>
              <a:gd name="connsiteY43-496" fmla="*/ 1951725 h 3316502"/>
              <a:gd name="connsiteX44-497" fmla="*/ 1511241 w 3745816"/>
              <a:gd name="connsiteY44-498" fmla="*/ 1385343 h 3316502"/>
              <a:gd name="connsiteX45-499" fmla="*/ 1136169 w 3745816"/>
              <a:gd name="connsiteY45-500" fmla="*/ 1003649 h 3316502"/>
              <a:gd name="connsiteX46-501" fmla="*/ 665081 w 3745816"/>
              <a:gd name="connsiteY46-502" fmla="*/ 96 h 3316502"/>
              <a:gd name="connsiteX47-503" fmla="*/ 1862679 w 3745816"/>
              <a:gd name="connsiteY47-504" fmla="*/ 634117 h 3316502"/>
              <a:gd name="connsiteX48-505" fmla="*/ 3080735 w 3745816"/>
              <a:gd name="connsiteY48-506" fmla="*/ 96 h 3316502"/>
              <a:gd name="connsiteX49-507" fmla="*/ 3619822 w 3745816"/>
              <a:gd name="connsiteY49-508" fmla="*/ 921320 h 3316502"/>
              <a:gd name="connsiteX50-509" fmla="*/ 3456049 w 3745816"/>
              <a:gd name="connsiteY50-510" fmla="*/ 955441 h 3316502"/>
              <a:gd name="connsiteX51-511" fmla="*/ 3370271 w 3745816"/>
              <a:gd name="connsiteY51-512" fmla="*/ 1159232 h 3316502"/>
              <a:gd name="connsiteX52-513" fmla="*/ 3189917 w 3745816"/>
              <a:gd name="connsiteY52-514" fmla="*/ 1317105 h 3316502"/>
              <a:gd name="connsiteX53-515" fmla="*/ 3155798 w 3745816"/>
              <a:gd name="connsiteY53-516" fmla="*/ 1596884 h 3316502"/>
              <a:gd name="connsiteX54-517" fmla="*/ 2848723 w 3745816"/>
              <a:gd name="connsiteY54-518" fmla="*/ 1842544 h 3316502"/>
              <a:gd name="connsiteX55-519" fmla="*/ 2650831 w 3745816"/>
              <a:gd name="connsiteY55-520" fmla="*/ 2518108 h 3316502"/>
              <a:gd name="connsiteX56-521" fmla="*/ 2193630 w 3745816"/>
              <a:gd name="connsiteY56-522" fmla="*/ 2531756 h 3316502"/>
              <a:gd name="connsiteX57-523" fmla="*/ 1941147 w 3745816"/>
              <a:gd name="connsiteY57-524" fmla="*/ 2211033 h 3316502"/>
              <a:gd name="connsiteX58-525" fmla="*/ 1872908 w 3745816"/>
              <a:gd name="connsiteY58-526" fmla="*/ 2313392 h 3316502"/>
              <a:gd name="connsiteX59-527" fmla="*/ 1804669 w 3745816"/>
              <a:gd name="connsiteY59-528" fmla="*/ 2211033 h 3316502"/>
              <a:gd name="connsiteX60-529" fmla="*/ 1552186 w 3745816"/>
              <a:gd name="connsiteY60-530" fmla="*/ 2531756 h 3316502"/>
              <a:gd name="connsiteX61-531" fmla="*/ 1094985 w 3745816"/>
              <a:gd name="connsiteY61-532" fmla="*/ 2518108 h 3316502"/>
              <a:gd name="connsiteX62-533" fmla="*/ 897093 w 3745816"/>
              <a:gd name="connsiteY62-534" fmla="*/ 1842544 h 3316502"/>
              <a:gd name="connsiteX63-535" fmla="*/ 590018 w 3745816"/>
              <a:gd name="connsiteY63-536" fmla="*/ 1596884 h 3316502"/>
              <a:gd name="connsiteX64-537" fmla="*/ 555899 w 3745816"/>
              <a:gd name="connsiteY64-538" fmla="*/ 1317105 h 3316502"/>
              <a:gd name="connsiteX65-539" fmla="*/ 380265 w 3745816"/>
              <a:gd name="connsiteY65-540" fmla="*/ 1173717 h 3316502"/>
              <a:gd name="connsiteX66-541" fmla="*/ 289767 w 3745816"/>
              <a:gd name="connsiteY66-542" fmla="*/ 1006142 h 3316502"/>
              <a:gd name="connsiteX67-543" fmla="*/ 125994 w 3745816"/>
              <a:gd name="connsiteY67-544" fmla="*/ 921320 h 3316502"/>
              <a:gd name="connsiteX68" fmla="*/ 665081 w 3745816"/>
              <a:gd name="connsiteY68" fmla="*/ 96 h 3316502"/>
              <a:gd name="connsiteX0-545" fmla="*/ 2500704 w 3745816"/>
              <a:gd name="connsiteY0-546" fmla="*/ 2026790 h 3316502"/>
              <a:gd name="connsiteX1-547" fmla="*/ 2261868 w 3745816"/>
              <a:gd name="connsiteY1-548" fmla="*/ 2108676 h 3316502"/>
              <a:gd name="connsiteX2-549" fmla="*/ 2364227 w 3745816"/>
              <a:gd name="connsiteY2-550" fmla="*/ 2313393 h 3316502"/>
              <a:gd name="connsiteX3-551" fmla="*/ 2500704 w 3745816"/>
              <a:gd name="connsiteY3-552" fmla="*/ 2026790 h 3316502"/>
              <a:gd name="connsiteX4-553" fmla="*/ 1245112 w 3745816"/>
              <a:gd name="connsiteY4-554" fmla="*/ 2026790 h 3316502"/>
              <a:gd name="connsiteX5-555" fmla="*/ 1381589 w 3745816"/>
              <a:gd name="connsiteY5-556" fmla="*/ 2313393 h 3316502"/>
              <a:gd name="connsiteX6-557" fmla="*/ 1483948 w 3745816"/>
              <a:gd name="connsiteY6-558" fmla="*/ 2108676 h 3316502"/>
              <a:gd name="connsiteX7-559" fmla="*/ 1245112 w 3745816"/>
              <a:gd name="connsiteY7-560" fmla="*/ 2026790 h 3316502"/>
              <a:gd name="connsiteX8-561" fmla="*/ 3185000 w 3745816"/>
              <a:gd name="connsiteY8-562" fmla="*/ 1670667 h 3316502"/>
              <a:gd name="connsiteX9-563" fmla="*/ 3244509 w 3745816"/>
              <a:gd name="connsiteY9-564" fmla="*/ 1692418 h 3316502"/>
              <a:gd name="connsiteX10-565" fmla="*/ 3380986 w 3745816"/>
              <a:gd name="connsiteY10-566" fmla="*/ 1856191 h 3316502"/>
              <a:gd name="connsiteX11-567" fmla="*/ 3599350 w 3745816"/>
              <a:gd name="connsiteY11-568" fmla="*/ 1903959 h 3316502"/>
              <a:gd name="connsiteX12-569" fmla="*/ 3735827 w 3745816"/>
              <a:gd name="connsiteY12-570" fmla="*/ 2142795 h 3316502"/>
              <a:gd name="connsiteX13-571" fmla="*/ 3572054 w 3745816"/>
              <a:gd name="connsiteY13-572" fmla="*/ 2620466 h 3316502"/>
              <a:gd name="connsiteX14-573" fmla="*/ 3551583 w 3745816"/>
              <a:gd name="connsiteY14-574" fmla="*/ 3316502 h 3316502"/>
              <a:gd name="connsiteX15-575" fmla="*/ 3292276 w 3745816"/>
              <a:gd name="connsiteY15-576" fmla="*/ 3302855 h 3316502"/>
              <a:gd name="connsiteX16-577" fmla="*/ 3271804 w 3745816"/>
              <a:gd name="connsiteY16-578" fmla="*/ 2511284 h 3316502"/>
              <a:gd name="connsiteX17-579" fmla="*/ 3278628 w 3745816"/>
              <a:gd name="connsiteY17-580" fmla="*/ 2272449 h 3316502"/>
              <a:gd name="connsiteX18-581" fmla="*/ 3128502 w 3745816"/>
              <a:gd name="connsiteY18-582" fmla="*/ 2108675 h 3316502"/>
              <a:gd name="connsiteX19-583" fmla="*/ 2869195 w 3745816"/>
              <a:gd name="connsiteY19-584" fmla="*/ 2019965 h 3316502"/>
              <a:gd name="connsiteX20-585" fmla="*/ 3185000 w 3745816"/>
              <a:gd name="connsiteY20-586" fmla="*/ 1670667 h 3316502"/>
              <a:gd name="connsiteX21-587" fmla="*/ 560816 w 3745816"/>
              <a:gd name="connsiteY21-588" fmla="*/ 1670667 h 3316502"/>
              <a:gd name="connsiteX22-589" fmla="*/ 876621 w 3745816"/>
              <a:gd name="connsiteY22-590" fmla="*/ 2019965 h 3316502"/>
              <a:gd name="connsiteX23-591" fmla="*/ 617314 w 3745816"/>
              <a:gd name="connsiteY23-592" fmla="*/ 2108675 h 3316502"/>
              <a:gd name="connsiteX24-593" fmla="*/ 467188 w 3745816"/>
              <a:gd name="connsiteY24-594" fmla="*/ 2272449 h 3316502"/>
              <a:gd name="connsiteX25-595" fmla="*/ 474012 w 3745816"/>
              <a:gd name="connsiteY25-596" fmla="*/ 2511284 h 3316502"/>
              <a:gd name="connsiteX26-597" fmla="*/ 453540 w 3745816"/>
              <a:gd name="connsiteY26-598" fmla="*/ 3302855 h 3316502"/>
              <a:gd name="connsiteX27-599" fmla="*/ 194233 w 3745816"/>
              <a:gd name="connsiteY27-600" fmla="*/ 3316502 h 3316502"/>
              <a:gd name="connsiteX28-601" fmla="*/ 173762 w 3745816"/>
              <a:gd name="connsiteY28-602" fmla="*/ 2620466 h 3316502"/>
              <a:gd name="connsiteX29-603" fmla="*/ 9989 w 3745816"/>
              <a:gd name="connsiteY29-604" fmla="*/ 2142795 h 3316502"/>
              <a:gd name="connsiteX30-605" fmla="*/ 146466 w 3745816"/>
              <a:gd name="connsiteY30-606" fmla="*/ 1903959 h 3316502"/>
              <a:gd name="connsiteX31-607" fmla="*/ 364830 w 3745816"/>
              <a:gd name="connsiteY31-608" fmla="*/ 1856191 h 3316502"/>
              <a:gd name="connsiteX32-609" fmla="*/ 501307 w 3745816"/>
              <a:gd name="connsiteY32-610" fmla="*/ 1692418 h 3316502"/>
              <a:gd name="connsiteX33-611" fmla="*/ 560816 w 3745816"/>
              <a:gd name="connsiteY33-612" fmla="*/ 1670667 h 3316502"/>
              <a:gd name="connsiteX34-613" fmla="*/ 2609647 w 3745816"/>
              <a:gd name="connsiteY34-614" fmla="*/ 1003649 h 3316502"/>
              <a:gd name="connsiteX35-615" fmla="*/ 2234575 w 3745816"/>
              <a:gd name="connsiteY35-616" fmla="*/ 1385343 h 3316502"/>
              <a:gd name="connsiteX36-617" fmla="*/ 1968444 w 3745816"/>
              <a:gd name="connsiteY36-618" fmla="*/ 1951725 h 3316502"/>
              <a:gd name="connsiteX37-619" fmla="*/ 2248223 w 3745816"/>
              <a:gd name="connsiteY37-620" fmla="*/ 1897134 h 3316502"/>
              <a:gd name="connsiteX38-621" fmla="*/ 2644008 w 3745816"/>
              <a:gd name="connsiteY38-622" fmla="*/ 1010029 h 3316502"/>
              <a:gd name="connsiteX39-623" fmla="*/ 2609647 w 3745816"/>
              <a:gd name="connsiteY39-624" fmla="*/ 1003649 h 3316502"/>
              <a:gd name="connsiteX40-625" fmla="*/ 1136169 w 3745816"/>
              <a:gd name="connsiteY40-626" fmla="*/ 1003649 h 3316502"/>
              <a:gd name="connsiteX41-627" fmla="*/ 1101808 w 3745816"/>
              <a:gd name="connsiteY41-628" fmla="*/ 1010029 h 3316502"/>
              <a:gd name="connsiteX42-629" fmla="*/ 1497593 w 3745816"/>
              <a:gd name="connsiteY42-630" fmla="*/ 1897134 h 3316502"/>
              <a:gd name="connsiteX43-631" fmla="*/ 1777372 w 3745816"/>
              <a:gd name="connsiteY43-632" fmla="*/ 1951725 h 3316502"/>
              <a:gd name="connsiteX44-633" fmla="*/ 1511241 w 3745816"/>
              <a:gd name="connsiteY44-634" fmla="*/ 1385343 h 3316502"/>
              <a:gd name="connsiteX45-635" fmla="*/ 1136169 w 3745816"/>
              <a:gd name="connsiteY45-636" fmla="*/ 1003649 h 3316502"/>
              <a:gd name="connsiteX46-637" fmla="*/ 665081 w 3745816"/>
              <a:gd name="connsiteY46-638" fmla="*/ 96 h 3316502"/>
              <a:gd name="connsiteX47-639" fmla="*/ 1862679 w 3745816"/>
              <a:gd name="connsiteY47-640" fmla="*/ 634117 h 3316502"/>
              <a:gd name="connsiteX48-641" fmla="*/ 3080735 w 3745816"/>
              <a:gd name="connsiteY48-642" fmla="*/ 96 h 3316502"/>
              <a:gd name="connsiteX49-643" fmla="*/ 3619822 w 3745816"/>
              <a:gd name="connsiteY49-644" fmla="*/ 921320 h 3316502"/>
              <a:gd name="connsiteX50-645" fmla="*/ 3456049 w 3745816"/>
              <a:gd name="connsiteY50-646" fmla="*/ 955441 h 3316502"/>
              <a:gd name="connsiteX51-647" fmla="*/ 3370271 w 3745816"/>
              <a:gd name="connsiteY51-648" fmla="*/ 1159232 h 3316502"/>
              <a:gd name="connsiteX52-649" fmla="*/ 3189917 w 3745816"/>
              <a:gd name="connsiteY52-650" fmla="*/ 1317105 h 3316502"/>
              <a:gd name="connsiteX53-651" fmla="*/ 3155798 w 3745816"/>
              <a:gd name="connsiteY53-652" fmla="*/ 1596884 h 3316502"/>
              <a:gd name="connsiteX54-653" fmla="*/ 2848723 w 3745816"/>
              <a:gd name="connsiteY54-654" fmla="*/ 1842544 h 3316502"/>
              <a:gd name="connsiteX55-655" fmla="*/ 2650831 w 3745816"/>
              <a:gd name="connsiteY55-656" fmla="*/ 2518108 h 3316502"/>
              <a:gd name="connsiteX56-657" fmla="*/ 2193630 w 3745816"/>
              <a:gd name="connsiteY56-658" fmla="*/ 2531756 h 3316502"/>
              <a:gd name="connsiteX57-659" fmla="*/ 1941147 w 3745816"/>
              <a:gd name="connsiteY57-660" fmla="*/ 2211033 h 3316502"/>
              <a:gd name="connsiteX58-661" fmla="*/ 1872908 w 3745816"/>
              <a:gd name="connsiteY58-662" fmla="*/ 2313392 h 3316502"/>
              <a:gd name="connsiteX59-663" fmla="*/ 1804669 w 3745816"/>
              <a:gd name="connsiteY59-664" fmla="*/ 2211033 h 3316502"/>
              <a:gd name="connsiteX60-665" fmla="*/ 1552186 w 3745816"/>
              <a:gd name="connsiteY60-666" fmla="*/ 2531756 h 3316502"/>
              <a:gd name="connsiteX61-667" fmla="*/ 1094985 w 3745816"/>
              <a:gd name="connsiteY61-668" fmla="*/ 2518108 h 3316502"/>
              <a:gd name="connsiteX62-669" fmla="*/ 897093 w 3745816"/>
              <a:gd name="connsiteY62-670" fmla="*/ 1842544 h 3316502"/>
              <a:gd name="connsiteX63-671" fmla="*/ 590018 w 3745816"/>
              <a:gd name="connsiteY63-672" fmla="*/ 1596884 h 3316502"/>
              <a:gd name="connsiteX64-673" fmla="*/ 555899 w 3745816"/>
              <a:gd name="connsiteY64-674" fmla="*/ 1317105 h 3316502"/>
              <a:gd name="connsiteX65-675" fmla="*/ 380265 w 3745816"/>
              <a:gd name="connsiteY65-676" fmla="*/ 1173717 h 3316502"/>
              <a:gd name="connsiteX66-677" fmla="*/ 289767 w 3745816"/>
              <a:gd name="connsiteY66-678" fmla="*/ 1006142 h 3316502"/>
              <a:gd name="connsiteX67-679" fmla="*/ 125994 w 3745816"/>
              <a:gd name="connsiteY67-680" fmla="*/ 921320 h 3316502"/>
              <a:gd name="connsiteX68-681" fmla="*/ 665081 w 3745816"/>
              <a:gd name="connsiteY68-682" fmla="*/ 96 h 33165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681" y="connsiteY68-682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/>
          <p:cNvSpPr>
            <a:spLocks noChangeAspect="1"/>
          </p:cNvSpPr>
          <p:nvPr/>
        </p:nvSpPr>
        <p:spPr>
          <a:xfrm>
            <a:off x="2760323" y="3730032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/>
          <p:cNvSpPr>
            <a:spLocks noChangeAspect="1"/>
          </p:cNvSpPr>
          <p:nvPr/>
        </p:nvSpPr>
        <p:spPr>
          <a:xfrm>
            <a:off x="9308687" y="2588127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/>
          <p:cNvSpPr>
            <a:spLocks noChangeAspect="1"/>
          </p:cNvSpPr>
          <p:nvPr/>
        </p:nvSpPr>
        <p:spPr>
          <a:xfrm>
            <a:off x="3559075" y="3730032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/>
          <p:cNvSpPr/>
          <p:nvPr/>
        </p:nvSpPr>
        <p:spPr>
          <a:xfrm>
            <a:off x="6097257" y="3747522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/>
          <p:cNvSpPr/>
          <p:nvPr/>
        </p:nvSpPr>
        <p:spPr>
          <a:xfrm>
            <a:off x="5232761" y="3785223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/>
          <p:cNvSpPr/>
          <p:nvPr/>
        </p:nvSpPr>
        <p:spPr>
          <a:xfrm>
            <a:off x="4382771" y="3748286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/>
          <p:cNvSpPr/>
          <p:nvPr/>
        </p:nvSpPr>
        <p:spPr>
          <a:xfrm rot="2942052">
            <a:off x="6889772" y="3748868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/>
          <p:cNvSpPr>
            <a:spLocks noChangeAspect="1"/>
          </p:cNvSpPr>
          <p:nvPr/>
        </p:nvSpPr>
        <p:spPr>
          <a:xfrm rot="18924894" flipH="1">
            <a:off x="4550329" y="4781014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/>
          <p:cNvSpPr>
            <a:spLocks noChangeAspect="1"/>
          </p:cNvSpPr>
          <p:nvPr/>
        </p:nvSpPr>
        <p:spPr>
          <a:xfrm>
            <a:off x="9407099" y="3730032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/>
          <p:cNvSpPr>
            <a:spLocks noChangeAspect="1"/>
          </p:cNvSpPr>
          <p:nvPr/>
        </p:nvSpPr>
        <p:spPr>
          <a:xfrm>
            <a:off x="7689434" y="3730032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/>
          <p:cNvSpPr>
            <a:spLocks noChangeAspect="1"/>
          </p:cNvSpPr>
          <p:nvPr/>
        </p:nvSpPr>
        <p:spPr>
          <a:xfrm>
            <a:off x="8528503" y="3730032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/>
          <p:cNvSpPr>
            <a:spLocks noChangeAspect="1"/>
          </p:cNvSpPr>
          <p:nvPr/>
        </p:nvSpPr>
        <p:spPr>
          <a:xfrm rot="10800000">
            <a:off x="3549314" y="4833994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/>
          <p:cNvSpPr/>
          <p:nvPr/>
        </p:nvSpPr>
        <p:spPr>
          <a:xfrm rot="10800000">
            <a:off x="6961022" y="4818338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/>
          <p:cNvSpPr/>
          <p:nvPr/>
        </p:nvSpPr>
        <p:spPr>
          <a:xfrm>
            <a:off x="5228649" y="4957202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/>
          <p:cNvSpPr/>
          <p:nvPr/>
        </p:nvSpPr>
        <p:spPr>
          <a:xfrm>
            <a:off x="9312373" y="4859116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/>
          <p:cNvSpPr/>
          <p:nvPr/>
        </p:nvSpPr>
        <p:spPr>
          <a:xfrm rot="16200000" flipH="1">
            <a:off x="7693449" y="5787252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/>
          <p:cNvSpPr>
            <a:spLocks noChangeAspect="1"/>
          </p:cNvSpPr>
          <p:nvPr/>
        </p:nvSpPr>
        <p:spPr>
          <a:xfrm>
            <a:off x="6145796" y="4897011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/>
          <p:cNvSpPr>
            <a:spLocks noChangeAspect="1"/>
          </p:cNvSpPr>
          <p:nvPr/>
        </p:nvSpPr>
        <p:spPr>
          <a:xfrm>
            <a:off x="7689434" y="4964139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/>
          <p:cNvSpPr>
            <a:spLocks noChangeAspect="1"/>
          </p:cNvSpPr>
          <p:nvPr/>
        </p:nvSpPr>
        <p:spPr>
          <a:xfrm rot="2160000">
            <a:off x="8547535" y="4833994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/>
          <p:cNvSpPr>
            <a:spLocks noChangeAspect="1"/>
          </p:cNvSpPr>
          <p:nvPr/>
        </p:nvSpPr>
        <p:spPr>
          <a:xfrm>
            <a:off x="2728053" y="4833994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/>
          <p:cNvSpPr/>
          <p:nvPr/>
        </p:nvSpPr>
        <p:spPr>
          <a:xfrm>
            <a:off x="3533989" y="5793782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-1" fmla="*/ 1979373 w 3960440"/>
              <a:gd name="connsiteY0-2" fmla="*/ 472350 h 3960000"/>
              <a:gd name="connsiteX1-3" fmla="*/ 813783 w 3960440"/>
              <a:gd name="connsiteY1-4" fmla="*/ 1434034 h 3960000"/>
              <a:gd name="connsiteX2-5" fmla="*/ 1171732 w 3960440"/>
              <a:gd name="connsiteY2-6" fmla="*/ 2285845 h 3960000"/>
              <a:gd name="connsiteX3-7" fmla="*/ 1296382 w 3960440"/>
              <a:gd name="connsiteY3-8" fmla="*/ 1907811 h 3960000"/>
              <a:gd name="connsiteX4-9" fmla="*/ 1182276 w 3960440"/>
              <a:gd name="connsiteY4-10" fmla="*/ 1442314 h 3960000"/>
              <a:gd name="connsiteX5-11" fmla="*/ 2217373 w 3960440"/>
              <a:gd name="connsiteY5-12" fmla="*/ 796414 h 3960000"/>
              <a:gd name="connsiteX6-13" fmla="*/ 2730780 w 3960440"/>
              <a:gd name="connsiteY6-14" fmla="*/ 1554106 h 3960000"/>
              <a:gd name="connsiteX7-15" fmla="*/ 2424394 w 3960440"/>
              <a:gd name="connsiteY7-16" fmla="*/ 2278672 h 3960000"/>
              <a:gd name="connsiteX8-17" fmla="*/ 1910984 w 3960440"/>
              <a:gd name="connsiteY8-18" fmla="*/ 2071653 h 3960000"/>
              <a:gd name="connsiteX9-19" fmla="*/ 2072459 w 3960440"/>
              <a:gd name="connsiteY9-20" fmla="*/ 1512703 h 3960000"/>
              <a:gd name="connsiteX10-21" fmla="*/ 1873721 w 3960440"/>
              <a:gd name="connsiteY10-22" fmla="*/ 1156628 h 3960000"/>
              <a:gd name="connsiteX11-23" fmla="*/ 1525929 w 3960440"/>
              <a:gd name="connsiteY11-24" fmla="*/ 1392629 h 3960000"/>
              <a:gd name="connsiteX12-25" fmla="*/ 1521788 w 3960440"/>
              <a:gd name="connsiteY12-26" fmla="*/ 1897758 h 3960000"/>
              <a:gd name="connsiteX13-27" fmla="*/ 1339611 w 3960440"/>
              <a:gd name="connsiteY13-28" fmla="*/ 3487664 h 3960000"/>
              <a:gd name="connsiteX14-29" fmla="*/ 1803335 w 3960440"/>
              <a:gd name="connsiteY14-30" fmla="*/ 2485692 h 3960000"/>
              <a:gd name="connsiteX15-31" fmla="*/ 2283619 w 3960440"/>
              <a:gd name="connsiteY15-32" fmla="*/ 2688571 h 3960000"/>
              <a:gd name="connsiteX16-33" fmla="*/ 3144820 w 3960440"/>
              <a:gd name="connsiteY16-34" fmla="*/ 1595509 h 3960000"/>
              <a:gd name="connsiteX17-35" fmla="*/ 2134565 w 3960440"/>
              <a:gd name="connsiteY17-36" fmla="*/ 477605 h 3960000"/>
              <a:gd name="connsiteX18-37" fmla="*/ 1979373 w 3960440"/>
              <a:gd name="connsiteY18-38" fmla="*/ 472350 h 3960000"/>
              <a:gd name="connsiteX19-39" fmla="*/ 436907 w 3960440"/>
              <a:gd name="connsiteY19-40" fmla="*/ 0 h 3960000"/>
              <a:gd name="connsiteX20-41" fmla="*/ 3523533 w 3960440"/>
              <a:gd name="connsiteY20-42" fmla="*/ 0 h 3960000"/>
              <a:gd name="connsiteX21-43" fmla="*/ 3960440 w 3960440"/>
              <a:gd name="connsiteY21-44" fmla="*/ 436907 h 3960000"/>
              <a:gd name="connsiteX22-45" fmla="*/ 3960440 w 3960440"/>
              <a:gd name="connsiteY22-46" fmla="*/ 3523093 h 3960000"/>
              <a:gd name="connsiteX23-47" fmla="*/ 3523533 w 3960440"/>
              <a:gd name="connsiteY23-48" fmla="*/ 3960000 h 3960000"/>
              <a:gd name="connsiteX24-49" fmla="*/ 436907 w 3960440"/>
              <a:gd name="connsiteY24-50" fmla="*/ 3960000 h 3960000"/>
              <a:gd name="connsiteX25-51" fmla="*/ 0 w 3960440"/>
              <a:gd name="connsiteY25-52" fmla="*/ 3523093 h 3960000"/>
              <a:gd name="connsiteX26-53" fmla="*/ 0 w 3960440"/>
              <a:gd name="connsiteY26-54" fmla="*/ 436907 h 3960000"/>
              <a:gd name="connsiteX27-55" fmla="*/ 436907 w 3960440"/>
              <a:gd name="connsiteY27-56" fmla="*/ 0 h 3960000"/>
              <a:gd name="connsiteX0-57" fmla="*/ 1979373 w 3960440"/>
              <a:gd name="connsiteY0-58" fmla="*/ 472350 h 3960000"/>
              <a:gd name="connsiteX1-59" fmla="*/ 813783 w 3960440"/>
              <a:gd name="connsiteY1-60" fmla="*/ 1434034 h 3960000"/>
              <a:gd name="connsiteX2-61" fmla="*/ 1119009 w 3960440"/>
              <a:gd name="connsiteY2-62" fmla="*/ 2222584 h 3960000"/>
              <a:gd name="connsiteX3-63" fmla="*/ 1296382 w 3960440"/>
              <a:gd name="connsiteY3-64" fmla="*/ 1907811 h 3960000"/>
              <a:gd name="connsiteX4-65" fmla="*/ 1182276 w 3960440"/>
              <a:gd name="connsiteY4-66" fmla="*/ 1442314 h 3960000"/>
              <a:gd name="connsiteX5-67" fmla="*/ 2217373 w 3960440"/>
              <a:gd name="connsiteY5-68" fmla="*/ 796414 h 3960000"/>
              <a:gd name="connsiteX6-69" fmla="*/ 2730780 w 3960440"/>
              <a:gd name="connsiteY6-70" fmla="*/ 1554106 h 3960000"/>
              <a:gd name="connsiteX7-71" fmla="*/ 2424394 w 3960440"/>
              <a:gd name="connsiteY7-72" fmla="*/ 2278672 h 3960000"/>
              <a:gd name="connsiteX8-73" fmla="*/ 1910984 w 3960440"/>
              <a:gd name="connsiteY8-74" fmla="*/ 2071653 h 3960000"/>
              <a:gd name="connsiteX9-75" fmla="*/ 2072459 w 3960440"/>
              <a:gd name="connsiteY9-76" fmla="*/ 1512703 h 3960000"/>
              <a:gd name="connsiteX10-77" fmla="*/ 1873721 w 3960440"/>
              <a:gd name="connsiteY10-78" fmla="*/ 1156628 h 3960000"/>
              <a:gd name="connsiteX11-79" fmla="*/ 1525929 w 3960440"/>
              <a:gd name="connsiteY11-80" fmla="*/ 1392629 h 3960000"/>
              <a:gd name="connsiteX12-81" fmla="*/ 1521788 w 3960440"/>
              <a:gd name="connsiteY12-82" fmla="*/ 1897758 h 3960000"/>
              <a:gd name="connsiteX13-83" fmla="*/ 1339611 w 3960440"/>
              <a:gd name="connsiteY13-84" fmla="*/ 3487664 h 3960000"/>
              <a:gd name="connsiteX14-85" fmla="*/ 1803335 w 3960440"/>
              <a:gd name="connsiteY14-86" fmla="*/ 2485692 h 3960000"/>
              <a:gd name="connsiteX15-87" fmla="*/ 2283619 w 3960440"/>
              <a:gd name="connsiteY15-88" fmla="*/ 2688571 h 3960000"/>
              <a:gd name="connsiteX16-89" fmla="*/ 3144820 w 3960440"/>
              <a:gd name="connsiteY16-90" fmla="*/ 1595509 h 3960000"/>
              <a:gd name="connsiteX17-91" fmla="*/ 2134565 w 3960440"/>
              <a:gd name="connsiteY17-92" fmla="*/ 477605 h 3960000"/>
              <a:gd name="connsiteX18-93" fmla="*/ 1979373 w 3960440"/>
              <a:gd name="connsiteY18-94" fmla="*/ 472350 h 3960000"/>
              <a:gd name="connsiteX19-95" fmla="*/ 436907 w 3960440"/>
              <a:gd name="connsiteY19-96" fmla="*/ 0 h 3960000"/>
              <a:gd name="connsiteX20-97" fmla="*/ 3523533 w 3960440"/>
              <a:gd name="connsiteY20-98" fmla="*/ 0 h 3960000"/>
              <a:gd name="connsiteX21-99" fmla="*/ 3960440 w 3960440"/>
              <a:gd name="connsiteY21-100" fmla="*/ 436907 h 3960000"/>
              <a:gd name="connsiteX22-101" fmla="*/ 3960440 w 3960440"/>
              <a:gd name="connsiteY22-102" fmla="*/ 3523093 h 3960000"/>
              <a:gd name="connsiteX23-103" fmla="*/ 3523533 w 3960440"/>
              <a:gd name="connsiteY23-104" fmla="*/ 3960000 h 3960000"/>
              <a:gd name="connsiteX24-105" fmla="*/ 436907 w 3960440"/>
              <a:gd name="connsiteY24-106" fmla="*/ 3960000 h 3960000"/>
              <a:gd name="connsiteX25-107" fmla="*/ 0 w 3960440"/>
              <a:gd name="connsiteY25-108" fmla="*/ 3523093 h 3960000"/>
              <a:gd name="connsiteX26-109" fmla="*/ 0 w 3960440"/>
              <a:gd name="connsiteY26-110" fmla="*/ 436907 h 3960000"/>
              <a:gd name="connsiteX27-111" fmla="*/ 436907 w 3960440"/>
              <a:gd name="connsiteY27-112" fmla="*/ 0 h 3960000"/>
              <a:gd name="connsiteX0-113" fmla="*/ 1979373 w 3960440"/>
              <a:gd name="connsiteY0-114" fmla="*/ 472350 h 3960000"/>
              <a:gd name="connsiteX1-115" fmla="*/ 813783 w 3960440"/>
              <a:gd name="connsiteY1-116" fmla="*/ 1434034 h 3960000"/>
              <a:gd name="connsiteX2-117" fmla="*/ 1119009 w 3960440"/>
              <a:gd name="connsiteY2-118" fmla="*/ 2222584 h 3960000"/>
              <a:gd name="connsiteX3-119" fmla="*/ 1296382 w 3960440"/>
              <a:gd name="connsiteY3-120" fmla="*/ 1907811 h 3960000"/>
              <a:gd name="connsiteX4-121" fmla="*/ 1182276 w 3960440"/>
              <a:gd name="connsiteY4-122" fmla="*/ 1442314 h 3960000"/>
              <a:gd name="connsiteX5-123" fmla="*/ 2217373 w 3960440"/>
              <a:gd name="connsiteY5-124" fmla="*/ 796414 h 3960000"/>
              <a:gd name="connsiteX6-125" fmla="*/ 2730780 w 3960440"/>
              <a:gd name="connsiteY6-126" fmla="*/ 1554106 h 3960000"/>
              <a:gd name="connsiteX7-127" fmla="*/ 2424394 w 3960440"/>
              <a:gd name="connsiteY7-128" fmla="*/ 2278672 h 3960000"/>
              <a:gd name="connsiteX8-129" fmla="*/ 1910984 w 3960440"/>
              <a:gd name="connsiteY8-130" fmla="*/ 2071653 h 3960000"/>
              <a:gd name="connsiteX9-131" fmla="*/ 2072459 w 3960440"/>
              <a:gd name="connsiteY9-132" fmla="*/ 1512703 h 3960000"/>
              <a:gd name="connsiteX10-133" fmla="*/ 1873721 w 3960440"/>
              <a:gd name="connsiteY10-134" fmla="*/ 1156628 h 3960000"/>
              <a:gd name="connsiteX11-135" fmla="*/ 1525929 w 3960440"/>
              <a:gd name="connsiteY11-136" fmla="*/ 1392629 h 3960000"/>
              <a:gd name="connsiteX12-137" fmla="*/ 1521788 w 3960440"/>
              <a:gd name="connsiteY12-138" fmla="*/ 1897758 h 3960000"/>
              <a:gd name="connsiteX13-139" fmla="*/ 1339611 w 3960440"/>
              <a:gd name="connsiteY13-140" fmla="*/ 3487664 h 3960000"/>
              <a:gd name="connsiteX14-141" fmla="*/ 1803335 w 3960440"/>
              <a:gd name="connsiteY14-142" fmla="*/ 2485692 h 3960000"/>
              <a:gd name="connsiteX15-143" fmla="*/ 2283619 w 3960440"/>
              <a:gd name="connsiteY15-144" fmla="*/ 2688571 h 3960000"/>
              <a:gd name="connsiteX16-145" fmla="*/ 3144820 w 3960440"/>
              <a:gd name="connsiteY16-146" fmla="*/ 1595509 h 3960000"/>
              <a:gd name="connsiteX17-147" fmla="*/ 2134565 w 3960440"/>
              <a:gd name="connsiteY17-148" fmla="*/ 477605 h 3960000"/>
              <a:gd name="connsiteX18-149" fmla="*/ 1979373 w 3960440"/>
              <a:gd name="connsiteY18-150" fmla="*/ 472350 h 3960000"/>
              <a:gd name="connsiteX19-151" fmla="*/ 436907 w 3960440"/>
              <a:gd name="connsiteY19-152" fmla="*/ 0 h 3960000"/>
              <a:gd name="connsiteX20-153" fmla="*/ 3523533 w 3960440"/>
              <a:gd name="connsiteY20-154" fmla="*/ 0 h 3960000"/>
              <a:gd name="connsiteX21-155" fmla="*/ 3960440 w 3960440"/>
              <a:gd name="connsiteY21-156" fmla="*/ 436907 h 3960000"/>
              <a:gd name="connsiteX22-157" fmla="*/ 3960440 w 3960440"/>
              <a:gd name="connsiteY22-158" fmla="*/ 3523093 h 3960000"/>
              <a:gd name="connsiteX23-159" fmla="*/ 3523533 w 3960440"/>
              <a:gd name="connsiteY23-160" fmla="*/ 3960000 h 3960000"/>
              <a:gd name="connsiteX24-161" fmla="*/ 436907 w 3960440"/>
              <a:gd name="connsiteY24-162" fmla="*/ 3960000 h 3960000"/>
              <a:gd name="connsiteX25-163" fmla="*/ 0 w 3960440"/>
              <a:gd name="connsiteY25-164" fmla="*/ 3523093 h 3960000"/>
              <a:gd name="connsiteX26-165" fmla="*/ 0 w 3960440"/>
              <a:gd name="connsiteY26-166" fmla="*/ 436907 h 3960000"/>
              <a:gd name="connsiteX27-167" fmla="*/ 436907 w 3960440"/>
              <a:gd name="connsiteY27-168" fmla="*/ 0 h 3960000"/>
              <a:gd name="connsiteX0-169" fmla="*/ 1979373 w 3960440"/>
              <a:gd name="connsiteY0-170" fmla="*/ 472350 h 3960000"/>
              <a:gd name="connsiteX1-171" fmla="*/ 813783 w 3960440"/>
              <a:gd name="connsiteY1-172" fmla="*/ 1434034 h 3960000"/>
              <a:gd name="connsiteX2-173" fmla="*/ 1119009 w 3960440"/>
              <a:gd name="connsiteY2-174" fmla="*/ 2222584 h 3960000"/>
              <a:gd name="connsiteX3-175" fmla="*/ 1296382 w 3960440"/>
              <a:gd name="connsiteY3-176" fmla="*/ 1907811 h 3960000"/>
              <a:gd name="connsiteX4-177" fmla="*/ 1182276 w 3960440"/>
              <a:gd name="connsiteY4-178" fmla="*/ 1442314 h 3960000"/>
              <a:gd name="connsiteX5-179" fmla="*/ 2217373 w 3960440"/>
              <a:gd name="connsiteY5-180" fmla="*/ 796414 h 3960000"/>
              <a:gd name="connsiteX6-181" fmla="*/ 2730780 w 3960440"/>
              <a:gd name="connsiteY6-182" fmla="*/ 1554106 h 3960000"/>
              <a:gd name="connsiteX7-183" fmla="*/ 2424394 w 3960440"/>
              <a:gd name="connsiteY7-184" fmla="*/ 2278672 h 3960000"/>
              <a:gd name="connsiteX8-185" fmla="*/ 1910984 w 3960440"/>
              <a:gd name="connsiteY8-186" fmla="*/ 2071653 h 3960000"/>
              <a:gd name="connsiteX9-187" fmla="*/ 2072459 w 3960440"/>
              <a:gd name="connsiteY9-188" fmla="*/ 1512703 h 3960000"/>
              <a:gd name="connsiteX10-189" fmla="*/ 1873721 w 3960440"/>
              <a:gd name="connsiteY10-190" fmla="*/ 1156628 h 3960000"/>
              <a:gd name="connsiteX11-191" fmla="*/ 1525929 w 3960440"/>
              <a:gd name="connsiteY11-192" fmla="*/ 1392629 h 3960000"/>
              <a:gd name="connsiteX12-193" fmla="*/ 1521788 w 3960440"/>
              <a:gd name="connsiteY12-194" fmla="*/ 1897758 h 3960000"/>
              <a:gd name="connsiteX13-195" fmla="*/ 1339611 w 3960440"/>
              <a:gd name="connsiteY13-196" fmla="*/ 3487664 h 3960000"/>
              <a:gd name="connsiteX14-197" fmla="*/ 1803335 w 3960440"/>
              <a:gd name="connsiteY14-198" fmla="*/ 2485692 h 3960000"/>
              <a:gd name="connsiteX15-199" fmla="*/ 2283619 w 3960440"/>
              <a:gd name="connsiteY15-200" fmla="*/ 2688571 h 3960000"/>
              <a:gd name="connsiteX16-201" fmla="*/ 3144820 w 3960440"/>
              <a:gd name="connsiteY16-202" fmla="*/ 1595509 h 3960000"/>
              <a:gd name="connsiteX17-203" fmla="*/ 2134565 w 3960440"/>
              <a:gd name="connsiteY17-204" fmla="*/ 477605 h 3960000"/>
              <a:gd name="connsiteX18-205" fmla="*/ 1979373 w 3960440"/>
              <a:gd name="connsiteY18-206" fmla="*/ 472350 h 3960000"/>
              <a:gd name="connsiteX19-207" fmla="*/ 436907 w 3960440"/>
              <a:gd name="connsiteY19-208" fmla="*/ 0 h 3960000"/>
              <a:gd name="connsiteX20-209" fmla="*/ 3523533 w 3960440"/>
              <a:gd name="connsiteY20-210" fmla="*/ 0 h 3960000"/>
              <a:gd name="connsiteX21-211" fmla="*/ 3960440 w 3960440"/>
              <a:gd name="connsiteY21-212" fmla="*/ 436907 h 3960000"/>
              <a:gd name="connsiteX22-213" fmla="*/ 3960440 w 3960440"/>
              <a:gd name="connsiteY22-214" fmla="*/ 3523093 h 3960000"/>
              <a:gd name="connsiteX23-215" fmla="*/ 3523533 w 3960440"/>
              <a:gd name="connsiteY23-216" fmla="*/ 3960000 h 3960000"/>
              <a:gd name="connsiteX24-217" fmla="*/ 436907 w 3960440"/>
              <a:gd name="connsiteY24-218" fmla="*/ 3960000 h 3960000"/>
              <a:gd name="connsiteX25-219" fmla="*/ 0 w 3960440"/>
              <a:gd name="connsiteY25-220" fmla="*/ 3523093 h 3960000"/>
              <a:gd name="connsiteX26-221" fmla="*/ 0 w 3960440"/>
              <a:gd name="connsiteY26-222" fmla="*/ 436907 h 3960000"/>
              <a:gd name="connsiteX27-223" fmla="*/ 436907 w 3960440"/>
              <a:gd name="connsiteY27-224" fmla="*/ 0 h 3960000"/>
              <a:gd name="connsiteX0-225" fmla="*/ 1979373 w 3960440"/>
              <a:gd name="connsiteY0-226" fmla="*/ 472350 h 3960000"/>
              <a:gd name="connsiteX1-227" fmla="*/ 813783 w 3960440"/>
              <a:gd name="connsiteY1-228" fmla="*/ 1434034 h 3960000"/>
              <a:gd name="connsiteX2-229" fmla="*/ 1119009 w 3960440"/>
              <a:gd name="connsiteY2-230" fmla="*/ 2222584 h 3960000"/>
              <a:gd name="connsiteX3-231" fmla="*/ 1296382 w 3960440"/>
              <a:gd name="connsiteY3-232" fmla="*/ 1907811 h 3960000"/>
              <a:gd name="connsiteX4-233" fmla="*/ 1182276 w 3960440"/>
              <a:gd name="connsiteY4-234" fmla="*/ 1442314 h 3960000"/>
              <a:gd name="connsiteX5-235" fmla="*/ 2217373 w 3960440"/>
              <a:gd name="connsiteY5-236" fmla="*/ 796414 h 3960000"/>
              <a:gd name="connsiteX6-237" fmla="*/ 2730780 w 3960440"/>
              <a:gd name="connsiteY6-238" fmla="*/ 1554106 h 3960000"/>
              <a:gd name="connsiteX7-239" fmla="*/ 2424394 w 3960440"/>
              <a:gd name="connsiteY7-240" fmla="*/ 2278672 h 3960000"/>
              <a:gd name="connsiteX8-241" fmla="*/ 1910984 w 3960440"/>
              <a:gd name="connsiteY8-242" fmla="*/ 2071653 h 3960000"/>
              <a:gd name="connsiteX9-243" fmla="*/ 2072459 w 3960440"/>
              <a:gd name="connsiteY9-244" fmla="*/ 1512703 h 3960000"/>
              <a:gd name="connsiteX10-245" fmla="*/ 1873721 w 3960440"/>
              <a:gd name="connsiteY10-246" fmla="*/ 1156628 h 3960000"/>
              <a:gd name="connsiteX11-247" fmla="*/ 1525929 w 3960440"/>
              <a:gd name="connsiteY11-248" fmla="*/ 1392629 h 3960000"/>
              <a:gd name="connsiteX12-249" fmla="*/ 1521788 w 3960440"/>
              <a:gd name="connsiteY12-250" fmla="*/ 1897758 h 3960000"/>
              <a:gd name="connsiteX13-251" fmla="*/ 1339611 w 3960440"/>
              <a:gd name="connsiteY13-252" fmla="*/ 3487664 h 3960000"/>
              <a:gd name="connsiteX14-253" fmla="*/ 1803335 w 3960440"/>
              <a:gd name="connsiteY14-254" fmla="*/ 2485692 h 3960000"/>
              <a:gd name="connsiteX15-255" fmla="*/ 2283619 w 3960440"/>
              <a:gd name="connsiteY15-256" fmla="*/ 2688571 h 3960000"/>
              <a:gd name="connsiteX16-257" fmla="*/ 3144820 w 3960440"/>
              <a:gd name="connsiteY16-258" fmla="*/ 1595509 h 3960000"/>
              <a:gd name="connsiteX17-259" fmla="*/ 2134565 w 3960440"/>
              <a:gd name="connsiteY17-260" fmla="*/ 477605 h 3960000"/>
              <a:gd name="connsiteX18-261" fmla="*/ 1979373 w 3960440"/>
              <a:gd name="connsiteY18-262" fmla="*/ 472350 h 3960000"/>
              <a:gd name="connsiteX19-263" fmla="*/ 436907 w 3960440"/>
              <a:gd name="connsiteY19-264" fmla="*/ 0 h 3960000"/>
              <a:gd name="connsiteX20-265" fmla="*/ 3523533 w 3960440"/>
              <a:gd name="connsiteY20-266" fmla="*/ 0 h 3960000"/>
              <a:gd name="connsiteX21-267" fmla="*/ 3960440 w 3960440"/>
              <a:gd name="connsiteY21-268" fmla="*/ 436907 h 3960000"/>
              <a:gd name="connsiteX22-269" fmla="*/ 3960440 w 3960440"/>
              <a:gd name="connsiteY22-270" fmla="*/ 3523093 h 3960000"/>
              <a:gd name="connsiteX23-271" fmla="*/ 3523533 w 3960440"/>
              <a:gd name="connsiteY23-272" fmla="*/ 3960000 h 3960000"/>
              <a:gd name="connsiteX24-273" fmla="*/ 436907 w 3960440"/>
              <a:gd name="connsiteY24-274" fmla="*/ 3960000 h 3960000"/>
              <a:gd name="connsiteX25-275" fmla="*/ 0 w 3960440"/>
              <a:gd name="connsiteY25-276" fmla="*/ 3523093 h 3960000"/>
              <a:gd name="connsiteX26-277" fmla="*/ 0 w 3960440"/>
              <a:gd name="connsiteY26-278" fmla="*/ 436907 h 3960000"/>
              <a:gd name="connsiteX27-279" fmla="*/ 436907 w 3960440"/>
              <a:gd name="connsiteY27-280" fmla="*/ 0 h 3960000"/>
              <a:gd name="connsiteX0-281" fmla="*/ 1979373 w 3960440"/>
              <a:gd name="connsiteY0-282" fmla="*/ 472350 h 3960000"/>
              <a:gd name="connsiteX1-283" fmla="*/ 813783 w 3960440"/>
              <a:gd name="connsiteY1-284" fmla="*/ 1434034 h 3960000"/>
              <a:gd name="connsiteX2-285" fmla="*/ 1119009 w 3960440"/>
              <a:gd name="connsiteY2-286" fmla="*/ 2222584 h 3960000"/>
              <a:gd name="connsiteX3-287" fmla="*/ 1296382 w 3960440"/>
              <a:gd name="connsiteY3-288" fmla="*/ 1907811 h 3960000"/>
              <a:gd name="connsiteX4-289" fmla="*/ 1182276 w 3960440"/>
              <a:gd name="connsiteY4-290" fmla="*/ 1442314 h 3960000"/>
              <a:gd name="connsiteX5-291" fmla="*/ 2217373 w 3960440"/>
              <a:gd name="connsiteY5-292" fmla="*/ 838586 h 3960000"/>
              <a:gd name="connsiteX6-293" fmla="*/ 2730780 w 3960440"/>
              <a:gd name="connsiteY6-294" fmla="*/ 1554106 h 3960000"/>
              <a:gd name="connsiteX7-295" fmla="*/ 2424394 w 3960440"/>
              <a:gd name="connsiteY7-296" fmla="*/ 2278672 h 3960000"/>
              <a:gd name="connsiteX8-297" fmla="*/ 1910984 w 3960440"/>
              <a:gd name="connsiteY8-298" fmla="*/ 2071653 h 3960000"/>
              <a:gd name="connsiteX9-299" fmla="*/ 2072459 w 3960440"/>
              <a:gd name="connsiteY9-300" fmla="*/ 1512703 h 3960000"/>
              <a:gd name="connsiteX10-301" fmla="*/ 1873721 w 3960440"/>
              <a:gd name="connsiteY10-302" fmla="*/ 1156628 h 3960000"/>
              <a:gd name="connsiteX11-303" fmla="*/ 1525929 w 3960440"/>
              <a:gd name="connsiteY11-304" fmla="*/ 1392629 h 3960000"/>
              <a:gd name="connsiteX12-305" fmla="*/ 1521788 w 3960440"/>
              <a:gd name="connsiteY12-306" fmla="*/ 1897758 h 3960000"/>
              <a:gd name="connsiteX13-307" fmla="*/ 1339611 w 3960440"/>
              <a:gd name="connsiteY13-308" fmla="*/ 3487664 h 3960000"/>
              <a:gd name="connsiteX14-309" fmla="*/ 1803335 w 3960440"/>
              <a:gd name="connsiteY14-310" fmla="*/ 2485692 h 3960000"/>
              <a:gd name="connsiteX15-311" fmla="*/ 2283619 w 3960440"/>
              <a:gd name="connsiteY15-312" fmla="*/ 2688571 h 3960000"/>
              <a:gd name="connsiteX16-313" fmla="*/ 3144820 w 3960440"/>
              <a:gd name="connsiteY16-314" fmla="*/ 1595509 h 3960000"/>
              <a:gd name="connsiteX17-315" fmla="*/ 2134565 w 3960440"/>
              <a:gd name="connsiteY17-316" fmla="*/ 477605 h 3960000"/>
              <a:gd name="connsiteX18-317" fmla="*/ 1979373 w 3960440"/>
              <a:gd name="connsiteY18-318" fmla="*/ 472350 h 3960000"/>
              <a:gd name="connsiteX19-319" fmla="*/ 436907 w 3960440"/>
              <a:gd name="connsiteY19-320" fmla="*/ 0 h 3960000"/>
              <a:gd name="connsiteX20-321" fmla="*/ 3523533 w 3960440"/>
              <a:gd name="connsiteY20-322" fmla="*/ 0 h 3960000"/>
              <a:gd name="connsiteX21-323" fmla="*/ 3960440 w 3960440"/>
              <a:gd name="connsiteY21-324" fmla="*/ 436907 h 3960000"/>
              <a:gd name="connsiteX22-325" fmla="*/ 3960440 w 3960440"/>
              <a:gd name="connsiteY22-326" fmla="*/ 3523093 h 3960000"/>
              <a:gd name="connsiteX23-327" fmla="*/ 3523533 w 3960440"/>
              <a:gd name="connsiteY23-328" fmla="*/ 3960000 h 3960000"/>
              <a:gd name="connsiteX24-329" fmla="*/ 436907 w 3960440"/>
              <a:gd name="connsiteY24-330" fmla="*/ 3960000 h 3960000"/>
              <a:gd name="connsiteX25-331" fmla="*/ 0 w 3960440"/>
              <a:gd name="connsiteY25-332" fmla="*/ 3523093 h 3960000"/>
              <a:gd name="connsiteX26-333" fmla="*/ 0 w 3960440"/>
              <a:gd name="connsiteY26-334" fmla="*/ 436907 h 3960000"/>
              <a:gd name="connsiteX27-335" fmla="*/ 436907 w 3960440"/>
              <a:gd name="connsiteY27-336" fmla="*/ 0 h 3960000"/>
              <a:gd name="connsiteX0-337" fmla="*/ 1979373 w 3960440"/>
              <a:gd name="connsiteY0-338" fmla="*/ 472350 h 3960000"/>
              <a:gd name="connsiteX1-339" fmla="*/ 813783 w 3960440"/>
              <a:gd name="connsiteY1-340" fmla="*/ 1434034 h 3960000"/>
              <a:gd name="connsiteX2-341" fmla="*/ 1119009 w 3960440"/>
              <a:gd name="connsiteY2-342" fmla="*/ 2222584 h 3960000"/>
              <a:gd name="connsiteX3-343" fmla="*/ 1296382 w 3960440"/>
              <a:gd name="connsiteY3-344" fmla="*/ 1907811 h 3960000"/>
              <a:gd name="connsiteX4-345" fmla="*/ 1234998 w 3960440"/>
              <a:gd name="connsiteY4-346" fmla="*/ 1431771 h 3960000"/>
              <a:gd name="connsiteX5-347" fmla="*/ 2217373 w 3960440"/>
              <a:gd name="connsiteY5-348" fmla="*/ 838586 h 3960000"/>
              <a:gd name="connsiteX6-349" fmla="*/ 2730780 w 3960440"/>
              <a:gd name="connsiteY6-350" fmla="*/ 1554106 h 3960000"/>
              <a:gd name="connsiteX7-351" fmla="*/ 2424394 w 3960440"/>
              <a:gd name="connsiteY7-352" fmla="*/ 2278672 h 3960000"/>
              <a:gd name="connsiteX8-353" fmla="*/ 1910984 w 3960440"/>
              <a:gd name="connsiteY8-354" fmla="*/ 2071653 h 3960000"/>
              <a:gd name="connsiteX9-355" fmla="*/ 2072459 w 3960440"/>
              <a:gd name="connsiteY9-356" fmla="*/ 1512703 h 3960000"/>
              <a:gd name="connsiteX10-357" fmla="*/ 1873721 w 3960440"/>
              <a:gd name="connsiteY10-358" fmla="*/ 1156628 h 3960000"/>
              <a:gd name="connsiteX11-359" fmla="*/ 1525929 w 3960440"/>
              <a:gd name="connsiteY11-360" fmla="*/ 1392629 h 3960000"/>
              <a:gd name="connsiteX12-361" fmla="*/ 1521788 w 3960440"/>
              <a:gd name="connsiteY12-362" fmla="*/ 1897758 h 3960000"/>
              <a:gd name="connsiteX13-363" fmla="*/ 1339611 w 3960440"/>
              <a:gd name="connsiteY13-364" fmla="*/ 3487664 h 3960000"/>
              <a:gd name="connsiteX14-365" fmla="*/ 1803335 w 3960440"/>
              <a:gd name="connsiteY14-366" fmla="*/ 2485692 h 3960000"/>
              <a:gd name="connsiteX15-367" fmla="*/ 2283619 w 3960440"/>
              <a:gd name="connsiteY15-368" fmla="*/ 2688571 h 3960000"/>
              <a:gd name="connsiteX16-369" fmla="*/ 3144820 w 3960440"/>
              <a:gd name="connsiteY16-370" fmla="*/ 1595509 h 3960000"/>
              <a:gd name="connsiteX17-371" fmla="*/ 2134565 w 3960440"/>
              <a:gd name="connsiteY17-372" fmla="*/ 477605 h 3960000"/>
              <a:gd name="connsiteX18-373" fmla="*/ 1979373 w 3960440"/>
              <a:gd name="connsiteY18-374" fmla="*/ 472350 h 3960000"/>
              <a:gd name="connsiteX19-375" fmla="*/ 436907 w 3960440"/>
              <a:gd name="connsiteY19-376" fmla="*/ 0 h 3960000"/>
              <a:gd name="connsiteX20-377" fmla="*/ 3523533 w 3960440"/>
              <a:gd name="connsiteY20-378" fmla="*/ 0 h 3960000"/>
              <a:gd name="connsiteX21-379" fmla="*/ 3960440 w 3960440"/>
              <a:gd name="connsiteY21-380" fmla="*/ 436907 h 3960000"/>
              <a:gd name="connsiteX22-381" fmla="*/ 3960440 w 3960440"/>
              <a:gd name="connsiteY22-382" fmla="*/ 3523093 h 3960000"/>
              <a:gd name="connsiteX23-383" fmla="*/ 3523533 w 3960440"/>
              <a:gd name="connsiteY23-384" fmla="*/ 3960000 h 3960000"/>
              <a:gd name="connsiteX24-385" fmla="*/ 436907 w 3960440"/>
              <a:gd name="connsiteY24-386" fmla="*/ 3960000 h 3960000"/>
              <a:gd name="connsiteX25-387" fmla="*/ 0 w 3960440"/>
              <a:gd name="connsiteY25-388" fmla="*/ 3523093 h 3960000"/>
              <a:gd name="connsiteX26-389" fmla="*/ 0 w 3960440"/>
              <a:gd name="connsiteY26-390" fmla="*/ 436907 h 3960000"/>
              <a:gd name="connsiteX27-391" fmla="*/ 436907 w 3960440"/>
              <a:gd name="connsiteY27-392" fmla="*/ 0 h 3960000"/>
              <a:gd name="connsiteX0-393" fmla="*/ 1979373 w 3960440"/>
              <a:gd name="connsiteY0-394" fmla="*/ 472350 h 3960000"/>
              <a:gd name="connsiteX1-395" fmla="*/ 813783 w 3960440"/>
              <a:gd name="connsiteY1-396" fmla="*/ 1434034 h 3960000"/>
              <a:gd name="connsiteX2-397" fmla="*/ 1119009 w 3960440"/>
              <a:gd name="connsiteY2-398" fmla="*/ 2222584 h 3960000"/>
              <a:gd name="connsiteX3-399" fmla="*/ 1296382 w 3960440"/>
              <a:gd name="connsiteY3-400" fmla="*/ 1907811 h 3960000"/>
              <a:gd name="connsiteX4-401" fmla="*/ 1234998 w 3960440"/>
              <a:gd name="connsiteY4-402" fmla="*/ 1431771 h 3960000"/>
              <a:gd name="connsiteX5-403" fmla="*/ 2217373 w 3960440"/>
              <a:gd name="connsiteY5-404" fmla="*/ 838586 h 3960000"/>
              <a:gd name="connsiteX6-405" fmla="*/ 2730780 w 3960440"/>
              <a:gd name="connsiteY6-406" fmla="*/ 1554106 h 3960000"/>
              <a:gd name="connsiteX7-407" fmla="*/ 2424394 w 3960440"/>
              <a:gd name="connsiteY7-408" fmla="*/ 2278672 h 3960000"/>
              <a:gd name="connsiteX8-409" fmla="*/ 1910984 w 3960440"/>
              <a:gd name="connsiteY8-410" fmla="*/ 2071653 h 3960000"/>
              <a:gd name="connsiteX9-411" fmla="*/ 2072459 w 3960440"/>
              <a:gd name="connsiteY9-412" fmla="*/ 1512703 h 3960000"/>
              <a:gd name="connsiteX10-413" fmla="*/ 1915898 w 3960440"/>
              <a:gd name="connsiteY10-414" fmla="*/ 1219889 h 3960000"/>
              <a:gd name="connsiteX11-415" fmla="*/ 1525929 w 3960440"/>
              <a:gd name="connsiteY11-416" fmla="*/ 1392629 h 3960000"/>
              <a:gd name="connsiteX12-417" fmla="*/ 1521788 w 3960440"/>
              <a:gd name="connsiteY12-418" fmla="*/ 1897758 h 3960000"/>
              <a:gd name="connsiteX13-419" fmla="*/ 1339611 w 3960440"/>
              <a:gd name="connsiteY13-420" fmla="*/ 3487664 h 3960000"/>
              <a:gd name="connsiteX14-421" fmla="*/ 1803335 w 3960440"/>
              <a:gd name="connsiteY14-422" fmla="*/ 2485692 h 3960000"/>
              <a:gd name="connsiteX15-423" fmla="*/ 2283619 w 3960440"/>
              <a:gd name="connsiteY15-424" fmla="*/ 2688571 h 3960000"/>
              <a:gd name="connsiteX16-425" fmla="*/ 3144820 w 3960440"/>
              <a:gd name="connsiteY16-426" fmla="*/ 1595509 h 3960000"/>
              <a:gd name="connsiteX17-427" fmla="*/ 2134565 w 3960440"/>
              <a:gd name="connsiteY17-428" fmla="*/ 477605 h 3960000"/>
              <a:gd name="connsiteX18-429" fmla="*/ 1979373 w 3960440"/>
              <a:gd name="connsiteY18-430" fmla="*/ 472350 h 3960000"/>
              <a:gd name="connsiteX19-431" fmla="*/ 436907 w 3960440"/>
              <a:gd name="connsiteY19-432" fmla="*/ 0 h 3960000"/>
              <a:gd name="connsiteX20-433" fmla="*/ 3523533 w 3960440"/>
              <a:gd name="connsiteY20-434" fmla="*/ 0 h 3960000"/>
              <a:gd name="connsiteX21-435" fmla="*/ 3960440 w 3960440"/>
              <a:gd name="connsiteY21-436" fmla="*/ 436907 h 3960000"/>
              <a:gd name="connsiteX22-437" fmla="*/ 3960440 w 3960440"/>
              <a:gd name="connsiteY22-438" fmla="*/ 3523093 h 3960000"/>
              <a:gd name="connsiteX23-439" fmla="*/ 3523533 w 3960440"/>
              <a:gd name="connsiteY23-440" fmla="*/ 3960000 h 3960000"/>
              <a:gd name="connsiteX24-441" fmla="*/ 436907 w 3960440"/>
              <a:gd name="connsiteY24-442" fmla="*/ 3960000 h 3960000"/>
              <a:gd name="connsiteX25-443" fmla="*/ 0 w 3960440"/>
              <a:gd name="connsiteY25-444" fmla="*/ 3523093 h 3960000"/>
              <a:gd name="connsiteX26-445" fmla="*/ 0 w 3960440"/>
              <a:gd name="connsiteY26-446" fmla="*/ 436907 h 3960000"/>
              <a:gd name="connsiteX27-447" fmla="*/ 436907 w 3960440"/>
              <a:gd name="connsiteY27-448" fmla="*/ 0 h 3960000"/>
              <a:gd name="connsiteX0-449" fmla="*/ 1979373 w 3960440"/>
              <a:gd name="connsiteY0-450" fmla="*/ 472350 h 3960000"/>
              <a:gd name="connsiteX1-451" fmla="*/ 813783 w 3960440"/>
              <a:gd name="connsiteY1-452" fmla="*/ 1434034 h 3960000"/>
              <a:gd name="connsiteX2-453" fmla="*/ 1119009 w 3960440"/>
              <a:gd name="connsiteY2-454" fmla="*/ 2222584 h 3960000"/>
              <a:gd name="connsiteX3-455" fmla="*/ 1296382 w 3960440"/>
              <a:gd name="connsiteY3-456" fmla="*/ 1907811 h 3960000"/>
              <a:gd name="connsiteX4-457" fmla="*/ 1234998 w 3960440"/>
              <a:gd name="connsiteY4-458" fmla="*/ 1431771 h 3960000"/>
              <a:gd name="connsiteX5-459" fmla="*/ 2217373 w 3960440"/>
              <a:gd name="connsiteY5-460" fmla="*/ 838586 h 3960000"/>
              <a:gd name="connsiteX6-461" fmla="*/ 2730780 w 3960440"/>
              <a:gd name="connsiteY6-462" fmla="*/ 1554106 h 3960000"/>
              <a:gd name="connsiteX7-463" fmla="*/ 2424394 w 3960440"/>
              <a:gd name="connsiteY7-464" fmla="*/ 2278672 h 3960000"/>
              <a:gd name="connsiteX8-465" fmla="*/ 1910984 w 3960440"/>
              <a:gd name="connsiteY8-466" fmla="*/ 2071653 h 3960000"/>
              <a:gd name="connsiteX9-467" fmla="*/ 2072459 w 3960440"/>
              <a:gd name="connsiteY9-468" fmla="*/ 1512703 h 3960000"/>
              <a:gd name="connsiteX10-469" fmla="*/ 1915898 w 3960440"/>
              <a:gd name="connsiteY10-470" fmla="*/ 1219889 h 3960000"/>
              <a:gd name="connsiteX11-471" fmla="*/ 1589196 w 3960440"/>
              <a:gd name="connsiteY11-472" fmla="*/ 1434803 h 3960000"/>
              <a:gd name="connsiteX12-473" fmla="*/ 1521788 w 3960440"/>
              <a:gd name="connsiteY12-474" fmla="*/ 1897758 h 3960000"/>
              <a:gd name="connsiteX13-475" fmla="*/ 1339611 w 3960440"/>
              <a:gd name="connsiteY13-476" fmla="*/ 3487664 h 3960000"/>
              <a:gd name="connsiteX14-477" fmla="*/ 1803335 w 3960440"/>
              <a:gd name="connsiteY14-478" fmla="*/ 2485692 h 3960000"/>
              <a:gd name="connsiteX15-479" fmla="*/ 2283619 w 3960440"/>
              <a:gd name="connsiteY15-480" fmla="*/ 2688571 h 3960000"/>
              <a:gd name="connsiteX16-481" fmla="*/ 3144820 w 3960440"/>
              <a:gd name="connsiteY16-482" fmla="*/ 1595509 h 3960000"/>
              <a:gd name="connsiteX17-483" fmla="*/ 2134565 w 3960440"/>
              <a:gd name="connsiteY17-484" fmla="*/ 477605 h 3960000"/>
              <a:gd name="connsiteX18-485" fmla="*/ 1979373 w 3960440"/>
              <a:gd name="connsiteY18-486" fmla="*/ 472350 h 3960000"/>
              <a:gd name="connsiteX19-487" fmla="*/ 436907 w 3960440"/>
              <a:gd name="connsiteY19-488" fmla="*/ 0 h 3960000"/>
              <a:gd name="connsiteX20-489" fmla="*/ 3523533 w 3960440"/>
              <a:gd name="connsiteY20-490" fmla="*/ 0 h 3960000"/>
              <a:gd name="connsiteX21-491" fmla="*/ 3960440 w 3960440"/>
              <a:gd name="connsiteY21-492" fmla="*/ 436907 h 3960000"/>
              <a:gd name="connsiteX22-493" fmla="*/ 3960440 w 3960440"/>
              <a:gd name="connsiteY22-494" fmla="*/ 3523093 h 3960000"/>
              <a:gd name="connsiteX23-495" fmla="*/ 3523533 w 3960440"/>
              <a:gd name="connsiteY23-496" fmla="*/ 3960000 h 3960000"/>
              <a:gd name="connsiteX24-497" fmla="*/ 436907 w 3960440"/>
              <a:gd name="connsiteY24-498" fmla="*/ 3960000 h 3960000"/>
              <a:gd name="connsiteX25-499" fmla="*/ 0 w 3960440"/>
              <a:gd name="connsiteY25-500" fmla="*/ 3523093 h 3960000"/>
              <a:gd name="connsiteX26-501" fmla="*/ 0 w 3960440"/>
              <a:gd name="connsiteY26-502" fmla="*/ 436907 h 3960000"/>
              <a:gd name="connsiteX27-503" fmla="*/ 436907 w 3960440"/>
              <a:gd name="connsiteY27-504" fmla="*/ 0 h 3960000"/>
              <a:gd name="connsiteX0-505" fmla="*/ 1979373 w 3960440"/>
              <a:gd name="connsiteY0-506" fmla="*/ 472350 h 3960000"/>
              <a:gd name="connsiteX1-507" fmla="*/ 813783 w 3960440"/>
              <a:gd name="connsiteY1-508" fmla="*/ 1434034 h 3960000"/>
              <a:gd name="connsiteX2-509" fmla="*/ 1119009 w 3960440"/>
              <a:gd name="connsiteY2-510" fmla="*/ 2222584 h 3960000"/>
              <a:gd name="connsiteX3-511" fmla="*/ 1296382 w 3960440"/>
              <a:gd name="connsiteY3-512" fmla="*/ 1907811 h 3960000"/>
              <a:gd name="connsiteX4-513" fmla="*/ 1234998 w 3960440"/>
              <a:gd name="connsiteY4-514" fmla="*/ 1431771 h 3960000"/>
              <a:gd name="connsiteX5-515" fmla="*/ 2217373 w 3960440"/>
              <a:gd name="connsiteY5-516" fmla="*/ 838586 h 3960000"/>
              <a:gd name="connsiteX6-517" fmla="*/ 2730780 w 3960440"/>
              <a:gd name="connsiteY6-518" fmla="*/ 1554106 h 3960000"/>
              <a:gd name="connsiteX7-519" fmla="*/ 2424394 w 3960440"/>
              <a:gd name="connsiteY7-520" fmla="*/ 2278672 h 3960000"/>
              <a:gd name="connsiteX8-521" fmla="*/ 1910984 w 3960440"/>
              <a:gd name="connsiteY8-522" fmla="*/ 2071653 h 3960000"/>
              <a:gd name="connsiteX9-523" fmla="*/ 2072459 w 3960440"/>
              <a:gd name="connsiteY9-524" fmla="*/ 1512703 h 3960000"/>
              <a:gd name="connsiteX10-525" fmla="*/ 1915898 w 3960440"/>
              <a:gd name="connsiteY10-526" fmla="*/ 1219889 h 3960000"/>
              <a:gd name="connsiteX11-527" fmla="*/ 1589196 w 3960440"/>
              <a:gd name="connsiteY11-528" fmla="*/ 1434803 h 3960000"/>
              <a:gd name="connsiteX12-529" fmla="*/ 1574511 w 3960440"/>
              <a:gd name="connsiteY12-530" fmla="*/ 1939931 h 3960000"/>
              <a:gd name="connsiteX13-531" fmla="*/ 1339611 w 3960440"/>
              <a:gd name="connsiteY13-532" fmla="*/ 3487664 h 3960000"/>
              <a:gd name="connsiteX14-533" fmla="*/ 1803335 w 3960440"/>
              <a:gd name="connsiteY14-534" fmla="*/ 2485692 h 3960000"/>
              <a:gd name="connsiteX15-535" fmla="*/ 2283619 w 3960440"/>
              <a:gd name="connsiteY15-536" fmla="*/ 2688571 h 3960000"/>
              <a:gd name="connsiteX16-537" fmla="*/ 3144820 w 3960440"/>
              <a:gd name="connsiteY16-538" fmla="*/ 1595509 h 3960000"/>
              <a:gd name="connsiteX17-539" fmla="*/ 2134565 w 3960440"/>
              <a:gd name="connsiteY17-540" fmla="*/ 477605 h 3960000"/>
              <a:gd name="connsiteX18-541" fmla="*/ 1979373 w 3960440"/>
              <a:gd name="connsiteY18-542" fmla="*/ 472350 h 3960000"/>
              <a:gd name="connsiteX19-543" fmla="*/ 436907 w 3960440"/>
              <a:gd name="connsiteY19-544" fmla="*/ 0 h 3960000"/>
              <a:gd name="connsiteX20-545" fmla="*/ 3523533 w 3960440"/>
              <a:gd name="connsiteY20-546" fmla="*/ 0 h 3960000"/>
              <a:gd name="connsiteX21-547" fmla="*/ 3960440 w 3960440"/>
              <a:gd name="connsiteY21-548" fmla="*/ 436907 h 3960000"/>
              <a:gd name="connsiteX22-549" fmla="*/ 3960440 w 3960440"/>
              <a:gd name="connsiteY22-550" fmla="*/ 3523093 h 3960000"/>
              <a:gd name="connsiteX23-551" fmla="*/ 3523533 w 3960440"/>
              <a:gd name="connsiteY23-552" fmla="*/ 3960000 h 3960000"/>
              <a:gd name="connsiteX24-553" fmla="*/ 436907 w 3960440"/>
              <a:gd name="connsiteY24-554" fmla="*/ 3960000 h 3960000"/>
              <a:gd name="connsiteX25-555" fmla="*/ 0 w 3960440"/>
              <a:gd name="connsiteY25-556" fmla="*/ 3523093 h 3960000"/>
              <a:gd name="connsiteX26-557" fmla="*/ 0 w 3960440"/>
              <a:gd name="connsiteY26-558" fmla="*/ 436907 h 3960000"/>
              <a:gd name="connsiteX27-559" fmla="*/ 436907 w 3960440"/>
              <a:gd name="connsiteY27-560" fmla="*/ 0 h 3960000"/>
              <a:gd name="connsiteX0-561" fmla="*/ 1979373 w 3960440"/>
              <a:gd name="connsiteY0-562" fmla="*/ 472350 h 3960000"/>
              <a:gd name="connsiteX1-563" fmla="*/ 813783 w 3960440"/>
              <a:gd name="connsiteY1-564" fmla="*/ 1434034 h 3960000"/>
              <a:gd name="connsiteX2-565" fmla="*/ 1119009 w 3960440"/>
              <a:gd name="connsiteY2-566" fmla="*/ 2222584 h 3960000"/>
              <a:gd name="connsiteX3-567" fmla="*/ 1296382 w 3960440"/>
              <a:gd name="connsiteY3-568" fmla="*/ 1907811 h 3960000"/>
              <a:gd name="connsiteX4-569" fmla="*/ 1234998 w 3960440"/>
              <a:gd name="connsiteY4-570" fmla="*/ 1431771 h 3960000"/>
              <a:gd name="connsiteX5-571" fmla="*/ 2217373 w 3960440"/>
              <a:gd name="connsiteY5-572" fmla="*/ 838586 h 3960000"/>
              <a:gd name="connsiteX6-573" fmla="*/ 2730780 w 3960440"/>
              <a:gd name="connsiteY6-574" fmla="*/ 1554106 h 3960000"/>
              <a:gd name="connsiteX7-575" fmla="*/ 2424394 w 3960440"/>
              <a:gd name="connsiteY7-576" fmla="*/ 2278672 h 3960000"/>
              <a:gd name="connsiteX8-577" fmla="*/ 1910984 w 3960440"/>
              <a:gd name="connsiteY8-578" fmla="*/ 2071653 h 3960000"/>
              <a:gd name="connsiteX9-579" fmla="*/ 2072459 w 3960440"/>
              <a:gd name="connsiteY9-580" fmla="*/ 1512703 h 3960000"/>
              <a:gd name="connsiteX10-581" fmla="*/ 1915898 w 3960440"/>
              <a:gd name="connsiteY10-582" fmla="*/ 1219889 h 3960000"/>
              <a:gd name="connsiteX11-583" fmla="*/ 1589196 w 3960440"/>
              <a:gd name="connsiteY11-584" fmla="*/ 1434803 h 3960000"/>
              <a:gd name="connsiteX12-585" fmla="*/ 1574511 w 3960440"/>
              <a:gd name="connsiteY12-586" fmla="*/ 1939931 h 3960000"/>
              <a:gd name="connsiteX13-587" fmla="*/ 1339611 w 3960440"/>
              <a:gd name="connsiteY13-588" fmla="*/ 3487664 h 3960000"/>
              <a:gd name="connsiteX14-589" fmla="*/ 1866603 w 3960440"/>
              <a:gd name="connsiteY14-590" fmla="*/ 2506778 h 3960000"/>
              <a:gd name="connsiteX15-591" fmla="*/ 2283619 w 3960440"/>
              <a:gd name="connsiteY15-592" fmla="*/ 2688571 h 3960000"/>
              <a:gd name="connsiteX16-593" fmla="*/ 3144820 w 3960440"/>
              <a:gd name="connsiteY16-594" fmla="*/ 1595509 h 3960000"/>
              <a:gd name="connsiteX17-595" fmla="*/ 2134565 w 3960440"/>
              <a:gd name="connsiteY17-596" fmla="*/ 477605 h 3960000"/>
              <a:gd name="connsiteX18-597" fmla="*/ 1979373 w 3960440"/>
              <a:gd name="connsiteY18-598" fmla="*/ 472350 h 3960000"/>
              <a:gd name="connsiteX19-599" fmla="*/ 436907 w 3960440"/>
              <a:gd name="connsiteY19-600" fmla="*/ 0 h 3960000"/>
              <a:gd name="connsiteX20-601" fmla="*/ 3523533 w 3960440"/>
              <a:gd name="connsiteY20-602" fmla="*/ 0 h 3960000"/>
              <a:gd name="connsiteX21-603" fmla="*/ 3960440 w 3960440"/>
              <a:gd name="connsiteY21-604" fmla="*/ 436907 h 3960000"/>
              <a:gd name="connsiteX22-605" fmla="*/ 3960440 w 3960440"/>
              <a:gd name="connsiteY22-606" fmla="*/ 3523093 h 3960000"/>
              <a:gd name="connsiteX23-607" fmla="*/ 3523533 w 3960440"/>
              <a:gd name="connsiteY23-608" fmla="*/ 3960000 h 3960000"/>
              <a:gd name="connsiteX24-609" fmla="*/ 436907 w 3960440"/>
              <a:gd name="connsiteY24-610" fmla="*/ 3960000 h 3960000"/>
              <a:gd name="connsiteX25-611" fmla="*/ 0 w 3960440"/>
              <a:gd name="connsiteY25-612" fmla="*/ 3523093 h 3960000"/>
              <a:gd name="connsiteX26-613" fmla="*/ 0 w 3960440"/>
              <a:gd name="connsiteY26-614" fmla="*/ 436907 h 3960000"/>
              <a:gd name="connsiteX27-615" fmla="*/ 436907 w 3960440"/>
              <a:gd name="connsiteY27-616" fmla="*/ 0 h 3960000"/>
              <a:gd name="connsiteX0-617" fmla="*/ 1979373 w 3960440"/>
              <a:gd name="connsiteY0-618" fmla="*/ 472350 h 3960000"/>
              <a:gd name="connsiteX1-619" fmla="*/ 813783 w 3960440"/>
              <a:gd name="connsiteY1-620" fmla="*/ 1434034 h 3960000"/>
              <a:gd name="connsiteX2-621" fmla="*/ 1119009 w 3960440"/>
              <a:gd name="connsiteY2-622" fmla="*/ 2222584 h 3960000"/>
              <a:gd name="connsiteX3-623" fmla="*/ 1296382 w 3960440"/>
              <a:gd name="connsiteY3-624" fmla="*/ 1907811 h 3960000"/>
              <a:gd name="connsiteX4-625" fmla="*/ 1234998 w 3960440"/>
              <a:gd name="connsiteY4-626" fmla="*/ 1431771 h 3960000"/>
              <a:gd name="connsiteX5-627" fmla="*/ 2217373 w 3960440"/>
              <a:gd name="connsiteY5-628" fmla="*/ 838586 h 3960000"/>
              <a:gd name="connsiteX6-629" fmla="*/ 2730780 w 3960440"/>
              <a:gd name="connsiteY6-630" fmla="*/ 1554106 h 3960000"/>
              <a:gd name="connsiteX7-631" fmla="*/ 2424394 w 3960440"/>
              <a:gd name="connsiteY7-632" fmla="*/ 2278672 h 3960000"/>
              <a:gd name="connsiteX8-633" fmla="*/ 1995341 w 3960440"/>
              <a:gd name="connsiteY8-634" fmla="*/ 2082197 h 3960000"/>
              <a:gd name="connsiteX9-635" fmla="*/ 2072459 w 3960440"/>
              <a:gd name="connsiteY9-636" fmla="*/ 1512703 h 3960000"/>
              <a:gd name="connsiteX10-637" fmla="*/ 1915898 w 3960440"/>
              <a:gd name="connsiteY10-638" fmla="*/ 1219889 h 3960000"/>
              <a:gd name="connsiteX11-639" fmla="*/ 1589196 w 3960440"/>
              <a:gd name="connsiteY11-640" fmla="*/ 1434803 h 3960000"/>
              <a:gd name="connsiteX12-641" fmla="*/ 1574511 w 3960440"/>
              <a:gd name="connsiteY12-642" fmla="*/ 1939931 h 3960000"/>
              <a:gd name="connsiteX13-643" fmla="*/ 1339611 w 3960440"/>
              <a:gd name="connsiteY13-644" fmla="*/ 3487664 h 3960000"/>
              <a:gd name="connsiteX14-645" fmla="*/ 1866603 w 3960440"/>
              <a:gd name="connsiteY14-646" fmla="*/ 2506778 h 3960000"/>
              <a:gd name="connsiteX15-647" fmla="*/ 2283619 w 3960440"/>
              <a:gd name="connsiteY15-648" fmla="*/ 2688571 h 3960000"/>
              <a:gd name="connsiteX16-649" fmla="*/ 3144820 w 3960440"/>
              <a:gd name="connsiteY16-650" fmla="*/ 1595509 h 3960000"/>
              <a:gd name="connsiteX17-651" fmla="*/ 2134565 w 3960440"/>
              <a:gd name="connsiteY17-652" fmla="*/ 477605 h 3960000"/>
              <a:gd name="connsiteX18-653" fmla="*/ 1979373 w 3960440"/>
              <a:gd name="connsiteY18-654" fmla="*/ 472350 h 3960000"/>
              <a:gd name="connsiteX19-655" fmla="*/ 436907 w 3960440"/>
              <a:gd name="connsiteY19-656" fmla="*/ 0 h 3960000"/>
              <a:gd name="connsiteX20-657" fmla="*/ 3523533 w 3960440"/>
              <a:gd name="connsiteY20-658" fmla="*/ 0 h 3960000"/>
              <a:gd name="connsiteX21-659" fmla="*/ 3960440 w 3960440"/>
              <a:gd name="connsiteY21-660" fmla="*/ 436907 h 3960000"/>
              <a:gd name="connsiteX22-661" fmla="*/ 3960440 w 3960440"/>
              <a:gd name="connsiteY22-662" fmla="*/ 3523093 h 3960000"/>
              <a:gd name="connsiteX23-663" fmla="*/ 3523533 w 3960440"/>
              <a:gd name="connsiteY23-664" fmla="*/ 3960000 h 3960000"/>
              <a:gd name="connsiteX24-665" fmla="*/ 436907 w 3960440"/>
              <a:gd name="connsiteY24-666" fmla="*/ 3960000 h 3960000"/>
              <a:gd name="connsiteX25-667" fmla="*/ 0 w 3960440"/>
              <a:gd name="connsiteY25-668" fmla="*/ 3523093 h 3960000"/>
              <a:gd name="connsiteX26-669" fmla="*/ 0 w 3960440"/>
              <a:gd name="connsiteY26-670" fmla="*/ 436907 h 3960000"/>
              <a:gd name="connsiteX27-671" fmla="*/ 436907 w 3960440"/>
              <a:gd name="connsiteY27-672" fmla="*/ 0 h 3960000"/>
              <a:gd name="connsiteX0-673" fmla="*/ 1979373 w 3960440"/>
              <a:gd name="connsiteY0-674" fmla="*/ 472350 h 3960000"/>
              <a:gd name="connsiteX1-675" fmla="*/ 813783 w 3960440"/>
              <a:gd name="connsiteY1-676" fmla="*/ 1434034 h 3960000"/>
              <a:gd name="connsiteX2-677" fmla="*/ 1119009 w 3960440"/>
              <a:gd name="connsiteY2-678" fmla="*/ 2222584 h 3960000"/>
              <a:gd name="connsiteX3-679" fmla="*/ 1296382 w 3960440"/>
              <a:gd name="connsiteY3-680" fmla="*/ 1907811 h 3960000"/>
              <a:gd name="connsiteX4-681" fmla="*/ 1234998 w 3960440"/>
              <a:gd name="connsiteY4-682" fmla="*/ 1431771 h 3960000"/>
              <a:gd name="connsiteX5-683" fmla="*/ 2217373 w 3960440"/>
              <a:gd name="connsiteY5-684" fmla="*/ 838586 h 3960000"/>
              <a:gd name="connsiteX6-685" fmla="*/ 2730780 w 3960440"/>
              <a:gd name="connsiteY6-686" fmla="*/ 1554106 h 3960000"/>
              <a:gd name="connsiteX7-687" fmla="*/ 2424394 w 3960440"/>
              <a:gd name="connsiteY7-688" fmla="*/ 2278672 h 3960000"/>
              <a:gd name="connsiteX8-689" fmla="*/ 1995341 w 3960440"/>
              <a:gd name="connsiteY8-690" fmla="*/ 2082197 h 3960000"/>
              <a:gd name="connsiteX9-691" fmla="*/ 2135727 w 3960440"/>
              <a:gd name="connsiteY9-692" fmla="*/ 1554876 h 3960000"/>
              <a:gd name="connsiteX10-693" fmla="*/ 1915898 w 3960440"/>
              <a:gd name="connsiteY10-694" fmla="*/ 1219889 h 3960000"/>
              <a:gd name="connsiteX11-695" fmla="*/ 1589196 w 3960440"/>
              <a:gd name="connsiteY11-696" fmla="*/ 1434803 h 3960000"/>
              <a:gd name="connsiteX12-697" fmla="*/ 1574511 w 3960440"/>
              <a:gd name="connsiteY12-698" fmla="*/ 1939931 h 3960000"/>
              <a:gd name="connsiteX13-699" fmla="*/ 1339611 w 3960440"/>
              <a:gd name="connsiteY13-700" fmla="*/ 3487664 h 3960000"/>
              <a:gd name="connsiteX14-701" fmla="*/ 1866603 w 3960440"/>
              <a:gd name="connsiteY14-702" fmla="*/ 2506778 h 3960000"/>
              <a:gd name="connsiteX15-703" fmla="*/ 2283619 w 3960440"/>
              <a:gd name="connsiteY15-704" fmla="*/ 2688571 h 3960000"/>
              <a:gd name="connsiteX16-705" fmla="*/ 3144820 w 3960440"/>
              <a:gd name="connsiteY16-706" fmla="*/ 1595509 h 3960000"/>
              <a:gd name="connsiteX17-707" fmla="*/ 2134565 w 3960440"/>
              <a:gd name="connsiteY17-708" fmla="*/ 477605 h 3960000"/>
              <a:gd name="connsiteX18-709" fmla="*/ 1979373 w 3960440"/>
              <a:gd name="connsiteY18-710" fmla="*/ 472350 h 3960000"/>
              <a:gd name="connsiteX19-711" fmla="*/ 436907 w 3960440"/>
              <a:gd name="connsiteY19-712" fmla="*/ 0 h 3960000"/>
              <a:gd name="connsiteX20-713" fmla="*/ 3523533 w 3960440"/>
              <a:gd name="connsiteY20-714" fmla="*/ 0 h 3960000"/>
              <a:gd name="connsiteX21-715" fmla="*/ 3960440 w 3960440"/>
              <a:gd name="connsiteY21-716" fmla="*/ 436907 h 3960000"/>
              <a:gd name="connsiteX22-717" fmla="*/ 3960440 w 3960440"/>
              <a:gd name="connsiteY22-718" fmla="*/ 3523093 h 3960000"/>
              <a:gd name="connsiteX23-719" fmla="*/ 3523533 w 3960440"/>
              <a:gd name="connsiteY23-720" fmla="*/ 3960000 h 3960000"/>
              <a:gd name="connsiteX24-721" fmla="*/ 436907 w 3960440"/>
              <a:gd name="connsiteY24-722" fmla="*/ 3960000 h 3960000"/>
              <a:gd name="connsiteX25-723" fmla="*/ 0 w 3960440"/>
              <a:gd name="connsiteY25-724" fmla="*/ 3523093 h 3960000"/>
              <a:gd name="connsiteX26-725" fmla="*/ 0 w 3960440"/>
              <a:gd name="connsiteY26-726" fmla="*/ 436907 h 3960000"/>
              <a:gd name="connsiteX27-727" fmla="*/ 436907 w 3960440"/>
              <a:gd name="connsiteY27-728" fmla="*/ 0 h 3960000"/>
              <a:gd name="connsiteX0-729" fmla="*/ 1979373 w 3960440"/>
              <a:gd name="connsiteY0-730" fmla="*/ 472350 h 3960000"/>
              <a:gd name="connsiteX1-731" fmla="*/ 813783 w 3960440"/>
              <a:gd name="connsiteY1-732" fmla="*/ 1434034 h 3960000"/>
              <a:gd name="connsiteX2-733" fmla="*/ 1119009 w 3960440"/>
              <a:gd name="connsiteY2-734" fmla="*/ 2222584 h 3960000"/>
              <a:gd name="connsiteX3-735" fmla="*/ 1296382 w 3960440"/>
              <a:gd name="connsiteY3-736" fmla="*/ 1907811 h 3960000"/>
              <a:gd name="connsiteX4-737" fmla="*/ 1234998 w 3960440"/>
              <a:gd name="connsiteY4-738" fmla="*/ 1431771 h 3960000"/>
              <a:gd name="connsiteX5-739" fmla="*/ 2217373 w 3960440"/>
              <a:gd name="connsiteY5-740" fmla="*/ 891303 h 3960000"/>
              <a:gd name="connsiteX6-741" fmla="*/ 2730780 w 3960440"/>
              <a:gd name="connsiteY6-742" fmla="*/ 1554106 h 3960000"/>
              <a:gd name="connsiteX7-743" fmla="*/ 2424394 w 3960440"/>
              <a:gd name="connsiteY7-744" fmla="*/ 2278672 h 3960000"/>
              <a:gd name="connsiteX8-745" fmla="*/ 1995341 w 3960440"/>
              <a:gd name="connsiteY8-746" fmla="*/ 2082197 h 3960000"/>
              <a:gd name="connsiteX9-747" fmla="*/ 2135727 w 3960440"/>
              <a:gd name="connsiteY9-748" fmla="*/ 1554876 h 3960000"/>
              <a:gd name="connsiteX10-749" fmla="*/ 1915898 w 3960440"/>
              <a:gd name="connsiteY10-750" fmla="*/ 1219889 h 3960000"/>
              <a:gd name="connsiteX11-751" fmla="*/ 1589196 w 3960440"/>
              <a:gd name="connsiteY11-752" fmla="*/ 1434803 h 3960000"/>
              <a:gd name="connsiteX12-753" fmla="*/ 1574511 w 3960440"/>
              <a:gd name="connsiteY12-754" fmla="*/ 1939931 h 3960000"/>
              <a:gd name="connsiteX13-755" fmla="*/ 1339611 w 3960440"/>
              <a:gd name="connsiteY13-756" fmla="*/ 3487664 h 3960000"/>
              <a:gd name="connsiteX14-757" fmla="*/ 1866603 w 3960440"/>
              <a:gd name="connsiteY14-758" fmla="*/ 2506778 h 3960000"/>
              <a:gd name="connsiteX15-759" fmla="*/ 2283619 w 3960440"/>
              <a:gd name="connsiteY15-760" fmla="*/ 2688571 h 3960000"/>
              <a:gd name="connsiteX16-761" fmla="*/ 3144820 w 3960440"/>
              <a:gd name="connsiteY16-762" fmla="*/ 1595509 h 3960000"/>
              <a:gd name="connsiteX17-763" fmla="*/ 2134565 w 3960440"/>
              <a:gd name="connsiteY17-764" fmla="*/ 477605 h 3960000"/>
              <a:gd name="connsiteX18-765" fmla="*/ 1979373 w 3960440"/>
              <a:gd name="connsiteY18-766" fmla="*/ 472350 h 3960000"/>
              <a:gd name="connsiteX19-767" fmla="*/ 436907 w 3960440"/>
              <a:gd name="connsiteY19-768" fmla="*/ 0 h 3960000"/>
              <a:gd name="connsiteX20-769" fmla="*/ 3523533 w 3960440"/>
              <a:gd name="connsiteY20-770" fmla="*/ 0 h 3960000"/>
              <a:gd name="connsiteX21-771" fmla="*/ 3960440 w 3960440"/>
              <a:gd name="connsiteY21-772" fmla="*/ 436907 h 3960000"/>
              <a:gd name="connsiteX22-773" fmla="*/ 3960440 w 3960440"/>
              <a:gd name="connsiteY22-774" fmla="*/ 3523093 h 3960000"/>
              <a:gd name="connsiteX23-775" fmla="*/ 3523533 w 3960440"/>
              <a:gd name="connsiteY23-776" fmla="*/ 3960000 h 3960000"/>
              <a:gd name="connsiteX24-777" fmla="*/ 436907 w 3960440"/>
              <a:gd name="connsiteY24-778" fmla="*/ 3960000 h 3960000"/>
              <a:gd name="connsiteX25-779" fmla="*/ 0 w 3960440"/>
              <a:gd name="connsiteY25-780" fmla="*/ 3523093 h 3960000"/>
              <a:gd name="connsiteX26-781" fmla="*/ 0 w 3960440"/>
              <a:gd name="connsiteY26-782" fmla="*/ 436907 h 3960000"/>
              <a:gd name="connsiteX27-783" fmla="*/ 436907 w 3960440"/>
              <a:gd name="connsiteY27-784" fmla="*/ 0 h 3960000"/>
              <a:gd name="connsiteX0-785" fmla="*/ 1979373 w 3960440"/>
              <a:gd name="connsiteY0-786" fmla="*/ 472350 h 3960000"/>
              <a:gd name="connsiteX1-787" fmla="*/ 813783 w 3960440"/>
              <a:gd name="connsiteY1-788" fmla="*/ 1434034 h 3960000"/>
              <a:gd name="connsiteX2-789" fmla="*/ 1119009 w 3960440"/>
              <a:gd name="connsiteY2-790" fmla="*/ 2222584 h 3960000"/>
              <a:gd name="connsiteX3-791" fmla="*/ 1296382 w 3960440"/>
              <a:gd name="connsiteY3-792" fmla="*/ 1907811 h 3960000"/>
              <a:gd name="connsiteX4-793" fmla="*/ 1234998 w 3960440"/>
              <a:gd name="connsiteY4-794" fmla="*/ 1431771 h 3960000"/>
              <a:gd name="connsiteX5-795" fmla="*/ 2217373 w 3960440"/>
              <a:gd name="connsiteY5-796" fmla="*/ 891303 h 3960000"/>
              <a:gd name="connsiteX6-797" fmla="*/ 2783502 w 3960440"/>
              <a:gd name="connsiteY6-798" fmla="*/ 1606823 h 3960000"/>
              <a:gd name="connsiteX7-799" fmla="*/ 2424394 w 3960440"/>
              <a:gd name="connsiteY7-800" fmla="*/ 2278672 h 3960000"/>
              <a:gd name="connsiteX8-801" fmla="*/ 1995341 w 3960440"/>
              <a:gd name="connsiteY8-802" fmla="*/ 2082197 h 3960000"/>
              <a:gd name="connsiteX9-803" fmla="*/ 2135727 w 3960440"/>
              <a:gd name="connsiteY9-804" fmla="*/ 1554876 h 3960000"/>
              <a:gd name="connsiteX10-805" fmla="*/ 1915898 w 3960440"/>
              <a:gd name="connsiteY10-806" fmla="*/ 1219889 h 3960000"/>
              <a:gd name="connsiteX11-807" fmla="*/ 1589196 w 3960440"/>
              <a:gd name="connsiteY11-808" fmla="*/ 1434803 h 3960000"/>
              <a:gd name="connsiteX12-809" fmla="*/ 1574511 w 3960440"/>
              <a:gd name="connsiteY12-810" fmla="*/ 1939931 h 3960000"/>
              <a:gd name="connsiteX13-811" fmla="*/ 1339611 w 3960440"/>
              <a:gd name="connsiteY13-812" fmla="*/ 3487664 h 3960000"/>
              <a:gd name="connsiteX14-813" fmla="*/ 1866603 w 3960440"/>
              <a:gd name="connsiteY14-814" fmla="*/ 2506778 h 3960000"/>
              <a:gd name="connsiteX15-815" fmla="*/ 2283619 w 3960440"/>
              <a:gd name="connsiteY15-816" fmla="*/ 2688571 h 3960000"/>
              <a:gd name="connsiteX16-817" fmla="*/ 3144820 w 3960440"/>
              <a:gd name="connsiteY16-818" fmla="*/ 1595509 h 3960000"/>
              <a:gd name="connsiteX17-819" fmla="*/ 2134565 w 3960440"/>
              <a:gd name="connsiteY17-820" fmla="*/ 477605 h 3960000"/>
              <a:gd name="connsiteX18-821" fmla="*/ 1979373 w 3960440"/>
              <a:gd name="connsiteY18-822" fmla="*/ 472350 h 3960000"/>
              <a:gd name="connsiteX19-823" fmla="*/ 436907 w 3960440"/>
              <a:gd name="connsiteY19-824" fmla="*/ 0 h 3960000"/>
              <a:gd name="connsiteX20-825" fmla="*/ 3523533 w 3960440"/>
              <a:gd name="connsiteY20-826" fmla="*/ 0 h 3960000"/>
              <a:gd name="connsiteX21-827" fmla="*/ 3960440 w 3960440"/>
              <a:gd name="connsiteY21-828" fmla="*/ 436907 h 3960000"/>
              <a:gd name="connsiteX22-829" fmla="*/ 3960440 w 3960440"/>
              <a:gd name="connsiteY22-830" fmla="*/ 3523093 h 3960000"/>
              <a:gd name="connsiteX23-831" fmla="*/ 3523533 w 3960440"/>
              <a:gd name="connsiteY23-832" fmla="*/ 3960000 h 3960000"/>
              <a:gd name="connsiteX24-833" fmla="*/ 436907 w 3960440"/>
              <a:gd name="connsiteY24-834" fmla="*/ 3960000 h 3960000"/>
              <a:gd name="connsiteX25-835" fmla="*/ 0 w 3960440"/>
              <a:gd name="connsiteY25-836" fmla="*/ 3523093 h 3960000"/>
              <a:gd name="connsiteX26-837" fmla="*/ 0 w 3960440"/>
              <a:gd name="connsiteY26-838" fmla="*/ 436907 h 3960000"/>
              <a:gd name="connsiteX27-839" fmla="*/ 436907 w 3960440"/>
              <a:gd name="connsiteY27-840" fmla="*/ 0 h 3960000"/>
              <a:gd name="connsiteX0-841" fmla="*/ 1979373 w 3960440"/>
              <a:gd name="connsiteY0-842" fmla="*/ 472350 h 3960000"/>
              <a:gd name="connsiteX1-843" fmla="*/ 813783 w 3960440"/>
              <a:gd name="connsiteY1-844" fmla="*/ 1434034 h 3960000"/>
              <a:gd name="connsiteX2-845" fmla="*/ 1119009 w 3960440"/>
              <a:gd name="connsiteY2-846" fmla="*/ 2222584 h 3960000"/>
              <a:gd name="connsiteX3-847" fmla="*/ 1296382 w 3960440"/>
              <a:gd name="connsiteY3-848" fmla="*/ 1907811 h 3960000"/>
              <a:gd name="connsiteX4-849" fmla="*/ 1234998 w 3960440"/>
              <a:gd name="connsiteY4-850" fmla="*/ 1431771 h 3960000"/>
              <a:gd name="connsiteX5-851" fmla="*/ 2217373 w 3960440"/>
              <a:gd name="connsiteY5-852" fmla="*/ 891303 h 3960000"/>
              <a:gd name="connsiteX6-853" fmla="*/ 2783502 w 3960440"/>
              <a:gd name="connsiteY6-854" fmla="*/ 1606823 h 3960000"/>
              <a:gd name="connsiteX7-855" fmla="*/ 2456028 w 3960440"/>
              <a:gd name="connsiteY7-856" fmla="*/ 2225955 h 3960000"/>
              <a:gd name="connsiteX8-857" fmla="*/ 1995341 w 3960440"/>
              <a:gd name="connsiteY8-858" fmla="*/ 2082197 h 3960000"/>
              <a:gd name="connsiteX9-859" fmla="*/ 2135727 w 3960440"/>
              <a:gd name="connsiteY9-860" fmla="*/ 1554876 h 3960000"/>
              <a:gd name="connsiteX10-861" fmla="*/ 1915898 w 3960440"/>
              <a:gd name="connsiteY10-862" fmla="*/ 1219889 h 3960000"/>
              <a:gd name="connsiteX11-863" fmla="*/ 1589196 w 3960440"/>
              <a:gd name="connsiteY11-864" fmla="*/ 1434803 h 3960000"/>
              <a:gd name="connsiteX12-865" fmla="*/ 1574511 w 3960440"/>
              <a:gd name="connsiteY12-866" fmla="*/ 1939931 h 3960000"/>
              <a:gd name="connsiteX13-867" fmla="*/ 1339611 w 3960440"/>
              <a:gd name="connsiteY13-868" fmla="*/ 3487664 h 3960000"/>
              <a:gd name="connsiteX14-869" fmla="*/ 1866603 w 3960440"/>
              <a:gd name="connsiteY14-870" fmla="*/ 2506778 h 3960000"/>
              <a:gd name="connsiteX15-871" fmla="*/ 2283619 w 3960440"/>
              <a:gd name="connsiteY15-872" fmla="*/ 2688571 h 3960000"/>
              <a:gd name="connsiteX16-873" fmla="*/ 3144820 w 3960440"/>
              <a:gd name="connsiteY16-874" fmla="*/ 1595509 h 3960000"/>
              <a:gd name="connsiteX17-875" fmla="*/ 2134565 w 3960440"/>
              <a:gd name="connsiteY17-876" fmla="*/ 477605 h 3960000"/>
              <a:gd name="connsiteX18-877" fmla="*/ 1979373 w 3960440"/>
              <a:gd name="connsiteY18-878" fmla="*/ 472350 h 3960000"/>
              <a:gd name="connsiteX19-879" fmla="*/ 436907 w 3960440"/>
              <a:gd name="connsiteY19-880" fmla="*/ 0 h 3960000"/>
              <a:gd name="connsiteX20-881" fmla="*/ 3523533 w 3960440"/>
              <a:gd name="connsiteY20-882" fmla="*/ 0 h 3960000"/>
              <a:gd name="connsiteX21-883" fmla="*/ 3960440 w 3960440"/>
              <a:gd name="connsiteY21-884" fmla="*/ 436907 h 3960000"/>
              <a:gd name="connsiteX22-885" fmla="*/ 3960440 w 3960440"/>
              <a:gd name="connsiteY22-886" fmla="*/ 3523093 h 3960000"/>
              <a:gd name="connsiteX23-887" fmla="*/ 3523533 w 3960440"/>
              <a:gd name="connsiteY23-888" fmla="*/ 3960000 h 3960000"/>
              <a:gd name="connsiteX24-889" fmla="*/ 436907 w 3960440"/>
              <a:gd name="connsiteY24-890" fmla="*/ 3960000 h 3960000"/>
              <a:gd name="connsiteX25-891" fmla="*/ 0 w 3960440"/>
              <a:gd name="connsiteY25-892" fmla="*/ 3523093 h 3960000"/>
              <a:gd name="connsiteX26-893" fmla="*/ 0 w 3960440"/>
              <a:gd name="connsiteY26-894" fmla="*/ 436907 h 3960000"/>
              <a:gd name="connsiteX27-895" fmla="*/ 436907 w 3960440"/>
              <a:gd name="connsiteY27-896" fmla="*/ 0 h 3960000"/>
              <a:gd name="connsiteX0-897" fmla="*/ 1979373 w 3960440"/>
              <a:gd name="connsiteY0-898" fmla="*/ 472350 h 3960000"/>
              <a:gd name="connsiteX1-899" fmla="*/ 813783 w 3960440"/>
              <a:gd name="connsiteY1-900" fmla="*/ 1434034 h 3960000"/>
              <a:gd name="connsiteX2-901" fmla="*/ 1119009 w 3960440"/>
              <a:gd name="connsiteY2-902" fmla="*/ 2222584 h 3960000"/>
              <a:gd name="connsiteX3-903" fmla="*/ 1296382 w 3960440"/>
              <a:gd name="connsiteY3-904" fmla="*/ 1907811 h 3960000"/>
              <a:gd name="connsiteX4-905" fmla="*/ 1234998 w 3960440"/>
              <a:gd name="connsiteY4-906" fmla="*/ 1431771 h 3960000"/>
              <a:gd name="connsiteX5-907" fmla="*/ 2217373 w 3960440"/>
              <a:gd name="connsiteY5-908" fmla="*/ 891303 h 3960000"/>
              <a:gd name="connsiteX6-909" fmla="*/ 2783502 w 3960440"/>
              <a:gd name="connsiteY6-910" fmla="*/ 1606823 h 3960000"/>
              <a:gd name="connsiteX7-911" fmla="*/ 2456028 w 3960440"/>
              <a:gd name="connsiteY7-912" fmla="*/ 2225955 h 3960000"/>
              <a:gd name="connsiteX8-913" fmla="*/ 2026974 w 3960440"/>
              <a:gd name="connsiteY8-914" fmla="*/ 2018938 h 3960000"/>
              <a:gd name="connsiteX9-915" fmla="*/ 2135727 w 3960440"/>
              <a:gd name="connsiteY9-916" fmla="*/ 1554876 h 3960000"/>
              <a:gd name="connsiteX10-917" fmla="*/ 1915898 w 3960440"/>
              <a:gd name="connsiteY10-918" fmla="*/ 1219889 h 3960000"/>
              <a:gd name="connsiteX11-919" fmla="*/ 1589196 w 3960440"/>
              <a:gd name="connsiteY11-920" fmla="*/ 1434803 h 3960000"/>
              <a:gd name="connsiteX12-921" fmla="*/ 1574511 w 3960440"/>
              <a:gd name="connsiteY12-922" fmla="*/ 1939931 h 3960000"/>
              <a:gd name="connsiteX13-923" fmla="*/ 1339611 w 3960440"/>
              <a:gd name="connsiteY13-924" fmla="*/ 3487664 h 3960000"/>
              <a:gd name="connsiteX14-925" fmla="*/ 1866603 w 3960440"/>
              <a:gd name="connsiteY14-926" fmla="*/ 2506778 h 3960000"/>
              <a:gd name="connsiteX15-927" fmla="*/ 2283619 w 3960440"/>
              <a:gd name="connsiteY15-928" fmla="*/ 2688571 h 3960000"/>
              <a:gd name="connsiteX16-929" fmla="*/ 3144820 w 3960440"/>
              <a:gd name="connsiteY16-930" fmla="*/ 1595509 h 3960000"/>
              <a:gd name="connsiteX17-931" fmla="*/ 2134565 w 3960440"/>
              <a:gd name="connsiteY17-932" fmla="*/ 477605 h 3960000"/>
              <a:gd name="connsiteX18-933" fmla="*/ 1979373 w 3960440"/>
              <a:gd name="connsiteY18-934" fmla="*/ 472350 h 3960000"/>
              <a:gd name="connsiteX19-935" fmla="*/ 436907 w 3960440"/>
              <a:gd name="connsiteY19-936" fmla="*/ 0 h 3960000"/>
              <a:gd name="connsiteX20-937" fmla="*/ 3523533 w 3960440"/>
              <a:gd name="connsiteY20-938" fmla="*/ 0 h 3960000"/>
              <a:gd name="connsiteX21-939" fmla="*/ 3960440 w 3960440"/>
              <a:gd name="connsiteY21-940" fmla="*/ 436907 h 3960000"/>
              <a:gd name="connsiteX22-941" fmla="*/ 3960440 w 3960440"/>
              <a:gd name="connsiteY22-942" fmla="*/ 3523093 h 3960000"/>
              <a:gd name="connsiteX23-943" fmla="*/ 3523533 w 3960440"/>
              <a:gd name="connsiteY23-944" fmla="*/ 3960000 h 3960000"/>
              <a:gd name="connsiteX24-945" fmla="*/ 436907 w 3960440"/>
              <a:gd name="connsiteY24-946" fmla="*/ 3960000 h 3960000"/>
              <a:gd name="connsiteX25-947" fmla="*/ 0 w 3960440"/>
              <a:gd name="connsiteY25-948" fmla="*/ 3523093 h 3960000"/>
              <a:gd name="connsiteX26-949" fmla="*/ 0 w 3960440"/>
              <a:gd name="connsiteY26-950" fmla="*/ 436907 h 3960000"/>
              <a:gd name="connsiteX27-951" fmla="*/ 436907 w 3960440"/>
              <a:gd name="connsiteY27-952" fmla="*/ 0 h 3960000"/>
              <a:gd name="connsiteX0-953" fmla="*/ 1979373 w 3960440"/>
              <a:gd name="connsiteY0-954" fmla="*/ 472350 h 3960000"/>
              <a:gd name="connsiteX1-955" fmla="*/ 813783 w 3960440"/>
              <a:gd name="connsiteY1-956" fmla="*/ 1434034 h 3960000"/>
              <a:gd name="connsiteX2-957" fmla="*/ 1119009 w 3960440"/>
              <a:gd name="connsiteY2-958" fmla="*/ 2222584 h 3960000"/>
              <a:gd name="connsiteX3-959" fmla="*/ 1296382 w 3960440"/>
              <a:gd name="connsiteY3-960" fmla="*/ 1907811 h 3960000"/>
              <a:gd name="connsiteX4-961" fmla="*/ 1234998 w 3960440"/>
              <a:gd name="connsiteY4-962" fmla="*/ 1431771 h 3960000"/>
              <a:gd name="connsiteX5-963" fmla="*/ 2217373 w 3960440"/>
              <a:gd name="connsiteY5-964" fmla="*/ 891303 h 3960000"/>
              <a:gd name="connsiteX6-965" fmla="*/ 2783502 w 3960440"/>
              <a:gd name="connsiteY6-966" fmla="*/ 1606823 h 3960000"/>
              <a:gd name="connsiteX7-967" fmla="*/ 2456028 w 3960440"/>
              <a:gd name="connsiteY7-968" fmla="*/ 2225955 h 3960000"/>
              <a:gd name="connsiteX8-969" fmla="*/ 2026974 w 3960440"/>
              <a:gd name="connsiteY8-970" fmla="*/ 2018938 h 3960000"/>
              <a:gd name="connsiteX9-971" fmla="*/ 2135727 w 3960440"/>
              <a:gd name="connsiteY9-972" fmla="*/ 1554876 h 3960000"/>
              <a:gd name="connsiteX10-973" fmla="*/ 1915898 w 3960440"/>
              <a:gd name="connsiteY10-974" fmla="*/ 1219889 h 3960000"/>
              <a:gd name="connsiteX11-975" fmla="*/ 1589196 w 3960440"/>
              <a:gd name="connsiteY11-976" fmla="*/ 1434803 h 3960000"/>
              <a:gd name="connsiteX12-977" fmla="*/ 1574511 w 3960440"/>
              <a:gd name="connsiteY12-978" fmla="*/ 1939931 h 3960000"/>
              <a:gd name="connsiteX13-979" fmla="*/ 1339611 w 3960440"/>
              <a:gd name="connsiteY13-980" fmla="*/ 3487664 h 3960000"/>
              <a:gd name="connsiteX14-981" fmla="*/ 1887692 w 3960440"/>
              <a:gd name="connsiteY14-982" fmla="*/ 2422431 h 3960000"/>
              <a:gd name="connsiteX15-983" fmla="*/ 2283619 w 3960440"/>
              <a:gd name="connsiteY15-984" fmla="*/ 2688571 h 3960000"/>
              <a:gd name="connsiteX16-985" fmla="*/ 3144820 w 3960440"/>
              <a:gd name="connsiteY16-986" fmla="*/ 1595509 h 3960000"/>
              <a:gd name="connsiteX17-987" fmla="*/ 2134565 w 3960440"/>
              <a:gd name="connsiteY17-988" fmla="*/ 477605 h 3960000"/>
              <a:gd name="connsiteX18-989" fmla="*/ 1979373 w 3960440"/>
              <a:gd name="connsiteY18-990" fmla="*/ 472350 h 3960000"/>
              <a:gd name="connsiteX19-991" fmla="*/ 436907 w 3960440"/>
              <a:gd name="connsiteY19-992" fmla="*/ 0 h 3960000"/>
              <a:gd name="connsiteX20-993" fmla="*/ 3523533 w 3960440"/>
              <a:gd name="connsiteY20-994" fmla="*/ 0 h 3960000"/>
              <a:gd name="connsiteX21-995" fmla="*/ 3960440 w 3960440"/>
              <a:gd name="connsiteY21-996" fmla="*/ 436907 h 3960000"/>
              <a:gd name="connsiteX22-997" fmla="*/ 3960440 w 3960440"/>
              <a:gd name="connsiteY22-998" fmla="*/ 3523093 h 3960000"/>
              <a:gd name="connsiteX23-999" fmla="*/ 3523533 w 3960440"/>
              <a:gd name="connsiteY23-1000" fmla="*/ 3960000 h 3960000"/>
              <a:gd name="connsiteX24-1001" fmla="*/ 436907 w 3960440"/>
              <a:gd name="connsiteY24-1002" fmla="*/ 3960000 h 3960000"/>
              <a:gd name="connsiteX25-1003" fmla="*/ 0 w 3960440"/>
              <a:gd name="connsiteY25-1004" fmla="*/ 3523093 h 3960000"/>
              <a:gd name="connsiteX26-1005" fmla="*/ 0 w 3960440"/>
              <a:gd name="connsiteY26-1006" fmla="*/ 436907 h 3960000"/>
              <a:gd name="connsiteX27-1007" fmla="*/ 436907 w 3960440"/>
              <a:gd name="connsiteY27-1008" fmla="*/ 0 h 3960000"/>
              <a:gd name="connsiteX0-1009" fmla="*/ 1979373 w 3960440"/>
              <a:gd name="connsiteY0-1010" fmla="*/ 472350 h 3960000"/>
              <a:gd name="connsiteX1-1011" fmla="*/ 813783 w 3960440"/>
              <a:gd name="connsiteY1-1012" fmla="*/ 1434034 h 3960000"/>
              <a:gd name="connsiteX2-1013" fmla="*/ 1119009 w 3960440"/>
              <a:gd name="connsiteY2-1014" fmla="*/ 2222584 h 3960000"/>
              <a:gd name="connsiteX3-1015" fmla="*/ 1296382 w 3960440"/>
              <a:gd name="connsiteY3-1016" fmla="*/ 1907811 h 3960000"/>
              <a:gd name="connsiteX4-1017" fmla="*/ 1234998 w 3960440"/>
              <a:gd name="connsiteY4-1018" fmla="*/ 1431771 h 3960000"/>
              <a:gd name="connsiteX5-1019" fmla="*/ 2217373 w 3960440"/>
              <a:gd name="connsiteY5-1020" fmla="*/ 891303 h 3960000"/>
              <a:gd name="connsiteX6-1021" fmla="*/ 2783502 w 3960440"/>
              <a:gd name="connsiteY6-1022" fmla="*/ 1606823 h 3960000"/>
              <a:gd name="connsiteX7-1023" fmla="*/ 2456028 w 3960440"/>
              <a:gd name="connsiteY7-1024" fmla="*/ 2225955 h 3960000"/>
              <a:gd name="connsiteX8-1025" fmla="*/ 2026974 w 3960440"/>
              <a:gd name="connsiteY8-1026" fmla="*/ 2018938 h 3960000"/>
              <a:gd name="connsiteX9-1027" fmla="*/ 2135727 w 3960440"/>
              <a:gd name="connsiteY9-1028" fmla="*/ 1554876 h 3960000"/>
              <a:gd name="connsiteX10-1029" fmla="*/ 1915898 w 3960440"/>
              <a:gd name="connsiteY10-1030" fmla="*/ 1219889 h 3960000"/>
              <a:gd name="connsiteX11-1031" fmla="*/ 1589196 w 3960440"/>
              <a:gd name="connsiteY11-1032" fmla="*/ 1434803 h 3960000"/>
              <a:gd name="connsiteX12-1033" fmla="*/ 1574511 w 3960440"/>
              <a:gd name="connsiteY12-1034" fmla="*/ 1939931 h 3960000"/>
              <a:gd name="connsiteX13-1035" fmla="*/ 1339611 w 3960440"/>
              <a:gd name="connsiteY13-1036" fmla="*/ 3487664 h 3960000"/>
              <a:gd name="connsiteX14-1037" fmla="*/ 1887692 w 3960440"/>
              <a:gd name="connsiteY14-1038" fmla="*/ 2422431 h 3960000"/>
              <a:gd name="connsiteX15-1039" fmla="*/ 2336342 w 3960440"/>
              <a:gd name="connsiteY15-1040" fmla="*/ 2720202 h 3960000"/>
              <a:gd name="connsiteX16-1041" fmla="*/ 3144820 w 3960440"/>
              <a:gd name="connsiteY16-1042" fmla="*/ 1595509 h 3960000"/>
              <a:gd name="connsiteX17-1043" fmla="*/ 2134565 w 3960440"/>
              <a:gd name="connsiteY17-1044" fmla="*/ 477605 h 3960000"/>
              <a:gd name="connsiteX18-1045" fmla="*/ 1979373 w 3960440"/>
              <a:gd name="connsiteY18-1046" fmla="*/ 472350 h 3960000"/>
              <a:gd name="connsiteX19-1047" fmla="*/ 436907 w 3960440"/>
              <a:gd name="connsiteY19-1048" fmla="*/ 0 h 3960000"/>
              <a:gd name="connsiteX20-1049" fmla="*/ 3523533 w 3960440"/>
              <a:gd name="connsiteY20-1050" fmla="*/ 0 h 3960000"/>
              <a:gd name="connsiteX21-1051" fmla="*/ 3960440 w 3960440"/>
              <a:gd name="connsiteY21-1052" fmla="*/ 436907 h 3960000"/>
              <a:gd name="connsiteX22-1053" fmla="*/ 3960440 w 3960440"/>
              <a:gd name="connsiteY22-1054" fmla="*/ 3523093 h 3960000"/>
              <a:gd name="connsiteX23-1055" fmla="*/ 3523533 w 3960440"/>
              <a:gd name="connsiteY23-1056" fmla="*/ 3960000 h 3960000"/>
              <a:gd name="connsiteX24-1057" fmla="*/ 436907 w 3960440"/>
              <a:gd name="connsiteY24-1058" fmla="*/ 3960000 h 3960000"/>
              <a:gd name="connsiteX25-1059" fmla="*/ 0 w 3960440"/>
              <a:gd name="connsiteY25-1060" fmla="*/ 3523093 h 3960000"/>
              <a:gd name="connsiteX26-1061" fmla="*/ 0 w 3960440"/>
              <a:gd name="connsiteY26-1062" fmla="*/ 436907 h 3960000"/>
              <a:gd name="connsiteX27-1063" fmla="*/ 436907 w 3960440"/>
              <a:gd name="connsiteY27-1064" fmla="*/ 0 h 3960000"/>
              <a:gd name="connsiteX0-1065" fmla="*/ 1979373 w 3960440"/>
              <a:gd name="connsiteY0-1066" fmla="*/ 472350 h 3960000"/>
              <a:gd name="connsiteX1-1067" fmla="*/ 813783 w 3960440"/>
              <a:gd name="connsiteY1-1068" fmla="*/ 1434034 h 3960000"/>
              <a:gd name="connsiteX2-1069" fmla="*/ 1119009 w 3960440"/>
              <a:gd name="connsiteY2-1070" fmla="*/ 2222584 h 3960000"/>
              <a:gd name="connsiteX3-1071" fmla="*/ 1296382 w 3960440"/>
              <a:gd name="connsiteY3-1072" fmla="*/ 1907811 h 3960000"/>
              <a:gd name="connsiteX4-1073" fmla="*/ 1234998 w 3960440"/>
              <a:gd name="connsiteY4-1074" fmla="*/ 1431771 h 3960000"/>
              <a:gd name="connsiteX5-1075" fmla="*/ 2217373 w 3960440"/>
              <a:gd name="connsiteY5-1076" fmla="*/ 891303 h 3960000"/>
              <a:gd name="connsiteX6-1077" fmla="*/ 2783502 w 3960440"/>
              <a:gd name="connsiteY6-1078" fmla="*/ 1606823 h 3960000"/>
              <a:gd name="connsiteX7-1079" fmla="*/ 2456028 w 3960440"/>
              <a:gd name="connsiteY7-1080" fmla="*/ 2225955 h 3960000"/>
              <a:gd name="connsiteX8-1081" fmla="*/ 2026974 w 3960440"/>
              <a:gd name="connsiteY8-1082" fmla="*/ 2018938 h 3960000"/>
              <a:gd name="connsiteX9-1083" fmla="*/ 2135727 w 3960440"/>
              <a:gd name="connsiteY9-1084" fmla="*/ 1554876 h 3960000"/>
              <a:gd name="connsiteX10-1085" fmla="*/ 1915898 w 3960440"/>
              <a:gd name="connsiteY10-1086" fmla="*/ 1219889 h 3960000"/>
              <a:gd name="connsiteX11-1087" fmla="*/ 1589196 w 3960440"/>
              <a:gd name="connsiteY11-1088" fmla="*/ 1434803 h 3960000"/>
              <a:gd name="connsiteX12-1089" fmla="*/ 1574511 w 3960440"/>
              <a:gd name="connsiteY12-1090" fmla="*/ 1939931 h 3960000"/>
              <a:gd name="connsiteX13-1091" fmla="*/ 1339611 w 3960440"/>
              <a:gd name="connsiteY13-1092" fmla="*/ 3487664 h 3960000"/>
              <a:gd name="connsiteX14-1093" fmla="*/ 1887692 w 3960440"/>
              <a:gd name="connsiteY14-1094" fmla="*/ 2422431 h 3960000"/>
              <a:gd name="connsiteX15-1095" fmla="*/ 2336342 w 3960440"/>
              <a:gd name="connsiteY15-1096" fmla="*/ 2720202 h 3960000"/>
              <a:gd name="connsiteX16-1097" fmla="*/ 3176454 w 3960440"/>
              <a:gd name="connsiteY16-1098" fmla="*/ 1627140 h 3960000"/>
              <a:gd name="connsiteX17-1099" fmla="*/ 2134565 w 3960440"/>
              <a:gd name="connsiteY17-1100" fmla="*/ 477605 h 3960000"/>
              <a:gd name="connsiteX18-1101" fmla="*/ 1979373 w 3960440"/>
              <a:gd name="connsiteY18-1102" fmla="*/ 472350 h 3960000"/>
              <a:gd name="connsiteX19-1103" fmla="*/ 436907 w 3960440"/>
              <a:gd name="connsiteY19-1104" fmla="*/ 0 h 3960000"/>
              <a:gd name="connsiteX20-1105" fmla="*/ 3523533 w 3960440"/>
              <a:gd name="connsiteY20-1106" fmla="*/ 0 h 3960000"/>
              <a:gd name="connsiteX21-1107" fmla="*/ 3960440 w 3960440"/>
              <a:gd name="connsiteY21-1108" fmla="*/ 436907 h 3960000"/>
              <a:gd name="connsiteX22-1109" fmla="*/ 3960440 w 3960440"/>
              <a:gd name="connsiteY22-1110" fmla="*/ 3523093 h 3960000"/>
              <a:gd name="connsiteX23-1111" fmla="*/ 3523533 w 3960440"/>
              <a:gd name="connsiteY23-1112" fmla="*/ 3960000 h 3960000"/>
              <a:gd name="connsiteX24-1113" fmla="*/ 436907 w 3960440"/>
              <a:gd name="connsiteY24-1114" fmla="*/ 3960000 h 3960000"/>
              <a:gd name="connsiteX25-1115" fmla="*/ 0 w 3960440"/>
              <a:gd name="connsiteY25-1116" fmla="*/ 3523093 h 3960000"/>
              <a:gd name="connsiteX26-1117" fmla="*/ 0 w 3960440"/>
              <a:gd name="connsiteY26-1118" fmla="*/ 436907 h 3960000"/>
              <a:gd name="connsiteX27-1119" fmla="*/ 436907 w 3960440"/>
              <a:gd name="connsiteY27-1120" fmla="*/ 0 h 3960000"/>
              <a:gd name="connsiteX0-1121" fmla="*/ 1979373 w 3960440"/>
              <a:gd name="connsiteY0-1122" fmla="*/ 472350 h 3960000"/>
              <a:gd name="connsiteX1-1123" fmla="*/ 813783 w 3960440"/>
              <a:gd name="connsiteY1-1124" fmla="*/ 1434034 h 3960000"/>
              <a:gd name="connsiteX2-1125" fmla="*/ 1119009 w 3960440"/>
              <a:gd name="connsiteY2-1126" fmla="*/ 2222584 h 3960000"/>
              <a:gd name="connsiteX3-1127" fmla="*/ 1296382 w 3960440"/>
              <a:gd name="connsiteY3-1128" fmla="*/ 1907811 h 3960000"/>
              <a:gd name="connsiteX4-1129" fmla="*/ 1234998 w 3960440"/>
              <a:gd name="connsiteY4-1130" fmla="*/ 1431771 h 3960000"/>
              <a:gd name="connsiteX5-1131" fmla="*/ 2217373 w 3960440"/>
              <a:gd name="connsiteY5-1132" fmla="*/ 891303 h 3960000"/>
              <a:gd name="connsiteX6-1133" fmla="*/ 2783502 w 3960440"/>
              <a:gd name="connsiteY6-1134" fmla="*/ 1606823 h 3960000"/>
              <a:gd name="connsiteX7-1135" fmla="*/ 2456028 w 3960440"/>
              <a:gd name="connsiteY7-1136" fmla="*/ 2225955 h 3960000"/>
              <a:gd name="connsiteX8-1137" fmla="*/ 2026974 w 3960440"/>
              <a:gd name="connsiteY8-1138" fmla="*/ 2018938 h 3960000"/>
              <a:gd name="connsiteX9-1139" fmla="*/ 2135727 w 3960440"/>
              <a:gd name="connsiteY9-1140" fmla="*/ 1554876 h 3960000"/>
              <a:gd name="connsiteX10-1141" fmla="*/ 1915898 w 3960440"/>
              <a:gd name="connsiteY10-1142" fmla="*/ 1219889 h 3960000"/>
              <a:gd name="connsiteX11-1143" fmla="*/ 1589196 w 3960440"/>
              <a:gd name="connsiteY11-1144" fmla="*/ 1434803 h 3960000"/>
              <a:gd name="connsiteX12-1145" fmla="*/ 1574511 w 3960440"/>
              <a:gd name="connsiteY12-1146" fmla="*/ 1939931 h 3960000"/>
              <a:gd name="connsiteX13-1147" fmla="*/ 1339611 w 3960440"/>
              <a:gd name="connsiteY13-1148" fmla="*/ 3487664 h 3960000"/>
              <a:gd name="connsiteX14-1149" fmla="*/ 1887692 w 3960440"/>
              <a:gd name="connsiteY14-1150" fmla="*/ 2422431 h 3960000"/>
              <a:gd name="connsiteX15-1151" fmla="*/ 2336342 w 3960440"/>
              <a:gd name="connsiteY15-1152" fmla="*/ 2720202 h 3960000"/>
              <a:gd name="connsiteX16-1153" fmla="*/ 3176454 w 3960440"/>
              <a:gd name="connsiteY16-1154" fmla="*/ 1627140 h 3960000"/>
              <a:gd name="connsiteX17-1155" fmla="*/ 2134565 w 3960440"/>
              <a:gd name="connsiteY17-1156" fmla="*/ 477605 h 3960000"/>
              <a:gd name="connsiteX18-1157" fmla="*/ 1979373 w 3960440"/>
              <a:gd name="connsiteY18-1158" fmla="*/ 472350 h 3960000"/>
              <a:gd name="connsiteX19-1159" fmla="*/ 436907 w 3960440"/>
              <a:gd name="connsiteY19-1160" fmla="*/ 0 h 3960000"/>
              <a:gd name="connsiteX20-1161" fmla="*/ 3523533 w 3960440"/>
              <a:gd name="connsiteY20-1162" fmla="*/ 0 h 3960000"/>
              <a:gd name="connsiteX21-1163" fmla="*/ 3960440 w 3960440"/>
              <a:gd name="connsiteY21-1164" fmla="*/ 436907 h 3960000"/>
              <a:gd name="connsiteX22-1165" fmla="*/ 3960440 w 3960440"/>
              <a:gd name="connsiteY22-1166" fmla="*/ 3523093 h 3960000"/>
              <a:gd name="connsiteX23-1167" fmla="*/ 3523533 w 3960440"/>
              <a:gd name="connsiteY23-1168" fmla="*/ 3960000 h 3960000"/>
              <a:gd name="connsiteX24-1169" fmla="*/ 436907 w 3960440"/>
              <a:gd name="connsiteY24-1170" fmla="*/ 3960000 h 3960000"/>
              <a:gd name="connsiteX25-1171" fmla="*/ 0 w 3960440"/>
              <a:gd name="connsiteY25-1172" fmla="*/ 3523093 h 3960000"/>
              <a:gd name="connsiteX26-1173" fmla="*/ 0 w 3960440"/>
              <a:gd name="connsiteY26-1174" fmla="*/ 436907 h 3960000"/>
              <a:gd name="connsiteX27-1175" fmla="*/ 436907 w 3960440"/>
              <a:gd name="connsiteY27-1176" fmla="*/ 0 h 3960000"/>
              <a:gd name="connsiteX0-1177" fmla="*/ 1979373 w 3960440"/>
              <a:gd name="connsiteY0-1178" fmla="*/ 472350 h 3960000"/>
              <a:gd name="connsiteX1-1179" fmla="*/ 813783 w 3960440"/>
              <a:gd name="connsiteY1-1180" fmla="*/ 1434034 h 3960000"/>
              <a:gd name="connsiteX2-1181" fmla="*/ 1119009 w 3960440"/>
              <a:gd name="connsiteY2-1182" fmla="*/ 2222584 h 3960000"/>
              <a:gd name="connsiteX3-1183" fmla="*/ 1296382 w 3960440"/>
              <a:gd name="connsiteY3-1184" fmla="*/ 1907811 h 3960000"/>
              <a:gd name="connsiteX4-1185" fmla="*/ 1234998 w 3960440"/>
              <a:gd name="connsiteY4-1186" fmla="*/ 1431771 h 3960000"/>
              <a:gd name="connsiteX5-1187" fmla="*/ 2217373 w 3960440"/>
              <a:gd name="connsiteY5-1188" fmla="*/ 891303 h 3960000"/>
              <a:gd name="connsiteX6-1189" fmla="*/ 2783502 w 3960440"/>
              <a:gd name="connsiteY6-1190" fmla="*/ 1606823 h 3960000"/>
              <a:gd name="connsiteX7-1191" fmla="*/ 2456028 w 3960440"/>
              <a:gd name="connsiteY7-1192" fmla="*/ 2225955 h 3960000"/>
              <a:gd name="connsiteX8-1193" fmla="*/ 2026974 w 3960440"/>
              <a:gd name="connsiteY8-1194" fmla="*/ 2018938 h 3960000"/>
              <a:gd name="connsiteX9-1195" fmla="*/ 2135727 w 3960440"/>
              <a:gd name="connsiteY9-1196" fmla="*/ 1554876 h 3960000"/>
              <a:gd name="connsiteX10-1197" fmla="*/ 1915898 w 3960440"/>
              <a:gd name="connsiteY10-1198" fmla="*/ 1219889 h 3960000"/>
              <a:gd name="connsiteX11-1199" fmla="*/ 1589196 w 3960440"/>
              <a:gd name="connsiteY11-1200" fmla="*/ 1434803 h 3960000"/>
              <a:gd name="connsiteX12-1201" fmla="*/ 1574511 w 3960440"/>
              <a:gd name="connsiteY12-1202" fmla="*/ 1939931 h 3960000"/>
              <a:gd name="connsiteX13-1203" fmla="*/ 1339611 w 3960440"/>
              <a:gd name="connsiteY13-1204" fmla="*/ 3487664 h 3960000"/>
              <a:gd name="connsiteX14-1205" fmla="*/ 1887692 w 3960440"/>
              <a:gd name="connsiteY14-1206" fmla="*/ 2422431 h 3960000"/>
              <a:gd name="connsiteX15-1207" fmla="*/ 2336342 w 3960440"/>
              <a:gd name="connsiteY15-1208" fmla="*/ 2720202 h 3960000"/>
              <a:gd name="connsiteX16-1209" fmla="*/ 3176454 w 3960440"/>
              <a:gd name="connsiteY16-1210" fmla="*/ 1627140 h 3960000"/>
              <a:gd name="connsiteX17-1211" fmla="*/ 2134565 w 3960440"/>
              <a:gd name="connsiteY17-1212" fmla="*/ 477605 h 3960000"/>
              <a:gd name="connsiteX18-1213" fmla="*/ 1979373 w 3960440"/>
              <a:gd name="connsiteY18-1214" fmla="*/ 472350 h 3960000"/>
              <a:gd name="connsiteX19-1215" fmla="*/ 436907 w 3960440"/>
              <a:gd name="connsiteY19-1216" fmla="*/ 0 h 3960000"/>
              <a:gd name="connsiteX20-1217" fmla="*/ 3523533 w 3960440"/>
              <a:gd name="connsiteY20-1218" fmla="*/ 0 h 3960000"/>
              <a:gd name="connsiteX21-1219" fmla="*/ 3960440 w 3960440"/>
              <a:gd name="connsiteY21-1220" fmla="*/ 436907 h 3960000"/>
              <a:gd name="connsiteX22-1221" fmla="*/ 3960440 w 3960440"/>
              <a:gd name="connsiteY22-1222" fmla="*/ 3523093 h 3960000"/>
              <a:gd name="connsiteX23-1223" fmla="*/ 3523533 w 3960440"/>
              <a:gd name="connsiteY23-1224" fmla="*/ 3960000 h 3960000"/>
              <a:gd name="connsiteX24-1225" fmla="*/ 436907 w 3960440"/>
              <a:gd name="connsiteY24-1226" fmla="*/ 3960000 h 3960000"/>
              <a:gd name="connsiteX25-1227" fmla="*/ 0 w 3960440"/>
              <a:gd name="connsiteY25-1228" fmla="*/ 3523093 h 3960000"/>
              <a:gd name="connsiteX26-1229" fmla="*/ 0 w 3960440"/>
              <a:gd name="connsiteY26-1230" fmla="*/ 436907 h 3960000"/>
              <a:gd name="connsiteX27-1231" fmla="*/ 436907 w 3960440"/>
              <a:gd name="connsiteY27-1232" fmla="*/ 0 h 3960000"/>
              <a:gd name="connsiteX0-1233" fmla="*/ 1979373 w 3960440"/>
              <a:gd name="connsiteY0-1234" fmla="*/ 472350 h 3960000"/>
              <a:gd name="connsiteX1-1235" fmla="*/ 813783 w 3960440"/>
              <a:gd name="connsiteY1-1236" fmla="*/ 1434034 h 3960000"/>
              <a:gd name="connsiteX2-1237" fmla="*/ 1119009 w 3960440"/>
              <a:gd name="connsiteY2-1238" fmla="*/ 2222584 h 3960000"/>
              <a:gd name="connsiteX3-1239" fmla="*/ 1296382 w 3960440"/>
              <a:gd name="connsiteY3-1240" fmla="*/ 1907811 h 3960000"/>
              <a:gd name="connsiteX4-1241" fmla="*/ 1234998 w 3960440"/>
              <a:gd name="connsiteY4-1242" fmla="*/ 1431771 h 3960000"/>
              <a:gd name="connsiteX5-1243" fmla="*/ 2217373 w 3960440"/>
              <a:gd name="connsiteY5-1244" fmla="*/ 891303 h 3960000"/>
              <a:gd name="connsiteX6-1245" fmla="*/ 2783502 w 3960440"/>
              <a:gd name="connsiteY6-1246" fmla="*/ 1606823 h 3960000"/>
              <a:gd name="connsiteX7-1247" fmla="*/ 2456028 w 3960440"/>
              <a:gd name="connsiteY7-1248" fmla="*/ 2225955 h 3960000"/>
              <a:gd name="connsiteX8-1249" fmla="*/ 2026974 w 3960440"/>
              <a:gd name="connsiteY8-1250" fmla="*/ 2018938 h 3960000"/>
              <a:gd name="connsiteX9-1251" fmla="*/ 2135727 w 3960440"/>
              <a:gd name="connsiteY9-1252" fmla="*/ 1554876 h 3960000"/>
              <a:gd name="connsiteX10-1253" fmla="*/ 1915898 w 3960440"/>
              <a:gd name="connsiteY10-1254" fmla="*/ 1219889 h 3960000"/>
              <a:gd name="connsiteX11-1255" fmla="*/ 1589196 w 3960440"/>
              <a:gd name="connsiteY11-1256" fmla="*/ 1434803 h 3960000"/>
              <a:gd name="connsiteX12-1257" fmla="*/ 1574511 w 3960440"/>
              <a:gd name="connsiteY12-1258" fmla="*/ 1939931 h 3960000"/>
              <a:gd name="connsiteX13-1259" fmla="*/ 1339611 w 3960440"/>
              <a:gd name="connsiteY13-1260" fmla="*/ 3487664 h 3960000"/>
              <a:gd name="connsiteX14-1261" fmla="*/ 1887692 w 3960440"/>
              <a:gd name="connsiteY14-1262" fmla="*/ 2422431 h 3960000"/>
              <a:gd name="connsiteX15-1263" fmla="*/ 2336342 w 3960440"/>
              <a:gd name="connsiteY15-1264" fmla="*/ 2720202 h 3960000"/>
              <a:gd name="connsiteX16-1265" fmla="*/ 3176454 w 3960440"/>
              <a:gd name="connsiteY16-1266" fmla="*/ 1627140 h 3960000"/>
              <a:gd name="connsiteX17-1267" fmla="*/ 2134565 w 3960440"/>
              <a:gd name="connsiteY17-1268" fmla="*/ 477605 h 3960000"/>
              <a:gd name="connsiteX18-1269" fmla="*/ 1979373 w 3960440"/>
              <a:gd name="connsiteY18-1270" fmla="*/ 472350 h 3960000"/>
              <a:gd name="connsiteX19-1271" fmla="*/ 436907 w 3960440"/>
              <a:gd name="connsiteY19-1272" fmla="*/ 0 h 3960000"/>
              <a:gd name="connsiteX20-1273" fmla="*/ 3523533 w 3960440"/>
              <a:gd name="connsiteY20-1274" fmla="*/ 0 h 3960000"/>
              <a:gd name="connsiteX21-1275" fmla="*/ 3960440 w 3960440"/>
              <a:gd name="connsiteY21-1276" fmla="*/ 436907 h 3960000"/>
              <a:gd name="connsiteX22-1277" fmla="*/ 3960440 w 3960440"/>
              <a:gd name="connsiteY22-1278" fmla="*/ 3523093 h 3960000"/>
              <a:gd name="connsiteX23-1279" fmla="*/ 3523533 w 3960440"/>
              <a:gd name="connsiteY23-1280" fmla="*/ 3960000 h 3960000"/>
              <a:gd name="connsiteX24-1281" fmla="*/ 436907 w 3960440"/>
              <a:gd name="connsiteY24-1282" fmla="*/ 3960000 h 3960000"/>
              <a:gd name="connsiteX25-1283" fmla="*/ 0 w 3960440"/>
              <a:gd name="connsiteY25-1284" fmla="*/ 3523093 h 3960000"/>
              <a:gd name="connsiteX26-1285" fmla="*/ 0 w 3960440"/>
              <a:gd name="connsiteY26-1286" fmla="*/ 436907 h 3960000"/>
              <a:gd name="connsiteX27-1287" fmla="*/ 436907 w 3960440"/>
              <a:gd name="connsiteY27-1288" fmla="*/ 0 h 3960000"/>
              <a:gd name="connsiteX0-1289" fmla="*/ 1979373 w 3960440"/>
              <a:gd name="connsiteY0-1290" fmla="*/ 472350 h 3960000"/>
              <a:gd name="connsiteX1-1291" fmla="*/ 813783 w 3960440"/>
              <a:gd name="connsiteY1-1292" fmla="*/ 1434034 h 3960000"/>
              <a:gd name="connsiteX2-1293" fmla="*/ 1119009 w 3960440"/>
              <a:gd name="connsiteY2-1294" fmla="*/ 2222584 h 3960000"/>
              <a:gd name="connsiteX3-1295" fmla="*/ 1296382 w 3960440"/>
              <a:gd name="connsiteY3-1296" fmla="*/ 1907811 h 3960000"/>
              <a:gd name="connsiteX4-1297" fmla="*/ 1234998 w 3960440"/>
              <a:gd name="connsiteY4-1298" fmla="*/ 1431771 h 3960000"/>
              <a:gd name="connsiteX5-1299" fmla="*/ 2217373 w 3960440"/>
              <a:gd name="connsiteY5-1300" fmla="*/ 891303 h 3960000"/>
              <a:gd name="connsiteX6-1301" fmla="*/ 2783502 w 3960440"/>
              <a:gd name="connsiteY6-1302" fmla="*/ 1606823 h 3960000"/>
              <a:gd name="connsiteX7-1303" fmla="*/ 2456028 w 3960440"/>
              <a:gd name="connsiteY7-1304" fmla="*/ 2225955 h 3960000"/>
              <a:gd name="connsiteX8-1305" fmla="*/ 2026974 w 3960440"/>
              <a:gd name="connsiteY8-1306" fmla="*/ 2018938 h 3960000"/>
              <a:gd name="connsiteX9-1307" fmla="*/ 2135727 w 3960440"/>
              <a:gd name="connsiteY9-1308" fmla="*/ 1554876 h 3960000"/>
              <a:gd name="connsiteX10-1309" fmla="*/ 1915898 w 3960440"/>
              <a:gd name="connsiteY10-1310" fmla="*/ 1219889 h 3960000"/>
              <a:gd name="connsiteX11-1311" fmla="*/ 1589196 w 3960440"/>
              <a:gd name="connsiteY11-1312" fmla="*/ 1434803 h 3960000"/>
              <a:gd name="connsiteX12-1313" fmla="*/ 1574511 w 3960440"/>
              <a:gd name="connsiteY12-1314" fmla="*/ 1939931 h 3960000"/>
              <a:gd name="connsiteX13-1315" fmla="*/ 1339611 w 3960440"/>
              <a:gd name="connsiteY13-1316" fmla="*/ 3487664 h 3960000"/>
              <a:gd name="connsiteX14-1317" fmla="*/ 1887692 w 3960440"/>
              <a:gd name="connsiteY14-1318" fmla="*/ 2422431 h 3960000"/>
              <a:gd name="connsiteX15-1319" fmla="*/ 2336342 w 3960440"/>
              <a:gd name="connsiteY15-1320" fmla="*/ 2720202 h 3960000"/>
              <a:gd name="connsiteX16-1321" fmla="*/ 3176454 w 3960440"/>
              <a:gd name="connsiteY16-1322" fmla="*/ 1627140 h 3960000"/>
              <a:gd name="connsiteX17-1323" fmla="*/ 1979373 w 3960440"/>
              <a:gd name="connsiteY17-1324" fmla="*/ 472350 h 3960000"/>
              <a:gd name="connsiteX18-1325" fmla="*/ 436907 w 3960440"/>
              <a:gd name="connsiteY18-1326" fmla="*/ 0 h 3960000"/>
              <a:gd name="connsiteX19-1327" fmla="*/ 3523533 w 3960440"/>
              <a:gd name="connsiteY19-1328" fmla="*/ 0 h 3960000"/>
              <a:gd name="connsiteX20-1329" fmla="*/ 3960440 w 3960440"/>
              <a:gd name="connsiteY20-1330" fmla="*/ 436907 h 3960000"/>
              <a:gd name="connsiteX21-1331" fmla="*/ 3960440 w 3960440"/>
              <a:gd name="connsiteY21-1332" fmla="*/ 3523093 h 3960000"/>
              <a:gd name="connsiteX22-1333" fmla="*/ 3523533 w 3960440"/>
              <a:gd name="connsiteY22-1334" fmla="*/ 3960000 h 3960000"/>
              <a:gd name="connsiteX23-1335" fmla="*/ 436907 w 3960440"/>
              <a:gd name="connsiteY23-1336" fmla="*/ 3960000 h 3960000"/>
              <a:gd name="connsiteX24-1337" fmla="*/ 0 w 3960440"/>
              <a:gd name="connsiteY24-1338" fmla="*/ 3523093 h 3960000"/>
              <a:gd name="connsiteX25-1339" fmla="*/ 0 w 3960440"/>
              <a:gd name="connsiteY25-1340" fmla="*/ 436907 h 3960000"/>
              <a:gd name="connsiteX26-1341" fmla="*/ 436907 w 3960440"/>
              <a:gd name="connsiteY26-1342" fmla="*/ 0 h 3960000"/>
              <a:gd name="connsiteX0-1343" fmla="*/ 1979373 w 3960440"/>
              <a:gd name="connsiteY0-1344" fmla="*/ 472350 h 3960000"/>
              <a:gd name="connsiteX1-1345" fmla="*/ 813783 w 3960440"/>
              <a:gd name="connsiteY1-1346" fmla="*/ 1434034 h 3960000"/>
              <a:gd name="connsiteX2-1347" fmla="*/ 1119009 w 3960440"/>
              <a:gd name="connsiteY2-1348" fmla="*/ 2222584 h 3960000"/>
              <a:gd name="connsiteX3-1349" fmla="*/ 1296382 w 3960440"/>
              <a:gd name="connsiteY3-1350" fmla="*/ 1907811 h 3960000"/>
              <a:gd name="connsiteX4-1351" fmla="*/ 1234998 w 3960440"/>
              <a:gd name="connsiteY4-1352" fmla="*/ 1431771 h 3960000"/>
              <a:gd name="connsiteX5-1353" fmla="*/ 2217373 w 3960440"/>
              <a:gd name="connsiteY5-1354" fmla="*/ 891303 h 3960000"/>
              <a:gd name="connsiteX6-1355" fmla="*/ 2783502 w 3960440"/>
              <a:gd name="connsiteY6-1356" fmla="*/ 1606823 h 3960000"/>
              <a:gd name="connsiteX7-1357" fmla="*/ 2456028 w 3960440"/>
              <a:gd name="connsiteY7-1358" fmla="*/ 2225955 h 3960000"/>
              <a:gd name="connsiteX8-1359" fmla="*/ 2026974 w 3960440"/>
              <a:gd name="connsiteY8-1360" fmla="*/ 2018938 h 3960000"/>
              <a:gd name="connsiteX9-1361" fmla="*/ 2135727 w 3960440"/>
              <a:gd name="connsiteY9-1362" fmla="*/ 1554876 h 3960000"/>
              <a:gd name="connsiteX10-1363" fmla="*/ 1915898 w 3960440"/>
              <a:gd name="connsiteY10-1364" fmla="*/ 1219889 h 3960000"/>
              <a:gd name="connsiteX11-1365" fmla="*/ 1589196 w 3960440"/>
              <a:gd name="connsiteY11-1366" fmla="*/ 1434803 h 3960000"/>
              <a:gd name="connsiteX12-1367" fmla="*/ 1574511 w 3960440"/>
              <a:gd name="connsiteY12-1368" fmla="*/ 1939931 h 3960000"/>
              <a:gd name="connsiteX13-1369" fmla="*/ 1339611 w 3960440"/>
              <a:gd name="connsiteY13-1370" fmla="*/ 3487664 h 3960000"/>
              <a:gd name="connsiteX14-1371" fmla="*/ 1887692 w 3960440"/>
              <a:gd name="connsiteY14-1372" fmla="*/ 2422431 h 3960000"/>
              <a:gd name="connsiteX15-1373" fmla="*/ 2336342 w 3960440"/>
              <a:gd name="connsiteY15-1374" fmla="*/ 2720202 h 3960000"/>
              <a:gd name="connsiteX16-1375" fmla="*/ 3176454 w 3960440"/>
              <a:gd name="connsiteY16-1376" fmla="*/ 1627140 h 3960000"/>
              <a:gd name="connsiteX17-1377" fmla="*/ 1979373 w 3960440"/>
              <a:gd name="connsiteY17-1378" fmla="*/ 472350 h 3960000"/>
              <a:gd name="connsiteX18-1379" fmla="*/ 436907 w 3960440"/>
              <a:gd name="connsiteY18-1380" fmla="*/ 0 h 3960000"/>
              <a:gd name="connsiteX19-1381" fmla="*/ 3523533 w 3960440"/>
              <a:gd name="connsiteY19-1382" fmla="*/ 0 h 3960000"/>
              <a:gd name="connsiteX20-1383" fmla="*/ 3960440 w 3960440"/>
              <a:gd name="connsiteY20-1384" fmla="*/ 436907 h 3960000"/>
              <a:gd name="connsiteX21-1385" fmla="*/ 3960440 w 3960440"/>
              <a:gd name="connsiteY21-1386" fmla="*/ 3523093 h 3960000"/>
              <a:gd name="connsiteX22-1387" fmla="*/ 3523533 w 3960440"/>
              <a:gd name="connsiteY22-1388" fmla="*/ 3960000 h 3960000"/>
              <a:gd name="connsiteX23-1389" fmla="*/ 436907 w 3960440"/>
              <a:gd name="connsiteY23-1390" fmla="*/ 3960000 h 3960000"/>
              <a:gd name="connsiteX24-1391" fmla="*/ 0 w 3960440"/>
              <a:gd name="connsiteY24-1392" fmla="*/ 3523093 h 3960000"/>
              <a:gd name="connsiteX25-1393" fmla="*/ 0 w 3960440"/>
              <a:gd name="connsiteY25-1394" fmla="*/ 436907 h 3960000"/>
              <a:gd name="connsiteX26-1395" fmla="*/ 436907 w 3960440"/>
              <a:gd name="connsiteY26-1396" fmla="*/ 0 h 3960000"/>
              <a:gd name="connsiteX0-1397" fmla="*/ 1979373 w 3960440"/>
              <a:gd name="connsiteY0-1398" fmla="*/ 472350 h 3960000"/>
              <a:gd name="connsiteX1-1399" fmla="*/ 813783 w 3960440"/>
              <a:gd name="connsiteY1-1400" fmla="*/ 1434034 h 3960000"/>
              <a:gd name="connsiteX2-1401" fmla="*/ 1119009 w 3960440"/>
              <a:gd name="connsiteY2-1402" fmla="*/ 2222584 h 3960000"/>
              <a:gd name="connsiteX3-1403" fmla="*/ 1296382 w 3960440"/>
              <a:gd name="connsiteY3-1404" fmla="*/ 1907811 h 3960000"/>
              <a:gd name="connsiteX4-1405" fmla="*/ 1234998 w 3960440"/>
              <a:gd name="connsiteY4-1406" fmla="*/ 1431771 h 3960000"/>
              <a:gd name="connsiteX5-1407" fmla="*/ 2217373 w 3960440"/>
              <a:gd name="connsiteY5-1408" fmla="*/ 891303 h 3960000"/>
              <a:gd name="connsiteX6-1409" fmla="*/ 2783502 w 3960440"/>
              <a:gd name="connsiteY6-1410" fmla="*/ 1606823 h 3960000"/>
              <a:gd name="connsiteX7-1411" fmla="*/ 2456028 w 3960440"/>
              <a:gd name="connsiteY7-1412" fmla="*/ 2225955 h 3960000"/>
              <a:gd name="connsiteX8-1413" fmla="*/ 2026974 w 3960440"/>
              <a:gd name="connsiteY8-1414" fmla="*/ 2018938 h 3960000"/>
              <a:gd name="connsiteX9-1415" fmla="*/ 2135727 w 3960440"/>
              <a:gd name="connsiteY9-1416" fmla="*/ 1554876 h 3960000"/>
              <a:gd name="connsiteX10-1417" fmla="*/ 1915898 w 3960440"/>
              <a:gd name="connsiteY10-1418" fmla="*/ 1219889 h 3960000"/>
              <a:gd name="connsiteX11-1419" fmla="*/ 1589196 w 3960440"/>
              <a:gd name="connsiteY11-1420" fmla="*/ 1434803 h 3960000"/>
              <a:gd name="connsiteX12-1421" fmla="*/ 1574511 w 3960440"/>
              <a:gd name="connsiteY12-1422" fmla="*/ 1939931 h 3960000"/>
              <a:gd name="connsiteX13-1423" fmla="*/ 1339611 w 3960440"/>
              <a:gd name="connsiteY13-1424" fmla="*/ 3487664 h 3960000"/>
              <a:gd name="connsiteX14-1425" fmla="*/ 1887692 w 3960440"/>
              <a:gd name="connsiteY14-1426" fmla="*/ 2422431 h 3960000"/>
              <a:gd name="connsiteX15-1427" fmla="*/ 2336342 w 3960440"/>
              <a:gd name="connsiteY15-1428" fmla="*/ 2720202 h 3960000"/>
              <a:gd name="connsiteX16-1429" fmla="*/ 3176454 w 3960440"/>
              <a:gd name="connsiteY16-1430" fmla="*/ 1627140 h 3960000"/>
              <a:gd name="connsiteX17-1431" fmla="*/ 1979373 w 3960440"/>
              <a:gd name="connsiteY17-1432" fmla="*/ 472350 h 3960000"/>
              <a:gd name="connsiteX18-1433" fmla="*/ 436907 w 3960440"/>
              <a:gd name="connsiteY18-1434" fmla="*/ 0 h 3960000"/>
              <a:gd name="connsiteX19-1435" fmla="*/ 3523533 w 3960440"/>
              <a:gd name="connsiteY19-1436" fmla="*/ 0 h 3960000"/>
              <a:gd name="connsiteX20-1437" fmla="*/ 3960440 w 3960440"/>
              <a:gd name="connsiteY20-1438" fmla="*/ 436907 h 3960000"/>
              <a:gd name="connsiteX21-1439" fmla="*/ 3960440 w 3960440"/>
              <a:gd name="connsiteY21-1440" fmla="*/ 3523093 h 3960000"/>
              <a:gd name="connsiteX22-1441" fmla="*/ 3523533 w 3960440"/>
              <a:gd name="connsiteY22-1442" fmla="*/ 3960000 h 3960000"/>
              <a:gd name="connsiteX23-1443" fmla="*/ 436907 w 3960440"/>
              <a:gd name="connsiteY23-1444" fmla="*/ 3960000 h 3960000"/>
              <a:gd name="connsiteX24-1445" fmla="*/ 0 w 3960440"/>
              <a:gd name="connsiteY24-1446" fmla="*/ 3523093 h 3960000"/>
              <a:gd name="connsiteX25-1447" fmla="*/ 0 w 3960440"/>
              <a:gd name="connsiteY25-1448" fmla="*/ 436907 h 3960000"/>
              <a:gd name="connsiteX26-1449" fmla="*/ 436907 w 3960440"/>
              <a:gd name="connsiteY26-1450" fmla="*/ 0 h 3960000"/>
              <a:gd name="connsiteX0-1451" fmla="*/ 1979373 w 3960440"/>
              <a:gd name="connsiteY0-1452" fmla="*/ 472350 h 3960000"/>
              <a:gd name="connsiteX1-1453" fmla="*/ 813783 w 3960440"/>
              <a:gd name="connsiteY1-1454" fmla="*/ 1434034 h 3960000"/>
              <a:gd name="connsiteX2-1455" fmla="*/ 1119009 w 3960440"/>
              <a:gd name="connsiteY2-1456" fmla="*/ 2222584 h 3960000"/>
              <a:gd name="connsiteX3-1457" fmla="*/ 1328015 w 3960440"/>
              <a:gd name="connsiteY3-1458" fmla="*/ 1812920 h 3960000"/>
              <a:gd name="connsiteX4-1459" fmla="*/ 1234998 w 3960440"/>
              <a:gd name="connsiteY4-1460" fmla="*/ 1431771 h 3960000"/>
              <a:gd name="connsiteX5-1461" fmla="*/ 2217373 w 3960440"/>
              <a:gd name="connsiteY5-1462" fmla="*/ 891303 h 3960000"/>
              <a:gd name="connsiteX6-1463" fmla="*/ 2783502 w 3960440"/>
              <a:gd name="connsiteY6-1464" fmla="*/ 1606823 h 3960000"/>
              <a:gd name="connsiteX7-1465" fmla="*/ 2456028 w 3960440"/>
              <a:gd name="connsiteY7-1466" fmla="*/ 2225955 h 3960000"/>
              <a:gd name="connsiteX8-1467" fmla="*/ 2026974 w 3960440"/>
              <a:gd name="connsiteY8-1468" fmla="*/ 2018938 h 3960000"/>
              <a:gd name="connsiteX9-1469" fmla="*/ 2135727 w 3960440"/>
              <a:gd name="connsiteY9-1470" fmla="*/ 1554876 h 3960000"/>
              <a:gd name="connsiteX10-1471" fmla="*/ 1915898 w 3960440"/>
              <a:gd name="connsiteY10-1472" fmla="*/ 1219889 h 3960000"/>
              <a:gd name="connsiteX11-1473" fmla="*/ 1589196 w 3960440"/>
              <a:gd name="connsiteY11-1474" fmla="*/ 1434803 h 3960000"/>
              <a:gd name="connsiteX12-1475" fmla="*/ 1574511 w 3960440"/>
              <a:gd name="connsiteY12-1476" fmla="*/ 1939931 h 3960000"/>
              <a:gd name="connsiteX13-1477" fmla="*/ 1339611 w 3960440"/>
              <a:gd name="connsiteY13-1478" fmla="*/ 3487664 h 3960000"/>
              <a:gd name="connsiteX14-1479" fmla="*/ 1887692 w 3960440"/>
              <a:gd name="connsiteY14-1480" fmla="*/ 2422431 h 3960000"/>
              <a:gd name="connsiteX15-1481" fmla="*/ 2336342 w 3960440"/>
              <a:gd name="connsiteY15-1482" fmla="*/ 2720202 h 3960000"/>
              <a:gd name="connsiteX16-1483" fmla="*/ 3176454 w 3960440"/>
              <a:gd name="connsiteY16-1484" fmla="*/ 1627140 h 3960000"/>
              <a:gd name="connsiteX17-1485" fmla="*/ 1979373 w 3960440"/>
              <a:gd name="connsiteY17-1486" fmla="*/ 472350 h 3960000"/>
              <a:gd name="connsiteX18-1487" fmla="*/ 436907 w 3960440"/>
              <a:gd name="connsiteY18-1488" fmla="*/ 0 h 3960000"/>
              <a:gd name="connsiteX19-1489" fmla="*/ 3523533 w 3960440"/>
              <a:gd name="connsiteY19-1490" fmla="*/ 0 h 3960000"/>
              <a:gd name="connsiteX20-1491" fmla="*/ 3960440 w 3960440"/>
              <a:gd name="connsiteY20-1492" fmla="*/ 436907 h 3960000"/>
              <a:gd name="connsiteX21-1493" fmla="*/ 3960440 w 3960440"/>
              <a:gd name="connsiteY21-1494" fmla="*/ 3523093 h 3960000"/>
              <a:gd name="connsiteX22-1495" fmla="*/ 3523533 w 3960440"/>
              <a:gd name="connsiteY22-1496" fmla="*/ 3960000 h 3960000"/>
              <a:gd name="connsiteX23-1497" fmla="*/ 436907 w 3960440"/>
              <a:gd name="connsiteY23-1498" fmla="*/ 3960000 h 3960000"/>
              <a:gd name="connsiteX24-1499" fmla="*/ 0 w 3960440"/>
              <a:gd name="connsiteY24-1500" fmla="*/ 3523093 h 3960000"/>
              <a:gd name="connsiteX25-1501" fmla="*/ 0 w 3960440"/>
              <a:gd name="connsiteY25-1502" fmla="*/ 436907 h 3960000"/>
              <a:gd name="connsiteX26-1503" fmla="*/ 436907 w 3960440"/>
              <a:gd name="connsiteY26-1504" fmla="*/ 0 h 3960000"/>
              <a:gd name="connsiteX0-1505" fmla="*/ 1979373 w 3960440"/>
              <a:gd name="connsiteY0-1506" fmla="*/ 472350 h 3960000"/>
              <a:gd name="connsiteX1-1507" fmla="*/ 813783 w 3960440"/>
              <a:gd name="connsiteY1-1508" fmla="*/ 1434034 h 3960000"/>
              <a:gd name="connsiteX2-1509" fmla="*/ 1119009 w 3960440"/>
              <a:gd name="connsiteY2-1510" fmla="*/ 2222584 h 3960000"/>
              <a:gd name="connsiteX3-1511" fmla="*/ 1328015 w 3960440"/>
              <a:gd name="connsiteY3-1512" fmla="*/ 1812920 h 3960000"/>
              <a:gd name="connsiteX4-1513" fmla="*/ 1234998 w 3960440"/>
              <a:gd name="connsiteY4-1514" fmla="*/ 1431771 h 3960000"/>
              <a:gd name="connsiteX5-1515" fmla="*/ 2217373 w 3960440"/>
              <a:gd name="connsiteY5-1516" fmla="*/ 891303 h 3960000"/>
              <a:gd name="connsiteX6-1517" fmla="*/ 2783502 w 3960440"/>
              <a:gd name="connsiteY6-1518" fmla="*/ 1606823 h 3960000"/>
              <a:gd name="connsiteX7-1519" fmla="*/ 2456028 w 3960440"/>
              <a:gd name="connsiteY7-1520" fmla="*/ 2225955 h 3960000"/>
              <a:gd name="connsiteX8-1521" fmla="*/ 2026974 w 3960440"/>
              <a:gd name="connsiteY8-1522" fmla="*/ 2018938 h 3960000"/>
              <a:gd name="connsiteX9-1523" fmla="*/ 2135727 w 3960440"/>
              <a:gd name="connsiteY9-1524" fmla="*/ 1554876 h 3960000"/>
              <a:gd name="connsiteX10-1525" fmla="*/ 1915898 w 3960440"/>
              <a:gd name="connsiteY10-1526" fmla="*/ 1219889 h 3960000"/>
              <a:gd name="connsiteX11-1527" fmla="*/ 1589196 w 3960440"/>
              <a:gd name="connsiteY11-1528" fmla="*/ 1434803 h 3960000"/>
              <a:gd name="connsiteX12-1529" fmla="*/ 1574511 w 3960440"/>
              <a:gd name="connsiteY12-1530" fmla="*/ 1939931 h 3960000"/>
              <a:gd name="connsiteX13-1531" fmla="*/ 1339611 w 3960440"/>
              <a:gd name="connsiteY13-1532" fmla="*/ 3487664 h 3960000"/>
              <a:gd name="connsiteX14-1533" fmla="*/ 1887692 w 3960440"/>
              <a:gd name="connsiteY14-1534" fmla="*/ 2422431 h 3960000"/>
              <a:gd name="connsiteX15-1535" fmla="*/ 2336342 w 3960440"/>
              <a:gd name="connsiteY15-1536" fmla="*/ 2720202 h 3960000"/>
              <a:gd name="connsiteX16-1537" fmla="*/ 3176454 w 3960440"/>
              <a:gd name="connsiteY16-1538" fmla="*/ 1627140 h 3960000"/>
              <a:gd name="connsiteX17-1539" fmla="*/ 1979373 w 3960440"/>
              <a:gd name="connsiteY17-1540" fmla="*/ 472350 h 3960000"/>
              <a:gd name="connsiteX18-1541" fmla="*/ 436907 w 3960440"/>
              <a:gd name="connsiteY18-1542" fmla="*/ 0 h 3960000"/>
              <a:gd name="connsiteX19-1543" fmla="*/ 3523533 w 3960440"/>
              <a:gd name="connsiteY19-1544" fmla="*/ 0 h 3960000"/>
              <a:gd name="connsiteX20-1545" fmla="*/ 3960440 w 3960440"/>
              <a:gd name="connsiteY20-1546" fmla="*/ 436907 h 3960000"/>
              <a:gd name="connsiteX21-1547" fmla="*/ 3960440 w 3960440"/>
              <a:gd name="connsiteY21-1548" fmla="*/ 3523093 h 3960000"/>
              <a:gd name="connsiteX22-1549" fmla="*/ 3523533 w 3960440"/>
              <a:gd name="connsiteY22-1550" fmla="*/ 3960000 h 3960000"/>
              <a:gd name="connsiteX23-1551" fmla="*/ 436907 w 3960440"/>
              <a:gd name="connsiteY23-1552" fmla="*/ 3960000 h 3960000"/>
              <a:gd name="connsiteX24-1553" fmla="*/ 0 w 3960440"/>
              <a:gd name="connsiteY24-1554" fmla="*/ 3523093 h 3960000"/>
              <a:gd name="connsiteX25-1555" fmla="*/ 0 w 3960440"/>
              <a:gd name="connsiteY25-1556" fmla="*/ 436907 h 3960000"/>
              <a:gd name="connsiteX26-1557" fmla="*/ 436907 w 3960440"/>
              <a:gd name="connsiteY26-1558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/>
          <p:cNvSpPr/>
          <p:nvPr/>
        </p:nvSpPr>
        <p:spPr>
          <a:xfrm>
            <a:off x="2686980" y="5793782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-1" fmla="*/ 554477 w 3888432"/>
              <a:gd name="connsiteY0-2" fmla="*/ 1512168 h 3960440"/>
              <a:gd name="connsiteX1-3" fmla="*/ 554477 w 3888432"/>
              <a:gd name="connsiteY1-4" fmla="*/ 3312368 h 3960440"/>
              <a:gd name="connsiteX2-5" fmla="*/ 1201638 w 3888432"/>
              <a:gd name="connsiteY2-6" fmla="*/ 3312368 h 3960440"/>
              <a:gd name="connsiteX3-7" fmla="*/ 1201638 w 3888432"/>
              <a:gd name="connsiteY3-8" fmla="*/ 1512168 h 3960440"/>
              <a:gd name="connsiteX4-9" fmla="*/ 554477 w 3888432"/>
              <a:gd name="connsiteY4-10" fmla="*/ 1512168 h 3960440"/>
              <a:gd name="connsiteX5-11" fmla="*/ 2840340 w 3888432"/>
              <a:gd name="connsiteY5-12" fmla="*/ 1479943 h 3960440"/>
              <a:gd name="connsiteX6-13" fmla="*/ 2136833 w 3888432"/>
              <a:gd name="connsiteY6-14" fmla="*/ 1785510 h 3960440"/>
              <a:gd name="connsiteX7-15" fmla="*/ 2136833 w 3888432"/>
              <a:gd name="connsiteY7-16" fmla="*/ 1510185 h 3960440"/>
              <a:gd name="connsiteX8-17" fmla="*/ 1489672 w 3888432"/>
              <a:gd name="connsiteY8-18" fmla="*/ 1510185 h 3960440"/>
              <a:gd name="connsiteX9-19" fmla="*/ 1489672 w 3888432"/>
              <a:gd name="connsiteY9-20" fmla="*/ 3310385 h 3960440"/>
              <a:gd name="connsiteX10-21" fmla="*/ 2136833 w 3888432"/>
              <a:gd name="connsiteY10-22" fmla="*/ 3310385 h 3960440"/>
              <a:gd name="connsiteX11-23" fmla="*/ 2136833 w 3888432"/>
              <a:gd name="connsiteY11-24" fmla="*/ 2084121 h 3960440"/>
              <a:gd name="connsiteX12-25" fmla="*/ 2673919 w 3888432"/>
              <a:gd name="connsiteY12-26" fmla="*/ 2138897 h 3960440"/>
              <a:gd name="connsiteX13-27" fmla="*/ 2679688 w 3888432"/>
              <a:gd name="connsiteY13-28" fmla="*/ 3312366 h 3960440"/>
              <a:gd name="connsiteX14-29" fmla="*/ 3326849 w 3888432"/>
              <a:gd name="connsiteY14-30" fmla="*/ 3312366 h 3960440"/>
              <a:gd name="connsiteX15-31" fmla="*/ 3333768 w 3888432"/>
              <a:gd name="connsiteY15-32" fmla="*/ 2128613 h 3960440"/>
              <a:gd name="connsiteX16-33" fmla="*/ 2840340 w 3888432"/>
              <a:gd name="connsiteY16-34" fmla="*/ 1479943 h 3960440"/>
              <a:gd name="connsiteX17-35" fmla="*/ 878058 w 3888432"/>
              <a:gd name="connsiteY17-36" fmla="*/ 648072 h 3960440"/>
              <a:gd name="connsiteX18-37" fmla="*/ 554477 w 3888432"/>
              <a:gd name="connsiteY18-38" fmla="*/ 971653 h 3960440"/>
              <a:gd name="connsiteX19-39" fmla="*/ 878058 w 3888432"/>
              <a:gd name="connsiteY19-40" fmla="*/ 1295234 h 3960440"/>
              <a:gd name="connsiteX20-41" fmla="*/ 1201639 w 3888432"/>
              <a:gd name="connsiteY20-42" fmla="*/ 971653 h 3960440"/>
              <a:gd name="connsiteX21-43" fmla="*/ 878058 w 3888432"/>
              <a:gd name="connsiteY21-44" fmla="*/ 648072 h 3960440"/>
              <a:gd name="connsiteX22-45" fmla="*/ 333511 w 3888432"/>
              <a:gd name="connsiteY22-46" fmla="*/ 0 h 3960440"/>
              <a:gd name="connsiteX23-47" fmla="*/ 3554921 w 3888432"/>
              <a:gd name="connsiteY23-48" fmla="*/ 0 h 3960440"/>
              <a:gd name="connsiteX24-49" fmla="*/ 3888432 w 3888432"/>
              <a:gd name="connsiteY24-50" fmla="*/ 333511 h 3960440"/>
              <a:gd name="connsiteX25-51" fmla="*/ 3888432 w 3888432"/>
              <a:gd name="connsiteY25-52" fmla="*/ 3626929 h 3960440"/>
              <a:gd name="connsiteX26-53" fmla="*/ 3554921 w 3888432"/>
              <a:gd name="connsiteY26-54" fmla="*/ 3960440 h 3960440"/>
              <a:gd name="connsiteX27-55" fmla="*/ 333511 w 3888432"/>
              <a:gd name="connsiteY27-56" fmla="*/ 3960440 h 3960440"/>
              <a:gd name="connsiteX28-57" fmla="*/ 0 w 3888432"/>
              <a:gd name="connsiteY28-58" fmla="*/ 3626929 h 3960440"/>
              <a:gd name="connsiteX29-59" fmla="*/ 0 w 3888432"/>
              <a:gd name="connsiteY29-60" fmla="*/ 333511 h 3960440"/>
              <a:gd name="connsiteX30-61" fmla="*/ 333511 w 3888432"/>
              <a:gd name="connsiteY30-62" fmla="*/ 0 h 3960440"/>
              <a:gd name="connsiteX0-63" fmla="*/ 554477 w 3888432"/>
              <a:gd name="connsiteY0-64" fmla="*/ 1512168 h 3960440"/>
              <a:gd name="connsiteX1-65" fmla="*/ 554477 w 3888432"/>
              <a:gd name="connsiteY1-66" fmla="*/ 3312368 h 3960440"/>
              <a:gd name="connsiteX2-67" fmla="*/ 1201638 w 3888432"/>
              <a:gd name="connsiteY2-68" fmla="*/ 3312368 h 3960440"/>
              <a:gd name="connsiteX3-69" fmla="*/ 1201638 w 3888432"/>
              <a:gd name="connsiteY3-70" fmla="*/ 1512168 h 3960440"/>
              <a:gd name="connsiteX4-71" fmla="*/ 554477 w 3888432"/>
              <a:gd name="connsiteY4-72" fmla="*/ 1512168 h 3960440"/>
              <a:gd name="connsiteX5-73" fmla="*/ 2840340 w 3888432"/>
              <a:gd name="connsiteY5-74" fmla="*/ 1479943 h 3960440"/>
              <a:gd name="connsiteX6-75" fmla="*/ 2136833 w 3888432"/>
              <a:gd name="connsiteY6-76" fmla="*/ 1785510 h 3960440"/>
              <a:gd name="connsiteX7-77" fmla="*/ 2136833 w 3888432"/>
              <a:gd name="connsiteY7-78" fmla="*/ 1510185 h 3960440"/>
              <a:gd name="connsiteX8-79" fmla="*/ 1489672 w 3888432"/>
              <a:gd name="connsiteY8-80" fmla="*/ 1510185 h 3960440"/>
              <a:gd name="connsiteX9-81" fmla="*/ 1489672 w 3888432"/>
              <a:gd name="connsiteY9-82" fmla="*/ 3310385 h 3960440"/>
              <a:gd name="connsiteX10-83" fmla="*/ 2136833 w 3888432"/>
              <a:gd name="connsiteY10-84" fmla="*/ 3310385 h 3960440"/>
              <a:gd name="connsiteX11-85" fmla="*/ 2136833 w 3888432"/>
              <a:gd name="connsiteY11-86" fmla="*/ 2084121 h 3960440"/>
              <a:gd name="connsiteX12-87" fmla="*/ 2673919 w 3888432"/>
              <a:gd name="connsiteY12-88" fmla="*/ 2138897 h 3960440"/>
              <a:gd name="connsiteX13-89" fmla="*/ 2679688 w 3888432"/>
              <a:gd name="connsiteY13-90" fmla="*/ 3312366 h 3960440"/>
              <a:gd name="connsiteX14-91" fmla="*/ 3326849 w 3888432"/>
              <a:gd name="connsiteY14-92" fmla="*/ 3312366 h 3960440"/>
              <a:gd name="connsiteX15-93" fmla="*/ 3333768 w 3888432"/>
              <a:gd name="connsiteY15-94" fmla="*/ 2128613 h 3960440"/>
              <a:gd name="connsiteX16-95" fmla="*/ 2840340 w 3888432"/>
              <a:gd name="connsiteY16-96" fmla="*/ 1479943 h 3960440"/>
              <a:gd name="connsiteX17-97" fmla="*/ 878058 w 3888432"/>
              <a:gd name="connsiteY17-98" fmla="*/ 648072 h 3960440"/>
              <a:gd name="connsiteX18-99" fmla="*/ 554477 w 3888432"/>
              <a:gd name="connsiteY18-100" fmla="*/ 971653 h 3960440"/>
              <a:gd name="connsiteX19-101" fmla="*/ 878058 w 3888432"/>
              <a:gd name="connsiteY19-102" fmla="*/ 1295234 h 3960440"/>
              <a:gd name="connsiteX20-103" fmla="*/ 1201639 w 3888432"/>
              <a:gd name="connsiteY20-104" fmla="*/ 971653 h 3960440"/>
              <a:gd name="connsiteX21-105" fmla="*/ 878058 w 3888432"/>
              <a:gd name="connsiteY21-106" fmla="*/ 648072 h 3960440"/>
              <a:gd name="connsiteX22-107" fmla="*/ 333511 w 3888432"/>
              <a:gd name="connsiteY22-108" fmla="*/ 0 h 3960440"/>
              <a:gd name="connsiteX23-109" fmla="*/ 3554921 w 3888432"/>
              <a:gd name="connsiteY23-110" fmla="*/ 0 h 3960440"/>
              <a:gd name="connsiteX24-111" fmla="*/ 3888432 w 3888432"/>
              <a:gd name="connsiteY24-112" fmla="*/ 333511 h 3960440"/>
              <a:gd name="connsiteX25-113" fmla="*/ 3888432 w 3888432"/>
              <a:gd name="connsiteY25-114" fmla="*/ 3626929 h 3960440"/>
              <a:gd name="connsiteX26-115" fmla="*/ 3554921 w 3888432"/>
              <a:gd name="connsiteY26-116" fmla="*/ 3960440 h 3960440"/>
              <a:gd name="connsiteX27-117" fmla="*/ 333511 w 3888432"/>
              <a:gd name="connsiteY27-118" fmla="*/ 3960440 h 3960440"/>
              <a:gd name="connsiteX28-119" fmla="*/ 0 w 3888432"/>
              <a:gd name="connsiteY28-120" fmla="*/ 3626929 h 3960440"/>
              <a:gd name="connsiteX29-121" fmla="*/ 0 w 3888432"/>
              <a:gd name="connsiteY29-122" fmla="*/ 333511 h 3960440"/>
              <a:gd name="connsiteX30-123" fmla="*/ 333511 w 3888432"/>
              <a:gd name="connsiteY30-124" fmla="*/ 0 h 3960440"/>
              <a:gd name="connsiteX0-125" fmla="*/ 554477 w 3888432"/>
              <a:gd name="connsiteY0-126" fmla="*/ 1512168 h 3960440"/>
              <a:gd name="connsiteX1-127" fmla="*/ 554477 w 3888432"/>
              <a:gd name="connsiteY1-128" fmla="*/ 3312368 h 3960440"/>
              <a:gd name="connsiteX2-129" fmla="*/ 1201638 w 3888432"/>
              <a:gd name="connsiteY2-130" fmla="*/ 3312368 h 3960440"/>
              <a:gd name="connsiteX3-131" fmla="*/ 1201638 w 3888432"/>
              <a:gd name="connsiteY3-132" fmla="*/ 1512168 h 3960440"/>
              <a:gd name="connsiteX4-133" fmla="*/ 554477 w 3888432"/>
              <a:gd name="connsiteY4-134" fmla="*/ 1512168 h 3960440"/>
              <a:gd name="connsiteX5-135" fmla="*/ 2840340 w 3888432"/>
              <a:gd name="connsiteY5-136" fmla="*/ 1479943 h 3960440"/>
              <a:gd name="connsiteX6-137" fmla="*/ 2136833 w 3888432"/>
              <a:gd name="connsiteY6-138" fmla="*/ 1785510 h 3960440"/>
              <a:gd name="connsiteX7-139" fmla="*/ 2136833 w 3888432"/>
              <a:gd name="connsiteY7-140" fmla="*/ 1510185 h 3960440"/>
              <a:gd name="connsiteX8-141" fmla="*/ 1489672 w 3888432"/>
              <a:gd name="connsiteY8-142" fmla="*/ 1510185 h 3960440"/>
              <a:gd name="connsiteX9-143" fmla="*/ 1489672 w 3888432"/>
              <a:gd name="connsiteY9-144" fmla="*/ 3310385 h 3960440"/>
              <a:gd name="connsiteX10-145" fmla="*/ 2136833 w 3888432"/>
              <a:gd name="connsiteY10-146" fmla="*/ 3310385 h 3960440"/>
              <a:gd name="connsiteX11-147" fmla="*/ 2136833 w 3888432"/>
              <a:gd name="connsiteY11-148" fmla="*/ 2084121 h 3960440"/>
              <a:gd name="connsiteX12-149" fmla="*/ 2673919 w 3888432"/>
              <a:gd name="connsiteY12-150" fmla="*/ 2138897 h 3960440"/>
              <a:gd name="connsiteX13-151" fmla="*/ 2679688 w 3888432"/>
              <a:gd name="connsiteY13-152" fmla="*/ 3312366 h 3960440"/>
              <a:gd name="connsiteX14-153" fmla="*/ 3326849 w 3888432"/>
              <a:gd name="connsiteY14-154" fmla="*/ 3312366 h 3960440"/>
              <a:gd name="connsiteX15-155" fmla="*/ 3333768 w 3888432"/>
              <a:gd name="connsiteY15-156" fmla="*/ 2128613 h 3960440"/>
              <a:gd name="connsiteX16-157" fmla="*/ 2840340 w 3888432"/>
              <a:gd name="connsiteY16-158" fmla="*/ 1479943 h 3960440"/>
              <a:gd name="connsiteX17-159" fmla="*/ 878058 w 3888432"/>
              <a:gd name="connsiteY17-160" fmla="*/ 648072 h 3960440"/>
              <a:gd name="connsiteX18-161" fmla="*/ 554477 w 3888432"/>
              <a:gd name="connsiteY18-162" fmla="*/ 971653 h 3960440"/>
              <a:gd name="connsiteX19-163" fmla="*/ 878058 w 3888432"/>
              <a:gd name="connsiteY19-164" fmla="*/ 1295234 h 3960440"/>
              <a:gd name="connsiteX20-165" fmla="*/ 1201639 w 3888432"/>
              <a:gd name="connsiteY20-166" fmla="*/ 971653 h 3960440"/>
              <a:gd name="connsiteX21-167" fmla="*/ 878058 w 3888432"/>
              <a:gd name="connsiteY21-168" fmla="*/ 648072 h 3960440"/>
              <a:gd name="connsiteX22-169" fmla="*/ 333511 w 3888432"/>
              <a:gd name="connsiteY22-170" fmla="*/ 0 h 3960440"/>
              <a:gd name="connsiteX23-171" fmla="*/ 3554921 w 3888432"/>
              <a:gd name="connsiteY23-172" fmla="*/ 0 h 3960440"/>
              <a:gd name="connsiteX24-173" fmla="*/ 3888432 w 3888432"/>
              <a:gd name="connsiteY24-174" fmla="*/ 333511 h 3960440"/>
              <a:gd name="connsiteX25-175" fmla="*/ 3888432 w 3888432"/>
              <a:gd name="connsiteY25-176" fmla="*/ 3626929 h 3960440"/>
              <a:gd name="connsiteX26-177" fmla="*/ 3554921 w 3888432"/>
              <a:gd name="connsiteY26-178" fmla="*/ 3960440 h 3960440"/>
              <a:gd name="connsiteX27-179" fmla="*/ 333511 w 3888432"/>
              <a:gd name="connsiteY27-180" fmla="*/ 3960440 h 3960440"/>
              <a:gd name="connsiteX28-181" fmla="*/ 0 w 3888432"/>
              <a:gd name="connsiteY28-182" fmla="*/ 3626929 h 3960440"/>
              <a:gd name="connsiteX29-183" fmla="*/ 0 w 3888432"/>
              <a:gd name="connsiteY29-184" fmla="*/ 333511 h 3960440"/>
              <a:gd name="connsiteX30-185" fmla="*/ 333511 w 3888432"/>
              <a:gd name="connsiteY30-186" fmla="*/ 0 h 3960440"/>
              <a:gd name="connsiteX0-187" fmla="*/ 554477 w 3888432"/>
              <a:gd name="connsiteY0-188" fmla="*/ 1512168 h 3960440"/>
              <a:gd name="connsiteX1-189" fmla="*/ 554477 w 3888432"/>
              <a:gd name="connsiteY1-190" fmla="*/ 3312368 h 3960440"/>
              <a:gd name="connsiteX2-191" fmla="*/ 1201638 w 3888432"/>
              <a:gd name="connsiteY2-192" fmla="*/ 3312368 h 3960440"/>
              <a:gd name="connsiteX3-193" fmla="*/ 1201638 w 3888432"/>
              <a:gd name="connsiteY3-194" fmla="*/ 1512168 h 3960440"/>
              <a:gd name="connsiteX4-195" fmla="*/ 554477 w 3888432"/>
              <a:gd name="connsiteY4-196" fmla="*/ 1512168 h 3960440"/>
              <a:gd name="connsiteX5-197" fmla="*/ 2840340 w 3888432"/>
              <a:gd name="connsiteY5-198" fmla="*/ 1479943 h 3960440"/>
              <a:gd name="connsiteX6-199" fmla="*/ 2136833 w 3888432"/>
              <a:gd name="connsiteY6-200" fmla="*/ 1785510 h 3960440"/>
              <a:gd name="connsiteX7-201" fmla="*/ 2136833 w 3888432"/>
              <a:gd name="connsiteY7-202" fmla="*/ 1510185 h 3960440"/>
              <a:gd name="connsiteX8-203" fmla="*/ 1489672 w 3888432"/>
              <a:gd name="connsiteY8-204" fmla="*/ 1510185 h 3960440"/>
              <a:gd name="connsiteX9-205" fmla="*/ 1489672 w 3888432"/>
              <a:gd name="connsiteY9-206" fmla="*/ 3310385 h 3960440"/>
              <a:gd name="connsiteX10-207" fmla="*/ 2136833 w 3888432"/>
              <a:gd name="connsiteY10-208" fmla="*/ 3310385 h 3960440"/>
              <a:gd name="connsiteX11-209" fmla="*/ 2136833 w 3888432"/>
              <a:gd name="connsiteY11-210" fmla="*/ 2084121 h 3960440"/>
              <a:gd name="connsiteX12-211" fmla="*/ 2673919 w 3888432"/>
              <a:gd name="connsiteY12-212" fmla="*/ 2138897 h 3960440"/>
              <a:gd name="connsiteX13-213" fmla="*/ 2679688 w 3888432"/>
              <a:gd name="connsiteY13-214" fmla="*/ 3312366 h 3960440"/>
              <a:gd name="connsiteX14-215" fmla="*/ 3326849 w 3888432"/>
              <a:gd name="connsiteY14-216" fmla="*/ 3312366 h 3960440"/>
              <a:gd name="connsiteX15-217" fmla="*/ 3333768 w 3888432"/>
              <a:gd name="connsiteY15-218" fmla="*/ 2128613 h 3960440"/>
              <a:gd name="connsiteX16-219" fmla="*/ 2840340 w 3888432"/>
              <a:gd name="connsiteY16-220" fmla="*/ 1479943 h 3960440"/>
              <a:gd name="connsiteX17-221" fmla="*/ 878058 w 3888432"/>
              <a:gd name="connsiteY17-222" fmla="*/ 648072 h 3960440"/>
              <a:gd name="connsiteX18-223" fmla="*/ 554477 w 3888432"/>
              <a:gd name="connsiteY18-224" fmla="*/ 971653 h 3960440"/>
              <a:gd name="connsiteX19-225" fmla="*/ 878058 w 3888432"/>
              <a:gd name="connsiteY19-226" fmla="*/ 1295234 h 3960440"/>
              <a:gd name="connsiteX20-227" fmla="*/ 1201639 w 3888432"/>
              <a:gd name="connsiteY20-228" fmla="*/ 971653 h 3960440"/>
              <a:gd name="connsiteX21-229" fmla="*/ 878058 w 3888432"/>
              <a:gd name="connsiteY21-230" fmla="*/ 648072 h 3960440"/>
              <a:gd name="connsiteX22-231" fmla="*/ 333511 w 3888432"/>
              <a:gd name="connsiteY22-232" fmla="*/ 0 h 3960440"/>
              <a:gd name="connsiteX23-233" fmla="*/ 3554921 w 3888432"/>
              <a:gd name="connsiteY23-234" fmla="*/ 0 h 3960440"/>
              <a:gd name="connsiteX24-235" fmla="*/ 3888432 w 3888432"/>
              <a:gd name="connsiteY24-236" fmla="*/ 333511 h 3960440"/>
              <a:gd name="connsiteX25-237" fmla="*/ 3888432 w 3888432"/>
              <a:gd name="connsiteY25-238" fmla="*/ 3626929 h 3960440"/>
              <a:gd name="connsiteX26-239" fmla="*/ 3554921 w 3888432"/>
              <a:gd name="connsiteY26-240" fmla="*/ 3960440 h 3960440"/>
              <a:gd name="connsiteX27-241" fmla="*/ 333511 w 3888432"/>
              <a:gd name="connsiteY27-242" fmla="*/ 3960440 h 3960440"/>
              <a:gd name="connsiteX28-243" fmla="*/ 0 w 3888432"/>
              <a:gd name="connsiteY28-244" fmla="*/ 3626929 h 3960440"/>
              <a:gd name="connsiteX29-245" fmla="*/ 0 w 3888432"/>
              <a:gd name="connsiteY29-246" fmla="*/ 333511 h 3960440"/>
              <a:gd name="connsiteX30-247" fmla="*/ 333511 w 3888432"/>
              <a:gd name="connsiteY30-248" fmla="*/ 0 h 3960440"/>
              <a:gd name="connsiteX0-249" fmla="*/ 554477 w 3888432"/>
              <a:gd name="connsiteY0-250" fmla="*/ 1512168 h 3960440"/>
              <a:gd name="connsiteX1-251" fmla="*/ 554477 w 3888432"/>
              <a:gd name="connsiteY1-252" fmla="*/ 3312368 h 3960440"/>
              <a:gd name="connsiteX2-253" fmla="*/ 1201638 w 3888432"/>
              <a:gd name="connsiteY2-254" fmla="*/ 3312368 h 3960440"/>
              <a:gd name="connsiteX3-255" fmla="*/ 1201638 w 3888432"/>
              <a:gd name="connsiteY3-256" fmla="*/ 1512168 h 3960440"/>
              <a:gd name="connsiteX4-257" fmla="*/ 554477 w 3888432"/>
              <a:gd name="connsiteY4-258" fmla="*/ 1512168 h 3960440"/>
              <a:gd name="connsiteX5-259" fmla="*/ 2840340 w 3888432"/>
              <a:gd name="connsiteY5-260" fmla="*/ 1479943 h 3960440"/>
              <a:gd name="connsiteX6-261" fmla="*/ 2136833 w 3888432"/>
              <a:gd name="connsiteY6-262" fmla="*/ 1785510 h 3960440"/>
              <a:gd name="connsiteX7-263" fmla="*/ 2136833 w 3888432"/>
              <a:gd name="connsiteY7-264" fmla="*/ 1510185 h 3960440"/>
              <a:gd name="connsiteX8-265" fmla="*/ 1489672 w 3888432"/>
              <a:gd name="connsiteY8-266" fmla="*/ 1510185 h 3960440"/>
              <a:gd name="connsiteX9-267" fmla="*/ 1489672 w 3888432"/>
              <a:gd name="connsiteY9-268" fmla="*/ 3310385 h 3960440"/>
              <a:gd name="connsiteX10-269" fmla="*/ 2136833 w 3888432"/>
              <a:gd name="connsiteY10-270" fmla="*/ 3310385 h 3960440"/>
              <a:gd name="connsiteX11-271" fmla="*/ 2136833 w 3888432"/>
              <a:gd name="connsiteY11-272" fmla="*/ 2084121 h 3960440"/>
              <a:gd name="connsiteX12-273" fmla="*/ 2673919 w 3888432"/>
              <a:gd name="connsiteY12-274" fmla="*/ 2138897 h 3960440"/>
              <a:gd name="connsiteX13-275" fmla="*/ 2679688 w 3888432"/>
              <a:gd name="connsiteY13-276" fmla="*/ 3312366 h 3960440"/>
              <a:gd name="connsiteX14-277" fmla="*/ 3326849 w 3888432"/>
              <a:gd name="connsiteY14-278" fmla="*/ 3312366 h 3960440"/>
              <a:gd name="connsiteX15-279" fmla="*/ 3333768 w 3888432"/>
              <a:gd name="connsiteY15-280" fmla="*/ 2128613 h 3960440"/>
              <a:gd name="connsiteX16-281" fmla="*/ 2840340 w 3888432"/>
              <a:gd name="connsiteY16-282" fmla="*/ 1479943 h 3960440"/>
              <a:gd name="connsiteX17-283" fmla="*/ 878058 w 3888432"/>
              <a:gd name="connsiteY17-284" fmla="*/ 648072 h 3960440"/>
              <a:gd name="connsiteX18-285" fmla="*/ 554477 w 3888432"/>
              <a:gd name="connsiteY18-286" fmla="*/ 971653 h 3960440"/>
              <a:gd name="connsiteX19-287" fmla="*/ 878058 w 3888432"/>
              <a:gd name="connsiteY19-288" fmla="*/ 1295234 h 3960440"/>
              <a:gd name="connsiteX20-289" fmla="*/ 1201639 w 3888432"/>
              <a:gd name="connsiteY20-290" fmla="*/ 971653 h 3960440"/>
              <a:gd name="connsiteX21-291" fmla="*/ 878058 w 3888432"/>
              <a:gd name="connsiteY21-292" fmla="*/ 648072 h 3960440"/>
              <a:gd name="connsiteX22-293" fmla="*/ 333511 w 3888432"/>
              <a:gd name="connsiteY22-294" fmla="*/ 0 h 3960440"/>
              <a:gd name="connsiteX23-295" fmla="*/ 3554921 w 3888432"/>
              <a:gd name="connsiteY23-296" fmla="*/ 0 h 3960440"/>
              <a:gd name="connsiteX24-297" fmla="*/ 3888432 w 3888432"/>
              <a:gd name="connsiteY24-298" fmla="*/ 333511 h 3960440"/>
              <a:gd name="connsiteX25-299" fmla="*/ 3888432 w 3888432"/>
              <a:gd name="connsiteY25-300" fmla="*/ 3626929 h 3960440"/>
              <a:gd name="connsiteX26-301" fmla="*/ 3554921 w 3888432"/>
              <a:gd name="connsiteY26-302" fmla="*/ 3960440 h 3960440"/>
              <a:gd name="connsiteX27-303" fmla="*/ 333511 w 3888432"/>
              <a:gd name="connsiteY27-304" fmla="*/ 3960440 h 3960440"/>
              <a:gd name="connsiteX28-305" fmla="*/ 0 w 3888432"/>
              <a:gd name="connsiteY28-306" fmla="*/ 3626929 h 3960440"/>
              <a:gd name="connsiteX29-307" fmla="*/ 0 w 3888432"/>
              <a:gd name="connsiteY29-308" fmla="*/ 333511 h 3960440"/>
              <a:gd name="connsiteX30-309" fmla="*/ 333511 w 3888432"/>
              <a:gd name="connsiteY30-310" fmla="*/ 0 h 3960440"/>
              <a:gd name="connsiteX0-311" fmla="*/ 554477 w 3888432"/>
              <a:gd name="connsiteY0-312" fmla="*/ 1512168 h 3960440"/>
              <a:gd name="connsiteX1-313" fmla="*/ 554477 w 3888432"/>
              <a:gd name="connsiteY1-314" fmla="*/ 3312368 h 3960440"/>
              <a:gd name="connsiteX2-315" fmla="*/ 1201638 w 3888432"/>
              <a:gd name="connsiteY2-316" fmla="*/ 3312368 h 3960440"/>
              <a:gd name="connsiteX3-317" fmla="*/ 1201638 w 3888432"/>
              <a:gd name="connsiteY3-318" fmla="*/ 1512168 h 3960440"/>
              <a:gd name="connsiteX4-319" fmla="*/ 554477 w 3888432"/>
              <a:gd name="connsiteY4-320" fmla="*/ 1512168 h 3960440"/>
              <a:gd name="connsiteX5-321" fmla="*/ 2840340 w 3888432"/>
              <a:gd name="connsiteY5-322" fmla="*/ 1479943 h 3960440"/>
              <a:gd name="connsiteX6-323" fmla="*/ 2136833 w 3888432"/>
              <a:gd name="connsiteY6-324" fmla="*/ 1785510 h 3960440"/>
              <a:gd name="connsiteX7-325" fmla="*/ 2136833 w 3888432"/>
              <a:gd name="connsiteY7-326" fmla="*/ 1510185 h 3960440"/>
              <a:gd name="connsiteX8-327" fmla="*/ 1489672 w 3888432"/>
              <a:gd name="connsiteY8-328" fmla="*/ 1510185 h 3960440"/>
              <a:gd name="connsiteX9-329" fmla="*/ 1489672 w 3888432"/>
              <a:gd name="connsiteY9-330" fmla="*/ 3310385 h 3960440"/>
              <a:gd name="connsiteX10-331" fmla="*/ 2136833 w 3888432"/>
              <a:gd name="connsiteY10-332" fmla="*/ 3310385 h 3960440"/>
              <a:gd name="connsiteX11-333" fmla="*/ 2147184 w 3888432"/>
              <a:gd name="connsiteY11-334" fmla="*/ 2155564 h 3960440"/>
              <a:gd name="connsiteX12-335" fmla="*/ 2673919 w 3888432"/>
              <a:gd name="connsiteY12-336" fmla="*/ 2138897 h 3960440"/>
              <a:gd name="connsiteX13-337" fmla="*/ 2679688 w 3888432"/>
              <a:gd name="connsiteY13-338" fmla="*/ 3312366 h 3960440"/>
              <a:gd name="connsiteX14-339" fmla="*/ 3326849 w 3888432"/>
              <a:gd name="connsiteY14-340" fmla="*/ 3312366 h 3960440"/>
              <a:gd name="connsiteX15-341" fmla="*/ 3333768 w 3888432"/>
              <a:gd name="connsiteY15-342" fmla="*/ 2128613 h 3960440"/>
              <a:gd name="connsiteX16-343" fmla="*/ 2840340 w 3888432"/>
              <a:gd name="connsiteY16-344" fmla="*/ 1479943 h 3960440"/>
              <a:gd name="connsiteX17-345" fmla="*/ 878058 w 3888432"/>
              <a:gd name="connsiteY17-346" fmla="*/ 648072 h 3960440"/>
              <a:gd name="connsiteX18-347" fmla="*/ 554477 w 3888432"/>
              <a:gd name="connsiteY18-348" fmla="*/ 971653 h 3960440"/>
              <a:gd name="connsiteX19-349" fmla="*/ 878058 w 3888432"/>
              <a:gd name="connsiteY19-350" fmla="*/ 1295234 h 3960440"/>
              <a:gd name="connsiteX20-351" fmla="*/ 1201639 w 3888432"/>
              <a:gd name="connsiteY20-352" fmla="*/ 971653 h 3960440"/>
              <a:gd name="connsiteX21-353" fmla="*/ 878058 w 3888432"/>
              <a:gd name="connsiteY21-354" fmla="*/ 648072 h 3960440"/>
              <a:gd name="connsiteX22-355" fmla="*/ 333511 w 3888432"/>
              <a:gd name="connsiteY22-356" fmla="*/ 0 h 3960440"/>
              <a:gd name="connsiteX23-357" fmla="*/ 3554921 w 3888432"/>
              <a:gd name="connsiteY23-358" fmla="*/ 0 h 3960440"/>
              <a:gd name="connsiteX24-359" fmla="*/ 3888432 w 3888432"/>
              <a:gd name="connsiteY24-360" fmla="*/ 333511 h 3960440"/>
              <a:gd name="connsiteX25-361" fmla="*/ 3888432 w 3888432"/>
              <a:gd name="connsiteY25-362" fmla="*/ 3626929 h 3960440"/>
              <a:gd name="connsiteX26-363" fmla="*/ 3554921 w 3888432"/>
              <a:gd name="connsiteY26-364" fmla="*/ 3960440 h 3960440"/>
              <a:gd name="connsiteX27-365" fmla="*/ 333511 w 3888432"/>
              <a:gd name="connsiteY27-366" fmla="*/ 3960440 h 3960440"/>
              <a:gd name="connsiteX28-367" fmla="*/ 0 w 3888432"/>
              <a:gd name="connsiteY28-368" fmla="*/ 3626929 h 3960440"/>
              <a:gd name="connsiteX29-369" fmla="*/ 0 w 3888432"/>
              <a:gd name="connsiteY29-370" fmla="*/ 333511 h 3960440"/>
              <a:gd name="connsiteX30-371" fmla="*/ 333511 w 3888432"/>
              <a:gd name="connsiteY30-372" fmla="*/ 0 h 3960440"/>
              <a:gd name="connsiteX0-373" fmla="*/ 554477 w 3888432"/>
              <a:gd name="connsiteY0-374" fmla="*/ 1512168 h 3960440"/>
              <a:gd name="connsiteX1-375" fmla="*/ 554477 w 3888432"/>
              <a:gd name="connsiteY1-376" fmla="*/ 3312368 h 3960440"/>
              <a:gd name="connsiteX2-377" fmla="*/ 1201638 w 3888432"/>
              <a:gd name="connsiteY2-378" fmla="*/ 3312368 h 3960440"/>
              <a:gd name="connsiteX3-379" fmla="*/ 1201638 w 3888432"/>
              <a:gd name="connsiteY3-380" fmla="*/ 1512168 h 3960440"/>
              <a:gd name="connsiteX4-381" fmla="*/ 554477 w 3888432"/>
              <a:gd name="connsiteY4-382" fmla="*/ 1512168 h 3960440"/>
              <a:gd name="connsiteX5-383" fmla="*/ 2840340 w 3888432"/>
              <a:gd name="connsiteY5-384" fmla="*/ 1479943 h 3960440"/>
              <a:gd name="connsiteX6-385" fmla="*/ 2136833 w 3888432"/>
              <a:gd name="connsiteY6-386" fmla="*/ 1785510 h 3960440"/>
              <a:gd name="connsiteX7-387" fmla="*/ 2136833 w 3888432"/>
              <a:gd name="connsiteY7-388" fmla="*/ 1510185 h 3960440"/>
              <a:gd name="connsiteX8-389" fmla="*/ 1489672 w 3888432"/>
              <a:gd name="connsiteY8-390" fmla="*/ 1510185 h 3960440"/>
              <a:gd name="connsiteX9-391" fmla="*/ 1489672 w 3888432"/>
              <a:gd name="connsiteY9-392" fmla="*/ 3310385 h 3960440"/>
              <a:gd name="connsiteX10-393" fmla="*/ 2136833 w 3888432"/>
              <a:gd name="connsiteY10-394" fmla="*/ 3310385 h 3960440"/>
              <a:gd name="connsiteX11-395" fmla="*/ 2147184 w 3888432"/>
              <a:gd name="connsiteY11-396" fmla="*/ 2155564 h 3960440"/>
              <a:gd name="connsiteX12-397" fmla="*/ 2673919 w 3888432"/>
              <a:gd name="connsiteY12-398" fmla="*/ 2138897 h 3960440"/>
              <a:gd name="connsiteX13-399" fmla="*/ 2679688 w 3888432"/>
              <a:gd name="connsiteY13-400" fmla="*/ 3312366 h 3960440"/>
              <a:gd name="connsiteX14-401" fmla="*/ 3326849 w 3888432"/>
              <a:gd name="connsiteY14-402" fmla="*/ 3312366 h 3960440"/>
              <a:gd name="connsiteX15-403" fmla="*/ 3333768 w 3888432"/>
              <a:gd name="connsiteY15-404" fmla="*/ 2128613 h 3960440"/>
              <a:gd name="connsiteX16-405" fmla="*/ 2840340 w 3888432"/>
              <a:gd name="connsiteY16-406" fmla="*/ 1479943 h 3960440"/>
              <a:gd name="connsiteX17-407" fmla="*/ 878058 w 3888432"/>
              <a:gd name="connsiteY17-408" fmla="*/ 648072 h 3960440"/>
              <a:gd name="connsiteX18-409" fmla="*/ 554477 w 3888432"/>
              <a:gd name="connsiteY18-410" fmla="*/ 971653 h 3960440"/>
              <a:gd name="connsiteX19-411" fmla="*/ 878058 w 3888432"/>
              <a:gd name="connsiteY19-412" fmla="*/ 1295234 h 3960440"/>
              <a:gd name="connsiteX20-413" fmla="*/ 1201639 w 3888432"/>
              <a:gd name="connsiteY20-414" fmla="*/ 971653 h 3960440"/>
              <a:gd name="connsiteX21-415" fmla="*/ 878058 w 3888432"/>
              <a:gd name="connsiteY21-416" fmla="*/ 648072 h 3960440"/>
              <a:gd name="connsiteX22-417" fmla="*/ 333511 w 3888432"/>
              <a:gd name="connsiteY22-418" fmla="*/ 0 h 3960440"/>
              <a:gd name="connsiteX23-419" fmla="*/ 3554921 w 3888432"/>
              <a:gd name="connsiteY23-420" fmla="*/ 0 h 3960440"/>
              <a:gd name="connsiteX24-421" fmla="*/ 3888432 w 3888432"/>
              <a:gd name="connsiteY24-422" fmla="*/ 333511 h 3960440"/>
              <a:gd name="connsiteX25-423" fmla="*/ 3888432 w 3888432"/>
              <a:gd name="connsiteY25-424" fmla="*/ 3626929 h 3960440"/>
              <a:gd name="connsiteX26-425" fmla="*/ 3554921 w 3888432"/>
              <a:gd name="connsiteY26-426" fmla="*/ 3960440 h 3960440"/>
              <a:gd name="connsiteX27-427" fmla="*/ 333511 w 3888432"/>
              <a:gd name="connsiteY27-428" fmla="*/ 3960440 h 3960440"/>
              <a:gd name="connsiteX28-429" fmla="*/ 0 w 3888432"/>
              <a:gd name="connsiteY28-430" fmla="*/ 3626929 h 3960440"/>
              <a:gd name="connsiteX29-431" fmla="*/ 0 w 3888432"/>
              <a:gd name="connsiteY29-432" fmla="*/ 333511 h 3960440"/>
              <a:gd name="connsiteX30-433" fmla="*/ 333511 w 3888432"/>
              <a:gd name="connsiteY30-434" fmla="*/ 0 h 3960440"/>
              <a:gd name="connsiteX0-435" fmla="*/ 554477 w 3888432"/>
              <a:gd name="connsiteY0-436" fmla="*/ 1512168 h 3960440"/>
              <a:gd name="connsiteX1-437" fmla="*/ 554477 w 3888432"/>
              <a:gd name="connsiteY1-438" fmla="*/ 3312368 h 3960440"/>
              <a:gd name="connsiteX2-439" fmla="*/ 1201638 w 3888432"/>
              <a:gd name="connsiteY2-440" fmla="*/ 3312368 h 3960440"/>
              <a:gd name="connsiteX3-441" fmla="*/ 1201638 w 3888432"/>
              <a:gd name="connsiteY3-442" fmla="*/ 1512168 h 3960440"/>
              <a:gd name="connsiteX4-443" fmla="*/ 554477 w 3888432"/>
              <a:gd name="connsiteY4-444" fmla="*/ 1512168 h 3960440"/>
              <a:gd name="connsiteX5-445" fmla="*/ 2840340 w 3888432"/>
              <a:gd name="connsiteY5-446" fmla="*/ 1479943 h 3960440"/>
              <a:gd name="connsiteX6-447" fmla="*/ 2136833 w 3888432"/>
              <a:gd name="connsiteY6-448" fmla="*/ 1785510 h 3960440"/>
              <a:gd name="connsiteX7-449" fmla="*/ 2136833 w 3888432"/>
              <a:gd name="connsiteY7-450" fmla="*/ 1510185 h 3960440"/>
              <a:gd name="connsiteX8-451" fmla="*/ 1489672 w 3888432"/>
              <a:gd name="connsiteY8-452" fmla="*/ 1510185 h 3960440"/>
              <a:gd name="connsiteX9-453" fmla="*/ 1489672 w 3888432"/>
              <a:gd name="connsiteY9-454" fmla="*/ 3310385 h 3960440"/>
              <a:gd name="connsiteX10-455" fmla="*/ 2136833 w 3888432"/>
              <a:gd name="connsiteY10-456" fmla="*/ 3310385 h 3960440"/>
              <a:gd name="connsiteX11-457" fmla="*/ 2147184 w 3888432"/>
              <a:gd name="connsiteY11-458" fmla="*/ 2155564 h 3960440"/>
              <a:gd name="connsiteX12-459" fmla="*/ 2673919 w 3888432"/>
              <a:gd name="connsiteY12-460" fmla="*/ 2138897 h 3960440"/>
              <a:gd name="connsiteX13-461" fmla="*/ 2679688 w 3888432"/>
              <a:gd name="connsiteY13-462" fmla="*/ 3312366 h 3960440"/>
              <a:gd name="connsiteX14-463" fmla="*/ 3326849 w 3888432"/>
              <a:gd name="connsiteY14-464" fmla="*/ 3312366 h 3960440"/>
              <a:gd name="connsiteX15-465" fmla="*/ 3333768 w 3888432"/>
              <a:gd name="connsiteY15-466" fmla="*/ 2128613 h 3960440"/>
              <a:gd name="connsiteX16-467" fmla="*/ 2840340 w 3888432"/>
              <a:gd name="connsiteY16-468" fmla="*/ 1479943 h 3960440"/>
              <a:gd name="connsiteX17-469" fmla="*/ 878058 w 3888432"/>
              <a:gd name="connsiteY17-470" fmla="*/ 648072 h 3960440"/>
              <a:gd name="connsiteX18-471" fmla="*/ 554477 w 3888432"/>
              <a:gd name="connsiteY18-472" fmla="*/ 971653 h 3960440"/>
              <a:gd name="connsiteX19-473" fmla="*/ 878058 w 3888432"/>
              <a:gd name="connsiteY19-474" fmla="*/ 1295234 h 3960440"/>
              <a:gd name="connsiteX20-475" fmla="*/ 1201639 w 3888432"/>
              <a:gd name="connsiteY20-476" fmla="*/ 971653 h 3960440"/>
              <a:gd name="connsiteX21-477" fmla="*/ 878058 w 3888432"/>
              <a:gd name="connsiteY21-478" fmla="*/ 648072 h 3960440"/>
              <a:gd name="connsiteX22-479" fmla="*/ 333511 w 3888432"/>
              <a:gd name="connsiteY22-480" fmla="*/ 0 h 3960440"/>
              <a:gd name="connsiteX23-481" fmla="*/ 3554921 w 3888432"/>
              <a:gd name="connsiteY23-482" fmla="*/ 0 h 3960440"/>
              <a:gd name="connsiteX24-483" fmla="*/ 3888432 w 3888432"/>
              <a:gd name="connsiteY24-484" fmla="*/ 333511 h 3960440"/>
              <a:gd name="connsiteX25-485" fmla="*/ 3888432 w 3888432"/>
              <a:gd name="connsiteY25-486" fmla="*/ 3626929 h 3960440"/>
              <a:gd name="connsiteX26-487" fmla="*/ 3554921 w 3888432"/>
              <a:gd name="connsiteY26-488" fmla="*/ 3960440 h 3960440"/>
              <a:gd name="connsiteX27-489" fmla="*/ 333511 w 3888432"/>
              <a:gd name="connsiteY27-490" fmla="*/ 3960440 h 3960440"/>
              <a:gd name="connsiteX28-491" fmla="*/ 0 w 3888432"/>
              <a:gd name="connsiteY28-492" fmla="*/ 3626929 h 3960440"/>
              <a:gd name="connsiteX29-493" fmla="*/ 0 w 3888432"/>
              <a:gd name="connsiteY29-494" fmla="*/ 333511 h 3960440"/>
              <a:gd name="connsiteX30-495" fmla="*/ 333511 w 3888432"/>
              <a:gd name="connsiteY30-496" fmla="*/ 0 h 39604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/>
          <p:cNvSpPr/>
          <p:nvPr/>
        </p:nvSpPr>
        <p:spPr>
          <a:xfrm>
            <a:off x="5221965" y="5793782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-1" fmla="*/ 3160999 w 3960000"/>
              <a:gd name="connsiteY0-2" fmla="*/ 1374274 h 3960000"/>
              <a:gd name="connsiteX1-3" fmla="*/ 3155132 w 3960000"/>
              <a:gd name="connsiteY1-4" fmla="*/ 1419362 h 3960000"/>
              <a:gd name="connsiteX2-5" fmla="*/ 3155131 w 3960000"/>
              <a:gd name="connsiteY2-6" fmla="*/ 1419362 h 3960000"/>
              <a:gd name="connsiteX3-7" fmla="*/ 3160999 w 3960000"/>
              <a:gd name="connsiteY3-8" fmla="*/ 1374274 h 3960000"/>
              <a:gd name="connsiteX4-9" fmla="*/ 2538382 w 3960000"/>
              <a:gd name="connsiteY4-10" fmla="*/ 802616 h 3960000"/>
              <a:gd name="connsiteX5-11" fmla="*/ 1921633 w 3960000"/>
              <a:gd name="connsiteY5-12" fmla="*/ 1419365 h 3960000"/>
              <a:gd name="connsiteX6-13" fmla="*/ 1942445 w 3960000"/>
              <a:gd name="connsiteY6-14" fmla="*/ 1570340 h 3960000"/>
              <a:gd name="connsiteX7-15" fmla="*/ 752016 w 3960000"/>
              <a:gd name="connsiteY7-16" fmla="*/ 931012 h 3960000"/>
              <a:gd name="connsiteX8-17" fmla="*/ 934030 w 3960000"/>
              <a:gd name="connsiteY8-18" fmla="*/ 1745738 h 3960000"/>
              <a:gd name="connsiteX9-19" fmla="*/ 665343 w 3960000"/>
              <a:gd name="connsiteY9-20" fmla="*/ 1650397 h 3960000"/>
              <a:gd name="connsiteX10-21" fmla="*/ 1111709 w 3960000"/>
              <a:gd name="connsiteY10-22" fmla="*/ 2257108 h 3960000"/>
              <a:gd name="connsiteX11-23" fmla="*/ 856023 w 3960000"/>
              <a:gd name="connsiteY11-24" fmla="*/ 2244108 h 3960000"/>
              <a:gd name="connsiteX12-25" fmla="*/ 1402064 w 3960000"/>
              <a:gd name="connsiteY12-26" fmla="*/ 2660137 h 3960000"/>
              <a:gd name="connsiteX13-27" fmla="*/ 552668 w 3960000"/>
              <a:gd name="connsiteY13-28" fmla="*/ 2902822 h 3960000"/>
              <a:gd name="connsiteX14-29" fmla="*/ 1978439 w 3960000"/>
              <a:gd name="connsiteY14-30" fmla="*/ 3093502 h 3960000"/>
              <a:gd name="connsiteX15-31" fmla="*/ 3053184 w 3960000"/>
              <a:gd name="connsiteY15-32" fmla="*/ 2031759 h 3960000"/>
              <a:gd name="connsiteX16-33" fmla="*/ 3207849 w 3960000"/>
              <a:gd name="connsiteY16-34" fmla="*/ 1493166 h 3960000"/>
              <a:gd name="connsiteX17-35" fmla="*/ 3407333 w 3960000"/>
              <a:gd name="connsiteY17-36" fmla="*/ 1117847 h 3960000"/>
              <a:gd name="connsiteX18-37" fmla="*/ 3108461 w 3960000"/>
              <a:gd name="connsiteY18-38" fmla="*/ 1185086 h 3960000"/>
              <a:gd name="connsiteX19-39" fmla="*/ 3334650 w 3960000"/>
              <a:gd name="connsiteY19-40" fmla="*/ 883134 h 3960000"/>
              <a:gd name="connsiteX20-41" fmla="*/ 2995677 w 3960000"/>
              <a:gd name="connsiteY20-42" fmla="*/ 1008938 h 3960000"/>
              <a:gd name="connsiteX21-43" fmla="*/ 2538382 w 3960000"/>
              <a:gd name="connsiteY21-44" fmla="*/ 802616 h 3960000"/>
              <a:gd name="connsiteX22-45" fmla="*/ 308009 w 3960000"/>
              <a:gd name="connsiteY22-46" fmla="*/ 0 h 3960000"/>
              <a:gd name="connsiteX23-47" fmla="*/ 3651991 w 3960000"/>
              <a:gd name="connsiteY23-48" fmla="*/ 0 h 3960000"/>
              <a:gd name="connsiteX24-49" fmla="*/ 3960000 w 3960000"/>
              <a:gd name="connsiteY24-50" fmla="*/ 308009 h 3960000"/>
              <a:gd name="connsiteX25-51" fmla="*/ 3960000 w 3960000"/>
              <a:gd name="connsiteY25-52" fmla="*/ 3651991 h 3960000"/>
              <a:gd name="connsiteX26-53" fmla="*/ 3651991 w 3960000"/>
              <a:gd name="connsiteY26-54" fmla="*/ 3960000 h 3960000"/>
              <a:gd name="connsiteX27-55" fmla="*/ 308009 w 3960000"/>
              <a:gd name="connsiteY27-56" fmla="*/ 3960000 h 3960000"/>
              <a:gd name="connsiteX28-57" fmla="*/ 0 w 3960000"/>
              <a:gd name="connsiteY28-58" fmla="*/ 3651991 h 3960000"/>
              <a:gd name="connsiteX29-59" fmla="*/ 0 w 3960000"/>
              <a:gd name="connsiteY29-60" fmla="*/ 308009 h 3960000"/>
              <a:gd name="connsiteX30-61" fmla="*/ 308009 w 3960000"/>
              <a:gd name="connsiteY30-62" fmla="*/ 0 h 3960000"/>
              <a:gd name="connsiteX0-63" fmla="*/ 3160999 w 3960000"/>
              <a:gd name="connsiteY0-64" fmla="*/ 1374274 h 3960000"/>
              <a:gd name="connsiteX1-65" fmla="*/ 3155132 w 3960000"/>
              <a:gd name="connsiteY1-66" fmla="*/ 1419362 h 3960000"/>
              <a:gd name="connsiteX2-67" fmla="*/ 3160999 w 3960000"/>
              <a:gd name="connsiteY2-68" fmla="*/ 1374274 h 3960000"/>
              <a:gd name="connsiteX3-69" fmla="*/ 2538382 w 3960000"/>
              <a:gd name="connsiteY3-70" fmla="*/ 802616 h 3960000"/>
              <a:gd name="connsiteX4-71" fmla="*/ 1921633 w 3960000"/>
              <a:gd name="connsiteY4-72" fmla="*/ 1419365 h 3960000"/>
              <a:gd name="connsiteX5-73" fmla="*/ 1942445 w 3960000"/>
              <a:gd name="connsiteY5-74" fmla="*/ 1570340 h 3960000"/>
              <a:gd name="connsiteX6-75" fmla="*/ 752016 w 3960000"/>
              <a:gd name="connsiteY6-76" fmla="*/ 931012 h 3960000"/>
              <a:gd name="connsiteX7-77" fmla="*/ 934030 w 3960000"/>
              <a:gd name="connsiteY7-78" fmla="*/ 1745738 h 3960000"/>
              <a:gd name="connsiteX8-79" fmla="*/ 665343 w 3960000"/>
              <a:gd name="connsiteY8-80" fmla="*/ 1650397 h 3960000"/>
              <a:gd name="connsiteX9-81" fmla="*/ 1111709 w 3960000"/>
              <a:gd name="connsiteY9-82" fmla="*/ 2257108 h 3960000"/>
              <a:gd name="connsiteX10-83" fmla="*/ 856023 w 3960000"/>
              <a:gd name="connsiteY10-84" fmla="*/ 2244108 h 3960000"/>
              <a:gd name="connsiteX11-85" fmla="*/ 1402064 w 3960000"/>
              <a:gd name="connsiteY11-86" fmla="*/ 2660137 h 3960000"/>
              <a:gd name="connsiteX12-87" fmla="*/ 552668 w 3960000"/>
              <a:gd name="connsiteY12-88" fmla="*/ 2902822 h 3960000"/>
              <a:gd name="connsiteX13-89" fmla="*/ 1978439 w 3960000"/>
              <a:gd name="connsiteY13-90" fmla="*/ 3093502 h 3960000"/>
              <a:gd name="connsiteX14-91" fmla="*/ 3053184 w 3960000"/>
              <a:gd name="connsiteY14-92" fmla="*/ 2031759 h 3960000"/>
              <a:gd name="connsiteX15-93" fmla="*/ 3207849 w 3960000"/>
              <a:gd name="connsiteY15-94" fmla="*/ 1493166 h 3960000"/>
              <a:gd name="connsiteX16-95" fmla="*/ 3407333 w 3960000"/>
              <a:gd name="connsiteY16-96" fmla="*/ 1117847 h 3960000"/>
              <a:gd name="connsiteX17-97" fmla="*/ 3108461 w 3960000"/>
              <a:gd name="connsiteY17-98" fmla="*/ 1185086 h 3960000"/>
              <a:gd name="connsiteX18-99" fmla="*/ 3334650 w 3960000"/>
              <a:gd name="connsiteY18-100" fmla="*/ 883134 h 3960000"/>
              <a:gd name="connsiteX19-101" fmla="*/ 2995677 w 3960000"/>
              <a:gd name="connsiteY19-102" fmla="*/ 1008938 h 3960000"/>
              <a:gd name="connsiteX20-103" fmla="*/ 2538382 w 3960000"/>
              <a:gd name="connsiteY20-104" fmla="*/ 802616 h 3960000"/>
              <a:gd name="connsiteX21-105" fmla="*/ 308009 w 3960000"/>
              <a:gd name="connsiteY21-106" fmla="*/ 0 h 3960000"/>
              <a:gd name="connsiteX22-107" fmla="*/ 3651991 w 3960000"/>
              <a:gd name="connsiteY22-108" fmla="*/ 0 h 3960000"/>
              <a:gd name="connsiteX23-109" fmla="*/ 3960000 w 3960000"/>
              <a:gd name="connsiteY23-110" fmla="*/ 308009 h 3960000"/>
              <a:gd name="connsiteX24-111" fmla="*/ 3960000 w 3960000"/>
              <a:gd name="connsiteY24-112" fmla="*/ 3651991 h 3960000"/>
              <a:gd name="connsiteX25-113" fmla="*/ 3651991 w 3960000"/>
              <a:gd name="connsiteY25-114" fmla="*/ 3960000 h 3960000"/>
              <a:gd name="connsiteX26-115" fmla="*/ 308009 w 3960000"/>
              <a:gd name="connsiteY26-116" fmla="*/ 3960000 h 3960000"/>
              <a:gd name="connsiteX27-117" fmla="*/ 0 w 3960000"/>
              <a:gd name="connsiteY27-118" fmla="*/ 3651991 h 3960000"/>
              <a:gd name="connsiteX28-119" fmla="*/ 0 w 3960000"/>
              <a:gd name="connsiteY28-120" fmla="*/ 308009 h 3960000"/>
              <a:gd name="connsiteX29-121" fmla="*/ 308009 w 3960000"/>
              <a:gd name="connsiteY29-122" fmla="*/ 0 h 3960000"/>
              <a:gd name="connsiteX0-123" fmla="*/ 3160999 w 3960000"/>
              <a:gd name="connsiteY0-124" fmla="*/ 1374274 h 3960000"/>
              <a:gd name="connsiteX1-125" fmla="*/ 3155132 w 3960000"/>
              <a:gd name="connsiteY1-126" fmla="*/ 1419362 h 3960000"/>
              <a:gd name="connsiteX2-127" fmla="*/ 3160999 w 3960000"/>
              <a:gd name="connsiteY2-128" fmla="*/ 1374274 h 3960000"/>
              <a:gd name="connsiteX3-129" fmla="*/ 2538382 w 3960000"/>
              <a:gd name="connsiteY3-130" fmla="*/ 802616 h 3960000"/>
              <a:gd name="connsiteX4-131" fmla="*/ 1921633 w 3960000"/>
              <a:gd name="connsiteY4-132" fmla="*/ 1419365 h 3960000"/>
              <a:gd name="connsiteX5-133" fmla="*/ 1942445 w 3960000"/>
              <a:gd name="connsiteY5-134" fmla="*/ 1570340 h 3960000"/>
              <a:gd name="connsiteX6-135" fmla="*/ 752016 w 3960000"/>
              <a:gd name="connsiteY6-136" fmla="*/ 931012 h 3960000"/>
              <a:gd name="connsiteX7-137" fmla="*/ 934030 w 3960000"/>
              <a:gd name="connsiteY7-138" fmla="*/ 1745738 h 3960000"/>
              <a:gd name="connsiteX8-139" fmla="*/ 665343 w 3960000"/>
              <a:gd name="connsiteY8-140" fmla="*/ 1650397 h 3960000"/>
              <a:gd name="connsiteX9-141" fmla="*/ 1111709 w 3960000"/>
              <a:gd name="connsiteY9-142" fmla="*/ 2257108 h 3960000"/>
              <a:gd name="connsiteX10-143" fmla="*/ 856023 w 3960000"/>
              <a:gd name="connsiteY10-144" fmla="*/ 2244108 h 3960000"/>
              <a:gd name="connsiteX11-145" fmla="*/ 1402064 w 3960000"/>
              <a:gd name="connsiteY11-146" fmla="*/ 2660137 h 3960000"/>
              <a:gd name="connsiteX12-147" fmla="*/ 552668 w 3960000"/>
              <a:gd name="connsiteY12-148" fmla="*/ 2902822 h 3960000"/>
              <a:gd name="connsiteX13-149" fmla="*/ 1978439 w 3960000"/>
              <a:gd name="connsiteY13-150" fmla="*/ 3093502 h 3960000"/>
              <a:gd name="connsiteX14-151" fmla="*/ 3053184 w 3960000"/>
              <a:gd name="connsiteY14-152" fmla="*/ 2031759 h 3960000"/>
              <a:gd name="connsiteX15-153" fmla="*/ 3207849 w 3960000"/>
              <a:gd name="connsiteY15-154" fmla="*/ 1493166 h 3960000"/>
              <a:gd name="connsiteX16-155" fmla="*/ 3407333 w 3960000"/>
              <a:gd name="connsiteY16-156" fmla="*/ 1117847 h 3960000"/>
              <a:gd name="connsiteX17-157" fmla="*/ 3140091 w 3960000"/>
              <a:gd name="connsiteY17-158" fmla="*/ 1227260 h 3960000"/>
              <a:gd name="connsiteX18-159" fmla="*/ 3334650 w 3960000"/>
              <a:gd name="connsiteY18-160" fmla="*/ 883134 h 3960000"/>
              <a:gd name="connsiteX19-161" fmla="*/ 2995677 w 3960000"/>
              <a:gd name="connsiteY19-162" fmla="*/ 1008938 h 3960000"/>
              <a:gd name="connsiteX20-163" fmla="*/ 2538382 w 3960000"/>
              <a:gd name="connsiteY20-164" fmla="*/ 802616 h 3960000"/>
              <a:gd name="connsiteX21-165" fmla="*/ 308009 w 3960000"/>
              <a:gd name="connsiteY21-166" fmla="*/ 0 h 3960000"/>
              <a:gd name="connsiteX22-167" fmla="*/ 3651991 w 3960000"/>
              <a:gd name="connsiteY22-168" fmla="*/ 0 h 3960000"/>
              <a:gd name="connsiteX23-169" fmla="*/ 3960000 w 3960000"/>
              <a:gd name="connsiteY23-170" fmla="*/ 308009 h 3960000"/>
              <a:gd name="connsiteX24-171" fmla="*/ 3960000 w 3960000"/>
              <a:gd name="connsiteY24-172" fmla="*/ 3651991 h 3960000"/>
              <a:gd name="connsiteX25-173" fmla="*/ 3651991 w 3960000"/>
              <a:gd name="connsiteY25-174" fmla="*/ 3960000 h 3960000"/>
              <a:gd name="connsiteX26-175" fmla="*/ 308009 w 3960000"/>
              <a:gd name="connsiteY26-176" fmla="*/ 3960000 h 3960000"/>
              <a:gd name="connsiteX27-177" fmla="*/ 0 w 3960000"/>
              <a:gd name="connsiteY27-178" fmla="*/ 3651991 h 3960000"/>
              <a:gd name="connsiteX28-179" fmla="*/ 0 w 3960000"/>
              <a:gd name="connsiteY28-180" fmla="*/ 308009 h 3960000"/>
              <a:gd name="connsiteX29-181" fmla="*/ 308009 w 3960000"/>
              <a:gd name="connsiteY29-182" fmla="*/ 0 h 3960000"/>
              <a:gd name="connsiteX0-183" fmla="*/ 3160999 w 3960000"/>
              <a:gd name="connsiteY0-184" fmla="*/ 1374274 h 3960000"/>
              <a:gd name="connsiteX1-185" fmla="*/ 3155132 w 3960000"/>
              <a:gd name="connsiteY1-186" fmla="*/ 1419362 h 3960000"/>
              <a:gd name="connsiteX2-187" fmla="*/ 3160999 w 3960000"/>
              <a:gd name="connsiteY2-188" fmla="*/ 1374274 h 3960000"/>
              <a:gd name="connsiteX3-189" fmla="*/ 2538382 w 3960000"/>
              <a:gd name="connsiteY3-190" fmla="*/ 802616 h 3960000"/>
              <a:gd name="connsiteX4-191" fmla="*/ 1921633 w 3960000"/>
              <a:gd name="connsiteY4-192" fmla="*/ 1419365 h 3960000"/>
              <a:gd name="connsiteX5-193" fmla="*/ 1942445 w 3960000"/>
              <a:gd name="connsiteY5-194" fmla="*/ 1570340 h 3960000"/>
              <a:gd name="connsiteX6-195" fmla="*/ 752016 w 3960000"/>
              <a:gd name="connsiteY6-196" fmla="*/ 931012 h 3960000"/>
              <a:gd name="connsiteX7-197" fmla="*/ 934030 w 3960000"/>
              <a:gd name="connsiteY7-198" fmla="*/ 1745738 h 3960000"/>
              <a:gd name="connsiteX8-199" fmla="*/ 665343 w 3960000"/>
              <a:gd name="connsiteY8-200" fmla="*/ 1650397 h 3960000"/>
              <a:gd name="connsiteX9-201" fmla="*/ 1111709 w 3960000"/>
              <a:gd name="connsiteY9-202" fmla="*/ 2257108 h 3960000"/>
              <a:gd name="connsiteX10-203" fmla="*/ 856023 w 3960000"/>
              <a:gd name="connsiteY10-204" fmla="*/ 2244108 h 3960000"/>
              <a:gd name="connsiteX11-205" fmla="*/ 1402064 w 3960000"/>
              <a:gd name="connsiteY11-206" fmla="*/ 2660137 h 3960000"/>
              <a:gd name="connsiteX12-207" fmla="*/ 552668 w 3960000"/>
              <a:gd name="connsiteY12-208" fmla="*/ 2902822 h 3960000"/>
              <a:gd name="connsiteX13-209" fmla="*/ 1978439 w 3960000"/>
              <a:gd name="connsiteY13-210" fmla="*/ 3093502 h 3960000"/>
              <a:gd name="connsiteX14-211" fmla="*/ 3053184 w 3960000"/>
              <a:gd name="connsiteY14-212" fmla="*/ 2031759 h 3960000"/>
              <a:gd name="connsiteX15-213" fmla="*/ 3207849 w 3960000"/>
              <a:gd name="connsiteY15-214" fmla="*/ 1493166 h 3960000"/>
              <a:gd name="connsiteX16-215" fmla="*/ 3449507 w 3960000"/>
              <a:gd name="connsiteY16-216" fmla="*/ 1170564 h 3960000"/>
              <a:gd name="connsiteX17-217" fmla="*/ 3140091 w 3960000"/>
              <a:gd name="connsiteY17-218" fmla="*/ 1227260 h 3960000"/>
              <a:gd name="connsiteX18-219" fmla="*/ 3334650 w 3960000"/>
              <a:gd name="connsiteY18-220" fmla="*/ 883134 h 3960000"/>
              <a:gd name="connsiteX19-221" fmla="*/ 2995677 w 3960000"/>
              <a:gd name="connsiteY19-222" fmla="*/ 1008938 h 3960000"/>
              <a:gd name="connsiteX20-223" fmla="*/ 2538382 w 3960000"/>
              <a:gd name="connsiteY20-224" fmla="*/ 802616 h 3960000"/>
              <a:gd name="connsiteX21-225" fmla="*/ 308009 w 3960000"/>
              <a:gd name="connsiteY21-226" fmla="*/ 0 h 3960000"/>
              <a:gd name="connsiteX22-227" fmla="*/ 3651991 w 3960000"/>
              <a:gd name="connsiteY22-228" fmla="*/ 0 h 3960000"/>
              <a:gd name="connsiteX23-229" fmla="*/ 3960000 w 3960000"/>
              <a:gd name="connsiteY23-230" fmla="*/ 308009 h 3960000"/>
              <a:gd name="connsiteX24-231" fmla="*/ 3960000 w 3960000"/>
              <a:gd name="connsiteY24-232" fmla="*/ 3651991 h 3960000"/>
              <a:gd name="connsiteX25-233" fmla="*/ 3651991 w 3960000"/>
              <a:gd name="connsiteY25-234" fmla="*/ 3960000 h 3960000"/>
              <a:gd name="connsiteX26-235" fmla="*/ 308009 w 3960000"/>
              <a:gd name="connsiteY26-236" fmla="*/ 3960000 h 3960000"/>
              <a:gd name="connsiteX27-237" fmla="*/ 0 w 3960000"/>
              <a:gd name="connsiteY27-238" fmla="*/ 3651991 h 3960000"/>
              <a:gd name="connsiteX28-239" fmla="*/ 0 w 3960000"/>
              <a:gd name="connsiteY28-240" fmla="*/ 308009 h 3960000"/>
              <a:gd name="connsiteX29-241" fmla="*/ 308009 w 3960000"/>
              <a:gd name="connsiteY29-242" fmla="*/ 0 h 3960000"/>
              <a:gd name="connsiteX0-243" fmla="*/ 3160999 w 3960000"/>
              <a:gd name="connsiteY0-244" fmla="*/ 1374274 h 3960000"/>
              <a:gd name="connsiteX1-245" fmla="*/ 3155132 w 3960000"/>
              <a:gd name="connsiteY1-246" fmla="*/ 1419362 h 3960000"/>
              <a:gd name="connsiteX2-247" fmla="*/ 3160999 w 3960000"/>
              <a:gd name="connsiteY2-248" fmla="*/ 1374274 h 3960000"/>
              <a:gd name="connsiteX3-249" fmla="*/ 2538382 w 3960000"/>
              <a:gd name="connsiteY3-250" fmla="*/ 802616 h 3960000"/>
              <a:gd name="connsiteX4-251" fmla="*/ 1921633 w 3960000"/>
              <a:gd name="connsiteY4-252" fmla="*/ 1419365 h 3960000"/>
              <a:gd name="connsiteX5-253" fmla="*/ 1942445 w 3960000"/>
              <a:gd name="connsiteY5-254" fmla="*/ 1570340 h 3960000"/>
              <a:gd name="connsiteX6-255" fmla="*/ 752016 w 3960000"/>
              <a:gd name="connsiteY6-256" fmla="*/ 931012 h 3960000"/>
              <a:gd name="connsiteX7-257" fmla="*/ 934030 w 3960000"/>
              <a:gd name="connsiteY7-258" fmla="*/ 1745738 h 3960000"/>
              <a:gd name="connsiteX8-259" fmla="*/ 665343 w 3960000"/>
              <a:gd name="connsiteY8-260" fmla="*/ 1650397 h 3960000"/>
              <a:gd name="connsiteX9-261" fmla="*/ 1111709 w 3960000"/>
              <a:gd name="connsiteY9-262" fmla="*/ 2257108 h 3960000"/>
              <a:gd name="connsiteX10-263" fmla="*/ 856023 w 3960000"/>
              <a:gd name="connsiteY10-264" fmla="*/ 2244108 h 3960000"/>
              <a:gd name="connsiteX11-265" fmla="*/ 1402064 w 3960000"/>
              <a:gd name="connsiteY11-266" fmla="*/ 2660137 h 3960000"/>
              <a:gd name="connsiteX12-267" fmla="*/ 552668 w 3960000"/>
              <a:gd name="connsiteY12-268" fmla="*/ 2902822 h 3960000"/>
              <a:gd name="connsiteX13-269" fmla="*/ 1978439 w 3960000"/>
              <a:gd name="connsiteY13-270" fmla="*/ 3093502 h 3960000"/>
              <a:gd name="connsiteX14-271" fmla="*/ 3053184 w 3960000"/>
              <a:gd name="connsiteY14-272" fmla="*/ 2031759 h 3960000"/>
              <a:gd name="connsiteX15-273" fmla="*/ 3207849 w 3960000"/>
              <a:gd name="connsiteY15-274" fmla="*/ 1493166 h 3960000"/>
              <a:gd name="connsiteX16-275" fmla="*/ 3449507 w 3960000"/>
              <a:gd name="connsiteY16-276" fmla="*/ 1170564 h 3960000"/>
              <a:gd name="connsiteX17-277" fmla="*/ 3140091 w 3960000"/>
              <a:gd name="connsiteY17-278" fmla="*/ 1227260 h 3960000"/>
              <a:gd name="connsiteX18-279" fmla="*/ 3324107 w 3960000"/>
              <a:gd name="connsiteY18-280" fmla="*/ 851504 h 3960000"/>
              <a:gd name="connsiteX19-281" fmla="*/ 2995677 w 3960000"/>
              <a:gd name="connsiteY19-282" fmla="*/ 1008938 h 3960000"/>
              <a:gd name="connsiteX20-283" fmla="*/ 2538382 w 3960000"/>
              <a:gd name="connsiteY20-284" fmla="*/ 802616 h 3960000"/>
              <a:gd name="connsiteX21-285" fmla="*/ 308009 w 3960000"/>
              <a:gd name="connsiteY21-286" fmla="*/ 0 h 3960000"/>
              <a:gd name="connsiteX22-287" fmla="*/ 3651991 w 3960000"/>
              <a:gd name="connsiteY22-288" fmla="*/ 0 h 3960000"/>
              <a:gd name="connsiteX23-289" fmla="*/ 3960000 w 3960000"/>
              <a:gd name="connsiteY23-290" fmla="*/ 308009 h 3960000"/>
              <a:gd name="connsiteX24-291" fmla="*/ 3960000 w 3960000"/>
              <a:gd name="connsiteY24-292" fmla="*/ 3651991 h 3960000"/>
              <a:gd name="connsiteX25-293" fmla="*/ 3651991 w 3960000"/>
              <a:gd name="connsiteY25-294" fmla="*/ 3960000 h 3960000"/>
              <a:gd name="connsiteX26-295" fmla="*/ 308009 w 3960000"/>
              <a:gd name="connsiteY26-296" fmla="*/ 3960000 h 3960000"/>
              <a:gd name="connsiteX27-297" fmla="*/ 0 w 3960000"/>
              <a:gd name="connsiteY27-298" fmla="*/ 3651991 h 3960000"/>
              <a:gd name="connsiteX28-299" fmla="*/ 0 w 3960000"/>
              <a:gd name="connsiteY28-300" fmla="*/ 308009 h 3960000"/>
              <a:gd name="connsiteX29-301" fmla="*/ 308009 w 3960000"/>
              <a:gd name="connsiteY29-302" fmla="*/ 0 h 3960000"/>
              <a:gd name="connsiteX0-303" fmla="*/ 3160999 w 3960000"/>
              <a:gd name="connsiteY0-304" fmla="*/ 1374274 h 3960000"/>
              <a:gd name="connsiteX1-305" fmla="*/ 3155132 w 3960000"/>
              <a:gd name="connsiteY1-306" fmla="*/ 1419362 h 3960000"/>
              <a:gd name="connsiteX2-307" fmla="*/ 3160999 w 3960000"/>
              <a:gd name="connsiteY2-308" fmla="*/ 1374274 h 3960000"/>
              <a:gd name="connsiteX3-309" fmla="*/ 2538382 w 3960000"/>
              <a:gd name="connsiteY3-310" fmla="*/ 802616 h 3960000"/>
              <a:gd name="connsiteX4-311" fmla="*/ 1921633 w 3960000"/>
              <a:gd name="connsiteY4-312" fmla="*/ 1292845 h 3960000"/>
              <a:gd name="connsiteX5-313" fmla="*/ 1942445 w 3960000"/>
              <a:gd name="connsiteY5-314" fmla="*/ 1570340 h 3960000"/>
              <a:gd name="connsiteX6-315" fmla="*/ 752016 w 3960000"/>
              <a:gd name="connsiteY6-316" fmla="*/ 931012 h 3960000"/>
              <a:gd name="connsiteX7-317" fmla="*/ 934030 w 3960000"/>
              <a:gd name="connsiteY7-318" fmla="*/ 1745738 h 3960000"/>
              <a:gd name="connsiteX8-319" fmla="*/ 665343 w 3960000"/>
              <a:gd name="connsiteY8-320" fmla="*/ 1650397 h 3960000"/>
              <a:gd name="connsiteX9-321" fmla="*/ 1111709 w 3960000"/>
              <a:gd name="connsiteY9-322" fmla="*/ 2257108 h 3960000"/>
              <a:gd name="connsiteX10-323" fmla="*/ 856023 w 3960000"/>
              <a:gd name="connsiteY10-324" fmla="*/ 2244108 h 3960000"/>
              <a:gd name="connsiteX11-325" fmla="*/ 1402064 w 3960000"/>
              <a:gd name="connsiteY11-326" fmla="*/ 2660137 h 3960000"/>
              <a:gd name="connsiteX12-327" fmla="*/ 552668 w 3960000"/>
              <a:gd name="connsiteY12-328" fmla="*/ 2902822 h 3960000"/>
              <a:gd name="connsiteX13-329" fmla="*/ 1978439 w 3960000"/>
              <a:gd name="connsiteY13-330" fmla="*/ 3093502 h 3960000"/>
              <a:gd name="connsiteX14-331" fmla="*/ 3053184 w 3960000"/>
              <a:gd name="connsiteY14-332" fmla="*/ 2031759 h 3960000"/>
              <a:gd name="connsiteX15-333" fmla="*/ 3207849 w 3960000"/>
              <a:gd name="connsiteY15-334" fmla="*/ 1493166 h 3960000"/>
              <a:gd name="connsiteX16-335" fmla="*/ 3449507 w 3960000"/>
              <a:gd name="connsiteY16-336" fmla="*/ 1170564 h 3960000"/>
              <a:gd name="connsiteX17-337" fmla="*/ 3140091 w 3960000"/>
              <a:gd name="connsiteY17-338" fmla="*/ 1227260 h 3960000"/>
              <a:gd name="connsiteX18-339" fmla="*/ 3324107 w 3960000"/>
              <a:gd name="connsiteY18-340" fmla="*/ 851504 h 3960000"/>
              <a:gd name="connsiteX19-341" fmla="*/ 2995677 w 3960000"/>
              <a:gd name="connsiteY19-342" fmla="*/ 1008938 h 3960000"/>
              <a:gd name="connsiteX20-343" fmla="*/ 2538382 w 3960000"/>
              <a:gd name="connsiteY20-344" fmla="*/ 802616 h 3960000"/>
              <a:gd name="connsiteX21-345" fmla="*/ 308009 w 3960000"/>
              <a:gd name="connsiteY21-346" fmla="*/ 0 h 3960000"/>
              <a:gd name="connsiteX22-347" fmla="*/ 3651991 w 3960000"/>
              <a:gd name="connsiteY22-348" fmla="*/ 0 h 3960000"/>
              <a:gd name="connsiteX23-349" fmla="*/ 3960000 w 3960000"/>
              <a:gd name="connsiteY23-350" fmla="*/ 308009 h 3960000"/>
              <a:gd name="connsiteX24-351" fmla="*/ 3960000 w 3960000"/>
              <a:gd name="connsiteY24-352" fmla="*/ 3651991 h 3960000"/>
              <a:gd name="connsiteX25-353" fmla="*/ 3651991 w 3960000"/>
              <a:gd name="connsiteY25-354" fmla="*/ 3960000 h 3960000"/>
              <a:gd name="connsiteX26-355" fmla="*/ 308009 w 3960000"/>
              <a:gd name="connsiteY26-356" fmla="*/ 3960000 h 3960000"/>
              <a:gd name="connsiteX27-357" fmla="*/ 0 w 3960000"/>
              <a:gd name="connsiteY27-358" fmla="*/ 3651991 h 3960000"/>
              <a:gd name="connsiteX28-359" fmla="*/ 0 w 3960000"/>
              <a:gd name="connsiteY28-360" fmla="*/ 308009 h 3960000"/>
              <a:gd name="connsiteX29-361" fmla="*/ 308009 w 3960000"/>
              <a:gd name="connsiteY29-362" fmla="*/ 0 h 3960000"/>
              <a:gd name="connsiteX0-363" fmla="*/ 3160999 w 3960000"/>
              <a:gd name="connsiteY0-364" fmla="*/ 1374274 h 3960000"/>
              <a:gd name="connsiteX1-365" fmla="*/ 3155132 w 3960000"/>
              <a:gd name="connsiteY1-366" fmla="*/ 1419362 h 3960000"/>
              <a:gd name="connsiteX2-367" fmla="*/ 3160999 w 3960000"/>
              <a:gd name="connsiteY2-368" fmla="*/ 1374274 h 3960000"/>
              <a:gd name="connsiteX3-369" fmla="*/ 2496208 w 3960000"/>
              <a:gd name="connsiteY3-370" fmla="*/ 770986 h 3960000"/>
              <a:gd name="connsiteX4-371" fmla="*/ 1921633 w 3960000"/>
              <a:gd name="connsiteY4-372" fmla="*/ 1292845 h 3960000"/>
              <a:gd name="connsiteX5-373" fmla="*/ 1942445 w 3960000"/>
              <a:gd name="connsiteY5-374" fmla="*/ 1570340 h 3960000"/>
              <a:gd name="connsiteX6-375" fmla="*/ 752016 w 3960000"/>
              <a:gd name="connsiteY6-376" fmla="*/ 931012 h 3960000"/>
              <a:gd name="connsiteX7-377" fmla="*/ 934030 w 3960000"/>
              <a:gd name="connsiteY7-378" fmla="*/ 1745738 h 3960000"/>
              <a:gd name="connsiteX8-379" fmla="*/ 665343 w 3960000"/>
              <a:gd name="connsiteY8-380" fmla="*/ 1650397 h 3960000"/>
              <a:gd name="connsiteX9-381" fmla="*/ 1111709 w 3960000"/>
              <a:gd name="connsiteY9-382" fmla="*/ 2257108 h 3960000"/>
              <a:gd name="connsiteX10-383" fmla="*/ 856023 w 3960000"/>
              <a:gd name="connsiteY10-384" fmla="*/ 2244108 h 3960000"/>
              <a:gd name="connsiteX11-385" fmla="*/ 1402064 w 3960000"/>
              <a:gd name="connsiteY11-386" fmla="*/ 2660137 h 3960000"/>
              <a:gd name="connsiteX12-387" fmla="*/ 552668 w 3960000"/>
              <a:gd name="connsiteY12-388" fmla="*/ 2902822 h 3960000"/>
              <a:gd name="connsiteX13-389" fmla="*/ 1978439 w 3960000"/>
              <a:gd name="connsiteY13-390" fmla="*/ 3093502 h 3960000"/>
              <a:gd name="connsiteX14-391" fmla="*/ 3053184 w 3960000"/>
              <a:gd name="connsiteY14-392" fmla="*/ 2031759 h 3960000"/>
              <a:gd name="connsiteX15-393" fmla="*/ 3207849 w 3960000"/>
              <a:gd name="connsiteY15-394" fmla="*/ 1493166 h 3960000"/>
              <a:gd name="connsiteX16-395" fmla="*/ 3449507 w 3960000"/>
              <a:gd name="connsiteY16-396" fmla="*/ 1170564 h 3960000"/>
              <a:gd name="connsiteX17-397" fmla="*/ 3140091 w 3960000"/>
              <a:gd name="connsiteY17-398" fmla="*/ 1227260 h 3960000"/>
              <a:gd name="connsiteX18-399" fmla="*/ 3324107 w 3960000"/>
              <a:gd name="connsiteY18-400" fmla="*/ 851504 h 3960000"/>
              <a:gd name="connsiteX19-401" fmla="*/ 2995677 w 3960000"/>
              <a:gd name="connsiteY19-402" fmla="*/ 1008938 h 3960000"/>
              <a:gd name="connsiteX20-403" fmla="*/ 2496208 w 3960000"/>
              <a:gd name="connsiteY20-404" fmla="*/ 770986 h 3960000"/>
              <a:gd name="connsiteX21-405" fmla="*/ 308009 w 3960000"/>
              <a:gd name="connsiteY21-406" fmla="*/ 0 h 3960000"/>
              <a:gd name="connsiteX22-407" fmla="*/ 3651991 w 3960000"/>
              <a:gd name="connsiteY22-408" fmla="*/ 0 h 3960000"/>
              <a:gd name="connsiteX23-409" fmla="*/ 3960000 w 3960000"/>
              <a:gd name="connsiteY23-410" fmla="*/ 308009 h 3960000"/>
              <a:gd name="connsiteX24-411" fmla="*/ 3960000 w 3960000"/>
              <a:gd name="connsiteY24-412" fmla="*/ 3651991 h 3960000"/>
              <a:gd name="connsiteX25-413" fmla="*/ 3651991 w 3960000"/>
              <a:gd name="connsiteY25-414" fmla="*/ 3960000 h 3960000"/>
              <a:gd name="connsiteX26-415" fmla="*/ 308009 w 3960000"/>
              <a:gd name="connsiteY26-416" fmla="*/ 3960000 h 3960000"/>
              <a:gd name="connsiteX27-417" fmla="*/ 0 w 3960000"/>
              <a:gd name="connsiteY27-418" fmla="*/ 3651991 h 3960000"/>
              <a:gd name="connsiteX28-419" fmla="*/ 0 w 3960000"/>
              <a:gd name="connsiteY28-420" fmla="*/ 308009 h 3960000"/>
              <a:gd name="connsiteX29-421" fmla="*/ 308009 w 3960000"/>
              <a:gd name="connsiteY29-422" fmla="*/ 0 h 3960000"/>
              <a:gd name="connsiteX0-423" fmla="*/ 3160999 w 3960000"/>
              <a:gd name="connsiteY0-424" fmla="*/ 1374274 h 3960000"/>
              <a:gd name="connsiteX1-425" fmla="*/ 3155132 w 3960000"/>
              <a:gd name="connsiteY1-426" fmla="*/ 1419362 h 3960000"/>
              <a:gd name="connsiteX2-427" fmla="*/ 3160999 w 3960000"/>
              <a:gd name="connsiteY2-428" fmla="*/ 1374274 h 3960000"/>
              <a:gd name="connsiteX3-429" fmla="*/ 2496208 w 3960000"/>
              <a:gd name="connsiteY3-430" fmla="*/ 770986 h 3960000"/>
              <a:gd name="connsiteX4-431" fmla="*/ 1921633 w 3960000"/>
              <a:gd name="connsiteY4-432" fmla="*/ 1292845 h 3960000"/>
              <a:gd name="connsiteX5-433" fmla="*/ 1942445 w 3960000"/>
              <a:gd name="connsiteY5-434" fmla="*/ 1570340 h 3960000"/>
              <a:gd name="connsiteX6-435" fmla="*/ 752016 w 3960000"/>
              <a:gd name="connsiteY6-436" fmla="*/ 931012 h 3960000"/>
              <a:gd name="connsiteX7-437" fmla="*/ 934030 w 3960000"/>
              <a:gd name="connsiteY7-438" fmla="*/ 1745738 h 3960000"/>
              <a:gd name="connsiteX8-439" fmla="*/ 665343 w 3960000"/>
              <a:gd name="connsiteY8-440" fmla="*/ 1650397 h 3960000"/>
              <a:gd name="connsiteX9-441" fmla="*/ 1111709 w 3960000"/>
              <a:gd name="connsiteY9-442" fmla="*/ 2257108 h 3960000"/>
              <a:gd name="connsiteX10-443" fmla="*/ 856023 w 3960000"/>
              <a:gd name="connsiteY10-444" fmla="*/ 2244108 h 3960000"/>
              <a:gd name="connsiteX11-445" fmla="*/ 1402064 w 3960000"/>
              <a:gd name="connsiteY11-446" fmla="*/ 2660137 h 3960000"/>
              <a:gd name="connsiteX12-447" fmla="*/ 552668 w 3960000"/>
              <a:gd name="connsiteY12-448" fmla="*/ 2902822 h 3960000"/>
              <a:gd name="connsiteX13-449" fmla="*/ 1978439 w 3960000"/>
              <a:gd name="connsiteY13-450" fmla="*/ 3093502 h 3960000"/>
              <a:gd name="connsiteX14-451" fmla="*/ 3053184 w 3960000"/>
              <a:gd name="connsiteY14-452" fmla="*/ 2031759 h 3960000"/>
              <a:gd name="connsiteX15-453" fmla="*/ 3207849 w 3960000"/>
              <a:gd name="connsiteY15-454" fmla="*/ 1493166 h 3960000"/>
              <a:gd name="connsiteX16-455" fmla="*/ 3449507 w 3960000"/>
              <a:gd name="connsiteY16-456" fmla="*/ 1170564 h 3960000"/>
              <a:gd name="connsiteX17-457" fmla="*/ 3140091 w 3960000"/>
              <a:gd name="connsiteY17-458" fmla="*/ 1227260 h 3960000"/>
              <a:gd name="connsiteX18-459" fmla="*/ 3324107 w 3960000"/>
              <a:gd name="connsiteY18-460" fmla="*/ 851504 h 3960000"/>
              <a:gd name="connsiteX19-461" fmla="*/ 2995677 w 3960000"/>
              <a:gd name="connsiteY19-462" fmla="*/ 1008938 h 3960000"/>
              <a:gd name="connsiteX20-463" fmla="*/ 2496208 w 3960000"/>
              <a:gd name="connsiteY20-464" fmla="*/ 770986 h 3960000"/>
              <a:gd name="connsiteX21-465" fmla="*/ 308009 w 3960000"/>
              <a:gd name="connsiteY21-466" fmla="*/ 0 h 3960000"/>
              <a:gd name="connsiteX22-467" fmla="*/ 3651991 w 3960000"/>
              <a:gd name="connsiteY22-468" fmla="*/ 0 h 3960000"/>
              <a:gd name="connsiteX23-469" fmla="*/ 3960000 w 3960000"/>
              <a:gd name="connsiteY23-470" fmla="*/ 308009 h 3960000"/>
              <a:gd name="connsiteX24-471" fmla="*/ 3960000 w 3960000"/>
              <a:gd name="connsiteY24-472" fmla="*/ 3651991 h 3960000"/>
              <a:gd name="connsiteX25-473" fmla="*/ 3651991 w 3960000"/>
              <a:gd name="connsiteY25-474" fmla="*/ 3960000 h 3960000"/>
              <a:gd name="connsiteX26-475" fmla="*/ 308009 w 3960000"/>
              <a:gd name="connsiteY26-476" fmla="*/ 3960000 h 3960000"/>
              <a:gd name="connsiteX27-477" fmla="*/ 0 w 3960000"/>
              <a:gd name="connsiteY27-478" fmla="*/ 3651991 h 3960000"/>
              <a:gd name="connsiteX28-479" fmla="*/ 0 w 3960000"/>
              <a:gd name="connsiteY28-480" fmla="*/ 308009 h 3960000"/>
              <a:gd name="connsiteX29-481" fmla="*/ 308009 w 3960000"/>
              <a:gd name="connsiteY29-482" fmla="*/ 0 h 3960000"/>
              <a:gd name="connsiteX0-483" fmla="*/ 3160999 w 3960000"/>
              <a:gd name="connsiteY0-484" fmla="*/ 1374274 h 3960000"/>
              <a:gd name="connsiteX1-485" fmla="*/ 3155132 w 3960000"/>
              <a:gd name="connsiteY1-486" fmla="*/ 1419362 h 3960000"/>
              <a:gd name="connsiteX2-487" fmla="*/ 3160999 w 3960000"/>
              <a:gd name="connsiteY2-488" fmla="*/ 1374274 h 3960000"/>
              <a:gd name="connsiteX3-489" fmla="*/ 2496208 w 3960000"/>
              <a:gd name="connsiteY3-490" fmla="*/ 770986 h 3960000"/>
              <a:gd name="connsiteX4-491" fmla="*/ 1921633 w 3960000"/>
              <a:gd name="connsiteY4-492" fmla="*/ 1292845 h 3960000"/>
              <a:gd name="connsiteX5-493" fmla="*/ 1942445 w 3960000"/>
              <a:gd name="connsiteY5-494" fmla="*/ 1570340 h 3960000"/>
              <a:gd name="connsiteX6-495" fmla="*/ 752016 w 3960000"/>
              <a:gd name="connsiteY6-496" fmla="*/ 931012 h 3960000"/>
              <a:gd name="connsiteX7-497" fmla="*/ 934030 w 3960000"/>
              <a:gd name="connsiteY7-498" fmla="*/ 1745738 h 3960000"/>
              <a:gd name="connsiteX8-499" fmla="*/ 665343 w 3960000"/>
              <a:gd name="connsiteY8-500" fmla="*/ 1650397 h 3960000"/>
              <a:gd name="connsiteX9-501" fmla="*/ 1111709 w 3960000"/>
              <a:gd name="connsiteY9-502" fmla="*/ 2257108 h 3960000"/>
              <a:gd name="connsiteX10-503" fmla="*/ 856023 w 3960000"/>
              <a:gd name="connsiteY10-504" fmla="*/ 2244108 h 3960000"/>
              <a:gd name="connsiteX11-505" fmla="*/ 1402064 w 3960000"/>
              <a:gd name="connsiteY11-506" fmla="*/ 2660137 h 3960000"/>
              <a:gd name="connsiteX12-507" fmla="*/ 552668 w 3960000"/>
              <a:gd name="connsiteY12-508" fmla="*/ 2902822 h 3960000"/>
              <a:gd name="connsiteX13-509" fmla="*/ 1978439 w 3960000"/>
              <a:gd name="connsiteY13-510" fmla="*/ 3093502 h 3960000"/>
              <a:gd name="connsiteX14-511" fmla="*/ 3053184 w 3960000"/>
              <a:gd name="connsiteY14-512" fmla="*/ 2031759 h 3960000"/>
              <a:gd name="connsiteX15-513" fmla="*/ 3207849 w 3960000"/>
              <a:gd name="connsiteY15-514" fmla="*/ 1493166 h 3960000"/>
              <a:gd name="connsiteX16-515" fmla="*/ 3449507 w 3960000"/>
              <a:gd name="connsiteY16-516" fmla="*/ 1170564 h 3960000"/>
              <a:gd name="connsiteX17-517" fmla="*/ 3140091 w 3960000"/>
              <a:gd name="connsiteY17-518" fmla="*/ 1227260 h 3960000"/>
              <a:gd name="connsiteX18-519" fmla="*/ 3324107 w 3960000"/>
              <a:gd name="connsiteY18-520" fmla="*/ 851504 h 3960000"/>
              <a:gd name="connsiteX19-521" fmla="*/ 2995677 w 3960000"/>
              <a:gd name="connsiteY19-522" fmla="*/ 1008938 h 3960000"/>
              <a:gd name="connsiteX20-523" fmla="*/ 2496208 w 3960000"/>
              <a:gd name="connsiteY20-524" fmla="*/ 770986 h 3960000"/>
              <a:gd name="connsiteX21-525" fmla="*/ 308009 w 3960000"/>
              <a:gd name="connsiteY21-526" fmla="*/ 0 h 3960000"/>
              <a:gd name="connsiteX22-527" fmla="*/ 3651991 w 3960000"/>
              <a:gd name="connsiteY22-528" fmla="*/ 0 h 3960000"/>
              <a:gd name="connsiteX23-529" fmla="*/ 3960000 w 3960000"/>
              <a:gd name="connsiteY23-530" fmla="*/ 308009 h 3960000"/>
              <a:gd name="connsiteX24-531" fmla="*/ 3960000 w 3960000"/>
              <a:gd name="connsiteY24-532" fmla="*/ 3651991 h 3960000"/>
              <a:gd name="connsiteX25-533" fmla="*/ 3651991 w 3960000"/>
              <a:gd name="connsiteY25-534" fmla="*/ 3960000 h 3960000"/>
              <a:gd name="connsiteX26-535" fmla="*/ 308009 w 3960000"/>
              <a:gd name="connsiteY26-536" fmla="*/ 3960000 h 3960000"/>
              <a:gd name="connsiteX27-537" fmla="*/ 0 w 3960000"/>
              <a:gd name="connsiteY27-538" fmla="*/ 3651991 h 3960000"/>
              <a:gd name="connsiteX28-539" fmla="*/ 0 w 3960000"/>
              <a:gd name="connsiteY28-540" fmla="*/ 308009 h 3960000"/>
              <a:gd name="connsiteX29-541" fmla="*/ 308009 w 3960000"/>
              <a:gd name="connsiteY29-542" fmla="*/ 0 h 3960000"/>
              <a:gd name="connsiteX0-543" fmla="*/ 3160999 w 3960000"/>
              <a:gd name="connsiteY0-544" fmla="*/ 1374274 h 3960000"/>
              <a:gd name="connsiteX1-545" fmla="*/ 3155132 w 3960000"/>
              <a:gd name="connsiteY1-546" fmla="*/ 1419362 h 3960000"/>
              <a:gd name="connsiteX2-547" fmla="*/ 3160999 w 3960000"/>
              <a:gd name="connsiteY2-548" fmla="*/ 1374274 h 3960000"/>
              <a:gd name="connsiteX3-549" fmla="*/ 2496208 w 3960000"/>
              <a:gd name="connsiteY3-550" fmla="*/ 770986 h 3960000"/>
              <a:gd name="connsiteX4-551" fmla="*/ 1921633 w 3960000"/>
              <a:gd name="connsiteY4-552" fmla="*/ 1292845 h 3960000"/>
              <a:gd name="connsiteX5-553" fmla="*/ 1942445 w 3960000"/>
              <a:gd name="connsiteY5-554" fmla="*/ 1570340 h 3960000"/>
              <a:gd name="connsiteX6-555" fmla="*/ 815277 w 3960000"/>
              <a:gd name="connsiteY6-556" fmla="*/ 836121 h 3960000"/>
              <a:gd name="connsiteX7-557" fmla="*/ 934030 w 3960000"/>
              <a:gd name="connsiteY7-558" fmla="*/ 1745738 h 3960000"/>
              <a:gd name="connsiteX8-559" fmla="*/ 665343 w 3960000"/>
              <a:gd name="connsiteY8-560" fmla="*/ 1650397 h 3960000"/>
              <a:gd name="connsiteX9-561" fmla="*/ 1111709 w 3960000"/>
              <a:gd name="connsiteY9-562" fmla="*/ 2257108 h 3960000"/>
              <a:gd name="connsiteX10-563" fmla="*/ 856023 w 3960000"/>
              <a:gd name="connsiteY10-564" fmla="*/ 2244108 h 3960000"/>
              <a:gd name="connsiteX11-565" fmla="*/ 1402064 w 3960000"/>
              <a:gd name="connsiteY11-566" fmla="*/ 2660137 h 3960000"/>
              <a:gd name="connsiteX12-567" fmla="*/ 552668 w 3960000"/>
              <a:gd name="connsiteY12-568" fmla="*/ 2902822 h 3960000"/>
              <a:gd name="connsiteX13-569" fmla="*/ 1978439 w 3960000"/>
              <a:gd name="connsiteY13-570" fmla="*/ 3093502 h 3960000"/>
              <a:gd name="connsiteX14-571" fmla="*/ 3053184 w 3960000"/>
              <a:gd name="connsiteY14-572" fmla="*/ 2031759 h 3960000"/>
              <a:gd name="connsiteX15-573" fmla="*/ 3207849 w 3960000"/>
              <a:gd name="connsiteY15-574" fmla="*/ 1493166 h 3960000"/>
              <a:gd name="connsiteX16-575" fmla="*/ 3449507 w 3960000"/>
              <a:gd name="connsiteY16-576" fmla="*/ 1170564 h 3960000"/>
              <a:gd name="connsiteX17-577" fmla="*/ 3140091 w 3960000"/>
              <a:gd name="connsiteY17-578" fmla="*/ 1227260 h 3960000"/>
              <a:gd name="connsiteX18-579" fmla="*/ 3324107 w 3960000"/>
              <a:gd name="connsiteY18-580" fmla="*/ 851504 h 3960000"/>
              <a:gd name="connsiteX19-581" fmla="*/ 2995677 w 3960000"/>
              <a:gd name="connsiteY19-582" fmla="*/ 1008938 h 3960000"/>
              <a:gd name="connsiteX20-583" fmla="*/ 2496208 w 3960000"/>
              <a:gd name="connsiteY20-584" fmla="*/ 770986 h 3960000"/>
              <a:gd name="connsiteX21-585" fmla="*/ 308009 w 3960000"/>
              <a:gd name="connsiteY21-586" fmla="*/ 0 h 3960000"/>
              <a:gd name="connsiteX22-587" fmla="*/ 3651991 w 3960000"/>
              <a:gd name="connsiteY22-588" fmla="*/ 0 h 3960000"/>
              <a:gd name="connsiteX23-589" fmla="*/ 3960000 w 3960000"/>
              <a:gd name="connsiteY23-590" fmla="*/ 308009 h 3960000"/>
              <a:gd name="connsiteX24-591" fmla="*/ 3960000 w 3960000"/>
              <a:gd name="connsiteY24-592" fmla="*/ 3651991 h 3960000"/>
              <a:gd name="connsiteX25-593" fmla="*/ 3651991 w 3960000"/>
              <a:gd name="connsiteY25-594" fmla="*/ 3960000 h 3960000"/>
              <a:gd name="connsiteX26-595" fmla="*/ 308009 w 3960000"/>
              <a:gd name="connsiteY26-596" fmla="*/ 3960000 h 3960000"/>
              <a:gd name="connsiteX27-597" fmla="*/ 0 w 3960000"/>
              <a:gd name="connsiteY27-598" fmla="*/ 3651991 h 3960000"/>
              <a:gd name="connsiteX28-599" fmla="*/ 0 w 3960000"/>
              <a:gd name="connsiteY28-600" fmla="*/ 308009 h 3960000"/>
              <a:gd name="connsiteX29-601" fmla="*/ 308009 w 3960000"/>
              <a:gd name="connsiteY29-602" fmla="*/ 0 h 3960000"/>
              <a:gd name="connsiteX0-603" fmla="*/ 3160999 w 3960000"/>
              <a:gd name="connsiteY0-604" fmla="*/ 1374274 h 3960000"/>
              <a:gd name="connsiteX1-605" fmla="*/ 3155132 w 3960000"/>
              <a:gd name="connsiteY1-606" fmla="*/ 1419362 h 3960000"/>
              <a:gd name="connsiteX2-607" fmla="*/ 3160999 w 3960000"/>
              <a:gd name="connsiteY2-608" fmla="*/ 1374274 h 3960000"/>
              <a:gd name="connsiteX3-609" fmla="*/ 2496208 w 3960000"/>
              <a:gd name="connsiteY3-610" fmla="*/ 770986 h 3960000"/>
              <a:gd name="connsiteX4-611" fmla="*/ 1921633 w 3960000"/>
              <a:gd name="connsiteY4-612" fmla="*/ 1292845 h 3960000"/>
              <a:gd name="connsiteX5-613" fmla="*/ 1942445 w 3960000"/>
              <a:gd name="connsiteY5-614" fmla="*/ 1570340 h 3960000"/>
              <a:gd name="connsiteX6-615" fmla="*/ 815277 w 3960000"/>
              <a:gd name="connsiteY6-616" fmla="*/ 836121 h 3960000"/>
              <a:gd name="connsiteX7-617" fmla="*/ 934030 w 3960000"/>
              <a:gd name="connsiteY7-618" fmla="*/ 1745738 h 3960000"/>
              <a:gd name="connsiteX8-619" fmla="*/ 644257 w 3960000"/>
              <a:gd name="connsiteY8-620" fmla="*/ 1555506 h 3960000"/>
              <a:gd name="connsiteX9-621" fmla="*/ 1111709 w 3960000"/>
              <a:gd name="connsiteY9-622" fmla="*/ 2257108 h 3960000"/>
              <a:gd name="connsiteX10-623" fmla="*/ 856023 w 3960000"/>
              <a:gd name="connsiteY10-624" fmla="*/ 2244108 h 3960000"/>
              <a:gd name="connsiteX11-625" fmla="*/ 1402064 w 3960000"/>
              <a:gd name="connsiteY11-626" fmla="*/ 2660137 h 3960000"/>
              <a:gd name="connsiteX12-627" fmla="*/ 552668 w 3960000"/>
              <a:gd name="connsiteY12-628" fmla="*/ 2902822 h 3960000"/>
              <a:gd name="connsiteX13-629" fmla="*/ 1978439 w 3960000"/>
              <a:gd name="connsiteY13-630" fmla="*/ 3093502 h 3960000"/>
              <a:gd name="connsiteX14-631" fmla="*/ 3053184 w 3960000"/>
              <a:gd name="connsiteY14-632" fmla="*/ 2031759 h 3960000"/>
              <a:gd name="connsiteX15-633" fmla="*/ 3207849 w 3960000"/>
              <a:gd name="connsiteY15-634" fmla="*/ 1493166 h 3960000"/>
              <a:gd name="connsiteX16-635" fmla="*/ 3449507 w 3960000"/>
              <a:gd name="connsiteY16-636" fmla="*/ 1170564 h 3960000"/>
              <a:gd name="connsiteX17-637" fmla="*/ 3140091 w 3960000"/>
              <a:gd name="connsiteY17-638" fmla="*/ 1227260 h 3960000"/>
              <a:gd name="connsiteX18-639" fmla="*/ 3324107 w 3960000"/>
              <a:gd name="connsiteY18-640" fmla="*/ 851504 h 3960000"/>
              <a:gd name="connsiteX19-641" fmla="*/ 2995677 w 3960000"/>
              <a:gd name="connsiteY19-642" fmla="*/ 1008938 h 3960000"/>
              <a:gd name="connsiteX20-643" fmla="*/ 2496208 w 3960000"/>
              <a:gd name="connsiteY20-644" fmla="*/ 770986 h 3960000"/>
              <a:gd name="connsiteX21-645" fmla="*/ 308009 w 3960000"/>
              <a:gd name="connsiteY21-646" fmla="*/ 0 h 3960000"/>
              <a:gd name="connsiteX22-647" fmla="*/ 3651991 w 3960000"/>
              <a:gd name="connsiteY22-648" fmla="*/ 0 h 3960000"/>
              <a:gd name="connsiteX23-649" fmla="*/ 3960000 w 3960000"/>
              <a:gd name="connsiteY23-650" fmla="*/ 308009 h 3960000"/>
              <a:gd name="connsiteX24-651" fmla="*/ 3960000 w 3960000"/>
              <a:gd name="connsiteY24-652" fmla="*/ 3651991 h 3960000"/>
              <a:gd name="connsiteX25-653" fmla="*/ 3651991 w 3960000"/>
              <a:gd name="connsiteY25-654" fmla="*/ 3960000 h 3960000"/>
              <a:gd name="connsiteX26-655" fmla="*/ 308009 w 3960000"/>
              <a:gd name="connsiteY26-656" fmla="*/ 3960000 h 3960000"/>
              <a:gd name="connsiteX27-657" fmla="*/ 0 w 3960000"/>
              <a:gd name="connsiteY27-658" fmla="*/ 3651991 h 3960000"/>
              <a:gd name="connsiteX28-659" fmla="*/ 0 w 3960000"/>
              <a:gd name="connsiteY28-660" fmla="*/ 308009 h 3960000"/>
              <a:gd name="connsiteX29-661" fmla="*/ 308009 w 3960000"/>
              <a:gd name="connsiteY29-662" fmla="*/ 0 h 3960000"/>
              <a:gd name="connsiteX0-663" fmla="*/ 3160999 w 3960000"/>
              <a:gd name="connsiteY0-664" fmla="*/ 1374274 h 3960000"/>
              <a:gd name="connsiteX1-665" fmla="*/ 3155132 w 3960000"/>
              <a:gd name="connsiteY1-666" fmla="*/ 1419362 h 3960000"/>
              <a:gd name="connsiteX2-667" fmla="*/ 3160999 w 3960000"/>
              <a:gd name="connsiteY2-668" fmla="*/ 1374274 h 3960000"/>
              <a:gd name="connsiteX3-669" fmla="*/ 2496208 w 3960000"/>
              <a:gd name="connsiteY3-670" fmla="*/ 770986 h 3960000"/>
              <a:gd name="connsiteX4-671" fmla="*/ 1921633 w 3960000"/>
              <a:gd name="connsiteY4-672" fmla="*/ 1292845 h 3960000"/>
              <a:gd name="connsiteX5-673" fmla="*/ 1942445 w 3960000"/>
              <a:gd name="connsiteY5-674" fmla="*/ 1570340 h 3960000"/>
              <a:gd name="connsiteX6-675" fmla="*/ 815277 w 3960000"/>
              <a:gd name="connsiteY6-676" fmla="*/ 836121 h 3960000"/>
              <a:gd name="connsiteX7-677" fmla="*/ 965659 w 3960000"/>
              <a:gd name="connsiteY7-678" fmla="*/ 1735195 h 3960000"/>
              <a:gd name="connsiteX8-679" fmla="*/ 644257 w 3960000"/>
              <a:gd name="connsiteY8-680" fmla="*/ 1555506 h 3960000"/>
              <a:gd name="connsiteX9-681" fmla="*/ 1111709 w 3960000"/>
              <a:gd name="connsiteY9-682" fmla="*/ 2257108 h 3960000"/>
              <a:gd name="connsiteX10-683" fmla="*/ 856023 w 3960000"/>
              <a:gd name="connsiteY10-684" fmla="*/ 2244108 h 3960000"/>
              <a:gd name="connsiteX11-685" fmla="*/ 1402064 w 3960000"/>
              <a:gd name="connsiteY11-686" fmla="*/ 2660137 h 3960000"/>
              <a:gd name="connsiteX12-687" fmla="*/ 552668 w 3960000"/>
              <a:gd name="connsiteY12-688" fmla="*/ 2902822 h 3960000"/>
              <a:gd name="connsiteX13-689" fmla="*/ 1978439 w 3960000"/>
              <a:gd name="connsiteY13-690" fmla="*/ 3093502 h 3960000"/>
              <a:gd name="connsiteX14-691" fmla="*/ 3053184 w 3960000"/>
              <a:gd name="connsiteY14-692" fmla="*/ 2031759 h 3960000"/>
              <a:gd name="connsiteX15-693" fmla="*/ 3207849 w 3960000"/>
              <a:gd name="connsiteY15-694" fmla="*/ 1493166 h 3960000"/>
              <a:gd name="connsiteX16-695" fmla="*/ 3449507 w 3960000"/>
              <a:gd name="connsiteY16-696" fmla="*/ 1170564 h 3960000"/>
              <a:gd name="connsiteX17-697" fmla="*/ 3140091 w 3960000"/>
              <a:gd name="connsiteY17-698" fmla="*/ 1227260 h 3960000"/>
              <a:gd name="connsiteX18-699" fmla="*/ 3324107 w 3960000"/>
              <a:gd name="connsiteY18-700" fmla="*/ 851504 h 3960000"/>
              <a:gd name="connsiteX19-701" fmla="*/ 2995677 w 3960000"/>
              <a:gd name="connsiteY19-702" fmla="*/ 1008938 h 3960000"/>
              <a:gd name="connsiteX20-703" fmla="*/ 2496208 w 3960000"/>
              <a:gd name="connsiteY20-704" fmla="*/ 770986 h 3960000"/>
              <a:gd name="connsiteX21-705" fmla="*/ 308009 w 3960000"/>
              <a:gd name="connsiteY21-706" fmla="*/ 0 h 3960000"/>
              <a:gd name="connsiteX22-707" fmla="*/ 3651991 w 3960000"/>
              <a:gd name="connsiteY22-708" fmla="*/ 0 h 3960000"/>
              <a:gd name="connsiteX23-709" fmla="*/ 3960000 w 3960000"/>
              <a:gd name="connsiteY23-710" fmla="*/ 308009 h 3960000"/>
              <a:gd name="connsiteX24-711" fmla="*/ 3960000 w 3960000"/>
              <a:gd name="connsiteY24-712" fmla="*/ 3651991 h 3960000"/>
              <a:gd name="connsiteX25-713" fmla="*/ 3651991 w 3960000"/>
              <a:gd name="connsiteY25-714" fmla="*/ 3960000 h 3960000"/>
              <a:gd name="connsiteX26-715" fmla="*/ 308009 w 3960000"/>
              <a:gd name="connsiteY26-716" fmla="*/ 3960000 h 3960000"/>
              <a:gd name="connsiteX27-717" fmla="*/ 0 w 3960000"/>
              <a:gd name="connsiteY27-718" fmla="*/ 3651991 h 3960000"/>
              <a:gd name="connsiteX28-719" fmla="*/ 0 w 3960000"/>
              <a:gd name="connsiteY28-720" fmla="*/ 308009 h 3960000"/>
              <a:gd name="connsiteX29-721" fmla="*/ 308009 w 3960000"/>
              <a:gd name="connsiteY29-722" fmla="*/ 0 h 3960000"/>
              <a:gd name="connsiteX0-723" fmla="*/ 3160999 w 3960000"/>
              <a:gd name="connsiteY0-724" fmla="*/ 1374274 h 3960000"/>
              <a:gd name="connsiteX1-725" fmla="*/ 3155132 w 3960000"/>
              <a:gd name="connsiteY1-726" fmla="*/ 1419362 h 3960000"/>
              <a:gd name="connsiteX2-727" fmla="*/ 3160999 w 3960000"/>
              <a:gd name="connsiteY2-728" fmla="*/ 1374274 h 3960000"/>
              <a:gd name="connsiteX3-729" fmla="*/ 2496208 w 3960000"/>
              <a:gd name="connsiteY3-730" fmla="*/ 770986 h 3960000"/>
              <a:gd name="connsiteX4-731" fmla="*/ 1921633 w 3960000"/>
              <a:gd name="connsiteY4-732" fmla="*/ 1292845 h 3960000"/>
              <a:gd name="connsiteX5-733" fmla="*/ 1942445 w 3960000"/>
              <a:gd name="connsiteY5-734" fmla="*/ 1570340 h 3960000"/>
              <a:gd name="connsiteX6-735" fmla="*/ 815277 w 3960000"/>
              <a:gd name="connsiteY6-736" fmla="*/ 836121 h 3960000"/>
              <a:gd name="connsiteX7-737" fmla="*/ 965659 w 3960000"/>
              <a:gd name="connsiteY7-738" fmla="*/ 1735195 h 3960000"/>
              <a:gd name="connsiteX8-739" fmla="*/ 644257 w 3960000"/>
              <a:gd name="connsiteY8-740" fmla="*/ 1555506 h 3960000"/>
              <a:gd name="connsiteX9-741" fmla="*/ 1196057 w 3960000"/>
              <a:gd name="connsiteY9-742" fmla="*/ 2257108 h 3960000"/>
              <a:gd name="connsiteX10-743" fmla="*/ 856023 w 3960000"/>
              <a:gd name="connsiteY10-744" fmla="*/ 2244108 h 3960000"/>
              <a:gd name="connsiteX11-745" fmla="*/ 1402064 w 3960000"/>
              <a:gd name="connsiteY11-746" fmla="*/ 2660137 h 3960000"/>
              <a:gd name="connsiteX12-747" fmla="*/ 552668 w 3960000"/>
              <a:gd name="connsiteY12-748" fmla="*/ 2902822 h 3960000"/>
              <a:gd name="connsiteX13-749" fmla="*/ 1978439 w 3960000"/>
              <a:gd name="connsiteY13-750" fmla="*/ 3093502 h 3960000"/>
              <a:gd name="connsiteX14-751" fmla="*/ 3053184 w 3960000"/>
              <a:gd name="connsiteY14-752" fmla="*/ 2031759 h 3960000"/>
              <a:gd name="connsiteX15-753" fmla="*/ 3207849 w 3960000"/>
              <a:gd name="connsiteY15-754" fmla="*/ 1493166 h 3960000"/>
              <a:gd name="connsiteX16-755" fmla="*/ 3449507 w 3960000"/>
              <a:gd name="connsiteY16-756" fmla="*/ 1170564 h 3960000"/>
              <a:gd name="connsiteX17-757" fmla="*/ 3140091 w 3960000"/>
              <a:gd name="connsiteY17-758" fmla="*/ 1227260 h 3960000"/>
              <a:gd name="connsiteX18-759" fmla="*/ 3324107 w 3960000"/>
              <a:gd name="connsiteY18-760" fmla="*/ 851504 h 3960000"/>
              <a:gd name="connsiteX19-761" fmla="*/ 2995677 w 3960000"/>
              <a:gd name="connsiteY19-762" fmla="*/ 1008938 h 3960000"/>
              <a:gd name="connsiteX20-763" fmla="*/ 2496208 w 3960000"/>
              <a:gd name="connsiteY20-764" fmla="*/ 770986 h 3960000"/>
              <a:gd name="connsiteX21-765" fmla="*/ 308009 w 3960000"/>
              <a:gd name="connsiteY21-766" fmla="*/ 0 h 3960000"/>
              <a:gd name="connsiteX22-767" fmla="*/ 3651991 w 3960000"/>
              <a:gd name="connsiteY22-768" fmla="*/ 0 h 3960000"/>
              <a:gd name="connsiteX23-769" fmla="*/ 3960000 w 3960000"/>
              <a:gd name="connsiteY23-770" fmla="*/ 308009 h 3960000"/>
              <a:gd name="connsiteX24-771" fmla="*/ 3960000 w 3960000"/>
              <a:gd name="connsiteY24-772" fmla="*/ 3651991 h 3960000"/>
              <a:gd name="connsiteX25-773" fmla="*/ 3651991 w 3960000"/>
              <a:gd name="connsiteY25-774" fmla="*/ 3960000 h 3960000"/>
              <a:gd name="connsiteX26-775" fmla="*/ 308009 w 3960000"/>
              <a:gd name="connsiteY26-776" fmla="*/ 3960000 h 3960000"/>
              <a:gd name="connsiteX27-777" fmla="*/ 0 w 3960000"/>
              <a:gd name="connsiteY27-778" fmla="*/ 3651991 h 3960000"/>
              <a:gd name="connsiteX28-779" fmla="*/ 0 w 3960000"/>
              <a:gd name="connsiteY28-780" fmla="*/ 308009 h 3960000"/>
              <a:gd name="connsiteX29-781" fmla="*/ 308009 w 3960000"/>
              <a:gd name="connsiteY29-782" fmla="*/ 0 h 3960000"/>
              <a:gd name="connsiteX0-783" fmla="*/ 3160999 w 3960000"/>
              <a:gd name="connsiteY0-784" fmla="*/ 1374274 h 3960000"/>
              <a:gd name="connsiteX1-785" fmla="*/ 3155132 w 3960000"/>
              <a:gd name="connsiteY1-786" fmla="*/ 1419362 h 3960000"/>
              <a:gd name="connsiteX2-787" fmla="*/ 3160999 w 3960000"/>
              <a:gd name="connsiteY2-788" fmla="*/ 1374274 h 3960000"/>
              <a:gd name="connsiteX3-789" fmla="*/ 2496208 w 3960000"/>
              <a:gd name="connsiteY3-790" fmla="*/ 770986 h 3960000"/>
              <a:gd name="connsiteX4-791" fmla="*/ 1921633 w 3960000"/>
              <a:gd name="connsiteY4-792" fmla="*/ 1292845 h 3960000"/>
              <a:gd name="connsiteX5-793" fmla="*/ 1942445 w 3960000"/>
              <a:gd name="connsiteY5-794" fmla="*/ 1570340 h 3960000"/>
              <a:gd name="connsiteX6-795" fmla="*/ 815277 w 3960000"/>
              <a:gd name="connsiteY6-796" fmla="*/ 836121 h 3960000"/>
              <a:gd name="connsiteX7-797" fmla="*/ 965659 w 3960000"/>
              <a:gd name="connsiteY7-798" fmla="*/ 1735195 h 3960000"/>
              <a:gd name="connsiteX8-799" fmla="*/ 644257 w 3960000"/>
              <a:gd name="connsiteY8-800" fmla="*/ 1555506 h 3960000"/>
              <a:gd name="connsiteX9-801" fmla="*/ 1196057 w 3960000"/>
              <a:gd name="connsiteY9-802" fmla="*/ 2257108 h 3960000"/>
              <a:gd name="connsiteX10-803" fmla="*/ 856023 w 3960000"/>
              <a:gd name="connsiteY10-804" fmla="*/ 2244108 h 3960000"/>
              <a:gd name="connsiteX11-805" fmla="*/ 1486410 w 3960000"/>
              <a:gd name="connsiteY11-806" fmla="*/ 2607420 h 3960000"/>
              <a:gd name="connsiteX12-807" fmla="*/ 552668 w 3960000"/>
              <a:gd name="connsiteY12-808" fmla="*/ 2902822 h 3960000"/>
              <a:gd name="connsiteX13-809" fmla="*/ 1978439 w 3960000"/>
              <a:gd name="connsiteY13-810" fmla="*/ 3093502 h 3960000"/>
              <a:gd name="connsiteX14-811" fmla="*/ 3053184 w 3960000"/>
              <a:gd name="connsiteY14-812" fmla="*/ 2031759 h 3960000"/>
              <a:gd name="connsiteX15-813" fmla="*/ 3207849 w 3960000"/>
              <a:gd name="connsiteY15-814" fmla="*/ 1493166 h 3960000"/>
              <a:gd name="connsiteX16-815" fmla="*/ 3449507 w 3960000"/>
              <a:gd name="connsiteY16-816" fmla="*/ 1170564 h 3960000"/>
              <a:gd name="connsiteX17-817" fmla="*/ 3140091 w 3960000"/>
              <a:gd name="connsiteY17-818" fmla="*/ 1227260 h 3960000"/>
              <a:gd name="connsiteX18-819" fmla="*/ 3324107 w 3960000"/>
              <a:gd name="connsiteY18-820" fmla="*/ 851504 h 3960000"/>
              <a:gd name="connsiteX19-821" fmla="*/ 2995677 w 3960000"/>
              <a:gd name="connsiteY19-822" fmla="*/ 1008938 h 3960000"/>
              <a:gd name="connsiteX20-823" fmla="*/ 2496208 w 3960000"/>
              <a:gd name="connsiteY20-824" fmla="*/ 770986 h 3960000"/>
              <a:gd name="connsiteX21-825" fmla="*/ 308009 w 3960000"/>
              <a:gd name="connsiteY21-826" fmla="*/ 0 h 3960000"/>
              <a:gd name="connsiteX22-827" fmla="*/ 3651991 w 3960000"/>
              <a:gd name="connsiteY22-828" fmla="*/ 0 h 3960000"/>
              <a:gd name="connsiteX23-829" fmla="*/ 3960000 w 3960000"/>
              <a:gd name="connsiteY23-830" fmla="*/ 308009 h 3960000"/>
              <a:gd name="connsiteX24-831" fmla="*/ 3960000 w 3960000"/>
              <a:gd name="connsiteY24-832" fmla="*/ 3651991 h 3960000"/>
              <a:gd name="connsiteX25-833" fmla="*/ 3651991 w 3960000"/>
              <a:gd name="connsiteY25-834" fmla="*/ 3960000 h 3960000"/>
              <a:gd name="connsiteX26-835" fmla="*/ 308009 w 3960000"/>
              <a:gd name="connsiteY26-836" fmla="*/ 3960000 h 3960000"/>
              <a:gd name="connsiteX27-837" fmla="*/ 0 w 3960000"/>
              <a:gd name="connsiteY27-838" fmla="*/ 3651991 h 3960000"/>
              <a:gd name="connsiteX28-839" fmla="*/ 0 w 3960000"/>
              <a:gd name="connsiteY28-840" fmla="*/ 308009 h 3960000"/>
              <a:gd name="connsiteX29-841" fmla="*/ 308009 w 3960000"/>
              <a:gd name="connsiteY29-842" fmla="*/ 0 h 3960000"/>
              <a:gd name="connsiteX0-843" fmla="*/ 3160999 w 3960000"/>
              <a:gd name="connsiteY0-844" fmla="*/ 1374274 h 3960000"/>
              <a:gd name="connsiteX1-845" fmla="*/ 3155132 w 3960000"/>
              <a:gd name="connsiteY1-846" fmla="*/ 1419362 h 3960000"/>
              <a:gd name="connsiteX2-847" fmla="*/ 3160999 w 3960000"/>
              <a:gd name="connsiteY2-848" fmla="*/ 1374274 h 3960000"/>
              <a:gd name="connsiteX3-849" fmla="*/ 2496208 w 3960000"/>
              <a:gd name="connsiteY3-850" fmla="*/ 770986 h 3960000"/>
              <a:gd name="connsiteX4-851" fmla="*/ 1921633 w 3960000"/>
              <a:gd name="connsiteY4-852" fmla="*/ 1292845 h 3960000"/>
              <a:gd name="connsiteX5-853" fmla="*/ 1942445 w 3960000"/>
              <a:gd name="connsiteY5-854" fmla="*/ 1570340 h 3960000"/>
              <a:gd name="connsiteX6-855" fmla="*/ 815277 w 3960000"/>
              <a:gd name="connsiteY6-856" fmla="*/ 836121 h 3960000"/>
              <a:gd name="connsiteX7-857" fmla="*/ 965659 w 3960000"/>
              <a:gd name="connsiteY7-858" fmla="*/ 1735195 h 3960000"/>
              <a:gd name="connsiteX8-859" fmla="*/ 644257 w 3960000"/>
              <a:gd name="connsiteY8-860" fmla="*/ 1555506 h 3960000"/>
              <a:gd name="connsiteX9-861" fmla="*/ 1196057 w 3960000"/>
              <a:gd name="connsiteY9-862" fmla="*/ 2257108 h 3960000"/>
              <a:gd name="connsiteX10-863" fmla="*/ 813848 w 3960000"/>
              <a:gd name="connsiteY10-864" fmla="*/ 2296824 h 3960000"/>
              <a:gd name="connsiteX11-865" fmla="*/ 1486410 w 3960000"/>
              <a:gd name="connsiteY11-866" fmla="*/ 2607420 h 3960000"/>
              <a:gd name="connsiteX12-867" fmla="*/ 552668 w 3960000"/>
              <a:gd name="connsiteY12-868" fmla="*/ 2902822 h 3960000"/>
              <a:gd name="connsiteX13-869" fmla="*/ 1978439 w 3960000"/>
              <a:gd name="connsiteY13-870" fmla="*/ 3093502 h 3960000"/>
              <a:gd name="connsiteX14-871" fmla="*/ 3053184 w 3960000"/>
              <a:gd name="connsiteY14-872" fmla="*/ 2031759 h 3960000"/>
              <a:gd name="connsiteX15-873" fmla="*/ 3207849 w 3960000"/>
              <a:gd name="connsiteY15-874" fmla="*/ 1493166 h 3960000"/>
              <a:gd name="connsiteX16-875" fmla="*/ 3449507 w 3960000"/>
              <a:gd name="connsiteY16-876" fmla="*/ 1170564 h 3960000"/>
              <a:gd name="connsiteX17-877" fmla="*/ 3140091 w 3960000"/>
              <a:gd name="connsiteY17-878" fmla="*/ 1227260 h 3960000"/>
              <a:gd name="connsiteX18-879" fmla="*/ 3324107 w 3960000"/>
              <a:gd name="connsiteY18-880" fmla="*/ 851504 h 3960000"/>
              <a:gd name="connsiteX19-881" fmla="*/ 2995677 w 3960000"/>
              <a:gd name="connsiteY19-882" fmla="*/ 1008938 h 3960000"/>
              <a:gd name="connsiteX20-883" fmla="*/ 2496208 w 3960000"/>
              <a:gd name="connsiteY20-884" fmla="*/ 770986 h 3960000"/>
              <a:gd name="connsiteX21-885" fmla="*/ 308009 w 3960000"/>
              <a:gd name="connsiteY21-886" fmla="*/ 0 h 3960000"/>
              <a:gd name="connsiteX22-887" fmla="*/ 3651991 w 3960000"/>
              <a:gd name="connsiteY22-888" fmla="*/ 0 h 3960000"/>
              <a:gd name="connsiteX23-889" fmla="*/ 3960000 w 3960000"/>
              <a:gd name="connsiteY23-890" fmla="*/ 308009 h 3960000"/>
              <a:gd name="connsiteX24-891" fmla="*/ 3960000 w 3960000"/>
              <a:gd name="connsiteY24-892" fmla="*/ 3651991 h 3960000"/>
              <a:gd name="connsiteX25-893" fmla="*/ 3651991 w 3960000"/>
              <a:gd name="connsiteY25-894" fmla="*/ 3960000 h 3960000"/>
              <a:gd name="connsiteX26-895" fmla="*/ 308009 w 3960000"/>
              <a:gd name="connsiteY26-896" fmla="*/ 3960000 h 3960000"/>
              <a:gd name="connsiteX27-897" fmla="*/ 0 w 3960000"/>
              <a:gd name="connsiteY27-898" fmla="*/ 3651991 h 3960000"/>
              <a:gd name="connsiteX28-899" fmla="*/ 0 w 3960000"/>
              <a:gd name="connsiteY28-900" fmla="*/ 308009 h 3960000"/>
              <a:gd name="connsiteX29-901" fmla="*/ 308009 w 3960000"/>
              <a:gd name="connsiteY29-902" fmla="*/ 0 h 3960000"/>
              <a:gd name="connsiteX0-903" fmla="*/ 3160999 w 3960000"/>
              <a:gd name="connsiteY0-904" fmla="*/ 1374274 h 3960000"/>
              <a:gd name="connsiteX1-905" fmla="*/ 3155132 w 3960000"/>
              <a:gd name="connsiteY1-906" fmla="*/ 1419362 h 3960000"/>
              <a:gd name="connsiteX2-907" fmla="*/ 3160999 w 3960000"/>
              <a:gd name="connsiteY2-908" fmla="*/ 1374274 h 3960000"/>
              <a:gd name="connsiteX3-909" fmla="*/ 2496208 w 3960000"/>
              <a:gd name="connsiteY3-910" fmla="*/ 770986 h 3960000"/>
              <a:gd name="connsiteX4-911" fmla="*/ 1921633 w 3960000"/>
              <a:gd name="connsiteY4-912" fmla="*/ 1292845 h 3960000"/>
              <a:gd name="connsiteX5-913" fmla="*/ 1942445 w 3960000"/>
              <a:gd name="connsiteY5-914" fmla="*/ 1570340 h 3960000"/>
              <a:gd name="connsiteX6-915" fmla="*/ 815277 w 3960000"/>
              <a:gd name="connsiteY6-916" fmla="*/ 836121 h 3960000"/>
              <a:gd name="connsiteX7-917" fmla="*/ 965659 w 3960000"/>
              <a:gd name="connsiteY7-918" fmla="*/ 1735195 h 3960000"/>
              <a:gd name="connsiteX8-919" fmla="*/ 570453 w 3960000"/>
              <a:gd name="connsiteY8-920" fmla="*/ 1629310 h 3960000"/>
              <a:gd name="connsiteX9-921" fmla="*/ 1196057 w 3960000"/>
              <a:gd name="connsiteY9-922" fmla="*/ 2257108 h 3960000"/>
              <a:gd name="connsiteX10-923" fmla="*/ 813848 w 3960000"/>
              <a:gd name="connsiteY10-924" fmla="*/ 2296824 h 3960000"/>
              <a:gd name="connsiteX11-925" fmla="*/ 1486410 w 3960000"/>
              <a:gd name="connsiteY11-926" fmla="*/ 2607420 h 3960000"/>
              <a:gd name="connsiteX12-927" fmla="*/ 552668 w 3960000"/>
              <a:gd name="connsiteY12-928" fmla="*/ 2902822 h 3960000"/>
              <a:gd name="connsiteX13-929" fmla="*/ 1978439 w 3960000"/>
              <a:gd name="connsiteY13-930" fmla="*/ 3093502 h 3960000"/>
              <a:gd name="connsiteX14-931" fmla="*/ 3053184 w 3960000"/>
              <a:gd name="connsiteY14-932" fmla="*/ 2031759 h 3960000"/>
              <a:gd name="connsiteX15-933" fmla="*/ 3207849 w 3960000"/>
              <a:gd name="connsiteY15-934" fmla="*/ 1493166 h 3960000"/>
              <a:gd name="connsiteX16-935" fmla="*/ 3449507 w 3960000"/>
              <a:gd name="connsiteY16-936" fmla="*/ 1170564 h 3960000"/>
              <a:gd name="connsiteX17-937" fmla="*/ 3140091 w 3960000"/>
              <a:gd name="connsiteY17-938" fmla="*/ 1227260 h 3960000"/>
              <a:gd name="connsiteX18-939" fmla="*/ 3324107 w 3960000"/>
              <a:gd name="connsiteY18-940" fmla="*/ 851504 h 3960000"/>
              <a:gd name="connsiteX19-941" fmla="*/ 2995677 w 3960000"/>
              <a:gd name="connsiteY19-942" fmla="*/ 1008938 h 3960000"/>
              <a:gd name="connsiteX20-943" fmla="*/ 2496208 w 3960000"/>
              <a:gd name="connsiteY20-944" fmla="*/ 770986 h 3960000"/>
              <a:gd name="connsiteX21-945" fmla="*/ 308009 w 3960000"/>
              <a:gd name="connsiteY21-946" fmla="*/ 0 h 3960000"/>
              <a:gd name="connsiteX22-947" fmla="*/ 3651991 w 3960000"/>
              <a:gd name="connsiteY22-948" fmla="*/ 0 h 3960000"/>
              <a:gd name="connsiteX23-949" fmla="*/ 3960000 w 3960000"/>
              <a:gd name="connsiteY23-950" fmla="*/ 308009 h 3960000"/>
              <a:gd name="connsiteX24-951" fmla="*/ 3960000 w 3960000"/>
              <a:gd name="connsiteY24-952" fmla="*/ 3651991 h 3960000"/>
              <a:gd name="connsiteX25-953" fmla="*/ 3651991 w 3960000"/>
              <a:gd name="connsiteY25-954" fmla="*/ 3960000 h 3960000"/>
              <a:gd name="connsiteX26-955" fmla="*/ 308009 w 3960000"/>
              <a:gd name="connsiteY26-956" fmla="*/ 3960000 h 3960000"/>
              <a:gd name="connsiteX27-957" fmla="*/ 0 w 3960000"/>
              <a:gd name="connsiteY27-958" fmla="*/ 3651991 h 3960000"/>
              <a:gd name="connsiteX28-959" fmla="*/ 0 w 3960000"/>
              <a:gd name="connsiteY28-960" fmla="*/ 308009 h 3960000"/>
              <a:gd name="connsiteX29-961" fmla="*/ 308009 w 3960000"/>
              <a:gd name="connsiteY29-962" fmla="*/ 0 h 3960000"/>
              <a:gd name="connsiteX0-963" fmla="*/ 3160999 w 3960000"/>
              <a:gd name="connsiteY0-964" fmla="*/ 1374274 h 3960000"/>
              <a:gd name="connsiteX1-965" fmla="*/ 3155132 w 3960000"/>
              <a:gd name="connsiteY1-966" fmla="*/ 1419362 h 3960000"/>
              <a:gd name="connsiteX2-967" fmla="*/ 3160999 w 3960000"/>
              <a:gd name="connsiteY2-968" fmla="*/ 1374274 h 3960000"/>
              <a:gd name="connsiteX3-969" fmla="*/ 2496208 w 3960000"/>
              <a:gd name="connsiteY3-970" fmla="*/ 770986 h 3960000"/>
              <a:gd name="connsiteX4-971" fmla="*/ 1921633 w 3960000"/>
              <a:gd name="connsiteY4-972" fmla="*/ 1292845 h 3960000"/>
              <a:gd name="connsiteX5-973" fmla="*/ 1942445 w 3960000"/>
              <a:gd name="connsiteY5-974" fmla="*/ 1570340 h 3960000"/>
              <a:gd name="connsiteX6-975" fmla="*/ 815277 w 3960000"/>
              <a:gd name="connsiteY6-976" fmla="*/ 836121 h 3960000"/>
              <a:gd name="connsiteX7-977" fmla="*/ 965659 w 3960000"/>
              <a:gd name="connsiteY7-978" fmla="*/ 1735195 h 3960000"/>
              <a:gd name="connsiteX8-979" fmla="*/ 570453 w 3960000"/>
              <a:gd name="connsiteY8-980" fmla="*/ 1629310 h 3960000"/>
              <a:gd name="connsiteX9-981" fmla="*/ 1196057 w 3960000"/>
              <a:gd name="connsiteY9-982" fmla="*/ 2257108 h 3960000"/>
              <a:gd name="connsiteX10-983" fmla="*/ 813848 w 3960000"/>
              <a:gd name="connsiteY10-984" fmla="*/ 2296824 h 3960000"/>
              <a:gd name="connsiteX11-985" fmla="*/ 1486410 w 3960000"/>
              <a:gd name="connsiteY11-986" fmla="*/ 2607420 h 3960000"/>
              <a:gd name="connsiteX12-987" fmla="*/ 489408 w 3960000"/>
              <a:gd name="connsiteY12-988" fmla="*/ 2829018 h 3960000"/>
              <a:gd name="connsiteX13-989" fmla="*/ 1978439 w 3960000"/>
              <a:gd name="connsiteY13-990" fmla="*/ 3093502 h 3960000"/>
              <a:gd name="connsiteX14-991" fmla="*/ 3053184 w 3960000"/>
              <a:gd name="connsiteY14-992" fmla="*/ 2031759 h 3960000"/>
              <a:gd name="connsiteX15-993" fmla="*/ 3207849 w 3960000"/>
              <a:gd name="connsiteY15-994" fmla="*/ 1493166 h 3960000"/>
              <a:gd name="connsiteX16-995" fmla="*/ 3449507 w 3960000"/>
              <a:gd name="connsiteY16-996" fmla="*/ 1170564 h 3960000"/>
              <a:gd name="connsiteX17-997" fmla="*/ 3140091 w 3960000"/>
              <a:gd name="connsiteY17-998" fmla="*/ 1227260 h 3960000"/>
              <a:gd name="connsiteX18-999" fmla="*/ 3324107 w 3960000"/>
              <a:gd name="connsiteY18-1000" fmla="*/ 851504 h 3960000"/>
              <a:gd name="connsiteX19-1001" fmla="*/ 2995677 w 3960000"/>
              <a:gd name="connsiteY19-1002" fmla="*/ 1008938 h 3960000"/>
              <a:gd name="connsiteX20-1003" fmla="*/ 2496208 w 3960000"/>
              <a:gd name="connsiteY20-1004" fmla="*/ 770986 h 3960000"/>
              <a:gd name="connsiteX21-1005" fmla="*/ 308009 w 3960000"/>
              <a:gd name="connsiteY21-1006" fmla="*/ 0 h 3960000"/>
              <a:gd name="connsiteX22-1007" fmla="*/ 3651991 w 3960000"/>
              <a:gd name="connsiteY22-1008" fmla="*/ 0 h 3960000"/>
              <a:gd name="connsiteX23-1009" fmla="*/ 3960000 w 3960000"/>
              <a:gd name="connsiteY23-1010" fmla="*/ 308009 h 3960000"/>
              <a:gd name="connsiteX24-1011" fmla="*/ 3960000 w 3960000"/>
              <a:gd name="connsiteY24-1012" fmla="*/ 3651991 h 3960000"/>
              <a:gd name="connsiteX25-1013" fmla="*/ 3651991 w 3960000"/>
              <a:gd name="connsiteY25-1014" fmla="*/ 3960000 h 3960000"/>
              <a:gd name="connsiteX26-1015" fmla="*/ 308009 w 3960000"/>
              <a:gd name="connsiteY26-1016" fmla="*/ 3960000 h 3960000"/>
              <a:gd name="connsiteX27-1017" fmla="*/ 0 w 3960000"/>
              <a:gd name="connsiteY27-1018" fmla="*/ 3651991 h 3960000"/>
              <a:gd name="connsiteX28-1019" fmla="*/ 0 w 3960000"/>
              <a:gd name="connsiteY28-1020" fmla="*/ 308009 h 3960000"/>
              <a:gd name="connsiteX29-1021" fmla="*/ 308009 w 3960000"/>
              <a:gd name="connsiteY29-1022" fmla="*/ 0 h 3960000"/>
              <a:gd name="connsiteX0-1023" fmla="*/ 3160999 w 3960000"/>
              <a:gd name="connsiteY0-1024" fmla="*/ 1374274 h 3960000"/>
              <a:gd name="connsiteX1-1025" fmla="*/ 3155132 w 3960000"/>
              <a:gd name="connsiteY1-1026" fmla="*/ 1419362 h 3960000"/>
              <a:gd name="connsiteX2-1027" fmla="*/ 3160999 w 3960000"/>
              <a:gd name="connsiteY2-1028" fmla="*/ 1374274 h 3960000"/>
              <a:gd name="connsiteX3-1029" fmla="*/ 2496208 w 3960000"/>
              <a:gd name="connsiteY3-1030" fmla="*/ 770986 h 3960000"/>
              <a:gd name="connsiteX4-1031" fmla="*/ 1921633 w 3960000"/>
              <a:gd name="connsiteY4-1032" fmla="*/ 1292845 h 3960000"/>
              <a:gd name="connsiteX5-1033" fmla="*/ 1942445 w 3960000"/>
              <a:gd name="connsiteY5-1034" fmla="*/ 1570340 h 3960000"/>
              <a:gd name="connsiteX6-1035" fmla="*/ 815277 w 3960000"/>
              <a:gd name="connsiteY6-1036" fmla="*/ 836121 h 3960000"/>
              <a:gd name="connsiteX7-1037" fmla="*/ 965659 w 3960000"/>
              <a:gd name="connsiteY7-1038" fmla="*/ 1735195 h 3960000"/>
              <a:gd name="connsiteX8-1039" fmla="*/ 570453 w 3960000"/>
              <a:gd name="connsiteY8-1040" fmla="*/ 1629310 h 3960000"/>
              <a:gd name="connsiteX9-1041" fmla="*/ 1196057 w 3960000"/>
              <a:gd name="connsiteY9-1042" fmla="*/ 2257108 h 3960000"/>
              <a:gd name="connsiteX10-1043" fmla="*/ 813848 w 3960000"/>
              <a:gd name="connsiteY10-1044" fmla="*/ 2296824 h 3960000"/>
              <a:gd name="connsiteX11-1045" fmla="*/ 1486410 w 3960000"/>
              <a:gd name="connsiteY11-1046" fmla="*/ 2607420 h 3960000"/>
              <a:gd name="connsiteX12-1047" fmla="*/ 489408 w 3960000"/>
              <a:gd name="connsiteY12-1048" fmla="*/ 2829018 h 3960000"/>
              <a:gd name="connsiteX13-1049" fmla="*/ 2062787 w 3960000"/>
              <a:gd name="connsiteY13-1050" fmla="*/ 3146219 h 3960000"/>
              <a:gd name="connsiteX14-1051" fmla="*/ 3053184 w 3960000"/>
              <a:gd name="connsiteY14-1052" fmla="*/ 2031759 h 3960000"/>
              <a:gd name="connsiteX15-1053" fmla="*/ 3207849 w 3960000"/>
              <a:gd name="connsiteY15-1054" fmla="*/ 1493166 h 3960000"/>
              <a:gd name="connsiteX16-1055" fmla="*/ 3449507 w 3960000"/>
              <a:gd name="connsiteY16-1056" fmla="*/ 1170564 h 3960000"/>
              <a:gd name="connsiteX17-1057" fmla="*/ 3140091 w 3960000"/>
              <a:gd name="connsiteY17-1058" fmla="*/ 1227260 h 3960000"/>
              <a:gd name="connsiteX18-1059" fmla="*/ 3324107 w 3960000"/>
              <a:gd name="connsiteY18-1060" fmla="*/ 851504 h 3960000"/>
              <a:gd name="connsiteX19-1061" fmla="*/ 2995677 w 3960000"/>
              <a:gd name="connsiteY19-1062" fmla="*/ 1008938 h 3960000"/>
              <a:gd name="connsiteX20-1063" fmla="*/ 2496208 w 3960000"/>
              <a:gd name="connsiteY20-1064" fmla="*/ 770986 h 3960000"/>
              <a:gd name="connsiteX21-1065" fmla="*/ 308009 w 3960000"/>
              <a:gd name="connsiteY21-1066" fmla="*/ 0 h 3960000"/>
              <a:gd name="connsiteX22-1067" fmla="*/ 3651991 w 3960000"/>
              <a:gd name="connsiteY22-1068" fmla="*/ 0 h 3960000"/>
              <a:gd name="connsiteX23-1069" fmla="*/ 3960000 w 3960000"/>
              <a:gd name="connsiteY23-1070" fmla="*/ 308009 h 3960000"/>
              <a:gd name="connsiteX24-1071" fmla="*/ 3960000 w 3960000"/>
              <a:gd name="connsiteY24-1072" fmla="*/ 3651991 h 3960000"/>
              <a:gd name="connsiteX25-1073" fmla="*/ 3651991 w 3960000"/>
              <a:gd name="connsiteY25-1074" fmla="*/ 3960000 h 3960000"/>
              <a:gd name="connsiteX26-1075" fmla="*/ 308009 w 3960000"/>
              <a:gd name="connsiteY26-1076" fmla="*/ 3960000 h 3960000"/>
              <a:gd name="connsiteX27-1077" fmla="*/ 0 w 3960000"/>
              <a:gd name="connsiteY27-1078" fmla="*/ 3651991 h 3960000"/>
              <a:gd name="connsiteX28-1079" fmla="*/ 0 w 3960000"/>
              <a:gd name="connsiteY28-1080" fmla="*/ 308009 h 3960000"/>
              <a:gd name="connsiteX29-1081" fmla="*/ 308009 w 3960000"/>
              <a:gd name="connsiteY29-1082" fmla="*/ 0 h 3960000"/>
              <a:gd name="connsiteX0-1083" fmla="*/ 3160999 w 3960000"/>
              <a:gd name="connsiteY0-1084" fmla="*/ 1374274 h 3960000"/>
              <a:gd name="connsiteX1-1085" fmla="*/ 3155132 w 3960000"/>
              <a:gd name="connsiteY1-1086" fmla="*/ 1419362 h 3960000"/>
              <a:gd name="connsiteX2-1087" fmla="*/ 3160999 w 3960000"/>
              <a:gd name="connsiteY2-1088" fmla="*/ 1374274 h 3960000"/>
              <a:gd name="connsiteX3-1089" fmla="*/ 2496208 w 3960000"/>
              <a:gd name="connsiteY3-1090" fmla="*/ 770986 h 3960000"/>
              <a:gd name="connsiteX4-1091" fmla="*/ 1921633 w 3960000"/>
              <a:gd name="connsiteY4-1092" fmla="*/ 1292845 h 3960000"/>
              <a:gd name="connsiteX5-1093" fmla="*/ 1942445 w 3960000"/>
              <a:gd name="connsiteY5-1094" fmla="*/ 1570340 h 3960000"/>
              <a:gd name="connsiteX6-1095" fmla="*/ 815277 w 3960000"/>
              <a:gd name="connsiteY6-1096" fmla="*/ 836121 h 3960000"/>
              <a:gd name="connsiteX7-1097" fmla="*/ 965659 w 3960000"/>
              <a:gd name="connsiteY7-1098" fmla="*/ 1735195 h 3960000"/>
              <a:gd name="connsiteX8-1099" fmla="*/ 570453 w 3960000"/>
              <a:gd name="connsiteY8-1100" fmla="*/ 1629310 h 3960000"/>
              <a:gd name="connsiteX9-1101" fmla="*/ 1196057 w 3960000"/>
              <a:gd name="connsiteY9-1102" fmla="*/ 2257108 h 3960000"/>
              <a:gd name="connsiteX10-1103" fmla="*/ 813848 w 3960000"/>
              <a:gd name="connsiteY10-1104" fmla="*/ 2296824 h 3960000"/>
              <a:gd name="connsiteX11-1105" fmla="*/ 1486410 w 3960000"/>
              <a:gd name="connsiteY11-1106" fmla="*/ 2607420 h 3960000"/>
              <a:gd name="connsiteX12-1107" fmla="*/ 489408 w 3960000"/>
              <a:gd name="connsiteY12-1108" fmla="*/ 2829018 h 3960000"/>
              <a:gd name="connsiteX13-1109" fmla="*/ 2062787 w 3960000"/>
              <a:gd name="connsiteY13-1110" fmla="*/ 3146219 h 3960000"/>
              <a:gd name="connsiteX14-1111" fmla="*/ 3074271 w 3960000"/>
              <a:gd name="connsiteY14-1112" fmla="*/ 2105563 h 3960000"/>
              <a:gd name="connsiteX15-1113" fmla="*/ 3207849 w 3960000"/>
              <a:gd name="connsiteY15-1114" fmla="*/ 1493166 h 3960000"/>
              <a:gd name="connsiteX16-1115" fmla="*/ 3449507 w 3960000"/>
              <a:gd name="connsiteY16-1116" fmla="*/ 1170564 h 3960000"/>
              <a:gd name="connsiteX17-1117" fmla="*/ 3140091 w 3960000"/>
              <a:gd name="connsiteY17-1118" fmla="*/ 1227260 h 3960000"/>
              <a:gd name="connsiteX18-1119" fmla="*/ 3324107 w 3960000"/>
              <a:gd name="connsiteY18-1120" fmla="*/ 851504 h 3960000"/>
              <a:gd name="connsiteX19-1121" fmla="*/ 2995677 w 3960000"/>
              <a:gd name="connsiteY19-1122" fmla="*/ 1008938 h 3960000"/>
              <a:gd name="connsiteX20-1123" fmla="*/ 2496208 w 3960000"/>
              <a:gd name="connsiteY20-1124" fmla="*/ 770986 h 3960000"/>
              <a:gd name="connsiteX21-1125" fmla="*/ 308009 w 3960000"/>
              <a:gd name="connsiteY21-1126" fmla="*/ 0 h 3960000"/>
              <a:gd name="connsiteX22-1127" fmla="*/ 3651991 w 3960000"/>
              <a:gd name="connsiteY22-1128" fmla="*/ 0 h 3960000"/>
              <a:gd name="connsiteX23-1129" fmla="*/ 3960000 w 3960000"/>
              <a:gd name="connsiteY23-1130" fmla="*/ 308009 h 3960000"/>
              <a:gd name="connsiteX24-1131" fmla="*/ 3960000 w 3960000"/>
              <a:gd name="connsiteY24-1132" fmla="*/ 3651991 h 3960000"/>
              <a:gd name="connsiteX25-1133" fmla="*/ 3651991 w 3960000"/>
              <a:gd name="connsiteY25-1134" fmla="*/ 3960000 h 3960000"/>
              <a:gd name="connsiteX26-1135" fmla="*/ 308009 w 3960000"/>
              <a:gd name="connsiteY26-1136" fmla="*/ 3960000 h 3960000"/>
              <a:gd name="connsiteX27-1137" fmla="*/ 0 w 3960000"/>
              <a:gd name="connsiteY27-1138" fmla="*/ 3651991 h 3960000"/>
              <a:gd name="connsiteX28-1139" fmla="*/ 0 w 3960000"/>
              <a:gd name="connsiteY28-1140" fmla="*/ 308009 h 3960000"/>
              <a:gd name="connsiteX29-1141" fmla="*/ 308009 w 3960000"/>
              <a:gd name="connsiteY29-1142" fmla="*/ 0 h 3960000"/>
              <a:gd name="connsiteX0-1143" fmla="*/ 3160999 w 3960000"/>
              <a:gd name="connsiteY0-1144" fmla="*/ 1374274 h 3960000"/>
              <a:gd name="connsiteX1-1145" fmla="*/ 3155132 w 3960000"/>
              <a:gd name="connsiteY1-1146" fmla="*/ 1419362 h 3960000"/>
              <a:gd name="connsiteX2-1147" fmla="*/ 3160999 w 3960000"/>
              <a:gd name="connsiteY2-1148" fmla="*/ 1374274 h 3960000"/>
              <a:gd name="connsiteX3-1149" fmla="*/ 2496208 w 3960000"/>
              <a:gd name="connsiteY3-1150" fmla="*/ 770986 h 3960000"/>
              <a:gd name="connsiteX4-1151" fmla="*/ 1921633 w 3960000"/>
              <a:gd name="connsiteY4-1152" fmla="*/ 1292845 h 3960000"/>
              <a:gd name="connsiteX5-1153" fmla="*/ 1942445 w 3960000"/>
              <a:gd name="connsiteY5-1154" fmla="*/ 1570340 h 3960000"/>
              <a:gd name="connsiteX6-1155" fmla="*/ 815277 w 3960000"/>
              <a:gd name="connsiteY6-1156" fmla="*/ 836121 h 3960000"/>
              <a:gd name="connsiteX7-1157" fmla="*/ 965659 w 3960000"/>
              <a:gd name="connsiteY7-1158" fmla="*/ 1735195 h 3960000"/>
              <a:gd name="connsiteX8-1159" fmla="*/ 570453 w 3960000"/>
              <a:gd name="connsiteY8-1160" fmla="*/ 1629310 h 3960000"/>
              <a:gd name="connsiteX9-1161" fmla="*/ 1196057 w 3960000"/>
              <a:gd name="connsiteY9-1162" fmla="*/ 2257108 h 3960000"/>
              <a:gd name="connsiteX10-1163" fmla="*/ 813848 w 3960000"/>
              <a:gd name="connsiteY10-1164" fmla="*/ 2296824 h 3960000"/>
              <a:gd name="connsiteX11-1165" fmla="*/ 1486410 w 3960000"/>
              <a:gd name="connsiteY11-1166" fmla="*/ 2607420 h 3960000"/>
              <a:gd name="connsiteX12-1167" fmla="*/ 489408 w 3960000"/>
              <a:gd name="connsiteY12-1168" fmla="*/ 2829018 h 3960000"/>
              <a:gd name="connsiteX13-1169" fmla="*/ 2062787 w 3960000"/>
              <a:gd name="connsiteY13-1170" fmla="*/ 3146219 h 3960000"/>
              <a:gd name="connsiteX14-1171" fmla="*/ 3074271 w 3960000"/>
              <a:gd name="connsiteY14-1172" fmla="*/ 2105563 h 3960000"/>
              <a:gd name="connsiteX15-1173" fmla="*/ 3207849 w 3960000"/>
              <a:gd name="connsiteY15-1174" fmla="*/ 1493166 h 3960000"/>
              <a:gd name="connsiteX16-1175" fmla="*/ 3449507 w 3960000"/>
              <a:gd name="connsiteY16-1176" fmla="*/ 1170564 h 3960000"/>
              <a:gd name="connsiteX17-1177" fmla="*/ 3140091 w 3960000"/>
              <a:gd name="connsiteY17-1178" fmla="*/ 1227260 h 3960000"/>
              <a:gd name="connsiteX18-1179" fmla="*/ 3324107 w 3960000"/>
              <a:gd name="connsiteY18-1180" fmla="*/ 851504 h 3960000"/>
              <a:gd name="connsiteX19-1181" fmla="*/ 2995677 w 3960000"/>
              <a:gd name="connsiteY19-1182" fmla="*/ 1008938 h 3960000"/>
              <a:gd name="connsiteX20-1183" fmla="*/ 2496208 w 3960000"/>
              <a:gd name="connsiteY20-1184" fmla="*/ 770986 h 3960000"/>
              <a:gd name="connsiteX21-1185" fmla="*/ 308009 w 3960000"/>
              <a:gd name="connsiteY21-1186" fmla="*/ 0 h 3960000"/>
              <a:gd name="connsiteX22-1187" fmla="*/ 3651991 w 3960000"/>
              <a:gd name="connsiteY22-1188" fmla="*/ 0 h 3960000"/>
              <a:gd name="connsiteX23-1189" fmla="*/ 3960000 w 3960000"/>
              <a:gd name="connsiteY23-1190" fmla="*/ 308009 h 3960000"/>
              <a:gd name="connsiteX24-1191" fmla="*/ 3960000 w 3960000"/>
              <a:gd name="connsiteY24-1192" fmla="*/ 3651991 h 3960000"/>
              <a:gd name="connsiteX25-1193" fmla="*/ 3651991 w 3960000"/>
              <a:gd name="connsiteY25-1194" fmla="*/ 3960000 h 3960000"/>
              <a:gd name="connsiteX26-1195" fmla="*/ 308009 w 3960000"/>
              <a:gd name="connsiteY26-1196" fmla="*/ 3960000 h 3960000"/>
              <a:gd name="connsiteX27-1197" fmla="*/ 0 w 3960000"/>
              <a:gd name="connsiteY27-1198" fmla="*/ 3651991 h 3960000"/>
              <a:gd name="connsiteX28-1199" fmla="*/ 0 w 3960000"/>
              <a:gd name="connsiteY28-1200" fmla="*/ 308009 h 3960000"/>
              <a:gd name="connsiteX29-1201" fmla="*/ 308009 w 3960000"/>
              <a:gd name="connsiteY29-1202" fmla="*/ 0 h 3960000"/>
              <a:gd name="connsiteX0-1203" fmla="*/ 3160999 w 3960000"/>
              <a:gd name="connsiteY0-1204" fmla="*/ 1374274 h 3960000"/>
              <a:gd name="connsiteX1-1205" fmla="*/ 3155132 w 3960000"/>
              <a:gd name="connsiteY1-1206" fmla="*/ 1419362 h 3960000"/>
              <a:gd name="connsiteX2-1207" fmla="*/ 3160999 w 3960000"/>
              <a:gd name="connsiteY2-1208" fmla="*/ 1374274 h 3960000"/>
              <a:gd name="connsiteX3-1209" fmla="*/ 2496208 w 3960000"/>
              <a:gd name="connsiteY3-1210" fmla="*/ 770986 h 3960000"/>
              <a:gd name="connsiteX4-1211" fmla="*/ 1921633 w 3960000"/>
              <a:gd name="connsiteY4-1212" fmla="*/ 1292845 h 3960000"/>
              <a:gd name="connsiteX5-1213" fmla="*/ 1942445 w 3960000"/>
              <a:gd name="connsiteY5-1214" fmla="*/ 1570340 h 3960000"/>
              <a:gd name="connsiteX6-1215" fmla="*/ 815277 w 3960000"/>
              <a:gd name="connsiteY6-1216" fmla="*/ 836121 h 3960000"/>
              <a:gd name="connsiteX7-1217" fmla="*/ 965659 w 3960000"/>
              <a:gd name="connsiteY7-1218" fmla="*/ 1735195 h 3960000"/>
              <a:gd name="connsiteX8-1219" fmla="*/ 570453 w 3960000"/>
              <a:gd name="connsiteY8-1220" fmla="*/ 1629310 h 3960000"/>
              <a:gd name="connsiteX9-1221" fmla="*/ 1196057 w 3960000"/>
              <a:gd name="connsiteY9-1222" fmla="*/ 2257108 h 3960000"/>
              <a:gd name="connsiteX10-1223" fmla="*/ 813848 w 3960000"/>
              <a:gd name="connsiteY10-1224" fmla="*/ 2296824 h 3960000"/>
              <a:gd name="connsiteX11-1225" fmla="*/ 1486410 w 3960000"/>
              <a:gd name="connsiteY11-1226" fmla="*/ 2607420 h 3960000"/>
              <a:gd name="connsiteX12-1227" fmla="*/ 489408 w 3960000"/>
              <a:gd name="connsiteY12-1228" fmla="*/ 2829018 h 3960000"/>
              <a:gd name="connsiteX13-1229" fmla="*/ 2062787 w 3960000"/>
              <a:gd name="connsiteY13-1230" fmla="*/ 3146219 h 3960000"/>
              <a:gd name="connsiteX14-1231" fmla="*/ 3074271 w 3960000"/>
              <a:gd name="connsiteY14-1232" fmla="*/ 2105563 h 3960000"/>
              <a:gd name="connsiteX15-1233" fmla="*/ 3207849 w 3960000"/>
              <a:gd name="connsiteY15-1234" fmla="*/ 1493166 h 3960000"/>
              <a:gd name="connsiteX16-1235" fmla="*/ 3449507 w 3960000"/>
              <a:gd name="connsiteY16-1236" fmla="*/ 1170564 h 3960000"/>
              <a:gd name="connsiteX17-1237" fmla="*/ 3140091 w 3960000"/>
              <a:gd name="connsiteY17-1238" fmla="*/ 1227260 h 3960000"/>
              <a:gd name="connsiteX18-1239" fmla="*/ 3324107 w 3960000"/>
              <a:gd name="connsiteY18-1240" fmla="*/ 851504 h 3960000"/>
              <a:gd name="connsiteX19-1241" fmla="*/ 2995677 w 3960000"/>
              <a:gd name="connsiteY19-1242" fmla="*/ 1008938 h 3960000"/>
              <a:gd name="connsiteX20-1243" fmla="*/ 2496208 w 3960000"/>
              <a:gd name="connsiteY20-1244" fmla="*/ 770986 h 3960000"/>
              <a:gd name="connsiteX21-1245" fmla="*/ 308009 w 3960000"/>
              <a:gd name="connsiteY21-1246" fmla="*/ 0 h 3960000"/>
              <a:gd name="connsiteX22-1247" fmla="*/ 3651991 w 3960000"/>
              <a:gd name="connsiteY22-1248" fmla="*/ 0 h 3960000"/>
              <a:gd name="connsiteX23-1249" fmla="*/ 3960000 w 3960000"/>
              <a:gd name="connsiteY23-1250" fmla="*/ 308009 h 3960000"/>
              <a:gd name="connsiteX24-1251" fmla="*/ 3960000 w 3960000"/>
              <a:gd name="connsiteY24-1252" fmla="*/ 3651991 h 3960000"/>
              <a:gd name="connsiteX25-1253" fmla="*/ 3651991 w 3960000"/>
              <a:gd name="connsiteY25-1254" fmla="*/ 3960000 h 3960000"/>
              <a:gd name="connsiteX26-1255" fmla="*/ 308009 w 3960000"/>
              <a:gd name="connsiteY26-1256" fmla="*/ 3960000 h 3960000"/>
              <a:gd name="connsiteX27-1257" fmla="*/ 0 w 3960000"/>
              <a:gd name="connsiteY27-1258" fmla="*/ 3651991 h 3960000"/>
              <a:gd name="connsiteX28-1259" fmla="*/ 0 w 3960000"/>
              <a:gd name="connsiteY28-1260" fmla="*/ 308009 h 3960000"/>
              <a:gd name="connsiteX29-1261" fmla="*/ 308009 w 3960000"/>
              <a:gd name="connsiteY29-1262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/>
          <p:cNvSpPr>
            <a:spLocks noChangeAspect="1"/>
          </p:cNvSpPr>
          <p:nvPr/>
        </p:nvSpPr>
        <p:spPr>
          <a:xfrm>
            <a:off x="4371975" y="5793782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-1" fmla="*/ 2841893 w 3960000"/>
              <a:gd name="connsiteY0-2" fmla="*/ 181064 h 3960000"/>
              <a:gd name="connsiteX1-3" fmla="*/ 2105790 w 3960000"/>
              <a:gd name="connsiteY1-4" fmla="*/ 859562 h 3960000"/>
              <a:gd name="connsiteX2-5" fmla="*/ 2106860 w 3960000"/>
              <a:gd name="connsiteY2-6" fmla="*/ 863292 h 3960000"/>
              <a:gd name="connsiteX3-7" fmla="*/ 2106860 w 3960000"/>
              <a:gd name="connsiteY3-8" fmla="*/ 1248172 h 3960000"/>
              <a:gd name="connsiteX4-9" fmla="*/ 1691968 w 3960000"/>
              <a:gd name="connsiteY4-10" fmla="*/ 1248172 h 3960000"/>
              <a:gd name="connsiteX5-11" fmla="*/ 1691968 w 3960000"/>
              <a:gd name="connsiteY5-12" fmla="*/ 1824236 h 3960000"/>
              <a:gd name="connsiteX6-13" fmla="*/ 2106860 w 3960000"/>
              <a:gd name="connsiteY6-14" fmla="*/ 1824236 h 3960000"/>
              <a:gd name="connsiteX7-15" fmla="*/ 2106860 w 3960000"/>
              <a:gd name="connsiteY7-16" fmla="*/ 3779396 h 3960000"/>
              <a:gd name="connsiteX8-17" fmla="*/ 2754932 w 3960000"/>
              <a:gd name="connsiteY8-18" fmla="*/ 3779396 h 3960000"/>
              <a:gd name="connsiteX9-19" fmla="*/ 2754932 w 3960000"/>
              <a:gd name="connsiteY9-20" fmla="*/ 1824236 h 3960000"/>
              <a:gd name="connsiteX10-21" fmla="*/ 3305869 w 3960000"/>
              <a:gd name="connsiteY10-22" fmla="*/ 1813665 h 3960000"/>
              <a:gd name="connsiteX11-23" fmla="*/ 3348152 w 3960000"/>
              <a:gd name="connsiteY11-24" fmla="*/ 1248172 h 3960000"/>
              <a:gd name="connsiteX12-25" fmla="*/ 2754932 w 3960000"/>
              <a:gd name="connsiteY12-26" fmla="*/ 1248172 h 3960000"/>
              <a:gd name="connsiteX13-27" fmla="*/ 2754932 w 3960000"/>
              <a:gd name="connsiteY13-28" fmla="*/ 907124 h 3960000"/>
              <a:gd name="connsiteX14-29" fmla="*/ 3369037 w 3960000"/>
              <a:gd name="connsiteY14-30" fmla="*/ 704441 h 3960000"/>
              <a:gd name="connsiteX15-31" fmla="*/ 3432095 w 3960000"/>
              <a:gd name="connsiteY15-32" fmla="*/ 238945 h 3960000"/>
              <a:gd name="connsiteX16-33" fmla="*/ 2841893 w 3960000"/>
              <a:gd name="connsiteY16-34" fmla="*/ 181064 h 3960000"/>
              <a:gd name="connsiteX17-35" fmla="*/ 308009 w 3960000"/>
              <a:gd name="connsiteY17-36" fmla="*/ 0 h 3960000"/>
              <a:gd name="connsiteX18-37" fmla="*/ 3651991 w 3960000"/>
              <a:gd name="connsiteY18-38" fmla="*/ 0 h 3960000"/>
              <a:gd name="connsiteX19-39" fmla="*/ 3960000 w 3960000"/>
              <a:gd name="connsiteY19-40" fmla="*/ 308009 h 3960000"/>
              <a:gd name="connsiteX20-41" fmla="*/ 3960000 w 3960000"/>
              <a:gd name="connsiteY20-42" fmla="*/ 3651991 h 3960000"/>
              <a:gd name="connsiteX21-43" fmla="*/ 3651991 w 3960000"/>
              <a:gd name="connsiteY21-44" fmla="*/ 3960000 h 3960000"/>
              <a:gd name="connsiteX22-45" fmla="*/ 308009 w 3960000"/>
              <a:gd name="connsiteY22-46" fmla="*/ 3960000 h 3960000"/>
              <a:gd name="connsiteX23-47" fmla="*/ 0 w 3960000"/>
              <a:gd name="connsiteY23-48" fmla="*/ 3651991 h 3960000"/>
              <a:gd name="connsiteX24-49" fmla="*/ 0 w 3960000"/>
              <a:gd name="connsiteY24-50" fmla="*/ 308009 h 3960000"/>
              <a:gd name="connsiteX25-51" fmla="*/ 308009 w 3960000"/>
              <a:gd name="connsiteY25-52" fmla="*/ 0 h 3960000"/>
              <a:gd name="connsiteX0-53" fmla="*/ 2841893 w 3960000"/>
              <a:gd name="connsiteY0-54" fmla="*/ 181064 h 3960000"/>
              <a:gd name="connsiteX1-55" fmla="*/ 2105790 w 3960000"/>
              <a:gd name="connsiteY1-56" fmla="*/ 859562 h 3960000"/>
              <a:gd name="connsiteX2-57" fmla="*/ 2106860 w 3960000"/>
              <a:gd name="connsiteY2-58" fmla="*/ 863292 h 3960000"/>
              <a:gd name="connsiteX3-59" fmla="*/ 2106860 w 3960000"/>
              <a:gd name="connsiteY3-60" fmla="*/ 1248172 h 3960000"/>
              <a:gd name="connsiteX4-61" fmla="*/ 1691968 w 3960000"/>
              <a:gd name="connsiteY4-62" fmla="*/ 1248172 h 3960000"/>
              <a:gd name="connsiteX5-63" fmla="*/ 1691968 w 3960000"/>
              <a:gd name="connsiteY5-64" fmla="*/ 1824236 h 3960000"/>
              <a:gd name="connsiteX6-65" fmla="*/ 2106860 w 3960000"/>
              <a:gd name="connsiteY6-66" fmla="*/ 1824236 h 3960000"/>
              <a:gd name="connsiteX7-67" fmla="*/ 2106860 w 3960000"/>
              <a:gd name="connsiteY7-68" fmla="*/ 3779396 h 3960000"/>
              <a:gd name="connsiteX8-69" fmla="*/ 2754932 w 3960000"/>
              <a:gd name="connsiteY8-70" fmla="*/ 3779396 h 3960000"/>
              <a:gd name="connsiteX9-71" fmla="*/ 2754932 w 3960000"/>
              <a:gd name="connsiteY9-72" fmla="*/ 1824236 h 3960000"/>
              <a:gd name="connsiteX10-73" fmla="*/ 3305869 w 3960000"/>
              <a:gd name="connsiteY10-74" fmla="*/ 1813665 h 3960000"/>
              <a:gd name="connsiteX11-75" fmla="*/ 3348152 w 3960000"/>
              <a:gd name="connsiteY11-76" fmla="*/ 1248172 h 3960000"/>
              <a:gd name="connsiteX12-77" fmla="*/ 2754932 w 3960000"/>
              <a:gd name="connsiteY12-78" fmla="*/ 1248172 h 3960000"/>
              <a:gd name="connsiteX13-79" fmla="*/ 2754932 w 3960000"/>
              <a:gd name="connsiteY13-80" fmla="*/ 907124 h 3960000"/>
              <a:gd name="connsiteX14-81" fmla="*/ 3369037 w 3960000"/>
              <a:gd name="connsiteY14-82" fmla="*/ 704441 h 3960000"/>
              <a:gd name="connsiteX15-83" fmla="*/ 3432095 w 3960000"/>
              <a:gd name="connsiteY15-84" fmla="*/ 238945 h 3960000"/>
              <a:gd name="connsiteX16-85" fmla="*/ 2841893 w 3960000"/>
              <a:gd name="connsiteY16-86" fmla="*/ 181064 h 3960000"/>
              <a:gd name="connsiteX17-87" fmla="*/ 308009 w 3960000"/>
              <a:gd name="connsiteY17-88" fmla="*/ 0 h 3960000"/>
              <a:gd name="connsiteX18-89" fmla="*/ 3651991 w 3960000"/>
              <a:gd name="connsiteY18-90" fmla="*/ 0 h 3960000"/>
              <a:gd name="connsiteX19-91" fmla="*/ 3960000 w 3960000"/>
              <a:gd name="connsiteY19-92" fmla="*/ 308009 h 3960000"/>
              <a:gd name="connsiteX20-93" fmla="*/ 3960000 w 3960000"/>
              <a:gd name="connsiteY20-94" fmla="*/ 3651991 h 3960000"/>
              <a:gd name="connsiteX21-95" fmla="*/ 3651991 w 3960000"/>
              <a:gd name="connsiteY21-96" fmla="*/ 3960000 h 3960000"/>
              <a:gd name="connsiteX22-97" fmla="*/ 308009 w 3960000"/>
              <a:gd name="connsiteY22-98" fmla="*/ 3960000 h 3960000"/>
              <a:gd name="connsiteX23-99" fmla="*/ 0 w 3960000"/>
              <a:gd name="connsiteY23-100" fmla="*/ 3651991 h 3960000"/>
              <a:gd name="connsiteX24-101" fmla="*/ 0 w 3960000"/>
              <a:gd name="connsiteY24-102" fmla="*/ 308009 h 3960000"/>
              <a:gd name="connsiteX25-103" fmla="*/ 308009 w 3960000"/>
              <a:gd name="connsiteY25-104" fmla="*/ 0 h 3960000"/>
              <a:gd name="connsiteX0-105" fmla="*/ 2841893 w 3960000"/>
              <a:gd name="connsiteY0-106" fmla="*/ 181064 h 3960000"/>
              <a:gd name="connsiteX1-107" fmla="*/ 2105790 w 3960000"/>
              <a:gd name="connsiteY1-108" fmla="*/ 859562 h 3960000"/>
              <a:gd name="connsiteX2-109" fmla="*/ 2106860 w 3960000"/>
              <a:gd name="connsiteY2-110" fmla="*/ 863292 h 3960000"/>
              <a:gd name="connsiteX3-111" fmla="*/ 2106860 w 3960000"/>
              <a:gd name="connsiteY3-112" fmla="*/ 1248172 h 3960000"/>
              <a:gd name="connsiteX4-113" fmla="*/ 1691968 w 3960000"/>
              <a:gd name="connsiteY4-114" fmla="*/ 1248172 h 3960000"/>
              <a:gd name="connsiteX5-115" fmla="*/ 1691968 w 3960000"/>
              <a:gd name="connsiteY5-116" fmla="*/ 1824236 h 3960000"/>
              <a:gd name="connsiteX6-117" fmla="*/ 2106860 w 3960000"/>
              <a:gd name="connsiteY6-118" fmla="*/ 1824236 h 3960000"/>
              <a:gd name="connsiteX7-119" fmla="*/ 2106860 w 3960000"/>
              <a:gd name="connsiteY7-120" fmla="*/ 3779396 h 3960000"/>
              <a:gd name="connsiteX8-121" fmla="*/ 2754932 w 3960000"/>
              <a:gd name="connsiteY8-122" fmla="*/ 3779396 h 3960000"/>
              <a:gd name="connsiteX9-123" fmla="*/ 2754932 w 3960000"/>
              <a:gd name="connsiteY9-124" fmla="*/ 1824236 h 3960000"/>
              <a:gd name="connsiteX10-125" fmla="*/ 3305869 w 3960000"/>
              <a:gd name="connsiteY10-126" fmla="*/ 1813665 h 3960000"/>
              <a:gd name="connsiteX11-127" fmla="*/ 3348152 w 3960000"/>
              <a:gd name="connsiteY11-128" fmla="*/ 1248172 h 3960000"/>
              <a:gd name="connsiteX12-129" fmla="*/ 2754932 w 3960000"/>
              <a:gd name="connsiteY12-130" fmla="*/ 1248172 h 3960000"/>
              <a:gd name="connsiteX13-131" fmla="*/ 2754932 w 3960000"/>
              <a:gd name="connsiteY13-132" fmla="*/ 907124 h 3960000"/>
              <a:gd name="connsiteX14-133" fmla="*/ 3369037 w 3960000"/>
              <a:gd name="connsiteY14-134" fmla="*/ 704441 h 3960000"/>
              <a:gd name="connsiteX15-135" fmla="*/ 3410216 w 3960000"/>
              <a:gd name="connsiteY15-136" fmla="*/ 195189 h 3960000"/>
              <a:gd name="connsiteX16-137" fmla="*/ 2841893 w 3960000"/>
              <a:gd name="connsiteY16-138" fmla="*/ 181064 h 3960000"/>
              <a:gd name="connsiteX17-139" fmla="*/ 308009 w 3960000"/>
              <a:gd name="connsiteY17-140" fmla="*/ 0 h 3960000"/>
              <a:gd name="connsiteX18-141" fmla="*/ 3651991 w 3960000"/>
              <a:gd name="connsiteY18-142" fmla="*/ 0 h 3960000"/>
              <a:gd name="connsiteX19-143" fmla="*/ 3960000 w 3960000"/>
              <a:gd name="connsiteY19-144" fmla="*/ 308009 h 3960000"/>
              <a:gd name="connsiteX20-145" fmla="*/ 3960000 w 3960000"/>
              <a:gd name="connsiteY20-146" fmla="*/ 3651991 h 3960000"/>
              <a:gd name="connsiteX21-147" fmla="*/ 3651991 w 3960000"/>
              <a:gd name="connsiteY21-148" fmla="*/ 3960000 h 3960000"/>
              <a:gd name="connsiteX22-149" fmla="*/ 308009 w 3960000"/>
              <a:gd name="connsiteY22-150" fmla="*/ 3960000 h 3960000"/>
              <a:gd name="connsiteX23-151" fmla="*/ 0 w 3960000"/>
              <a:gd name="connsiteY23-152" fmla="*/ 3651991 h 3960000"/>
              <a:gd name="connsiteX24-153" fmla="*/ 0 w 3960000"/>
              <a:gd name="connsiteY24-154" fmla="*/ 308009 h 3960000"/>
              <a:gd name="connsiteX25-155" fmla="*/ 308009 w 3960000"/>
              <a:gd name="connsiteY25-156" fmla="*/ 0 h 3960000"/>
              <a:gd name="connsiteX0-157" fmla="*/ 2841893 w 3960000"/>
              <a:gd name="connsiteY0-158" fmla="*/ 181064 h 3960000"/>
              <a:gd name="connsiteX1-159" fmla="*/ 2105790 w 3960000"/>
              <a:gd name="connsiteY1-160" fmla="*/ 859562 h 3960000"/>
              <a:gd name="connsiteX2-161" fmla="*/ 2106860 w 3960000"/>
              <a:gd name="connsiteY2-162" fmla="*/ 863292 h 3960000"/>
              <a:gd name="connsiteX3-163" fmla="*/ 2106860 w 3960000"/>
              <a:gd name="connsiteY3-164" fmla="*/ 1248172 h 3960000"/>
              <a:gd name="connsiteX4-165" fmla="*/ 1691968 w 3960000"/>
              <a:gd name="connsiteY4-166" fmla="*/ 1248172 h 3960000"/>
              <a:gd name="connsiteX5-167" fmla="*/ 1691968 w 3960000"/>
              <a:gd name="connsiteY5-168" fmla="*/ 1824236 h 3960000"/>
              <a:gd name="connsiteX6-169" fmla="*/ 2106860 w 3960000"/>
              <a:gd name="connsiteY6-170" fmla="*/ 1824236 h 3960000"/>
              <a:gd name="connsiteX7-171" fmla="*/ 2106860 w 3960000"/>
              <a:gd name="connsiteY7-172" fmla="*/ 3779396 h 3960000"/>
              <a:gd name="connsiteX8-173" fmla="*/ 2754932 w 3960000"/>
              <a:gd name="connsiteY8-174" fmla="*/ 3779396 h 3960000"/>
              <a:gd name="connsiteX9-175" fmla="*/ 2754932 w 3960000"/>
              <a:gd name="connsiteY9-176" fmla="*/ 1824236 h 3960000"/>
              <a:gd name="connsiteX10-177" fmla="*/ 3305869 w 3960000"/>
              <a:gd name="connsiteY10-178" fmla="*/ 1813665 h 3960000"/>
              <a:gd name="connsiteX11-179" fmla="*/ 3348152 w 3960000"/>
              <a:gd name="connsiteY11-180" fmla="*/ 1248172 h 3960000"/>
              <a:gd name="connsiteX12-181" fmla="*/ 2754932 w 3960000"/>
              <a:gd name="connsiteY12-182" fmla="*/ 1248172 h 3960000"/>
              <a:gd name="connsiteX13-183" fmla="*/ 2754932 w 3960000"/>
              <a:gd name="connsiteY13-184" fmla="*/ 907124 h 3960000"/>
              <a:gd name="connsiteX14-185" fmla="*/ 3369037 w 3960000"/>
              <a:gd name="connsiteY14-186" fmla="*/ 704441 h 3960000"/>
              <a:gd name="connsiteX15-187" fmla="*/ 3410216 w 3960000"/>
              <a:gd name="connsiteY15-188" fmla="*/ 195189 h 3960000"/>
              <a:gd name="connsiteX16-189" fmla="*/ 2841893 w 3960000"/>
              <a:gd name="connsiteY16-190" fmla="*/ 181064 h 3960000"/>
              <a:gd name="connsiteX17-191" fmla="*/ 308009 w 3960000"/>
              <a:gd name="connsiteY17-192" fmla="*/ 0 h 3960000"/>
              <a:gd name="connsiteX18-193" fmla="*/ 3651991 w 3960000"/>
              <a:gd name="connsiteY18-194" fmla="*/ 0 h 3960000"/>
              <a:gd name="connsiteX19-195" fmla="*/ 3960000 w 3960000"/>
              <a:gd name="connsiteY19-196" fmla="*/ 308009 h 3960000"/>
              <a:gd name="connsiteX20-197" fmla="*/ 3960000 w 3960000"/>
              <a:gd name="connsiteY20-198" fmla="*/ 3651991 h 3960000"/>
              <a:gd name="connsiteX21-199" fmla="*/ 3651991 w 3960000"/>
              <a:gd name="connsiteY21-200" fmla="*/ 3960000 h 3960000"/>
              <a:gd name="connsiteX22-201" fmla="*/ 308009 w 3960000"/>
              <a:gd name="connsiteY22-202" fmla="*/ 3960000 h 3960000"/>
              <a:gd name="connsiteX23-203" fmla="*/ 0 w 3960000"/>
              <a:gd name="connsiteY23-204" fmla="*/ 3651991 h 3960000"/>
              <a:gd name="connsiteX24-205" fmla="*/ 0 w 3960000"/>
              <a:gd name="connsiteY24-206" fmla="*/ 308009 h 3960000"/>
              <a:gd name="connsiteX25-207" fmla="*/ 308009 w 3960000"/>
              <a:gd name="connsiteY25-208" fmla="*/ 0 h 3960000"/>
              <a:gd name="connsiteX0-209" fmla="*/ 2841893 w 3960000"/>
              <a:gd name="connsiteY0-210" fmla="*/ 181064 h 3960000"/>
              <a:gd name="connsiteX1-211" fmla="*/ 2105790 w 3960000"/>
              <a:gd name="connsiteY1-212" fmla="*/ 859562 h 3960000"/>
              <a:gd name="connsiteX2-213" fmla="*/ 2106860 w 3960000"/>
              <a:gd name="connsiteY2-214" fmla="*/ 863292 h 3960000"/>
              <a:gd name="connsiteX3-215" fmla="*/ 2106860 w 3960000"/>
              <a:gd name="connsiteY3-216" fmla="*/ 1248172 h 3960000"/>
              <a:gd name="connsiteX4-217" fmla="*/ 1691968 w 3960000"/>
              <a:gd name="connsiteY4-218" fmla="*/ 1248172 h 3960000"/>
              <a:gd name="connsiteX5-219" fmla="*/ 1691968 w 3960000"/>
              <a:gd name="connsiteY5-220" fmla="*/ 1824236 h 3960000"/>
              <a:gd name="connsiteX6-221" fmla="*/ 2106860 w 3960000"/>
              <a:gd name="connsiteY6-222" fmla="*/ 1824236 h 3960000"/>
              <a:gd name="connsiteX7-223" fmla="*/ 2106860 w 3960000"/>
              <a:gd name="connsiteY7-224" fmla="*/ 3779396 h 3960000"/>
              <a:gd name="connsiteX8-225" fmla="*/ 2754932 w 3960000"/>
              <a:gd name="connsiteY8-226" fmla="*/ 3779396 h 3960000"/>
              <a:gd name="connsiteX9-227" fmla="*/ 2754932 w 3960000"/>
              <a:gd name="connsiteY9-228" fmla="*/ 1824236 h 3960000"/>
              <a:gd name="connsiteX10-229" fmla="*/ 3305869 w 3960000"/>
              <a:gd name="connsiteY10-230" fmla="*/ 1813665 h 3960000"/>
              <a:gd name="connsiteX11-231" fmla="*/ 3348152 w 3960000"/>
              <a:gd name="connsiteY11-232" fmla="*/ 1248172 h 3960000"/>
              <a:gd name="connsiteX12-233" fmla="*/ 2754932 w 3960000"/>
              <a:gd name="connsiteY12-234" fmla="*/ 1248172 h 3960000"/>
              <a:gd name="connsiteX13-235" fmla="*/ 2754932 w 3960000"/>
              <a:gd name="connsiteY13-236" fmla="*/ 907124 h 3960000"/>
              <a:gd name="connsiteX14-237" fmla="*/ 3369037 w 3960000"/>
              <a:gd name="connsiteY14-238" fmla="*/ 704441 h 3960000"/>
              <a:gd name="connsiteX15-239" fmla="*/ 3410216 w 3960000"/>
              <a:gd name="connsiteY15-240" fmla="*/ 195189 h 3960000"/>
              <a:gd name="connsiteX16-241" fmla="*/ 2841893 w 3960000"/>
              <a:gd name="connsiteY16-242" fmla="*/ 181064 h 3960000"/>
              <a:gd name="connsiteX17-243" fmla="*/ 308009 w 3960000"/>
              <a:gd name="connsiteY17-244" fmla="*/ 0 h 3960000"/>
              <a:gd name="connsiteX18-245" fmla="*/ 3651991 w 3960000"/>
              <a:gd name="connsiteY18-246" fmla="*/ 0 h 3960000"/>
              <a:gd name="connsiteX19-247" fmla="*/ 3960000 w 3960000"/>
              <a:gd name="connsiteY19-248" fmla="*/ 308009 h 3960000"/>
              <a:gd name="connsiteX20-249" fmla="*/ 3960000 w 3960000"/>
              <a:gd name="connsiteY20-250" fmla="*/ 3651991 h 3960000"/>
              <a:gd name="connsiteX21-251" fmla="*/ 3651991 w 3960000"/>
              <a:gd name="connsiteY21-252" fmla="*/ 3960000 h 3960000"/>
              <a:gd name="connsiteX22-253" fmla="*/ 308009 w 3960000"/>
              <a:gd name="connsiteY22-254" fmla="*/ 3960000 h 3960000"/>
              <a:gd name="connsiteX23-255" fmla="*/ 0 w 3960000"/>
              <a:gd name="connsiteY23-256" fmla="*/ 3651991 h 3960000"/>
              <a:gd name="connsiteX24-257" fmla="*/ 0 w 3960000"/>
              <a:gd name="connsiteY24-258" fmla="*/ 308009 h 3960000"/>
              <a:gd name="connsiteX25-259" fmla="*/ 308009 w 3960000"/>
              <a:gd name="connsiteY25-260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/>
          <p:cNvSpPr>
            <a:spLocks noChangeAspect="1"/>
          </p:cNvSpPr>
          <p:nvPr/>
        </p:nvSpPr>
        <p:spPr>
          <a:xfrm>
            <a:off x="6087350" y="5783234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/>
          <p:cNvSpPr/>
          <p:nvPr/>
        </p:nvSpPr>
        <p:spPr>
          <a:xfrm>
            <a:off x="6876815" y="5819724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-1" fmla="*/ 2664630 w 3221102"/>
              <a:gd name="connsiteY0-2" fmla="*/ 2175617 h 3221116"/>
              <a:gd name="connsiteX1-3" fmla="*/ 2658205 w 3221102"/>
              <a:gd name="connsiteY1-4" fmla="*/ 2178566 h 3221116"/>
              <a:gd name="connsiteX2-5" fmla="*/ 2664630 w 3221102"/>
              <a:gd name="connsiteY2-6" fmla="*/ 2175617 h 3221116"/>
              <a:gd name="connsiteX3-7" fmla="*/ 1477043 w 3221102"/>
              <a:gd name="connsiteY3-8" fmla="*/ 1144372 h 3221116"/>
              <a:gd name="connsiteX4-9" fmla="*/ 1409070 w 3221102"/>
              <a:gd name="connsiteY4-10" fmla="*/ 1159393 h 3221116"/>
              <a:gd name="connsiteX5-11" fmla="*/ 1152384 w 3221102"/>
              <a:gd name="connsiteY5-12" fmla="*/ 1703728 h 3221116"/>
              <a:gd name="connsiteX6-13" fmla="*/ 1591651 w 3221102"/>
              <a:gd name="connsiteY6-14" fmla="*/ 2152290 h 3221116"/>
              <a:gd name="connsiteX7-15" fmla="*/ 1850815 w 3221102"/>
              <a:gd name="connsiteY7-16" fmla="*/ 1654259 h 3221116"/>
              <a:gd name="connsiteX8-17" fmla="*/ 1830467 w 3221102"/>
              <a:gd name="connsiteY8-18" fmla="*/ 1515986 h 3221116"/>
              <a:gd name="connsiteX9-19" fmla="*/ 1477043 w 3221102"/>
              <a:gd name="connsiteY9-20" fmla="*/ 1144372 h 3221116"/>
              <a:gd name="connsiteX10-21" fmla="*/ 1651152 w 3221102"/>
              <a:gd name="connsiteY10-22" fmla="*/ 501 h 3221116"/>
              <a:gd name="connsiteX11-23" fmla="*/ 2580395 w 3221102"/>
              <a:gd name="connsiteY11-24" fmla="*/ 324821 h 3221116"/>
              <a:gd name="connsiteX12-25" fmla="*/ 3030464 w 3221102"/>
              <a:gd name="connsiteY12-26" fmla="*/ 2370314 h 3221116"/>
              <a:gd name="connsiteX13-27" fmla="*/ 3004976 w 3221102"/>
              <a:gd name="connsiteY13-28" fmla="*/ 2356675 h 3221116"/>
              <a:gd name="connsiteX14-29" fmla="*/ 2585849 w 3221102"/>
              <a:gd name="connsiteY14-30" fmla="*/ 2588887 h 3221116"/>
              <a:gd name="connsiteX15-31" fmla="*/ 1973374 w 3221102"/>
              <a:gd name="connsiteY15-32" fmla="*/ 2195096 h 3221116"/>
              <a:gd name="connsiteX16-33" fmla="*/ 1390827 w 3221102"/>
              <a:gd name="connsiteY16-34" fmla="*/ 2527630 h 3221116"/>
              <a:gd name="connsiteX17-35" fmla="*/ 783896 w 3221102"/>
              <a:gd name="connsiteY17-36" fmla="*/ 1665044 h 3221116"/>
              <a:gd name="connsiteX18-37" fmla="*/ 1268509 w 3221102"/>
              <a:gd name="connsiteY18-38" fmla="*/ 819983 h 3221116"/>
              <a:gd name="connsiteX19-39" fmla="*/ 1328805 w 3221102"/>
              <a:gd name="connsiteY19-40" fmla="*/ 807930 h 3221116"/>
              <a:gd name="connsiteX20-41" fmla="*/ 1390827 w 3221102"/>
              <a:gd name="connsiteY20-42" fmla="*/ 802457 h 3221116"/>
              <a:gd name="connsiteX21-43" fmla="*/ 1462242 w 3221102"/>
              <a:gd name="connsiteY21-44" fmla="*/ 801708 h 3221116"/>
              <a:gd name="connsiteX22-45" fmla="*/ 1734726 w 3221102"/>
              <a:gd name="connsiteY22-46" fmla="*/ 869255 h 3221116"/>
              <a:gd name="connsiteX23-47" fmla="*/ 1956122 w 3221102"/>
              <a:gd name="connsiteY23-48" fmla="*/ 1110076 h 3221116"/>
              <a:gd name="connsiteX24-49" fmla="*/ 1973374 w 3221102"/>
              <a:gd name="connsiteY24-50" fmla="*/ 875315 h 3221116"/>
              <a:gd name="connsiteX25-51" fmla="*/ 2333414 w 3221102"/>
              <a:gd name="connsiteY25-52" fmla="*/ 875315 h 3221116"/>
              <a:gd name="connsiteX26-53" fmla="*/ 2324788 w 3221102"/>
              <a:gd name="connsiteY26-54" fmla="*/ 2054049 h 3221116"/>
              <a:gd name="connsiteX27-55" fmla="*/ 2661746 w 3221102"/>
              <a:gd name="connsiteY27-56" fmla="*/ 2179658 h 3221116"/>
              <a:gd name="connsiteX28-57" fmla="*/ 2691046 w 3221102"/>
              <a:gd name="connsiteY28-58" fmla="*/ 2188689 h 3221116"/>
              <a:gd name="connsiteX29-59" fmla="*/ 2667011 w 3221102"/>
              <a:gd name="connsiteY29-60" fmla="*/ 2175828 h 3221116"/>
              <a:gd name="connsiteX30-61" fmla="*/ 2332141 w 3221102"/>
              <a:gd name="connsiteY30-62" fmla="*/ 653899 h 3221116"/>
              <a:gd name="connsiteX31-63" fmla="*/ 776764 w 3221102"/>
              <a:gd name="connsiteY31-64" fmla="*/ 749845 h 3221116"/>
              <a:gd name="connsiteX32-65" fmla="*/ 631487 w 3221102"/>
              <a:gd name="connsiteY32-66" fmla="*/ 2301392 h 3221116"/>
              <a:gd name="connsiteX33-67" fmla="*/ 2142017 w 3221102"/>
              <a:gd name="connsiteY33-68" fmla="*/ 2684410 h 3221116"/>
              <a:gd name="connsiteX34-69" fmla="*/ 2324866 w 3221102"/>
              <a:gd name="connsiteY34-70" fmla="*/ 3053856 h 3221116"/>
              <a:gd name="connsiteX35-71" fmla="*/ 294693 w 3221102"/>
              <a:gd name="connsiteY35-72" fmla="*/ 2539075 h 3221116"/>
              <a:gd name="connsiteX36-73" fmla="*/ 489947 w 3221102"/>
              <a:gd name="connsiteY36-74" fmla="*/ 453774 h 3221116"/>
              <a:gd name="connsiteX37-75" fmla="*/ 1651152 w 3221102"/>
              <a:gd name="connsiteY37-76" fmla="*/ 501 h 3221116"/>
              <a:gd name="connsiteX0-77" fmla="*/ 2664630 w 3221102"/>
              <a:gd name="connsiteY0-78" fmla="*/ 2175617 h 3221116"/>
              <a:gd name="connsiteX1-79" fmla="*/ 2658205 w 3221102"/>
              <a:gd name="connsiteY1-80" fmla="*/ 2178566 h 3221116"/>
              <a:gd name="connsiteX2-81" fmla="*/ 2664630 w 3221102"/>
              <a:gd name="connsiteY2-82" fmla="*/ 2175617 h 3221116"/>
              <a:gd name="connsiteX3-83" fmla="*/ 1477043 w 3221102"/>
              <a:gd name="connsiteY3-84" fmla="*/ 1144372 h 3221116"/>
              <a:gd name="connsiteX4-85" fmla="*/ 1409070 w 3221102"/>
              <a:gd name="connsiteY4-86" fmla="*/ 1159393 h 3221116"/>
              <a:gd name="connsiteX5-87" fmla="*/ 1152384 w 3221102"/>
              <a:gd name="connsiteY5-88" fmla="*/ 1703728 h 3221116"/>
              <a:gd name="connsiteX6-89" fmla="*/ 1591651 w 3221102"/>
              <a:gd name="connsiteY6-90" fmla="*/ 2152290 h 3221116"/>
              <a:gd name="connsiteX7-91" fmla="*/ 1850815 w 3221102"/>
              <a:gd name="connsiteY7-92" fmla="*/ 1654259 h 3221116"/>
              <a:gd name="connsiteX8-93" fmla="*/ 1830467 w 3221102"/>
              <a:gd name="connsiteY8-94" fmla="*/ 1515986 h 3221116"/>
              <a:gd name="connsiteX9-95" fmla="*/ 1477043 w 3221102"/>
              <a:gd name="connsiteY9-96" fmla="*/ 1144372 h 3221116"/>
              <a:gd name="connsiteX10-97" fmla="*/ 1651152 w 3221102"/>
              <a:gd name="connsiteY10-98" fmla="*/ 501 h 3221116"/>
              <a:gd name="connsiteX11-99" fmla="*/ 2580395 w 3221102"/>
              <a:gd name="connsiteY11-100" fmla="*/ 324821 h 3221116"/>
              <a:gd name="connsiteX12-101" fmla="*/ 3030464 w 3221102"/>
              <a:gd name="connsiteY12-102" fmla="*/ 2370314 h 3221116"/>
              <a:gd name="connsiteX13-103" fmla="*/ 3004976 w 3221102"/>
              <a:gd name="connsiteY13-104" fmla="*/ 2356675 h 3221116"/>
              <a:gd name="connsiteX14-105" fmla="*/ 2585849 w 3221102"/>
              <a:gd name="connsiteY14-106" fmla="*/ 2588887 h 3221116"/>
              <a:gd name="connsiteX15-107" fmla="*/ 1973374 w 3221102"/>
              <a:gd name="connsiteY15-108" fmla="*/ 2195096 h 3221116"/>
              <a:gd name="connsiteX16-109" fmla="*/ 1390827 w 3221102"/>
              <a:gd name="connsiteY16-110" fmla="*/ 2527630 h 3221116"/>
              <a:gd name="connsiteX17-111" fmla="*/ 783896 w 3221102"/>
              <a:gd name="connsiteY17-112" fmla="*/ 1665044 h 3221116"/>
              <a:gd name="connsiteX18-113" fmla="*/ 1268509 w 3221102"/>
              <a:gd name="connsiteY18-114" fmla="*/ 819983 h 3221116"/>
              <a:gd name="connsiteX19-115" fmla="*/ 1328805 w 3221102"/>
              <a:gd name="connsiteY19-116" fmla="*/ 807930 h 3221116"/>
              <a:gd name="connsiteX20-117" fmla="*/ 1390827 w 3221102"/>
              <a:gd name="connsiteY20-118" fmla="*/ 802457 h 3221116"/>
              <a:gd name="connsiteX21-119" fmla="*/ 1462242 w 3221102"/>
              <a:gd name="connsiteY21-120" fmla="*/ 801708 h 3221116"/>
              <a:gd name="connsiteX22-121" fmla="*/ 1956122 w 3221102"/>
              <a:gd name="connsiteY22-122" fmla="*/ 1110076 h 3221116"/>
              <a:gd name="connsiteX23-123" fmla="*/ 1973374 w 3221102"/>
              <a:gd name="connsiteY23-124" fmla="*/ 875315 h 3221116"/>
              <a:gd name="connsiteX24-125" fmla="*/ 2333414 w 3221102"/>
              <a:gd name="connsiteY24-126" fmla="*/ 875315 h 3221116"/>
              <a:gd name="connsiteX25-127" fmla="*/ 2324788 w 3221102"/>
              <a:gd name="connsiteY25-128" fmla="*/ 2054049 h 3221116"/>
              <a:gd name="connsiteX26-129" fmla="*/ 2661746 w 3221102"/>
              <a:gd name="connsiteY26-130" fmla="*/ 2179658 h 3221116"/>
              <a:gd name="connsiteX27-131" fmla="*/ 2691046 w 3221102"/>
              <a:gd name="connsiteY27-132" fmla="*/ 2188689 h 3221116"/>
              <a:gd name="connsiteX28-133" fmla="*/ 2667011 w 3221102"/>
              <a:gd name="connsiteY28-134" fmla="*/ 2175828 h 3221116"/>
              <a:gd name="connsiteX29-135" fmla="*/ 2332141 w 3221102"/>
              <a:gd name="connsiteY29-136" fmla="*/ 653899 h 3221116"/>
              <a:gd name="connsiteX30-137" fmla="*/ 776764 w 3221102"/>
              <a:gd name="connsiteY30-138" fmla="*/ 749845 h 3221116"/>
              <a:gd name="connsiteX31-139" fmla="*/ 631487 w 3221102"/>
              <a:gd name="connsiteY31-140" fmla="*/ 2301392 h 3221116"/>
              <a:gd name="connsiteX32-141" fmla="*/ 2142017 w 3221102"/>
              <a:gd name="connsiteY32-142" fmla="*/ 2684410 h 3221116"/>
              <a:gd name="connsiteX33-143" fmla="*/ 2324866 w 3221102"/>
              <a:gd name="connsiteY33-144" fmla="*/ 3053856 h 3221116"/>
              <a:gd name="connsiteX34-145" fmla="*/ 294693 w 3221102"/>
              <a:gd name="connsiteY34-146" fmla="*/ 2539075 h 3221116"/>
              <a:gd name="connsiteX35-147" fmla="*/ 489947 w 3221102"/>
              <a:gd name="connsiteY35-148" fmla="*/ 453774 h 3221116"/>
              <a:gd name="connsiteX36-149" fmla="*/ 1651152 w 3221102"/>
              <a:gd name="connsiteY36-150" fmla="*/ 501 h 3221116"/>
              <a:gd name="connsiteX0-151" fmla="*/ 2664630 w 3221102"/>
              <a:gd name="connsiteY0-152" fmla="*/ 2175617 h 3221116"/>
              <a:gd name="connsiteX1-153" fmla="*/ 2658205 w 3221102"/>
              <a:gd name="connsiteY1-154" fmla="*/ 2178566 h 3221116"/>
              <a:gd name="connsiteX2-155" fmla="*/ 2664630 w 3221102"/>
              <a:gd name="connsiteY2-156" fmla="*/ 2175617 h 3221116"/>
              <a:gd name="connsiteX3-157" fmla="*/ 1477043 w 3221102"/>
              <a:gd name="connsiteY3-158" fmla="*/ 1144372 h 3221116"/>
              <a:gd name="connsiteX4-159" fmla="*/ 1409070 w 3221102"/>
              <a:gd name="connsiteY4-160" fmla="*/ 1159393 h 3221116"/>
              <a:gd name="connsiteX5-161" fmla="*/ 1152384 w 3221102"/>
              <a:gd name="connsiteY5-162" fmla="*/ 1703728 h 3221116"/>
              <a:gd name="connsiteX6-163" fmla="*/ 1591651 w 3221102"/>
              <a:gd name="connsiteY6-164" fmla="*/ 2152290 h 3221116"/>
              <a:gd name="connsiteX7-165" fmla="*/ 1850815 w 3221102"/>
              <a:gd name="connsiteY7-166" fmla="*/ 1654259 h 3221116"/>
              <a:gd name="connsiteX8-167" fmla="*/ 1830467 w 3221102"/>
              <a:gd name="connsiteY8-168" fmla="*/ 1515986 h 3221116"/>
              <a:gd name="connsiteX9-169" fmla="*/ 1477043 w 3221102"/>
              <a:gd name="connsiteY9-170" fmla="*/ 1144372 h 3221116"/>
              <a:gd name="connsiteX10-171" fmla="*/ 1651152 w 3221102"/>
              <a:gd name="connsiteY10-172" fmla="*/ 501 h 3221116"/>
              <a:gd name="connsiteX11-173" fmla="*/ 2580395 w 3221102"/>
              <a:gd name="connsiteY11-174" fmla="*/ 324821 h 3221116"/>
              <a:gd name="connsiteX12-175" fmla="*/ 3030464 w 3221102"/>
              <a:gd name="connsiteY12-176" fmla="*/ 2370314 h 3221116"/>
              <a:gd name="connsiteX13-177" fmla="*/ 3004976 w 3221102"/>
              <a:gd name="connsiteY13-178" fmla="*/ 2356675 h 3221116"/>
              <a:gd name="connsiteX14-179" fmla="*/ 2585849 w 3221102"/>
              <a:gd name="connsiteY14-180" fmla="*/ 2588887 h 3221116"/>
              <a:gd name="connsiteX15-181" fmla="*/ 1973374 w 3221102"/>
              <a:gd name="connsiteY15-182" fmla="*/ 2195096 h 3221116"/>
              <a:gd name="connsiteX16-183" fmla="*/ 1390827 w 3221102"/>
              <a:gd name="connsiteY16-184" fmla="*/ 2527630 h 3221116"/>
              <a:gd name="connsiteX17-185" fmla="*/ 783896 w 3221102"/>
              <a:gd name="connsiteY17-186" fmla="*/ 1665044 h 3221116"/>
              <a:gd name="connsiteX18-187" fmla="*/ 1268509 w 3221102"/>
              <a:gd name="connsiteY18-188" fmla="*/ 819983 h 3221116"/>
              <a:gd name="connsiteX19-189" fmla="*/ 1328805 w 3221102"/>
              <a:gd name="connsiteY19-190" fmla="*/ 807930 h 3221116"/>
              <a:gd name="connsiteX20-191" fmla="*/ 1390827 w 3221102"/>
              <a:gd name="connsiteY20-192" fmla="*/ 802457 h 3221116"/>
              <a:gd name="connsiteX21-193" fmla="*/ 1462242 w 3221102"/>
              <a:gd name="connsiteY21-194" fmla="*/ 801708 h 3221116"/>
              <a:gd name="connsiteX22-195" fmla="*/ 1956122 w 3221102"/>
              <a:gd name="connsiteY22-196" fmla="*/ 1110076 h 3221116"/>
              <a:gd name="connsiteX23-197" fmla="*/ 1973374 w 3221102"/>
              <a:gd name="connsiteY23-198" fmla="*/ 875315 h 3221116"/>
              <a:gd name="connsiteX24-199" fmla="*/ 2333414 w 3221102"/>
              <a:gd name="connsiteY24-200" fmla="*/ 875315 h 3221116"/>
              <a:gd name="connsiteX25-201" fmla="*/ 2324788 w 3221102"/>
              <a:gd name="connsiteY25-202" fmla="*/ 2054049 h 3221116"/>
              <a:gd name="connsiteX26-203" fmla="*/ 2661746 w 3221102"/>
              <a:gd name="connsiteY26-204" fmla="*/ 2179658 h 3221116"/>
              <a:gd name="connsiteX27-205" fmla="*/ 2691046 w 3221102"/>
              <a:gd name="connsiteY27-206" fmla="*/ 2188689 h 3221116"/>
              <a:gd name="connsiteX28-207" fmla="*/ 2667011 w 3221102"/>
              <a:gd name="connsiteY28-208" fmla="*/ 2175828 h 3221116"/>
              <a:gd name="connsiteX29-209" fmla="*/ 2332141 w 3221102"/>
              <a:gd name="connsiteY29-210" fmla="*/ 653899 h 3221116"/>
              <a:gd name="connsiteX30-211" fmla="*/ 776764 w 3221102"/>
              <a:gd name="connsiteY30-212" fmla="*/ 749845 h 3221116"/>
              <a:gd name="connsiteX31-213" fmla="*/ 631487 w 3221102"/>
              <a:gd name="connsiteY31-214" fmla="*/ 2301392 h 3221116"/>
              <a:gd name="connsiteX32-215" fmla="*/ 2142017 w 3221102"/>
              <a:gd name="connsiteY32-216" fmla="*/ 2684410 h 3221116"/>
              <a:gd name="connsiteX33-217" fmla="*/ 2324866 w 3221102"/>
              <a:gd name="connsiteY33-218" fmla="*/ 3053856 h 3221116"/>
              <a:gd name="connsiteX34-219" fmla="*/ 294693 w 3221102"/>
              <a:gd name="connsiteY34-220" fmla="*/ 2539075 h 3221116"/>
              <a:gd name="connsiteX35-221" fmla="*/ 489947 w 3221102"/>
              <a:gd name="connsiteY35-222" fmla="*/ 453774 h 3221116"/>
              <a:gd name="connsiteX36-223" fmla="*/ 1651152 w 3221102"/>
              <a:gd name="connsiteY36-224" fmla="*/ 501 h 3221116"/>
              <a:gd name="connsiteX0-225" fmla="*/ 2664630 w 3221102"/>
              <a:gd name="connsiteY0-226" fmla="*/ 2175617 h 3221116"/>
              <a:gd name="connsiteX1-227" fmla="*/ 2658205 w 3221102"/>
              <a:gd name="connsiteY1-228" fmla="*/ 2178566 h 3221116"/>
              <a:gd name="connsiteX2-229" fmla="*/ 2664630 w 3221102"/>
              <a:gd name="connsiteY2-230" fmla="*/ 2175617 h 3221116"/>
              <a:gd name="connsiteX3-231" fmla="*/ 1477043 w 3221102"/>
              <a:gd name="connsiteY3-232" fmla="*/ 1144372 h 3221116"/>
              <a:gd name="connsiteX4-233" fmla="*/ 1409070 w 3221102"/>
              <a:gd name="connsiteY4-234" fmla="*/ 1159393 h 3221116"/>
              <a:gd name="connsiteX5-235" fmla="*/ 1152384 w 3221102"/>
              <a:gd name="connsiteY5-236" fmla="*/ 1703728 h 3221116"/>
              <a:gd name="connsiteX6-237" fmla="*/ 1591651 w 3221102"/>
              <a:gd name="connsiteY6-238" fmla="*/ 2152290 h 3221116"/>
              <a:gd name="connsiteX7-239" fmla="*/ 1850815 w 3221102"/>
              <a:gd name="connsiteY7-240" fmla="*/ 1654259 h 3221116"/>
              <a:gd name="connsiteX8-241" fmla="*/ 1830467 w 3221102"/>
              <a:gd name="connsiteY8-242" fmla="*/ 1515986 h 3221116"/>
              <a:gd name="connsiteX9-243" fmla="*/ 1477043 w 3221102"/>
              <a:gd name="connsiteY9-244" fmla="*/ 1144372 h 3221116"/>
              <a:gd name="connsiteX10-245" fmla="*/ 1651152 w 3221102"/>
              <a:gd name="connsiteY10-246" fmla="*/ 501 h 3221116"/>
              <a:gd name="connsiteX11-247" fmla="*/ 2580395 w 3221102"/>
              <a:gd name="connsiteY11-248" fmla="*/ 324821 h 3221116"/>
              <a:gd name="connsiteX12-249" fmla="*/ 3030464 w 3221102"/>
              <a:gd name="connsiteY12-250" fmla="*/ 2370314 h 3221116"/>
              <a:gd name="connsiteX13-251" fmla="*/ 3004976 w 3221102"/>
              <a:gd name="connsiteY13-252" fmla="*/ 2356675 h 3221116"/>
              <a:gd name="connsiteX14-253" fmla="*/ 2585849 w 3221102"/>
              <a:gd name="connsiteY14-254" fmla="*/ 2588887 h 3221116"/>
              <a:gd name="connsiteX15-255" fmla="*/ 1973374 w 3221102"/>
              <a:gd name="connsiteY15-256" fmla="*/ 2195096 h 3221116"/>
              <a:gd name="connsiteX16-257" fmla="*/ 1390827 w 3221102"/>
              <a:gd name="connsiteY16-258" fmla="*/ 2527630 h 3221116"/>
              <a:gd name="connsiteX17-259" fmla="*/ 783896 w 3221102"/>
              <a:gd name="connsiteY17-260" fmla="*/ 1665044 h 3221116"/>
              <a:gd name="connsiteX18-261" fmla="*/ 1268509 w 3221102"/>
              <a:gd name="connsiteY18-262" fmla="*/ 819983 h 3221116"/>
              <a:gd name="connsiteX19-263" fmla="*/ 1328805 w 3221102"/>
              <a:gd name="connsiteY19-264" fmla="*/ 807930 h 3221116"/>
              <a:gd name="connsiteX20-265" fmla="*/ 1390827 w 3221102"/>
              <a:gd name="connsiteY20-266" fmla="*/ 802457 h 3221116"/>
              <a:gd name="connsiteX21-267" fmla="*/ 1462242 w 3221102"/>
              <a:gd name="connsiteY21-268" fmla="*/ 801708 h 3221116"/>
              <a:gd name="connsiteX22-269" fmla="*/ 1956122 w 3221102"/>
              <a:gd name="connsiteY22-270" fmla="*/ 1110076 h 3221116"/>
              <a:gd name="connsiteX23-271" fmla="*/ 1973374 w 3221102"/>
              <a:gd name="connsiteY23-272" fmla="*/ 875315 h 3221116"/>
              <a:gd name="connsiteX24-273" fmla="*/ 2333414 w 3221102"/>
              <a:gd name="connsiteY24-274" fmla="*/ 875315 h 3221116"/>
              <a:gd name="connsiteX25-275" fmla="*/ 2324788 w 3221102"/>
              <a:gd name="connsiteY25-276" fmla="*/ 2054049 h 3221116"/>
              <a:gd name="connsiteX26-277" fmla="*/ 2661746 w 3221102"/>
              <a:gd name="connsiteY26-278" fmla="*/ 2179658 h 3221116"/>
              <a:gd name="connsiteX27-279" fmla="*/ 2691046 w 3221102"/>
              <a:gd name="connsiteY27-280" fmla="*/ 2188689 h 3221116"/>
              <a:gd name="connsiteX28-281" fmla="*/ 2667011 w 3221102"/>
              <a:gd name="connsiteY28-282" fmla="*/ 2175828 h 3221116"/>
              <a:gd name="connsiteX29-283" fmla="*/ 2332141 w 3221102"/>
              <a:gd name="connsiteY29-284" fmla="*/ 653899 h 3221116"/>
              <a:gd name="connsiteX30-285" fmla="*/ 776764 w 3221102"/>
              <a:gd name="connsiteY30-286" fmla="*/ 749845 h 3221116"/>
              <a:gd name="connsiteX31-287" fmla="*/ 631487 w 3221102"/>
              <a:gd name="connsiteY31-288" fmla="*/ 2301392 h 3221116"/>
              <a:gd name="connsiteX32-289" fmla="*/ 2142017 w 3221102"/>
              <a:gd name="connsiteY32-290" fmla="*/ 2684410 h 3221116"/>
              <a:gd name="connsiteX33-291" fmla="*/ 2324866 w 3221102"/>
              <a:gd name="connsiteY33-292" fmla="*/ 3053856 h 3221116"/>
              <a:gd name="connsiteX34-293" fmla="*/ 294693 w 3221102"/>
              <a:gd name="connsiteY34-294" fmla="*/ 2539075 h 3221116"/>
              <a:gd name="connsiteX35-295" fmla="*/ 489947 w 3221102"/>
              <a:gd name="connsiteY35-296" fmla="*/ 453774 h 3221116"/>
              <a:gd name="connsiteX36-297" fmla="*/ 1651152 w 3221102"/>
              <a:gd name="connsiteY36-298" fmla="*/ 501 h 3221116"/>
              <a:gd name="connsiteX0-299" fmla="*/ 2664630 w 3221102"/>
              <a:gd name="connsiteY0-300" fmla="*/ 2175617 h 3221116"/>
              <a:gd name="connsiteX1-301" fmla="*/ 2658205 w 3221102"/>
              <a:gd name="connsiteY1-302" fmla="*/ 2178566 h 3221116"/>
              <a:gd name="connsiteX2-303" fmla="*/ 2664630 w 3221102"/>
              <a:gd name="connsiteY2-304" fmla="*/ 2175617 h 3221116"/>
              <a:gd name="connsiteX3-305" fmla="*/ 1477043 w 3221102"/>
              <a:gd name="connsiteY3-306" fmla="*/ 1144372 h 3221116"/>
              <a:gd name="connsiteX4-307" fmla="*/ 1409070 w 3221102"/>
              <a:gd name="connsiteY4-308" fmla="*/ 1159393 h 3221116"/>
              <a:gd name="connsiteX5-309" fmla="*/ 1152384 w 3221102"/>
              <a:gd name="connsiteY5-310" fmla="*/ 1703728 h 3221116"/>
              <a:gd name="connsiteX6-311" fmla="*/ 1514013 w 3221102"/>
              <a:gd name="connsiteY6-312" fmla="*/ 2152290 h 3221116"/>
              <a:gd name="connsiteX7-313" fmla="*/ 1850815 w 3221102"/>
              <a:gd name="connsiteY7-314" fmla="*/ 1654259 h 3221116"/>
              <a:gd name="connsiteX8-315" fmla="*/ 1830467 w 3221102"/>
              <a:gd name="connsiteY8-316" fmla="*/ 1515986 h 3221116"/>
              <a:gd name="connsiteX9-317" fmla="*/ 1477043 w 3221102"/>
              <a:gd name="connsiteY9-318" fmla="*/ 1144372 h 3221116"/>
              <a:gd name="connsiteX10-319" fmla="*/ 1651152 w 3221102"/>
              <a:gd name="connsiteY10-320" fmla="*/ 501 h 3221116"/>
              <a:gd name="connsiteX11-321" fmla="*/ 2580395 w 3221102"/>
              <a:gd name="connsiteY11-322" fmla="*/ 324821 h 3221116"/>
              <a:gd name="connsiteX12-323" fmla="*/ 3030464 w 3221102"/>
              <a:gd name="connsiteY12-324" fmla="*/ 2370314 h 3221116"/>
              <a:gd name="connsiteX13-325" fmla="*/ 3004976 w 3221102"/>
              <a:gd name="connsiteY13-326" fmla="*/ 2356675 h 3221116"/>
              <a:gd name="connsiteX14-327" fmla="*/ 2585849 w 3221102"/>
              <a:gd name="connsiteY14-328" fmla="*/ 2588887 h 3221116"/>
              <a:gd name="connsiteX15-329" fmla="*/ 1973374 w 3221102"/>
              <a:gd name="connsiteY15-330" fmla="*/ 2195096 h 3221116"/>
              <a:gd name="connsiteX16-331" fmla="*/ 1390827 w 3221102"/>
              <a:gd name="connsiteY16-332" fmla="*/ 2527630 h 3221116"/>
              <a:gd name="connsiteX17-333" fmla="*/ 783896 w 3221102"/>
              <a:gd name="connsiteY17-334" fmla="*/ 1665044 h 3221116"/>
              <a:gd name="connsiteX18-335" fmla="*/ 1268509 w 3221102"/>
              <a:gd name="connsiteY18-336" fmla="*/ 819983 h 3221116"/>
              <a:gd name="connsiteX19-337" fmla="*/ 1328805 w 3221102"/>
              <a:gd name="connsiteY19-338" fmla="*/ 807930 h 3221116"/>
              <a:gd name="connsiteX20-339" fmla="*/ 1390827 w 3221102"/>
              <a:gd name="connsiteY20-340" fmla="*/ 802457 h 3221116"/>
              <a:gd name="connsiteX21-341" fmla="*/ 1462242 w 3221102"/>
              <a:gd name="connsiteY21-342" fmla="*/ 801708 h 3221116"/>
              <a:gd name="connsiteX22-343" fmla="*/ 1956122 w 3221102"/>
              <a:gd name="connsiteY22-344" fmla="*/ 1110076 h 3221116"/>
              <a:gd name="connsiteX23-345" fmla="*/ 1973374 w 3221102"/>
              <a:gd name="connsiteY23-346" fmla="*/ 875315 h 3221116"/>
              <a:gd name="connsiteX24-347" fmla="*/ 2333414 w 3221102"/>
              <a:gd name="connsiteY24-348" fmla="*/ 875315 h 3221116"/>
              <a:gd name="connsiteX25-349" fmla="*/ 2324788 w 3221102"/>
              <a:gd name="connsiteY25-350" fmla="*/ 2054049 h 3221116"/>
              <a:gd name="connsiteX26-351" fmla="*/ 2661746 w 3221102"/>
              <a:gd name="connsiteY26-352" fmla="*/ 2179658 h 3221116"/>
              <a:gd name="connsiteX27-353" fmla="*/ 2691046 w 3221102"/>
              <a:gd name="connsiteY27-354" fmla="*/ 2188689 h 3221116"/>
              <a:gd name="connsiteX28-355" fmla="*/ 2667011 w 3221102"/>
              <a:gd name="connsiteY28-356" fmla="*/ 2175828 h 3221116"/>
              <a:gd name="connsiteX29-357" fmla="*/ 2332141 w 3221102"/>
              <a:gd name="connsiteY29-358" fmla="*/ 653899 h 3221116"/>
              <a:gd name="connsiteX30-359" fmla="*/ 776764 w 3221102"/>
              <a:gd name="connsiteY30-360" fmla="*/ 749845 h 3221116"/>
              <a:gd name="connsiteX31-361" fmla="*/ 631487 w 3221102"/>
              <a:gd name="connsiteY31-362" fmla="*/ 2301392 h 3221116"/>
              <a:gd name="connsiteX32-363" fmla="*/ 2142017 w 3221102"/>
              <a:gd name="connsiteY32-364" fmla="*/ 2684410 h 3221116"/>
              <a:gd name="connsiteX33-365" fmla="*/ 2324866 w 3221102"/>
              <a:gd name="connsiteY33-366" fmla="*/ 3053856 h 3221116"/>
              <a:gd name="connsiteX34-367" fmla="*/ 294693 w 3221102"/>
              <a:gd name="connsiteY34-368" fmla="*/ 2539075 h 3221116"/>
              <a:gd name="connsiteX35-369" fmla="*/ 489947 w 3221102"/>
              <a:gd name="connsiteY35-370" fmla="*/ 453774 h 3221116"/>
              <a:gd name="connsiteX36-371" fmla="*/ 1651152 w 3221102"/>
              <a:gd name="connsiteY36-372" fmla="*/ 501 h 3221116"/>
              <a:gd name="connsiteX0-373" fmla="*/ 2664630 w 3221102"/>
              <a:gd name="connsiteY0-374" fmla="*/ 2175617 h 3221116"/>
              <a:gd name="connsiteX1-375" fmla="*/ 2658205 w 3221102"/>
              <a:gd name="connsiteY1-376" fmla="*/ 2178566 h 3221116"/>
              <a:gd name="connsiteX2-377" fmla="*/ 2664630 w 3221102"/>
              <a:gd name="connsiteY2-378" fmla="*/ 2175617 h 3221116"/>
              <a:gd name="connsiteX3-379" fmla="*/ 1477043 w 3221102"/>
              <a:gd name="connsiteY3-380" fmla="*/ 1144372 h 3221116"/>
              <a:gd name="connsiteX4-381" fmla="*/ 1409070 w 3221102"/>
              <a:gd name="connsiteY4-382" fmla="*/ 1159393 h 3221116"/>
              <a:gd name="connsiteX5-383" fmla="*/ 1152384 w 3221102"/>
              <a:gd name="connsiteY5-384" fmla="*/ 1703728 h 3221116"/>
              <a:gd name="connsiteX6-385" fmla="*/ 1514013 w 3221102"/>
              <a:gd name="connsiteY6-386" fmla="*/ 2152290 h 3221116"/>
              <a:gd name="connsiteX7-387" fmla="*/ 1850815 w 3221102"/>
              <a:gd name="connsiteY7-388" fmla="*/ 1654259 h 3221116"/>
              <a:gd name="connsiteX8-389" fmla="*/ 1830467 w 3221102"/>
              <a:gd name="connsiteY8-390" fmla="*/ 1515986 h 3221116"/>
              <a:gd name="connsiteX9-391" fmla="*/ 1477043 w 3221102"/>
              <a:gd name="connsiteY9-392" fmla="*/ 1144372 h 3221116"/>
              <a:gd name="connsiteX10-393" fmla="*/ 1651152 w 3221102"/>
              <a:gd name="connsiteY10-394" fmla="*/ 501 h 3221116"/>
              <a:gd name="connsiteX11-395" fmla="*/ 2580395 w 3221102"/>
              <a:gd name="connsiteY11-396" fmla="*/ 324821 h 3221116"/>
              <a:gd name="connsiteX12-397" fmla="*/ 3030464 w 3221102"/>
              <a:gd name="connsiteY12-398" fmla="*/ 2370314 h 3221116"/>
              <a:gd name="connsiteX13-399" fmla="*/ 3004976 w 3221102"/>
              <a:gd name="connsiteY13-400" fmla="*/ 2356675 h 3221116"/>
              <a:gd name="connsiteX14-401" fmla="*/ 2585849 w 3221102"/>
              <a:gd name="connsiteY14-402" fmla="*/ 2588887 h 3221116"/>
              <a:gd name="connsiteX15-403" fmla="*/ 1973374 w 3221102"/>
              <a:gd name="connsiteY15-404" fmla="*/ 2195096 h 3221116"/>
              <a:gd name="connsiteX16-405" fmla="*/ 1390827 w 3221102"/>
              <a:gd name="connsiteY16-406" fmla="*/ 2527630 h 3221116"/>
              <a:gd name="connsiteX17-407" fmla="*/ 783896 w 3221102"/>
              <a:gd name="connsiteY17-408" fmla="*/ 1665044 h 3221116"/>
              <a:gd name="connsiteX18-409" fmla="*/ 1268509 w 3221102"/>
              <a:gd name="connsiteY18-410" fmla="*/ 819983 h 3221116"/>
              <a:gd name="connsiteX19-411" fmla="*/ 1328805 w 3221102"/>
              <a:gd name="connsiteY19-412" fmla="*/ 807930 h 3221116"/>
              <a:gd name="connsiteX20-413" fmla="*/ 1390827 w 3221102"/>
              <a:gd name="connsiteY20-414" fmla="*/ 802457 h 3221116"/>
              <a:gd name="connsiteX21-415" fmla="*/ 1462242 w 3221102"/>
              <a:gd name="connsiteY21-416" fmla="*/ 801708 h 3221116"/>
              <a:gd name="connsiteX22-417" fmla="*/ 1956122 w 3221102"/>
              <a:gd name="connsiteY22-418" fmla="*/ 1110076 h 3221116"/>
              <a:gd name="connsiteX23-419" fmla="*/ 1973374 w 3221102"/>
              <a:gd name="connsiteY23-420" fmla="*/ 875315 h 3221116"/>
              <a:gd name="connsiteX24-421" fmla="*/ 2333414 w 3221102"/>
              <a:gd name="connsiteY24-422" fmla="*/ 875315 h 3221116"/>
              <a:gd name="connsiteX25-423" fmla="*/ 2324788 w 3221102"/>
              <a:gd name="connsiteY25-424" fmla="*/ 2054049 h 3221116"/>
              <a:gd name="connsiteX26-425" fmla="*/ 2661746 w 3221102"/>
              <a:gd name="connsiteY26-426" fmla="*/ 2179658 h 3221116"/>
              <a:gd name="connsiteX27-427" fmla="*/ 2691046 w 3221102"/>
              <a:gd name="connsiteY27-428" fmla="*/ 2188689 h 3221116"/>
              <a:gd name="connsiteX28-429" fmla="*/ 2667011 w 3221102"/>
              <a:gd name="connsiteY28-430" fmla="*/ 2175828 h 3221116"/>
              <a:gd name="connsiteX29-431" fmla="*/ 2332141 w 3221102"/>
              <a:gd name="connsiteY29-432" fmla="*/ 653899 h 3221116"/>
              <a:gd name="connsiteX30-433" fmla="*/ 776764 w 3221102"/>
              <a:gd name="connsiteY30-434" fmla="*/ 749845 h 3221116"/>
              <a:gd name="connsiteX31-435" fmla="*/ 631487 w 3221102"/>
              <a:gd name="connsiteY31-436" fmla="*/ 2301392 h 3221116"/>
              <a:gd name="connsiteX32-437" fmla="*/ 2142017 w 3221102"/>
              <a:gd name="connsiteY32-438" fmla="*/ 2684410 h 3221116"/>
              <a:gd name="connsiteX33-439" fmla="*/ 2324866 w 3221102"/>
              <a:gd name="connsiteY33-440" fmla="*/ 3053856 h 3221116"/>
              <a:gd name="connsiteX34-441" fmla="*/ 294693 w 3221102"/>
              <a:gd name="connsiteY34-442" fmla="*/ 2539075 h 3221116"/>
              <a:gd name="connsiteX35-443" fmla="*/ 489947 w 3221102"/>
              <a:gd name="connsiteY35-444" fmla="*/ 453774 h 3221116"/>
              <a:gd name="connsiteX36-445" fmla="*/ 1651152 w 3221102"/>
              <a:gd name="connsiteY36-446" fmla="*/ 501 h 3221116"/>
              <a:gd name="connsiteX0-447" fmla="*/ 2664630 w 3221102"/>
              <a:gd name="connsiteY0-448" fmla="*/ 2175617 h 3221116"/>
              <a:gd name="connsiteX1-449" fmla="*/ 2658205 w 3221102"/>
              <a:gd name="connsiteY1-450" fmla="*/ 2178566 h 3221116"/>
              <a:gd name="connsiteX2-451" fmla="*/ 2664630 w 3221102"/>
              <a:gd name="connsiteY2-452" fmla="*/ 2175617 h 3221116"/>
              <a:gd name="connsiteX3-453" fmla="*/ 1477043 w 3221102"/>
              <a:gd name="connsiteY3-454" fmla="*/ 1144372 h 3221116"/>
              <a:gd name="connsiteX4-455" fmla="*/ 1409070 w 3221102"/>
              <a:gd name="connsiteY4-456" fmla="*/ 1159393 h 3221116"/>
              <a:gd name="connsiteX5-457" fmla="*/ 1152384 w 3221102"/>
              <a:gd name="connsiteY5-458" fmla="*/ 1703728 h 3221116"/>
              <a:gd name="connsiteX6-459" fmla="*/ 1514013 w 3221102"/>
              <a:gd name="connsiteY6-460" fmla="*/ 2152290 h 3221116"/>
              <a:gd name="connsiteX7-461" fmla="*/ 1850815 w 3221102"/>
              <a:gd name="connsiteY7-462" fmla="*/ 1654259 h 3221116"/>
              <a:gd name="connsiteX8-463" fmla="*/ 1830467 w 3221102"/>
              <a:gd name="connsiteY8-464" fmla="*/ 1515986 h 3221116"/>
              <a:gd name="connsiteX9-465" fmla="*/ 1477043 w 3221102"/>
              <a:gd name="connsiteY9-466" fmla="*/ 1144372 h 3221116"/>
              <a:gd name="connsiteX10-467" fmla="*/ 1651152 w 3221102"/>
              <a:gd name="connsiteY10-468" fmla="*/ 501 h 3221116"/>
              <a:gd name="connsiteX11-469" fmla="*/ 2580395 w 3221102"/>
              <a:gd name="connsiteY11-470" fmla="*/ 324821 h 3221116"/>
              <a:gd name="connsiteX12-471" fmla="*/ 3030464 w 3221102"/>
              <a:gd name="connsiteY12-472" fmla="*/ 2370314 h 3221116"/>
              <a:gd name="connsiteX13-473" fmla="*/ 2585849 w 3221102"/>
              <a:gd name="connsiteY13-474" fmla="*/ 2588887 h 3221116"/>
              <a:gd name="connsiteX14-475" fmla="*/ 1973374 w 3221102"/>
              <a:gd name="connsiteY14-476" fmla="*/ 2195096 h 3221116"/>
              <a:gd name="connsiteX15-477" fmla="*/ 1390827 w 3221102"/>
              <a:gd name="connsiteY15-478" fmla="*/ 2527630 h 3221116"/>
              <a:gd name="connsiteX16-479" fmla="*/ 783896 w 3221102"/>
              <a:gd name="connsiteY16-480" fmla="*/ 1665044 h 3221116"/>
              <a:gd name="connsiteX17-481" fmla="*/ 1268509 w 3221102"/>
              <a:gd name="connsiteY17-482" fmla="*/ 819983 h 3221116"/>
              <a:gd name="connsiteX18-483" fmla="*/ 1328805 w 3221102"/>
              <a:gd name="connsiteY18-484" fmla="*/ 807930 h 3221116"/>
              <a:gd name="connsiteX19-485" fmla="*/ 1390827 w 3221102"/>
              <a:gd name="connsiteY19-486" fmla="*/ 802457 h 3221116"/>
              <a:gd name="connsiteX20-487" fmla="*/ 1462242 w 3221102"/>
              <a:gd name="connsiteY20-488" fmla="*/ 801708 h 3221116"/>
              <a:gd name="connsiteX21-489" fmla="*/ 1956122 w 3221102"/>
              <a:gd name="connsiteY21-490" fmla="*/ 1110076 h 3221116"/>
              <a:gd name="connsiteX22-491" fmla="*/ 1973374 w 3221102"/>
              <a:gd name="connsiteY22-492" fmla="*/ 875315 h 3221116"/>
              <a:gd name="connsiteX23-493" fmla="*/ 2333414 w 3221102"/>
              <a:gd name="connsiteY23-494" fmla="*/ 875315 h 3221116"/>
              <a:gd name="connsiteX24-495" fmla="*/ 2324788 w 3221102"/>
              <a:gd name="connsiteY24-496" fmla="*/ 2054049 h 3221116"/>
              <a:gd name="connsiteX25-497" fmla="*/ 2661746 w 3221102"/>
              <a:gd name="connsiteY25-498" fmla="*/ 2179658 h 3221116"/>
              <a:gd name="connsiteX26-499" fmla="*/ 2691046 w 3221102"/>
              <a:gd name="connsiteY26-500" fmla="*/ 2188689 h 3221116"/>
              <a:gd name="connsiteX27-501" fmla="*/ 2667011 w 3221102"/>
              <a:gd name="connsiteY27-502" fmla="*/ 2175828 h 3221116"/>
              <a:gd name="connsiteX28-503" fmla="*/ 2332141 w 3221102"/>
              <a:gd name="connsiteY28-504" fmla="*/ 653899 h 3221116"/>
              <a:gd name="connsiteX29-505" fmla="*/ 776764 w 3221102"/>
              <a:gd name="connsiteY29-506" fmla="*/ 749845 h 3221116"/>
              <a:gd name="connsiteX30-507" fmla="*/ 631487 w 3221102"/>
              <a:gd name="connsiteY30-508" fmla="*/ 2301392 h 3221116"/>
              <a:gd name="connsiteX31-509" fmla="*/ 2142017 w 3221102"/>
              <a:gd name="connsiteY31-510" fmla="*/ 2684410 h 3221116"/>
              <a:gd name="connsiteX32-511" fmla="*/ 2324866 w 3221102"/>
              <a:gd name="connsiteY32-512" fmla="*/ 3053856 h 3221116"/>
              <a:gd name="connsiteX33-513" fmla="*/ 294693 w 3221102"/>
              <a:gd name="connsiteY33-514" fmla="*/ 2539075 h 3221116"/>
              <a:gd name="connsiteX34-515" fmla="*/ 489947 w 3221102"/>
              <a:gd name="connsiteY34-516" fmla="*/ 453774 h 3221116"/>
              <a:gd name="connsiteX35-517" fmla="*/ 1651152 w 3221102"/>
              <a:gd name="connsiteY35-518" fmla="*/ 501 h 3221116"/>
              <a:gd name="connsiteX0-519" fmla="*/ 2664630 w 3221102"/>
              <a:gd name="connsiteY0-520" fmla="*/ 2175617 h 3221116"/>
              <a:gd name="connsiteX1-521" fmla="*/ 2658205 w 3221102"/>
              <a:gd name="connsiteY1-522" fmla="*/ 2178566 h 3221116"/>
              <a:gd name="connsiteX2-523" fmla="*/ 2664630 w 3221102"/>
              <a:gd name="connsiteY2-524" fmla="*/ 2175617 h 3221116"/>
              <a:gd name="connsiteX3-525" fmla="*/ 1477043 w 3221102"/>
              <a:gd name="connsiteY3-526" fmla="*/ 1144372 h 3221116"/>
              <a:gd name="connsiteX4-527" fmla="*/ 1409070 w 3221102"/>
              <a:gd name="connsiteY4-528" fmla="*/ 1159393 h 3221116"/>
              <a:gd name="connsiteX5-529" fmla="*/ 1152384 w 3221102"/>
              <a:gd name="connsiteY5-530" fmla="*/ 1703728 h 3221116"/>
              <a:gd name="connsiteX6-531" fmla="*/ 1514013 w 3221102"/>
              <a:gd name="connsiteY6-532" fmla="*/ 2152290 h 3221116"/>
              <a:gd name="connsiteX7-533" fmla="*/ 1850815 w 3221102"/>
              <a:gd name="connsiteY7-534" fmla="*/ 1654259 h 3221116"/>
              <a:gd name="connsiteX8-535" fmla="*/ 1830467 w 3221102"/>
              <a:gd name="connsiteY8-536" fmla="*/ 1515986 h 3221116"/>
              <a:gd name="connsiteX9-537" fmla="*/ 1477043 w 3221102"/>
              <a:gd name="connsiteY9-538" fmla="*/ 1144372 h 3221116"/>
              <a:gd name="connsiteX10-539" fmla="*/ 1651152 w 3221102"/>
              <a:gd name="connsiteY10-540" fmla="*/ 501 h 3221116"/>
              <a:gd name="connsiteX11-541" fmla="*/ 2580395 w 3221102"/>
              <a:gd name="connsiteY11-542" fmla="*/ 324821 h 3221116"/>
              <a:gd name="connsiteX12-543" fmla="*/ 3030464 w 3221102"/>
              <a:gd name="connsiteY12-544" fmla="*/ 2370314 h 3221116"/>
              <a:gd name="connsiteX13-545" fmla="*/ 2585849 w 3221102"/>
              <a:gd name="connsiteY13-546" fmla="*/ 2588887 h 3221116"/>
              <a:gd name="connsiteX14-547" fmla="*/ 1973374 w 3221102"/>
              <a:gd name="connsiteY14-548" fmla="*/ 2195096 h 3221116"/>
              <a:gd name="connsiteX15-549" fmla="*/ 1390827 w 3221102"/>
              <a:gd name="connsiteY15-550" fmla="*/ 2527630 h 3221116"/>
              <a:gd name="connsiteX16-551" fmla="*/ 783896 w 3221102"/>
              <a:gd name="connsiteY16-552" fmla="*/ 1665044 h 3221116"/>
              <a:gd name="connsiteX17-553" fmla="*/ 1268509 w 3221102"/>
              <a:gd name="connsiteY17-554" fmla="*/ 819983 h 3221116"/>
              <a:gd name="connsiteX18-555" fmla="*/ 1328805 w 3221102"/>
              <a:gd name="connsiteY18-556" fmla="*/ 807930 h 3221116"/>
              <a:gd name="connsiteX19-557" fmla="*/ 1390827 w 3221102"/>
              <a:gd name="connsiteY19-558" fmla="*/ 802457 h 3221116"/>
              <a:gd name="connsiteX20-559" fmla="*/ 1462242 w 3221102"/>
              <a:gd name="connsiteY20-560" fmla="*/ 801708 h 3221116"/>
              <a:gd name="connsiteX21-561" fmla="*/ 1956122 w 3221102"/>
              <a:gd name="connsiteY21-562" fmla="*/ 1110076 h 3221116"/>
              <a:gd name="connsiteX22-563" fmla="*/ 1973374 w 3221102"/>
              <a:gd name="connsiteY22-564" fmla="*/ 875315 h 3221116"/>
              <a:gd name="connsiteX23-565" fmla="*/ 2333414 w 3221102"/>
              <a:gd name="connsiteY23-566" fmla="*/ 875315 h 3221116"/>
              <a:gd name="connsiteX24-567" fmla="*/ 2324788 w 3221102"/>
              <a:gd name="connsiteY24-568" fmla="*/ 2054049 h 3221116"/>
              <a:gd name="connsiteX25-569" fmla="*/ 2661746 w 3221102"/>
              <a:gd name="connsiteY25-570" fmla="*/ 2179658 h 3221116"/>
              <a:gd name="connsiteX26-571" fmla="*/ 2691046 w 3221102"/>
              <a:gd name="connsiteY26-572" fmla="*/ 2188689 h 3221116"/>
              <a:gd name="connsiteX27-573" fmla="*/ 2667011 w 3221102"/>
              <a:gd name="connsiteY27-574" fmla="*/ 2175828 h 3221116"/>
              <a:gd name="connsiteX28-575" fmla="*/ 2332141 w 3221102"/>
              <a:gd name="connsiteY28-576" fmla="*/ 653899 h 3221116"/>
              <a:gd name="connsiteX29-577" fmla="*/ 776764 w 3221102"/>
              <a:gd name="connsiteY29-578" fmla="*/ 749845 h 3221116"/>
              <a:gd name="connsiteX30-579" fmla="*/ 631487 w 3221102"/>
              <a:gd name="connsiteY30-580" fmla="*/ 2301392 h 3221116"/>
              <a:gd name="connsiteX31-581" fmla="*/ 2142017 w 3221102"/>
              <a:gd name="connsiteY31-582" fmla="*/ 2684410 h 3221116"/>
              <a:gd name="connsiteX32-583" fmla="*/ 2324866 w 3221102"/>
              <a:gd name="connsiteY32-584" fmla="*/ 3053856 h 3221116"/>
              <a:gd name="connsiteX33-585" fmla="*/ 294693 w 3221102"/>
              <a:gd name="connsiteY33-586" fmla="*/ 2539075 h 3221116"/>
              <a:gd name="connsiteX34-587" fmla="*/ 489947 w 3221102"/>
              <a:gd name="connsiteY34-588" fmla="*/ 453774 h 3221116"/>
              <a:gd name="connsiteX35-589" fmla="*/ 1651152 w 3221102"/>
              <a:gd name="connsiteY35-590" fmla="*/ 501 h 3221116"/>
              <a:gd name="connsiteX0-591" fmla="*/ 2664630 w 3221102"/>
              <a:gd name="connsiteY0-592" fmla="*/ 2175617 h 3221116"/>
              <a:gd name="connsiteX1-593" fmla="*/ 2658205 w 3221102"/>
              <a:gd name="connsiteY1-594" fmla="*/ 2178566 h 3221116"/>
              <a:gd name="connsiteX2-595" fmla="*/ 2664630 w 3221102"/>
              <a:gd name="connsiteY2-596" fmla="*/ 2175617 h 3221116"/>
              <a:gd name="connsiteX3-597" fmla="*/ 1477043 w 3221102"/>
              <a:gd name="connsiteY3-598" fmla="*/ 1144372 h 3221116"/>
              <a:gd name="connsiteX4-599" fmla="*/ 1409070 w 3221102"/>
              <a:gd name="connsiteY4-600" fmla="*/ 1159393 h 3221116"/>
              <a:gd name="connsiteX5-601" fmla="*/ 1152384 w 3221102"/>
              <a:gd name="connsiteY5-602" fmla="*/ 1703728 h 3221116"/>
              <a:gd name="connsiteX6-603" fmla="*/ 1514013 w 3221102"/>
              <a:gd name="connsiteY6-604" fmla="*/ 2152290 h 3221116"/>
              <a:gd name="connsiteX7-605" fmla="*/ 1850815 w 3221102"/>
              <a:gd name="connsiteY7-606" fmla="*/ 1654259 h 3221116"/>
              <a:gd name="connsiteX8-607" fmla="*/ 1830467 w 3221102"/>
              <a:gd name="connsiteY8-608" fmla="*/ 1515986 h 3221116"/>
              <a:gd name="connsiteX9-609" fmla="*/ 1477043 w 3221102"/>
              <a:gd name="connsiteY9-610" fmla="*/ 1144372 h 3221116"/>
              <a:gd name="connsiteX10-611" fmla="*/ 1651152 w 3221102"/>
              <a:gd name="connsiteY10-612" fmla="*/ 501 h 3221116"/>
              <a:gd name="connsiteX11-613" fmla="*/ 2580395 w 3221102"/>
              <a:gd name="connsiteY11-614" fmla="*/ 324821 h 3221116"/>
              <a:gd name="connsiteX12-615" fmla="*/ 3030464 w 3221102"/>
              <a:gd name="connsiteY12-616" fmla="*/ 2370314 h 3221116"/>
              <a:gd name="connsiteX13-617" fmla="*/ 2585849 w 3221102"/>
              <a:gd name="connsiteY13-618" fmla="*/ 2588887 h 3221116"/>
              <a:gd name="connsiteX14-619" fmla="*/ 1973374 w 3221102"/>
              <a:gd name="connsiteY14-620" fmla="*/ 2195096 h 3221116"/>
              <a:gd name="connsiteX15-621" fmla="*/ 1390827 w 3221102"/>
              <a:gd name="connsiteY15-622" fmla="*/ 2527630 h 3221116"/>
              <a:gd name="connsiteX16-623" fmla="*/ 783896 w 3221102"/>
              <a:gd name="connsiteY16-624" fmla="*/ 1665044 h 3221116"/>
              <a:gd name="connsiteX17-625" fmla="*/ 1268509 w 3221102"/>
              <a:gd name="connsiteY17-626" fmla="*/ 819983 h 3221116"/>
              <a:gd name="connsiteX18-627" fmla="*/ 1328805 w 3221102"/>
              <a:gd name="connsiteY18-628" fmla="*/ 807930 h 3221116"/>
              <a:gd name="connsiteX19-629" fmla="*/ 1390827 w 3221102"/>
              <a:gd name="connsiteY19-630" fmla="*/ 802457 h 3221116"/>
              <a:gd name="connsiteX20-631" fmla="*/ 1462242 w 3221102"/>
              <a:gd name="connsiteY20-632" fmla="*/ 801708 h 3221116"/>
              <a:gd name="connsiteX21-633" fmla="*/ 1956122 w 3221102"/>
              <a:gd name="connsiteY21-634" fmla="*/ 1110076 h 3221116"/>
              <a:gd name="connsiteX22-635" fmla="*/ 1973374 w 3221102"/>
              <a:gd name="connsiteY22-636" fmla="*/ 875315 h 3221116"/>
              <a:gd name="connsiteX23-637" fmla="*/ 2333414 w 3221102"/>
              <a:gd name="connsiteY23-638" fmla="*/ 875315 h 3221116"/>
              <a:gd name="connsiteX24-639" fmla="*/ 2324788 w 3221102"/>
              <a:gd name="connsiteY24-640" fmla="*/ 2054049 h 3221116"/>
              <a:gd name="connsiteX25-641" fmla="*/ 2661746 w 3221102"/>
              <a:gd name="connsiteY25-642" fmla="*/ 2179658 h 3221116"/>
              <a:gd name="connsiteX26-643" fmla="*/ 2691046 w 3221102"/>
              <a:gd name="connsiteY26-644" fmla="*/ 2188689 h 3221116"/>
              <a:gd name="connsiteX27-645" fmla="*/ 2667011 w 3221102"/>
              <a:gd name="connsiteY27-646" fmla="*/ 2175828 h 3221116"/>
              <a:gd name="connsiteX28-647" fmla="*/ 2332141 w 3221102"/>
              <a:gd name="connsiteY28-648" fmla="*/ 653899 h 3221116"/>
              <a:gd name="connsiteX29-649" fmla="*/ 776764 w 3221102"/>
              <a:gd name="connsiteY29-650" fmla="*/ 749845 h 3221116"/>
              <a:gd name="connsiteX30-651" fmla="*/ 631487 w 3221102"/>
              <a:gd name="connsiteY30-652" fmla="*/ 2301392 h 3221116"/>
              <a:gd name="connsiteX31-653" fmla="*/ 2142017 w 3221102"/>
              <a:gd name="connsiteY31-654" fmla="*/ 2684410 h 3221116"/>
              <a:gd name="connsiteX32-655" fmla="*/ 2324866 w 3221102"/>
              <a:gd name="connsiteY32-656" fmla="*/ 3053856 h 3221116"/>
              <a:gd name="connsiteX33-657" fmla="*/ 294693 w 3221102"/>
              <a:gd name="connsiteY33-658" fmla="*/ 2539075 h 3221116"/>
              <a:gd name="connsiteX34-659" fmla="*/ 489947 w 3221102"/>
              <a:gd name="connsiteY34-660" fmla="*/ 453774 h 3221116"/>
              <a:gd name="connsiteX35-661" fmla="*/ 1651152 w 3221102"/>
              <a:gd name="connsiteY35-662" fmla="*/ 501 h 3221116"/>
              <a:gd name="connsiteX0-663" fmla="*/ 2664630 w 3221102"/>
              <a:gd name="connsiteY0-664" fmla="*/ 2175617 h 3221116"/>
              <a:gd name="connsiteX1-665" fmla="*/ 2658205 w 3221102"/>
              <a:gd name="connsiteY1-666" fmla="*/ 2178566 h 3221116"/>
              <a:gd name="connsiteX2-667" fmla="*/ 2664630 w 3221102"/>
              <a:gd name="connsiteY2-668" fmla="*/ 2175617 h 3221116"/>
              <a:gd name="connsiteX3-669" fmla="*/ 1477043 w 3221102"/>
              <a:gd name="connsiteY3-670" fmla="*/ 1144372 h 3221116"/>
              <a:gd name="connsiteX4-671" fmla="*/ 1409070 w 3221102"/>
              <a:gd name="connsiteY4-672" fmla="*/ 1159393 h 3221116"/>
              <a:gd name="connsiteX5-673" fmla="*/ 1152384 w 3221102"/>
              <a:gd name="connsiteY5-674" fmla="*/ 1703728 h 3221116"/>
              <a:gd name="connsiteX6-675" fmla="*/ 1514013 w 3221102"/>
              <a:gd name="connsiteY6-676" fmla="*/ 2152290 h 3221116"/>
              <a:gd name="connsiteX7-677" fmla="*/ 1850815 w 3221102"/>
              <a:gd name="connsiteY7-678" fmla="*/ 1654259 h 3221116"/>
              <a:gd name="connsiteX8-679" fmla="*/ 1830467 w 3221102"/>
              <a:gd name="connsiteY8-680" fmla="*/ 1515986 h 3221116"/>
              <a:gd name="connsiteX9-681" fmla="*/ 1477043 w 3221102"/>
              <a:gd name="connsiteY9-682" fmla="*/ 1144372 h 3221116"/>
              <a:gd name="connsiteX10-683" fmla="*/ 1651152 w 3221102"/>
              <a:gd name="connsiteY10-684" fmla="*/ 501 h 3221116"/>
              <a:gd name="connsiteX11-685" fmla="*/ 2580395 w 3221102"/>
              <a:gd name="connsiteY11-686" fmla="*/ 324821 h 3221116"/>
              <a:gd name="connsiteX12-687" fmla="*/ 3030464 w 3221102"/>
              <a:gd name="connsiteY12-688" fmla="*/ 2370314 h 3221116"/>
              <a:gd name="connsiteX13-689" fmla="*/ 2585849 w 3221102"/>
              <a:gd name="connsiteY13-690" fmla="*/ 2588887 h 3221116"/>
              <a:gd name="connsiteX14-691" fmla="*/ 1973374 w 3221102"/>
              <a:gd name="connsiteY14-692" fmla="*/ 2195096 h 3221116"/>
              <a:gd name="connsiteX15-693" fmla="*/ 1390827 w 3221102"/>
              <a:gd name="connsiteY15-694" fmla="*/ 2527630 h 3221116"/>
              <a:gd name="connsiteX16-695" fmla="*/ 783896 w 3221102"/>
              <a:gd name="connsiteY16-696" fmla="*/ 1665044 h 3221116"/>
              <a:gd name="connsiteX17-697" fmla="*/ 1268509 w 3221102"/>
              <a:gd name="connsiteY17-698" fmla="*/ 819983 h 3221116"/>
              <a:gd name="connsiteX18-699" fmla="*/ 1328805 w 3221102"/>
              <a:gd name="connsiteY18-700" fmla="*/ 807930 h 3221116"/>
              <a:gd name="connsiteX19-701" fmla="*/ 1390827 w 3221102"/>
              <a:gd name="connsiteY19-702" fmla="*/ 802457 h 3221116"/>
              <a:gd name="connsiteX20-703" fmla="*/ 1462242 w 3221102"/>
              <a:gd name="connsiteY20-704" fmla="*/ 801708 h 3221116"/>
              <a:gd name="connsiteX21-705" fmla="*/ 1956122 w 3221102"/>
              <a:gd name="connsiteY21-706" fmla="*/ 1110076 h 3221116"/>
              <a:gd name="connsiteX22-707" fmla="*/ 1973374 w 3221102"/>
              <a:gd name="connsiteY22-708" fmla="*/ 875315 h 3221116"/>
              <a:gd name="connsiteX23-709" fmla="*/ 2333414 w 3221102"/>
              <a:gd name="connsiteY23-710" fmla="*/ 875315 h 3221116"/>
              <a:gd name="connsiteX24-711" fmla="*/ 2324788 w 3221102"/>
              <a:gd name="connsiteY24-712" fmla="*/ 2054049 h 3221116"/>
              <a:gd name="connsiteX25-713" fmla="*/ 2661746 w 3221102"/>
              <a:gd name="connsiteY25-714" fmla="*/ 2179658 h 3221116"/>
              <a:gd name="connsiteX26-715" fmla="*/ 2691046 w 3221102"/>
              <a:gd name="connsiteY26-716" fmla="*/ 2188689 h 3221116"/>
              <a:gd name="connsiteX27-717" fmla="*/ 2667011 w 3221102"/>
              <a:gd name="connsiteY27-718" fmla="*/ 2175828 h 3221116"/>
              <a:gd name="connsiteX28-719" fmla="*/ 2332141 w 3221102"/>
              <a:gd name="connsiteY28-720" fmla="*/ 653899 h 3221116"/>
              <a:gd name="connsiteX29-721" fmla="*/ 776764 w 3221102"/>
              <a:gd name="connsiteY29-722" fmla="*/ 749845 h 3221116"/>
              <a:gd name="connsiteX30-723" fmla="*/ 631487 w 3221102"/>
              <a:gd name="connsiteY30-724" fmla="*/ 2301392 h 3221116"/>
              <a:gd name="connsiteX31-725" fmla="*/ 2142017 w 3221102"/>
              <a:gd name="connsiteY31-726" fmla="*/ 2684410 h 3221116"/>
              <a:gd name="connsiteX32-727" fmla="*/ 2324866 w 3221102"/>
              <a:gd name="connsiteY32-728" fmla="*/ 3053856 h 3221116"/>
              <a:gd name="connsiteX33-729" fmla="*/ 294693 w 3221102"/>
              <a:gd name="connsiteY33-730" fmla="*/ 2539075 h 3221116"/>
              <a:gd name="connsiteX34-731" fmla="*/ 489947 w 3221102"/>
              <a:gd name="connsiteY34-732" fmla="*/ 453774 h 3221116"/>
              <a:gd name="connsiteX35-733" fmla="*/ 1651152 w 3221102"/>
              <a:gd name="connsiteY35-734" fmla="*/ 501 h 3221116"/>
              <a:gd name="connsiteX0-735" fmla="*/ 2664630 w 3221102"/>
              <a:gd name="connsiteY0-736" fmla="*/ 2175617 h 3221116"/>
              <a:gd name="connsiteX1-737" fmla="*/ 2658205 w 3221102"/>
              <a:gd name="connsiteY1-738" fmla="*/ 2178566 h 3221116"/>
              <a:gd name="connsiteX2-739" fmla="*/ 2664630 w 3221102"/>
              <a:gd name="connsiteY2-740" fmla="*/ 2175617 h 3221116"/>
              <a:gd name="connsiteX3-741" fmla="*/ 1477043 w 3221102"/>
              <a:gd name="connsiteY3-742" fmla="*/ 1144372 h 3221116"/>
              <a:gd name="connsiteX4-743" fmla="*/ 1409070 w 3221102"/>
              <a:gd name="connsiteY4-744" fmla="*/ 1159393 h 3221116"/>
              <a:gd name="connsiteX5-745" fmla="*/ 1152384 w 3221102"/>
              <a:gd name="connsiteY5-746" fmla="*/ 1703728 h 3221116"/>
              <a:gd name="connsiteX6-747" fmla="*/ 1514013 w 3221102"/>
              <a:gd name="connsiteY6-748" fmla="*/ 2152290 h 3221116"/>
              <a:gd name="connsiteX7-749" fmla="*/ 1850815 w 3221102"/>
              <a:gd name="connsiteY7-750" fmla="*/ 1654259 h 3221116"/>
              <a:gd name="connsiteX8-751" fmla="*/ 1830467 w 3221102"/>
              <a:gd name="connsiteY8-752" fmla="*/ 1515986 h 3221116"/>
              <a:gd name="connsiteX9-753" fmla="*/ 1477043 w 3221102"/>
              <a:gd name="connsiteY9-754" fmla="*/ 1144372 h 3221116"/>
              <a:gd name="connsiteX10-755" fmla="*/ 1651152 w 3221102"/>
              <a:gd name="connsiteY10-756" fmla="*/ 501 h 3221116"/>
              <a:gd name="connsiteX11-757" fmla="*/ 2580395 w 3221102"/>
              <a:gd name="connsiteY11-758" fmla="*/ 324821 h 3221116"/>
              <a:gd name="connsiteX12-759" fmla="*/ 3030464 w 3221102"/>
              <a:gd name="connsiteY12-760" fmla="*/ 2370314 h 3221116"/>
              <a:gd name="connsiteX13-761" fmla="*/ 2585849 w 3221102"/>
              <a:gd name="connsiteY13-762" fmla="*/ 2588887 h 3221116"/>
              <a:gd name="connsiteX14-763" fmla="*/ 1973374 w 3221102"/>
              <a:gd name="connsiteY14-764" fmla="*/ 2195096 h 3221116"/>
              <a:gd name="connsiteX15-765" fmla="*/ 1390827 w 3221102"/>
              <a:gd name="connsiteY15-766" fmla="*/ 2527630 h 3221116"/>
              <a:gd name="connsiteX16-767" fmla="*/ 783896 w 3221102"/>
              <a:gd name="connsiteY16-768" fmla="*/ 1665044 h 3221116"/>
              <a:gd name="connsiteX17-769" fmla="*/ 1268509 w 3221102"/>
              <a:gd name="connsiteY17-770" fmla="*/ 819983 h 3221116"/>
              <a:gd name="connsiteX18-771" fmla="*/ 1328805 w 3221102"/>
              <a:gd name="connsiteY18-772" fmla="*/ 807930 h 3221116"/>
              <a:gd name="connsiteX19-773" fmla="*/ 1390827 w 3221102"/>
              <a:gd name="connsiteY19-774" fmla="*/ 802457 h 3221116"/>
              <a:gd name="connsiteX20-775" fmla="*/ 1462242 w 3221102"/>
              <a:gd name="connsiteY20-776" fmla="*/ 801708 h 3221116"/>
              <a:gd name="connsiteX21-777" fmla="*/ 1956122 w 3221102"/>
              <a:gd name="connsiteY21-778" fmla="*/ 1110076 h 3221116"/>
              <a:gd name="connsiteX22-779" fmla="*/ 1973374 w 3221102"/>
              <a:gd name="connsiteY22-780" fmla="*/ 875315 h 3221116"/>
              <a:gd name="connsiteX23-781" fmla="*/ 2333414 w 3221102"/>
              <a:gd name="connsiteY23-782" fmla="*/ 875315 h 3221116"/>
              <a:gd name="connsiteX24-783" fmla="*/ 2324788 w 3221102"/>
              <a:gd name="connsiteY24-784" fmla="*/ 2054049 h 3221116"/>
              <a:gd name="connsiteX25-785" fmla="*/ 2661746 w 3221102"/>
              <a:gd name="connsiteY25-786" fmla="*/ 2179658 h 3221116"/>
              <a:gd name="connsiteX26-787" fmla="*/ 2691046 w 3221102"/>
              <a:gd name="connsiteY26-788" fmla="*/ 2188689 h 3221116"/>
              <a:gd name="connsiteX27-789" fmla="*/ 2667011 w 3221102"/>
              <a:gd name="connsiteY27-790" fmla="*/ 2175828 h 3221116"/>
              <a:gd name="connsiteX28-791" fmla="*/ 2332141 w 3221102"/>
              <a:gd name="connsiteY28-792" fmla="*/ 653899 h 3221116"/>
              <a:gd name="connsiteX29-793" fmla="*/ 776764 w 3221102"/>
              <a:gd name="connsiteY29-794" fmla="*/ 749845 h 3221116"/>
              <a:gd name="connsiteX30-795" fmla="*/ 631487 w 3221102"/>
              <a:gd name="connsiteY30-796" fmla="*/ 2301392 h 3221116"/>
              <a:gd name="connsiteX31-797" fmla="*/ 2142017 w 3221102"/>
              <a:gd name="connsiteY31-798" fmla="*/ 2684410 h 3221116"/>
              <a:gd name="connsiteX32-799" fmla="*/ 2324866 w 3221102"/>
              <a:gd name="connsiteY32-800" fmla="*/ 3053856 h 3221116"/>
              <a:gd name="connsiteX33-801" fmla="*/ 294693 w 3221102"/>
              <a:gd name="connsiteY33-802" fmla="*/ 2539075 h 3221116"/>
              <a:gd name="connsiteX34-803" fmla="*/ 489947 w 3221102"/>
              <a:gd name="connsiteY34-804" fmla="*/ 453774 h 3221116"/>
              <a:gd name="connsiteX35-805" fmla="*/ 1651152 w 3221102"/>
              <a:gd name="connsiteY35-806" fmla="*/ 501 h 3221116"/>
              <a:gd name="connsiteX0-807" fmla="*/ 2664630 w 3151233"/>
              <a:gd name="connsiteY0-808" fmla="*/ 2175617 h 3221116"/>
              <a:gd name="connsiteX1-809" fmla="*/ 2658205 w 3151233"/>
              <a:gd name="connsiteY1-810" fmla="*/ 2178566 h 3221116"/>
              <a:gd name="connsiteX2-811" fmla="*/ 2664630 w 3151233"/>
              <a:gd name="connsiteY2-812" fmla="*/ 2175617 h 3221116"/>
              <a:gd name="connsiteX3-813" fmla="*/ 1477043 w 3151233"/>
              <a:gd name="connsiteY3-814" fmla="*/ 1144372 h 3221116"/>
              <a:gd name="connsiteX4-815" fmla="*/ 1409070 w 3151233"/>
              <a:gd name="connsiteY4-816" fmla="*/ 1159393 h 3221116"/>
              <a:gd name="connsiteX5-817" fmla="*/ 1152384 w 3151233"/>
              <a:gd name="connsiteY5-818" fmla="*/ 1703728 h 3221116"/>
              <a:gd name="connsiteX6-819" fmla="*/ 1514013 w 3151233"/>
              <a:gd name="connsiteY6-820" fmla="*/ 2152290 h 3221116"/>
              <a:gd name="connsiteX7-821" fmla="*/ 1850815 w 3151233"/>
              <a:gd name="connsiteY7-822" fmla="*/ 1654259 h 3221116"/>
              <a:gd name="connsiteX8-823" fmla="*/ 1830467 w 3151233"/>
              <a:gd name="connsiteY8-824" fmla="*/ 1515986 h 3221116"/>
              <a:gd name="connsiteX9-825" fmla="*/ 1477043 w 3151233"/>
              <a:gd name="connsiteY9-826" fmla="*/ 1144372 h 3221116"/>
              <a:gd name="connsiteX10-827" fmla="*/ 1651152 w 3151233"/>
              <a:gd name="connsiteY10-828" fmla="*/ 501 h 3221116"/>
              <a:gd name="connsiteX11-829" fmla="*/ 2580395 w 3151233"/>
              <a:gd name="connsiteY11-830" fmla="*/ 324821 h 3221116"/>
              <a:gd name="connsiteX12-831" fmla="*/ 3030464 w 3151233"/>
              <a:gd name="connsiteY12-832" fmla="*/ 2249544 h 3221116"/>
              <a:gd name="connsiteX13-833" fmla="*/ 2585849 w 3151233"/>
              <a:gd name="connsiteY13-834" fmla="*/ 2588887 h 3221116"/>
              <a:gd name="connsiteX14-835" fmla="*/ 1973374 w 3151233"/>
              <a:gd name="connsiteY14-836" fmla="*/ 2195096 h 3221116"/>
              <a:gd name="connsiteX15-837" fmla="*/ 1390827 w 3151233"/>
              <a:gd name="connsiteY15-838" fmla="*/ 2527630 h 3221116"/>
              <a:gd name="connsiteX16-839" fmla="*/ 783896 w 3151233"/>
              <a:gd name="connsiteY16-840" fmla="*/ 1665044 h 3221116"/>
              <a:gd name="connsiteX17-841" fmla="*/ 1268509 w 3151233"/>
              <a:gd name="connsiteY17-842" fmla="*/ 819983 h 3221116"/>
              <a:gd name="connsiteX18-843" fmla="*/ 1328805 w 3151233"/>
              <a:gd name="connsiteY18-844" fmla="*/ 807930 h 3221116"/>
              <a:gd name="connsiteX19-845" fmla="*/ 1390827 w 3151233"/>
              <a:gd name="connsiteY19-846" fmla="*/ 802457 h 3221116"/>
              <a:gd name="connsiteX20-847" fmla="*/ 1462242 w 3151233"/>
              <a:gd name="connsiteY20-848" fmla="*/ 801708 h 3221116"/>
              <a:gd name="connsiteX21-849" fmla="*/ 1956122 w 3151233"/>
              <a:gd name="connsiteY21-850" fmla="*/ 1110076 h 3221116"/>
              <a:gd name="connsiteX22-851" fmla="*/ 1973374 w 3151233"/>
              <a:gd name="connsiteY22-852" fmla="*/ 875315 h 3221116"/>
              <a:gd name="connsiteX23-853" fmla="*/ 2333414 w 3151233"/>
              <a:gd name="connsiteY23-854" fmla="*/ 875315 h 3221116"/>
              <a:gd name="connsiteX24-855" fmla="*/ 2324788 w 3151233"/>
              <a:gd name="connsiteY24-856" fmla="*/ 2054049 h 3221116"/>
              <a:gd name="connsiteX25-857" fmla="*/ 2661746 w 3151233"/>
              <a:gd name="connsiteY25-858" fmla="*/ 2179658 h 3221116"/>
              <a:gd name="connsiteX26-859" fmla="*/ 2691046 w 3151233"/>
              <a:gd name="connsiteY26-860" fmla="*/ 2188689 h 3221116"/>
              <a:gd name="connsiteX27-861" fmla="*/ 2667011 w 3151233"/>
              <a:gd name="connsiteY27-862" fmla="*/ 2175828 h 3221116"/>
              <a:gd name="connsiteX28-863" fmla="*/ 2332141 w 3151233"/>
              <a:gd name="connsiteY28-864" fmla="*/ 653899 h 3221116"/>
              <a:gd name="connsiteX29-865" fmla="*/ 776764 w 3151233"/>
              <a:gd name="connsiteY29-866" fmla="*/ 749845 h 3221116"/>
              <a:gd name="connsiteX30-867" fmla="*/ 631487 w 3151233"/>
              <a:gd name="connsiteY30-868" fmla="*/ 2301392 h 3221116"/>
              <a:gd name="connsiteX31-869" fmla="*/ 2142017 w 3151233"/>
              <a:gd name="connsiteY31-870" fmla="*/ 2684410 h 3221116"/>
              <a:gd name="connsiteX32-871" fmla="*/ 2324866 w 3151233"/>
              <a:gd name="connsiteY32-872" fmla="*/ 3053856 h 3221116"/>
              <a:gd name="connsiteX33-873" fmla="*/ 294693 w 3151233"/>
              <a:gd name="connsiteY33-874" fmla="*/ 2539075 h 3221116"/>
              <a:gd name="connsiteX34-875" fmla="*/ 489947 w 3151233"/>
              <a:gd name="connsiteY34-876" fmla="*/ 453774 h 3221116"/>
              <a:gd name="connsiteX35-877" fmla="*/ 1651152 w 3151233"/>
              <a:gd name="connsiteY35-878" fmla="*/ 501 h 3221116"/>
              <a:gd name="connsiteX0-879" fmla="*/ 2664630 w 3161851"/>
              <a:gd name="connsiteY0-880" fmla="*/ 2175617 h 3221116"/>
              <a:gd name="connsiteX1-881" fmla="*/ 2658205 w 3161851"/>
              <a:gd name="connsiteY1-882" fmla="*/ 2178566 h 3221116"/>
              <a:gd name="connsiteX2-883" fmla="*/ 2664630 w 3161851"/>
              <a:gd name="connsiteY2-884" fmla="*/ 2175617 h 3221116"/>
              <a:gd name="connsiteX3-885" fmla="*/ 1477043 w 3161851"/>
              <a:gd name="connsiteY3-886" fmla="*/ 1144372 h 3221116"/>
              <a:gd name="connsiteX4-887" fmla="*/ 1409070 w 3161851"/>
              <a:gd name="connsiteY4-888" fmla="*/ 1159393 h 3221116"/>
              <a:gd name="connsiteX5-889" fmla="*/ 1152384 w 3161851"/>
              <a:gd name="connsiteY5-890" fmla="*/ 1703728 h 3221116"/>
              <a:gd name="connsiteX6-891" fmla="*/ 1514013 w 3161851"/>
              <a:gd name="connsiteY6-892" fmla="*/ 2152290 h 3221116"/>
              <a:gd name="connsiteX7-893" fmla="*/ 1850815 w 3161851"/>
              <a:gd name="connsiteY7-894" fmla="*/ 1654259 h 3221116"/>
              <a:gd name="connsiteX8-895" fmla="*/ 1830467 w 3161851"/>
              <a:gd name="connsiteY8-896" fmla="*/ 1515986 h 3221116"/>
              <a:gd name="connsiteX9-897" fmla="*/ 1477043 w 3161851"/>
              <a:gd name="connsiteY9-898" fmla="*/ 1144372 h 3221116"/>
              <a:gd name="connsiteX10-899" fmla="*/ 1651152 w 3161851"/>
              <a:gd name="connsiteY10-900" fmla="*/ 501 h 3221116"/>
              <a:gd name="connsiteX11-901" fmla="*/ 2580395 w 3161851"/>
              <a:gd name="connsiteY11-902" fmla="*/ 324821 h 3221116"/>
              <a:gd name="connsiteX12-903" fmla="*/ 3030464 w 3161851"/>
              <a:gd name="connsiteY12-904" fmla="*/ 2249544 h 3221116"/>
              <a:gd name="connsiteX13-905" fmla="*/ 2585849 w 3161851"/>
              <a:gd name="connsiteY13-906" fmla="*/ 2588887 h 3221116"/>
              <a:gd name="connsiteX14-907" fmla="*/ 1973374 w 3161851"/>
              <a:gd name="connsiteY14-908" fmla="*/ 2195096 h 3221116"/>
              <a:gd name="connsiteX15-909" fmla="*/ 1390827 w 3161851"/>
              <a:gd name="connsiteY15-910" fmla="*/ 2527630 h 3221116"/>
              <a:gd name="connsiteX16-911" fmla="*/ 783896 w 3161851"/>
              <a:gd name="connsiteY16-912" fmla="*/ 1665044 h 3221116"/>
              <a:gd name="connsiteX17-913" fmla="*/ 1268509 w 3161851"/>
              <a:gd name="connsiteY17-914" fmla="*/ 819983 h 3221116"/>
              <a:gd name="connsiteX18-915" fmla="*/ 1328805 w 3161851"/>
              <a:gd name="connsiteY18-916" fmla="*/ 807930 h 3221116"/>
              <a:gd name="connsiteX19-917" fmla="*/ 1390827 w 3161851"/>
              <a:gd name="connsiteY19-918" fmla="*/ 802457 h 3221116"/>
              <a:gd name="connsiteX20-919" fmla="*/ 1462242 w 3161851"/>
              <a:gd name="connsiteY20-920" fmla="*/ 801708 h 3221116"/>
              <a:gd name="connsiteX21-921" fmla="*/ 1956122 w 3161851"/>
              <a:gd name="connsiteY21-922" fmla="*/ 1110076 h 3221116"/>
              <a:gd name="connsiteX22-923" fmla="*/ 1973374 w 3161851"/>
              <a:gd name="connsiteY22-924" fmla="*/ 875315 h 3221116"/>
              <a:gd name="connsiteX23-925" fmla="*/ 2333414 w 3161851"/>
              <a:gd name="connsiteY23-926" fmla="*/ 875315 h 3221116"/>
              <a:gd name="connsiteX24-927" fmla="*/ 2324788 w 3161851"/>
              <a:gd name="connsiteY24-928" fmla="*/ 2054049 h 3221116"/>
              <a:gd name="connsiteX25-929" fmla="*/ 2661746 w 3161851"/>
              <a:gd name="connsiteY25-930" fmla="*/ 2179658 h 3221116"/>
              <a:gd name="connsiteX26-931" fmla="*/ 2691046 w 3161851"/>
              <a:gd name="connsiteY26-932" fmla="*/ 2188689 h 3221116"/>
              <a:gd name="connsiteX27-933" fmla="*/ 2667011 w 3161851"/>
              <a:gd name="connsiteY27-934" fmla="*/ 2175828 h 3221116"/>
              <a:gd name="connsiteX28-935" fmla="*/ 2332141 w 3161851"/>
              <a:gd name="connsiteY28-936" fmla="*/ 653899 h 3221116"/>
              <a:gd name="connsiteX29-937" fmla="*/ 776764 w 3161851"/>
              <a:gd name="connsiteY29-938" fmla="*/ 749845 h 3221116"/>
              <a:gd name="connsiteX30-939" fmla="*/ 631487 w 3161851"/>
              <a:gd name="connsiteY30-940" fmla="*/ 2301392 h 3221116"/>
              <a:gd name="connsiteX31-941" fmla="*/ 2142017 w 3161851"/>
              <a:gd name="connsiteY31-942" fmla="*/ 2684410 h 3221116"/>
              <a:gd name="connsiteX32-943" fmla="*/ 2324866 w 3161851"/>
              <a:gd name="connsiteY32-944" fmla="*/ 3053856 h 3221116"/>
              <a:gd name="connsiteX33-945" fmla="*/ 294693 w 3161851"/>
              <a:gd name="connsiteY33-946" fmla="*/ 2539075 h 3221116"/>
              <a:gd name="connsiteX34-947" fmla="*/ 489947 w 3161851"/>
              <a:gd name="connsiteY34-948" fmla="*/ 453774 h 3221116"/>
              <a:gd name="connsiteX35-949" fmla="*/ 1651152 w 3161851"/>
              <a:gd name="connsiteY35-950" fmla="*/ 501 h 3221116"/>
              <a:gd name="connsiteX0-951" fmla="*/ 2664630 w 3182629"/>
              <a:gd name="connsiteY0-952" fmla="*/ 2175617 h 3221116"/>
              <a:gd name="connsiteX1-953" fmla="*/ 2658205 w 3182629"/>
              <a:gd name="connsiteY1-954" fmla="*/ 2178566 h 3221116"/>
              <a:gd name="connsiteX2-955" fmla="*/ 2664630 w 3182629"/>
              <a:gd name="connsiteY2-956" fmla="*/ 2175617 h 3221116"/>
              <a:gd name="connsiteX3-957" fmla="*/ 1477043 w 3182629"/>
              <a:gd name="connsiteY3-958" fmla="*/ 1144372 h 3221116"/>
              <a:gd name="connsiteX4-959" fmla="*/ 1409070 w 3182629"/>
              <a:gd name="connsiteY4-960" fmla="*/ 1159393 h 3221116"/>
              <a:gd name="connsiteX5-961" fmla="*/ 1152384 w 3182629"/>
              <a:gd name="connsiteY5-962" fmla="*/ 1703728 h 3221116"/>
              <a:gd name="connsiteX6-963" fmla="*/ 1514013 w 3182629"/>
              <a:gd name="connsiteY6-964" fmla="*/ 2152290 h 3221116"/>
              <a:gd name="connsiteX7-965" fmla="*/ 1850815 w 3182629"/>
              <a:gd name="connsiteY7-966" fmla="*/ 1654259 h 3221116"/>
              <a:gd name="connsiteX8-967" fmla="*/ 1830467 w 3182629"/>
              <a:gd name="connsiteY8-968" fmla="*/ 1515986 h 3221116"/>
              <a:gd name="connsiteX9-969" fmla="*/ 1477043 w 3182629"/>
              <a:gd name="connsiteY9-970" fmla="*/ 1144372 h 3221116"/>
              <a:gd name="connsiteX10-971" fmla="*/ 1651152 w 3182629"/>
              <a:gd name="connsiteY10-972" fmla="*/ 501 h 3221116"/>
              <a:gd name="connsiteX11-973" fmla="*/ 2580395 w 3182629"/>
              <a:gd name="connsiteY11-974" fmla="*/ 324821 h 3221116"/>
              <a:gd name="connsiteX12-975" fmla="*/ 3030464 w 3182629"/>
              <a:gd name="connsiteY12-976" fmla="*/ 2249544 h 3221116"/>
              <a:gd name="connsiteX13-977" fmla="*/ 2585849 w 3182629"/>
              <a:gd name="connsiteY13-978" fmla="*/ 2588887 h 3221116"/>
              <a:gd name="connsiteX14-979" fmla="*/ 1973374 w 3182629"/>
              <a:gd name="connsiteY14-980" fmla="*/ 2195096 h 3221116"/>
              <a:gd name="connsiteX15-981" fmla="*/ 1390827 w 3182629"/>
              <a:gd name="connsiteY15-982" fmla="*/ 2527630 h 3221116"/>
              <a:gd name="connsiteX16-983" fmla="*/ 783896 w 3182629"/>
              <a:gd name="connsiteY16-984" fmla="*/ 1665044 h 3221116"/>
              <a:gd name="connsiteX17-985" fmla="*/ 1268509 w 3182629"/>
              <a:gd name="connsiteY17-986" fmla="*/ 819983 h 3221116"/>
              <a:gd name="connsiteX18-987" fmla="*/ 1328805 w 3182629"/>
              <a:gd name="connsiteY18-988" fmla="*/ 807930 h 3221116"/>
              <a:gd name="connsiteX19-989" fmla="*/ 1390827 w 3182629"/>
              <a:gd name="connsiteY19-990" fmla="*/ 802457 h 3221116"/>
              <a:gd name="connsiteX20-991" fmla="*/ 1462242 w 3182629"/>
              <a:gd name="connsiteY20-992" fmla="*/ 801708 h 3221116"/>
              <a:gd name="connsiteX21-993" fmla="*/ 1956122 w 3182629"/>
              <a:gd name="connsiteY21-994" fmla="*/ 1110076 h 3221116"/>
              <a:gd name="connsiteX22-995" fmla="*/ 1973374 w 3182629"/>
              <a:gd name="connsiteY22-996" fmla="*/ 875315 h 3221116"/>
              <a:gd name="connsiteX23-997" fmla="*/ 2333414 w 3182629"/>
              <a:gd name="connsiteY23-998" fmla="*/ 875315 h 3221116"/>
              <a:gd name="connsiteX24-999" fmla="*/ 2324788 w 3182629"/>
              <a:gd name="connsiteY24-1000" fmla="*/ 2054049 h 3221116"/>
              <a:gd name="connsiteX25-1001" fmla="*/ 2661746 w 3182629"/>
              <a:gd name="connsiteY25-1002" fmla="*/ 2179658 h 3221116"/>
              <a:gd name="connsiteX26-1003" fmla="*/ 2691046 w 3182629"/>
              <a:gd name="connsiteY26-1004" fmla="*/ 2188689 h 3221116"/>
              <a:gd name="connsiteX27-1005" fmla="*/ 2667011 w 3182629"/>
              <a:gd name="connsiteY27-1006" fmla="*/ 2175828 h 3221116"/>
              <a:gd name="connsiteX28-1007" fmla="*/ 2332141 w 3182629"/>
              <a:gd name="connsiteY28-1008" fmla="*/ 653899 h 3221116"/>
              <a:gd name="connsiteX29-1009" fmla="*/ 776764 w 3182629"/>
              <a:gd name="connsiteY29-1010" fmla="*/ 749845 h 3221116"/>
              <a:gd name="connsiteX30-1011" fmla="*/ 631487 w 3182629"/>
              <a:gd name="connsiteY30-1012" fmla="*/ 2301392 h 3221116"/>
              <a:gd name="connsiteX31-1013" fmla="*/ 2142017 w 3182629"/>
              <a:gd name="connsiteY31-1014" fmla="*/ 2684410 h 3221116"/>
              <a:gd name="connsiteX32-1015" fmla="*/ 2324866 w 3182629"/>
              <a:gd name="connsiteY32-1016" fmla="*/ 3053856 h 3221116"/>
              <a:gd name="connsiteX33-1017" fmla="*/ 294693 w 3182629"/>
              <a:gd name="connsiteY33-1018" fmla="*/ 2539075 h 3221116"/>
              <a:gd name="connsiteX34-1019" fmla="*/ 489947 w 3182629"/>
              <a:gd name="connsiteY34-1020" fmla="*/ 453774 h 3221116"/>
              <a:gd name="connsiteX35-1021" fmla="*/ 1651152 w 3182629"/>
              <a:gd name="connsiteY35-1022" fmla="*/ 501 h 3221116"/>
              <a:gd name="connsiteX0-1023" fmla="*/ 2664630 w 3189723"/>
              <a:gd name="connsiteY0-1024" fmla="*/ 2175617 h 3221116"/>
              <a:gd name="connsiteX1-1025" fmla="*/ 2658205 w 3189723"/>
              <a:gd name="connsiteY1-1026" fmla="*/ 2178566 h 3221116"/>
              <a:gd name="connsiteX2-1027" fmla="*/ 2664630 w 3189723"/>
              <a:gd name="connsiteY2-1028" fmla="*/ 2175617 h 3221116"/>
              <a:gd name="connsiteX3-1029" fmla="*/ 1477043 w 3189723"/>
              <a:gd name="connsiteY3-1030" fmla="*/ 1144372 h 3221116"/>
              <a:gd name="connsiteX4-1031" fmla="*/ 1409070 w 3189723"/>
              <a:gd name="connsiteY4-1032" fmla="*/ 1159393 h 3221116"/>
              <a:gd name="connsiteX5-1033" fmla="*/ 1152384 w 3189723"/>
              <a:gd name="connsiteY5-1034" fmla="*/ 1703728 h 3221116"/>
              <a:gd name="connsiteX6-1035" fmla="*/ 1514013 w 3189723"/>
              <a:gd name="connsiteY6-1036" fmla="*/ 2152290 h 3221116"/>
              <a:gd name="connsiteX7-1037" fmla="*/ 1850815 w 3189723"/>
              <a:gd name="connsiteY7-1038" fmla="*/ 1654259 h 3221116"/>
              <a:gd name="connsiteX8-1039" fmla="*/ 1830467 w 3189723"/>
              <a:gd name="connsiteY8-1040" fmla="*/ 1515986 h 3221116"/>
              <a:gd name="connsiteX9-1041" fmla="*/ 1477043 w 3189723"/>
              <a:gd name="connsiteY9-1042" fmla="*/ 1144372 h 3221116"/>
              <a:gd name="connsiteX10-1043" fmla="*/ 1651152 w 3189723"/>
              <a:gd name="connsiteY10-1044" fmla="*/ 501 h 3221116"/>
              <a:gd name="connsiteX11-1045" fmla="*/ 2580395 w 3189723"/>
              <a:gd name="connsiteY11-1046" fmla="*/ 324821 h 3221116"/>
              <a:gd name="connsiteX12-1047" fmla="*/ 3030464 w 3189723"/>
              <a:gd name="connsiteY12-1048" fmla="*/ 2249544 h 3221116"/>
              <a:gd name="connsiteX13-1049" fmla="*/ 2585849 w 3189723"/>
              <a:gd name="connsiteY13-1050" fmla="*/ 2588887 h 3221116"/>
              <a:gd name="connsiteX14-1051" fmla="*/ 1973374 w 3189723"/>
              <a:gd name="connsiteY14-1052" fmla="*/ 2195096 h 3221116"/>
              <a:gd name="connsiteX15-1053" fmla="*/ 1390827 w 3189723"/>
              <a:gd name="connsiteY15-1054" fmla="*/ 2527630 h 3221116"/>
              <a:gd name="connsiteX16-1055" fmla="*/ 783896 w 3189723"/>
              <a:gd name="connsiteY16-1056" fmla="*/ 1665044 h 3221116"/>
              <a:gd name="connsiteX17-1057" fmla="*/ 1268509 w 3189723"/>
              <a:gd name="connsiteY17-1058" fmla="*/ 819983 h 3221116"/>
              <a:gd name="connsiteX18-1059" fmla="*/ 1328805 w 3189723"/>
              <a:gd name="connsiteY18-1060" fmla="*/ 807930 h 3221116"/>
              <a:gd name="connsiteX19-1061" fmla="*/ 1390827 w 3189723"/>
              <a:gd name="connsiteY19-1062" fmla="*/ 802457 h 3221116"/>
              <a:gd name="connsiteX20-1063" fmla="*/ 1462242 w 3189723"/>
              <a:gd name="connsiteY20-1064" fmla="*/ 801708 h 3221116"/>
              <a:gd name="connsiteX21-1065" fmla="*/ 1956122 w 3189723"/>
              <a:gd name="connsiteY21-1066" fmla="*/ 1110076 h 3221116"/>
              <a:gd name="connsiteX22-1067" fmla="*/ 1973374 w 3189723"/>
              <a:gd name="connsiteY22-1068" fmla="*/ 875315 h 3221116"/>
              <a:gd name="connsiteX23-1069" fmla="*/ 2333414 w 3189723"/>
              <a:gd name="connsiteY23-1070" fmla="*/ 875315 h 3221116"/>
              <a:gd name="connsiteX24-1071" fmla="*/ 2324788 w 3189723"/>
              <a:gd name="connsiteY24-1072" fmla="*/ 2054049 h 3221116"/>
              <a:gd name="connsiteX25-1073" fmla="*/ 2661746 w 3189723"/>
              <a:gd name="connsiteY25-1074" fmla="*/ 2179658 h 3221116"/>
              <a:gd name="connsiteX26-1075" fmla="*/ 2691046 w 3189723"/>
              <a:gd name="connsiteY26-1076" fmla="*/ 2188689 h 3221116"/>
              <a:gd name="connsiteX27-1077" fmla="*/ 2667011 w 3189723"/>
              <a:gd name="connsiteY27-1078" fmla="*/ 2175828 h 3221116"/>
              <a:gd name="connsiteX28-1079" fmla="*/ 2332141 w 3189723"/>
              <a:gd name="connsiteY28-1080" fmla="*/ 653899 h 3221116"/>
              <a:gd name="connsiteX29-1081" fmla="*/ 776764 w 3189723"/>
              <a:gd name="connsiteY29-1082" fmla="*/ 749845 h 3221116"/>
              <a:gd name="connsiteX30-1083" fmla="*/ 631487 w 3189723"/>
              <a:gd name="connsiteY30-1084" fmla="*/ 2301392 h 3221116"/>
              <a:gd name="connsiteX31-1085" fmla="*/ 2142017 w 3189723"/>
              <a:gd name="connsiteY31-1086" fmla="*/ 2684410 h 3221116"/>
              <a:gd name="connsiteX32-1087" fmla="*/ 2324866 w 3189723"/>
              <a:gd name="connsiteY32-1088" fmla="*/ 3053856 h 3221116"/>
              <a:gd name="connsiteX33-1089" fmla="*/ 294693 w 3189723"/>
              <a:gd name="connsiteY33-1090" fmla="*/ 2539075 h 3221116"/>
              <a:gd name="connsiteX34-1091" fmla="*/ 489947 w 3189723"/>
              <a:gd name="connsiteY34-1092" fmla="*/ 453774 h 3221116"/>
              <a:gd name="connsiteX35-1093" fmla="*/ 1651152 w 3189723"/>
              <a:gd name="connsiteY35-1094" fmla="*/ 501 h 322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/>
          <p:cNvSpPr>
            <a:spLocks noChangeAspect="1"/>
          </p:cNvSpPr>
          <p:nvPr/>
        </p:nvSpPr>
        <p:spPr>
          <a:xfrm>
            <a:off x="9339693" y="5783234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/>
          <p:cNvSpPr/>
          <p:nvPr/>
        </p:nvSpPr>
        <p:spPr>
          <a:xfrm>
            <a:off x="8609908" y="5784301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509588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Fully Editable Icon Sets: C</a:t>
            </a:r>
          </a:p>
        </p:txBody>
      </p:sp>
      <p:sp>
        <p:nvSpPr>
          <p:cNvPr id="54" name="Isosceles Triangle 68"/>
          <p:cNvSpPr/>
          <p:nvPr/>
        </p:nvSpPr>
        <p:spPr>
          <a:xfrm rot="10800000">
            <a:off x="6175655" y="4809022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/>
          <p:cNvSpPr/>
          <p:nvPr/>
        </p:nvSpPr>
        <p:spPr>
          <a:xfrm>
            <a:off x="6739261" y="4888376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/>
          <p:cNvSpPr/>
          <p:nvPr/>
        </p:nvSpPr>
        <p:spPr>
          <a:xfrm rot="16200000">
            <a:off x="2663029" y="3833153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/>
          <p:cNvSpPr/>
          <p:nvPr/>
        </p:nvSpPr>
        <p:spPr>
          <a:xfrm>
            <a:off x="7778855" y="3807330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/>
          <p:cNvSpPr/>
          <p:nvPr/>
        </p:nvSpPr>
        <p:spPr>
          <a:xfrm>
            <a:off x="8408661" y="4946341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/>
          <p:cNvSpPr/>
          <p:nvPr/>
        </p:nvSpPr>
        <p:spPr>
          <a:xfrm>
            <a:off x="8555992" y="3840671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/>
          <p:cNvSpPr/>
          <p:nvPr/>
        </p:nvSpPr>
        <p:spPr>
          <a:xfrm>
            <a:off x="9301938" y="5851554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/>
          <p:cNvSpPr/>
          <p:nvPr/>
        </p:nvSpPr>
        <p:spPr>
          <a:xfrm>
            <a:off x="9276660" y="2839601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/>
          <p:cNvSpPr/>
          <p:nvPr/>
        </p:nvSpPr>
        <p:spPr>
          <a:xfrm>
            <a:off x="7757806" y="5852973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/>
          <p:cNvSpPr/>
          <p:nvPr/>
        </p:nvSpPr>
        <p:spPr>
          <a:xfrm rot="9900000">
            <a:off x="8512631" y="1733769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/>
          <p:cNvSpPr/>
          <p:nvPr/>
        </p:nvSpPr>
        <p:spPr>
          <a:xfrm>
            <a:off x="2550022" y="4864910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/>
          <p:cNvSpPr/>
          <p:nvPr/>
        </p:nvSpPr>
        <p:spPr>
          <a:xfrm>
            <a:off x="7070079" y="3839388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/>
          <p:cNvSpPr/>
          <p:nvPr/>
        </p:nvSpPr>
        <p:spPr>
          <a:xfrm>
            <a:off x="3468461" y="4907697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/>
          <p:cNvSpPr/>
          <p:nvPr/>
        </p:nvSpPr>
        <p:spPr>
          <a:xfrm>
            <a:off x="6620176" y="1747528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/>
          <p:cNvSpPr/>
          <p:nvPr/>
        </p:nvSpPr>
        <p:spPr>
          <a:xfrm>
            <a:off x="7561352" y="1714462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/>
          <p:cNvSpPr/>
          <p:nvPr/>
        </p:nvSpPr>
        <p:spPr>
          <a:xfrm>
            <a:off x="9428361" y="1670870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/>
          <p:cNvSpPr/>
          <p:nvPr/>
        </p:nvSpPr>
        <p:spPr>
          <a:xfrm>
            <a:off x="4397501" y="4950448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/>
          <p:cNvSpPr/>
          <p:nvPr/>
        </p:nvSpPr>
        <p:spPr>
          <a:xfrm>
            <a:off x="3440793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/>
          <p:cNvSpPr/>
          <p:nvPr/>
        </p:nvSpPr>
        <p:spPr>
          <a:xfrm>
            <a:off x="4348115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/>
          <p:cNvSpPr/>
          <p:nvPr/>
        </p:nvSpPr>
        <p:spPr>
          <a:xfrm>
            <a:off x="525543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/>
          <p:cNvSpPr/>
          <p:nvPr/>
        </p:nvSpPr>
        <p:spPr>
          <a:xfrm>
            <a:off x="616275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/>
          <p:cNvSpPr/>
          <p:nvPr/>
        </p:nvSpPr>
        <p:spPr>
          <a:xfrm rot="8100000">
            <a:off x="9361414" y="3889184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/>
          <p:cNvSpPr/>
          <p:nvPr/>
        </p:nvSpPr>
        <p:spPr>
          <a:xfrm>
            <a:off x="4077325" y="2743417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/>
          <p:cNvSpPr/>
          <p:nvPr/>
        </p:nvSpPr>
        <p:spPr>
          <a:xfrm>
            <a:off x="5037169" y="2742890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/>
          <p:cNvSpPr/>
          <p:nvPr/>
        </p:nvSpPr>
        <p:spPr>
          <a:xfrm>
            <a:off x="5740038" y="1707874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/>
          <p:cNvSpPr/>
          <p:nvPr/>
        </p:nvSpPr>
        <p:spPr>
          <a:xfrm>
            <a:off x="8605681" y="5883866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/>
          <p:cNvSpPr/>
          <p:nvPr/>
        </p:nvSpPr>
        <p:spPr>
          <a:xfrm>
            <a:off x="2546051" y="5938764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/>
          <p:cNvSpPr/>
          <p:nvPr/>
        </p:nvSpPr>
        <p:spPr>
          <a:xfrm>
            <a:off x="6968751" y="5883576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/>
          <p:cNvSpPr/>
          <p:nvPr/>
        </p:nvSpPr>
        <p:spPr>
          <a:xfrm>
            <a:off x="4266895" y="5915256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/>
          <p:cNvSpPr/>
          <p:nvPr/>
        </p:nvSpPr>
        <p:spPr>
          <a:xfrm>
            <a:off x="5243327" y="5852162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/>
          <p:cNvSpPr/>
          <p:nvPr/>
        </p:nvSpPr>
        <p:spPr>
          <a:xfrm rot="18900000">
            <a:off x="3508703" y="5897662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/>
          <p:cNvSpPr/>
          <p:nvPr/>
        </p:nvSpPr>
        <p:spPr>
          <a:xfrm>
            <a:off x="6107751" y="5848274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/>
          <p:cNvSpPr/>
          <p:nvPr/>
        </p:nvSpPr>
        <p:spPr>
          <a:xfrm>
            <a:off x="2759451" y="1649077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/>
          <p:cNvSpPr/>
          <p:nvPr/>
        </p:nvSpPr>
        <p:spPr>
          <a:xfrm rot="10800000">
            <a:off x="3346614" y="1646021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/>
          <p:cNvSpPr/>
          <p:nvPr/>
        </p:nvSpPr>
        <p:spPr>
          <a:xfrm>
            <a:off x="3995614" y="1738724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/>
          <p:cNvSpPr/>
          <p:nvPr/>
        </p:nvSpPr>
        <p:spPr>
          <a:xfrm>
            <a:off x="4872123" y="1700659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/>
          <p:cNvSpPr/>
          <p:nvPr/>
        </p:nvSpPr>
        <p:spPr>
          <a:xfrm>
            <a:off x="5864431" y="2803365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/>
          <p:cNvSpPr/>
          <p:nvPr/>
        </p:nvSpPr>
        <p:spPr>
          <a:xfrm>
            <a:off x="3385518" y="2802242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/>
          <p:cNvSpPr/>
          <p:nvPr/>
        </p:nvSpPr>
        <p:spPr>
          <a:xfrm>
            <a:off x="6714726" y="2802242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/>
          <p:cNvSpPr/>
          <p:nvPr/>
        </p:nvSpPr>
        <p:spPr>
          <a:xfrm>
            <a:off x="8434660" y="2798530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/>
          <p:cNvSpPr/>
          <p:nvPr/>
        </p:nvSpPr>
        <p:spPr>
          <a:xfrm>
            <a:off x="9262889" y="4944556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/>
          <p:cNvSpPr/>
          <p:nvPr/>
        </p:nvSpPr>
        <p:spPr>
          <a:xfrm>
            <a:off x="2727021" y="2667332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/>
          <p:cNvSpPr/>
          <p:nvPr/>
        </p:nvSpPr>
        <p:spPr>
          <a:xfrm>
            <a:off x="7513021" y="2825680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/>
          <p:cNvSpPr>
            <a:spLocks noChangeAspect="1"/>
          </p:cNvSpPr>
          <p:nvPr/>
        </p:nvSpPr>
        <p:spPr>
          <a:xfrm>
            <a:off x="5355821" y="4912220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/>
          <p:cNvSpPr/>
          <p:nvPr/>
        </p:nvSpPr>
        <p:spPr>
          <a:xfrm>
            <a:off x="7611629" y="4879515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7EAD1A3-796C-4B5C-A565-35264A7CB4B1}"/>
              </a:ext>
            </a:extLst>
          </p:cNvPr>
          <p:cNvSpPr/>
          <p:nvPr/>
        </p:nvSpPr>
        <p:spPr>
          <a:xfrm>
            <a:off x="0" y="0"/>
            <a:ext cx="12192000" cy="6884125"/>
          </a:xfrm>
          <a:custGeom>
            <a:avLst/>
            <a:gdLst>
              <a:gd name="connsiteX0" fmla="*/ 0 w 4223657"/>
              <a:gd name="connsiteY0" fmla="*/ 0 h 6858000"/>
              <a:gd name="connsiteX1" fmla="*/ 4223657 w 4223657"/>
              <a:gd name="connsiteY1" fmla="*/ 0 h 6858000"/>
              <a:gd name="connsiteX2" fmla="*/ 4223657 w 4223657"/>
              <a:gd name="connsiteY2" fmla="*/ 6858000 h 6858000"/>
              <a:gd name="connsiteX3" fmla="*/ 0 w 4223657"/>
              <a:gd name="connsiteY3" fmla="*/ 6858000 h 6858000"/>
              <a:gd name="connsiteX4" fmla="*/ 0 w 4223657"/>
              <a:gd name="connsiteY4" fmla="*/ 0 h 6858000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4223657 w 4223657"/>
              <a:gd name="connsiteY2" fmla="*/ 6875417 h 6875417"/>
              <a:gd name="connsiteX3" fmla="*/ 0 w 4223657"/>
              <a:gd name="connsiteY3" fmla="*/ 6875417 h 6875417"/>
              <a:gd name="connsiteX4" fmla="*/ 0 w 4223657"/>
              <a:gd name="connsiteY4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2360023 w 4223657"/>
              <a:gd name="connsiteY2" fmla="*/ 1828801 h 6875417"/>
              <a:gd name="connsiteX3" fmla="*/ 4223657 w 4223657"/>
              <a:gd name="connsiteY3" fmla="*/ 6875417 h 6875417"/>
              <a:gd name="connsiteX4" fmla="*/ 0 w 4223657"/>
              <a:gd name="connsiteY4" fmla="*/ 6875417 h 6875417"/>
              <a:gd name="connsiteX5" fmla="*/ 0 w 4223657"/>
              <a:gd name="connsiteY5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2360023 w 4223657"/>
              <a:gd name="connsiteY2" fmla="*/ 1828801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438400 w 4223657"/>
              <a:gd name="connsiteY3" fmla="*/ 2899955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438400 w 4223657"/>
              <a:gd name="connsiteY3" fmla="*/ 2899955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3196046 w 4223657"/>
              <a:gd name="connsiteY3" fmla="*/ 2917372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950720 w 4223657"/>
              <a:gd name="connsiteY2" fmla="*/ 1445624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255520 w 4223657"/>
              <a:gd name="connsiteY1" fmla="*/ 0 h 6875417"/>
              <a:gd name="connsiteX2" fmla="*/ 1950720 w 4223657"/>
              <a:gd name="connsiteY2" fmla="*/ 1445624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2899954 w 5404228"/>
              <a:gd name="connsiteY4" fmla="*/ 5120641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633229 w 5404228"/>
              <a:gd name="connsiteY4" fmla="*/ 4981304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926538 w 5404228"/>
              <a:gd name="connsiteY4" fmla="*/ 4981304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853211 w 5404228"/>
              <a:gd name="connsiteY4" fmla="*/ 4990012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307414 w 5404228"/>
              <a:gd name="connsiteY3" fmla="*/ 3082834 h 6901542"/>
              <a:gd name="connsiteX4" fmla="*/ 3853211 w 5404228"/>
              <a:gd name="connsiteY4" fmla="*/ 4990012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950720 w 5404228"/>
              <a:gd name="connsiteY2" fmla="*/ 1428207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855394 w 5404228"/>
              <a:gd name="connsiteY2" fmla="*/ 1915887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862727 w 5404228"/>
              <a:gd name="connsiteY2" fmla="*/ 1863635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04228" h="6884125">
                <a:moveTo>
                  <a:pt x="0" y="0"/>
                </a:moveTo>
                <a:lnTo>
                  <a:pt x="1793558" y="17417"/>
                </a:lnTo>
                <a:cubicBezTo>
                  <a:pt x="1927089" y="627017"/>
                  <a:pt x="1610418" y="1355635"/>
                  <a:pt x="1862727" y="1863635"/>
                </a:cubicBezTo>
                <a:cubicBezTo>
                  <a:pt x="2115036" y="2371635"/>
                  <a:pt x="2975667" y="2547257"/>
                  <a:pt x="3307414" y="3065417"/>
                </a:cubicBezTo>
                <a:cubicBezTo>
                  <a:pt x="3639161" y="3583577"/>
                  <a:pt x="3503417" y="4324532"/>
                  <a:pt x="3853211" y="4972595"/>
                </a:cubicBezTo>
                <a:lnTo>
                  <a:pt x="5404228" y="688412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4" name="矩形 3">
            <a:extLst>
              <a:ext uri="{FF2B5EF4-FFF2-40B4-BE49-F238E27FC236}">
                <a16:creationId xmlns:a16="http://schemas.microsoft.com/office/drawing/2014/main" id="{46337521-991F-4FDF-A369-B11DEE030B63}"/>
              </a:ext>
            </a:extLst>
          </p:cNvPr>
          <p:cNvSpPr/>
          <p:nvPr/>
        </p:nvSpPr>
        <p:spPr>
          <a:xfrm>
            <a:off x="-2778962" y="-7635"/>
            <a:ext cx="12156005" cy="2529454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A1456F58-BA06-466D-9E58-5F0A680C6C68}"/>
              </a:ext>
            </a:extLst>
          </p:cNvPr>
          <p:cNvGrpSpPr/>
          <p:nvPr/>
        </p:nvGrpSpPr>
        <p:grpSpPr>
          <a:xfrm>
            <a:off x="9398725" y="226827"/>
            <a:ext cx="2188192" cy="507832"/>
            <a:chOff x="8722113" y="226206"/>
            <a:chExt cx="3276451" cy="507832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DF46631E-C0B8-4364-B56D-279ABE1DA4E1}"/>
                </a:ext>
              </a:extLst>
            </p:cNvPr>
            <p:cNvSpPr txBox="1"/>
            <p:nvPr/>
          </p:nvSpPr>
          <p:spPr>
            <a:xfrm>
              <a:off x="8722113" y="226206"/>
              <a:ext cx="327645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0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YOUR LOGO</a:t>
              </a:r>
              <a:endParaRPr lang="zh-CN" altLang="en-US" sz="20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C6BA0EE5-6A00-43A7-980A-31AE32FE2778}"/>
                </a:ext>
              </a:extLst>
            </p:cNvPr>
            <p:cNvSpPr txBox="1"/>
            <p:nvPr/>
          </p:nvSpPr>
          <p:spPr>
            <a:xfrm>
              <a:off x="8748836" y="518594"/>
              <a:ext cx="319054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 COMPANY NAME</a:t>
              </a:r>
              <a:endPara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5E33F9FC-EAA6-4DE5-B597-504EBC750241}"/>
              </a:ext>
            </a:extLst>
          </p:cNvPr>
          <p:cNvGrpSpPr/>
          <p:nvPr/>
        </p:nvGrpSpPr>
        <p:grpSpPr>
          <a:xfrm>
            <a:off x="-2677275" y="-18817"/>
            <a:ext cx="11457379" cy="2474949"/>
            <a:chOff x="-2677275" y="-18817"/>
            <a:chExt cx="11457379" cy="2474949"/>
          </a:xfrm>
        </p:grpSpPr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3E59DDDC-A3B3-42E0-9B9F-6D56754E1C86}"/>
                </a:ext>
              </a:extLst>
            </p:cNvPr>
            <p:cNvGrpSpPr/>
            <p:nvPr/>
          </p:nvGrpSpPr>
          <p:grpSpPr>
            <a:xfrm>
              <a:off x="-2677275" y="-18817"/>
              <a:ext cx="11457379" cy="2474949"/>
              <a:chOff x="-30147" y="-13003"/>
              <a:chExt cx="8125303" cy="1755175"/>
            </a:xfrm>
            <a:effectLst>
              <a:outerShdw blurRad="50800" dist="38100" dir="5400000" sx="101000" sy="101000" algn="t" rotWithShape="0">
                <a:prstClr val="black">
                  <a:alpha val="20000"/>
                </a:prstClr>
              </a:outerShdw>
            </a:effectLst>
          </p:grpSpPr>
          <p:sp>
            <p:nvSpPr>
              <p:cNvPr id="46" name="矩形 3">
                <a:extLst>
                  <a:ext uri="{FF2B5EF4-FFF2-40B4-BE49-F238E27FC236}">
                    <a16:creationId xmlns:a16="http://schemas.microsoft.com/office/drawing/2014/main" id="{CF2D7722-1508-42EC-AB92-6CF2971455C6}"/>
                  </a:ext>
                </a:extLst>
              </p:cNvPr>
              <p:cNvSpPr/>
              <p:nvPr/>
            </p:nvSpPr>
            <p:spPr>
              <a:xfrm>
                <a:off x="0" y="-1"/>
                <a:ext cx="8069043" cy="1742173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blipFill dpi="0"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tile tx="0" ty="0" sx="50000" sy="50000" flip="none" algn="ctr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50" name="矩形 3">
                <a:extLst>
                  <a:ext uri="{FF2B5EF4-FFF2-40B4-BE49-F238E27FC236}">
                    <a16:creationId xmlns:a16="http://schemas.microsoft.com/office/drawing/2014/main" id="{12ED472D-BA67-4DAC-98BF-C36936D2CB40}"/>
                  </a:ext>
                </a:extLst>
              </p:cNvPr>
              <p:cNvSpPr/>
              <p:nvPr/>
            </p:nvSpPr>
            <p:spPr>
              <a:xfrm>
                <a:off x="-30147" y="-13003"/>
                <a:ext cx="8125303" cy="1754320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solidFill>
                <a:srgbClr val="D53352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BEE5D2C7-3A06-4D70-A944-030995BE2F43}"/>
                </a:ext>
              </a:extLst>
            </p:cNvPr>
            <p:cNvSpPr txBox="1"/>
            <p:nvPr/>
          </p:nvSpPr>
          <p:spPr>
            <a:xfrm>
              <a:off x="1298663" y="508515"/>
              <a:ext cx="338473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COMPANY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A40BC058-EFA7-42EB-AA3D-010AF7981C42}"/>
                </a:ext>
              </a:extLst>
            </p:cNvPr>
            <p:cNvSpPr txBox="1"/>
            <p:nvPr/>
          </p:nvSpPr>
          <p:spPr>
            <a:xfrm>
              <a:off x="1434935" y="1190534"/>
              <a:ext cx="214402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8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PROFILE</a:t>
              </a:r>
              <a:endParaRPr lang="zh-CN" altLang="en-US" sz="1800" dirty="0">
                <a:solidFill>
                  <a:schemeClr val="bg1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59DF4F6A-806B-45E0-B4C8-19145F5B208C}"/>
              </a:ext>
            </a:extLst>
          </p:cNvPr>
          <p:cNvSpPr txBox="1"/>
          <p:nvPr/>
        </p:nvSpPr>
        <p:spPr>
          <a:xfrm>
            <a:off x="1397277" y="4056255"/>
            <a:ext cx="546553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4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</a:t>
            </a:r>
            <a:endParaRPr lang="zh-CN" altLang="en-US" sz="4400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0E236A8-F8A8-44A4-BCBF-9846319100A0}"/>
              </a:ext>
            </a:extLst>
          </p:cNvPr>
          <p:cNvSpPr txBox="1"/>
          <p:nvPr/>
        </p:nvSpPr>
        <p:spPr>
          <a:xfrm>
            <a:off x="1499937" y="4771981"/>
            <a:ext cx="53516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4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Basic information of the enterprise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681F2E27-CDFC-41B3-8398-8AAB9209DD92}"/>
              </a:ext>
            </a:extLst>
          </p:cNvPr>
          <p:cNvSpPr txBox="1"/>
          <p:nvPr/>
        </p:nvSpPr>
        <p:spPr>
          <a:xfrm>
            <a:off x="1298663" y="2718787"/>
            <a:ext cx="149592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01</a:t>
            </a:r>
            <a:endParaRPr lang="zh-CN" altLang="en-US" sz="8800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C2A2AC0B-8F09-4CDE-B877-1F76B6EFE0DF}"/>
              </a:ext>
            </a:extLst>
          </p:cNvPr>
          <p:cNvSpPr txBox="1"/>
          <p:nvPr/>
        </p:nvSpPr>
        <p:spPr>
          <a:xfrm>
            <a:off x="1499937" y="5333822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D5F95EBB-4633-465A-852B-14795401BBB4}"/>
              </a:ext>
            </a:extLst>
          </p:cNvPr>
          <p:cNvSpPr txBox="1"/>
          <p:nvPr/>
        </p:nvSpPr>
        <p:spPr>
          <a:xfrm>
            <a:off x="1499937" y="5730821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2974EA66-CDE8-400F-940A-E5A68FB8671A}"/>
              </a:ext>
            </a:extLst>
          </p:cNvPr>
          <p:cNvSpPr txBox="1"/>
          <p:nvPr/>
        </p:nvSpPr>
        <p:spPr>
          <a:xfrm>
            <a:off x="3933397" y="5333822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4421BBC1-BD6C-4CB0-95CF-AB9608A5AAB0}"/>
              </a:ext>
            </a:extLst>
          </p:cNvPr>
          <p:cNvSpPr txBox="1"/>
          <p:nvPr/>
        </p:nvSpPr>
        <p:spPr>
          <a:xfrm>
            <a:off x="3933397" y="5730821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4A08A8-BB5F-4054-902F-48B81963685A}"/>
              </a:ext>
            </a:extLst>
          </p:cNvPr>
          <p:cNvSpPr txBox="1"/>
          <p:nvPr/>
        </p:nvSpPr>
        <p:spPr>
          <a:xfrm>
            <a:off x="2817801" y="3085002"/>
            <a:ext cx="32781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6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I</a:t>
            </a:r>
            <a:r>
              <a:rPr lang="en-US" altLang="zh-CN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ntroducing</a:t>
            </a:r>
            <a:endParaRPr lang="zh-CN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89651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4" grpId="0" animBg="1"/>
      <p:bldP spid="4" grpId="0"/>
      <p:bldP spid="5" grpId="0"/>
      <p:bldP spid="63" grpId="0"/>
      <p:bldP spid="64" grpId="0"/>
      <p:bldP spid="65" grpId="0"/>
      <p:bldP spid="66" grpId="0"/>
      <p:bldP spid="67" grpId="0"/>
      <p:bldP spid="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5" name="Google Shape;2635;p64"/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2636" name="Google Shape;2636;p6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7" name="Google Shape;2637;p6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8" name="Google Shape;2638;p6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9" name="Google Shape;2639;p6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0" name="Google Shape;2640;p6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1" name="Google Shape;2641;p6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42" name="Google Shape;2642;p64"/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2643" name="Google Shape;2643;p64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4" name="Google Shape;2644;p64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5" name="Google Shape;2645;p64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6" name="Google Shape;2646;p64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7" name="Google Shape;2647;p64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8" name="Google Shape;2648;p64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9" name="Google Shape;2649;p64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0" name="Google Shape;2650;p64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1" name="Google Shape;2651;p64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2" name="Google Shape;2652;p64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3" name="Google Shape;2653;p64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4" name="Google Shape;2654;p64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5" name="Google Shape;2655;p64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6" name="Google Shape;2656;p64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7" name="Google Shape;2657;p64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8" name="Google Shape;2658;p64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9" name="Google Shape;2659;p64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0" name="Google Shape;2660;p64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1" name="Google Shape;2661;p64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2" name="Google Shape;2662;p64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3" name="Google Shape;2663;p64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4" name="Google Shape;2664;p64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5" name="Google Shape;2665;p64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6" name="Google Shape;2666;p64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7" name="Google Shape;2667;p64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8" name="Google Shape;2668;p64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9" name="Google Shape;2669;p64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0" name="Google Shape;2670;p64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1" name="Google Shape;2671;p64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2" name="Google Shape;2672;p64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3" name="Google Shape;2673;p64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4" name="Google Shape;2674;p64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5" name="Google Shape;2675;p64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6" name="Google Shape;2676;p64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7" name="Google Shape;2677;p64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8" name="Google Shape;2678;p64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9" name="Google Shape;2679;p64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0" name="Google Shape;2680;p64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1" name="Google Shape;2681;p64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2" name="Google Shape;2682;p64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3" name="Google Shape;2683;p64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4" name="Google Shape;2684;p64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5" name="Google Shape;2685;p64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6" name="Google Shape;2686;p64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7" name="Google Shape;2687;p64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8" name="Google Shape;2688;p64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9" name="Google Shape;2689;p64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0" name="Google Shape;2690;p64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1" name="Google Shape;2691;p64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2" name="Google Shape;2692;p64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3" name="Google Shape;2693;p64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4" name="Google Shape;2694;p64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5" name="Google Shape;2695;p64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6" name="Google Shape;2696;p64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7" name="Google Shape;2697;p64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8" name="Google Shape;2698;p64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9" name="Google Shape;2699;p64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0" name="Google Shape;2700;p64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1" name="Google Shape;2701;p64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2" name="Google Shape;2702;p64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3" name="Google Shape;2703;p64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4" name="Google Shape;2704;p64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5" name="Google Shape;2705;p64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6" name="Google Shape;2706;p64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7" name="Google Shape;2707;p64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8" name="Google Shape;2708;p64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9" name="Google Shape;2709;p64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0" name="Google Shape;2710;p64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1" name="Google Shape;2711;p64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2" name="Google Shape;2712;p64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3" name="Google Shape;2713;p64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4" name="Google Shape;2714;p64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5" name="Google Shape;2715;p64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6" name="Google Shape;2716;p64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7" name="Google Shape;2717;p64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8" name="Google Shape;2718;p64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9" name="Google Shape;2719;p64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0" name="Google Shape;2720;p64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1" name="Google Shape;2721;p64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2" name="Google Shape;2722;p64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3" name="Google Shape;2723;p64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4" name="Google Shape;2724;p64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5" name="Google Shape;2725;p64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6" name="Google Shape;2726;p64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7" name="Google Shape;2727;p64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8" name="Google Shape;2728;p64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9" name="Google Shape;2729;p64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0" name="Google Shape;2730;p64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1" name="Google Shape;2731;p64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2" name="Google Shape;2732;p64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3" name="Google Shape;2733;p64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4" name="Google Shape;2734;p64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5" name="Google Shape;2735;p64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6" name="Google Shape;2736;p64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7" name="Google Shape;2737;p64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8" name="Google Shape;2738;p64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9" name="Google Shape;2739;p64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0" name="Google Shape;2740;p64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1" name="Google Shape;2741;p64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2" name="Google Shape;2742;p64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3" name="Google Shape;2743;p64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4" name="Google Shape;2744;p64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5" name="Google Shape;2745;p64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6" name="Google Shape;2746;p64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7" name="Google Shape;2747;p64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64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64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64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64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2" name="Google Shape;2752;p64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3" name="Google Shape;2753;p64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64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5" name="Google Shape;2755;p64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6" name="Google Shape;2756;p64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7" name="Google Shape;2757;p64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8" name="Google Shape;2758;p64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64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0" name="Google Shape;2760;p64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1" name="Google Shape;2761;p64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2" name="Google Shape;2762;p64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3" name="Google Shape;2763;p64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4" name="Google Shape;2764;p64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5" name="Google Shape;2765;p64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6" name="Google Shape;2766;p64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7" name="Google Shape;2767;p64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8" name="Google Shape;2768;p64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9" name="Google Shape;2769;p64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0" name="Google Shape;2770;p64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1" name="Google Shape;2771;p64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2" name="Google Shape;2772;p64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3" name="Google Shape;2773;p64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4" name="Google Shape;2774;p64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5" name="Google Shape;2775;p64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6" name="Google Shape;2776;p64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7" name="Google Shape;2777;p64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8" name="Google Shape;2778;p64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9" name="Google Shape;2779;p64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0" name="Google Shape;2780;p64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1" name="Google Shape;2781;p64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2" name="Google Shape;2782;p64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3" name="Google Shape;2783;p64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4" name="Google Shape;2784;p64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5" name="Google Shape;2785;p64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6" name="Google Shape;2786;p64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7" name="Google Shape;2787;p64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8" name="Google Shape;2788;p64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9" name="Google Shape;2789;p64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0" name="Google Shape;2790;p64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1" name="Google Shape;2791;p64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2" name="Google Shape;2792;p64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3" name="Google Shape;2793;p64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4" name="Google Shape;2794;p64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5" name="Google Shape;2795;p64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6" name="Google Shape;2796;p64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7" name="Google Shape;2797;p64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8" name="Google Shape;2798;p64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9" name="Google Shape;2799;p64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0" name="Google Shape;2800;p64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1" name="Google Shape;2801;p64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2" name="Google Shape;2802;p64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3" name="Google Shape;2803;p64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4" name="Google Shape;2804;p64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5" name="Google Shape;2805;p64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6" name="Google Shape;2806;p64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7" name="Google Shape;2807;p64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8" name="Google Shape;2808;p64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9" name="Google Shape;2809;p64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0" name="Google Shape;2810;p64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1" name="Google Shape;2811;p64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2" name="Google Shape;2812;p64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3" name="Google Shape;2813;p64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4" name="Google Shape;2814;p64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5" name="Google Shape;2815;p64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6" name="Google Shape;2816;p64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7" name="Google Shape;2817;p64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8" name="Google Shape;2818;p64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9" name="Google Shape;2819;p64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0" name="Google Shape;2820;p64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1" name="Google Shape;2821;p64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2" name="Google Shape;2822;p64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3" name="Google Shape;2823;p64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4" name="Google Shape;2824;p64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5" name="Google Shape;2825;p64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6" name="Google Shape;2826;p64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7" name="Google Shape;2827;p64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8" name="Google Shape;2828;p64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9" name="Google Shape;2829;p64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0" name="Google Shape;2830;p64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1" name="Google Shape;2831;p64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2" name="Google Shape;2832;p64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3" name="Google Shape;2833;p64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4" name="Google Shape;2834;p64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5" name="Google Shape;2835;p64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6" name="Google Shape;2836;p64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7" name="Google Shape;2837;p64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8" name="Google Shape;2838;p64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9" name="Google Shape;2839;p64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0" name="Google Shape;2840;p64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1" name="Google Shape;2841;p64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2" name="Google Shape;2842;p64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3" name="Google Shape;2843;p64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4" name="Google Shape;2844;p64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5" name="Google Shape;2845;p64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6" name="Google Shape;2846;p64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7" name="Google Shape;2847;p64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8" name="Google Shape;2848;p64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9" name="Google Shape;2849;p64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0" name="Google Shape;2850;p64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1" name="Google Shape;2851;p64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2" name="Google Shape;2852;p64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3" name="Google Shape;2853;p64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4" name="Google Shape;2854;p64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5" name="Google Shape;2855;p64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6" name="Google Shape;2856;p64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7" name="Google Shape;2857;p64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8" name="Google Shape;2858;p64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9" name="Google Shape;2859;p64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0" name="Google Shape;2860;p64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1" name="Google Shape;2861;p64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2" name="Google Shape;2862;p64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3" name="Google Shape;2863;p64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4" name="Google Shape;2864;p64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5" name="Google Shape;2865;p64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6" name="Google Shape;2866;p64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7" name="Google Shape;2867;p64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8" name="Google Shape;2868;p64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9" name="Google Shape;2869;p64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0" name="Google Shape;2870;p64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1" name="Google Shape;2871;p64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2" name="Google Shape;2872;p64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3" name="Google Shape;2873;p64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4" name="Google Shape;2874;p64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5" name="Google Shape;2875;p64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6" name="Google Shape;2876;p64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7" name="Google Shape;2877;p64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8" name="Google Shape;2878;p64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9" name="Google Shape;2879;p64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0" name="Google Shape;2880;p64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1" name="Google Shape;2881;p64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2" name="Google Shape;2882;p64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3" name="Google Shape;2883;p64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4" name="Google Shape;2884;p64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5" name="Google Shape;2885;p64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6" name="Google Shape;2886;p64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7" name="Google Shape;2887;p64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8" name="Google Shape;2888;p64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9" name="Google Shape;2889;p64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0" name="Google Shape;2890;p64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1" name="Google Shape;2891;p64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2" name="Google Shape;2892;p64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3" name="Google Shape;2893;p64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4" name="Google Shape;2894;p64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5" name="Google Shape;2895;p64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6" name="Google Shape;2896;p64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7" name="Google Shape;2897;p64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8" name="Google Shape;2898;p64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9" name="Google Shape;2899;p64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0" name="Google Shape;2900;p64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1" name="Google Shape;2901;p64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2" name="Google Shape;2902;p64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3" name="Google Shape;2903;p64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64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64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64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7" name="Google Shape;2907;p64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8" name="Google Shape;2908;p64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64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64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64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64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64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64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64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64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64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64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64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64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64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64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64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64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64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64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64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64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64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64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64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64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64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64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64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64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64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64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64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64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64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64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64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64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64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64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64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64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64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64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64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64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64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64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64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6" name="Google Shape;2956;p64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7" name="Google Shape;2957;p64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8" name="Google Shape;2958;p64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9" name="Google Shape;2959;p64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0" name="Google Shape;2960;p64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1" name="Google Shape;2961;p64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2" name="Google Shape;2962;p64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3" name="Google Shape;2963;p64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4" name="Google Shape;2964;p64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5" name="Google Shape;2965;p64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6" name="Google Shape;2966;p64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7" name="Google Shape;2967;p64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8" name="Google Shape;2968;p64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9" name="Google Shape;2969;p64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0" name="Google Shape;2970;p64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1" name="Google Shape;2971;p64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2" name="Google Shape;2972;p64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3" name="Google Shape;2973;p64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4" name="Google Shape;2974;p64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5" name="Google Shape;2975;p64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6" name="Google Shape;2976;p64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7" name="Google Shape;2977;p64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8" name="Google Shape;2978;p64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9" name="Google Shape;2979;p64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0" name="Google Shape;2980;p64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1" name="Google Shape;2981;p64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2" name="Google Shape;2982;p64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3" name="Google Shape;2983;p64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4" name="Google Shape;2984;p64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5" name="Google Shape;2985;p64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6" name="Google Shape;2986;p64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7" name="Google Shape;2987;p64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8" name="Google Shape;2988;p64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9" name="Google Shape;2989;p64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0" name="Google Shape;2990;p64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1" name="Google Shape;2991;p64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2" name="Google Shape;2992;p64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3" name="Google Shape;2993;p64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4" name="Google Shape;2994;p64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5" name="Google Shape;2995;p64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6" name="Google Shape;2996;p64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7" name="Google Shape;2997;p64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8" name="Google Shape;2998;p64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9" name="Google Shape;2999;p64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0" name="Google Shape;3000;p64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1" name="Google Shape;3001;p64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2" name="Google Shape;3002;p64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3" name="Google Shape;3003;p64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4" name="Google Shape;3004;p64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5" name="Google Shape;3005;p64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6" name="Google Shape;3006;p64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7" name="Google Shape;3007;p64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8" name="Google Shape;3008;p64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9" name="Google Shape;3009;p64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0" name="Google Shape;3010;p64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1" name="Google Shape;3011;p64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2" name="Google Shape;3012;p64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3" name="Google Shape;3013;p64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4" name="Google Shape;3014;p64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5" name="Google Shape;3015;p64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6" name="Google Shape;3016;p64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7" name="Google Shape;3017;p64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8" name="Google Shape;3018;p64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9" name="Google Shape;3019;p64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0" name="Google Shape;3020;p64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1" name="Google Shape;3021;p64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2" name="Google Shape;3022;p64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3" name="Google Shape;3023;p64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4" name="Google Shape;3024;p64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5" name="Google Shape;3025;p64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6" name="Google Shape;3026;p64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7" name="Google Shape;3027;p64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8" name="Google Shape;3028;p64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9" name="Google Shape;3029;p64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0" name="Google Shape;3030;p64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1" name="Google Shape;3031;p64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2" name="Google Shape;3032;p64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3" name="Google Shape;3033;p64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4" name="Google Shape;3034;p64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5" name="Google Shape;3035;p64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6" name="Google Shape;3036;p64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7" name="Google Shape;3037;p64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8" name="Google Shape;3038;p64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9" name="Google Shape;3039;p64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0" name="Google Shape;3040;p64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1" name="Google Shape;3041;p64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2" name="Google Shape;3042;p64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3" name="Google Shape;3043;p64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4" name="Google Shape;3044;p64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5" name="Google Shape;3045;p64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6" name="Google Shape;3046;p64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7" name="Google Shape;3047;p64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8" name="Google Shape;3048;p64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9" name="Google Shape;3049;p64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0" name="Google Shape;3050;p64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1" name="Google Shape;3051;p64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2" name="Google Shape;3052;p64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3" name="Google Shape;3053;p64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4" name="Google Shape;3054;p64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5" name="Google Shape;3055;p64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6" name="Google Shape;3056;p64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7" name="Google Shape;3057;p64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8" name="Google Shape;3058;p64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9" name="Google Shape;3059;p64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0" name="Google Shape;3060;p64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1" name="Google Shape;3061;p64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2" name="Google Shape;3062;p64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3" name="Google Shape;3063;p64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4" name="Google Shape;3064;p64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5" name="Google Shape;3065;p64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6" name="Google Shape;3066;p64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7" name="Google Shape;3067;p64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8" name="Google Shape;3068;p64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9" name="Google Shape;3069;p64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0" name="Google Shape;3070;p64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1" name="Google Shape;3071;p64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2" name="Google Shape;3072;p64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3" name="Google Shape;3073;p64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4" name="Google Shape;3074;p64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5" name="Google Shape;3075;p64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6" name="Google Shape;3076;p64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7" name="Google Shape;3077;p64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8" name="Google Shape;3078;p64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9" name="Google Shape;3079;p64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0" name="Google Shape;3080;p64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1" name="Google Shape;3081;p64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2" name="Google Shape;3082;p64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3" name="Google Shape;3083;p64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4" name="Google Shape;3084;p64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5" name="Google Shape;3085;p64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6" name="Google Shape;3086;p64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7" name="Google Shape;3087;p64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8" name="Google Shape;3088;p64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9" name="Google Shape;3089;p64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0" name="Google Shape;3090;p64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1" name="Google Shape;3091;p64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2" name="Google Shape;3092;p64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3" name="Google Shape;3093;p64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4" name="Google Shape;3094;p64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5" name="Google Shape;3095;p64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6" name="Google Shape;3096;p64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7" name="Google Shape;3097;p64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8" name="Google Shape;3098;p64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9" name="Google Shape;3099;p64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0" name="Google Shape;3100;p64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1" name="Google Shape;3101;p64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2" name="Google Shape;3102;p64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3" name="Google Shape;3103;p64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4" name="Google Shape;3104;p64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5" name="Google Shape;3105;p64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6" name="Google Shape;3106;p64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7" name="Google Shape;3107;p64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8" name="Google Shape;3108;p64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9" name="Google Shape;3109;p64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0" name="Google Shape;3110;p64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1" name="Google Shape;3111;p64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2" name="Google Shape;3112;p64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3" name="Google Shape;3113;p64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4" name="Google Shape;3114;p64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5" name="Google Shape;3115;p64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6" name="Google Shape;3116;p64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7" name="Google Shape;3117;p64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8" name="Google Shape;3118;p64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9" name="Google Shape;3119;p64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0" name="Google Shape;3120;p64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1" name="Google Shape;3121;p64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2" name="Google Shape;3122;p64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3" name="Google Shape;3123;p64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4" name="Google Shape;3124;p64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5" name="Google Shape;3125;p64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6" name="Google Shape;3126;p64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7" name="Google Shape;3127;p64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8" name="Google Shape;3128;p64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9" name="Google Shape;3129;p64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0" name="Google Shape;3130;p64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1" name="Google Shape;3131;p64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2" name="Google Shape;3132;p64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3" name="Google Shape;3133;p64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4" name="Google Shape;3134;p64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5" name="Google Shape;3135;p64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6" name="Google Shape;3136;p64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7" name="Google Shape;3137;p64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8" name="Google Shape;3138;p64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9" name="Google Shape;3139;p64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0" name="Google Shape;3140;p64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1" name="Google Shape;3141;p64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2" name="Google Shape;3142;p64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3" name="Google Shape;3143;p64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4" name="Google Shape;3144;p64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5" name="Google Shape;3145;p64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6" name="Google Shape;3146;p64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7" name="Google Shape;3147;p64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8" name="Google Shape;3148;p64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9" name="Google Shape;3149;p64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0" name="Google Shape;3150;p64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1" name="Google Shape;3151;p64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2" name="Google Shape;3152;p64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3" name="Google Shape;3153;p64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4" name="Google Shape;3154;p64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5" name="Google Shape;3155;p64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6" name="Google Shape;3156;p64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7" name="Google Shape;3157;p64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8" name="Google Shape;3158;p64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9" name="Google Shape;3159;p64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0" name="Google Shape;3160;p64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1" name="Google Shape;3161;p64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2" name="Google Shape;3162;p64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3" name="Google Shape;3163;p64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4" name="Google Shape;3164;p64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5" name="Google Shape;3165;p64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6" name="Google Shape;3166;p64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7" name="Google Shape;3167;p64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8" name="Google Shape;3168;p64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9" name="Google Shape;3169;p64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0" name="Google Shape;3170;p64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1" name="Google Shape;3171;p64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2" name="Google Shape;3172;p64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3" name="Google Shape;3173;p64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4" name="Google Shape;3174;p64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5" name="Google Shape;3175;p64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6" name="Google Shape;3176;p64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7" name="Google Shape;3177;p64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8" name="Google Shape;3178;p64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9" name="Google Shape;3179;p64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0" name="Google Shape;3180;p64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1" name="Google Shape;3181;p64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2" name="Google Shape;3182;p64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3" name="Google Shape;3183;p64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4" name="Google Shape;3184;p64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5" name="Google Shape;3185;p64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6" name="Google Shape;3186;p64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7" name="Google Shape;3187;p64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8" name="Google Shape;3188;p64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9" name="Google Shape;3189;p64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0" name="Google Shape;3190;p64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1" name="Google Shape;3191;p64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2" name="Google Shape;3192;p64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3" name="Google Shape;3193;p64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4" name="Google Shape;3194;p64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5" name="Google Shape;3195;p64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6" name="Google Shape;3196;p64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7" name="Google Shape;3197;p64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8" name="Google Shape;3198;p64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9" name="Google Shape;3199;p64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0" name="Google Shape;3200;p64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1" name="Google Shape;3201;p64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2" name="Google Shape;3202;p64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3" name="Google Shape;3203;p64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4" name="Google Shape;3204;p64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5" name="Google Shape;3205;p64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6" name="Google Shape;3206;p64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7" name="Google Shape;3207;p64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8" name="Google Shape;3208;p64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9" name="Google Shape;3209;p64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0" name="Google Shape;3210;p64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1" name="Google Shape;3211;p64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2" name="Google Shape;3212;p64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3" name="Google Shape;3213;p64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4" name="Google Shape;3214;p64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5" name="Google Shape;3215;p64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6" name="Google Shape;3216;p64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7" name="Google Shape;3217;p64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8" name="Google Shape;3218;p64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9" name="Google Shape;3219;p64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0" name="Google Shape;3220;p64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1" name="Google Shape;3221;p64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2" name="Google Shape;3222;p64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3" name="Google Shape;3223;p64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4" name="Google Shape;3224;p64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5" name="Google Shape;3225;p64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6" name="Google Shape;3226;p64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7" name="Google Shape;3227;p64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8" name="Google Shape;3228;p64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9" name="Google Shape;3229;p64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0" name="Google Shape;3230;p64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1" name="Google Shape;3231;p64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2" name="Google Shape;3232;p64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3" name="Google Shape;3233;p64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4" name="Google Shape;3234;p64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5" name="Google Shape;3235;p64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6" name="Google Shape;3236;p64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7" name="Google Shape;3237;p64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8" name="Google Shape;3238;p64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9" name="Google Shape;3239;p64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0" name="Google Shape;3240;p64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1" name="Google Shape;3241;p64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2" name="Google Shape;3242;p64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3" name="Google Shape;3243;p64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4" name="Google Shape;3244;p64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5" name="Google Shape;3245;p64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6" name="Google Shape;3246;p64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7" name="Google Shape;3247;p64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8" name="Google Shape;3248;p64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9" name="Google Shape;3249;p64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0" name="Google Shape;3250;p64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1" name="Google Shape;3251;p64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2" name="Google Shape;3252;p64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3" name="Google Shape;3253;p64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4" name="Google Shape;3254;p64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5" name="Google Shape;3255;p64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6" name="Google Shape;3256;p64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7" name="Google Shape;3257;p64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8" name="Google Shape;3258;p64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9" name="Google Shape;3259;p64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0" name="Google Shape;3260;p64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1" name="Google Shape;3261;p64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2" name="Google Shape;3262;p64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3" name="Google Shape;3263;p64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4" name="Google Shape;3264;p64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5" name="Google Shape;3265;p64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6" name="Google Shape;3266;p64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7" name="Google Shape;3267;p64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8" name="Google Shape;3268;p64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9" name="Google Shape;3269;p64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0" name="Google Shape;3270;p64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1" name="Google Shape;3271;p64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2" name="Google Shape;3272;p64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3" name="Google Shape;3273;p64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4" name="Google Shape;3274;p64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5" name="Google Shape;3275;p64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6" name="Google Shape;3276;p64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7" name="Google Shape;3277;p64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8" name="Google Shape;3278;p64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9" name="Google Shape;3279;p64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0" name="Google Shape;3280;p64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1" name="Google Shape;3281;p64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2" name="Google Shape;3282;p64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3" name="Google Shape;3283;p64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4" name="Google Shape;3284;p64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5" name="Google Shape;3285;p64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6" name="Google Shape;3286;p64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7" name="Google Shape;3287;p64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8" name="Google Shape;3288;p64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9" name="Google Shape;3289;p64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0" name="Google Shape;3290;p64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1" name="Google Shape;3291;p64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2" name="Google Shape;3292;p64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3" name="Google Shape;3293;p64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4" name="Google Shape;3294;p64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5" name="Google Shape;3295;p64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6" name="Google Shape;3296;p64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7" name="Google Shape;3297;p64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8" name="Google Shape;3298;p64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9" name="Google Shape;3299;p64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0" name="Google Shape;3300;p64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1" name="Google Shape;3301;p64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2" name="Google Shape;3302;p64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3" name="Google Shape;3303;p64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4" name="Google Shape;3304;p64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5" name="Google Shape;3305;p64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6" name="Google Shape;3306;p64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7" name="Google Shape;3307;p64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8" name="Google Shape;3308;p64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9" name="Google Shape;3309;p64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0" name="Google Shape;3310;p64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1" name="Google Shape;3311;p64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2" name="Google Shape;3312;p64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3" name="Google Shape;3313;p64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4" name="Google Shape;3314;p64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5" name="Google Shape;3315;p64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6" name="Google Shape;3316;p64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7" name="Google Shape;3317;p64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8" name="Google Shape;3318;p64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9" name="Google Shape;3319;p64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0" name="Google Shape;3320;p64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1" name="Google Shape;3321;p64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2" name="Google Shape;3322;p64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3" name="Google Shape;3323;p64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4" name="Google Shape;3324;p64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5" name="Google Shape;3325;p64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6" name="Google Shape;3326;p64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7" name="Google Shape;3327;p64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8" name="Google Shape;3328;p64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9" name="Google Shape;3329;p64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0" name="Google Shape;3330;p64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1" name="Google Shape;3331;p64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2" name="Google Shape;3332;p64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3" name="Google Shape;3333;p64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4" name="Google Shape;3334;p64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5" name="Google Shape;3335;p64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6" name="Google Shape;3336;p64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7" name="Google Shape;3337;p64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8" name="Google Shape;3338;p64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9" name="Google Shape;3339;p64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0" name="Google Shape;3340;p64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1" name="Google Shape;3341;p64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2" name="Google Shape;3342;p64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3" name="Google Shape;3343;p64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4" name="Google Shape;3344;p64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5" name="Google Shape;3345;p64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6" name="Google Shape;3346;p64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7" name="Google Shape;3347;p64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8" name="Google Shape;3348;p64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9" name="Google Shape;3349;p64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0" name="Google Shape;3350;p64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1" name="Google Shape;3351;p64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2" name="Google Shape;3352;p64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3" name="Google Shape;3353;p64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4" name="Google Shape;3354;p64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5" name="Google Shape;3355;p64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6" name="Google Shape;3356;p64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7" name="Google Shape;3357;p64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8" name="Google Shape;3358;p64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9" name="Google Shape;3359;p64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0" name="Google Shape;3360;p64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1" name="Google Shape;3361;p64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2" name="Google Shape;3362;p64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3" name="Google Shape;3363;p64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4" name="Google Shape;3364;p64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5" name="Google Shape;3365;p64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6" name="Google Shape;3366;p64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7" name="Google Shape;3367;p64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8" name="Google Shape;3368;p64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9" name="Google Shape;3369;p64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0" name="Google Shape;3370;p64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1" name="Google Shape;3371;p64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2" name="Google Shape;3372;p64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3" name="Google Shape;3373;p64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4" name="Google Shape;3374;p64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5" name="Google Shape;3375;p64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6" name="Google Shape;3376;p64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7" name="Google Shape;3377;p64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8" name="Google Shape;3378;p64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9" name="Google Shape;3379;p64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0" name="Google Shape;3380;p64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1" name="Google Shape;3381;p64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2" name="Google Shape;3382;p64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3" name="Google Shape;3383;p64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4" name="Google Shape;3384;p64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5" name="Google Shape;3385;p64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6" name="Google Shape;3386;p64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7" name="Google Shape;3387;p64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8" name="Google Shape;3388;p64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9" name="Google Shape;3389;p64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0" name="Google Shape;3390;p64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1" name="Google Shape;3391;p64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2" name="Google Shape;3392;p64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3" name="Google Shape;3393;p64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4" name="Google Shape;3394;p64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5" name="Google Shape;3395;p64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6" name="Google Shape;3396;p64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7" name="Google Shape;3397;p64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8" name="Google Shape;3398;p64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9" name="Google Shape;3399;p64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0" name="Google Shape;3400;p64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1" name="Google Shape;3401;p64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2" name="Google Shape;3402;p64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3" name="Google Shape;3403;p64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4" name="Google Shape;3404;p64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5" name="Google Shape;3405;p64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6" name="Google Shape;3406;p64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7" name="Google Shape;3407;p64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8" name="Google Shape;3408;p64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9" name="Google Shape;3409;p64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0" name="Google Shape;3410;p64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1" name="Google Shape;3411;p64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2" name="Google Shape;3412;p64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3" name="Google Shape;3413;p64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4" name="Google Shape;3414;p64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5" name="Google Shape;3415;p64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6" name="Google Shape;3416;p64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7" name="Google Shape;3417;p64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8" name="Google Shape;3418;p64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9" name="Google Shape;3419;p64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0" name="Google Shape;3420;p64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1" name="Google Shape;3421;p64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2" name="Google Shape;3422;p64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3" name="Google Shape;3423;p64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4" name="Google Shape;3424;p64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5" name="Google Shape;3425;p64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6" name="Google Shape;3426;p64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7" name="Google Shape;3427;p64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8" name="Google Shape;3428;p64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9" name="Google Shape;3429;p64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0" name="Google Shape;3430;p64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1" name="Google Shape;3431;p64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2" name="Google Shape;3432;p64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3" name="Google Shape;3433;p64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4" name="Google Shape;3434;p64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5" name="Google Shape;3435;p64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6" name="Google Shape;3436;p64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7" name="Google Shape;3437;p64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8" name="Google Shape;3438;p64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9" name="Google Shape;3439;p64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0" name="Google Shape;3440;p64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1" name="Google Shape;3441;p64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2" name="Google Shape;3442;p64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3" name="Google Shape;3443;p64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4" name="Google Shape;3444;p64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5" name="Google Shape;3445;p64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6" name="Google Shape;3446;p64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7" name="Google Shape;3447;p64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8" name="Google Shape;3448;p64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9" name="Google Shape;3449;p64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0" name="Google Shape;3450;p64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1" name="Google Shape;3451;p64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2" name="Google Shape;3452;p64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64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4" name="Google Shape;3454;p64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5" name="Google Shape;3455;p64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6" name="Google Shape;3456;p64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7" name="Google Shape;3457;p64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8" name="Google Shape;3458;p64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9" name="Google Shape;3459;p64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0" name="Google Shape;3460;p64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1" name="Google Shape;3461;p64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2" name="Google Shape;3462;p64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3" name="Google Shape;3463;p64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4" name="Google Shape;3464;p64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5" name="Google Shape;3465;p64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6" name="Google Shape;3466;p64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7" name="Google Shape;3467;p64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8" name="Google Shape;3468;p64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9" name="Google Shape;3469;p64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0" name="Google Shape;3470;p64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1" name="Google Shape;3471;p64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2" name="Google Shape;3472;p64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3" name="Google Shape;3473;p64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4" name="Google Shape;3474;p64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5" name="Google Shape;3475;p64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6" name="Google Shape;3476;p64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7" name="Google Shape;3477;p64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64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9" name="Google Shape;3479;p64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0" name="Google Shape;3480;p64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1" name="Google Shape;3481;p64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2" name="Google Shape;3482;p64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3" name="Google Shape;3483;p64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4" name="Google Shape;3484;p64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5" name="Google Shape;3485;p64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6" name="Google Shape;3486;p64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7" name="Google Shape;3487;p64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8" name="Google Shape;3488;p64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9" name="Google Shape;3489;p64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0" name="Google Shape;3490;p64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1" name="Google Shape;3491;p64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2" name="Google Shape;3492;p64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3" name="Google Shape;3493;p64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4" name="Google Shape;3494;p64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5" name="Google Shape;3495;p64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6" name="Google Shape;3496;p64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7" name="Google Shape;3497;p64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8" name="Google Shape;3498;p64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9" name="Google Shape;3499;p64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0" name="Google Shape;3500;p64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1" name="Google Shape;3501;p64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2" name="Google Shape;3502;p64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3" name="Google Shape;3503;p64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4" name="Google Shape;3504;p64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5" name="Google Shape;3505;p64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6" name="Google Shape;3506;p64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7" name="Google Shape;3507;p64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8" name="Google Shape;3508;p64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9" name="Google Shape;3509;p64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0" name="Google Shape;3510;p64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1" name="Google Shape;3511;p64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2" name="Google Shape;3512;p64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3" name="Google Shape;3513;p64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4" name="Google Shape;3514;p64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5" name="Google Shape;3515;p64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6" name="Google Shape;3516;p64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7" name="Google Shape;3517;p64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8" name="Google Shape;3518;p64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9" name="Google Shape;3519;p64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0" name="Google Shape;3520;p64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1" name="Google Shape;3521;p64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2" name="Google Shape;3522;p64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3" name="Google Shape;3523;p64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4" name="Google Shape;3524;p64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5" name="Google Shape;3525;p64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6" name="Google Shape;3526;p64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7" name="Google Shape;3527;p64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8" name="Google Shape;3528;p64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9" name="Google Shape;3529;p64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0" name="Google Shape;3530;p64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1" name="Google Shape;3531;p64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2" name="Google Shape;3532;p64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3" name="Google Shape;3533;p64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4" name="Google Shape;3534;p64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5" name="Google Shape;3535;p64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6" name="Google Shape;3536;p64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7" name="Google Shape;3537;p64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8" name="Google Shape;3538;p64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9" name="Google Shape;3539;p64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0" name="Google Shape;3540;p64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1" name="Google Shape;3541;p64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2" name="Google Shape;3542;p64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3" name="Google Shape;3543;p64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4" name="Google Shape;3544;p64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5" name="Google Shape;3545;p64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6" name="Google Shape;3546;p64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64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8" name="Google Shape;3548;p64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9" name="Google Shape;3549;p64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64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1" name="Google Shape;3551;p64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2" name="Google Shape;3552;p64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64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64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64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64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64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64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64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64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64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2" name="Google Shape;3562;p64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3" name="Google Shape;3563;p64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64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5" name="Google Shape;3565;p64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6" name="Google Shape;3566;p64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7" name="Google Shape;3567;p64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8" name="Google Shape;3568;p64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64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0" name="Google Shape;3570;p64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1" name="Google Shape;3571;p64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2" name="Google Shape;3572;p64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3" name="Google Shape;3573;p64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4" name="Google Shape;3574;p64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5" name="Google Shape;3575;p64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6" name="Google Shape;3576;p64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7" name="Google Shape;3577;p64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8" name="Google Shape;3578;p64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9" name="Google Shape;3579;p64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0" name="Google Shape;3580;p64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1" name="Google Shape;3581;p64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2" name="Google Shape;3582;p64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3" name="Google Shape;3583;p64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4" name="Google Shape;3584;p64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5" name="Google Shape;3585;p64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6" name="Google Shape;3586;p64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7" name="Google Shape;3587;p64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8" name="Google Shape;3588;p64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9" name="Google Shape;3589;p64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0" name="Google Shape;3590;p64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1" name="Google Shape;3591;p64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2" name="Google Shape;3592;p64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3" name="Google Shape;3593;p64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4" name="Google Shape;3594;p64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5" name="Google Shape;3595;p64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6" name="Google Shape;3596;p64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7" name="Google Shape;3597;p64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8" name="Google Shape;3598;p64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9" name="Google Shape;3599;p64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0" name="Google Shape;3600;p64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1" name="Google Shape;3601;p64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2" name="Google Shape;3602;p64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3" name="Google Shape;3603;p64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4" name="Google Shape;3604;p64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5" name="Google Shape;3605;p64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6" name="Google Shape;3606;p64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7" name="Google Shape;3607;p64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8" name="Google Shape;3608;p64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9" name="Google Shape;3609;p64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0" name="Google Shape;3610;p64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1" name="Google Shape;3611;p64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2" name="Google Shape;3612;p64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3" name="Google Shape;3613;p64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4" name="Google Shape;3614;p64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5" name="Google Shape;3615;p64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6" name="Google Shape;3616;p64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7" name="Google Shape;3617;p64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8" name="Google Shape;3618;p64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9" name="Google Shape;3619;p64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0" name="Google Shape;3620;p64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1" name="Google Shape;3621;p64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2" name="Google Shape;3622;p64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64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64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64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64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64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64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9" name="Google Shape;3629;p64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0" name="Google Shape;3630;p64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64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64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64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64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64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64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7" name="Google Shape;3637;p64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8" name="Google Shape;3638;p64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9" name="Google Shape;3639;p64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0" name="Google Shape;3640;p64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1" name="Google Shape;3641;p64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2" name="Google Shape;3642;p64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3" name="Google Shape;3643;p64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4" name="Google Shape;3644;p64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5" name="Google Shape;3645;p64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6" name="Google Shape;3646;p64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7" name="Google Shape;3647;p64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8" name="Google Shape;3648;p64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9" name="Google Shape;3649;p64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0" name="Google Shape;3650;p64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1" name="Google Shape;3651;p64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2" name="Google Shape;3652;p64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3" name="Google Shape;3653;p64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4" name="Google Shape;3654;p64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5" name="Google Shape;3655;p64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6" name="Google Shape;3656;p64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7" name="Google Shape;3657;p64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8" name="Google Shape;3658;p64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9" name="Google Shape;3659;p64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0" name="Google Shape;3660;p64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1" name="Google Shape;3661;p64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2" name="Google Shape;3662;p64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3" name="Google Shape;3663;p64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4" name="Google Shape;3664;p64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5" name="Google Shape;3665;p64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6" name="Google Shape;3666;p64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7" name="Google Shape;3667;p64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8" name="Google Shape;3668;p64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9" name="Google Shape;3669;p64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0" name="Google Shape;3670;p64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1" name="Google Shape;3671;p64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2" name="Google Shape;3672;p64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3" name="Google Shape;3673;p64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4" name="Google Shape;3674;p64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5" name="Google Shape;3675;p64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6" name="Google Shape;3676;p64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7" name="Google Shape;3677;p64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8" name="Google Shape;3678;p64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9" name="Google Shape;3679;p64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0" name="Google Shape;3680;p64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1" name="Google Shape;3681;p64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2" name="Google Shape;3682;p64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3" name="Google Shape;3683;p64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4" name="Google Shape;3684;p64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5" name="Google Shape;3685;p64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6" name="Google Shape;3686;p64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7" name="Google Shape;3687;p64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8" name="Google Shape;3688;p64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9" name="Google Shape;3689;p64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0" name="Google Shape;3690;p64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1" name="Google Shape;3691;p64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2" name="Google Shape;3692;p64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3" name="Google Shape;3693;p64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4" name="Google Shape;3694;p64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5" name="Google Shape;3695;p64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6" name="Google Shape;3696;p64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7" name="Google Shape;3697;p64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8" name="Google Shape;3698;p64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9" name="Google Shape;3699;p64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0" name="Google Shape;3700;p64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1" name="Google Shape;3701;p64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2" name="Google Shape;3702;p64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3" name="Google Shape;3703;p64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4" name="Google Shape;3704;p64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5" name="Google Shape;3705;p64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6" name="Google Shape;3706;p64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7" name="Google Shape;3707;p64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8" name="Google Shape;3708;p64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9" name="Google Shape;3709;p64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0" name="Google Shape;3710;p64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1" name="Google Shape;3711;p64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2" name="Google Shape;3712;p64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3" name="Google Shape;3713;p64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4" name="Google Shape;3714;p64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5" name="Google Shape;3715;p64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6" name="Google Shape;3716;p64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7" name="Google Shape;3717;p64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8" name="Google Shape;3718;p64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9" name="Google Shape;3719;p64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0" name="Google Shape;3720;p64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1" name="Google Shape;3721;p64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2" name="Google Shape;3722;p64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3" name="Google Shape;3723;p64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4" name="Google Shape;3724;p64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5" name="Google Shape;3725;p64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6" name="Google Shape;3726;p64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7" name="Google Shape;3727;p64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8" name="Google Shape;3728;p64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9" name="Google Shape;3729;p64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0" name="Google Shape;3730;p64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1" name="Google Shape;3731;p64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2" name="Google Shape;3732;p64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3" name="Google Shape;3733;p64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4" name="Google Shape;3734;p64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5" name="Google Shape;3735;p64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6" name="Google Shape;3736;p64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7" name="Google Shape;3737;p64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8" name="Google Shape;3738;p64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9" name="Google Shape;3739;p64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0" name="Google Shape;3740;p64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1" name="Google Shape;3741;p64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2" name="Google Shape;3742;p64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3" name="Google Shape;3743;p64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4" name="Google Shape;3744;p64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5" name="Google Shape;3745;p64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6" name="Google Shape;3746;p64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7" name="Google Shape;3747;p64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8" name="Google Shape;3748;p64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9" name="Google Shape;3749;p64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0" name="Google Shape;3750;p64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1" name="Google Shape;3751;p64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2" name="Google Shape;3752;p64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3" name="Google Shape;3753;p64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4" name="Google Shape;3754;p64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5" name="Google Shape;3755;p64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6" name="Google Shape;3756;p64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7" name="Google Shape;3757;p64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8" name="Google Shape;3758;p64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9" name="Google Shape;3759;p64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0" name="Google Shape;3760;p64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1" name="Google Shape;3761;p64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2" name="Google Shape;3762;p64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3" name="Google Shape;3763;p64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4" name="Google Shape;3764;p64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5" name="Google Shape;3765;p64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6" name="Google Shape;3766;p64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7" name="Google Shape;3767;p64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8" name="Google Shape;3768;p64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9" name="Google Shape;3769;p64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0" name="Google Shape;3770;p64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1" name="Google Shape;3771;p64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2" name="Google Shape;3772;p64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3" name="Google Shape;3773;p64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4" name="Google Shape;3774;p64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5" name="Google Shape;3775;p64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6" name="Google Shape;3776;p64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7" name="Google Shape;3777;p64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8" name="Google Shape;3778;p64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9" name="Google Shape;3779;p64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0" name="Google Shape;3780;p64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1" name="Google Shape;3781;p64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2" name="Google Shape;3782;p64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3" name="Google Shape;3783;p64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4" name="Google Shape;3784;p64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5" name="Google Shape;3785;p64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6" name="Google Shape;3786;p64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7" name="Google Shape;3787;p64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8" name="Google Shape;3788;p64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9" name="Google Shape;3789;p64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0" name="Google Shape;3790;p64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1" name="Google Shape;3791;p64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2" name="Google Shape;3792;p64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3" name="Google Shape;3793;p64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4" name="Google Shape;3794;p64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5" name="Google Shape;3795;p64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6" name="Google Shape;3796;p64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7" name="Google Shape;3797;p64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8" name="Google Shape;3798;p64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9" name="Google Shape;3799;p64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0" name="Google Shape;3800;p64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1" name="Google Shape;3801;p64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2" name="Google Shape;3802;p64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3" name="Google Shape;3803;p64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4" name="Google Shape;3804;p64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5" name="Google Shape;3805;p64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6" name="Google Shape;3806;p64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7" name="Google Shape;3807;p64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8" name="Google Shape;3808;p64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9" name="Google Shape;3809;p64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0" name="Google Shape;3810;p64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1" name="Google Shape;3811;p64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2" name="Google Shape;3812;p64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3" name="Google Shape;3813;p64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4" name="Google Shape;3814;p64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5" name="Google Shape;3815;p64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6" name="Google Shape;3816;p64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7" name="Google Shape;3817;p64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8" name="Google Shape;3818;p64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9" name="Google Shape;3819;p64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0" name="Google Shape;3820;p64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1" name="Google Shape;3821;p64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2" name="Google Shape;3822;p64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3" name="Google Shape;3823;p64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4" name="Google Shape;3824;p64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5" name="Google Shape;3825;p64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6" name="Google Shape;3826;p64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7" name="Google Shape;3827;p64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8" name="Google Shape;3828;p64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9" name="Google Shape;3829;p64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0" name="Google Shape;3830;p64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1" name="Google Shape;3831;p64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2" name="Google Shape;3832;p64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3" name="Google Shape;3833;p64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4" name="Google Shape;3834;p64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5" name="Google Shape;3835;p64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6" name="Google Shape;3836;p64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7" name="Google Shape;3837;p64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8" name="Google Shape;3838;p64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9" name="Google Shape;3839;p64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0" name="Google Shape;3840;p64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1" name="Google Shape;3841;p64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2" name="Google Shape;3842;p64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3" name="Google Shape;3843;p64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4" name="Google Shape;3844;p64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5" name="Google Shape;3845;p64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6" name="Google Shape;3846;p64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7" name="Google Shape;3847;p64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8" name="Google Shape;3848;p64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9" name="Google Shape;3849;p64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0" name="Google Shape;3850;p64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1" name="Google Shape;3851;p64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2" name="Google Shape;3852;p64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3" name="Google Shape;3853;p64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4" name="Google Shape;3854;p64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5" name="Google Shape;3855;p64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6" name="Google Shape;3856;p64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7" name="Google Shape;3857;p64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8" name="Google Shape;3858;p64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9" name="Google Shape;3859;p64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0" name="Google Shape;3860;p64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1" name="Google Shape;3861;p64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2" name="Google Shape;3862;p64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3" name="Google Shape;3863;p64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4" name="Google Shape;3864;p64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5" name="Google Shape;3865;p64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6" name="Google Shape;3866;p64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7" name="Google Shape;3867;p64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8" name="Google Shape;3868;p64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9" name="Google Shape;3869;p64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0" name="Google Shape;3870;p64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1" name="Google Shape;3871;p64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2" name="Google Shape;3872;p64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3" name="Google Shape;3873;p64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4" name="Google Shape;3874;p64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5" name="Google Shape;3875;p64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6" name="Google Shape;3876;p64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7" name="Google Shape;3877;p64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8" name="Google Shape;3878;p64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9" name="Google Shape;3879;p64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0" name="Google Shape;3880;p64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1" name="Google Shape;3881;p64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2" name="Google Shape;3882;p64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3" name="Google Shape;3883;p64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4" name="Google Shape;3884;p64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5" name="Google Shape;3885;p64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6" name="Google Shape;3886;p64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7" name="Google Shape;3887;p64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8" name="Google Shape;3888;p64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9" name="Google Shape;3889;p64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0" name="Google Shape;3890;p64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1" name="Google Shape;3891;p64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2" name="Google Shape;3892;p64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3" name="Google Shape;3893;p64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4" name="Google Shape;3894;p64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5" name="Google Shape;3895;p64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6" name="Google Shape;3896;p64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7" name="Google Shape;3897;p64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8" name="Google Shape;3898;p64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9" name="Google Shape;3899;p64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0" name="Google Shape;3900;p64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1" name="Google Shape;3901;p64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2" name="Google Shape;3902;p64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3" name="Google Shape;3903;p64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4" name="Google Shape;3904;p64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5" name="Google Shape;3905;p64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6" name="Google Shape;3906;p64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7" name="Google Shape;3907;p64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8" name="Google Shape;3908;p64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9" name="Google Shape;3909;p64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0" name="Google Shape;3910;p64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1" name="Google Shape;3911;p64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2" name="Google Shape;3912;p64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3" name="Google Shape;3913;p64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4" name="Google Shape;3914;p64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5" name="Google Shape;3915;p64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6" name="Google Shape;3916;p64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7" name="Google Shape;3917;p64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8" name="Google Shape;3918;p64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9" name="Google Shape;3919;p64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0" name="Google Shape;3920;p64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1" name="Google Shape;3921;p64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2" name="Google Shape;3922;p64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3" name="Google Shape;3923;p64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4" name="Google Shape;3924;p64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5" name="Google Shape;3925;p64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6" name="Google Shape;3926;p64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7" name="Google Shape;3927;p64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8" name="Google Shape;3928;p64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9" name="Google Shape;3929;p64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0" name="Google Shape;3930;p64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1" name="Google Shape;3931;p64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2" name="Google Shape;3932;p64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3" name="Google Shape;3933;p64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4" name="Google Shape;3934;p64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5" name="Google Shape;3935;p64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6" name="Google Shape;3936;p64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7" name="Google Shape;3937;p64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8" name="Google Shape;3938;p64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9" name="Google Shape;3939;p64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0" name="Google Shape;3940;p64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1" name="Google Shape;3941;p64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2" name="Google Shape;3942;p64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3" name="Google Shape;3943;p64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4" name="Google Shape;3944;p64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5" name="Google Shape;3945;p64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6" name="Google Shape;3946;p64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7" name="Google Shape;3947;p64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8" name="Google Shape;3948;p64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9" name="Google Shape;3949;p64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0" name="Google Shape;3950;p64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1" name="Google Shape;3951;p64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2" name="Google Shape;3952;p64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3" name="Google Shape;3953;p64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4" name="Google Shape;3954;p64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5" name="Google Shape;3955;p64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6" name="Google Shape;3956;p64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7" name="Google Shape;3957;p64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8" name="Google Shape;3958;p64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9" name="Google Shape;3959;p64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0" name="Google Shape;3960;p64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1" name="Google Shape;3961;p64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2" name="Google Shape;3962;p64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3" name="Google Shape;3963;p64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4" name="Google Shape;3964;p64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5" name="Google Shape;3965;p64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6" name="Google Shape;3966;p64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7" name="Google Shape;3967;p64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8" name="Google Shape;3968;p64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9" name="Google Shape;3969;p64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0" name="Google Shape;3970;p64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1" name="Google Shape;3971;p64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2" name="Google Shape;3972;p64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3" name="Google Shape;3973;p64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4" name="Google Shape;3974;p64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5" name="Google Shape;3975;p64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6" name="Google Shape;3976;p64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7" name="Google Shape;3977;p64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8" name="Google Shape;3978;p64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9" name="Google Shape;3979;p64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0" name="Google Shape;3980;p64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1" name="Google Shape;3981;p64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2" name="Google Shape;3982;p64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3" name="Google Shape;3983;p64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4" name="Google Shape;3984;p64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5" name="Google Shape;3985;p64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6" name="Google Shape;3986;p64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7" name="Google Shape;3987;p64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8" name="Google Shape;3988;p64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9" name="Google Shape;3989;p64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0" name="Google Shape;3990;p64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1" name="Google Shape;3991;p64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2" name="Google Shape;3992;p64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3" name="Google Shape;3993;p64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4" name="Google Shape;3994;p64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5" name="Google Shape;3995;p64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6" name="Google Shape;3996;p64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64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64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64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64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64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64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64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64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64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64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64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64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64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64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64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2" name="Google Shape;4012;p64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3" name="Google Shape;4013;p64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4" name="Google Shape;4014;p64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5" name="Google Shape;4015;p64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6" name="Google Shape;4016;p64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7" name="Google Shape;4017;p64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8" name="Google Shape;4018;p64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9" name="Google Shape;4019;p64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0" name="Google Shape;4020;p64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1" name="Google Shape;4021;p64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2" name="Google Shape;4022;p64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3" name="Google Shape;4023;p64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4" name="Google Shape;4024;p64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5" name="Google Shape;4025;p64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6" name="Google Shape;4026;p64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7" name="Google Shape;4027;p64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8" name="Google Shape;4028;p64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9" name="Google Shape;4029;p64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0" name="Google Shape;4030;p64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1" name="Google Shape;4031;p64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2" name="Google Shape;4032;p64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3" name="Google Shape;4033;p64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4" name="Google Shape;4034;p64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5" name="Google Shape;4035;p64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6" name="Google Shape;4036;p64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7" name="Google Shape;4037;p64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8" name="Google Shape;4038;p64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9" name="Google Shape;4039;p64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0" name="Google Shape;4040;p64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1" name="Google Shape;4041;p64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2" name="Google Shape;4042;p64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3" name="Google Shape;4043;p64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4" name="Google Shape;4044;p64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5" name="Google Shape;4045;p64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6" name="Google Shape;4046;p64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7" name="Google Shape;4047;p64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8" name="Google Shape;4048;p64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9" name="Google Shape;4049;p64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0" name="Google Shape;4050;p64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1" name="Google Shape;4051;p64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2" name="Google Shape;4052;p64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3" name="Google Shape;4053;p64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4" name="Google Shape;4054;p64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5" name="Google Shape;4055;p64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6" name="Google Shape;4056;p64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7" name="Google Shape;4057;p64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8" name="Google Shape;4058;p64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9" name="Google Shape;4059;p64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0" name="Google Shape;4060;p64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1" name="Google Shape;4061;p64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2" name="Google Shape;4062;p64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3" name="Google Shape;4063;p64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4" name="Google Shape;4064;p64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5" name="Google Shape;4065;p64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6" name="Google Shape;4066;p64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7" name="Google Shape;4067;p64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8" name="Google Shape;4068;p64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9" name="Google Shape;4069;p64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0" name="Google Shape;4070;p64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1" name="Google Shape;4071;p64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2" name="Google Shape;4072;p64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3" name="Google Shape;4073;p64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4" name="Google Shape;4074;p64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5" name="Google Shape;4075;p64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6" name="Google Shape;4076;p64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7" name="Google Shape;4077;p64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8" name="Google Shape;4078;p64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9" name="Google Shape;4079;p64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0" name="Google Shape;4080;p64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1" name="Google Shape;4081;p64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2" name="Google Shape;4082;p64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3" name="Google Shape;4083;p64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4" name="Google Shape;4084;p64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5" name="Google Shape;4085;p64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6" name="Google Shape;4086;p64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7" name="Google Shape;4087;p64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8" name="Google Shape;4088;p64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9" name="Google Shape;4089;p64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0" name="Google Shape;4090;p64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1" name="Google Shape;4091;p64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2" name="Google Shape;4092;p64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3" name="Google Shape;4093;p64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4" name="Google Shape;4094;p64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5" name="Google Shape;4095;p64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6" name="Google Shape;4096;p64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7" name="Google Shape;4097;p64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8" name="Google Shape;4098;p64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9" name="Google Shape;4099;p64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0" name="Google Shape;4100;p64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1" name="Google Shape;4101;p64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2" name="Google Shape;4102;p64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3" name="Google Shape;4103;p64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4" name="Google Shape;4104;p64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5" name="Google Shape;4105;p64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6" name="Google Shape;4106;p64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7" name="Google Shape;4107;p64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8" name="Google Shape;4108;p64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9" name="Google Shape;4109;p64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0" name="Google Shape;4110;p64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1" name="Google Shape;4111;p64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2" name="Google Shape;4112;p64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3" name="Google Shape;4113;p64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4" name="Google Shape;4114;p64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5" name="Google Shape;4115;p64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6" name="Google Shape;4116;p64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7" name="Google Shape;4117;p64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8" name="Google Shape;4118;p64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9" name="Google Shape;4119;p64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0" name="Google Shape;4120;p64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1" name="Google Shape;4121;p64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2" name="Google Shape;4122;p64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3" name="Google Shape;4123;p64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4" name="Google Shape;4124;p64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5" name="Google Shape;4125;p64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6" name="Google Shape;4126;p64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7" name="Google Shape;4127;p64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8" name="Google Shape;4128;p64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9" name="Google Shape;4129;p64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0" name="Google Shape;4130;p64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1" name="Google Shape;4131;p64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2" name="Google Shape;4132;p64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3" name="Google Shape;4133;p64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4" name="Google Shape;4134;p64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5" name="Google Shape;4135;p64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6" name="Google Shape;4136;p64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7" name="Google Shape;4137;p64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8" name="Google Shape;4138;p64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9" name="Google Shape;4139;p64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0" name="Google Shape;4140;p64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1" name="Google Shape;4141;p64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2" name="Google Shape;4142;p64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3" name="Google Shape;4143;p64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4" name="Google Shape;4144;p64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5" name="Google Shape;4145;p64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6" name="Google Shape;4146;p64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7" name="Google Shape;4147;p64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8" name="Google Shape;4148;p64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9" name="Google Shape;4149;p64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0" name="Google Shape;4150;p64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1" name="Google Shape;4151;p64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2" name="Google Shape;4152;p64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3" name="Google Shape;4153;p64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4" name="Google Shape;4154;p64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5" name="Google Shape;4155;p64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6" name="Google Shape;4156;p64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7" name="Google Shape;4157;p64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8" name="Google Shape;4158;p64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9" name="Google Shape;4159;p64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0" name="Google Shape;4160;p64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1" name="Google Shape;4161;p64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2" name="Google Shape;4162;p64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3" name="Google Shape;4163;p64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4" name="Google Shape;4164;p64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5" name="Google Shape;4165;p64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6" name="Google Shape;4166;p64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7" name="Google Shape;4167;p64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8" name="Google Shape;4168;p64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9" name="Google Shape;4169;p64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0" name="Google Shape;4170;p64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1" name="Google Shape;4171;p64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2" name="Google Shape;4172;p64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3" name="Google Shape;4173;p64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4" name="Google Shape;4174;p64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5" name="Google Shape;4175;p64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6" name="Google Shape;4176;p64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7" name="Google Shape;4177;p64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8" name="Google Shape;4178;p64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9" name="Google Shape;4179;p64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0" name="Google Shape;4180;p64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1" name="Google Shape;4181;p64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2" name="Google Shape;4182;p64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3" name="Google Shape;4183;p64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4" name="Google Shape;4184;p64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5" name="Google Shape;4185;p64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6" name="Google Shape;4186;p64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7" name="Google Shape;4187;p64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8" name="Google Shape;4188;p64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9" name="Google Shape;4189;p64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0" name="Google Shape;4190;p64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1" name="Google Shape;4191;p64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2" name="Google Shape;4192;p64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3" name="Google Shape;4193;p64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4" name="Google Shape;4194;p64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5" name="Google Shape;4195;p64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6" name="Google Shape;4196;p64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7" name="Google Shape;4197;p64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8" name="Google Shape;4198;p64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9" name="Google Shape;4199;p64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0" name="Google Shape;4200;p64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1" name="Google Shape;4201;p64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2" name="Google Shape;4202;p64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3" name="Google Shape;4203;p64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4" name="Google Shape;4204;p64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5" name="Google Shape;4205;p64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6" name="Google Shape;4206;p64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7" name="Google Shape;4207;p64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8" name="Google Shape;4208;p64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9" name="Google Shape;4209;p64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0" name="Google Shape;4210;p64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1" name="Google Shape;4211;p64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2" name="Google Shape;4212;p64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3" name="Google Shape;4213;p64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4" name="Google Shape;4214;p64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15" name="Google Shape;4215;p64"/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4216" name="Google Shape;4216;p6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7" name="Google Shape;4217;p6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8" name="Google Shape;4218;p6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9" name="Google Shape;4219;p6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0" name="Google Shape;4220;p6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1" name="Google Shape;4221;p6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2" name="Google Shape;4222;p6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3" name="Google Shape;4223;p6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4" name="Google Shape;4224;p6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5" name="Google Shape;4225;p6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6" name="Google Shape;4226;p6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7" name="Google Shape;4227;p6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8" name="Google Shape;4228;p6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9" name="Google Shape;4229;p6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0" name="Google Shape;4230;p6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1" name="Google Shape;4231;p6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2" name="Google Shape;4232;p6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3" name="Google Shape;4233;p6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4" name="Google Shape;4234;p6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5" name="Google Shape;4235;p6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6" name="Google Shape;4236;p6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7" name="Google Shape;4237;p6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8" name="Google Shape;4238;p6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9" name="Google Shape;4239;p6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0" name="Google Shape;4240;p6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1" name="Google Shape;4241;p6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2" name="Google Shape;4242;p6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3" name="Google Shape;4243;p6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4" name="Google Shape;4244;p6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5" name="Google Shape;4245;p6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6" name="Google Shape;4246;p6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7" name="Google Shape;4247;p6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8" name="Google Shape;4248;p6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9" name="Google Shape;4249;p6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0" name="Google Shape;4250;p6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1" name="Google Shape;4251;p6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2" name="Google Shape;4252;p6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3" name="Google Shape;4253;p6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4" name="Google Shape;4254;p6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5" name="Google Shape;4255;p6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6" name="Google Shape;4256;p6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7" name="Google Shape;4257;p6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8" name="Google Shape;4258;p6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9" name="Google Shape;4259;p6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0" name="Google Shape;4260;p6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1" name="Google Shape;4261;p6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2" name="Google Shape;4262;p6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3" name="Google Shape;4263;p6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4" name="Google Shape;4264;p6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5" name="Google Shape;4265;p6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6" name="Google Shape;4266;p6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67" name="Google Shape;4267;p64"/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4268" name="Google Shape;4268;p64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9" name="Google Shape;4269;p64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0" name="Google Shape;4270;p64"/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4271" name="Google Shape;4271;p64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2" name="Google Shape;4272;p64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3" name="Google Shape;4273;p64"/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4274" name="Google Shape;4274;p64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5" name="Google Shape;4275;p64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6" name="Google Shape;4276;p64"/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4277" name="Google Shape;4277;p64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8" name="Google Shape;4278;p64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9" name="Google Shape;4279;p64"/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4280" name="Google Shape;4280;p64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1" name="Google Shape;4281;p64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82" name="Google Shape;4282;p64"/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83" name="Google Shape;4283;p64"/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4284" name="Google Shape;4284;p64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5" name="Google Shape;4285;p64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6" name="Google Shape;4286;p64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87" name="Google Shape;4287;p64"/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4288" name="Google Shape;4288;p64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9" name="Google Shape;4289;p64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0" name="Google Shape;4290;p64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1" name="Google Shape;4291;p64"/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2" name="Google Shape;4292;p64"/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4293" name="Google Shape;4293;p64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4" name="Google Shape;4294;p64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5" name="Google Shape;4295;p64"/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6" name="Google Shape;4296;p64"/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7" name="Google Shape;4297;p64"/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4298" name="Google Shape;4298;p64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9" name="Google Shape;4299;p64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0" name="Google Shape;4300;p64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1" name="Google Shape;4301;p64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2" name="Google Shape;4302;p64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3" name="Google Shape;4303;p64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4" name="Google Shape;4304;p64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5" name="Google Shape;4305;p64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6" name="Google Shape;4306;p64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7" name="Google Shape;4307;p64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08" name="Google Shape;4308;p64"/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4309" name="Google Shape;4309;p64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310" name="Google Shape;4310;p64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1" name="Google Shape;4311;p64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2" name="Google Shape;4312;p64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3" name="Google Shape;4313;p64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4" name="Google Shape;4314;p64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5" name="Google Shape;4315;p64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6" name="Google Shape;4316;p64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7" name="Google Shape;4317;p64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8" name="Google Shape;4318;p64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9" name="Google Shape;4319;p64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20" name="Google Shape;4320;p64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21" name="Google Shape;4321;p64"/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4322" name="Google Shape;4322;p64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323" name="Google Shape;4323;p64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324" name="Google Shape;4324;p64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5" name="Google Shape;4325;p64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6" name="Google Shape;4326;p64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7" name="Google Shape;4327;p64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8" name="Google Shape;4328;p64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29" name="Google Shape;4329;p64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0" name="Google Shape;4330;p64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1" name="Google Shape;4331;p64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2" name="Google Shape;4332;p64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33" name="Google Shape;4333;p64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34" name="Google Shape;4334;p64"/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4335" name="Google Shape;4335;p64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336" name="Google Shape;4336;p64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337" name="Google Shape;4337;p64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8" name="Google Shape;4338;p64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9" name="Google Shape;4339;p64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0" name="Google Shape;4340;p64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1" name="Google Shape;4341;p64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2" name="Google Shape;4342;p64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3" name="Google Shape;4343;p64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4" name="Google Shape;4344;p64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5" name="Google Shape;4345;p64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46" name="Google Shape;4346;p64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7" name="Google Shape;4347;p64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8" name="Google Shape;4348;p64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9" name="Google Shape;4349;p64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50" name="Google Shape;4350;p64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51" name="Google Shape;4351;p64"/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4352" name="Google Shape;4352;p64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3" name="Google Shape;4353;p64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4" name="Google Shape;4354;p64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5" name="Google Shape;4355;p64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6" name="Google Shape;4356;p64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7" name="Google Shape;4357;p64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8" name="Google Shape;4358;p64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9" name="Google Shape;4359;p64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0" name="Google Shape;4360;p64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1" name="Google Shape;4361;p64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2" name="Google Shape;4362;p64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3" name="Google Shape;4363;p64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4" name="Google Shape;4364;p64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5" name="Google Shape;4365;p64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6" name="Google Shape;4366;p64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7" name="Google Shape;4367;p64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8" name="Google Shape;4368;p64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9" name="Google Shape;4369;p64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0" name="Google Shape;4370;p64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1" name="Google Shape;4371;p64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2" name="Google Shape;4372;p64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3" name="Google Shape;4373;p64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4" name="Google Shape;4374;p64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5" name="Google Shape;4375;p64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6" name="Google Shape;4376;p64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7" name="Google Shape;4377;p64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8" name="Google Shape;4378;p64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9" name="Google Shape;4379;p64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0" name="Google Shape;4380;p64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1" name="Google Shape;4381;p64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2" name="Google Shape;4382;p64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3" name="Google Shape;4383;p64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4" name="Google Shape;4384;p64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5" name="Google Shape;4385;p64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6" name="Google Shape;4386;p64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7" name="Google Shape;4387;p64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8" name="Google Shape;4388;p64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9" name="Google Shape;4389;p64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0" name="Google Shape;4390;p64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1" name="Google Shape;4391;p64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2" name="Google Shape;4392;p64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3" name="Google Shape;4393;p64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4" name="Google Shape;4394;p64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5" name="Google Shape;4395;p64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6" name="Google Shape;4396;p64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7" name="Google Shape;4397;p64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8" name="Google Shape;4398;p64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9" name="Google Shape;4399;p64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0" name="Google Shape;4400;p64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1" name="Google Shape;4401;p64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2" name="Google Shape;4402;p64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3" name="Google Shape;4403;p64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4" name="Google Shape;4404;p64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5" name="Google Shape;4405;p64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6" name="Google Shape;4406;p64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7" name="Google Shape;4407;p64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8" name="Google Shape;4408;p64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9" name="Google Shape;4409;p64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0" name="Google Shape;4410;p64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1" name="Google Shape;4411;p64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2" name="Google Shape;4412;p64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3" name="Google Shape;4413;p64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4" name="Google Shape;4414;p64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5" name="Google Shape;4415;p64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6" name="Google Shape;4416;p64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7" name="Google Shape;4417;p64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8" name="Google Shape;4418;p64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9" name="Google Shape;4419;p64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0" name="Google Shape;4420;p64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1" name="Google Shape;4421;p64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2" name="Google Shape;4422;p64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3" name="Google Shape;4423;p64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4" name="Google Shape;4424;p64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5" name="Google Shape;4425;p64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6" name="Google Shape;4426;p64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7" name="Google Shape;4427;p64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8" name="Google Shape;4428;p64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9" name="Google Shape;4429;p64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0" name="Google Shape;4430;p64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1" name="Google Shape;4431;p64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2" name="Google Shape;4432;p64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3" name="Google Shape;4433;p64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4" name="Google Shape;4434;p64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5" name="Google Shape;4435;p64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6" name="Google Shape;4436;p64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7" name="Google Shape;4437;p64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8" name="Google Shape;4438;p64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9" name="Google Shape;4439;p64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0" name="Google Shape;4440;p64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1" name="Google Shape;4441;p64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2" name="Google Shape;4442;p64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3" name="Google Shape;4443;p64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4" name="Google Shape;4444;p64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5" name="Google Shape;4445;p64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6" name="Google Shape;4446;p64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7" name="Google Shape;4447;p64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8" name="Google Shape;4448;p64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9" name="Google Shape;4449;p64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0" name="Google Shape;4450;p64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1" name="Google Shape;4451;p64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2" name="Google Shape;4452;p64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3" name="Google Shape;4453;p64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4" name="Google Shape;4454;p64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5" name="Google Shape;4455;p64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6" name="Google Shape;4456;p64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7" name="Google Shape;4457;p64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8" name="Google Shape;4458;p64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9" name="Google Shape;4459;p64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0" name="Google Shape;4460;p64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1" name="Google Shape;4461;p64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2" name="Google Shape;4462;p64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3" name="Google Shape;4463;p64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4" name="Google Shape;4464;p64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5" name="Google Shape;4465;p64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6" name="Google Shape;4466;p64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7" name="Google Shape;4467;p64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8" name="Google Shape;4468;p64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9" name="Google Shape;4469;p64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0" name="Google Shape;4470;p64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1" name="Google Shape;4471;p64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2" name="Google Shape;4472;p64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3" name="Google Shape;4473;p64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4" name="Google Shape;4474;p64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5" name="Google Shape;4475;p64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6" name="Google Shape;4476;p64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7" name="Google Shape;4477;p64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8" name="Google Shape;4478;p64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9" name="Google Shape;4479;p64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0" name="Google Shape;4480;p64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1" name="Google Shape;4481;p64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2" name="Google Shape;4482;p64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3" name="Google Shape;4483;p64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4" name="Google Shape;4484;p64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5" name="Google Shape;4485;p64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6" name="Google Shape;4486;p64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7" name="Google Shape;4487;p64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8" name="Google Shape;4488;p64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9" name="Google Shape;4489;p64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0" name="Google Shape;4490;p64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1" name="Google Shape;4491;p64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2" name="Google Shape;4492;p64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3" name="Google Shape;4493;p64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4" name="Google Shape;4494;p64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5" name="Google Shape;4495;p64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6" name="Google Shape;4496;p64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7" name="Google Shape;4497;p64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8" name="Google Shape;4498;p64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9" name="Google Shape;4499;p64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0" name="Google Shape;4500;p64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1" name="Google Shape;4501;p64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2" name="Google Shape;4502;p64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3" name="Google Shape;4503;p64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4" name="Google Shape;4504;p64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5" name="Google Shape;4505;p64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6" name="Google Shape;4506;p64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7" name="Google Shape;4507;p64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8" name="Google Shape;4508;p64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9" name="Google Shape;4509;p64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0" name="Google Shape;4510;p64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1" name="Google Shape;4511;p64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2" name="Google Shape;4512;p64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3" name="Google Shape;4513;p64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4" name="Google Shape;4514;p64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5" name="Google Shape;4515;p64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6" name="Google Shape;4516;p64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7" name="Google Shape;4517;p64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8" name="Google Shape;4518;p64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9" name="Google Shape;4519;p64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0" name="Google Shape;4520;p64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1" name="Google Shape;4521;p64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2" name="Google Shape;4522;p64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3" name="Google Shape;4523;p64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4" name="Google Shape;4524;p64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5" name="Google Shape;4525;p64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6" name="Google Shape;4526;p64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7" name="Google Shape;4527;p64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8" name="Google Shape;4528;p64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9" name="Google Shape;4529;p64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0" name="Google Shape;4530;p64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1" name="Google Shape;4531;p64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2" name="Google Shape;4532;p64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3" name="Google Shape;4533;p64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4" name="Google Shape;4534;p64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5" name="Google Shape;4535;p64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6" name="Google Shape;4536;p64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7" name="Google Shape;4537;p64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8" name="Google Shape;4538;p64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9" name="Google Shape;4539;p64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0" name="Google Shape;4540;p64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1" name="Google Shape;4541;p64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2" name="Google Shape;4542;p64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3" name="Google Shape;4543;p64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4" name="Google Shape;4544;p64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5" name="Google Shape;4545;p64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6" name="Google Shape;4546;p64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7" name="Google Shape;4547;p64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8" name="Google Shape;4548;p64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9" name="Google Shape;4549;p64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0" name="Google Shape;4550;p64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1" name="Google Shape;4551;p64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2" name="Google Shape;4552;p64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3" name="Google Shape;4553;p64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4" name="Google Shape;4554;p64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5" name="Google Shape;4555;p64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6" name="Google Shape;4556;p64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7" name="Google Shape;4557;p64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8" name="Google Shape;4558;p64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9" name="Google Shape;4559;p64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0" name="Google Shape;4560;p64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1" name="Google Shape;4561;p64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2" name="Google Shape;4562;p64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3" name="Google Shape;4563;p64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4" name="Google Shape;4564;p64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5" name="Google Shape;4565;p64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6" name="Google Shape;4566;p64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7" name="Google Shape;4567;p64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8" name="Google Shape;4568;p64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9" name="Google Shape;4569;p64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0" name="Google Shape;4570;p64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1" name="Google Shape;4571;p64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2" name="Google Shape;4572;p64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3" name="Google Shape;4573;p64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4" name="Google Shape;4574;p64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5" name="Google Shape;4575;p64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6" name="Google Shape;4576;p64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7" name="Google Shape;4577;p64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8" name="Google Shape;4578;p64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9" name="Google Shape;4579;p64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0" name="Google Shape;4580;p64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1" name="Google Shape;4581;p64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2" name="Google Shape;4582;p64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3" name="Google Shape;4583;p64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4" name="Google Shape;4584;p64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5" name="Google Shape;4585;p64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6" name="Google Shape;4586;p64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7" name="Google Shape;4587;p64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8" name="Google Shape;4588;p64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9" name="Google Shape;4589;p64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0" name="Google Shape;4590;p64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1" name="Google Shape;4591;p64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2" name="Google Shape;4592;p64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3" name="Google Shape;4593;p64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4" name="Google Shape;4594;p64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5" name="Google Shape;4595;p64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6" name="Google Shape;4596;p64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7" name="Google Shape;4597;p64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8" name="Google Shape;4598;p64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9" name="Google Shape;4599;p64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0" name="Google Shape;4600;p64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1" name="Google Shape;4601;p64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2" name="Google Shape;4602;p64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3" name="Google Shape;4603;p64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4" name="Google Shape;4604;p64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5" name="Google Shape;4605;p64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6" name="Google Shape;4606;p64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7" name="Google Shape;4607;p64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8" name="Google Shape;4608;p64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9" name="Google Shape;4609;p64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0" name="Google Shape;4610;p64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1" name="Google Shape;4611;p64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2" name="Google Shape;4612;p64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3" name="Google Shape;4613;p64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4" name="Google Shape;4614;p64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5" name="Google Shape;4615;p64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6" name="Google Shape;4616;p64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7" name="Google Shape;4617;p64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8" name="Google Shape;4618;p64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9" name="Google Shape;4619;p64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0" name="Google Shape;4620;p64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1" name="Google Shape;4621;p64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2" name="Google Shape;4622;p64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3" name="Google Shape;4623;p64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4" name="Google Shape;4624;p64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5" name="Google Shape;4625;p64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6" name="Google Shape;4626;p64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7" name="Google Shape;4627;p64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8" name="Google Shape;4628;p64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9" name="Google Shape;4629;p64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0" name="Google Shape;4630;p64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1" name="Google Shape;4631;p64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2" name="Google Shape;4632;p64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3" name="Google Shape;4633;p64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4" name="Google Shape;4634;p64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5" name="Google Shape;4635;p64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6" name="Google Shape;4636;p64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7" name="Google Shape;4637;p64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8" name="Google Shape;4638;p64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9" name="Google Shape;4639;p64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0" name="Google Shape;4640;p64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1" name="Google Shape;4641;p64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2" name="Google Shape;4642;p64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3" name="Google Shape;4643;p64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4" name="Google Shape;4644;p64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5" name="Google Shape;4645;p64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6" name="Google Shape;4646;p64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7" name="Google Shape;4647;p64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8" name="Google Shape;4648;p64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9" name="Google Shape;4649;p64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0" name="Google Shape;4650;p64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1" name="Google Shape;4651;p64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2" name="Google Shape;4652;p64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3" name="Google Shape;4653;p64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4" name="Google Shape;4654;p64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5" name="Google Shape;4655;p64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6" name="Google Shape;4656;p64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7" name="Google Shape;4657;p64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8" name="Google Shape;4658;p64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9" name="Google Shape;4659;p64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0" name="Google Shape;4660;p64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1" name="Google Shape;4661;p64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2" name="Google Shape;4662;p64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3" name="Google Shape;4663;p64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4" name="Google Shape;4664;p64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5" name="Google Shape;4665;p64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6" name="Google Shape;4666;p64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7" name="Google Shape;4667;p64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8" name="Google Shape;4668;p64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9" name="Google Shape;4669;p64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0" name="Google Shape;4670;p64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1" name="Google Shape;4671;p64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2" name="Google Shape;4672;p64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3" name="Google Shape;4673;p64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4" name="Google Shape;4674;p64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5" name="Google Shape;4675;p64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6" name="Google Shape;4676;p64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7" name="Google Shape;4677;p64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8" name="Google Shape;4678;p64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9" name="Google Shape;4679;p64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0" name="Google Shape;4680;p64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1" name="Google Shape;4681;p64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2" name="Google Shape;4682;p64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3" name="Google Shape;4683;p64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4" name="Google Shape;4684;p64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5" name="Google Shape;4685;p64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6" name="Google Shape;4686;p64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7" name="Google Shape;4687;p64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8" name="Google Shape;4688;p64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9" name="Google Shape;4689;p64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0" name="Google Shape;4690;p64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1" name="Google Shape;4691;p64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2" name="Google Shape;4692;p64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3" name="Google Shape;4693;p64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4" name="Google Shape;4694;p64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5" name="Google Shape;4695;p64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6" name="Google Shape;4696;p64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7" name="Google Shape;4697;p64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8" name="Google Shape;4698;p64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9" name="Google Shape;4699;p64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0" name="Google Shape;4700;p64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1" name="Google Shape;4701;p64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2" name="Google Shape;4702;p64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3" name="Google Shape;4703;p64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4" name="Google Shape;4704;p64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5" name="Google Shape;4705;p64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6" name="Google Shape;4706;p64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7" name="Google Shape;4707;p64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8" name="Google Shape;4708;p64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9" name="Google Shape;4709;p64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0" name="Google Shape;4710;p64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1" name="Google Shape;4711;p64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2" name="Google Shape;4712;p64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3" name="Google Shape;4713;p64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4" name="Google Shape;4714;p64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5" name="Google Shape;4715;p64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6" name="Google Shape;4716;p64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7" name="Google Shape;4717;p64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8" name="Google Shape;4718;p64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9" name="Google Shape;4719;p64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0" name="Google Shape;4720;p64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1" name="Google Shape;4721;p64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2" name="Google Shape;4722;p64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3" name="Google Shape;4723;p64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4" name="Google Shape;4724;p64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5" name="Google Shape;4725;p64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6" name="Google Shape;4726;p64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7" name="Google Shape;4727;p64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8" name="Google Shape;4728;p64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9" name="Google Shape;4729;p64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0" name="Google Shape;4730;p64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1" name="Google Shape;4731;p64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2" name="Google Shape;4732;p64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3" name="Google Shape;4733;p64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4" name="Google Shape;4734;p64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5" name="Google Shape;4735;p64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6" name="Google Shape;4736;p64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7" name="Google Shape;4737;p64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8" name="Google Shape;4738;p64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9" name="Google Shape;4739;p64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0" name="Google Shape;4740;p64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1" name="Google Shape;4741;p64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2" name="Google Shape;4742;p64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3" name="Google Shape;4743;p64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4" name="Google Shape;4744;p64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5" name="Google Shape;4745;p64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6" name="Google Shape;4746;p64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7" name="Google Shape;4747;p64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8" name="Google Shape;4748;p64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9" name="Google Shape;4749;p64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0" name="Google Shape;4750;p64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1" name="Google Shape;4751;p64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2" name="Google Shape;4752;p64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3" name="Google Shape;4753;p64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4" name="Google Shape;4754;p64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5" name="Google Shape;4755;p64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6" name="Google Shape;4756;p64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7" name="Google Shape;4757;p64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8" name="Google Shape;4758;p64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9" name="Google Shape;4759;p64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0" name="Google Shape;4760;p64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1" name="Google Shape;4761;p64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2" name="Google Shape;4762;p64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3" name="Google Shape;4763;p64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4" name="Google Shape;4764;p64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5" name="Google Shape;4765;p64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6" name="Google Shape;4766;p64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7" name="Google Shape;4767;p64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8" name="Google Shape;4768;p64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9" name="Google Shape;4769;p64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0" name="Google Shape;4770;p64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1" name="Google Shape;4771;p64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2" name="Google Shape;4772;p64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3" name="Google Shape;4773;p64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4" name="Google Shape;4774;p64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5" name="Google Shape;4775;p64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6" name="Google Shape;4776;p64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7" name="Google Shape;4777;p64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8" name="Google Shape;4778;p64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9" name="Google Shape;4779;p64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0" name="Google Shape;4780;p64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1" name="Google Shape;4781;p64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2" name="Google Shape;4782;p64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3" name="Google Shape;4783;p64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4" name="Google Shape;4784;p64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5" name="Google Shape;4785;p64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6" name="Google Shape;4786;p64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7" name="Google Shape;4787;p64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8" name="Google Shape;4788;p64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9" name="Google Shape;4789;p64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0" name="Google Shape;4790;p64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1" name="Google Shape;4791;p64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2" name="Google Shape;4792;p64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3" name="Google Shape;4793;p64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4" name="Google Shape;4794;p64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5" name="Google Shape;4795;p64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6" name="Google Shape;4796;p64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7" name="Google Shape;4797;p64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8" name="Google Shape;4798;p64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9" name="Google Shape;4799;p64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0" name="Google Shape;4800;p64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1" name="Google Shape;4801;p64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2" name="Google Shape;4802;p64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3" name="Google Shape;4803;p64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4" name="Google Shape;4804;p64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5" name="Google Shape;4805;p64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6" name="Google Shape;4806;p64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7" name="Google Shape;4807;p64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8" name="Google Shape;4808;p64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9" name="Google Shape;4809;p64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0" name="Google Shape;4810;p64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1" name="Google Shape;4811;p64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5" name="Google Shape;4815;p64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6" name="Google Shape;4816;p64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1" name="Google Shape;4821;p64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2" name="Google Shape;4822;p64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3" name="Google Shape;4823;p64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6" name="Google Shape;4826;p64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7" name="Google Shape;4827;p64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9" name="Google Shape;4829;p64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0" name="Google Shape;4830;p64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1" name="Google Shape;4831;p64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3" name="Google Shape;4833;p64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4" name="Google Shape;4834;p64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5" name="Google Shape;4835;p64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6" name="Google Shape;4836;p64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7" name="Google Shape;4837;p64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8" name="Google Shape;4838;p64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9" name="Google Shape;4839;p64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0" name="Google Shape;4840;p64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1" name="Google Shape;4841;p64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2" name="Google Shape;4842;p64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3" name="Google Shape;4843;p64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4" name="Google Shape;4844;p64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5" name="Google Shape;4845;p64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6" name="Google Shape;4846;p64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7" name="Google Shape;4847;p64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8" name="Google Shape;4848;p64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9" name="Google Shape;4849;p64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0" name="Google Shape;4850;p64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1" name="Google Shape;4851;p64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2" name="Google Shape;4852;p64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3" name="Google Shape;4853;p64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4" name="Google Shape;4854;p64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5" name="Google Shape;4855;p64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6" name="Google Shape;4856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7" name="Google Shape;4857;p64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8" name="Google Shape;4858;p64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9" name="Google Shape;4859;p64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0" name="Google Shape;4860;p64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1" name="Google Shape;4861;p64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2" name="Google Shape;4862;p64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3" name="Google Shape;4863;p64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4" name="Google Shape;4864;p64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5" name="Google Shape;4865;p64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6" name="Google Shape;4866;p64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7" name="Google Shape;4867;p64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8" name="Google Shape;4868;p64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9" name="Google Shape;4869;p64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0" name="Google Shape;4870;p64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1" name="Google Shape;4871;p64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2" name="Google Shape;4872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3" name="Google Shape;4873;p64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4" name="Google Shape;4874;p64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5" name="Google Shape;4875;p64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6" name="Google Shape;4876;p64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7" name="Google Shape;4877;p64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8" name="Google Shape;4878;p64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9" name="Google Shape;4879;p64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0" name="Google Shape;4880;p64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1" name="Google Shape;4881;p64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2" name="Google Shape;4882;p64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3" name="Google Shape;4883;p64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4" name="Google Shape;4884;p64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5" name="Google Shape;4885;p64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6" name="Google Shape;4886;p64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7" name="Google Shape;4887;p64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8" name="Google Shape;4888;p64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0" name="Google Shape;4890;p64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1" name="Google Shape;4891;p64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4" name="Google Shape;4894;p64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5" name="Google Shape;4895;p64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6" name="Google Shape;4896;p64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7" name="Google Shape;4897;p64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8" name="Google Shape;4898;p64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9" name="Google Shape;4899;p64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0" name="Google Shape;4900;p64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1" name="Google Shape;4901;p64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2" name="Google Shape;4902;p64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3" name="Google Shape;4903;p64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4" name="Google Shape;4904;p64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5" name="Google Shape;4905;p64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6" name="Google Shape;4906;p64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7" name="Google Shape;4907;p64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8" name="Google Shape;4908;p64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9" name="Google Shape;4909;p64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0" name="Google Shape;4910;p64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1" name="Google Shape;4911;p64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2" name="Google Shape;4912;p64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3" name="Google Shape;4913;p64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4" name="Google Shape;4914;p64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5" name="Google Shape;4915;p64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6" name="Google Shape;4916;p64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7" name="Google Shape;4917;p64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8" name="Google Shape;4918;p64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9" name="Google Shape;4919;p64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0" name="Google Shape;4920;p64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1" name="Google Shape;4921;p64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5" name="Google Shape;4925;p64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6" name="Google Shape;4926;p64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9" name="Google Shape;4929;p64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0" name="Google Shape;4930;p64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2" name="Google Shape;4932;p64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3" name="Google Shape;4933;p64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4" name="Google Shape;4934;p64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5" name="Google Shape;4935;p64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6" name="Google Shape;4936;p64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7" name="Google Shape;4937;p64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8" name="Google Shape;4938;p64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9" name="Google Shape;4939;p64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0" name="Google Shape;4940;p64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1" name="Google Shape;4941;p64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2" name="Google Shape;4942;p64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3" name="Google Shape;4943;p64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4" name="Google Shape;4944;p64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5" name="Google Shape;4945;p64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6" name="Google Shape;4946;p64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7" name="Google Shape;4947;p64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8" name="Google Shape;4948;p64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9" name="Google Shape;4949;p64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0" name="Google Shape;4950;p64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1" name="Google Shape;4951;p64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2" name="Google Shape;4952;p64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3" name="Google Shape;4953;p64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4" name="Google Shape;4954;p64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5" name="Google Shape;4955;p64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6" name="Google Shape;4956;p64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7" name="Google Shape;4957;p64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8" name="Google Shape;4958;p64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9" name="Google Shape;4959;p64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0" name="Google Shape;4960;p64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1" name="Google Shape;4961;p64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2" name="Google Shape;4962;p64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3" name="Google Shape;4963;p64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4" name="Google Shape;4964;p64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5" name="Google Shape;4965;p64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2" name="Google Shape;4972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2" name="Google Shape;4982;p64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3" name="Google Shape;4983;p64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4" name="Google Shape;4984;p64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5" name="Google Shape;4985;p64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6" name="Google Shape;4986;p64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7" name="Google Shape;4987;p64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8" name="Google Shape;4988;p64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9" name="Google Shape;4989;p64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0" name="Google Shape;4990;p64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1" name="Google Shape;4991;p64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2" name="Google Shape;4992;p64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3" name="Google Shape;4993;p64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4" name="Google Shape;4994;p64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5" name="Google Shape;4995;p64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6" name="Google Shape;4996;p64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7" name="Google Shape;4997;p64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8" name="Google Shape;4998;p64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1" name="Google Shape;5001;p64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2" name="Google Shape;5002;p64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3" name="Google Shape;5003;p64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4" name="Google Shape;5004;p64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5" name="Google Shape;5005;p64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7" name="Google Shape;5007;p64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8" name="Google Shape;5008;p64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9" name="Google Shape;5009;p64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4" name="Google Shape;5014;p64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5" name="Google Shape;5015;p64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6" name="Google Shape;5016;p64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7" name="Google Shape;5017;p64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8" name="Google Shape;5018;p64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9" name="Google Shape;5019;p64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0" name="Google Shape;5020;p64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1" name="Google Shape;5021;p64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2" name="Google Shape;5022;p64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3" name="Google Shape;5023;p64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4" name="Google Shape;5024;p64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5" name="Google Shape;5025;p64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6" name="Google Shape;5026;p64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7" name="Google Shape;5027;p64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8" name="Google Shape;5028;p64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9" name="Google Shape;5029;p64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0" name="Google Shape;5030;p64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1" name="Google Shape;5031;p64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2" name="Google Shape;5032;p64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3" name="Google Shape;5033;p64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4" name="Google Shape;5034;p64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5" name="Google Shape;5035;p64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6" name="Google Shape;5036;p64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7" name="Google Shape;5037;p64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8" name="Google Shape;5038;p64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9" name="Google Shape;5039;p64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0" name="Google Shape;5040;p64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1" name="Google Shape;5041;p64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2" name="Google Shape;5042;p64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3" name="Google Shape;5043;p64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4" name="Google Shape;5044;p64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5" name="Google Shape;5045;p64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6" name="Google Shape;5046;p64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7" name="Google Shape;5047;p64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8" name="Google Shape;5048;p64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9" name="Google Shape;5049;p64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0" name="Google Shape;5050;p64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1" name="Google Shape;5051;p64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2" name="Google Shape;5052;p64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3" name="Google Shape;5053;p64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4" name="Google Shape;5054;p64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5" name="Google Shape;5055;p64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6" name="Google Shape;5056;p64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7" name="Google Shape;5057;p64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8" name="Google Shape;5058;p64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9" name="Google Shape;5059;p64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0" name="Google Shape;5060;p64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1" name="Google Shape;5061;p64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2" name="Google Shape;5062;p64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3" name="Google Shape;5063;p64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4" name="Google Shape;5064;p64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5" name="Google Shape;5065;p64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6" name="Google Shape;5066;p64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7" name="Google Shape;5067;p64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8" name="Google Shape;5068;p64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9" name="Google Shape;5069;p64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0" name="Google Shape;5070;p64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1" name="Google Shape;5071;p64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2" name="Google Shape;5072;p64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3" name="Google Shape;5073;p64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4" name="Google Shape;5074;p64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5" name="Google Shape;5075;p64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6" name="Google Shape;5076;p64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7" name="Google Shape;5077;p64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8" name="Google Shape;5078;p64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9" name="Google Shape;5079;p64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0" name="Google Shape;5080;p64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1" name="Google Shape;5081;p64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2" name="Google Shape;5082;p64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3" name="Google Shape;5083;p64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4" name="Google Shape;5084;p64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5" name="Google Shape;5085;p64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6" name="Google Shape;5086;p64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7" name="Google Shape;5087;p64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8" name="Google Shape;5088;p64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9" name="Google Shape;5089;p64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0" name="Google Shape;5090;p64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1" name="Google Shape;5091;p64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2" name="Google Shape;5092;p64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3" name="Google Shape;5093;p64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4" name="Google Shape;5094;p64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5" name="Google Shape;5095;p64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6" name="Google Shape;5096;p64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7" name="Google Shape;5097;p64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8" name="Google Shape;5098;p64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9" name="Google Shape;5099;p64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0" name="Google Shape;5100;p64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1" name="Google Shape;5101;p64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2" name="Google Shape;5102;p64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3" name="Google Shape;5103;p64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4" name="Google Shape;5104;p64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5" name="Google Shape;5105;p64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6" name="Google Shape;5106;p64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7" name="Google Shape;5107;p64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8" name="Google Shape;5108;p64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9" name="Google Shape;5109;p64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0" name="Google Shape;5110;p64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1" name="Google Shape;5111;p64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2" name="Google Shape;5112;p64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3" name="Google Shape;5113;p64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4" name="Google Shape;5114;p64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5" name="Google Shape;5115;p64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6" name="Google Shape;5116;p64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7" name="Google Shape;5117;p64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8" name="Google Shape;5118;p64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9" name="Google Shape;5119;p64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0" name="Google Shape;5120;p64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1" name="Google Shape;5121;p64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2" name="Google Shape;5122;p64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3" name="Google Shape;5123;p64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4" name="Google Shape;5124;p64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5" name="Google Shape;5125;p64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6" name="Google Shape;5126;p64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7" name="Google Shape;5127;p64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8" name="Google Shape;5128;p64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9" name="Google Shape;5129;p64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0" name="Google Shape;5130;p64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1" name="Google Shape;5131;p64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2" name="Google Shape;5132;p64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3" name="Google Shape;5133;p64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4" name="Google Shape;5134;p64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5" name="Google Shape;5135;p64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6" name="Google Shape;5136;p64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7" name="Google Shape;5137;p64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8" name="Google Shape;5138;p64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9" name="Google Shape;5139;p64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0" name="Google Shape;5140;p64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1" name="Google Shape;5141;p64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2" name="Google Shape;5142;p64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3" name="Google Shape;5143;p64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4" name="Google Shape;5144;p64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5" name="Google Shape;5145;p64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6" name="Google Shape;5146;p64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7" name="Google Shape;5147;p64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8" name="Google Shape;5148;p64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9" name="Google Shape;5149;p64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0" name="Google Shape;5150;p64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1" name="Google Shape;5151;p64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2" name="Google Shape;5152;p64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3" name="Google Shape;5153;p64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4" name="Google Shape;5154;p64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5" name="Google Shape;5155;p64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6" name="Google Shape;5156;p64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7" name="Google Shape;5157;p64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8" name="Google Shape;5158;p64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9" name="Google Shape;5159;p64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0" name="Google Shape;5160;p64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1" name="Google Shape;5161;p64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2" name="Google Shape;5162;p64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3" name="Google Shape;5163;p64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4" name="Google Shape;5164;p64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5" name="Google Shape;5165;p64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6" name="Google Shape;5166;p64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7" name="Google Shape;5167;p64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8" name="Google Shape;5168;p64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9" name="Google Shape;5169;p64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0" name="Google Shape;5170;p64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1" name="Google Shape;5171;p64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2" name="Google Shape;5172;p64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3" name="Google Shape;5173;p64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4" name="Google Shape;5174;p64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5" name="Google Shape;5175;p64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6" name="Google Shape;5176;p64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7" name="Google Shape;5177;p64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8" name="Google Shape;5178;p64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9" name="Google Shape;5179;p64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0" name="Google Shape;5180;p64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1" name="Google Shape;5181;p64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2" name="Google Shape;5182;p64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3" name="Google Shape;5183;p64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4" name="Google Shape;5184;p64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5" name="Google Shape;5185;p64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6" name="Google Shape;5186;p64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7" name="Google Shape;5187;p64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8" name="Google Shape;5188;p64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9" name="Google Shape;5189;p64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0" name="Google Shape;5190;p64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1" name="Google Shape;5191;p64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2" name="Google Shape;5192;p64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3" name="Google Shape;5193;p64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4" name="Google Shape;5194;p64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5" name="Google Shape;5195;p64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6" name="Google Shape;5196;p64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7" name="Google Shape;5197;p64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8" name="Google Shape;5198;p64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9" name="Google Shape;5199;p64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0" name="Google Shape;5200;p64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1" name="Google Shape;5201;p64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2" name="Google Shape;5202;p64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3" name="Google Shape;5203;p64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4" name="Google Shape;5204;p64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5" name="Google Shape;5205;p64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6" name="Google Shape;5206;p64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7" name="Google Shape;5207;p64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8" name="Google Shape;5208;p64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9" name="Google Shape;5209;p64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0" name="Google Shape;5210;p64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1" name="Google Shape;5211;p64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2" name="Google Shape;5212;p64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3" name="Google Shape;5213;p64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4" name="Google Shape;5214;p64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5" name="Google Shape;5215;p64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6" name="Google Shape;5216;p64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7" name="Google Shape;5217;p64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8" name="Google Shape;5218;p64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9" name="Google Shape;5219;p64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0" name="Google Shape;5220;p64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1" name="Google Shape;5221;p64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2" name="Google Shape;5222;p64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3" name="Google Shape;5223;p64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4" name="Google Shape;5224;p64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5" name="Google Shape;5225;p64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6" name="Google Shape;5226;p64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7" name="Google Shape;5227;p64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8" name="Google Shape;5228;p64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9" name="Google Shape;5229;p64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0" name="Google Shape;5230;p64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1" name="Google Shape;5231;p64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2" name="Google Shape;5232;p64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3" name="Google Shape;5233;p64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4" name="Google Shape;5234;p64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5" name="Google Shape;5235;p64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6" name="Google Shape;5236;p64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7" name="Google Shape;5237;p64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8" name="Google Shape;5238;p64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9" name="Google Shape;5239;p64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0" name="Google Shape;5240;p64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1" name="Google Shape;5241;p64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2" name="Google Shape;5242;p64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3" name="Google Shape;5243;p64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4" name="Google Shape;5244;p64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5" name="Google Shape;5245;p64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6" name="Google Shape;5246;p64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7" name="Google Shape;5247;p64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8" name="Google Shape;5248;p64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9" name="Google Shape;5249;p64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0" name="Google Shape;5250;p64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1" name="Google Shape;5251;p64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2" name="Google Shape;5252;p64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3" name="Google Shape;5253;p64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4" name="Google Shape;5254;p64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5" name="Google Shape;5255;p64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6" name="Google Shape;5256;p64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7" name="Google Shape;5257;p64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8" name="Google Shape;5258;p64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9" name="Google Shape;5259;p64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0" name="Google Shape;5260;p64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1" name="Google Shape;5261;p64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2" name="Google Shape;5262;p64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3" name="Google Shape;5263;p64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4" name="Google Shape;5264;p64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5" name="Google Shape;5265;p64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6" name="Google Shape;5266;p64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7" name="Google Shape;5267;p64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8" name="Google Shape;5268;p64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9" name="Google Shape;5269;p64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0" name="Google Shape;5270;p64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1" name="Google Shape;5271;p64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2" name="Google Shape;5272;p64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3" name="Google Shape;5273;p64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4" name="Google Shape;5274;p64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5" name="Google Shape;5275;p64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6" name="Google Shape;5276;p64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7" name="Google Shape;5277;p64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8" name="Google Shape;5278;p64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9" name="Google Shape;5279;p64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0" name="Google Shape;5280;p64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1" name="Google Shape;5281;p64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2" name="Google Shape;5282;p64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3" name="Google Shape;5283;p64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4" name="Google Shape;5284;p64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5" name="Google Shape;5285;p64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6" name="Google Shape;5286;p64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7" name="Google Shape;5287;p64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8" name="Google Shape;5288;p64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9" name="Google Shape;5289;p64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0" name="Google Shape;5290;p64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1" name="Google Shape;5291;p64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2" name="Google Shape;5292;p64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3" name="Google Shape;5293;p64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4" name="Google Shape;5294;p64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5" name="Google Shape;5295;p64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6" name="Google Shape;5296;p64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7" name="Google Shape;5297;p64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8" name="Google Shape;5298;p64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9" name="Google Shape;5299;p64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0" name="Google Shape;5300;p64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1" name="Google Shape;5301;p64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2" name="Google Shape;5302;p64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3" name="Google Shape;5303;p64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4" name="Google Shape;5304;p64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5" name="Google Shape;5305;p64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6" name="Google Shape;5306;p64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7" name="Google Shape;5307;p64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8" name="Google Shape;5308;p64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9" name="Google Shape;5309;p64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0" name="Google Shape;5310;p64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1" name="Google Shape;5311;p64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2" name="Google Shape;5312;p64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3" name="Google Shape;5313;p64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4" name="Google Shape;5314;p64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5" name="Google Shape;5315;p64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6" name="Google Shape;5316;p64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7" name="Google Shape;5317;p64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8" name="Google Shape;5318;p64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9" name="Google Shape;5319;p64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0" name="Google Shape;5320;p64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1" name="Google Shape;5321;p64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2" name="Google Shape;5322;p64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3" name="Google Shape;5323;p64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4" name="Google Shape;5324;p64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5" name="Google Shape;5325;p64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6" name="Google Shape;5326;p64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7" name="Google Shape;5327;p64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8" name="Google Shape;5328;p64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9" name="Google Shape;5329;p64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0" name="Google Shape;5330;p64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1" name="Google Shape;5331;p64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2" name="Google Shape;5332;p64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3" name="Google Shape;5333;p64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4" name="Google Shape;5334;p64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5" name="Google Shape;5335;p64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6" name="Google Shape;5336;p64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7" name="Google Shape;5337;p64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8" name="Google Shape;5338;p64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9" name="Google Shape;5339;p64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0" name="Google Shape;5340;p64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1" name="Google Shape;5341;p64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2" name="Google Shape;5342;p64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3" name="Google Shape;5343;p64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4" name="Google Shape;5344;p64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5" name="Google Shape;5345;p64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6" name="Google Shape;5346;p64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7" name="Google Shape;5347;p64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8" name="Google Shape;5348;p64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9" name="Google Shape;5349;p64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0" name="Google Shape;5350;p64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1" name="Google Shape;5351;p64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2" name="Google Shape;5352;p64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3" name="Google Shape;5353;p64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4" name="Google Shape;5354;p64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5" name="Google Shape;5355;p64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6" name="Google Shape;5356;p64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7" name="Google Shape;5357;p64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8" name="Google Shape;5358;p64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9" name="Google Shape;5359;p64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0" name="Google Shape;5360;p64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1" name="Google Shape;5361;p64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2" name="Google Shape;5362;p64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3" name="Google Shape;5363;p64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4" name="Google Shape;5364;p64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5" name="Google Shape;5365;p64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6" name="Google Shape;5366;p64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7" name="Google Shape;5367;p64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8" name="Google Shape;5368;p64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9" name="Google Shape;5369;p64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0" name="Google Shape;5370;p64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1" name="Google Shape;5371;p64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2" name="Google Shape;5372;p64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3" name="Google Shape;5373;p64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4" name="Google Shape;5374;p64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5" name="Google Shape;5375;p64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6" name="Google Shape;5376;p64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7" name="Google Shape;5377;p64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8" name="Google Shape;5378;p64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9" name="Google Shape;5379;p64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0" name="Google Shape;5380;p64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1" name="Google Shape;5381;p64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2" name="Google Shape;5382;p64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3" name="Google Shape;5383;p64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4" name="Google Shape;5384;p64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5" name="Google Shape;5385;p64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6" name="Google Shape;5386;p64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7" name="Google Shape;5387;p64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8" name="Google Shape;5388;p64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9" name="Google Shape;5389;p64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0" name="Google Shape;5390;p64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1" name="Google Shape;5391;p64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2" name="Google Shape;5392;p64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3" name="Google Shape;5393;p64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4" name="Google Shape;5394;p64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5" name="Google Shape;5395;p64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6" name="Google Shape;5396;p64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7" name="Google Shape;5397;p64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8" name="Google Shape;5398;p64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9" name="Google Shape;5399;p64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0" name="Google Shape;5400;p64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1" name="Google Shape;5401;p64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2" name="Google Shape;5402;p64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3" name="Google Shape;5403;p64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4" name="Google Shape;5404;p64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5" name="Google Shape;5405;p64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6" name="Google Shape;5406;p64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7" name="Google Shape;5407;p64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8" name="Google Shape;5408;p64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9" name="Google Shape;5409;p64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0" name="Google Shape;5410;p64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1" name="Google Shape;5411;p64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2" name="Google Shape;5412;p64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3" name="Google Shape;5413;p64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4" name="Google Shape;5414;p64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5" name="Google Shape;5415;p64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6" name="Google Shape;5416;p64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7" name="Google Shape;5417;p64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8" name="Google Shape;5418;p64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9" name="Google Shape;5419;p64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0" name="Google Shape;5420;p64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1" name="Google Shape;5421;p64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2" name="Google Shape;5422;p64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3" name="Google Shape;5423;p64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4" name="Google Shape;5424;p64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5" name="Google Shape;5425;p64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6" name="Google Shape;5426;p64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7" name="Google Shape;5427;p64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8" name="Google Shape;5428;p64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9" name="Google Shape;5429;p64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0" name="Google Shape;5430;p64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1" name="Google Shape;5431;p64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2" name="Google Shape;5432;p64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3" name="Google Shape;5433;p64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4" name="Google Shape;5434;p64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5" name="Google Shape;5435;p64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6" name="Google Shape;5436;p64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7" name="Google Shape;5437;p64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8" name="Google Shape;5438;p64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9" name="Google Shape;5439;p64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0" name="Google Shape;5440;p64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1" name="Google Shape;5441;p64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2" name="Google Shape;5442;p64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3" name="Google Shape;5443;p64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4" name="Google Shape;5444;p64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5" name="Google Shape;5445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6" name="Google Shape;5446;p64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7" name="Google Shape;5447;p64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8" name="Google Shape;5448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9" name="Google Shape;5449;p64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0" name="Google Shape;5450;p64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1" name="Google Shape;5451;p64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2" name="Google Shape;5452;p64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3" name="Google Shape;5453;p64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4" name="Google Shape;5454;p64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5" name="Google Shape;5455;p64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6" name="Google Shape;5456;p64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7" name="Google Shape;5457;p64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8" name="Google Shape;5458;p64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9" name="Google Shape;5459;p64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0" name="Google Shape;5460;p64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1" name="Google Shape;5461;p64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2" name="Google Shape;5462;p64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3" name="Google Shape;5463;p64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4" name="Google Shape;5464;p64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5" name="Google Shape;5465;p64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6" name="Google Shape;5466;p64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7" name="Google Shape;5467;p64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8" name="Google Shape;5468;p64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9" name="Google Shape;5469;p64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0" name="Google Shape;5470;p64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1" name="Google Shape;5471;p64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2" name="Google Shape;5472;p64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3" name="Google Shape;5473;p64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4" name="Google Shape;5474;p64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5" name="Google Shape;5475;p64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6" name="Google Shape;5476;p64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7" name="Google Shape;5477;p64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8" name="Google Shape;5478;p64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9" name="Google Shape;5479;p64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0" name="Google Shape;5480;p64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1" name="Google Shape;5481;p64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2" name="Google Shape;5482;p64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3" name="Google Shape;5483;p64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4" name="Google Shape;5484;p64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5" name="Google Shape;5485;p64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6" name="Google Shape;5486;p64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7" name="Google Shape;5487;p64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8" name="Google Shape;5488;p64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9" name="Google Shape;5489;p64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0" name="Google Shape;5490;p64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1" name="Google Shape;5491;p64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2" name="Google Shape;5492;p64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3" name="Google Shape;5493;p64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4" name="Google Shape;5494;p64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5" name="Google Shape;5495;p64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6" name="Google Shape;5496;p64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7" name="Google Shape;5497;p64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8" name="Google Shape;5498;p64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9" name="Google Shape;5499;p64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0" name="Google Shape;5500;p64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1" name="Google Shape;5501;p64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2" name="Google Shape;5502;p64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3" name="Google Shape;5503;p64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4" name="Google Shape;5504;p64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5" name="Google Shape;5505;p64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6" name="Google Shape;5506;p64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7" name="Google Shape;5507;p64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8" name="Google Shape;5508;p64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9" name="Google Shape;5509;p64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0" name="Google Shape;5510;p64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1" name="Google Shape;5511;p64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2" name="Google Shape;5512;p64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3" name="Google Shape;5513;p64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4" name="Google Shape;5514;p64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5" name="Google Shape;5515;p64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6" name="Google Shape;5516;p64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7" name="Google Shape;5517;p64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8" name="Google Shape;5518;p64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9" name="Google Shape;5519;p64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0" name="Google Shape;5520;p64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1" name="Google Shape;5521;p64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2" name="Google Shape;5522;p64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3" name="Google Shape;5523;p64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4" name="Google Shape;5524;p64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5" name="Google Shape;5525;p64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6" name="Google Shape;5526;p64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7" name="Google Shape;5527;p64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8" name="Google Shape;5528;p64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9" name="Google Shape;5529;p64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0" name="Google Shape;5530;p64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1" name="Google Shape;5531;p64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2" name="Google Shape;5532;p64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3" name="Google Shape;5533;p64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4" name="Google Shape;5534;p64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5" name="Google Shape;5535;p64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6" name="Google Shape;5536;p64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7" name="Google Shape;5537;p64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8" name="Google Shape;5538;p64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9" name="Google Shape;5539;p64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0" name="Google Shape;5540;p64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1" name="Google Shape;5541;p64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2" name="Google Shape;5542;p64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3" name="Google Shape;5543;p64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4" name="Google Shape;5544;p64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5" name="Google Shape;5545;p64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6" name="Google Shape;5546;p64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7" name="Google Shape;5547;p64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8" name="Google Shape;5548;p64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9" name="Google Shape;5549;p64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0" name="Google Shape;5550;p64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1" name="Google Shape;5551;p64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2" name="Google Shape;5552;p64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3" name="Google Shape;5553;p64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4" name="Google Shape;5554;p64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5" name="Google Shape;5555;p64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6" name="Google Shape;5556;p64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7" name="Google Shape;5557;p64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8" name="Google Shape;5558;p64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9" name="Google Shape;5559;p64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0" name="Google Shape;5560;p64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1" name="Google Shape;5561;p64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2" name="Google Shape;5562;p64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3" name="Google Shape;5563;p64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4" name="Google Shape;5564;p64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5" name="Google Shape;5565;p64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6" name="Google Shape;5566;p64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7" name="Google Shape;5567;p64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8" name="Google Shape;5568;p64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9" name="Google Shape;5569;p64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0" name="Google Shape;5570;p64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1" name="Google Shape;5571;p64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2" name="Google Shape;5572;p64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3" name="Google Shape;5573;p64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4" name="Google Shape;5574;p64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5" name="Google Shape;5575;p64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6" name="Google Shape;5576;p64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7" name="Google Shape;5577;p64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8" name="Google Shape;5578;p64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9" name="Google Shape;5579;p64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0" name="Google Shape;5580;p64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1" name="Google Shape;5581;p64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2" name="Google Shape;5582;p64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3" name="Google Shape;5583;p64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4" name="Google Shape;5584;p64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5" name="Google Shape;5585;p64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6" name="Google Shape;5586;p64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7" name="Google Shape;5587;p64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8" name="Google Shape;5588;p64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9" name="Google Shape;5589;p64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0" name="Google Shape;5590;p64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1" name="Google Shape;5591;p64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2" name="Google Shape;5592;p64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3" name="Google Shape;5593;p64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4" name="Google Shape;5594;p64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5" name="Google Shape;5595;p64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6" name="Google Shape;5596;p64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7" name="Google Shape;5597;p64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8" name="Google Shape;5598;p64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9" name="Google Shape;5599;p64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0" name="Google Shape;5600;p64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1" name="Google Shape;5601;p64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2" name="Google Shape;5602;p64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3" name="Google Shape;5603;p64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4" name="Google Shape;5604;p64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5" name="Google Shape;5605;p64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6" name="Google Shape;5606;p64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7" name="Google Shape;5607;p64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8" name="Google Shape;5608;p64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9" name="Google Shape;5609;p64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0" name="Google Shape;5610;p64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1" name="Google Shape;5611;p64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2" name="Google Shape;5612;p64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3" name="Google Shape;5613;p64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4" name="Google Shape;5614;p64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5" name="Google Shape;5615;p64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6" name="Google Shape;5616;p64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7" name="Google Shape;5617;p64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8" name="Google Shape;5618;p64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9" name="Google Shape;5619;p64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0" name="Google Shape;5620;p64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1" name="Google Shape;5621;p64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2" name="Google Shape;5622;p64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3" name="Google Shape;5623;p64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4" name="Google Shape;5624;p64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5" name="Google Shape;5625;p64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6" name="Google Shape;5626;p64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7" name="Google Shape;5627;p64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8" name="Google Shape;5628;p64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9" name="Google Shape;5629;p64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0" name="Google Shape;5630;p64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1" name="Google Shape;5631;p64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2" name="Google Shape;5632;p64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3" name="Google Shape;5633;p64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4" name="Google Shape;5634;p64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5" name="Google Shape;5635;p64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6" name="Google Shape;5636;p64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7" name="Google Shape;5637;p64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8" name="Google Shape;5638;p64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9" name="Google Shape;5639;p64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0" name="Google Shape;5640;p64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1" name="Google Shape;5641;p64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2" name="Google Shape;5642;p64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3" name="Google Shape;5643;p64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4" name="Google Shape;5644;p64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5" name="Google Shape;5645;p64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6" name="Google Shape;5646;p64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7" name="Google Shape;5647;p64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8" name="Google Shape;5648;p64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9" name="Google Shape;5649;p64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0" name="Google Shape;5650;p64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1" name="Google Shape;5651;p64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2" name="Google Shape;5652;p64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3" name="Google Shape;5653;p64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4" name="Google Shape;5654;p64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5" name="Google Shape;5655;p64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6" name="Google Shape;5656;p64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7" name="Google Shape;5657;p64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8" name="Google Shape;5658;p64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9" name="Google Shape;5659;p64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0" name="Google Shape;5660;p64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1" name="Google Shape;5661;p64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2" name="Google Shape;5662;p64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3" name="Google Shape;5663;p64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4" name="Google Shape;5664;p64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5" name="Google Shape;5665;p64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6" name="Google Shape;5666;p64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7" name="Google Shape;5667;p64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8" name="Google Shape;5668;p64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9" name="Google Shape;5669;p64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0" name="Google Shape;5670;p64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1" name="Google Shape;5671;p64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2" name="Google Shape;5672;p64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3" name="Google Shape;5673;p64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4" name="Google Shape;5674;p64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5" name="Google Shape;5675;p64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6" name="Google Shape;5676;p64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7" name="Google Shape;5677;p64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8" name="Google Shape;5678;p64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9" name="Google Shape;5679;p64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0" name="Google Shape;5680;p64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1" name="Google Shape;5681;p64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2" name="Google Shape;5682;p64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3" name="Google Shape;5683;p64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4" name="Google Shape;5684;p64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5" name="Google Shape;5685;p64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6" name="Google Shape;5686;p64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7" name="Google Shape;5687;p64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8" name="Google Shape;5688;p64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9" name="Google Shape;5689;p64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0" name="Google Shape;5690;p64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1" name="Google Shape;5691;p64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2" name="Google Shape;5692;p64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3" name="Google Shape;5693;p64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4" name="Google Shape;5694;p64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5" name="Google Shape;5695;p64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6" name="Google Shape;5696;p64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7" name="Google Shape;5697;p64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8" name="Google Shape;5698;p64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9" name="Google Shape;5699;p64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0" name="Google Shape;5700;p64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1" name="Google Shape;5701;p64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2" name="Google Shape;5702;p64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3" name="Google Shape;5703;p64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4" name="Google Shape;5704;p64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5" name="Google Shape;5705;p64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6" name="Google Shape;5706;p64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7" name="Google Shape;5707;p64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8" name="Google Shape;5708;p64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9" name="Google Shape;5709;p64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0" name="Google Shape;5710;p64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1" name="Google Shape;5711;p64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2" name="Google Shape;5712;p64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3" name="Google Shape;5713;p64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4" name="Google Shape;5714;p64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5" name="Google Shape;5715;p64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6" name="Google Shape;5716;p64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7" name="Google Shape;5717;p64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8" name="Google Shape;5718;p64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9" name="Google Shape;5719;p64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0" name="Google Shape;5720;p64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1" name="Google Shape;5721;p64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2" name="Google Shape;5722;p64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3" name="Google Shape;5723;p64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4" name="Google Shape;5724;p64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5" name="Google Shape;5725;p64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6" name="Google Shape;5726;p64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7" name="Google Shape;5727;p64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8" name="Google Shape;5728;p64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9" name="Google Shape;5729;p64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0" name="Google Shape;5730;p64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1" name="Google Shape;5731;p64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2" name="Google Shape;5732;p64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3" name="Google Shape;5733;p64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4" name="Google Shape;5734;p64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5" name="Google Shape;5735;p64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6" name="Google Shape;5736;p64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7" name="Google Shape;5737;p64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8" name="Google Shape;5738;p64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9" name="Google Shape;5739;p64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0" name="Google Shape;5740;p64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1" name="Google Shape;5741;p64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2" name="Google Shape;5742;p64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3" name="Google Shape;5743;p64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4" name="Google Shape;5744;p64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5" name="Google Shape;5745;p64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6" name="Google Shape;5746;p64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7" name="Google Shape;5747;p64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8" name="Google Shape;5748;p64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9" name="Google Shape;5749;p64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0" name="Google Shape;5750;p64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1" name="Google Shape;5751;p64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2" name="Google Shape;5752;p64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3" name="Google Shape;5753;p64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4" name="Google Shape;5754;p64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5" name="Google Shape;5755;p64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6" name="Google Shape;5756;p64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7" name="Google Shape;5757;p64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8" name="Google Shape;5758;p64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9" name="Google Shape;5759;p64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0" name="Google Shape;5760;p64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1" name="Google Shape;5761;p64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2" name="Google Shape;5762;p64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3" name="Google Shape;5763;p64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4" name="Google Shape;5764;p64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5" name="Google Shape;5765;p64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6" name="Google Shape;5766;p64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7" name="Google Shape;5767;p64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8" name="Google Shape;5768;p64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9" name="Google Shape;5769;p64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0" name="Google Shape;5770;p64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1" name="Google Shape;5771;p64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2" name="Google Shape;5772;p64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3" name="Google Shape;5773;p64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4" name="Google Shape;5774;p64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5" name="Google Shape;5775;p64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6" name="Google Shape;5776;p64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7" name="Google Shape;5777;p64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8" name="Google Shape;5778;p64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9" name="Google Shape;5779;p64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0" name="Google Shape;5780;p64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1" name="Google Shape;5781;p64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2" name="Google Shape;5782;p64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3" name="Google Shape;5783;p64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4" name="Google Shape;5784;p64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5" name="Google Shape;5785;p64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6" name="Google Shape;5786;p64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7" name="Google Shape;5787;p64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9" name="Google Shape;5789;p64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0" name="Google Shape;5790;p64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1" name="Google Shape;5791;p64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2" name="Google Shape;5792;p64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3" name="Google Shape;5793;p64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5" name="Google Shape;5795;p64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6" name="Google Shape;5796;p64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7" name="Google Shape;5797;p64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8" name="Google Shape;5798;p64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9" name="Google Shape;5799;p64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0" name="Google Shape;5800;p64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1" name="Google Shape;5801;p64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2" name="Google Shape;5802;p64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3" name="Google Shape;5803;p64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4" name="Google Shape;5804;p64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5" name="Google Shape;5805;p64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6" name="Google Shape;5806;p64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7" name="Google Shape;5807;p64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8" name="Google Shape;5808;p64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9" name="Google Shape;5809;p64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0" name="Google Shape;5810;p64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1" name="Google Shape;5811;p64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2" name="Google Shape;5812;p64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3" name="Google Shape;5813;p64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4" name="Google Shape;5814;p64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5" name="Google Shape;5815;p64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6" name="Google Shape;5816;p64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7" name="Google Shape;5817;p64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8" name="Google Shape;5818;p64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9" name="Google Shape;5819;p64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0" name="Google Shape;5820;p64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1" name="Google Shape;5821;p64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2" name="Google Shape;5822;p64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3" name="Google Shape;5823;p64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4" name="Google Shape;5824;p64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5" name="Google Shape;5825;p64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6" name="Google Shape;5826;p64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7" name="Google Shape;5827;p64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8" name="Google Shape;5828;p64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9" name="Google Shape;5829;p64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0" name="Google Shape;5830;p64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1" name="Google Shape;5831;p64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2" name="Google Shape;5832;p64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3" name="Google Shape;5833;p64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4" name="Google Shape;5834;p64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5" name="Google Shape;5835;p64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6" name="Google Shape;5836;p64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7" name="Google Shape;5837;p64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8" name="Google Shape;5838;p64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9" name="Google Shape;5839;p64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0" name="Google Shape;5840;p64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1" name="Google Shape;5841;p64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2" name="Google Shape;5842;p64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3" name="Google Shape;5843;p64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4" name="Google Shape;5844;p64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6" name="Google Shape;5846;p64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7" name="Google Shape;5847;p64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8" name="Google Shape;5848;p64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1" name="Google Shape;5851;p64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2" name="Google Shape;5852;p64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9" name="Google Shape;5859;p64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0" name="Google Shape;5860;p64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1" name="Google Shape;5861;p64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2" name="Google Shape;5862;p64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3" name="Google Shape;5863;p64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4" name="Google Shape;5864;p64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5" name="Google Shape;5865;p64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6" name="Google Shape;5866;p64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7" name="Google Shape;5867;p64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8" name="Google Shape;5868;p64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9" name="Google Shape;5869;p64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0" name="Google Shape;5870;p64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1" name="Google Shape;5871;p64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2" name="Google Shape;5872;p64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3" name="Google Shape;5873;p64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4" name="Google Shape;5874;p64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5" name="Google Shape;5875;p64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6" name="Google Shape;5876;p64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7" name="Google Shape;5877;p64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9" name="Google Shape;5879;p64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0" name="Google Shape;5880;p64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1" name="Google Shape;5881;p64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2" name="Google Shape;5882;p64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3" name="Google Shape;5883;p64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4" name="Google Shape;5884;p64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5" name="Google Shape;5885;p64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6" name="Google Shape;5886;p64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7" name="Google Shape;5887;p64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8" name="Google Shape;5888;p64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9" name="Google Shape;5889;p64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0" name="Google Shape;5890;p64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1" name="Google Shape;5891;p64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5" name="Google Shape;5895;p64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6" name="Google Shape;5896;p64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8" name="Google Shape;5898;p64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9" name="Google Shape;5899;p64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0" name="Google Shape;5900;p64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1" name="Google Shape;5901;p64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2" name="Google Shape;5902;p64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3" name="Google Shape;5903;p64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4" name="Google Shape;5904;p64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5" name="Google Shape;5905;p64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6" name="Google Shape;5906;p64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7" name="Google Shape;5907;p64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8" name="Google Shape;5908;p64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9" name="Google Shape;5909;p64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0" name="Google Shape;5910;p64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1" name="Google Shape;5911;p64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2" name="Google Shape;5912;p64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3" name="Google Shape;5913;p64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4" name="Google Shape;5914;p64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5" name="Google Shape;5915;p64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6" name="Google Shape;5916;p64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9" name="Google Shape;5919;p64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0" name="Google Shape;5920;p64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1" name="Google Shape;5921;p64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2" name="Google Shape;5922;p64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3" name="Google Shape;5923;p64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4" name="Google Shape;5924;p64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5" name="Google Shape;5925;p64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6" name="Google Shape;5926;p64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7" name="Google Shape;5927;p64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8" name="Google Shape;5928;p64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9" name="Google Shape;5929;p64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0" name="Google Shape;5930;p64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1" name="Google Shape;5931;p64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2" name="Google Shape;5932;p64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3" name="Google Shape;5933;p64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4" name="Google Shape;5934;p64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5" name="Google Shape;5935;p64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6" name="Google Shape;5936;p64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7" name="Google Shape;5937;p64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8" name="Google Shape;5938;p64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9" name="Google Shape;5939;p64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0" name="Google Shape;5940;p64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1" name="Google Shape;5941;p64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2" name="Google Shape;5942;p64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3" name="Google Shape;5943;p64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4" name="Google Shape;5944;p64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5" name="Google Shape;5945;p64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6" name="Google Shape;5946;p64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7" name="Google Shape;5947;p64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8" name="Google Shape;5948;p64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9" name="Google Shape;5949;p64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0" name="Google Shape;5950;p64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1" name="Google Shape;5951;p64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2" name="Google Shape;5952;p64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3" name="Google Shape;5953;p64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4" name="Google Shape;5954;p64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5" name="Google Shape;5955;p64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6" name="Google Shape;5956;p64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7" name="Google Shape;5957;p64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8" name="Google Shape;5958;p64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9" name="Google Shape;5959;p64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0" name="Google Shape;5960;p64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1" name="Google Shape;5961;p64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2" name="Google Shape;5962;p64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3" name="Google Shape;5963;p64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4" name="Google Shape;5964;p64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5" name="Google Shape;5965;p64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6" name="Google Shape;5966;p64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7" name="Google Shape;5967;p64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8" name="Google Shape;5968;p64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9" name="Google Shape;5969;p64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0" name="Google Shape;5970;p64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1" name="Google Shape;5971;p64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2" name="Google Shape;5972;p64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3" name="Google Shape;5973;p64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4" name="Google Shape;5974;p64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5" name="Google Shape;5975;p64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6" name="Google Shape;5976;p64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7" name="Google Shape;5977;p64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8" name="Google Shape;5978;p64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9" name="Google Shape;5979;p64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0" name="Google Shape;5980;p64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1" name="Google Shape;5981;p64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2" name="Google Shape;5982;p64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3" name="Google Shape;5983;p64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4" name="Google Shape;5984;p64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5" name="Google Shape;5985;p64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6" name="Google Shape;5986;p64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7" name="Google Shape;5987;p64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8" name="Google Shape;5988;p64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9" name="Google Shape;5989;p64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0" name="Google Shape;5990;p64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1" name="Google Shape;5991;p64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2" name="Google Shape;5992;p64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3" name="Google Shape;5993;p64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4" name="Google Shape;5994;p64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5" name="Google Shape;5995;p64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6" name="Google Shape;5996;p64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7" name="Google Shape;5997;p64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8" name="Google Shape;5998;p64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9" name="Google Shape;5999;p64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0" name="Google Shape;6000;p64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1" name="Google Shape;6001;p64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2" name="Google Shape;6002;p64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3" name="Google Shape;6003;p64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4" name="Google Shape;6004;p64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5" name="Google Shape;6005;p64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6" name="Google Shape;6006;p64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7" name="Google Shape;6007;p64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8" name="Google Shape;6008;p64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9" name="Google Shape;6009;p64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0" name="Google Shape;6010;p64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1" name="Google Shape;6011;p64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2" name="Google Shape;6012;p64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3" name="Google Shape;6013;p64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4" name="Google Shape;6014;p64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5" name="Google Shape;6015;p64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6" name="Google Shape;6016;p64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7" name="Google Shape;6017;p64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9" name="Google Shape;6019;p64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0" name="Google Shape;6020;p64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2" name="Google Shape;6022;p64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3" name="Google Shape;6023;p64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4" name="Google Shape;6024;p64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8" name="Google Shape;6028;p64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9" name="Google Shape;6029;p64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3" name="Google Shape;6033;p64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4" name="Google Shape;6034;p64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6" name="Google Shape;6036;p64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7" name="Google Shape;6037;p64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8" name="Google Shape;6038;p64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9" name="Google Shape;6039;p64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0" name="Google Shape;6040;p64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2" name="Google Shape;6042;p64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3" name="Google Shape;6043;p64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8" name="Google Shape;6048;p64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9" name="Google Shape;6049;p64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0" name="Google Shape;6050;p64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3" name="Google Shape;6053;p64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4" name="Google Shape;6054;p64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5" name="Google Shape;6055;p64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6" name="Google Shape;6056;p64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8" name="Google Shape;6058;p64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9" name="Google Shape;6059;p64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2" name="Google Shape;6062;p64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3" name="Google Shape;6063;p64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5" name="Google Shape;6065;p64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6" name="Google Shape;6066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8" name="Google Shape;6068;p64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9" name="Google Shape;6069;p64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1" name="Google Shape;6071;p64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2" name="Google Shape;6072;p64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3" name="Google Shape;6073;p64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4" name="Google Shape;6074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5" name="Google Shape;6075;p64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6" name="Google Shape;6076;p64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8" name="Google Shape;6078;p64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9" name="Google Shape;6079;p64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0" name="Google Shape;6080;p64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1" name="Google Shape;6081;p64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2" name="Google Shape;6082;p64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3" name="Google Shape;6083;p64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5" name="Google Shape;6085;p64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6" name="Google Shape;6086;p64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7" name="Google Shape;6087;p64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8" name="Google Shape;6088;p64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9" name="Google Shape;6089;p64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0" name="Google Shape;6090;p64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1" name="Google Shape;6091;p64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2" name="Google Shape;6092;p64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3" name="Google Shape;6093;p64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7" name="Google Shape;6097;p64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8" name="Google Shape;6098;p64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9" name="Google Shape;6099;p64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0" name="Google Shape;6100;p64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1" name="Google Shape;6101;p64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2" name="Google Shape;6102;p64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3" name="Google Shape;6103;p64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4" name="Google Shape;6104;p64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5" name="Google Shape;6105;p64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6" name="Google Shape;6106;p64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7" name="Google Shape;6107;p64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8" name="Google Shape;6108;p64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9" name="Google Shape;6109;p64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0" name="Google Shape;6110;p64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1" name="Google Shape;6111;p64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2" name="Google Shape;6112;p64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3" name="Google Shape;6113;p64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4" name="Google Shape;6114;p64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5" name="Google Shape;6115;p64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6" name="Google Shape;6116;p64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7" name="Google Shape;6117;p64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8" name="Google Shape;6118;p64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9" name="Google Shape;6119;p64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0" name="Google Shape;6120;p64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1" name="Google Shape;6121;p64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2" name="Google Shape;6122;p64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3" name="Google Shape;6123;p64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4" name="Google Shape;6124;p64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5" name="Google Shape;6125;p64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6" name="Google Shape;6126;p64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7" name="Google Shape;6127;p64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8" name="Google Shape;6128;p64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9" name="Google Shape;6129;p64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0" name="Google Shape;6130;p64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2" name="Google Shape;6132;p64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3" name="Google Shape;6133;p64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4" name="Google Shape;6134;p64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5" name="Google Shape;6135;p64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6" name="Google Shape;6136;p64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7" name="Google Shape;6137;p64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8" name="Google Shape;6138;p64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9" name="Google Shape;6139;p64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0" name="Google Shape;6140;p64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1" name="Google Shape;6141;p64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2" name="Google Shape;6142;p64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3" name="Google Shape;6143;p64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4" name="Google Shape;6144;p64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5" name="Google Shape;6145;p64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6" name="Google Shape;6146;p64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7" name="Google Shape;6147;p64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8" name="Google Shape;6148;p64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9" name="Google Shape;6149;p64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0" name="Google Shape;6150;p64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1" name="Google Shape;6151;p64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2" name="Google Shape;6152;p64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3" name="Google Shape;6153;p64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4" name="Google Shape;6154;p64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5" name="Google Shape;6155;p64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6" name="Google Shape;6156;p64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7" name="Google Shape;6157;p64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8" name="Google Shape;6158;p64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9" name="Google Shape;6159;p64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0" name="Google Shape;6160;p64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1" name="Google Shape;6161;p64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2" name="Google Shape;6162;p64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3" name="Google Shape;6163;p64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4" name="Google Shape;6164;p64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5" name="Google Shape;6165;p64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6" name="Google Shape;6166;p64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7" name="Google Shape;6167;p64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8" name="Google Shape;6168;p64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9" name="Google Shape;6169;p64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0" name="Google Shape;6170;p64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1" name="Google Shape;6171;p64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2" name="Google Shape;6172;p64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3" name="Google Shape;6173;p64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4" name="Google Shape;6174;p64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5" name="Google Shape;6175;p64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6" name="Google Shape;6176;p64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7" name="Google Shape;6177;p64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8" name="Google Shape;6178;p64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9" name="Google Shape;6179;p64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0" name="Google Shape;6180;p64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1" name="Google Shape;6181;p64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2" name="Google Shape;6182;p64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3" name="Google Shape;6183;p64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4" name="Google Shape;6184;p64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5" name="Google Shape;6185;p64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6" name="Google Shape;6186;p64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7" name="Google Shape;6187;p64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8" name="Google Shape;6188;p64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9" name="Google Shape;6189;p64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0" name="Google Shape;6190;p64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1" name="Google Shape;6191;p64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2" name="Google Shape;6192;p64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3" name="Google Shape;6193;p64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4" name="Google Shape;6194;p64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5" name="Google Shape;6195;p64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6" name="Google Shape;6196;p64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7" name="Google Shape;6197;p64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8" name="Google Shape;6198;p64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9" name="Google Shape;6199;p64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0" name="Google Shape;6200;p64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1" name="Google Shape;6201;p64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2" name="Google Shape;6202;p64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3" name="Google Shape;6203;p64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4" name="Google Shape;6204;p64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5" name="Google Shape;6205;p64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6" name="Google Shape;6206;p64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7" name="Google Shape;6207;p64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8" name="Google Shape;6208;p64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9" name="Google Shape;6209;p64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0" name="Google Shape;6210;p64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1" name="Google Shape;6211;p64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2" name="Google Shape;6212;p64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3" name="Google Shape;6213;p64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4" name="Google Shape;6214;p64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5" name="Google Shape;6215;p64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6" name="Google Shape;6216;p64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7" name="Google Shape;6217;p64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8" name="Google Shape;6218;p64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9" name="Google Shape;6219;p64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0" name="Google Shape;6220;p64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1" name="Google Shape;6221;p64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2" name="Google Shape;6222;p64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3" name="Google Shape;6223;p64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4" name="Google Shape;6224;p64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5" name="Google Shape;6225;p64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6" name="Google Shape;6226;p64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7" name="Google Shape;6227;p64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8" name="Google Shape;6228;p64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9" name="Google Shape;6229;p64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0" name="Google Shape;6230;p64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1" name="Google Shape;6231;p64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2" name="Google Shape;6232;p64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3" name="Google Shape;6233;p64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4" name="Google Shape;6234;p64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5" name="Google Shape;6235;p64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6" name="Google Shape;6236;p64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7" name="Google Shape;6237;p64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8" name="Google Shape;6238;p64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9" name="Google Shape;6239;p64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0" name="Google Shape;6240;p64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1" name="Google Shape;6241;p64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2" name="Google Shape;6242;p64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3" name="Google Shape;6243;p64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4" name="Google Shape;6244;p64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5" name="Google Shape;6245;p64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6" name="Google Shape;6246;p64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7" name="Google Shape;6247;p64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8" name="Google Shape;6248;p64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9" name="Google Shape;6249;p64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0" name="Google Shape;6250;p64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1" name="Google Shape;6251;p64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2" name="Google Shape;6252;p64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3" name="Google Shape;6253;p64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4" name="Google Shape;6254;p64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5" name="Google Shape;6255;p64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6" name="Google Shape;6256;p64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7" name="Google Shape;6257;p64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8" name="Google Shape;6258;p64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9" name="Google Shape;6259;p64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0" name="Google Shape;6260;p64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1" name="Google Shape;6261;p64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2" name="Google Shape;6262;p64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3" name="Google Shape;6263;p64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4" name="Google Shape;6264;p64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5" name="Google Shape;6265;p64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6" name="Google Shape;6266;p64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7" name="Google Shape;6267;p64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8" name="Google Shape;6268;p64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9" name="Google Shape;6269;p64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0" name="Google Shape;6270;p64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1" name="Google Shape;6271;p64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2" name="Google Shape;6272;p64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3" name="Google Shape;6273;p64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4" name="Google Shape;6274;p64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5" name="Google Shape;6275;p64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6" name="Google Shape;6276;p64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7" name="Google Shape;6277;p64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8" name="Google Shape;6278;p64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9" name="Google Shape;6279;p64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0" name="Google Shape;6280;p64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1" name="Google Shape;6281;p64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2" name="Google Shape;6282;p64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3" name="Google Shape;6283;p64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4" name="Google Shape;6284;p64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5" name="Google Shape;6285;p64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6" name="Google Shape;6286;p64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7" name="Google Shape;6287;p64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8" name="Google Shape;6288;p64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9" name="Google Shape;6289;p64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0" name="Google Shape;6290;p64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1" name="Google Shape;6291;p64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2" name="Google Shape;6292;p64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3" name="Google Shape;6293;p64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4" name="Google Shape;6294;p64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5" name="Google Shape;6295;p64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6" name="Google Shape;6296;p64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7" name="Google Shape;6297;p64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8" name="Google Shape;6298;p64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9" name="Google Shape;6299;p64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0" name="Google Shape;6300;p64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1" name="Google Shape;6301;p64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2" name="Google Shape;6302;p64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3" name="Google Shape;6303;p64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4" name="Google Shape;6304;p64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5" name="Google Shape;6305;p64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6" name="Google Shape;6306;p64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7" name="Google Shape;6307;p64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8" name="Google Shape;6308;p64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9" name="Google Shape;6309;p64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0" name="Google Shape;6310;p64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1" name="Google Shape;6311;p64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2" name="Google Shape;6312;p64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3" name="Google Shape;6313;p64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4" name="Google Shape;6314;p64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5" name="Google Shape;6315;p64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6" name="Google Shape;6316;p64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7" name="Google Shape;6317;p64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8" name="Google Shape;6318;p64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9" name="Google Shape;6319;p64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0" name="Google Shape;6320;p64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1" name="Google Shape;6321;p64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2" name="Google Shape;6322;p64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3" name="Google Shape;6323;p64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4" name="Google Shape;6324;p64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5" name="Google Shape;6325;p64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6" name="Google Shape;6326;p64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7" name="Google Shape;6327;p64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8" name="Google Shape;6328;p64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9" name="Google Shape;6329;p64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0" name="Google Shape;6330;p64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1" name="Google Shape;6331;p64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2" name="Google Shape;6332;p64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3" name="Google Shape;6333;p64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4" name="Google Shape;6334;p64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5" name="Google Shape;6335;p64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6" name="Google Shape;6336;p64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7" name="Google Shape;6337;p64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8" name="Google Shape;6338;p64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9" name="Google Shape;6339;p64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0" name="Google Shape;6340;p64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1" name="Google Shape;6341;p64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2" name="Google Shape;6342;p64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3" name="Google Shape;6343;p64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4" name="Google Shape;6344;p64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5" name="Google Shape;6345;p64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6" name="Google Shape;6346;p64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7" name="Google Shape;6347;p64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8" name="Google Shape;6348;p64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9" name="Google Shape;6349;p64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0" name="Google Shape;6350;p64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1" name="Google Shape;6351;p64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2" name="Google Shape;6352;p64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3" name="Google Shape;6353;p64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4" name="Google Shape;6354;p64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5" name="Google Shape;6355;p64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6" name="Google Shape;6356;p64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7" name="Google Shape;6357;p64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8" name="Google Shape;6358;p64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9" name="Google Shape;6359;p64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0" name="Google Shape;6360;p64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1" name="Google Shape;6361;p64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2" name="Google Shape;6362;p64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3" name="Google Shape;6363;p64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4" name="Google Shape;6364;p64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5" name="Google Shape;6365;p64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6" name="Google Shape;6366;p64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7" name="Google Shape;6367;p64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8" name="Google Shape;6368;p64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9" name="Google Shape;6369;p64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0" name="Google Shape;6370;p64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1" name="Google Shape;6371;p64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2" name="Google Shape;6372;p64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3" name="Google Shape;6373;p64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4" name="Google Shape;6374;p64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5" name="Google Shape;6375;p64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6" name="Google Shape;6376;p64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7" name="Google Shape;6377;p64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8" name="Google Shape;6378;p64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9" name="Google Shape;6379;p64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0" name="Google Shape;6380;p64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1" name="Google Shape;6381;p64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2" name="Google Shape;6382;p64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3" name="Google Shape;6383;p64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4" name="Google Shape;6384;p64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5" name="Google Shape;6385;p64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6" name="Google Shape;6386;p64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7" name="Google Shape;6387;p64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8" name="Google Shape;6388;p64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9" name="Google Shape;6389;p64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0" name="Google Shape;6390;p64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1" name="Google Shape;6391;p64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2" name="Google Shape;6392;p64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3" name="Google Shape;6393;p64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4" name="Google Shape;6394;p64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5" name="Google Shape;6395;p64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6" name="Google Shape;6396;p64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7" name="Google Shape;6397;p64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8" name="Google Shape;6398;p64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9" name="Google Shape;6399;p64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0" name="Google Shape;6400;p64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1" name="Google Shape;6401;p64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2" name="Google Shape;6402;p64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3" name="Google Shape;6403;p64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4" name="Google Shape;6404;p64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5" name="Google Shape;6405;p64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6" name="Google Shape;6406;p64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7" name="Google Shape;6407;p64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8" name="Google Shape;6408;p64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9" name="Google Shape;6409;p64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0" name="Google Shape;6410;p64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1" name="Google Shape;6411;p64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2" name="Google Shape;6412;p64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3" name="Google Shape;6413;p64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4" name="Google Shape;6414;p64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5" name="Google Shape;6415;p64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6" name="Google Shape;6416;p64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7" name="Google Shape;6417;p64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8" name="Google Shape;6418;p64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9" name="Google Shape;6419;p64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0" name="Google Shape;6420;p64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1" name="Google Shape;6421;p64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2" name="Google Shape;6422;p64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3" name="Google Shape;6423;p64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4" name="Google Shape;6424;p64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5" name="Google Shape;6425;p64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6" name="Google Shape;6426;p64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7" name="Google Shape;6427;p64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8" name="Google Shape;6428;p64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9" name="Google Shape;6429;p64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2" name="Google Shape;6432;p64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3" name="Google Shape;6433;p64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7" name="Google Shape;6437;p64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8" name="Google Shape;6438;p64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1" name="Google Shape;6441;p64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2" name="Google Shape;6442;p64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3" name="Google Shape;6443;p64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4" name="Google Shape;6444;p64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5" name="Google Shape;6445;p64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6" name="Google Shape;6446;p64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7" name="Google Shape;6447;p64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8" name="Google Shape;6448;p64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9" name="Google Shape;6449;p64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0" name="Google Shape;6450;p64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1" name="Google Shape;6451;p64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2" name="Google Shape;6452;p64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3" name="Google Shape;6453;p64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4" name="Google Shape;6454;p64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5" name="Google Shape;6455;p64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6" name="Google Shape;6456;p64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7" name="Google Shape;6457;p64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8" name="Google Shape;6458;p64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9" name="Google Shape;6459;p64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0" name="Google Shape;6460;p64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1" name="Google Shape;6461;p64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2" name="Google Shape;6462;p64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3" name="Google Shape;6463;p64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4" name="Google Shape;6464;p64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5" name="Google Shape;6465;p64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8" name="Google Shape;6478;p64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9" name="Google Shape;6479;p64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0" name="Google Shape;6480;p64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1" name="Google Shape;6481;p64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2" name="Google Shape;6482;p64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3" name="Google Shape;6483;p64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4" name="Google Shape;6484;p64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5" name="Google Shape;6485;p64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6" name="Google Shape;6486;p64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7" name="Google Shape;6487;p64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8" name="Google Shape;6488;p64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9" name="Google Shape;6489;p64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0" name="Google Shape;6490;p64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1" name="Google Shape;6491;p64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2" name="Google Shape;6492;p64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6503;p64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6504;p64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6" name="Google Shape;6506;p64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6507;p64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6544;p64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6545;p64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6560;p64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6561;p64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6562;p64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6563;p64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6564;p64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6565;p64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6566;p64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6567;p64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6568;p64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6569;p64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6570;p64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6571;p64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6572;p64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6573;p64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6574;p64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6575;p64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6576;p64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6577;p64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6578;p64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6579;p64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6580;p64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6581;p64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6582;p64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6583;p64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6584;p64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6585;p64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6586;p64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6587;p64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6588;p64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6589;p64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6590;p64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6591;p64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6592;p64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6593;p64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6594;p64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6595;p64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6596;p64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6597;p64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6598;p64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6599;p64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6600;p64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6601;p64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6602;p64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6603;p64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6604;p64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6605;p64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6606;p64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6607;p64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6608;p64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6609;p64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6610;p64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6611;p64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6612;p64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6613;p64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6614;p64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6615;p64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6616;p64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6617;p64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6618;p64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6619;p64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6620;p64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6621;p64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6622;p64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6623;p64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6624;p64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6625;p64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6626;p64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6627;p64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6628;p64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6629;p64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6630;p64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6631;p64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6632;p64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6633;p64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6634;p64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6635;p64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6636;p64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6637;p64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6638;p64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6639;p64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6640;p64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6641;p64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6642;p64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6643;p64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6644;p64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6645;p64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6646;p64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6647;p64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6648;p64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6649;p64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6650;p64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6651;p64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6652;p64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6653;p64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6654;p64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6655;p64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6656;p64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6657;p64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6658;p64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6659;p64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6660;p64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6661;p64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6662;p64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6663;p64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6664;p64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6665;p64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6666;p64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6667;p64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6668;p64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6669;p64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6670;p64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6671;p64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6672;p64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6673;p64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6674;p64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6675;p64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6676;p64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6677;p64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6678;p64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6679;p64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6680;p64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6681;p64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6991;p64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7029;p64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7030;p64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7056;p64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7081;p64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7082;p64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7094;p64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7095;p64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7101;p64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7102;p64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7105;p64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7106;p64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7115;p64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7116;p64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7130;p64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7131;p64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7147;p64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7148;p64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7163;p64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7164;p64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7171;p64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7172;p64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7188;p64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7189;p64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7191;p64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7192;p64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7199;p64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7200;p64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7221;p64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7222;p64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7237;p64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7238;p64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7244;p64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7245;p64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7261;p64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7262;p64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7268;p64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7269;p64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7278;p64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7279;p64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7301;p64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7302;p64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7308;p64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7309;p64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7322;p64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7323;p64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7339;p64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7340;p64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7358;p64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7359;p64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7360;p64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7361;p64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7362;p64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7363;p64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7364;p64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7365;p64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7366;p64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7367;p64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7368;p64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7369;p64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7370;p64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7371;p64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7372;p64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7373;p64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7374;p64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7375;p64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7376;p64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7377;p64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7378;p64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7379;p64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7380;p64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7381;p64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7382;p64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7383;p64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7384;p64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7385;p64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7386;p64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7387;p64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7388;p64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7389;p64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7390;p64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7391;p64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7392;p64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7393;p64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7394;p64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7395;p64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7396;p64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7397;p64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7398;p64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7399;p64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7400;p64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7401;p64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7402;p64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7403;p64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7404;p64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7405;p64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7406;p64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7407;p64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7408;p64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7409;p64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7410;p64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7411;p64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7412;p64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7413;p64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7414;p64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7417;p64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7418;p64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7419;p64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7420;p64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7421;p64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7422;p64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7423;p64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7424;p64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7425;p64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7426;p64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7427;p64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7428;p64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7429;p64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7430;p64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7431;p64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7432;p64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7433;p64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7434;p64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7435;p64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7450;p64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7451;p64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7456;p64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7457;p64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7458;p64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7459;p64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7460;p64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7461;p64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7462;p64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7463;p64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7464;p64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7465;p64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7466;p64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7467;p64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7472;p64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7473;p64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7474;p64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7475;p64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7476;p64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7477;p64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7480;p64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7481;p64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7493;p64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7494;p64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7496;p64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7497;p64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7506;p64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7507;p64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7508;p64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7509;p64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7510;p64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7511;p64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7512;p64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7513;p64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7514;p64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7515;p64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7516;p64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7521;p64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7522;p64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7524;p64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7525;p64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7526;p64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7527;p64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7528;p64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7529;p64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7537;p64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7538;p64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7539;p64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7540;p64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7541;p64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7542;p64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7543;p64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7554;p64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7555;p64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7570;p64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7571;p64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7581;p64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7582;p64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7584;p64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7585;p64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7586;p64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7587;p64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7596;p64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7597;p64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7606;p64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7607;p64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7622;p64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7623;p64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7624;p64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7625;p64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7626;p64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7627;p64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7628;p64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7629;p64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7630;p64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7631;p64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7632;p64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7633;p64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7634;p64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7635;p64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7636;p64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7637;p64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7638;p64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7639;p64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7640;p64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7641;p64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7642;p64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7643;p64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7644;p64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7645;p64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7646;p64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7647;p64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7648;p64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7649;p64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7650;p64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7651;p64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7652;p64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7653;p64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7654;p64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7655;p64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7656;p64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7657;p64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7658;p64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7659;p64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7660;p64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7661;p64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7662;p64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7663;p64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7664;p64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7665;p64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7666;p64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7667;p64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7668;p64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7669;p64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7670;p64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7671;p64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7672;p64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7673;p64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7674;p64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7675;p64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7676;p64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7677;p64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7678;p64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7679;p64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7680;p64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7681;p64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7682;p64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7683;p64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7684;p64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7685;p64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7686;p64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7687;p64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7688;p64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7689;p64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7690;p64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7691;p64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7692;p64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7693;p64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7694;p64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7695;p64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7696;p64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7697;p64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7698;p64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7699;p64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7700;p64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7701;p64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7702;p64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7703;p64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7704;p64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7705;p64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7706;p64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7707;p64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7708;p64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7709;p64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7710;p64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7711;p64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7712;p64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7713;p64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7714;p64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7715;p64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7716;p64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7717;p64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7718;p64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7719;p64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7720;p64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7721;p64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7722;p64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7723;p64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7724;p64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7725;p64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7726;p64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7727;p64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7728;p64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7729;p64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7730;p64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7731;p64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7732;p64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7733;p64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7734;p64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7735;p64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7736;p64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7737;p64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7738;p64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7739;p64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7740;p64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7741;p64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7742;p64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7743;p64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7744;p64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7745;p64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7746;p64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7747;p64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7748;p64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7749;p64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7750;p64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7751;p64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7752;p64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7753;p64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7754;p64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7755;p64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7756;p64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7757;p64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7758;p64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7759;p64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7760;p64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7761;p64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7762;p64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7763;p64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7764;p64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7765;p64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7766;p64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7767;p64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7768;p64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7769;p64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7770;p64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7771;p64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7772;p64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7773;p64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7774;p64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7775;p64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7776;p64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7777;p64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7778;p64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7779;p64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7780;p64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7781;p64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7782;p64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7783;p64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7784;p64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7785;p64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7786;p64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7787;p64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7788;p64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7789;p64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7790;p64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7791;p64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7792;p64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7793;p64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7794;p64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7795;p64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7796;p64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7797;p64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7798;p64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7799;p64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7800;p64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7801;p64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7802;p64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7803;p64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7804;p64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7805;p64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7806;p64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7807;p64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7808;p64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7809;p64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7810;p64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7811;p64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7812;p64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7813;p64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7814;p64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7815;p64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7816;p64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7817;p64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7818;p64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7819;p64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7820;p64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7821;p64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7822;p64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7823;p64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7824;p64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7825;p64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7826;p64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7827;p64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7828;p64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7829;p64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7830;p64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7831;p64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7832;p64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7833;p64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7834;p64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7835;p64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7836;p64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7837;p64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7838;p64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7839;p64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7840;p64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7841;p64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7842;p64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7843;p64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7844;p64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7845;p64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7846;p64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7847;p64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7848;p64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7849;p64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7850;p64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7851;p64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7852;p64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7853;p64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7854;p64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7855;p64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7856;p64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7857;p64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7858;p64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7859;p64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7860;p64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7861;p64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7862;p64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7863;p64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7864;p64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7865;p64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7866;p64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7867;p64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7868;p64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7869;p64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7870;p64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7871;p64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7872;p64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7873;p64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7874;p64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7875;p64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7876;p64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7877;p64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7878;p64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7879;p64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7880;p64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7881;p64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7882;p64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7883;p64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7884;p64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7885;p64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7886;p64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7887;p64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7888;p64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7889;p64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7890;p64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7891;p64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7892;p64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7893;p64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7894;p64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7895;p64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7896;p64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7897;p64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7898;p64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7899;p64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7900;p64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7901;p64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7902;p64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7903;p64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7904;p64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7905;p64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7906;p64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7907;p64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7908;p64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7909;p64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7910;p64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7911;p64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7912;p64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7913;p64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7914;p64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7915;p64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7916;p64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7917;p64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7918;p64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7919;p64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7920;p64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7921;p64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7922;p64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7923;p64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7924;p64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7925;p64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7926;p64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7927;p64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7928;p64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7929;p64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7930;p64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7931;p64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7932;p64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7933;p64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7934;p64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7935;p64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7936;p64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7937;p64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7938;p64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7939;p64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7940;p64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7941;p64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7942;p64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7943;p64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7944;p64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7945;p64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7946;p64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7947;p64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7948;p64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7949;p64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7950;p64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7951;p64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7952;p64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7953;p64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7954;p64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7955;p64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7956;p64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7957;p64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7958;p64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7959;p64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7960;p64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7961;p64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7962;p64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7963;p64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7964;p64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7965;p64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7966;p64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7967;p64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7968;p64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7969;p64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7970;p64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7971;p64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7972;p64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7973;p64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7974;p64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7975;p64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7976;p64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7977;p64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7978;p64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7979;p64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7980;p64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7981;p64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7982;p64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7983;p64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7984;p64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7985;p64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7986;p64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7987;p64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7988;p64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7989;p64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7990;p64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7991;p64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7992;p64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7993;p64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7994;p64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7995;p64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7996;p64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7997;p64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7998;p64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7999;p64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8000;p64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8001;p64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8002;p64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8003;p64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8004;p64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8005;p64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8006;p64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8007;p64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8008;p64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8009;p64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8010;p64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8011;p64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8012;p64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8013;p64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8014;p64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8015;p64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8016;p64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8017;p64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8018;p64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8019;p64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8020;p64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8021;p64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8022;p64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8023;p64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8024;p64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8025;p64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8026;p64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8027;p64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8028;p64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8029;p64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8030;p64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8031;p64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8032;p64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8033;p64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8034;p64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8035;p64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8036;p64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8037;p64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8038;p64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8039;p64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8040;p64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8041;p64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8042;p64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8043;p64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8044;p64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8045;p64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8046;p64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8047;p64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8048;p64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8049;p64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8050;p64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8051;p64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8052;p64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8053;p64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8054;p64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8055;p64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8056;p64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8057;p64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8058;p64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8059;p64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8060;p64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8061;p64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8062;p64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8063;p64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8064;p64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8065;p64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8066;p64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8067;p64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8068;p64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8069;p64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8070;p64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8071;p64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8072;p64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8073;p64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8074;p64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8075;p64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8076;p64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8077;p64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8" name="Google Shape;8078;p64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9" name="Google Shape;8079;p64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8080;p64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8081;p64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8082;p64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8083;p64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8084;p64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8085;p64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8086;p64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8087;p64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8088;p64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8089;p64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8090;p64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8091;p64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8092;p64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8093;p64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8094;p64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8095;p64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8096;p64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8097;p64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8098;p64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8099;p64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8100;p64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8101;p64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8102;p64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8103;p64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8104;p64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8105;p64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8106;p64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8107;p64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8108;p64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8109;p64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8110;p64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8111;p64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8112;p64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8113;p64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8114;p64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8115;p64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8116;p64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8117;p64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8118;p64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8119;p64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8120;p64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8121;p64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8122;p64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8123;p64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8124;p64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8125;p64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8126;p64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8127;p64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8128;p64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8129;p64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0" name="Google Shape;8130;p64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1" name="Google Shape;8131;p64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8132;p64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3" name="Google Shape;8133;p64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4" name="Google Shape;8134;p64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8135;p64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6" name="Google Shape;8136;p64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8141;p64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6" name="Google Shape;8146;p64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8153;p64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4" name="Google Shape;8154;p64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5" name="Google Shape;8155;p64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8157;p64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8" name="Google Shape;8158;p64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9" name="Google Shape;8159;p64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0" name="Google Shape;8160;p64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1" name="Google Shape;8161;p64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8162;p64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8163;p64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8164;p64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8165;p64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8166;p64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8167;p64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8168;p64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1" name="Google Shape;8171;p64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7" name="Google Shape;8177;p64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4" name="Google Shape;8184;p64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5" name="Google Shape;8185;p64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7" name="Google Shape;8197;p64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8" name="Google Shape;8198;p64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8" name="Google Shape;8208;p64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8218;p64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8219;p64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8268;p64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319" name="Google Shape;8319;p64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8320" name="Google Shape;8320;p64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321" name="Google Shape;8321;p64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322" name="Google Shape;8322;p64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323" name="Google Shape;8323;p64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4" name="Google Shape;8324;p64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25" name="Google Shape;8325;p64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326" name="Google Shape;8326;p64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7" name="Google Shape;8327;p64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28" name="Google Shape;8328;p64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329" name="Google Shape;8329;p64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330" name="Google Shape;8330;p64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1" name="Google Shape;8331;p64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2" name="Google Shape;8332;p64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333" name="Google Shape;8333;p64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4" name="Google Shape;8334;p64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5" name="Google Shape;8335;p64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336" name="Google Shape;8336;p64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7" name="Google Shape;8337;p64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8" name="Google Shape;8338;p64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339" name="Google Shape;8339;p64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0" name="Google Shape;8340;p64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41" name="Google Shape;8341;p64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342" name="Google Shape;8342;p64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3" name="Google Shape;8343;p64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44" name="Google Shape;8344;p64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345" name="Google Shape;8345;p64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346" name="Google Shape;8346;p64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7" name="Google Shape;8347;p64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8" name="Google Shape;8348;p64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9" name="Google Shape;8349;p64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0" name="Google Shape;8350;p64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1" name="Google Shape;8351;p64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2" name="Google Shape;8352;p64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353" name="Google Shape;8353;p64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4" name="Google Shape;8354;p64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5" name="Google Shape;8355;p64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356" name="Google Shape;8356;p64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7" name="Google Shape;8357;p64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8" name="Google Shape;8358;p64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359" name="Google Shape;8359;p64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0" name="Google Shape;8360;p64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1" name="Google Shape;8361;p64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362" name="Google Shape;8362;p64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3" name="Google Shape;8363;p64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4" name="Google Shape;8364;p64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365" name="Google Shape;8365;p64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6" name="Google Shape;8366;p64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7" name="Google Shape;8367;p64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368" name="Google Shape;8368;p64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9" name="Google Shape;8369;p64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0" name="Google Shape;8370;p64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371" name="Google Shape;8371;p64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2" name="Google Shape;8372;p64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73" name="Google Shape;8373;p64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374" name="Google Shape;8374;p64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375" name="Google Shape;8375;p64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6" name="Google Shape;8376;p64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7" name="Google Shape;8377;p64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8" name="Google Shape;8378;p64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379" name="Google Shape;8379;p64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0" name="Google Shape;8380;p64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1" name="Google Shape;8381;p64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382" name="Google Shape;8382;p64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3" name="Google Shape;8383;p64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4" name="Google Shape;8384;p64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385" name="Google Shape;8385;p64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6" name="Google Shape;8386;p64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7" name="Google Shape;8387;p64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388" name="Google Shape;8388;p64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9" name="Google Shape;8389;p64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90" name="Google Shape;8390;p64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391" name="Google Shape;8391;p64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392" name="Google Shape;8392;p64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3" name="Google Shape;8393;p64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4" name="Google Shape;8394;p64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5" name="Google Shape;8395;p64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6" name="Google Shape;8396;p64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397" name="Google Shape;8397;p64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8" name="Google Shape;8398;p64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9" name="Google Shape;8399;p64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400" name="Google Shape;8400;p64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1" name="Google Shape;8401;p64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2" name="Google Shape;8402;p64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403" name="Google Shape;8403;p64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4" name="Google Shape;8404;p64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5" name="Google Shape;8405;p64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406" name="Google Shape;8406;p64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7" name="Google Shape;8407;p64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8" name="Google Shape;8408;p64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409" name="Google Shape;8409;p64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0" name="Google Shape;8410;p64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1" name="Google Shape;8411;p64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412" name="Google Shape;8412;p64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3" name="Google Shape;8413;p64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14" name="Google Shape;8414;p64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415" name="Google Shape;8415;p64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416" name="Google Shape;8416;p64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417" name="Google Shape;8417;p64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8" name="Google Shape;8418;p64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9" name="Google Shape;8419;p64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420" name="Google Shape;8420;p64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1" name="Google Shape;8421;p64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22" name="Google Shape;8422;p64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423" name="Google Shape;8423;p64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424" name="Google Shape;8424;p64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5" name="Google Shape;8425;p64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6" name="Google Shape;8426;p64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7" name="Google Shape;8427;p64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8" name="Google Shape;8428;p64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9" name="Google Shape;8429;p64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0" name="Google Shape;8430;p64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431" name="Google Shape;8431;p64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2" name="Google Shape;8432;p64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3" name="Google Shape;8433;p64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434" name="Google Shape;8434;p64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5" name="Google Shape;8435;p64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6" name="Google Shape;8436;p64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437" name="Google Shape;8437;p64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8" name="Google Shape;8438;p64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9" name="Google Shape;8439;p64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440" name="Google Shape;8440;p64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1" name="Google Shape;8441;p64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2" name="Google Shape;8442;p64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443" name="Google Shape;8443;p64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4" name="Google Shape;8444;p64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5" name="Google Shape;8445;p64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446" name="Google Shape;8446;p64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7" name="Google Shape;8447;p64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8" name="Google Shape;8448;p64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449" name="Google Shape;8449;p64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0" name="Google Shape;8450;p64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1" name="Google Shape;8451;p64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452" name="Google Shape;8452;p64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3" name="Google Shape;8453;p64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4" name="Google Shape;8454;p64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455" name="Google Shape;8455;p64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6" name="Google Shape;8456;p64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57" name="Google Shape;8457;p64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458" name="Google Shape;8458;p64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459" name="Google Shape;8459;p64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0" name="Google Shape;8460;p64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1" name="Google Shape;8461;p64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2" name="Google Shape;8462;p64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3" name="Google Shape;8463;p64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4" name="Google Shape;8464;p64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5" name="Google Shape;8465;p64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6" name="Google Shape;8466;p64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7" name="Google Shape;8467;p64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8" name="Google Shape;8468;p64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9" name="Google Shape;8469;p64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0" name="Google Shape;8470;p64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1" name="Google Shape;8471;p64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2" name="Google Shape;8472;p64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3" name="Google Shape;8473;p64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4" name="Google Shape;8474;p64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5" name="Google Shape;8475;p64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6" name="Google Shape;8476;p64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477" name="Google Shape;8477;p64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8" name="Google Shape;8478;p64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9" name="Google Shape;8479;p64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480" name="Google Shape;8480;p64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1" name="Google Shape;8481;p64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2" name="Google Shape;8482;p64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483" name="Google Shape;8483;p64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4" name="Google Shape;8484;p64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5" name="Google Shape;8485;p64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486" name="Google Shape;8486;p64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7" name="Google Shape;8487;p64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8" name="Google Shape;8488;p64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489" name="Google Shape;8489;p64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0" name="Google Shape;8490;p64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1" name="Google Shape;8491;p64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492" name="Google Shape;8492;p64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3" name="Google Shape;8493;p64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4" name="Google Shape;8494;p64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495" name="Google Shape;8495;p64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6" name="Google Shape;8496;p64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7" name="Google Shape;8497;p64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498" name="Google Shape;8498;p64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9" name="Google Shape;8499;p64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0" name="Google Shape;8500;p64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501" name="Google Shape;8501;p64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2" name="Google Shape;8502;p64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3" name="Google Shape;8503;p64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504" name="Google Shape;8504;p64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5" name="Google Shape;8505;p64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6" name="Google Shape;8506;p64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507" name="Google Shape;8507;p64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8" name="Google Shape;8508;p64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9" name="Google Shape;8509;p64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510" name="Google Shape;8510;p64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1" name="Google Shape;8511;p64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12" name="Google Shape;8512;p64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513" name="Google Shape;8513;p64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4" name="Google Shape;8514;p64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515" name="Google Shape;8515;p64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516" name="Google Shape;8516;p64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517" name="Google Shape;8517;p64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518" name="Google Shape;8518;p64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9" name="Google Shape;8519;p64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8520" name="Google Shape;8520;p64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521" name="Google Shape;8521;p64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8522" name="Google Shape;8522;p64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8523" name="Google Shape;8523;p64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524" name="Google Shape;8524;p64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5" name="Google Shape;8525;p64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6" name="Google Shape;8526;p64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7" name="Google Shape;8527;p64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8" name="Google Shape;8528;p64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9" name="Google Shape;8529;p64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0" name="Google Shape;8530;p64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1" name="Google Shape;8531;p64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8532" name="Google Shape;8532;p64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533" name="Google Shape;8533;p64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4" name="Google Shape;8534;p64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5" name="Google Shape;8535;p64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6" name="Google Shape;8536;p64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7" name="Google Shape;8537;p64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8" name="Google Shape;8538;p64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9" name="Google Shape;8539;p64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0" name="Google Shape;8540;p64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1" name="Google Shape;8541;p64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2" name="Google Shape;8542;p64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3" name="Google Shape;8543;p64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4" name="Google Shape;8544;p64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5" name="Google Shape;8545;p64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6" name="Google Shape;8546;p64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8547" name="Google Shape;8547;p64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548" name="Google Shape;8548;p64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49" name="Google Shape;8549;p64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0" name="Google Shape;8550;p64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1" name="Google Shape;8551;p64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2" name="Google Shape;8552;p64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3" name="Google Shape;8553;p64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4" name="Google Shape;8554;p64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5" name="Google Shape;8555;p64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6" name="Google Shape;8556;p64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7" name="Google Shape;8557;p64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8" name="Google Shape;8558;p64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9" name="Google Shape;8559;p64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0" name="Google Shape;8560;p64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1" name="Google Shape;8561;p64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2" name="Google Shape;8562;p64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3" name="Google Shape;8563;p64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4" name="Google Shape;8564;p64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5" name="Google Shape;8565;p64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6" name="Google Shape;8566;p64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7" name="Google Shape;8567;p64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8" name="Google Shape;8568;p64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9" name="Google Shape;8569;p64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0" name="Google Shape;8570;p64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1" name="Google Shape;8571;p64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8572" name="Google Shape;8572;p64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573" name="Google Shape;8573;p64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chemeClr val="tx2">
                                <a:lumMod val="60000"/>
                                <a:lumOff val="40000"/>
                              </a:schemeClr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8574" name="Google Shape;8574;p64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575" name="Google Shape;8575;p64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6" name="Google Shape;8576;p64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7" name="Google Shape;8577;p64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8" name="Google Shape;8578;p64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9" name="Google Shape;8579;p64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0" name="Google Shape;8580;p64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1" name="Google Shape;8581;p64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8582" name="Google Shape;8582;p64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583" name="Google Shape;8583;p64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4" name="Google Shape;8584;p64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5" name="Google Shape;8585;p64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6" name="Google Shape;8586;p64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7" name="Google Shape;8587;p64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8" name="Google Shape;8588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9" name="Google Shape;8589;p64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0" name="Google Shape;8590;p64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1" name="Google Shape;8591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2" name="Google Shape;8592;p64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3" name="Google Shape;8593;p64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4" name="Google Shape;8594;p64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5" name="Google Shape;8595;p64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8596" name="Google Shape;8596;p64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597" name="Google Shape;8597;p64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8" name="Google Shape;8598;p64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9" name="Google Shape;8599;p64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0" name="Google Shape;8600;p64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1" name="Google Shape;8601;p64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2" name="Google Shape;8602;p64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3" name="Google Shape;8603;p64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604" name="Google Shape;8604;p64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605" name="Google Shape;8605;p64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6" name="Google Shape;8606;p64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7" name="Google Shape;8607;p64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8" name="Google Shape;8608;p64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9" name="Google Shape;8609;p64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610" name="Google Shape;8610;p64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611" name="Google Shape;8611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2" name="Google Shape;8612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3" name="Google Shape;8613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4" name="Google Shape;8614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615" name="Google Shape;8615;p64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6" name="Google Shape;8616;p64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7" name="Google Shape;8617;p64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618" name="Google Shape;8618;p64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619" name="Google Shape;8619;p64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620" name="Google Shape;8620;p64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1" name="Google Shape;8621;p64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2" name="Google Shape;8622;p64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623" name="Google Shape;8623;p64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4" name="Google Shape;8624;p64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5" name="Google Shape;8625;p64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626" name="Google Shape;8626;p64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7" name="Google Shape;8627;p64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8" name="Google Shape;8628;p64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629" name="Google Shape;8629;p64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0" name="Google Shape;8630;p64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1" name="Google Shape;8631;p64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632" name="Google Shape;8632;p64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3" name="Google Shape;8633;p64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4" name="Google Shape;8634;p64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635" name="Google Shape;8635;p64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6" name="Google Shape;8636;p64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7" name="Google Shape;8637;p64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638" name="Google Shape;8638;p64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9" name="Google Shape;8639;p64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0" name="Google Shape;8640;p64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641" name="Google Shape;8641;p64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2" name="Google Shape;8642;p64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3" name="Google Shape;8643;p64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644" name="Google Shape;8644;p64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5" name="Google Shape;8645;p64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6" name="Google Shape;8646;p64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647" name="Google Shape;8647;p64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8" name="Google Shape;8648;p64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9" name="Google Shape;8649;p64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650" name="Google Shape;8650;p64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1" name="Google Shape;8651;p64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2" name="Google Shape;8652;p64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653" name="Google Shape;8653;p64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4" name="Google Shape;8654;p64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5" name="Google Shape;8655;p64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656" name="Google Shape;8656;p64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7" name="Google Shape;8657;p64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8" name="Google Shape;8658;p64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659" name="Google Shape;8659;p64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0" name="Google Shape;8660;p64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1" name="Google Shape;8661;p64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662" name="Google Shape;8662;p64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3" name="Google Shape;8663;p64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4" name="Google Shape;8664;p64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665" name="Google Shape;8665;p64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6" name="Google Shape;8666;p64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7" name="Google Shape;8667;p64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668" name="Google Shape;8668;p64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9" name="Google Shape;8669;p64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0" name="Google Shape;8670;p64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671" name="Google Shape;8671;p64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2" name="Google Shape;8672;p64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3" name="Google Shape;8673;p64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674" name="Google Shape;8674;p64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5" name="Google Shape;8675;p64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6" name="Google Shape;8676;p64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677" name="Google Shape;8677;p64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8" name="Google Shape;8678;p64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9" name="Google Shape;8679;p64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680" name="Google Shape;8680;p64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1" name="Google Shape;8681;p64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2" name="Google Shape;8682;p64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683" name="Google Shape;8683;p64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4" name="Google Shape;8684;p64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5" name="Google Shape;8685;p64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686" name="Google Shape;8686;p64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7" name="Google Shape;8687;p64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8" name="Google Shape;8688;p64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689" name="Google Shape;8689;p64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0" name="Google Shape;8690;p64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1" name="Google Shape;8691;p64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692" name="Google Shape;8692;p64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3" name="Google Shape;8693;p64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4" name="Google Shape;8694;p64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695" name="Google Shape;8695;p64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6" name="Google Shape;8696;p64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7" name="Google Shape;8697;p64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698" name="Google Shape;8698;p64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9" name="Google Shape;8699;p64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0" name="Google Shape;8700;p64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701" name="Google Shape;8701;p64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2" name="Google Shape;8702;p64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3" name="Google Shape;8703;p64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704" name="Google Shape;8704;p64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5" name="Google Shape;8705;p64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6" name="Google Shape;8706;p64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707" name="Google Shape;8707;p64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8" name="Google Shape;8708;p64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9" name="Google Shape;8709;p64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710" name="Google Shape;8710;p64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1" name="Google Shape;8711;p64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2" name="Google Shape;8712;p64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713" name="Google Shape;8713;p64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4" name="Google Shape;8714;p64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5" name="Google Shape;8715;p64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716" name="Google Shape;8716;p64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7" name="Google Shape;8717;p64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8" name="Google Shape;8718;p64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719" name="Google Shape;8719;p64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0" name="Google Shape;8720;p64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1" name="Google Shape;8721;p64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722" name="Google Shape;8722;p64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3" name="Google Shape;8723;p64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4" name="Google Shape;8724;p64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725" name="Google Shape;8725;p64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6" name="Google Shape;8726;p64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7" name="Google Shape;8727;p64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728" name="Google Shape;8728;p64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9" name="Google Shape;8729;p64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0" name="Google Shape;8730;p64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731" name="Google Shape;8731;p64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2" name="Google Shape;8732;p64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3" name="Google Shape;8733;p64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734" name="Google Shape;8734;p64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5" name="Google Shape;8735;p64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6" name="Google Shape;8736;p64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737" name="Google Shape;8737;p64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8" name="Google Shape;8738;p64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9" name="Google Shape;8739;p64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740" name="Google Shape;8740;p64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1" name="Google Shape;8741;p64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2" name="Google Shape;8742;p64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743" name="Google Shape;8743;p64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4" name="Google Shape;8744;p64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5" name="Google Shape;8745;p64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746" name="Google Shape;8746;p64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7" name="Google Shape;8747;p64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8" name="Google Shape;8748;p64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749" name="Google Shape;8749;p64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0" name="Google Shape;8750;p64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1" name="Google Shape;8751;p64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752" name="Google Shape;8752;p64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3" name="Google Shape;8753;p64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4" name="Google Shape;8754;p64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755" name="Google Shape;8755;p64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6" name="Google Shape;8756;p64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7" name="Google Shape;8757;p64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758" name="Google Shape;8758;p64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9" name="Google Shape;8759;p64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0" name="Google Shape;8760;p64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761" name="Google Shape;8761;p64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2" name="Google Shape;8762;p64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3" name="Google Shape;8763;p64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764" name="Google Shape;8764;p64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5" name="Google Shape;8765;p64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6" name="Google Shape;8766;p64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767" name="Google Shape;8767;p64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8" name="Google Shape;8768;p64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9" name="Google Shape;8769;p64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770" name="Google Shape;8770;p64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1" name="Google Shape;8771;p64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2" name="Google Shape;8772;p64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773" name="Google Shape;8773;p64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4" name="Google Shape;8774;p64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5" name="Google Shape;8775;p64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776" name="Google Shape;8776;p64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7" name="Google Shape;8777;p64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8" name="Google Shape;8778;p64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779" name="Google Shape;8779;p64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0" name="Google Shape;8780;p64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1" name="Google Shape;8781;p64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782" name="Google Shape;8782;p64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3" name="Google Shape;8783;p64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4" name="Google Shape;8784;p64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785" name="Google Shape;8785;p64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6" name="Google Shape;8786;p64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7" name="Google Shape;8787;p64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788" name="Google Shape;8788;p64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9" name="Google Shape;8789;p64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0" name="Google Shape;8790;p64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791" name="Google Shape;8791;p64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2" name="Google Shape;8792;p64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3" name="Google Shape;8793;p64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794" name="Google Shape;8794;p64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5" name="Google Shape;8795;p64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6" name="Google Shape;8796;p64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797" name="Google Shape;8797;p64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8" name="Google Shape;8798;p64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9" name="Google Shape;8799;p64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800" name="Google Shape;8800;p64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1" name="Google Shape;8801;p64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02" name="Google Shape;8802;p64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803" name="Google Shape;8803;p64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4" name="Google Shape;8804;p64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05" name="Google Shape;8805;p64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06" name="Google Shape;8806;p64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07" name="Google Shape;8807;p64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808" name="Google Shape;8808;p64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9" name="Google Shape;8809;p64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0" name="Google Shape;8810;p64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811" name="Google Shape;8811;p64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2" name="Google Shape;8812;p64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13" name="Google Shape;8813;p64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14" name="Google Shape;8814;p64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15" name="Google Shape;8815;p64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816" name="Google Shape;8816;p64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7" name="Google Shape;8817;p64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8" name="Google Shape;8818;p64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819" name="Google Shape;8819;p64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0" name="Google Shape;8820;p64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1" name="Google Shape;8821;p64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822" name="Google Shape;8822;p64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3" name="Google Shape;8823;p64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4" name="Google Shape;8824;p64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825" name="Google Shape;8825;p64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6" name="Google Shape;8826;p64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7" name="Google Shape;8827;p64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828" name="Google Shape;8828;p64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9" name="Google Shape;8829;p64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0" name="Google Shape;8830;p64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831" name="Google Shape;8831;p64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2" name="Google Shape;8832;p64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3" name="Google Shape;8833;p64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834" name="Google Shape;8834;p64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5" name="Google Shape;8835;p64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6" name="Google Shape;8836;p64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837" name="Google Shape;8837;p64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8" name="Google Shape;8838;p64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9" name="Google Shape;8839;p64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840" name="Google Shape;8840;p64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1" name="Google Shape;8841;p64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2" name="Google Shape;8842;p64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843" name="Google Shape;8843;p64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4" name="Google Shape;8844;p64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5" name="Google Shape;8845;p64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846" name="Google Shape;8846;p64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7" name="Google Shape;8847;p64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8" name="Google Shape;8848;p64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849" name="Google Shape;8849;p64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0" name="Google Shape;8850;p64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51" name="Google Shape;8851;p64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52" name="Google Shape;8852;p64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53" name="Google Shape;8853;p64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854" name="Google Shape;8854;p64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5" name="Google Shape;8855;p64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6" name="Google Shape;8856;p64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857" name="Google Shape;8857;p64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8" name="Google Shape;8858;p64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9" name="Google Shape;8859;p64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860" name="Google Shape;8860;p64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1" name="Google Shape;8861;p64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2" name="Google Shape;8862;p64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863" name="Google Shape;8863;p64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4" name="Google Shape;8864;p64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5" name="Google Shape;8865;p64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866" name="Google Shape;8866;p64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7" name="Google Shape;8867;p64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8" name="Google Shape;8868;p64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869" name="Google Shape;8869;p64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0" name="Google Shape;8870;p64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1" name="Google Shape;8871;p64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872" name="Google Shape;8872;p64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3" name="Google Shape;8873;p64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4" name="Google Shape;8874;p64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875" name="Google Shape;8875;p64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6" name="Google Shape;8876;p64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7" name="Google Shape;8877;p64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878" name="Google Shape;8878;p64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9" name="Google Shape;8879;p64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0" name="Google Shape;8880;p64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881" name="Google Shape;8881;p64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2" name="Google Shape;8882;p64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3" name="Google Shape;8883;p64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884" name="Google Shape;8884;p64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5" name="Google Shape;8885;p64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6" name="Google Shape;8886;p64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887" name="Google Shape;8887;p64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8" name="Google Shape;8888;p64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9" name="Google Shape;8889;p64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890" name="Google Shape;8890;p64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1" name="Google Shape;8891;p64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2" name="Google Shape;8892;p64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893" name="Google Shape;8893;p64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4" name="Google Shape;8894;p64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5" name="Google Shape;8895;p64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896" name="Google Shape;8896;p64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7" name="Google Shape;8897;p64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8" name="Google Shape;8898;p64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899" name="Google Shape;8899;p64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0" name="Google Shape;8900;p64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1" name="Google Shape;8901;p64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902" name="Google Shape;8902;p64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3" name="Google Shape;8903;p64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4" name="Google Shape;8904;p64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905" name="Google Shape;8905;p64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6" name="Google Shape;8906;p64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7" name="Google Shape;8907;p64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908" name="Google Shape;8908;p64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9" name="Google Shape;8909;p64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0" name="Google Shape;8910;p64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911" name="Google Shape;8911;p64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2" name="Google Shape;8912;p64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3" name="Google Shape;8913;p64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914" name="Google Shape;8914;p64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5" name="Google Shape;8915;p64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6" name="Google Shape;8916;p64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917" name="Google Shape;8917;p64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8" name="Google Shape;8918;p64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9" name="Google Shape;8919;p64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920" name="Google Shape;8920;p64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1" name="Google Shape;8921;p64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22" name="Google Shape;8922;p64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923" name="Google Shape;8923;p64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4" name="Google Shape;8924;p64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925" name="Google Shape;8925;p64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26" name="Google Shape;8926;p64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927" name="Google Shape;8927;p64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928" name="Google Shape;8928;p64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9" name="Google Shape;8929;p64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0" name="Google Shape;8930;p64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931" name="Google Shape;8931;p64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2" name="Google Shape;8932;p64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3" name="Google Shape;8933;p64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934" name="Google Shape;8934;p64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5" name="Google Shape;8935;p64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936" name="Google Shape;8936;p64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937" name="Google Shape;8937;p64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938" name="Google Shape;8938;p64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9" name="Google Shape;8939;p64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0" name="Google Shape;8940;p64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1" name="Google Shape;8941;p64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2" name="Google Shape;8942;p64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3" name="Google Shape;8943;p64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4" name="Google Shape;8944;p64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5" name="Google Shape;8945;p64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6" name="Google Shape;8946;p64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7" name="Google Shape;8947;p64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8" name="Google Shape;8948;p64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9" name="Google Shape;8949;p64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0" name="Google Shape;8950;p64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1" name="Google Shape;8951;p64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2" name="Google Shape;8952;p64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3" name="Google Shape;8953;p64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4" name="Google Shape;8954;p64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5" name="Google Shape;8955;p64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6" name="Google Shape;8956;p64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7" name="Google Shape;8957;p64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8" name="Google Shape;8958;p64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9" name="Google Shape;8959;p64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0" name="Google Shape;8960;p64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1" name="Google Shape;8961;p64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2" name="Google Shape;8962;p64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3" name="Google Shape;8963;p64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4" name="Google Shape;8964;p64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5" name="Google Shape;8965;p64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6" name="Google Shape;8966;p64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7" name="Google Shape;8967;p64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8" name="Google Shape;8968;p64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9" name="Google Shape;8969;p64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0" name="Google Shape;8970;p64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1" name="Google Shape;8971;p64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2" name="Google Shape;8972;p64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3" name="Google Shape;8973;p64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4" name="Google Shape;8974;p64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5" name="Google Shape;8975;p64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6" name="Google Shape;8976;p64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7" name="Google Shape;8977;p64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8" name="Google Shape;8978;p64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9" name="Google Shape;8979;p64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0" name="Google Shape;8980;p64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1" name="Google Shape;8981;p64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2" name="Google Shape;8982;p64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3" name="Google Shape;8983;p64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4" name="Google Shape;8984;p64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5" name="Google Shape;8985;p64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6" name="Google Shape;8986;p64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7" name="Google Shape;8987;p64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8" name="Google Shape;8988;p64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9" name="Google Shape;8989;p64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0" name="Google Shape;8990;p64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1" name="Google Shape;8991;p64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2" name="Google Shape;8992;p64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3" name="Google Shape;8993;p64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4" name="Google Shape;8994;p64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995" name="Google Shape;8995;p64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6" name="Google Shape;8996;p64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7" name="Google Shape;8997;p64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998" name="Google Shape;8998;p64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9" name="Google Shape;8999;p64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0" name="Google Shape;9000;p64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9001" name="Google Shape;9001;p64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2" name="Google Shape;9002;p64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3" name="Google Shape;9003;p64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9004" name="Google Shape;9004;p64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5" name="Google Shape;9005;p64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6" name="Google Shape;9006;p64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9007" name="Google Shape;9007;p64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8" name="Google Shape;9008;p64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9" name="Google Shape;9009;p64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9010" name="Google Shape;9010;p64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1" name="Google Shape;9011;p64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2" name="Google Shape;9012;p64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9013" name="Google Shape;9013;p64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4" name="Google Shape;9014;p64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5" name="Google Shape;9015;p64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9016" name="Google Shape;9016;p64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7" name="Google Shape;9017;p64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8" name="Google Shape;9018;p64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9019" name="Google Shape;9019;p64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0" name="Google Shape;9020;p64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1" name="Google Shape;9021;p64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9022" name="Google Shape;9022;p64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3" name="Google Shape;9023;p64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4" name="Google Shape;9024;p64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9025" name="Google Shape;9025;p64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6" name="Google Shape;9026;p64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9027" name="Google Shape;9027;p64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8" name="Google Shape;9028;p64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9029" name="Google Shape;9029;p64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9030" name="Google Shape;9030;p64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1" name="Google Shape;9031;p64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2" name="Google Shape;9032;p64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9033" name="Google Shape;9033;p64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4" name="Google Shape;9034;p64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5" name="Google Shape;9035;p64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9036" name="Google Shape;9036;p64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7" name="Google Shape;9037;p64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8" name="Google Shape;9038;p64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9039" name="Google Shape;9039;p64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0" name="Google Shape;9040;p64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1" name="Google Shape;9041;p64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9042" name="Google Shape;9042;p64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3" name="Google Shape;9043;p64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4" name="Google Shape;9044;p64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9045" name="Google Shape;9045;p64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6" name="Google Shape;9046;p64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7" name="Google Shape;9047;p64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9048" name="Google Shape;9048;p64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9" name="Google Shape;9049;p64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0" name="Google Shape;9050;p64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9051" name="Google Shape;9051;p64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2" name="Google Shape;9052;p64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3" name="Google Shape;9053;p64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9054" name="Google Shape;9054;p64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5" name="Google Shape;9055;p64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6" name="Google Shape;9056;p64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9057" name="Google Shape;9057;p64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8" name="Google Shape;9058;p64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9" name="Google Shape;9059;p64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9060" name="Google Shape;9060;p64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1" name="Google Shape;9061;p64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2" name="Google Shape;9062;p64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9063" name="Google Shape;9063;p64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4" name="Google Shape;9064;p64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5" name="Google Shape;9065;p64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9066" name="Google Shape;9066;p64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7" name="Google Shape;9067;p64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8" name="Google Shape;9068;p64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9069" name="Google Shape;9069;p64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0" name="Google Shape;9070;p64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1" name="Google Shape;9071;p64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9072" name="Google Shape;9072;p64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3" name="Google Shape;9073;p64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4" name="Google Shape;9074;p64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9075" name="Google Shape;9075;p64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6" name="Google Shape;9076;p64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7" name="Google Shape;9077;p64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9078" name="Google Shape;9078;p64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9" name="Google Shape;9079;p64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0" name="Google Shape;9080;p64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081" name="Google Shape;9081;p64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2" name="Google Shape;9082;p64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3" name="Google Shape;9083;p64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084" name="Google Shape;9084;p64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5" name="Google Shape;9085;p64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6" name="Google Shape;9086;p64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087" name="Google Shape;9087;p64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8" name="Google Shape;9088;p64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9" name="Google Shape;9089;p64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090" name="Google Shape;9090;p64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1" name="Google Shape;9091;p64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2" name="Google Shape;9092;p64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093" name="Google Shape;9093;p64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4" name="Google Shape;9094;p64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5" name="Google Shape;9095;p64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096" name="Google Shape;9096;p64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7" name="Google Shape;9097;p64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8" name="Google Shape;9098;p64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099" name="Google Shape;9099;p64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0" name="Google Shape;9100;p64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1" name="Google Shape;9101;p64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102" name="Google Shape;9102;p64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3" name="Google Shape;9103;p64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4" name="Google Shape;9104;p64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9105" name="Google Shape;9105;p64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6" name="Google Shape;9106;p64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7" name="Google Shape;9107;p64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9108" name="Google Shape;9108;p64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9" name="Google Shape;9109;p64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0" name="Google Shape;9110;p64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9111" name="Google Shape;9111;p64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2" name="Google Shape;9112;p64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3" name="Google Shape;9113;p64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9114" name="Google Shape;9114;p64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5" name="Google Shape;9115;p64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6" name="Google Shape;9116;p64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9117" name="Google Shape;9117;p64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8" name="Google Shape;9118;p64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9" name="Google Shape;9119;p64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9120" name="Google Shape;9120;p64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1" name="Google Shape;9121;p64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2" name="Google Shape;9122;p64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9123" name="Google Shape;9123;p64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4" name="Google Shape;9124;p64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5" name="Google Shape;9125;p64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9126" name="Google Shape;9126;p64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7" name="Google Shape;9127;p64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8" name="Google Shape;9128;p64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9129" name="Google Shape;9129;p64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30" name="Google Shape;9130;p64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113182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5" name="Google Shape;9135;p65"/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9136" name="Google Shape;9136;p6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9137" name="Google Shape;9137;p6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38" name="Google Shape;9138;p6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39" name="Google Shape;9139;p6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9140" name="Google Shape;9140;p6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41" name="Google Shape;9141;p6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9142" name="Google Shape;9142;p6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9143" name="Google Shape;9143;p6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4" name="Google Shape;9144;p6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5" name="Google Shape;9145;p6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6" name="Google Shape;9146;p6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7" name="Google Shape;9147;p6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48" name="Google Shape;9148;p6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9149" name="Google Shape;9149;p6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0" name="Google Shape;9150;p6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1" name="Google Shape;9151;p6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9152" name="Google Shape;9152;p6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3" name="Google Shape;9153;p6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4" name="Google Shape;9154;p6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5" name="Google Shape;9155;p6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6" name="Google Shape;9156;p6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7" name="Google Shape;9157;p6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8" name="Google Shape;9158;p6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9159" name="Google Shape;9159;p6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0" name="Google Shape;9160;p6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1" name="Google Shape;9161;p6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9162" name="Google Shape;9162;p6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3" name="Google Shape;9163;p6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64" name="Google Shape;9164;p6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5" name="Google Shape;9165;p6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9166" name="Google Shape;9166;p6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7" name="Google Shape;9167;p6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8" name="Google Shape;9168;p6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9169" name="Google Shape;9169;p6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0" name="Google Shape;9170;p6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1" name="Google Shape;9171;p6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9172" name="Google Shape;9172;p6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73" name="Google Shape;9173;p6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9174" name="Google Shape;9174;p6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75" name="Google Shape;9175;p6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76" name="Google Shape;9176;p6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9177" name="Google Shape;9177;p6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8" name="Google Shape;9178;p6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9" name="Google Shape;9179;p6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9180" name="Google Shape;9180;p6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1" name="Google Shape;9181;p6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82" name="Google Shape;9182;p6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9183" name="Google Shape;9183;p6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4" name="Google Shape;9184;p6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185" name="Google Shape;9185;p65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188" name="Google Shape;9188;p6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9189" name="Google Shape;9189;p6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0" name="Google Shape;9190;p6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1" name="Google Shape;9191;p6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2" name="Google Shape;9192;p6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3" name="Google Shape;9193;p6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4" name="Google Shape;9194;p6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5" name="Google Shape;9195;p6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6" name="Google Shape;9196;p6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7" name="Google Shape;9197;p6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8" name="Google Shape;9198;p6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9" name="Google Shape;9199;p6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0" name="Google Shape;9200;p6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1" name="Google Shape;9201;p6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2" name="Google Shape;9202;p6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3" name="Google Shape;9203;p6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4" name="Google Shape;9204;p6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05" name="Google Shape;9205;p65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9208;p65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9209;p65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9210;p65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9211;p65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9212;p65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9213;p65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9215;p65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9216;p65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9218;p65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9219;p65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9220;p65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9223;p65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9224;p65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9225;p65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9226;p65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27" name="Google Shape;9227;p6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9228" name="Google Shape;9228;p6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29" name="Google Shape;9229;p6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0" name="Google Shape;9230;p65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31" name="Google Shape;9231;p6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9232" name="Google Shape;9232;p6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3" name="Google Shape;9233;p6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4" name="Google Shape;9234;p6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5" name="Google Shape;9235;p6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6" name="Google Shape;9236;p65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9237;p65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9238;p65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9239;p65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9240;p65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9241;p65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43" name="Google Shape;9243;p6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9244" name="Google Shape;9244;p6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5" name="Google Shape;9245;p6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6" name="Google Shape;9246;p6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7" name="Google Shape;9247;p6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48" name="Google Shape;9248;p65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9249;p65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9250;p65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9252;p65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9253;p65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9255;p65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9256;p65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9257;p65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9258;p65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9259;p65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9260;p65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9261;p65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9262;p65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9263;p65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9264;p65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9265;p65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9266;p65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9267;p65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9268;p65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9269;p65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9270;p65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9271;p65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9272;p65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9273;p65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9274;p65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9275;p65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9276;p65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77" name="Google Shape;9277;p6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9278" name="Google Shape;9278;p6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79" name="Google Shape;9279;p6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0" name="Google Shape;9280;p65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81" name="Google Shape;9281;p6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9282" name="Google Shape;9282;p6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3" name="Google Shape;9283;p6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284" name="Google Shape;9284;p6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9285" name="Google Shape;9285;p6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6" name="Google Shape;9286;p6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7" name="Google Shape;9287;p65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9288;p65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9289;p65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9290;p65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9291;p65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9292;p65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9293;p65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9294;p65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95" name="Google Shape;9295;p6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9296" name="Google Shape;9296;p6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7" name="Google Shape;9297;p6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8" name="Google Shape;9298;p6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9" name="Google Shape;9299;p6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00" name="Google Shape;9300;p65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9301;p65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9302;p65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9303;p65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9304;p65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9305;p65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9306;p65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9307;p65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08" name="Google Shape;9308;p6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9309" name="Google Shape;9309;p6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0" name="Google Shape;9310;p6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1" name="Google Shape;9311;p6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2" name="Google Shape;9312;p6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13" name="Google Shape;9313;p65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9314;p65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9315;p65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9316;p65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9317;p65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9318;p65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9319;p65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9320;p65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9321;p65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9322;p65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9323;p65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9324;p65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9325;p65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9326;p65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9327;p65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9328;p65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9329;p65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9330;p65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9331;p65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9332;p65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9333;p65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9334;p65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9335;p65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9336;p65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9337;p65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9338;p65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9339;p65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9340;p65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9341;p65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9342;p65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9343;p65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9344;p65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9345;p65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9346;p65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9347;p65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9348;p65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9349;p65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9350;p65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9351;p65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9352;p65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9353;p65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9354;p65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55" name="Google Shape;9355;p6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9356" name="Google Shape;9356;p6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57" name="Google Shape;9357;p6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58" name="Google Shape;9358;p65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9359;p65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9360;p65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9361;p65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9362;p65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9363;p65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9364;p65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9365;p65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9366;p65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9367;p65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9368;p65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9369;p65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9370;p65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9371;p65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9372;p65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9373;p65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9374;p65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9375;p65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9376;p65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9377;p65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9378;p65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9379;p65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9380;p65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9381;p65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9382;p65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9383;p65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9384;p65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9385;p65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9386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9387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9388;p65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9389;p65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9390;p65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9391;p65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9392;p65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393" name="Google Shape;9393;p65"/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9394" name="Google Shape;9394;p65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9395;p65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9396;p65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9397;p65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9398;p65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9399;p65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400" name="Google Shape;9400;p65"/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9401" name="Google Shape;9401;p65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9402;p65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9403;p65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9404;p65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9405;p65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9406;p65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9407;p65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9408;p65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9409;p65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9410;p65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9411;p65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9412;p65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9413;p65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9414;p65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9415;p65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9416;p65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9417;p65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9418;p65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9419;p65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9420;p65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9421;p65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9422;p65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9423;p65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9424;p65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9425;p65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9426;p65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9427;p65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9428;p65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9429;p65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9430;p65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9431;p65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9432;p65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9433;p65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9434;p65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9435;p65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9436;p65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9437;p65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9438;p65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9439;p65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9440;p65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9441;p65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9442;p65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9443;p65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9444;p65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9445;p65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9446;p65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9447;p65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9448;p65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9449;p65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9450;p65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9451;p65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9452;p65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9453;p65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9454;p65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9455;p65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9456;p65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9457;p65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9458;p65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9459;p65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9460;p65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9461;p65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9462;p65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9463;p65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9464;p65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9465;p65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9466;p65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9467;p65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9468;p65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9469;p65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9470;p65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9471;p65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9472;p65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9473;p65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9474;p65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9475;p65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9476;p65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9477;p65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9478;p65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9479;p65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9480;p65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9481;p65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9482;p65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9483;p65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9484;p65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9485;p65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9486;p65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9487;p65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9488;p65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9489;p65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9490;p65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9491;p65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9492;p65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9493;p65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9494;p65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9495;p65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9496;p65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9497;p65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9498;p65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9499;p65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9500;p65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9501;p65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9502;p65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9503;p65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9504;p65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9505;p65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9506;p65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9507;p65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9508;p65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9509;p65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9510;p65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9511;p65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9512;p65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9513;p65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9514;p65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9515;p65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9516;p65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9517;p65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9518;p65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9519;p65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9520;p65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9521;p65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9522;p65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9523;p65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9524;p65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9525;p65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9526;p65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9527;p65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9528;p65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9529;p65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9530;p65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9531;p65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9532;p65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9533;p65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9534;p65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9535;p65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9536;p65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9537;p65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9538;p65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9539;p65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9540;p65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9541;p65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9542;p65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9543;p65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9544;p65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9545;p65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9546;p65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9548;p65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9549;p65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9550;p65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9551;p65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9552;p65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9553;p65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9554;p65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9555;p65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9556;p65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9557;p65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9558;p65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9559;p65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9560;p65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9561;p65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9562;p65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9563;p65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9566;p65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9567;p65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9570;p65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9571;p65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9572;p65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9573;p65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9574;p65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9575;p65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9576;p65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9577;p65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9578;p65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9579;p65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9586;p65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9587;p65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9595;p65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9596;p65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9600;p65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9601;p65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9604;p65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9605;p65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9610;p65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9611;p65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9625;p65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9637;p65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9638;p65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9639;p65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9642;p65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9643;p65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9644;p65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9645;p65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9649;p65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9654;p65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9665;p65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9666;p65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9669;p65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9670;p65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9671;p65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9672;p65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9673;p65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9674;p65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9675;p65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9676;p65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9677;p65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9678;p65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9679;p65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9680;p65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9681;p65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9682;p65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9683;p65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9684;p65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9685;p65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9686;p65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9687;p65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9688;p65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9689;p65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9690;p65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9691;p65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9692;p65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9693;p65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9694;p65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9695;p65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9696;p65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9697;p65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9698;p65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9699;p65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9700;p65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9701;p65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9702;p65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9703;p65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9704;p65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9705;p65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9706;p65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9707;p65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9708;p65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9709;p65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9710;p65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9711;p65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9712;p65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9713;p65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9714;p65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9715;p65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9716;p65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9717;p65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9718;p65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9719;p65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9720;p65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9721;p65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9722;p65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9723;p65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9724;p65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9725;p65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9726;p65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9727;p65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9728;p65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9729;p65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9730;p65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9731;p65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9732;p65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9733;p65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9734;p65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9735;p65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9736;p65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9737;p65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9743;p65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9744;p65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9745;p65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9746;p65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9747;p65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9748;p65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9749;p65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9750;p65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9751;p65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9752;p65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9753;p65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9754;p65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9755;p65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9756;p65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9757;p65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9758;p65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9759;p65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9760;p65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9761;p65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9762;p65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9763;p65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9764;p65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9765;p65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9766;p65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9767;p65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9768;p65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9769;p65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9770;p65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9771;p65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9772;p65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9773;p65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9774;p65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9775;p65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9776;p65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9777;p65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9778;p65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9779;p65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9780;p65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9781;p65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9782;p65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9783;p65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9784;p65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9785;p65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9786;p65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9787;p65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9788;p65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9789;p65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9790;p65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9791;p65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9792;p65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9793;p65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9794;p65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9795;p65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9796;p65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9797;p65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9798;p65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9799;p65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9800;p65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9801;p65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9802;p65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9803;p65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9804;p65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9805;p65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9806;p65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9807;p65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9808;p65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9809;p65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9810;p65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9811;p65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9812;p65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9813;p65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9814;p65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9815;p65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9816;p65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9817;p65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9818;p65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9819;p65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9820;p65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9821;p65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9822;p65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9823;p65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9824;p65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9825;p65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9826;p65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9827;p65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9828;p65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9829;p65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9830;p65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9831;p65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9832;p65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9833;p65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9834;p65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9835;p65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9836;p65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9837;p65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9838;p65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9839;p65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9840;p65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9841;p65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9842;p65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9843;p65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9844;p65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9845;p65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9846;p65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9847;p65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9848;p65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9849;p65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9850;p65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9851;p65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9852;p65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9853;p65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9854;p65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9855;p65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9856;p65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9857;p65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9858;p65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9859;p65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9860;p65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9861;p65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9862;p65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9863;p65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9864;p65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9865;p65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9866;p65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9867;p65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9868;p65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9869;p65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9870;p65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9871;p65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9872;p65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9873;p65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9874;p65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9875;p65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9876;p65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9877;p65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9878;p65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9879;p65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9880;p65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9881;p65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9882;p65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9883;p65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9884;p65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9885;p65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9886;p65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9887;p65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9888;p65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9889;p65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9890;p65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9891;p65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9892;p65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9893;p65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9894;p65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9895;p65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9896;p65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9897;p65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9898;p65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9899;p65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9900;p65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9901;p65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9902;p65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9903;p65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9904;p65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9905;p65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9906;p65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9907;p65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9908;p65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9909;p65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9910;p65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9911;p65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9912;p65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9913;p65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9914;p65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9915;p65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9916;p65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9917;p65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9918;p65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9919;p65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9920;p65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9921;p65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9922;p65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9923;p65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9924;p65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9925;p65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9926;p65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9927;p65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9928;p65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9929;p65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9930;p65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9931;p65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9932;p65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9933;p65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9934;p65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9935;p65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9936;p65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9937;p65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9938;p65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9939;p65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9940;p65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9941;p65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9942;p65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9943;p65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9944;p65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9945;p65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9946;p65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9947;p65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9948;p65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9949;p65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9950;p65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9951;p65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9952;p65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9953;p65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9954;p65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9955;p65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9956;p65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9957;p65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9958;p65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9959;p65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9960;p65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9961;p65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9962;p65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9963;p65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9964;p65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9965;p65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9966;p65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9967;p65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9968;p65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9969;p65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9970;p65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9971;p65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9972;p65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9973;p65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9974;p65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9975;p65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9976;p65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9977;p65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9978;p65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9979;p65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9980;p65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9981;p65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9982;p65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9983;p65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9984;p65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9985;p65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9986;p65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9987;p65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9988;p65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9989;p65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9990;p65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9991;p65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9992;p65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9993;p65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9994;p65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9995;p65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9996;p65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9997;p65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9998;p65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9999;p65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10000;p65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10001;p65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10002;p65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10003;p65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10004;p65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10005;p65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10006;p65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10007;p65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10008;p65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10009;p65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10010;p65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10011;p65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10012;p65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10013;p65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10014;p65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10015;p65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10016;p65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10017;p65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10018;p65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10019;p65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10020;p65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10021;p65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10022;p65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10023;p65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10024;p65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10025;p65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10026;p65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10027;p65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10028;p65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10029;p65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10030;p65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10031;p65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10032;p65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10033;p65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10034;p65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10035;p65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10036;p65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10037;p65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10038;p65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10039;p65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10040;p65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10041;p65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10042;p65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10043;p65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10044;p65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10045;p65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10046;p65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10047;p65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10048;p65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10049;p65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10050;p65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10051;p65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10052;p65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10053;p65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10054;p65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10055;p65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10056;p65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10057;p65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10058;p65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10059;p65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10060;p65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10061;p65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10062;p65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10063;p65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10064;p65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10065;p65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10066;p65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10067;p65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10068;p65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10069;p65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10070;p65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10071;p65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10072;p65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10073;p65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10074;p65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10075;p65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10076;p65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10077;p65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10078;p65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10079;p65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10080;p65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10081;p65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10082;p65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10083;p65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10084;p65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10085;p65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10086;p65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10087;p65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10088;p65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10089;p65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10090;p65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10091;p65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10092;p65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10093;p65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10094;p65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10095;p65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10096;p65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10097;p65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10098;p65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10099;p65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10100;p65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10101;p65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10102;p65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10103;p65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10104;p65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10105;p65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10106;p65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10107;p65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10108;p65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10109;p65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10110;p65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10111;p65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10112;p65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10113;p65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10114;p65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10115;p65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10116;p65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10117;p65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10118;p65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10119;p65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10120;p65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10121;p65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10122;p65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10123;p65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10124;p65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10125;p65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10126;p65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10127;p65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10128;p65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10129;p65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10130;p65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10131;p65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10132;p65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10133;p65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10134;p65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10135;p65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10136;p65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10137;p65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10138;p65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10139;p65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10140;p65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10141;p65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10142;p65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10143;p65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10144;p65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10145;p65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10146;p65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10147;p65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10148;p65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10149;p65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10150;p65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10151;p65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10152;p65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10153;p65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10154;p65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10155;p65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10156;p65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10157;p65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10158;p65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10159;p65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10160;p65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10161;p65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10162;p65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10163;p65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10164;p65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10165;p65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10166;p65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10167;p65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10168;p65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10169;p65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10170;p65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10171;p65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10172;p65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10173;p65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10174;p65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10175;p65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10176;p65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10177;p65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10178;p65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10179;p65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10180;p65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10181;p65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10182;p65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10183;p65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10184;p65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10185;p65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10186;p65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10187;p65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10188;p65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10189;p65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10190;p65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10191;p65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10192;p65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10193;p65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10194;p65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10195;p65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10196;p65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10197;p65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10198;p65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10199;p65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10200;p65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10201;p65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10202;p65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10203;p65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10204;p65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10205;p65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10206;p65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10207;p65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10208;p65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10209;p65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10210;p65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10211;p65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10212;p65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10213;p65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10214;p65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10215;p65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10216;p65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10217;p65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10218;p65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10219;p65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10220;p65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10221;p65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10222;p65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10223;p65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10224;p65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10225;p65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10226;p65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10227;p65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10228;p65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10229;p65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10230;p65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10231;p65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10232;p65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10233;p65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10234;p65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10235;p65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10236;p65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10237;p65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10238;p65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10239;p65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10240;p65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10241;p65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10242;p65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10243;p65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10244;p65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10245;p65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10246;p65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10247;p65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10248;p65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10249;p65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10250;p65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10251;p65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10252;p65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10253;p65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10254;p65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10255;p65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10256;p65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10257;p65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10258;p65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10259;p65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10260;p65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10261;p65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10262;p65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10263;p65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10264;p65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10265;p65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10266;p65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10267;p65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10268;p65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10269;p65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10270;p65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10271;p65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10272;p65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10273;p65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10274;p65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10275;p65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10276;p65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10277;p65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10278;p65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10279;p65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10280;p65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10281;p65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10282;p65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10283;p65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10284;p65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10285;p65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10286;p65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10287;p65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10288;p65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10289;p65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10290;p65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10291;p65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10292;p65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10293;p65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10294;p65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10295;p65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10296;p65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10297;p65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10298;p65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10299;p65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10300;p65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10301;p65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10302;p65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10303;p65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10304;p65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10305;p65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10306;p65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10307;p65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10308;p65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10309;p65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10310;p65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10311;p65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10312;p65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10313;p65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10314;p65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10315;p65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10316;p65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10317;p65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10318;p65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10319;p65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10320;p65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10321;p65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10322;p65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10323;p65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10324;p65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10325;p65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10326;p65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10327;p65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10328;p65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10329;p65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10330;p65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10331;p65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10332;p65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10333;p65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10334;p65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10335;p65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10336;p65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10337;p65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10338;p65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10339;p65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10340;p65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10341;p65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10342;p65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10343;p65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10344;p65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10345;p65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10346;p65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10347;p65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10348;p65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10349;p65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10350;p65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10351;p65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10352;p65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10353;p65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10354;p65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10355;p65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10356;p65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10357;p65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10358;p65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10359;p65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10360;p65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10361;p65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10362;p65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10374;p65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10375;p65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10391;p65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10392;p65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10433;p65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10453;p65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10454;p65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10477;p65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10478;p65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10479;p65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10480;p65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10481;p65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10482;p65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10483;p65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10486;p65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10487;p65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10506;p65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10507;p65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10515;p65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10516;p65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10527;p65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10528;p65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10531;p65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10532;p65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10558;p65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10559;p65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10562;p65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10563;p65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10576;p65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10577;p65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10585;p65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10586;p65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10614;p65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10615;p65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10624;p65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10625;p65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10634;p65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10635;p65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10647;p65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10648;p65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10674;p65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10675;p65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10676;p65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10677;p65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10687;p65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10688;p65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10698;p65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10699;p65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10702;p65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10703;p65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10704;p65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10706;p65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10707;p65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10708;p65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10709;p65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10710;p65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10711;p65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10712;p65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10713;p65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10714;p65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10719;p65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10720;p65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10721;p65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10722;p65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10723;p65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10724;p65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10725;p65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10726;p65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10727;p65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10728;p65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10729;p65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10730;p65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10731;p65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10732;p65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10733;p65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10734;p65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10735;p65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10736;p65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10737;p65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10738;p65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10739;p65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10740;p65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10741;p65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10742;p65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10743;p65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10744;p65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10745;p65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10746;p65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10747;p65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10748;p65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10749;p65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10750;p65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10751;p65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10752;p65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10753;p65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10754;p65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10755;p65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10756;p65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10757;p65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10758;p65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10759;p65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10760;p65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10761;p65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10762;p65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10763;p65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10764;p65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10765;p65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10766;p65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10767;p65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10768;p65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10769;p65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10770;p65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10771;p65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10772;p65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10773;p65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10774;p65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10775;p65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10776;p65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10777;p65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10778;p65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10779;p65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10780;p65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10781;p65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10782;p65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10783;p65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10784;p65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10785;p65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10786;p65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10787;p65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10788;p65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10789;p65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10790;p65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10791;p65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10792;p65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10793;p65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10794;p65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10795;p65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10796;p65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10797;p65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10798;p65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10799;p65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10800;p65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10801;p65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10802;p65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10803;p65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10804;p65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10805;p65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10806;p65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10807;p65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10808;p65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10809;p65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10810;p65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10811;p65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10812;p65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10813;p65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10814;p65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10815;p65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10816;p65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10817;p65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10818;p65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10819;p65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10820;p65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10821;p65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10822;p65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10823;p65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10824;p65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10825;p65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10826;p65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10827;p65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10828;p65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10829;p65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10830;p65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10831;p65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10832;p65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10833;p65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10834;p65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10835;p65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10836;p65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10837;p65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10838;p65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10839;p65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10840;p65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10841;p65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10842;p65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10843;p65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10844;p65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10845;p65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10846;p65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10847;p65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10848;p65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10849;p65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10850;p65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10851;p65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10852;p65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10853;p65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10854;p65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10855;p65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10856;p65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10857;p65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10858;p65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10859;p65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10860;p65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10861;p65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10862;p65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10863;p65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10864;p65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10865;p65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10866;p65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10867;p65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10868;p65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10869;p65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10870;p65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10871;p65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10872;p65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10873;p65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10874;p65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10875;p65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10876;p65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10877;p65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10878;p65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10879;p65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10880;p65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10881;p65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10882;p65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10883;p65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10884;p65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10885;p65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10886;p65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10887;p65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10888;p65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10889;p65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10890;p65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10891;p65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10892;p65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10893;p65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10894;p65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10895;p65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10896;p65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10897;p65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10898;p65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10899;p65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10900;p65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10901;p65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10902;p65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10903;p65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10904;p65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10905;p65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10906;p65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10907;p65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10908;p65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10909;p65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10910;p65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10911;p65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10912;p65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10913;p65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10914;p65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10915;p65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10916;p65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10917;p65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10918;p65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10919;p65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10920;p65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10921;p65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10922;p65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10923;p65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10924;p65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10925;p65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10926;p65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10927;p65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10928;p65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10929;p65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10930;p65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10931;p65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10932;p65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10933;p65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10934;p65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10935;p65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10936;p65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10937;p65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10938;p65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10939;p65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10940;p65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10941;p65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10942;p65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10943;p65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10944;p65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10945;p65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10946;p65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10947;p65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10948;p65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10949;p65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10950;p65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10951;p65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10952;p65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10953;p65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10954;p65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10955;p65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10956;p65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10957;p65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10958;p65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10959;p65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10960;p65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10961;p65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10962;p65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10963;p65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10964;p65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10965;p65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10966;p65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10967;p65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10968;p65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10969;p65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10970;p65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10971;p65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10972;p65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973" name="Google Shape;10973;p65"/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0974" name="Google Shape;10974;p6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10975;p6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10976;p6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10977;p6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10978;p6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10979;p6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10980;p6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10981;p6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10982;p6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10983;p6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10984;p6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10985;p6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10986;p6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10987;p6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10988;p6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10989;p6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10990;p6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10991;p6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10992;p6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10993;p6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10994;p6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10995;p6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10996;p6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10997;p6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10998;p6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10999;p6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11000;p6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11001;p6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11002;p6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11003;p6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11004;p6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11005;p6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11006;p6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11007;p6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11008;p6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11009;p6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11010;p6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11011;p6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11012;p6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11013;p6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11014;p6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11015;p6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11016;p6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11017;p6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11018;p6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11019;p6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11020;p6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11021;p6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11022;p6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11023;p6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11024;p6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5" name="Google Shape;11025;p65"/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1026" name="Google Shape;11026;p65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11027;p65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8" name="Google Shape;11028;p65"/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1029" name="Google Shape;11029;p65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11030;p65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1" name="Google Shape;11031;p65"/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1032" name="Google Shape;11032;p65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11033;p65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4" name="Google Shape;11034;p65"/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1035" name="Google Shape;11035;p65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11036;p65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7" name="Google Shape;11037;p65"/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1038" name="Google Shape;11038;p65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11039;p65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0" name="Google Shape;11040;p65"/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41" name="Google Shape;11041;p65"/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1042" name="Google Shape;11042;p65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11043;p65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11044;p65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45" name="Google Shape;11045;p65"/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1046" name="Google Shape;11046;p65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11047;p65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11048;p65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9" name="Google Shape;11049;p65"/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50" name="Google Shape;11050;p65"/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1051" name="Google Shape;11051;p65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52" name="Google Shape;11052;p65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1053" name="Google Shape;11053;p65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4" name="Google Shape;11054;p65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5" name="Google Shape;11055;p65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6" name="Google Shape;11056;p65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7" name="Google Shape;11057;p65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8" name="Google Shape;11058;p65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9" name="Google Shape;11059;p65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0" name="Google Shape;11060;p65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1" name="Google Shape;11061;p65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2" name="Google Shape;11062;p65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63" name="Google Shape;11063;p65"/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1064" name="Google Shape;11064;p65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65" name="Google Shape;11065;p65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1066" name="Google Shape;11066;p65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7" name="Google Shape;11067;p65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8" name="Google Shape;11068;p65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9" name="Google Shape;11069;p65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0" name="Google Shape;11070;p65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071" name="Google Shape;11071;p65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11072;p65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11073;p65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74" name="Google Shape;11074;p65"/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75" name="Google Shape;11075;p65"/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1076" name="Google Shape;11076;p65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77" name="Google Shape;11077;p65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1078" name="Google Shape;11078;p65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9" name="Google Shape;11079;p65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0" name="Google Shape;11080;p65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1" name="Google Shape;11081;p65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2" name="Google Shape;11082;p65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3" name="Google Shape;11083;p65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4" name="Google Shape;11084;p65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5" name="Google Shape;11085;p65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6" name="Google Shape;11086;p65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7" name="Google Shape;11087;p65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8" name="Google Shape;11088;p65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9" name="Google Shape;11089;p65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90" name="Google Shape;11090;p65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91" name="Google Shape;11091;p65"/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1092" name="Google Shape;11092;p65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11093;p65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94" name="Google Shape;11094;p65"/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95" name="Google Shape;11095;p65"/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96" name="Google Shape;11096;p65"/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1097" name="Google Shape;11097;p65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98" name="Google Shape;11098;p65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1099" name="Google Shape;11099;p65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0" name="Google Shape;11100;p65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1" name="Google Shape;11101;p65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2" name="Google Shape;11102;p65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3" name="Google Shape;11103;p65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4" name="Google Shape;11104;p65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5" name="Google Shape;11105;p65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106" name="Google Shape;11106;p65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1107" name="Google Shape;11107;p6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1108" name="Google Shape;11108;p6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109" name="Google Shape;11109;p6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1110" name="Google Shape;11110;p6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1" name="Google Shape;11111;p6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2" name="Google Shape;11112;p6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1113" name="Google Shape;11113;p6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4" name="Google Shape;11114;p6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15" name="Google Shape;11115;p6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1116" name="Google Shape;11116;p6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1117" name="Google Shape;11117;p6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8" name="Google Shape;11118;p6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9" name="Google Shape;11119;p6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1120" name="Google Shape;11120;p6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1" name="Google Shape;11121;p6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2" name="Google Shape;11122;p6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1123" name="Google Shape;11123;p6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4" name="Google Shape;11124;p6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5" name="Google Shape;11125;p6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1126" name="Google Shape;11126;p6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7" name="Google Shape;11127;p6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8" name="Google Shape;11128;p6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1129" name="Google Shape;11129;p6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0" name="Google Shape;11130;p6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31" name="Google Shape;11131;p6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1132" name="Google Shape;11132;p6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1133" name="Google Shape;11133;p6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4" name="Google Shape;11134;p6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5" name="Google Shape;11135;p6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6" name="Google Shape;11136;p6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7" name="Google Shape;11137;p6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8" name="Google Shape;11138;p6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39" name="Google Shape;11139;p6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1140" name="Google Shape;11140;p6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1" name="Google Shape;11141;p6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2" name="Google Shape;11142;p6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1143" name="Google Shape;11143;p6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4" name="Google Shape;11144;p6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5" name="Google Shape;11145;p6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1146" name="Google Shape;11146;p6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7" name="Google Shape;11147;p6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8" name="Google Shape;11148;p6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1149" name="Google Shape;11149;p6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0" name="Google Shape;11150;p6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1" name="Google Shape;11151;p6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1152" name="Google Shape;11152;p6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3" name="Google Shape;11153;p6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4" name="Google Shape;11154;p6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1155" name="Google Shape;11155;p6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6" name="Google Shape;11156;p6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7" name="Google Shape;11157;p6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1158" name="Google Shape;11158;p6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9" name="Google Shape;11159;p6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60" name="Google Shape;11160;p6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1161" name="Google Shape;11161;p6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1162" name="Google Shape;11162;p6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3" name="Google Shape;11163;p6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4" name="Google Shape;11164;p6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5" name="Google Shape;11165;p6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1166" name="Google Shape;11166;p6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7" name="Google Shape;11167;p6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8" name="Google Shape;11168;p6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1169" name="Google Shape;11169;p6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0" name="Google Shape;11170;p6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1" name="Google Shape;11171;p6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1172" name="Google Shape;11172;p6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3" name="Google Shape;11173;p6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4" name="Google Shape;11174;p6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1175" name="Google Shape;11175;p6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6" name="Google Shape;11176;p6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77" name="Google Shape;11177;p6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1178" name="Google Shape;11178;p6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1179" name="Google Shape;11179;p6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0" name="Google Shape;11180;p6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1" name="Google Shape;11181;p6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2" name="Google Shape;11182;p6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3" name="Google Shape;11183;p6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1184" name="Google Shape;11184;p6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5" name="Google Shape;11185;p6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6" name="Google Shape;11186;p6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1187" name="Google Shape;11187;p6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8" name="Google Shape;11188;p6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9" name="Google Shape;11189;p6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1190" name="Google Shape;11190;p6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1" name="Google Shape;11191;p6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2" name="Google Shape;11192;p6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1193" name="Google Shape;11193;p6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4" name="Google Shape;11194;p6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5" name="Google Shape;11195;p6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1196" name="Google Shape;11196;p6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7" name="Google Shape;11197;p6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8" name="Google Shape;11198;p6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1199" name="Google Shape;11199;p6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0" name="Google Shape;11200;p6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1" name="Google Shape;11201;p6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1202" name="Google Shape;11202;p6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203" name="Google Shape;11203;p6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1204" name="Google Shape;11204;p6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5" name="Google Shape;11205;p6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06" name="Google Shape;11206;p6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1207" name="Google Shape;11207;p6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8" name="Google Shape;11208;p6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9" name="Google Shape;11209;p6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1210" name="Google Shape;11210;p6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1211" name="Google Shape;11211;p6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2" name="Google Shape;11212;p6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3" name="Google Shape;11213;p6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4" name="Google Shape;11214;p6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5" name="Google Shape;11215;p6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6" name="Google Shape;11216;p6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17" name="Google Shape;11217;p6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1218" name="Google Shape;11218;p6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9" name="Google Shape;11219;p6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0" name="Google Shape;11220;p6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1221" name="Google Shape;11221;p6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2" name="Google Shape;11222;p6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3" name="Google Shape;11223;p6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1224" name="Google Shape;11224;p6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5" name="Google Shape;11225;p6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6" name="Google Shape;11226;p6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1227" name="Google Shape;11227;p6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8" name="Google Shape;11228;p6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9" name="Google Shape;11229;p6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1230" name="Google Shape;11230;p6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1" name="Google Shape;11231;p6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2" name="Google Shape;11232;p6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1233" name="Google Shape;11233;p6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4" name="Google Shape;11234;p6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5" name="Google Shape;11235;p6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1236" name="Google Shape;11236;p6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7" name="Google Shape;11237;p6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8" name="Google Shape;11238;p6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1239" name="Google Shape;11239;p6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0" name="Google Shape;11240;p6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41" name="Google Shape;11241;p6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1242" name="Google Shape;11242;p6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3" name="Google Shape;11243;p6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44" name="Google Shape;11244;p6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1245" name="Google Shape;11245;p6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1246" name="Google Shape;11246;p6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7" name="Google Shape;11247;p6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8" name="Google Shape;11248;p6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9" name="Google Shape;11249;p6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0" name="Google Shape;11250;p6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1" name="Google Shape;11251;p6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2" name="Google Shape;11252;p6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3" name="Google Shape;11253;p6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4" name="Google Shape;11254;p6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5" name="Google Shape;11255;p6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6" name="Google Shape;11256;p6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7" name="Google Shape;11257;p6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8" name="Google Shape;11258;p6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9" name="Google Shape;11259;p6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0" name="Google Shape;11260;p6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1" name="Google Shape;11261;p6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2" name="Google Shape;11262;p6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3" name="Google Shape;11263;p6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1264" name="Google Shape;11264;p6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5" name="Google Shape;11265;p6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6" name="Google Shape;11266;p6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1267" name="Google Shape;11267;p6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8" name="Google Shape;11268;p6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9" name="Google Shape;11269;p6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1270" name="Google Shape;11270;p6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1" name="Google Shape;11271;p6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2" name="Google Shape;11272;p6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1273" name="Google Shape;11273;p6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4" name="Google Shape;11274;p6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5" name="Google Shape;11275;p6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1276" name="Google Shape;11276;p6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7" name="Google Shape;11277;p6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8" name="Google Shape;11278;p6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1279" name="Google Shape;11279;p6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0" name="Google Shape;11280;p6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1" name="Google Shape;11281;p6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1282" name="Google Shape;11282;p6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3" name="Google Shape;11283;p6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4" name="Google Shape;11284;p6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1285" name="Google Shape;11285;p6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6" name="Google Shape;11286;p6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7" name="Google Shape;11287;p6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1288" name="Google Shape;11288;p6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9" name="Google Shape;11289;p6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0" name="Google Shape;11290;p6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1291" name="Google Shape;11291;p6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2" name="Google Shape;11292;p6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3" name="Google Shape;11293;p6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1294" name="Google Shape;11294;p6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5" name="Google Shape;11295;p6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6" name="Google Shape;11296;p6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1297" name="Google Shape;11297;p6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8" name="Google Shape;11298;p6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9" name="Google Shape;11299;p6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1300" name="Google Shape;11300;p6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1" name="Google Shape;11301;p6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302" name="Google Shape;11302;p6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1303" name="Google Shape;11303;p6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304" name="Google Shape;11304;p6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1305" name="Google Shape;11305;p6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6" name="Google Shape;11306;p6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1307" name="Google Shape;11307;p6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1308" name="Google Shape;11308;p6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1309" name="Google Shape;11309;p6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1310" name="Google Shape;11310;p6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1311" name="Google Shape;11311;p6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2" name="Google Shape;11312;p6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3" name="Google Shape;11313;p6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4" name="Google Shape;11314;p6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5" name="Google Shape;11315;p6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6" name="Google Shape;11316;p6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7" name="Google Shape;11317;p6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8" name="Google Shape;11318;p6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1319" name="Google Shape;11319;p6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1320" name="Google Shape;11320;p6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1" name="Google Shape;11321;p6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2" name="Google Shape;11322;p6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3" name="Google Shape;11323;p6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4" name="Google Shape;11324;p6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5" name="Google Shape;11325;p6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6" name="Google Shape;11326;p6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7" name="Google Shape;11327;p6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8" name="Google Shape;11328;p6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9" name="Google Shape;11329;p6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0" name="Google Shape;11330;p6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1" name="Google Shape;11331;p6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2" name="Google Shape;11332;p6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3" name="Google Shape;11333;p6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1334" name="Google Shape;11334;p6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1335" name="Google Shape;11335;p6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6" name="Google Shape;11336;p6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7" name="Google Shape;11337;p6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8" name="Google Shape;11338;p6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9" name="Google Shape;11339;p6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0" name="Google Shape;11340;p6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1" name="Google Shape;11341;p6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2" name="Google Shape;11342;p6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3" name="Google Shape;11343;p6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4" name="Google Shape;11344;p6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5" name="Google Shape;11345;p6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6" name="Google Shape;11346;p6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7" name="Google Shape;11347;p6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8" name="Google Shape;11348;p6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9" name="Google Shape;11349;p6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0" name="Google Shape;11350;p6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1" name="Google Shape;11351;p6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2" name="Google Shape;11352;p6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3" name="Google Shape;11353;p6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4" name="Google Shape;11354;p6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5" name="Google Shape;11355;p6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6" name="Google Shape;11356;p6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7" name="Google Shape;11357;p6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8" name="Google Shape;11358;p6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1359" name="Google Shape;11359;p6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1360" name="Google Shape;11360;p6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1361" name="Google Shape;11361;p6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1362" name="Google Shape;11362;p6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3" name="Google Shape;11363;p6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4" name="Google Shape;11364;p6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5" name="Google Shape;11365;p6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6" name="Google Shape;11366;p6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7" name="Google Shape;11367;p6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8" name="Google Shape;11368;p6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1369" name="Google Shape;11369;p6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1370" name="Google Shape;11370;p6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1" name="Google Shape;11371;p6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2" name="Google Shape;11372;p6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3" name="Google Shape;11373;p6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4" name="Google Shape;11374;p6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5" name="Google Shape;11375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6" name="Google Shape;11376;p6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7" name="Google Shape;11377;p6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8" name="Google Shape;11378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9" name="Google Shape;11379;p6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0" name="Google Shape;11380;p6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1" name="Google Shape;11381;p6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2" name="Google Shape;11382;p6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1383" name="Google Shape;11383;p6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1384" name="Google Shape;11384;p6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5" name="Google Shape;11385;p6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6" name="Google Shape;11386;p6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7" name="Google Shape;11387;p6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8" name="Google Shape;11388;p6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9" name="Google Shape;11389;p6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90" name="Google Shape;11390;p6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1391" name="Google Shape;11391;p6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1392" name="Google Shape;11392;p6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3" name="Google Shape;11393;p6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4" name="Google Shape;11394;p6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5" name="Google Shape;11395;p6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6" name="Google Shape;11396;p6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1397" name="Google Shape;11397;p6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1398" name="Google Shape;11398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399" name="Google Shape;11399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0" name="Google Shape;11400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1" name="Google Shape;11401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1402" name="Google Shape;11402;p6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3" name="Google Shape;11403;p6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4" name="Google Shape;11404;p6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1405" name="Google Shape;11405;p6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1406" name="Google Shape;11406;p6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1407" name="Google Shape;11407;p6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08" name="Google Shape;11408;p6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09" name="Google Shape;11409;p6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1410" name="Google Shape;11410;p6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1" name="Google Shape;11411;p6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2" name="Google Shape;11412;p6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1413" name="Google Shape;11413;p6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4" name="Google Shape;11414;p6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5" name="Google Shape;11415;p6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1416" name="Google Shape;11416;p6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7" name="Google Shape;11417;p6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8" name="Google Shape;11418;p6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1419" name="Google Shape;11419;p6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0" name="Google Shape;11420;p6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1" name="Google Shape;11421;p6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1422" name="Google Shape;11422;p6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3" name="Google Shape;11423;p6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4" name="Google Shape;11424;p6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1425" name="Google Shape;11425;p6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6" name="Google Shape;11426;p6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7" name="Google Shape;11427;p6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1428" name="Google Shape;11428;p6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9" name="Google Shape;11429;p6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0" name="Google Shape;11430;p6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1431" name="Google Shape;11431;p6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2" name="Google Shape;11432;p6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3" name="Google Shape;11433;p6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1434" name="Google Shape;11434;p6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5" name="Google Shape;11435;p6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6" name="Google Shape;11436;p6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1437" name="Google Shape;11437;p6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8" name="Google Shape;11438;p6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9" name="Google Shape;11439;p6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1440" name="Google Shape;11440;p6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1" name="Google Shape;11441;p6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2" name="Google Shape;11442;p6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1443" name="Google Shape;11443;p6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4" name="Google Shape;11444;p6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5" name="Google Shape;11445;p6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1446" name="Google Shape;11446;p6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7" name="Google Shape;11447;p6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8" name="Google Shape;11448;p6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1449" name="Google Shape;11449;p6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0" name="Google Shape;11450;p6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1" name="Google Shape;11451;p6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1452" name="Google Shape;11452;p6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3" name="Google Shape;11453;p6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4" name="Google Shape;11454;p6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1455" name="Google Shape;11455;p6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6" name="Google Shape;11456;p6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7" name="Google Shape;11457;p6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1458" name="Google Shape;11458;p6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9" name="Google Shape;11459;p6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0" name="Google Shape;11460;p6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1461" name="Google Shape;11461;p6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2" name="Google Shape;11462;p6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3" name="Google Shape;11463;p6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1464" name="Google Shape;11464;p6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5" name="Google Shape;11465;p6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6" name="Google Shape;11466;p6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1467" name="Google Shape;11467;p6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8" name="Google Shape;11468;p6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9" name="Google Shape;11469;p6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1470" name="Google Shape;11470;p6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1" name="Google Shape;11471;p6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2" name="Google Shape;11472;p6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1473" name="Google Shape;11473;p6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4" name="Google Shape;11474;p6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5" name="Google Shape;11475;p6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1476" name="Google Shape;11476;p6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7" name="Google Shape;11477;p6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8" name="Google Shape;11478;p6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1479" name="Google Shape;11479;p6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0" name="Google Shape;11480;p6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1" name="Google Shape;11481;p6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1482" name="Google Shape;11482;p6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3" name="Google Shape;11483;p6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4" name="Google Shape;11484;p6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1485" name="Google Shape;11485;p6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6" name="Google Shape;11486;p6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7" name="Google Shape;11487;p6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1488" name="Google Shape;11488;p6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9" name="Google Shape;11489;p6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0" name="Google Shape;11490;p6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1491" name="Google Shape;11491;p6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2" name="Google Shape;11492;p6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3" name="Google Shape;11493;p6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1494" name="Google Shape;11494;p6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5" name="Google Shape;11495;p6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6" name="Google Shape;11496;p6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1497" name="Google Shape;11497;p6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8" name="Google Shape;11498;p6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9" name="Google Shape;11499;p6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1500" name="Google Shape;11500;p6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1" name="Google Shape;11501;p6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2" name="Google Shape;11502;p6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1503" name="Google Shape;11503;p6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4" name="Google Shape;11504;p6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5" name="Google Shape;11505;p6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1506" name="Google Shape;11506;p6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7" name="Google Shape;11507;p6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8" name="Google Shape;11508;p6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1509" name="Google Shape;11509;p6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0" name="Google Shape;11510;p6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1" name="Google Shape;11511;p6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1512" name="Google Shape;11512;p6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3" name="Google Shape;11513;p6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4" name="Google Shape;11514;p6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1515" name="Google Shape;11515;p6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6" name="Google Shape;11516;p6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7" name="Google Shape;11517;p6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1518" name="Google Shape;11518;p6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9" name="Google Shape;11519;p6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0" name="Google Shape;11520;p6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1521" name="Google Shape;11521;p6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2" name="Google Shape;11522;p6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3" name="Google Shape;11523;p6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1524" name="Google Shape;11524;p6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5" name="Google Shape;11525;p6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6" name="Google Shape;11526;p6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1527" name="Google Shape;11527;p6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8" name="Google Shape;11528;p6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9" name="Google Shape;11529;p6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1530" name="Google Shape;11530;p6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1" name="Google Shape;11531;p6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2" name="Google Shape;11532;p6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1533" name="Google Shape;11533;p6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4" name="Google Shape;11534;p6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5" name="Google Shape;11535;p6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1536" name="Google Shape;11536;p6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7" name="Google Shape;11537;p6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8" name="Google Shape;11538;p6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1539" name="Google Shape;11539;p6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0" name="Google Shape;11540;p6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1" name="Google Shape;11541;p6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1542" name="Google Shape;11542;p6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3" name="Google Shape;11543;p6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4" name="Google Shape;11544;p6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1545" name="Google Shape;11545;p6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6" name="Google Shape;11546;p6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7" name="Google Shape;11547;p6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1548" name="Google Shape;11548;p6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9" name="Google Shape;11549;p6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0" name="Google Shape;11550;p6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1551" name="Google Shape;11551;p6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2" name="Google Shape;11552;p6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3" name="Google Shape;11553;p6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1554" name="Google Shape;11554;p6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5" name="Google Shape;11555;p6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6" name="Google Shape;11556;p6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1557" name="Google Shape;11557;p6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8" name="Google Shape;11558;p6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9" name="Google Shape;11559;p6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1560" name="Google Shape;11560;p6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1" name="Google Shape;11561;p6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2" name="Google Shape;11562;p6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1563" name="Google Shape;11563;p6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4" name="Google Shape;11564;p6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5" name="Google Shape;11565;p6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1566" name="Google Shape;11566;p6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7" name="Google Shape;11567;p6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8" name="Google Shape;11568;p6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1569" name="Google Shape;11569;p6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0" name="Google Shape;11570;p6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1" name="Google Shape;11571;p6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1572" name="Google Shape;11572;p6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3" name="Google Shape;11573;p6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4" name="Google Shape;11574;p6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1575" name="Google Shape;11575;p6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6" name="Google Shape;11576;p6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7" name="Google Shape;11577;p6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1578" name="Google Shape;11578;p6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9" name="Google Shape;11579;p6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0" name="Google Shape;11580;p6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1581" name="Google Shape;11581;p6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2" name="Google Shape;11582;p6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3" name="Google Shape;11583;p6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1584" name="Google Shape;11584;p6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5" name="Google Shape;11585;p6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6" name="Google Shape;11586;p6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1587" name="Google Shape;11587;p6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8" name="Google Shape;11588;p6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9" name="Google Shape;11589;p6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1590" name="Google Shape;11590;p6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1" name="Google Shape;11591;p6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592" name="Google Shape;11592;p6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593" name="Google Shape;11593;p6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594" name="Google Shape;11594;p6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1595" name="Google Shape;11595;p6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6" name="Google Shape;11596;p6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97" name="Google Shape;11597;p6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1598" name="Google Shape;11598;p6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9" name="Google Shape;11599;p6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00" name="Google Shape;11600;p6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01" name="Google Shape;11601;p6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02" name="Google Shape;11602;p6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1603" name="Google Shape;11603;p6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4" name="Google Shape;11604;p6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5" name="Google Shape;11605;p6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1606" name="Google Shape;11606;p6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7" name="Google Shape;11607;p6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8" name="Google Shape;11608;p6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1609" name="Google Shape;11609;p6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0" name="Google Shape;11610;p6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1" name="Google Shape;11611;p6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1612" name="Google Shape;11612;p6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3" name="Google Shape;11613;p6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4" name="Google Shape;11614;p6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1615" name="Google Shape;11615;p6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6" name="Google Shape;11616;p6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7" name="Google Shape;11617;p6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1618" name="Google Shape;11618;p6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9" name="Google Shape;11619;p6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0" name="Google Shape;11620;p6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1621" name="Google Shape;11621;p6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2" name="Google Shape;11622;p6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3" name="Google Shape;11623;p6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1624" name="Google Shape;11624;p6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5" name="Google Shape;11625;p6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6" name="Google Shape;11626;p6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1627" name="Google Shape;11627;p6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8" name="Google Shape;11628;p6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9" name="Google Shape;11629;p6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1630" name="Google Shape;11630;p6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1" name="Google Shape;11631;p6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2" name="Google Shape;11632;p6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1633" name="Google Shape;11633;p6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4" name="Google Shape;11634;p6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5" name="Google Shape;11635;p6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1636" name="Google Shape;11636;p6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7" name="Google Shape;11637;p6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38" name="Google Shape;11638;p6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39" name="Google Shape;11639;p6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40" name="Google Shape;11640;p6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1641" name="Google Shape;11641;p6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2" name="Google Shape;11642;p6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3" name="Google Shape;11643;p6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1644" name="Google Shape;11644;p6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5" name="Google Shape;11645;p6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6" name="Google Shape;11646;p6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1647" name="Google Shape;11647;p6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8" name="Google Shape;11648;p6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9" name="Google Shape;11649;p6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1650" name="Google Shape;11650;p6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1" name="Google Shape;11651;p6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2" name="Google Shape;11652;p6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1653" name="Google Shape;11653;p6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4" name="Google Shape;11654;p6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5" name="Google Shape;11655;p6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1656" name="Google Shape;11656;p6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7" name="Google Shape;11657;p6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8" name="Google Shape;11658;p6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1659" name="Google Shape;11659;p6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0" name="Google Shape;11660;p6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1" name="Google Shape;11661;p6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1662" name="Google Shape;11662;p6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3" name="Google Shape;11663;p6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4" name="Google Shape;11664;p6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1665" name="Google Shape;11665;p6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6" name="Google Shape;11666;p6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7" name="Google Shape;11667;p6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1668" name="Google Shape;11668;p6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9" name="Google Shape;11669;p6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0" name="Google Shape;11670;p6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1671" name="Google Shape;11671;p6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2" name="Google Shape;11672;p6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3" name="Google Shape;11673;p6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1674" name="Google Shape;11674;p6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5" name="Google Shape;11675;p6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6" name="Google Shape;11676;p6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1677" name="Google Shape;11677;p6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8" name="Google Shape;11678;p6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9" name="Google Shape;11679;p6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1680" name="Google Shape;11680;p6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1" name="Google Shape;11681;p6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2" name="Google Shape;11682;p6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1683" name="Google Shape;11683;p6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4" name="Google Shape;11684;p6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5" name="Google Shape;11685;p6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1686" name="Google Shape;11686;p6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7" name="Google Shape;11687;p6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8" name="Google Shape;11688;p6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1689" name="Google Shape;11689;p6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0" name="Google Shape;11690;p6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1" name="Google Shape;11691;p6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1692" name="Google Shape;11692;p6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3" name="Google Shape;11693;p6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4" name="Google Shape;11694;p6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1695" name="Google Shape;11695;p6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6" name="Google Shape;11696;p6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7" name="Google Shape;11697;p6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1698" name="Google Shape;11698;p6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9" name="Google Shape;11699;p6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0" name="Google Shape;11700;p6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1701" name="Google Shape;11701;p6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2" name="Google Shape;11702;p6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3" name="Google Shape;11703;p6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1704" name="Google Shape;11704;p6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5" name="Google Shape;11705;p6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6" name="Google Shape;11706;p6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1707" name="Google Shape;11707;p6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8" name="Google Shape;11708;p6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9" name="Google Shape;11709;p6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1710" name="Google Shape;11710;p6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1" name="Google Shape;11711;p6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712" name="Google Shape;11712;p6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713" name="Google Shape;11713;p6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714" name="Google Shape;11714;p6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1715" name="Google Shape;11715;p6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6" name="Google Shape;11716;p6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17" name="Google Shape;11717;p6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1718" name="Google Shape;11718;p6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9" name="Google Shape;11719;p6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20" name="Google Shape;11720;p6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1721" name="Google Shape;11721;p6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2" name="Google Shape;11722;p6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723" name="Google Shape;11723;p6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1724" name="Google Shape;11724;p6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1725" name="Google Shape;11725;p6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6" name="Google Shape;11726;p6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7" name="Google Shape;11727;p6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8" name="Google Shape;11728;p6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9" name="Google Shape;11729;p6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0" name="Google Shape;11730;p6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1" name="Google Shape;11731;p6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2" name="Google Shape;11732;p6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3" name="Google Shape;11733;p6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4" name="Google Shape;11734;p6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5" name="Google Shape;11735;p6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6" name="Google Shape;11736;p6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7" name="Google Shape;11737;p6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8" name="Google Shape;11738;p6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9" name="Google Shape;11739;p6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0" name="Google Shape;11740;p6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1" name="Google Shape;11741;p6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2" name="Google Shape;11742;p6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3" name="Google Shape;11743;p6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4" name="Google Shape;11744;p6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5" name="Google Shape;11745;p6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6" name="Google Shape;11746;p6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7" name="Google Shape;11747;p6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8" name="Google Shape;11748;p6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9" name="Google Shape;11749;p6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0" name="Google Shape;11750;p6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1" name="Google Shape;11751;p6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2" name="Google Shape;11752;p6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3" name="Google Shape;11753;p6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4" name="Google Shape;11754;p6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5" name="Google Shape;11755;p6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6" name="Google Shape;11756;p6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7" name="Google Shape;11757;p6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8" name="Google Shape;11758;p6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9" name="Google Shape;11759;p6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0" name="Google Shape;11760;p6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1" name="Google Shape;11761;p6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2" name="Google Shape;11762;p6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3" name="Google Shape;11763;p6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4" name="Google Shape;11764;p6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5" name="Google Shape;11765;p6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6" name="Google Shape;11766;p6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7" name="Google Shape;11767;p6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8" name="Google Shape;11768;p6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9" name="Google Shape;11769;p6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0" name="Google Shape;11770;p6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1" name="Google Shape;11771;p6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2" name="Google Shape;11772;p6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3" name="Google Shape;11773;p6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4" name="Google Shape;11774;p6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5" name="Google Shape;11775;p6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6" name="Google Shape;11776;p6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7" name="Google Shape;11777;p6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8" name="Google Shape;11778;p6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9" name="Google Shape;11779;p6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0" name="Google Shape;11780;p6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1" name="Google Shape;11781;p6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1782" name="Google Shape;11782;p6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3" name="Google Shape;11783;p6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4" name="Google Shape;11784;p6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1785" name="Google Shape;11785;p6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6" name="Google Shape;11786;p6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7" name="Google Shape;11787;p6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1788" name="Google Shape;11788;p6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9" name="Google Shape;11789;p6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0" name="Google Shape;11790;p6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1791" name="Google Shape;11791;p6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2" name="Google Shape;11792;p6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3" name="Google Shape;11793;p6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1794" name="Google Shape;11794;p6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5" name="Google Shape;11795;p6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6" name="Google Shape;11796;p6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1797" name="Google Shape;11797;p6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8" name="Google Shape;11798;p6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9" name="Google Shape;11799;p6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1800" name="Google Shape;11800;p6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1" name="Google Shape;11801;p6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2" name="Google Shape;11802;p6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1803" name="Google Shape;11803;p6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4" name="Google Shape;11804;p6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5" name="Google Shape;11805;p6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1806" name="Google Shape;11806;p6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7" name="Google Shape;11807;p6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8" name="Google Shape;11808;p6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1809" name="Google Shape;11809;p6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0" name="Google Shape;11810;p6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1" name="Google Shape;11811;p6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1812" name="Google Shape;11812;p6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3" name="Google Shape;11813;p6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814" name="Google Shape;11814;p6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15" name="Google Shape;11815;p6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816" name="Google Shape;11816;p6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1817" name="Google Shape;11817;p6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8" name="Google Shape;11818;p6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9" name="Google Shape;11819;p6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1820" name="Google Shape;11820;p6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1" name="Google Shape;11821;p6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2" name="Google Shape;11822;p6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1823" name="Google Shape;11823;p6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4" name="Google Shape;11824;p6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5" name="Google Shape;11825;p6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1826" name="Google Shape;11826;p6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7" name="Google Shape;11827;p6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8" name="Google Shape;11828;p6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1829" name="Google Shape;11829;p6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0" name="Google Shape;11830;p6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1" name="Google Shape;11831;p6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1832" name="Google Shape;11832;p6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3" name="Google Shape;11833;p6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4" name="Google Shape;11834;p6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1835" name="Google Shape;11835;p6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6" name="Google Shape;11836;p6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7" name="Google Shape;11837;p6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1838" name="Google Shape;11838;p6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9" name="Google Shape;11839;p6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0" name="Google Shape;11840;p6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1841" name="Google Shape;11841;p6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2" name="Google Shape;11842;p6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3" name="Google Shape;11843;p6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1844" name="Google Shape;11844;p6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5" name="Google Shape;11845;p6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6" name="Google Shape;11846;p6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1847" name="Google Shape;11847;p6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8" name="Google Shape;11848;p6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9" name="Google Shape;11849;p6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1850" name="Google Shape;11850;p6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1" name="Google Shape;11851;p6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2" name="Google Shape;11852;p6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1853" name="Google Shape;11853;p6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4" name="Google Shape;11854;p6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5" name="Google Shape;11855;p6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1856" name="Google Shape;11856;p6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7" name="Google Shape;11857;p6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8" name="Google Shape;11858;p6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1859" name="Google Shape;11859;p6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0" name="Google Shape;11860;p6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1" name="Google Shape;11861;p6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1862" name="Google Shape;11862;p6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3" name="Google Shape;11863;p6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4" name="Google Shape;11864;p6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1865" name="Google Shape;11865;p6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6" name="Google Shape;11866;p6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7" name="Google Shape;11867;p6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1868" name="Google Shape;11868;p6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9" name="Google Shape;11869;p6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0" name="Google Shape;11870;p6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1871" name="Google Shape;11871;p6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2" name="Google Shape;11872;p6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3" name="Google Shape;11873;p6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1874" name="Google Shape;11874;p6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5" name="Google Shape;11875;p6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6" name="Google Shape;11876;p6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1877" name="Google Shape;11877;p6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8" name="Google Shape;11878;p6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9" name="Google Shape;11879;p6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1880" name="Google Shape;11880;p6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1" name="Google Shape;11881;p6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2" name="Google Shape;11882;p6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1883" name="Google Shape;11883;p6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4" name="Google Shape;11884;p6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5" name="Google Shape;11885;p6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1886" name="Google Shape;11886;p6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7" name="Google Shape;11887;p6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8" name="Google Shape;11888;p6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1889" name="Google Shape;11889;p6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0" name="Google Shape;11890;p6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1" name="Google Shape;11891;p6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1892" name="Google Shape;11892;p6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3" name="Google Shape;11893;p6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4" name="Google Shape;11894;p6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1895" name="Google Shape;11895;p6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6" name="Google Shape;11896;p6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7" name="Google Shape;11897;p6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1898" name="Google Shape;11898;p6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9" name="Google Shape;11899;p6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0" name="Google Shape;11900;p6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1901" name="Google Shape;11901;p6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2" name="Google Shape;11902;p6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3" name="Google Shape;11903;p6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1904" name="Google Shape;11904;p6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5" name="Google Shape;11905;p6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6" name="Google Shape;11906;p6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1907" name="Google Shape;11907;p6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8" name="Google Shape;11908;p6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9" name="Google Shape;11909;p6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1910" name="Google Shape;11910;p6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1" name="Google Shape;11911;p6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2" name="Google Shape;11912;p6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1913" name="Google Shape;11913;p6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4" name="Google Shape;11914;p6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5" name="Google Shape;11915;p6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1916" name="Google Shape;11916;p6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7" name="Google Shape;11917;p6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816179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248809" cy="830997"/>
            <a:chOff x="281198" y="341316"/>
            <a:chExt cx="4248809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89746" cy="701083"/>
              <a:chOff x="1000374" y="482613"/>
              <a:chExt cx="3689746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89746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579435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0D01910D-0583-4858-8AAA-65FD2C666B11}"/>
              </a:ext>
            </a:extLst>
          </p:cNvPr>
          <p:cNvGrpSpPr/>
          <p:nvPr/>
        </p:nvGrpSpPr>
        <p:grpSpPr>
          <a:xfrm>
            <a:off x="6065415" y="2076636"/>
            <a:ext cx="61169" cy="3816681"/>
            <a:chOff x="4549203" y="1653169"/>
            <a:chExt cx="45877" cy="2862511"/>
          </a:xfrm>
          <a:solidFill>
            <a:srgbClr val="D53352"/>
          </a:solidFill>
        </p:grpSpPr>
        <p:cxnSp>
          <p:nvCxnSpPr>
            <p:cNvPr id="19" name="Straight Connector 33">
              <a:extLst>
                <a:ext uri="{FF2B5EF4-FFF2-40B4-BE49-F238E27FC236}">
                  <a16:creationId xmlns:a16="http://schemas.microsoft.com/office/drawing/2014/main" id="{37569C4C-27FF-4607-A8C0-30E7D17D42F2}"/>
                </a:ext>
              </a:extLst>
            </p:cNvPr>
            <p:cNvCxnSpPr/>
            <p:nvPr/>
          </p:nvCxnSpPr>
          <p:spPr>
            <a:xfrm>
              <a:off x="4571999" y="1672056"/>
              <a:ext cx="2" cy="2797749"/>
            </a:xfrm>
            <a:prstGeom prst="line">
              <a:avLst/>
            </a:prstGeom>
            <a:grpFill/>
            <a:ln w="12700">
              <a:solidFill>
                <a:srgbClr val="DB516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972225D9-8B24-474E-B940-7B31CC3220B3}"/>
                </a:ext>
              </a:extLst>
            </p:cNvPr>
            <p:cNvSpPr/>
            <p:nvPr/>
          </p:nvSpPr>
          <p:spPr>
            <a:xfrm flipV="1">
              <a:off x="4549203" y="1653169"/>
              <a:ext cx="45877" cy="45877"/>
            </a:xfrm>
            <a:prstGeom prst="ellipse">
              <a:avLst/>
            </a:prstGeom>
            <a:grpFill/>
            <a:ln>
              <a:solidFill>
                <a:srgbClr val="DB516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vi-VN">
                <a:solidFill>
                  <a:prstClr val="white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FF74D2DB-7C2E-41E7-BA51-663E9595F77F}"/>
                </a:ext>
              </a:extLst>
            </p:cNvPr>
            <p:cNvSpPr/>
            <p:nvPr/>
          </p:nvSpPr>
          <p:spPr>
            <a:xfrm flipV="1">
              <a:off x="4549203" y="4469803"/>
              <a:ext cx="45877" cy="45877"/>
            </a:xfrm>
            <a:prstGeom prst="ellipse">
              <a:avLst/>
            </a:prstGeom>
            <a:grpFill/>
            <a:ln>
              <a:solidFill>
                <a:srgbClr val="DB516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vi-VN">
                <a:solidFill>
                  <a:prstClr val="white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2" name="Oval 7">
            <a:extLst>
              <a:ext uri="{FF2B5EF4-FFF2-40B4-BE49-F238E27FC236}">
                <a16:creationId xmlns:a16="http://schemas.microsoft.com/office/drawing/2014/main" id="{6045C87F-2EF4-4EB6-936B-687BDEE9CC50}"/>
              </a:ext>
            </a:extLst>
          </p:cNvPr>
          <p:cNvSpPr/>
          <p:nvPr/>
        </p:nvSpPr>
        <p:spPr>
          <a:xfrm>
            <a:off x="6437397" y="3509783"/>
            <a:ext cx="914400" cy="914400"/>
          </a:xfrm>
          <a:prstGeom prst="ellipse">
            <a:avLst/>
          </a:prstGeom>
          <a:solidFill>
            <a:srgbClr val="DB51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grpSp>
        <p:nvGrpSpPr>
          <p:cNvPr id="23" name="Group 43">
            <a:extLst>
              <a:ext uri="{FF2B5EF4-FFF2-40B4-BE49-F238E27FC236}">
                <a16:creationId xmlns:a16="http://schemas.microsoft.com/office/drawing/2014/main" id="{5AB17454-2E51-474E-869A-81F2157D5E7A}"/>
              </a:ext>
            </a:extLst>
          </p:cNvPr>
          <p:cNvGrpSpPr/>
          <p:nvPr/>
        </p:nvGrpSpPr>
        <p:grpSpPr>
          <a:xfrm>
            <a:off x="6662425" y="3790042"/>
            <a:ext cx="464344" cy="377825"/>
            <a:chOff x="10074275" y="4479132"/>
            <a:chExt cx="464344" cy="377825"/>
          </a:xfrm>
          <a:solidFill>
            <a:schemeClr val="bg1"/>
          </a:solidFill>
        </p:grpSpPr>
        <p:sp>
          <p:nvSpPr>
            <p:cNvPr id="24" name="AutoShape 5">
              <a:extLst>
                <a:ext uri="{FF2B5EF4-FFF2-40B4-BE49-F238E27FC236}">
                  <a16:creationId xmlns:a16="http://schemas.microsoft.com/office/drawing/2014/main" id="{55EAE037-EF3F-491A-938A-B4C25E7C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3363" y="4595019"/>
              <a:ext cx="87313" cy="1166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999" y="18900"/>
                  </a:moveTo>
                  <a:lnTo>
                    <a:pt x="3600" y="18900"/>
                  </a:lnTo>
                  <a:lnTo>
                    <a:pt x="3600" y="2700"/>
                  </a:lnTo>
                  <a:lnTo>
                    <a:pt x="7200" y="2700"/>
                  </a:lnTo>
                  <a:lnTo>
                    <a:pt x="17999" y="14850"/>
                  </a:lnTo>
                  <a:cubicBezTo>
                    <a:pt x="17999" y="14850"/>
                    <a:pt x="17999" y="18900"/>
                    <a:pt x="17999" y="18900"/>
                  </a:cubicBezTo>
                  <a:close/>
                  <a:moveTo>
                    <a:pt x="10195" y="1202"/>
                  </a:moveTo>
                  <a:cubicBezTo>
                    <a:pt x="9527" y="450"/>
                    <a:pt x="8402" y="0"/>
                    <a:pt x="7200" y="0"/>
                  </a:cubicBezTo>
                  <a:lnTo>
                    <a:pt x="3600" y="0"/>
                  </a:lnTo>
                  <a:cubicBezTo>
                    <a:pt x="1610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610" y="21599"/>
                    <a:pt x="3600" y="21599"/>
                  </a:cubicBezTo>
                  <a:lnTo>
                    <a:pt x="17999" y="21599"/>
                  </a:lnTo>
                  <a:cubicBezTo>
                    <a:pt x="19989" y="21599"/>
                    <a:pt x="21600" y="20392"/>
                    <a:pt x="21600" y="18900"/>
                  </a:cubicBezTo>
                  <a:lnTo>
                    <a:pt x="21600" y="14850"/>
                  </a:lnTo>
                  <a:cubicBezTo>
                    <a:pt x="21600" y="14317"/>
                    <a:pt x="21389" y="13795"/>
                    <a:pt x="20995" y="13352"/>
                  </a:cubicBezTo>
                  <a:cubicBezTo>
                    <a:pt x="20995" y="13352"/>
                    <a:pt x="10195" y="1202"/>
                    <a:pt x="10195" y="120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1" tIns="19051" rIns="19051" bIns="19051" anchor="ctr"/>
            <a:lstStyle/>
            <a:p>
              <a:pPr algn="ctr" defTabSz="228594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prstClr val="black"/>
                </a:solidFill>
                <a:latin typeface="字魂105号-简雅黑" panose="00000500000000000000" pitchFamily="2" charset="-122"/>
                <a:sym typeface="Gill Sans" charset="0"/>
              </a:endParaRPr>
            </a:p>
          </p:txBody>
        </p:sp>
        <p:sp>
          <p:nvSpPr>
            <p:cNvPr id="25" name="AutoShape 6">
              <a:extLst>
                <a:ext uri="{FF2B5EF4-FFF2-40B4-BE49-F238E27FC236}">
                  <a16:creationId xmlns:a16="http://schemas.microsoft.com/office/drawing/2014/main" id="{8CC2787E-1996-4F58-9462-413362D6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4275" y="4479132"/>
              <a:ext cx="464344" cy="3778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50" y="16615"/>
                  </a:moveTo>
                  <a:cubicBezTo>
                    <a:pt x="20250" y="17074"/>
                    <a:pt x="19948" y="17446"/>
                    <a:pt x="19575" y="17446"/>
                  </a:cubicBezTo>
                  <a:lnTo>
                    <a:pt x="18803" y="17446"/>
                  </a:lnTo>
                  <a:cubicBezTo>
                    <a:pt x="18501" y="16016"/>
                    <a:pt x="17453" y="14953"/>
                    <a:pt x="16200" y="14953"/>
                  </a:cubicBezTo>
                  <a:cubicBezTo>
                    <a:pt x="14945" y="14953"/>
                    <a:pt x="13897" y="16016"/>
                    <a:pt x="13595" y="17446"/>
                  </a:cubicBezTo>
                  <a:lnTo>
                    <a:pt x="10029" y="17446"/>
                  </a:lnTo>
                  <a:cubicBezTo>
                    <a:pt x="9727" y="16016"/>
                    <a:pt x="8679" y="14953"/>
                    <a:pt x="7425" y="14953"/>
                  </a:cubicBezTo>
                  <a:cubicBezTo>
                    <a:pt x="6170" y="14953"/>
                    <a:pt x="5122" y="16016"/>
                    <a:pt x="4820" y="17446"/>
                  </a:cubicBezTo>
                  <a:lnTo>
                    <a:pt x="4050" y="17446"/>
                  </a:lnTo>
                  <a:cubicBezTo>
                    <a:pt x="3677" y="17446"/>
                    <a:pt x="3375" y="17074"/>
                    <a:pt x="3375" y="16615"/>
                  </a:cubicBezTo>
                  <a:lnTo>
                    <a:pt x="3375" y="14123"/>
                  </a:lnTo>
                  <a:lnTo>
                    <a:pt x="12150" y="14123"/>
                  </a:lnTo>
                  <a:cubicBezTo>
                    <a:pt x="13266" y="14123"/>
                    <a:pt x="14175" y="13005"/>
                    <a:pt x="14175" y="11630"/>
                  </a:cubicBezTo>
                  <a:lnTo>
                    <a:pt x="14175" y="5815"/>
                  </a:lnTo>
                  <a:lnTo>
                    <a:pt x="16875" y="5815"/>
                  </a:lnTo>
                  <a:cubicBezTo>
                    <a:pt x="17100" y="5815"/>
                    <a:pt x="17311" y="5954"/>
                    <a:pt x="17436" y="6185"/>
                  </a:cubicBezTo>
                  <a:lnTo>
                    <a:pt x="20136" y="11169"/>
                  </a:lnTo>
                  <a:cubicBezTo>
                    <a:pt x="20210" y="11306"/>
                    <a:pt x="20250" y="11466"/>
                    <a:pt x="20250" y="11630"/>
                  </a:cubicBezTo>
                  <a:cubicBezTo>
                    <a:pt x="20250" y="11630"/>
                    <a:pt x="20250" y="16615"/>
                    <a:pt x="20250" y="16615"/>
                  </a:cubicBezTo>
                  <a:close/>
                  <a:moveTo>
                    <a:pt x="16200" y="19938"/>
                  </a:moveTo>
                  <a:cubicBezTo>
                    <a:pt x="15454" y="19938"/>
                    <a:pt x="14850" y="19193"/>
                    <a:pt x="14850" y="18276"/>
                  </a:cubicBezTo>
                  <a:cubicBezTo>
                    <a:pt x="14850" y="17360"/>
                    <a:pt x="15454" y="16615"/>
                    <a:pt x="16200" y="16615"/>
                  </a:cubicBezTo>
                  <a:cubicBezTo>
                    <a:pt x="16945" y="16615"/>
                    <a:pt x="17550" y="17360"/>
                    <a:pt x="17550" y="18276"/>
                  </a:cubicBezTo>
                  <a:cubicBezTo>
                    <a:pt x="17550" y="19193"/>
                    <a:pt x="16945" y="19938"/>
                    <a:pt x="16200" y="19938"/>
                  </a:cubicBezTo>
                  <a:moveTo>
                    <a:pt x="7425" y="19938"/>
                  </a:moveTo>
                  <a:cubicBezTo>
                    <a:pt x="6679" y="19938"/>
                    <a:pt x="6075" y="19193"/>
                    <a:pt x="6075" y="18276"/>
                  </a:cubicBezTo>
                  <a:cubicBezTo>
                    <a:pt x="6075" y="17360"/>
                    <a:pt x="6679" y="16615"/>
                    <a:pt x="7425" y="16615"/>
                  </a:cubicBezTo>
                  <a:cubicBezTo>
                    <a:pt x="8170" y="16615"/>
                    <a:pt x="8775" y="17360"/>
                    <a:pt x="8775" y="18276"/>
                  </a:cubicBezTo>
                  <a:cubicBezTo>
                    <a:pt x="8775" y="19193"/>
                    <a:pt x="8170" y="19938"/>
                    <a:pt x="7425" y="19938"/>
                  </a:cubicBezTo>
                  <a:moveTo>
                    <a:pt x="2024" y="12461"/>
                  </a:moveTo>
                  <a:cubicBezTo>
                    <a:pt x="1652" y="12461"/>
                    <a:pt x="1349" y="12089"/>
                    <a:pt x="1349" y="11630"/>
                  </a:cubicBezTo>
                  <a:lnTo>
                    <a:pt x="1349" y="2492"/>
                  </a:lnTo>
                  <a:cubicBezTo>
                    <a:pt x="1349" y="2033"/>
                    <a:pt x="1652" y="1661"/>
                    <a:pt x="2024" y="1661"/>
                  </a:cubicBezTo>
                  <a:lnTo>
                    <a:pt x="12150" y="1661"/>
                  </a:lnTo>
                  <a:cubicBezTo>
                    <a:pt x="12523" y="1661"/>
                    <a:pt x="12825" y="2033"/>
                    <a:pt x="12825" y="2492"/>
                  </a:cubicBezTo>
                  <a:lnTo>
                    <a:pt x="12825" y="4153"/>
                  </a:lnTo>
                  <a:lnTo>
                    <a:pt x="12825" y="5815"/>
                  </a:lnTo>
                  <a:lnTo>
                    <a:pt x="12825" y="11630"/>
                  </a:lnTo>
                  <a:cubicBezTo>
                    <a:pt x="12825" y="12089"/>
                    <a:pt x="12523" y="12461"/>
                    <a:pt x="12150" y="12461"/>
                  </a:cubicBezTo>
                  <a:cubicBezTo>
                    <a:pt x="12150" y="12461"/>
                    <a:pt x="2024" y="12461"/>
                    <a:pt x="2024" y="12461"/>
                  </a:cubicBezTo>
                  <a:close/>
                  <a:moveTo>
                    <a:pt x="21259" y="10248"/>
                  </a:moveTo>
                  <a:lnTo>
                    <a:pt x="18559" y="5263"/>
                  </a:lnTo>
                  <a:cubicBezTo>
                    <a:pt x="18182" y="4568"/>
                    <a:pt x="17552" y="4153"/>
                    <a:pt x="16875" y="4153"/>
                  </a:cubicBezTo>
                  <a:lnTo>
                    <a:pt x="14175" y="4153"/>
                  </a:lnTo>
                  <a:lnTo>
                    <a:pt x="14175" y="2492"/>
                  </a:lnTo>
                  <a:cubicBezTo>
                    <a:pt x="14175" y="1117"/>
                    <a:pt x="13266" y="0"/>
                    <a:pt x="12150" y="0"/>
                  </a:cubicBezTo>
                  <a:lnTo>
                    <a:pt x="2024" y="0"/>
                  </a:lnTo>
                  <a:cubicBezTo>
                    <a:pt x="908" y="0"/>
                    <a:pt x="0" y="1117"/>
                    <a:pt x="0" y="2492"/>
                  </a:cubicBezTo>
                  <a:lnTo>
                    <a:pt x="0" y="11630"/>
                  </a:lnTo>
                  <a:cubicBezTo>
                    <a:pt x="0" y="13005"/>
                    <a:pt x="908" y="14123"/>
                    <a:pt x="2024" y="14123"/>
                  </a:cubicBezTo>
                  <a:lnTo>
                    <a:pt x="2025" y="14123"/>
                  </a:lnTo>
                  <a:lnTo>
                    <a:pt x="2025" y="16615"/>
                  </a:lnTo>
                  <a:cubicBezTo>
                    <a:pt x="2025" y="17989"/>
                    <a:pt x="2933" y="19107"/>
                    <a:pt x="4050" y="19107"/>
                  </a:cubicBezTo>
                  <a:lnTo>
                    <a:pt x="4820" y="19107"/>
                  </a:lnTo>
                  <a:cubicBezTo>
                    <a:pt x="5122" y="20537"/>
                    <a:pt x="6170" y="21600"/>
                    <a:pt x="7425" y="21600"/>
                  </a:cubicBezTo>
                  <a:cubicBezTo>
                    <a:pt x="8679" y="21600"/>
                    <a:pt x="9727" y="20537"/>
                    <a:pt x="10029" y="19107"/>
                  </a:cubicBezTo>
                  <a:lnTo>
                    <a:pt x="13595" y="19107"/>
                  </a:lnTo>
                  <a:cubicBezTo>
                    <a:pt x="13897" y="20537"/>
                    <a:pt x="14945" y="21600"/>
                    <a:pt x="16200" y="21600"/>
                  </a:cubicBezTo>
                  <a:cubicBezTo>
                    <a:pt x="17453" y="21600"/>
                    <a:pt x="18501" y="20537"/>
                    <a:pt x="18803" y="19107"/>
                  </a:cubicBezTo>
                  <a:lnTo>
                    <a:pt x="19575" y="19107"/>
                  </a:lnTo>
                  <a:cubicBezTo>
                    <a:pt x="20691" y="19107"/>
                    <a:pt x="21599" y="17989"/>
                    <a:pt x="21599" y="16615"/>
                  </a:cubicBezTo>
                  <a:lnTo>
                    <a:pt x="21599" y="11630"/>
                  </a:lnTo>
                  <a:cubicBezTo>
                    <a:pt x="21599" y="11137"/>
                    <a:pt x="21482" y="10658"/>
                    <a:pt x="21259" y="1024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1" tIns="19051" rIns="19051" bIns="19051" anchor="ctr"/>
            <a:lstStyle/>
            <a:p>
              <a:pPr algn="ctr" defTabSz="228594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prstClr val="black"/>
                </a:solidFill>
                <a:latin typeface="字魂105号-简雅黑" panose="00000500000000000000" pitchFamily="2" charset="-122"/>
                <a:sym typeface="Gill Sans" charset="0"/>
              </a:endParaRPr>
            </a:p>
          </p:txBody>
        </p:sp>
      </p:grpSp>
      <p:sp>
        <p:nvSpPr>
          <p:cNvPr id="26" name="Oval 6">
            <a:extLst>
              <a:ext uri="{FF2B5EF4-FFF2-40B4-BE49-F238E27FC236}">
                <a16:creationId xmlns:a16="http://schemas.microsoft.com/office/drawing/2014/main" id="{334FCF52-6134-4D44-8DC2-E40C85846D95}"/>
              </a:ext>
            </a:extLst>
          </p:cNvPr>
          <p:cNvSpPr/>
          <p:nvPr/>
        </p:nvSpPr>
        <p:spPr>
          <a:xfrm>
            <a:off x="6437397" y="2101817"/>
            <a:ext cx="914400" cy="914400"/>
          </a:xfrm>
          <a:prstGeom prst="ellipse">
            <a:avLst/>
          </a:prstGeom>
          <a:solidFill>
            <a:srgbClr val="D533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vi-VN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27" name="Oval 8">
            <a:extLst>
              <a:ext uri="{FF2B5EF4-FFF2-40B4-BE49-F238E27FC236}">
                <a16:creationId xmlns:a16="http://schemas.microsoft.com/office/drawing/2014/main" id="{D232BC97-E1EC-4A50-A381-82F9009611BC}"/>
              </a:ext>
            </a:extLst>
          </p:cNvPr>
          <p:cNvSpPr/>
          <p:nvPr/>
        </p:nvSpPr>
        <p:spPr>
          <a:xfrm>
            <a:off x="6437397" y="4917749"/>
            <a:ext cx="914400" cy="914400"/>
          </a:xfrm>
          <a:prstGeom prst="ellipse">
            <a:avLst/>
          </a:prstGeom>
          <a:solidFill>
            <a:srgbClr val="D533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grpSp>
        <p:nvGrpSpPr>
          <p:cNvPr id="28" name="Group 48">
            <a:extLst>
              <a:ext uri="{FF2B5EF4-FFF2-40B4-BE49-F238E27FC236}">
                <a16:creationId xmlns:a16="http://schemas.microsoft.com/office/drawing/2014/main" id="{692E05EF-91F5-4AF8-A6B8-9B153DE42C32}"/>
              </a:ext>
            </a:extLst>
          </p:cNvPr>
          <p:cNvGrpSpPr/>
          <p:nvPr/>
        </p:nvGrpSpPr>
        <p:grpSpPr>
          <a:xfrm>
            <a:off x="6712263" y="5142777"/>
            <a:ext cx="348456" cy="465139"/>
            <a:chOff x="2639219" y="3510757"/>
            <a:chExt cx="348456" cy="465138"/>
          </a:xfrm>
          <a:solidFill>
            <a:schemeClr val="bg1"/>
          </a:solidFill>
        </p:grpSpPr>
        <p:sp>
          <p:nvSpPr>
            <p:cNvPr id="29" name="AutoShape 115">
              <a:extLst>
                <a:ext uri="{FF2B5EF4-FFF2-40B4-BE49-F238E27FC236}">
                  <a16:creationId xmlns:a16="http://schemas.microsoft.com/office/drawing/2014/main" id="{F0D6B354-3181-4E7C-9002-20D020258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219" y="3510757"/>
              <a:ext cx="348456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800" y="12825"/>
                  </a:moveTo>
                  <a:lnTo>
                    <a:pt x="19800" y="13500"/>
                  </a:lnTo>
                  <a:lnTo>
                    <a:pt x="19800" y="14850"/>
                  </a:lnTo>
                  <a:lnTo>
                    <a:pt x="19800" y="15525"/>
                  </a:lnTo>
                  <a:cubicBezTo>
                    <a:pt x="19800" y="18129"/>
                    <a:pt x="16972" y="20249"/>
                    <a:pt x="13499" y="20249"/>
                  </a:cubicBezTo>
                  <a:lnTo>
                    <a:pt x="8099" y="20249"/>
                  </a:lnTo>
                  <a:cubicBezTo>
                    <a:pt x="4627" y="20249"/>
                    <a:pt x="1800" y="18129"/>
                    <a:pt x="1800" y="15525"/>
                  </a:cubicBezTo>
                  <a:lnTo>
                    <a:pt x="1800" y="14850"/>
                  </a:lnTo>
                  <a:lnTo>
                    <a:pt x="1800" y="13500"/>
                  </a:lnTo>
                  <a:lnTo>
                    <a:pt x="1800" y="12825"/>
                  </a:lnTo>
                  <a:lnTo>
                    <a:pt x="1800" y="10800"/>
                  </a:lnTo>
                  <a:cubicBezTo>
                    <a:pt x="1800" y="10427"/>
                    <a:pt x="2203" y="10124"/>
                    <a:pt x="2699" y="10124"/>
                  </a:cubicBezTo>
                  <a:lnTo>
                    <a:pt x="4499" y="10124"/>
                  </a:lnTo>
                  <a:lnTo>
                    <a:pt x="17100" y="10124"/>
                  </a:lnTo>
                  <a:lnTo>
                    <a:pt x="18899" y="10124"/>
                  </a:lnTo>
                  <a:cubicBezTo>
                    <a:pt x="19396" y="10124"/>
                    <a:pt x="19800" y="10427"/>
                    <a:pt x="19800" y="10800"/>
                  </a:cubicBezTo>
                  <a:cubicBezTo>
                    <a:pt x="19800" y="10800"/>
                    <a:pt x="19800" y="12825"/>
                    <a:pt x="19800" y="12825"/>
                  </a:cubicBezTo>
                  <a:close/>
                  <a:moveTo>
                    <a:pt x="14400" y="6075"/>
                  </a:moveTo>
                  <a:lnTo>
                    <a:pt x="14400" y="6076"/>
                  </a:lnTo>
                  <a:lnTo>
                    <a:pt x="14400" y="8774"/>
                  </a:lnTo>
                  <a:lnTo>
                    <a:pt x="7200" y="8774"/>
                  </a:lnTo>
                  <a:lnTo>
                    <a:pt x="7200" y="6076"/>
                  </a:lnTo>
                  <a:lnTo>
                    <a:pt x="7200" y="6075"/>
                  </a:lnTo>
                  <a:cubicBezTo>
                    <a:pt x="7200" y="4583"/>
                    <a:pt x="8811" y="3375"/>
                    <a:pt x="10800" y="3375"/>
                  </a:cubicBezTo>
                  <a:cubicBezTo>
                    <a:pt x="12788" y="3375"/>
                    <a:pt x="14400" y="4583"/>
                    <a:pt x="14400" y="6075"/>
                  </a:cubicBezTo>
                  <a:moveTo>
                    <a:pt x="4499" y="6075"/>
                  </a:moveTo>
                  <a:cubicBezTo>
                    <a:pt x="4499" y="3465"/>
                    <a:pt x="7320" y="1350"/>
                    <a:pt x="10800" y="1350"/>
                  </a:cubicBezTo>
                  <a:cubicBezTo>
                    <a:pt x="14279" y="1350"/>
                    <a:pt x="17100" y="3465"/>
                    <a:pt x="17100" y="6075"/>
                  </a:cubicBezTo>
                  <a:lnTo>
                    <a:pt x="17100" y="8774"/>
                  </a:lnTo>
                  <a:lnTo>
                    <a:pt x="15299" y="8774"/>
                  </a:lnTo>
                  <a:lnTo>
                    <a:pt x="15299" y="6076"/>
                  </a:lnTo>
                  <a:cubicBezTo>
                    <a:pt x="15299" y="4212"/>
                    <a:pt x="13285" y="2701"/>
                    <a:pt x="10800" y="2701"/>
                  </a:cubicBezTo>
                  <a:cubicBezTo>
                    <a:pt x="8314" y="2701"/>
                    <a:pt x="6299" y="4212"/>
                    <a:pt x="6299" y="6076"/>
                  </a:cubicBezTo>
                  <a:lnTo>
                    <a:pt x="6299" y="8774"/>
                  </a:lnTo>
                  <a:lnTo>
                    <a:pt x="4499" y="8774"/>
                  </a:lnTo>
                  <a:cubicBezTo>
                    <a:pt x="4499" y="8774"/>
                    <a:pt x="4499" y="6075"/>
                    <a:pt x="4499" y="6075"/>
                  </a:cubicBezTo>
                  <a:close/>
                  <a:moveTo>
                    <a:pt x="18899" y="8774"/>
                  </a:moveTo>
                  <a:lnTo>
                    <a:pt x="18899" y="6075"/>
                  </a:lnTo>
                  <a:cubicBezTo>
                    <a:pt x="18899" y="2719"/>
                    <a:pt x="15274" y="0"/>
                    <a:pt x="10800" y="0"/>
                  </a:cubicBezTo>
                  <a:cubicBezTo>
                    <a:pt x="6325" y="0"/>
                    <a:pt x="2699" y="2719"/>
                    <a:pt x="2699" y="6075"/>
                  </a:cubicBezTo>
                  <a:lnTo>
                    <a:pt x="2699" y="8774"/>
                  </a:lnTo>
                  <a:cubicBezTo>
                    <a:pt x="1208" y="8774"/>
                    <a:pt x="0" y="9681"/>
                    <a:pt x="0" y="10800"/>
                  </a:cubicBezTo>
                  <a:lnTo>
                    <a:pt x="0" y="12825"/>
                  </a:lnTo>
                  <a:lnTo>
                    <a:pt x="0" y="13500"/>
                  </a:lnTo>
                  <a:lnTo>
                    <a:pt x="0" y="14850"/>
                  </a:lnTo>
                  <a:lnTo>
                    <a:pt x="0" y="15525"/>
                  </a:lnTo>
                  <a:cubicBezTo>
                    <a:pt x="0" y="18880"/>
                    <a:pt x="3625" y="21599"/>
                    <a:pt x="8099" y="21599"/>
                  </a:cubicBezTo>
                  <a:lnTo>
                    <a:pt x="13499" y="21599"/>
                  </a:lnTo>
                  <a:cubicBezTo>
                    <a:pt x="17974" y="21599"/>
                    <a:pt x="21600" y="18880"/>
                    <a:pt x="21600" y="15525"/>
                  </a:cubicBezTo>
                  <a:lnTo>
                    <a:pt x="21600" y="14850"/>
                  </a:lnTo>
                  <a:lnTo>
                    <a:pt x="21600" y="13500"/>
                  </a:lnTo>
                  <a:lnTo>
                    <a:pt x="21600" y="12825"/>
                  </a:lnTo>
                  <a:lnTo>
                    <a:pt x="21600" y="10800"/>
                  </a:lnTo>
                  <a:cubicBezTo>
                    <a:pt x="21600" y="9681"/>
                    <a:pt x="20391" y="8774"/>
                    <a:pt x="18899" y="8774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1" tIns="19051" rIns="19051" bIns="19051" anchor="ctr"/>
            <a:lstStyle/>
            <a:p>
              <a:pPr algn="ctr" defTabSz="228594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字魂105号-简雅黑" panose="00000500000000000000" pitchFamily="2" charset="-122"/>
                <a:sym typeface="Gill Sans" charset="0"/>
              </a:endParaRPr>
            </a:p>
          </p:txBody>
        </p:sp>
        <p:sp>
          <p:nvSpPr>
            <p:cNvPr id="30" name="AutoShape 116">
              <a:extLst>
                <a:ext uri="{FF2B5EF4-FFF2-40B4-BE49-F238E27FC236}">
                  <a16:creationId xmlns:a16="http://schemas.microsoft.com/office/drawing/2014/main" id="{28C9C7C2-21A4-4EFE-AB0F-621AAC48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5" y="3786982"/>
              <a:ext cx="57944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8" y="0"/>
                    <a:pt x="0" y="3226"/>
                    <a:pt x="0" y="7201"/>
                  </a:cubicBezTo>
                  <a:cubicBezTo>
                    <a:pt x="0" y="9390"/>
                    <a:pt x="1798" y="13537"/>
                    <a:pt x="3601" y="16821"/>
                  </a:cubicBezTo>
                  <a:cubicBezTo>
                    <a:pt x="5070" y="19493"/>
                    <a:pt x="6916" y="21600"/>
                    <a:pt x="10800" y="21600"/>
                  </a:cubicBezTo>
                  <a:cubicBezTo>
                    <a:pt x="15016" y="21600"/>
                    <a:pt x="16529" y="19514"/>
                    <a:pt x="18003" y="16858"/>
                  </a:cubicBezTo>
                  <a:cubicBezTo>
                    <a:pt x="19828" y="13567"/>
                    <a:pt x="21600" y="9397"/>
                    <a:pt x="21600" y="7201"/>
                  </a:cubicBezTo>
                  <a:cubicBezTo>
                    <a:pt x="21600" y="3226"/>
                    <a:pt x="1676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1" tIns="19051" rIns="19051" bIns="19051" anchor="ctr"/>
            <a:lstStyle/>
            <a:p>
              <a:pPr algn="ctr" defTabSz="228594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字魂105号-简雅黑" panose="00000500000000000000" pitchFamily="2" charset="-122"/>
                <a:sym typeface="Gill Sans" charset="0"/>
              </a:endParaRPr>
            </a:p>
          </p:txBody>
        </p:sp>
      </p:grpSp>
      <p:sp>
        <p:nvSpPr>
          <p:cNvPr id="31" name="Oval 4">
            <a:extLst>
              <a:ext uri="{FF2B5EF4-FFF2-40B4-BE49-F238E27FC236}">
                <a16:creationId xmlns:a16="http://schemas.microsoft.com/office/drawing/2014/main" id="{7B3AB738-D7F0-4C23-9FAC-9E4B485A1B84}"/>
              </a:ext>
            </a:extLst>
          </p:cNvPr>
          <p:cNvSpPr/>
          <p:nvPr/>
        </p:nvSpPr>
        <p:spPr>
          <a:xfrm>
            <a:off x="4834570" y="3509783"/>
            <a:ext cx="914400" cy="914400"/>
          </a:xfrm>
          <a:prstGeom prst="ellipse">
            <a:avLst/>
          </a:prstGeom>
          <a:solidFill>
            <a:srgbClr val="D533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Oval 5">
            <a:extLst>
              <a:ext uri="{FF2B5EF4-FFF2-40B4-BE49-F238E27FC236}">
                <a16:creationId xmlns:a16="http://schemas.microsoft.com/office/drawing/2014/main" id="{7B65389C-CA89-412D-8195-762E6D83C9D1}"/>
              </a:ext>
            </a:extLst>
          </p:cNvPr>
          <p:cNvSpPr/>
          <p:nvPr/>
        </p:nvSpPr>
        <p:spPr>
          <a:xfrm>
            <a:off x="4834570" y="4917749"/>
            <a:ext cx="914400" cy="914400"/>
          </a:xfrm>
          <a:prstGeom prst="ellipse">
            <a:avLst/>
          </a:prstGeom>
          <a:solidFill>
            <a:srgbClr val="DB51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vi-VN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grpSp>
        <p:nvGrpSpPr>
          <p:cNvPr id="33" name="Group 52">
            <a:extLst>
              <a:ext uri="{FF2B5EF4-FFF2-40B4-BE49-F238E27FC236}">
                <a16:creationId xmlns:a16="http://schemas.microsoft.com/office/drawing/2014/main" id="{BE86FFC6-F8AC-4E1C-B907-7497C8930610}"/>
              </a:ext>
            </a:extLst>
          </p:cNvPr>
          <p:cNvGrpSpPr/>
          <p:nvPr/>
        </p:nvGrpSpPr>
        <p:grpSpPr>
          <a:xfrm>
            <a:off x="5061617" y="5142777"/>
            <a:ext cx="465139" cy="464344"/>
            <a:chOff x="2581275" y="2582069"/>
            <a:chExt cx="465138" cy="464344"/>
          </a:xfrm>
          <a:solidFill>
            <a:schemeClr val="bg1"/>
          </a:solidFill>
        </p:grpSpPr>
        <p:sp>
          <p:nvSpPr>
            <p:cNvPr id="34" name="AutoShape 128">
              <a:extLst>
                <a:ext uri="{FF2B5EF4-FFF2-40B4-BE49-F238E27FC236}">
                  <a16:creationId xmlns:a16="http://schemas.microsoft.com/office/drawing/2014/main" id="{FA9DC242-E0AF-41E8-BE55-4312D1E81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275" y="2582069"/>
              <a:ext cx="465138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4850" y="12150"/>
                  </a:moveTo>
                  <a:cubicBezTo>
                    <a:pt x="13851" y="12150"/>
                    <a:pt x="12926" y="11859"/>
                    <a:pt x="12124" y="11386"/>
                  </a:cubicBezTo>
                  <a:lnTo>
                    <a:pt x="11892" y="11618"/>
                  </a:lnTo>
                  <a:lnTo>
                    <a:pt x="11132" y="12377"/>
                  </a:lnTo>
                  <a:lnTo>
                    <a:pt x="9846" y="13663"/>
                  </a:lnTo>
                  <a:cubicBezTo>
                    <a:pt x="9593" y="13916"/>
                    <a:pt x="9451" y="14260"/>
                    <a:pt x="9451" y="14617"/>
                  </a:cubicBezTo>
                  <a:lnTo>
                    <a:pt x="9451" y="16200"/>
                  </a:lnTo>
                  <a:lnTo>
                    <a:pt x="8101" y="16200"/>
                  </a:lnTo>
                  <a:cubicBezTo>
                    <a:pt x="7356" y="16200"/>
                    <a:pt x="6751" y="16804"/>
                    <a:pt x="6751" y="17549"/>
                  </a:cubicBezTo>
                  <a:lnTo>
                    <a:pt x="6751" y="18900"/>
                  </a:lnTo>
                  <a:lnTo>
                    <a:pt x="5170" y="18900"/>
                  </a:lnTo>
                  <a:cubicBezTo>
                    <a:pt x="4812" y="18900"/>
                    <a:pt x="4469" y="19042"/>
                    <a:pt x="4216" y="19295"/>
                  </a:cubicBezTo>
                  <a:lnTo>
                    <a:pt x="3259" y="20252"/>
                  </a:lnTo>
                  <a:lnTo>
                    <a:pt x="1352" y="20249"/>
                  </a:lnTo>
                  <a:lnTo>
                    <a:pt x="1350" y="18326"/>
                  </a:lnTo>
                  <a:lnTo>
                    <a:pt x="9223" y="10467"/>
                  </a:lnTo>
                  <a:cubicBezTo>
                    <a:pt x="9223" y="10467"/>
                    <a:pt x="9223" y="10467"/>
                    <a:pt x="9224" y="10468"/>
                  </a:cubicBezTo>
                  <a:lnTo>
                    <a:pt x="10215" y="9477"/>
                  </a:lnTo>
                  <a:cubicBezTo>
                    <a:pt x="9741" y="8674"/>
                    <a:pt x="9451" y="7748"/>
                    <a:pt x="9451" y="6750"/>
                  </a:cubicBezTo>
                  <a:cubicBezTo>
                    <a:pt x="9451" y="3767"/>
                    <a:pt x="11869" y="1350"/>
                    <a:pt x="14850" y="1350"/>
                  </a:cubicBezTo>
                  <a:cubicBezTo>
                    <a:pt x="17832" y="1350"/>
                    <a:pt x="20250" y="3767"/>
                    <a:pt x="20250" y="6750"/>
                  </a:cubicBezTo>
                  <a:cubicBezTo>
                    <a:pt x="20250" y="9732"/>
                    <a:pt x="17832" y="12150"/>
                    <a:pt x="14850" y="12150"/>
                  </a:cubicBezTo>
                  <a:moveTo>
                    <a:pt x="14850" y="0"/>
                  </a:moveTo>
                  <a:cubicBezTo>
                    <a:pt x="11123" y="0"/>
                    <a:pt x="8101" y="3022"/>
                    <a:pt x="8101" y="6750"/>
                  </a:cubicBezTo>
                  <a:cubicBezTo>
                    <a:pt x="8101" y="7617"/>
                    <a:pt x="8283" y="8438"/>
                    <a:pt x="8582" y="9199"/>
                  </a:cubicBezTo>
                  <a:lnTo>
                    <a:pt x="383" y="17400"/>
                  </a:lnTo>
                  <a:cubicBezTo>
                    <a:pt x="146" y="17637"/>
                    <a:pt x="0" y="17863"/>
                    <a:pt x="0" y="18225"/>
                  </a:cubicBezTo>
                  <a:lnTo>
                    <a:pt x="0" y="20249"/>
                  </a:lnTo>
                  <a:cubicBezTo>
                    <a:pt x="0" y="20972"/>
                    <a:pt x="626" y="21599"/>
                    <a:pt x="1349" y="21599"/>
                  </a:cubicBezTo>
                  <a:lnTo>
                    <a:pt x="3374" y="21599"/>
                  </a:lnTo>
                  <a:cubicBezTo>
                    <a:pt x="3736" y="21599"/>
                    <a:pt x="3965" y="21455"/>
                    <a:pt x="4202" y="21219"/>
                  </a:cubicBezTo>
                  <a:lnTo>
                    <a:pt x="5170" y="20249"/>
                  </a:lnTo>
                  <a:lnTo>
                    <a:pt x="6751" y="20249"/>
                  </a:lnTo>
                  <a:cubicBezTo>
                    <a:pt x="7496" y="20249"/>
                    <a:pt x="8101" y="19645"/>
                    <a:pt x="8101" y="18900"/>
                  </a:cubicBezTo>
                  <a:lnTo>
                    <a:pt x="8101" y="17549"/>
                  </a:lnTo>
                  <a:lnTo>
                    <a:pt x="9451" y="17549"/>
                  </a:lnTo>
                  <a:cubicBezTo>
                    <a:pt x="10196" y="17549"/>
                    <a:pt x="10801" y="16945"/>
                    <a:pt x="10801" y="16200"/>
                  </a:cubicBezTo>
                  <a:lnTo>
                    <a:pt x="10801" y="14617"/>
                  </a:lnTo>
                  <a:lnTo>
                    <a:pt x="12400" y="13018"/>
                  </a:lnTo>
                  <a:cubicBezTo>
                    <a:pt x="13162" y="13317"/>
                    <a:pt x="13982" y="13500"/>
                    <a:pt x="14850" y="13500"/>
                  </a:cubicBezTo>
                  <a:cubicBezTo>
                    <a:pt x="18577" y="13500"/>
                    <a:pt x="21599" y="10477"/>
                    <a:pt x="21599" y="6750"/>
                  </a:cubicBezTo>
                  <a:cubicBezTo>
                    <a:pt x="21599" y="3022"/>
                    <a:pt x="18577" y="0"/>
                    <a:pt x="1485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1" tIns="19051" rIns="19051" bIns="19051" anchor="ctr"/>
            <a:lstStyle/>
            <a:p>
              <a:pPr algn="ctr" defTabSz="228594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字魂105号-简雅黑" panose="00000500000000000000" pitchFamily="2" charset="-122"/>
                <a:sym typeface="Gill Sans" charset="0"/>
              </a:endParaRPr>
            </a:p>
          </p:txBody>
        </p:sp>
        <p:sp>
          <p:nvSpPr>
            <p:cNvPr id="35" name="AutoShape 129">
              <a:extLst>
                <a:ext uri="{FF2B5EF4-FFF2-40B4-BE49-F238E27FC236}">
                  <a16:creationId xmlns:a16="http://schemas.microsoft.com/office/drawing/2014/main" id="{5EB74ADB-4826-4F3F-8A9C-4031B957D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788" y="2640013"/>
              <a:ext cx="115888" cy="115888"/>
            </a:xfrm>
            <a:custGeom>
              <a:avLst/>
              <a:gdLst>
                <a:gd name="T0" fmla="*/ 10800 w 21600"/>
                <a:gd name="T1" fmla="+- 0 10800 134"/>
                <a:gd name="T2" fmla="*/ 10800 h 21333"/>
                <a:gd name="T3" fmla="*/ 10800 w 21600"/>
                <a:gd name="T4" fmla="+- 0 10800 134"/>
                <a:gd name="T5" fmla="*/ 10800 h 21333"/>
                <a:gd name="T6" fmla="*/ 10800 w 21600"/>
                <a:gd name="T7" fmla="+- 0 10800 134"/>
                <a:gd name="T8" fmla="*/ 10800 h 21333"/>
                <a:gd name="T9" fmla="*/ 10800 w 21600"/>
                <a:gd name="T10" fmla="+- 0 10800 134"/>
                <a:gd name="T11" fmla="*/ 10800 h 21333"/>
              </a:gdLst>
              <a:ahLst/>
              <a:cxnLst>
                <a:cxn ang="0">
                  <a:pos x="T0" y="T2"/>
                </a:cxn>
                <a:cxn ang="0">
                  <a:pos x="T3" y="T5"/>
                </a:cxn>
                <a:cxn ang="0">
                  <a:pos x="T6" y="T8"/>
                </a:cxn>
                <a:cxn ang="0">
                  <a:pos x="T9" y="T11"/>
                </a:cxn>
              </a:cxnLst>
              <a:rect l="0" t="0" r="r" b="b"/>
              <a:pathLst>
                <a:path w="21600" h="21333">
                  <a:moveTo>
                    <a:pt x="13008" y="18684"/>
                  </a:moveTo>
                  <a:cubicBezTo>
                    <a:pt x="9017" y="15850"/>
                    <a:pt x="5542" y="12415"/>
                    <a:pt x="2694" y="8570"/>
                  </a:cubicBezTo>
                  <a:cubicBezTo>
                    <a:pt x="3736" y="5628"/>
                    <a:pt x="5693" y="3697"/>
                    <a:pt x="8585" y="2647"/>
                  </a:cubicBezTo>
                  <a:cubicBezTo>
                    <a:pt x="12578" y="5489"/>
                    <a:pt x="16048" y="8911"/>
                    <a:pt x="18889" y="12809"/>
                  </a:cubicBezTo>
                  <a:cubicBezTo>
                    <a:pt x="17836" y="15730"/>
                    <a:pt x="15883" y="17647"/>
                    <a:pt x="13008" y="18684"/>
                  </a:cubicBezTo>
                  <a:moveTo>
                    <a:pt x="21110" y="11295"/>
                  </a:moveTo>
                  <a:cubicBezTo>
                    <a:pt x="18081" y="7130"/>
                    <a:pt x="14396" y="3496"/>
                    <a:pt x="10161" y="484"/>
                  </a:cubicBezTo>
                  <a:cubicBezTo>
                    <a:pt x="9468" y="-8"/>
                    <a:pt x="8579" y="-134"/>
                    <a:pt x="7778" y="145"/>
                  </a:cubicBezTo>
                  <a:cubicBezTo>
                    <a:pt x="4027" y="1450"/>
                    <a:pt x="1463" y="3983"/>
                    <a:pt x="145" y="7687"/>
                  </a:cubicBezTo>
                  <a:cubicBezTo>
                    <a:pt x="46" y="7962"/>
                    <a:pt x="0" y="8252"/>
                    <a:pt x="0" y="8537"/>
                  </a:cubicBezTo>
                  <a:cubicBezTo>
                    <a:pt x="0" y="9071"/>
                    <a:pt x="167" y="9596"/>
                    <a:pt x="487" y="10041"/>
                  </a:cubicBezTo>
                  <a:cubicBezTo>
                    <a:pt x="3525" y="14213"/>
                    <a:pt x="7211" y="17850"/>
                    <a:pt x="11431" y="20850"/>
                  </a:cubicBezTo>
                  <a:cubicBezTo>
                    <a:pt x="12122" y="21338"/>
                    <a:pt x="13010" y="21466"/>
                    <a:pt x="13812" y="21188"/>
                  </a:cubicBezTo>
                  <a:cubicBezTo>
                    <a:pt x="17563" y="19893"/>
                    <a:pt x="20133" y="17356"/>
                    <a:pt x="21451" y="13647"/>
                  </a:cubicBezTo>
                  <a:cubicBezTo>
                    <a:pt x="21551" y="13372"/>
                    <a:pt x="21600" y="13081"/>
                    <a:pt x="21600" y="12796"/>
                  </a:cubicBezTo>
                  <a:cubicBezTo>
                    <a:pt x="21600" y="12265"/>
                    <a:pt x="21429" y="11740"/>
                    <a:pt x="21110" y="1129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1" tIns="19051" rIns="19051" bIns="19051" anchor="ctr"/>
            <a:lstStyle/>
            <a:p>
              <a:pPr algn="ctr" defTabSz="228594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字魂105号-简雅黑" panose="00000500000000000000" pitchFamily="2" charset="-122"/>
                <a:sym typeface="Gill Sans" charset="0"/>
              </a:endParaRPr>
            </a:p>
          </p:txBody>
        </p:sp>
      </p:grpSp>
      <p:sp>
        <p:nvSpPr>
          <p:cNvPr id="36" name="Oval 3">
            <a:extLst>
              <a:ext uri="{FF2B5EF4-FFF2-40B4-BE49-F238E27FC236}">
                <a16:creationId xmlns:a16="http://schemas.microsoft.com/office/drawing/2014/main" id="{B3A4AAE8-B186-4D88-AD54-5DE47EC0C070}"/>
              </a:ext>
            </a:extLst>
          </p:cNvPr>
          <p:cNvSpPr/>
          <p:nvPr/>
        </p:nvSpPr>
        <p:spPr>
          <a:xfrm>
            <a:off x="4834570" y="2101817"/>
            <a:ext cx="914400" cy="914400"/>
          </a:xfrm>
          <a:prstGeom prst="ellipse">
            <a:avLst/>
          </a:prstGeom>
          <a:solidFill>
            <a:srgbClr val="DB51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vi-VN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7" name="KSO_Shape">
            <a:extLst>
              <a:ext uri="{FF2B5EF4-FFF2-40B4-BE49-F238E27FC236}">
                <a16:creationId xmlns:a16="http://schemas.microsoft.com/office/drawing/2014/main" id="{8BE52652-3720-4566-9E8A-928161D411B1}"/>
              </a:ext>
            </a:extLst>
          </p:cNvPr>
          <p:cNvSpPr>
            <a:spLocks/>
          </p:cNvSpPr>
          <p:nvPr/>
        </p:nvSpPr>
        <p:spPr bwMode="auto">
          <a:xfrm>
            <a:off x="5108949" y="2309922"/>
            <a:ext cx="389452" cy="520800"/>
          </a:xfrm>
          <a:custGeom>
            <a:avLst/>
            <a:gdLst>
              <a:gd name="T0" fmla="*/ 1094578 w 634"/>
              <a:gd name="T1" fmla="*/ 1337519 h 634"/>
              <a:gd name="T2" fmla="*/ 467587 w 634"/>
              <a:gd name="T3" fmla="*/ 1169974 h 634"/>
              <a:gd name="T4" fmla="*/ 248671 w 634"/>
              <a:gd name="T5" fmla="*/ 1337519 h 634"/>
              <a:gd name="T6" fmla="*/ 248671 w 634"/>
              <a:gd name="T7" fmla="*/ 1462468 h 634"/>
              <a:gd name="T8" fmla="*/ 467587 w 634"/>
              <a:gd name="T9" fmla="*/ 1630012 h 634"/>
              <a:gd name="T10" fmla="*/ 1094578 w 634"/>
              <a:gd name="T11" fmla="*/ 1462468 h 634"/>
              <a:gd name="T12" fmla="*/ 1094578 w 634"/>
              <a:gd name="T13" fmla="*/ 1337519 h 634"/>
              <a:gd name="T14" fmla="*/ 467587 w 634"/>
              <a:gd name="T15" fmla="*/ 1547660 h 634"/>
              <a:gd name="T16" fmla="*/ 467587 w 634"/>
              <a:gd name="T17" fmla="*/ 1255166 h 634"/>
              <a:gd name="T18" fmla="*/ 467587 w 634"/>
              <a:gd name="T19" fmla="*/ 1547660 h 634"/>
              <a:gd name="T20" fmla="*/ 1094578 w 634"/>
              <a:gd name="T21" fmla="*/ 460038 h 634"/>
              <a:gd name="T22" fmla="*/ 467587 w 634"/>
              <a:gd name="T23" fmla="*/ 292494 h 634"/>
              <a:gd name="T24" fmla="*/ 248671 w 634"/>
              <a:gd name="T25" fmla="*/ 460038 h 634"/>
              <a:gd name="T26" fmla="*/ 248671 w 634"/>
              <a:gd name="T27" fmla="*/ 584987 h 634"/>
              <a:gd name="T28" fmla="*/ 467587 w 634"/>
              <a:gd name="T29" fmla="*/ 752532 h 634"/>
              <a:gd name="T30" fmla="*/ 1094578 w 634"/>
              <a:gd name="T31" fmla="*/ 584987 h 634"/>
              <a:gd name="T32" fmla="*/ 1094578 w 634"/>
              <a:gd name="T33" fmla="*/ 460038 h 634"/>
              <a:gd name="T34" fmla="*/ 467587 w 634"/>
              <a:gd name="T35" fmla="*/ 667340 h 634"/>
              <a:gd name="T36" fmla="*/ 467587 w 634"/>
              <a:gd name="T37" fmla="*/ 377686 h 634"/>
              <a:gd name="T38" fmla="*/ 467587 w 634"/>
              <a:gd name="T39" fmla="*/ 667340 h 634"/>
              <a:gd name="T40" fmla="*/ 1094578 w 634"/>
              <a:gd name="T41" fmla="*/ 920077 h 634"/>
              <a:gd name="T42" fmla="*/ 843782 w 634"/>
              <a:gd name="T43" fmla="*/ 752532 h 634"/>
              <a:gd name="T44" fmla="*/ 248671 w 634"/>
              <a:gd name="T45" fmla="*/ 920077 h 634"/>
              <a:gd name="T46" fmla="*/ 248671 w 634"/>
              <a:gd name="T47" fmla="*/ 1002429 h 634"/>
              <a:gd name="T48" fmla="*/ 843782 w 634"/>
              <a:gd name="T49" fmla="*/ 1169974 h 634"/>
              <a:gd name="T50" fmla="*/ 1094578 w 634"/>
              <a:gd name="T51" fmla="*/ 1002429 h 634"/>
              <a:gd name="T52" fmla="*/ 1094578 w 634"/>
              <a:gd name="T53" fmla="*/ 920077 h 634"/>
              <a:gd name="T54" fmla="*/ 843782 w 634"/>
              <a:gd name="T55" fmla="*/ 1087622 h 634"/>
              <a:gd name="T56" fmla="*/ 843782 w 634"/>
              <a:gd name="T57" fmla="*/ 834884 h 634"/>
              <a:gd name="T58" fmla="*/ 843782 w 634"/>
              <a:gd name="T59" fmla="*/ 1087622 h 634"/>
              <a:gd name="T60" fmla="*/ 1156215 w 634"/>
              <a:gd name="T61" fmla="*/ 0 h 634"/>
              <a:gd name="T62" fmla="*/ 0 w 634"/>
              <a:gd name="T63" fmla="*/ 249897 h 634"/>
              <a:gd name="T64" fmla="*/ 155154 w 634"/>
              <a:gd name="T65" fmla="*/ 1797557 h 634"/>
              <a:gd name="T66" fmla="*/ 1345375 w 634"/>
              <a:gd name="T67" fmla="*/ 1587416 h 634"/>
              <a:gd name="T68" fmla="*/ 1156215 w 634"/>
              <a:gd name="T69" fmla="*/ 0 h 634"/>
              <a:gd name="T70" fmla="*/ 1249732 w 634"/>
              <a:gd name="T71" fmla="*/ 1587416 h 634"/>
              <a:gd name="T72" fmla="*/ 155154 w 634"/>
              <a:gd name="T73" fmla="*/ 1672609 h 634"/>
              <a:gd name="T74" fmla="*/ 93517 w 634"/>
              <a:gd name="T75" fmla="*/ 249897 h 634"/>
              <a:gd name="T76" fmla="*/ 1156215 w 634"/>
              <a:gd name="T77" fmla="*/ 124949 h 634"/>
              <a:gd name="T78" fmla="*/ 1249732 w 634"/>
              <a:gd name="T79" fmla="*/ 1587416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515" y="471"/>
                </a:moveTo>
                <a:lnTo>
                  <a:pt x="515" y="471"/>
                </a:lnTo>
                <a:cubicBezTo>
                  <a:pt x="294" y="471"/>
                  <a:pt x="294" y="471"/>
                  <a:pt x="294" y="471"/>
                </a:cubicBezTo>
                <a:cubicBezTo>
                  <a:pt x="279" y="442"/>
                  <a:pt x="250" y="412"/>
                  <a:pt x="220" y="412"/>
                </a:cubicBezTo>
                <a:cubicBezTo>
                  <a:pt x="176" y="412"/>
                  <a:pt x="147" y="442"/>
                  <a:pt x="147" y="471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03" y="471"/>
                  <a:pt x="103" y="486"/>
                  <a:pt x="103" y="501"/>
                </a:cubicBezTo>
                <a:cubicBezTo>
                  <a:pt x="103" y="501"/>
                  <a:pt x="103" y="515"/>
                  <a:pt x="117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47" y="545"/>
                  <a:pt x="176" y="574"/>
                  <a:pt x="220" y="574"/>
                </a:cubicBezTo>
                <a:cubicBezTo>
                  <a:pt x="250" y="574"/>
                  <a:pt x="279" y="545"/>
                  <a:pt x="294" y="515"/>
                </a:cubicBezTo>
                <a:cubicBezTo>
                  <a:pt x="515" y="515"/>
                  <a:pt x="515" y="515"/>
                  <a:pt x="515" y="515"/>
                </a:cubicBezTo>
                <a:lnTo>
                  <a:pt x="530" y="501"/>
                </a:lnTo>
                <a:cubicBezTo>
                  <a:pt x="530" y="486"/>
                  <a:pt x="515" y="471"/>
                  <a:pt x="515" y="471"/>
                </a:cubicBezTo>
                <a:close/>
                <a:moveTo>
                  <a:pt x="220" y="545"/>
                </a:moveTo>
                <a:lnTo>
                  <a:pt x="220" y="545"/>
                </a:lnTo>
                <a:cubicBezTo>
                  <a:pt x="191" y="545"/>
                  <a:pt x="162" y="515"/>
                  <a:pt x="162" y="501"/>
                </a:cubicBezTo>
                <a:cubicBezTo>
                  <a:pt x="162" y="471"/>
                  <a:pt x="191" y="442"/>
                  <a:pt x="220" y="442"/>
                </a:cubicBezTo>
                <a:cubicBezTo>
                  <a:pt x="235" y="442"/>
                  <a:pt x="265" y="471"/>
                  <a:pt x="265" y="501"/>
                </a:cubicBezTo>
                <a:cubicBezTo>
                  <a:pt x="265" y="515"/>
                  <a:pt x="235" y="545"/>
                  <a:pt x="220" y="545"/>
                </a:cubicBezTo>
                <a:close/>
                <a:moveTo>
                  <a:pt x="515" y="162"/>
                </a:moveTo>
                <a:lnTo>
                  <a:pt x="515" y="162"/>
                </a:lnTo>
                <a:cubicBezTo>
                  <a:pt x="294" y="162"/>
                  <a:pt x="294" y="162"/>
                  <a:pt x="294" y="162"/>
                </a:cubicBezTo>
                <a:cubicBezTo>
                  <a:pt x="279" y="133"/>
                  <a:pt x="250" y="103"/>
                  <a:pt x="220" y="103"/>
                </a:cubicBezTo>
                <a:cubicBezTo>
                  <a:pt x="176" y="103"/>
                  <a:pt x="147" y="133"/>
                  <a:pt x="14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03" y="162"/>
                  <a:pt x="103" y="176"/>
                  <a:pt x="103" y="176"/>
                </a:cubicBezTo>
                <a:cubicBezTo>
                  <a:pt x="103" y="192"/>
                  <a:pt x="103" y="206"/>
                  <a:pt x="117" y="206"/>
                </a:cubicBezTo>
                <a:cubicBezTo>
                  <a:pt x="147" y="206"/>
                  <a:pt x="147" y="206"/>
                  <a:pt x="147" y="206"/>
                </a:cubicBezTo>
                <a:cubicBezTo>
                  <a:pt x="147" y="235"/>
                  <a:pt x="176" y="265"/>
                  <a:pt x="220" y="265"/>
                </a:cubicBezTo>
                <a:cubicBezTo>
                  <a:pt x="250" y="265"/>
                  <a:pt x="279" y="235"/>
                  <a:pt x="294" y="206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206"/>
                  <a:pt x="530" y="192"/>
                  <a:pt x="530" y="176"/>
                </a:cubicBezTo>
                <a:lnTo>
                  <a:pt x="515" y="162"/>
                </a:lnTo>
                <a:close/>
                <a:moveTo>
                  <a:pt x="220" y="235"/>
                </a:moveTo>
                <a:lnTo>
                  <a:pt x="220" y="235"/>
                </a:lnTo>
                <a:cubicBezTo>
                  <a:pt x="191" y="235"/>
                  <a:pt x="162" y="206"/>
                  <a:pt x="162" y="176"/>
                </a:cubicBezTo>
                <a:cubicBezTo>
                  <a:pt x="162" y="162"/>
                  <a:pt x="191" y="133"/>
                  <a:pt x="220" y="133"/>
                </a:cubicBezTo>
                <a:cubicBezTo>
                  <a:pt x="235" y="133"/>
                  <a:pt x="265" y="162"/>
                  <a:pt x="265" y="176"/>
                </a:cubicBezTo>
                <a:cubicBezTo>
                  <a:pt x="265" y="206"/>
                  <a:pt x="235" y="235"/>
                  <a:pt x="220" y="235"/>
                </a:cubicBezTo>
                <a:close/>
                <a:moveTo>
                  <a:pt x="515" y="324"/>
                </a:moveTo>
                <a:lnTo>
                  <a:pt x="515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56" y="280"/>
                  <a:pt x="426" y="265"/>
                  <a:pt x="397" y="265"/>
                </a:cubicBezTo>
                <a:cubicBezTo>
                  <a:pt x="353" y="265"/>
                  <a:pt x="324" y="280"/>
                  <a:pt x="324" y="324"/>
                </a:cubicBezTo>
                <a:cubicBezTo>
                  <a:pt x="117" y="324"/>
                  <a:pt x="117" y="324"/>
                  <a:pt x="117" y="324"/>
                </a:cubicBezTo>
                <a:cubicBezTo>
                  <a:pt x="103" y="324"/>
                  <a:pt x="103" y="324"/>
                  <a:pt x="103" y="338"/>
                </a:cubicBezTo>
                <a:cubicBezTo>
                  <a:pt x="103" y="353"/>
                  <a:pt x="103" y="353"/>
                  <a:pt x="117" y="353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324" y="397"/>
                  <a:pt x="353" y="412"/>
                  <a:pt x="397" y="412"/>
                </a:cubicBezTo>
                <a:cubicBezTo>
                  <a:pt x="426" y="412"/>
                  <a:pt x="456" y="397"/>
                  <a:pt x="471" y="353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53"/>
                  <a:pt x="530" y="353"/>
                  <a:pt x="530" y="338"/>
                </a:cubicBezTo>
                <a:cubicBezTo>
                  <a:pt x="530" y="324"/>
                  <a:pt x="515" y="324"/>
                  <a:pt x="515" y="324"/>
                </a:cubicBezTo>
                <a:close/>
                <a:moveTo>
                  <a:pt x="397" y="383"/>
                </a:moveTo>
                <a:lnTo>
                  <a:pt x="397" y="383"/>
                </a:lnTo>
                <a:cubicBezTo>
                  <a:pt x="367" y="383"/>
                  <a:pt x="338" y="368"/>
                  <a:pt x="338" y="338"/>
                </a:cubicBezTo>
                <a:cubicBezTo>
                  <a:pt x="338" y="309"/>
                  <a:pt x="367" y="294"/>
                  <a:pt x="397" y="294"/>
                </a:cubicBezTo>
                <a:cubicBezTo>
                  <a:pt x="412" y="294"/>
                  <a:pt x="441" y="309"/>
                  <a:pt x="441" y="338"/>
                </a:cubicBezTo>
                <a:cubicBezTo>
                  <a:pt x="441" y="368"/>
                  <a:pt x="412" y="383"/>
                  <a:pt x="397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59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588" y="559"/>
                </a:moveTo>
                <a:lnTo>
                  <a:pt x="588" y="559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59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defTabSz="609585" fontAlgn="auto">
              <a:spcBef>
                <a:spcPts val="0"/>
              </a:spcBef>
              <a:spcAft>
                <a:spcPts val="0"/>
              </a:spcAft>
            </a:pPr>
            <a:endParaRPr lang="zh-CN" altLang="en-US" sz="2400" dirty="0">
              <a:solidFill>
                <a:srgbClr val="FFFFFF"/>
              </a:solidFill>
              <a:latin typeface="字魂105号-简雅黑" panose="00000500000000000000" pitchFamily="2" charset="-122"/>
            </a:endParaRPr>
          </a:p>
        </p:txBody>
      </p:sp>
      <p:sp>
        <p:nvSpPr>
          <p:cNvPr id="38" name="KSO_Shape">
            <a:extLst>
              <a:ext uri="{FF2B5EF4-FFF2-40B4-BE49-F238E27FC236}">
                <a16:creationId xmlns:a16="http://schemas.microsoft.com/office/drawing/2014/main" id="{EDE24EA8-A132-4786-AB52-D5F365F98056}"/>
              </a:ext>
            </a:extLst>
          </p:cNvPr>
          <p:cNvSpPr>
            <a:spLocks/>
          </p:cNvSpPr>
          <p:nvPr/>
        </p:nvSpPr>
        <p:spPr bwMode="auto">
          <a:xfrm>
            <a:off x="5059390" y="3769631"/>
            <a:ext cx="451161" cy="447183"/>
          </a:xfrm>
          <a:custGeom>
            <a:avLst/>
            <a:gdLst>
              <a:gd name="T0" fmla="*/ 1166395 w 3845"/>
              <a:gd name="T1" fmla="*/ 911373 h 3810"/>
              <a:gd name="T2" fmla="*/ 1340582 w 3845"/>
              <a:gd name="T3" fmla="*/ 945561 h 3810"/>
              <a:gd name="T4" fmla="*/ 1800397 w 3845"/>
              <a:gd name="T5" fmla="*/ 485660 h 3810"/>
              <a:gd name="T6" fmla="*/ 1793842 w 3845"/>
              <a:gd name="T7" fmla="*/ 407917 h 3810"/>
              <a:gd name="T8" fmla="*/ 1467476 w 3845"/>
              <a:gd name="T9" fmla="*/ 757292 h 3810"/>
              <a:gd name="T10" fmla="*/ 1159371 w 3845"/>
              <a:gd name="T11" fmla="*/ 701561 h 3810"/>
              <a:gd name="T12" fmla="*/ 1053548 w 3845"/>
              <a:gd name="T13" fmla="*/ 406512 h 3810"/>
              <a:gd name="T14" fmla="*/ 1405199 w 3845"/>
              <a:gd name="T15" fmla="*/ 30442 h 3810"/>
              <a:gd name="T16" fmla="*/ 1340582 w 3845"/>
              <a:gd name="T17" fmla="*/ 25290 h 3810"/>
              <a:gd name="T18" fmla="*/ 880766 w 3845"/>
              <a:gd name="T19" fmla="*/ 485660 h 3810"/>
              <a:gd name="T20" fmla="*/ 919162 w 3845"/>
              <a:gd name="T21" fmla="*/ 669246 h 3810"/>
              <a:gd name="T22" fmla="*/ 480418 w 3845"/>
              <a:gd name="T23" fmla="*/ 1205485 h 3810"/>
              <a:gd name="T24" fmla="*/ 398475 w 3845"/>
              <a:gd name="T25" fmla="*/ 1193309 h 3810"/>
              <a:gd name="T26" fmla="*/ 114720 w 3845"/>
              <a:gd name="T27" fmla="*/ 1477586 h 3810"/>
              <a:gd name="T28" fmla="*/ 398475 w 3845"/>
              <a:gd name="T29" fmla="*/ 1761395 h 3810"/>
              <a:gd name="T30" fmla="*/ 682699 w 3845"/>
              <a:gd name="T31" fmla="*/ 1477586 h 3810"/>
              <a:gd name="T32" fmla="*/ 661628 w 3845"/>
              <a:gd name="T33" fmla="*/ 1370338 h 3810"/>
              <a:gd name="T34" fmla="*/ 1166395 w 3845"/>
              <a:gd name="T35" fmla="*/ 911373 h 3810"/>
              <a:gd name="T36" fmla="*/ 398475 w 3845"/>
              <a:gd name="T37" fmla="*/ 1628389 h 3810"/>
              <a:gd name="T38" fmla="*/ 247701 w 3845"/>
              <a:gd name="T39" fmla="*/ 1477586 h 3810"/>
              <a:gd name="T40" fmla="*/ 398475 w 3845"/>
              <a:gd name="T41" fmla="*/ 1326315 h 3810"/>
              <a:gd name="T42" fmla="*/ 549718 w 3845"/>
              <a:gd name="T43" fmla="*/ 1477586 h 3810"/>
              <a:gd name="T44" fmla="*/ 398475 w 3845"/>
              <a:gd name="T45" fmla="*/ 1628389 h 3810"/>
              <a:gd name="T46" fmla="*/ 426102 w 3845"/>
              <a:gd name="T47" fmla="*/ 554973 h 3810"/>
              <a:gd name="T48" fmla="*/ 694874 w 3845"/>
              <a:gd name="T49" fmla="*/ 830820 h 3810"/>
              <a:gd name="T50" fmla="*/ 824109 w 3845"/>
              <a:gd name="T51" fmla="*/ 701561 h 3810"/>
              <a:gd name="T52" fmla="*/ 554869 w 3845"/>
              <a:gd name="T53" fmla="*/ 425713 h 3810"/>
              <a:gd name="T54" fmla="*/ 619486 w 3845"/>
              <a:gd name="T55" fmla="*/ 361084 h 3810"/>
              <a:gd name="T56" fmla="*/ 258471 w 3845"/>
              <a:gd name="T57" fmla="*/ 0 h 3810"/>
              <a:gd name="T58" fmla="*/ 0 w 3845"/>
              <a:gd name="T59" fmla="*/ 258051 h 3810"/>
              <a:gd name="T60" fmla="*/ 361484 w 3845"/>
              <a:gd name="T61" fmla="*/ 619134 h 3810"/>
              <a:gd name="T62" fmla="*/ 426102 w 3845"/>
              <a:gd name="T63" fmla="*/ 554973 h 3810"/>
              <a:gd name="T64" fmla="*/ 889663 w 3845"/>
              <a:gd name="T65" fmla="*/ 1296342 h 3810"/>
              <a:gd name="T66" fmla="*/ 890131 w 3845"/>
              <a:gd name="T67" fmla="*/ 1296342 h 3810"/>
              <a:gd name="T68" fmla="*/ 889663 w 3845"/>
              <a:gd name="T69" fmla="*/ 1296342 h 3810"/>
              <a:gd name="T70" fmla="*/ 1263321 w 3845"/>
              <a:gd name="T71" fmla="*/ 971788 h 3810"/>
              <a:gd name="T72" fmla="*/ 890131 w 3845"/>
              <a:gd name="T73" fmla="*/ 1296342 h 3810"/>
              <a:gd name="T74" fmla="*/ 1297035 w 3845"/>
              <a:gd name="T75" fmla="*/ 1713157 h 3810"/>
              <a:gd name="T76" fmla="*/ 1555037 w 3845"/>
              <a:gd name="T77" fmla="*/ 1713157 h 3810"/>
              <a:gd name="T78" fmla="*/ 1658519 w 3845"/>
              <a:gd name="T79" fmla="*/ 1610124 h 3810"/>
              <a:gd name="T80" fmla="*/ 1658519 w 3845"/>
              <a:gd name="T81" fmla="*/ 1352073 h 3810"/>
              <a:gd name="T82" fmla="*/ 1263321 w 3845"/>
              <a:gd name="T83" fmla="*/ 971788 h 3810"/>
              <a:gd name="T84" fmla="*/ 1441254 w 3845"/>
              <a:gd name="T85" fmla="*/ 1641970 h 3810"/>
              <a:gd name="T86" fmla="*/ 1376636 w 3845"/>
              <a:gd name="T87" fmla="*/ 1641970 h 3810"/>
              <a:gd name="T88" fmla="*/ 1044652 w 3845"/>
              <a:gd name="T89" fmla="*/ 1310392 h 3810"/>
              <a:gd name="T90" fmla="*/ 1044652 w 3845"/>
              <a:gd name="T91" fmla="*/ 1245293 h 3810"/>
              <a:gd name="T92" fmla="*/ 1109738 w 3845"/>
              <a:gd name="T93" fmla="*/ 1245293 h 3810"/>
              <a:gd name="T94" fmla="*/ 1441254 w 3845"/>
              <a:gd name="T95" fmla="*/ 1577340 h 3810"/>
              <a:gd name="T96" fmla="*/ 1441254 w 3845"/>
              <a:gd name="T97" fmla="*/ 1641970 h 3810"/>
              <a:gd name="T98" fmla="*/ 1587346 w 3845"/>
              <a:gd name="T99" fmla="*/ 1495851 h 3810"/>
              <a:gd name="T100" fmla="*/ 1522260 w 3845"/>
              <a:gd name="T101" fmla="*/ 1495851 h 3810"/>
              <a:gd name="T102" fmla="*/ 1190744 w 3845"/>
              <a:gd name="T103" fmla="*/ 1164272 h 3810"/>
              <a:gd name="T104" fmla="*/ 1190744 w 3845"/>
              <a:gd name="T105" fmla="*/ 1099642 h 3810"/>
              <a:gd name="T106" fmla="*/ 1255830 w 3845"/>
              <a:gd name="T107" fmla="*/ 1099642 h 3810"/>
              <a:gd name="T108" fmla="*/ 1587346 w 3845"/>
              <a:gd name="T109" fmla="*/ 1431221 h 3810"/>
              <a:gd name="T110" fmla="*/ 1587346 w 3845"/>
              <a:gd name="T111" fmla="*/ 1495851 h 381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845" h="3810">
                <a:moveTo>
                  <a:pt x="2491" y="1946"/>
                </a:moveTo>
                <a:cubicBezTo>
                  <a:pt x="2606" y="1993"/>
                  <a:pt x="2731" y="2019"/>
                  <a:pt x="2863" y="2019"/>
                </a:cubicBezTo>
                <a:cubicBezTo>
                  <a:pt x="3405" y="2019"/>
                  <a:pt x="3845" y="1579"/>
                  <a:pt x="3845" y="1037"/>
                </a:cubicBezTo>
                <a:cubicBezTo>
                  <a:pt x="3845" y="980"/>
                  <a:pt x="3840" y="925"/>
                  <a:pt x="3831" y="871"/>
                </a:cubicBezTo>
                <a:cubicBezTo>
                  <a:pt x="3134" y="1617"/>
                  <a:pt x="3134" y="1617"/>
                  <a:pt x="3134" y="1617"/>
                </a:cubicBezTo>
                <a:cubicBezTo>
                  <a:pt x="2476" y="1498"/>
                  <a:pt x="2476" y="1498"/>
                  <a:pt x="2476" y="1498"/>
                </a:cubicBezTo>
                <a:cubicBezTo>
                  <a:pt x="2250" y="868"/>
                  <a:pt x="2250" y="868"/>
                  <a:pt x="2250" y="868"/>
                </a:cubicBezTo>
                <a:cubicBezTo>
                  <a:pt x="3001" y="65"/>
                  <a:pt x="3001" y="65"/>
                  <a:pt x="3001" y="65"/>
                </a:cubicBezTo>
                <a:cubicBezTo>
                  <a:pt x="2956" y="59"/>
                  <a:pt x="2910" y="54"/>
                  <a:pt x="2863" y="54"/>
                </a:cubicBezTo>
                <a:cubicBezTo>
                  <a:pt x="2320" y="54"/>
                  <a:pt x="1881" y="494"/>
                  <a:pt x="1881" y="1037"/>
                </a:cubicBezTo>
                <a:cubicBezTo>
                  <a:pt x="1881" y="1176"/>
                  <a:pt x="1910" y="1309"/>
                  <a:pt x="1963" y="1429"/>
                </a:cubicBezTo>
                <a:cubicBezTo>
                  <a:pt x="1659" y="1963"/>
                  <a:pt x="1205" y="2409"/>
                  <a:pt x="1026" y="2574"/>
                </a:cubicBezTo>
                <a:cubicBezTo>
                  <a:pt x="971" y="2557"/>
                  <a:pt x="912" y="2548"/>
                  <a:pt x="851" y="2548"/>
                </a:cubicBezTo>
                <a:cubicBezTo>
                  <a:pt x="516" y="2548"/>
                  <a:pt x="245" y="2820"/>
                  <a:pt x="245" y="3155"/>
                </a:cubicBezTo>
                <a:cubicBezTo>
                  <a:pt x="245" y="3490"/>
                  <a:pt x="516" y="3761"/>
                  <a:pt x="851" y="3761"/>
                </a:cubicBezTo>
                <a:cubicBezTo>
                  <a:pt x="1186" y="3761"/>
                  <a:pt x="1458" y="3490"/>
                  <a:pt x="1458" y="3155"/>
                </a:cubicBezTo>
                <a:cubicBezTo>
                  <a:pt x="1458" y="3074"/>
                  <a:pt x="1442" y="2997"/>
                  <a:pt x="1413" y="2926"/>
                </a:cubicBezTo>
                <a:cubicBezTo>
                  <a:pt x="1548" y="2747"/>
                  <a:pt x="1914" y="2308"/>
                  <a:pt x="2491" y="1946"/>
                </a:cubicBezTo>
                <a:close/>
                <a:moveTo>
                  <a:pt x="851" y="3477"/>
                </a:moveTo>
                <a:cubicBezTo>
                  <a:pt x="673" y="3477"/>
                  <a:pt x="529" y="3333"/>
                  <a:pt x="529" y="3155"/>
                </a:cubicBezTo>
                <a:cubicBezTo>
                  <a:pt x="529" y="2976"/>
                  <a:pt x="673" y="2832"/>
                  <a:pt x="851" y="2832"/>
                </a:cubicBezTo>
                <a:cubicBezTo>
                  <a:pt x="1029" y="2832"/>
                  <a:pt x="1174" y="2976"/>
                  <a:pt x="1174" y="3155"/>
                </a:cubicBezTo>
                <a:cubicBezTo>
                  <a:pt x="1174" y="3333"/>
                  <a:pt x="1029" y="3477"/>
                  <a:pt x="851" y="3477"/>
                </a:cubicBezTo>
                <a:close/>
                <a:moveTo>
                  <a:pt x="910" y="1185"/>
                </a:moveTo>
                <a:cubicBezTo>
                  <a:pt x="1484" y="1774"/>
                  <a:pt x="1484" y="1774"/>
                  <a:pt x="1484" y="1774"/>
                </a:cubicBezTo>
                <a:cubicBezTo>
                  <a:pt x="1760" y="1498"/>
                  <a:pt x="1760" y="1498"/>
                  <a:pt x="1760" y="1498"/>
                </a:cubicBezTo>
                <a:cubicBezTo>
                  <a:pt x="1185" y="909"/>
                  <a:pt x="1185" y="909"/>
                  <a:pt x="1185" y="909"/>
                </a:cubicBezTo>
                <a:cubicBezTo>
                  <a:pt x="1323" y="771"/>
                  <a:pt x="1323" y="771"/>
                  <a:pt x="1323" y="771"/>
                </a:cubicBezTo>
                <a:cubicBezTo>
                  <a:pt x="552" y="0"/>
                  <a:pt x="552" y="0"/>
                  <a:pt x="552" y="0"/>
                </a:cubicBezTo>
                <a:cubicBezTo>
                  <a:pt x="0" y="551"/>
                  <a:pt x="0" y="551"/>
                  <a:pt x="0" y="551"/>
                </a:cubicBezTo>
                <a:cubicBezTo>
                  <a:pt x="772" y="1322"/>
                  <a:pt x="772" y="1322"/>
                  <a:pt x="772" y="1322"/>
                </a:cubicBezTo>
                <a:lnTo>
                  <a:pt x="910" y="1185"/>
                </a:lnTo>
                <a:close/>
                <a:moveTo>
                  <a:pt x="1900" y="2768"/>
                </a:moveTo>
                <a:cubicBezTo>
                  <a:pt x="1900" y="2768"/>
                  <a:pt x="1901" y="2768"/>
                  <a:pt x="1901" y="2768"/>
                </a:cubicBezTo>
                <a:cubicBezTo>
                  <a:pt x="1900" y="2767"/>
                  <a:pt x="1900" y="2768"/>
                  <a:pt x="1900" y="2768"/>
                </a:cubicBezTo>
                <a:close/>
                <a:moveTo>
                  <a:pt x="2698" y="2075"/>
                </a:moveTo>
                <a:cubicBezTo>
                  <a:pt x="2698" y="2075"/>
                  <a:pt x="2225" y="2203"/>
                  <a:pt x="1901" y="2768"/>
                </a:cubicBezTo>
                <a:cubicBezTo>
                  <a:pt x="1926" y="2776"/>
                  <a:pt x="2770" y="3658"/>
                  <a:pt x="2770" y="3658"/>
                </a:cubicBezTo>
                <a:cubicBezTo>
                  <a:pt x="2923" y="3810"/>
                  <a:pt x="3169" y="3810"/>
                  <a:pt x="3321" y="3658"/>
                </a:cubicBezTo>
                <a:cubicBezTo>
                  <a:pt x="3542" y="3438"/>
                  <a:pt x="3542" y="3438"/>
                  <a:pt x="3542" y="3438"/>
                </a:cubicBezTo>
                <a:cubicBezTo>
                  <a:pt x="3694" y="3285"/>
                  <a:pt x="3694" y="3039"/>
                  <a:pt x="3542" y="2887"/>
                </a:cubicBezTo>
                <a:lnTo>
                  <a:pt x="2698" y="2075"/>
                </a:lnTo>
                <a:close/>
                <a:moveTo>
                  <a:pt x="3078" y="3506"/>
                </a:moveTo>
                <a:cubicBezTo>
                  <a:pt x="3040" y="3544"/>
                  <a:pt x="2978" y="3544"/>
                  <a:pt x="2940" y="3506"/>
                </a:cubicBezTo>
                <a:cubicBezTo>
                  <a:pt x="2231" y="2798"/>
                  <a:pt x="2231" y="2798"/>
                  <a:pt x="2231" y="2798"/>
                </a:cubicBezTo>
                <a:cubicBezTo>
                  <a:pt x="2193" y="2760"/>
                  <a:pt x="2193" y="2698"/>
                  <a:pt x="2231" y="2659"/>
                </a:cubicBezTo>
                <a:cubicBezTo>
                  <a:pt x="2270" y="2621"/>
                  <a:pt x="2332" y="2621"/>
                  <a:pt x="2370" y="2659"/>
                </a:cubicBezTo>
                <a:cubicBezTo>
                  <a:pt x="3078" y="3368"/>
                  <a:pt x="3078" y="3368"/>
                  <a:pt x="3078" y="3368"/>
                </a:cubicBezTo>
                <a:cubicBezTo>
                  <a:pt x="3116" y="3406"/>
                  <a:pt x="3116" y="3468"/>
                  <a:pt x="3078" y="3506"/>
                </a:cubicBezTo>
                <a:close/>
                <a:moveTo>
                  <a:pt x="3390" y="3194"/>
                </a:moveTo>
                <a:cubicBezTo>
                  <a:pt x="3352" y="3233"/>
                  <a:pt x="3290" y="3233"/>
                  <a:pt x="3251" y="3194"/>
                </a:cubicBezTo>
                <a:cubicBezTo>
                  <a:pt x="2543" y="2486"/>
                  <a:pt x="2543" y="2486"/>
                  <a:pt x="2543" y="2486"/>
                </a:cubicBezTo>
                <a:cubicBezTo>
                  <a:pt x="2505" y="2448"/>
                  <a:pt x="2505" y="2386"/>
                  <a:pt x="2543" y="2348"/>
                </a:cubicBezTo>
                <a:cubicBezTo>
                  <a:pt x="2581" y="2309"/>
                  <a:pt x="2643" y="2309"/>
                  <a:pt x="2682" y="2348"/>
                </a:cubicBezTo>
                <a:cubicBezTo>
                  <a:pt x="3390" y="3056"/>
                  <a:pt x="3390" y="3056"/>
                  <a:pt x="3390" y="3056"/>
                </a:cubicBezTo>
                <a:cubicBezTo>
                  <a:pt x="3428" y="3094"/>
                  <a:pt x="3428" y="3156"/>
                  <a:pt x="3390" y="31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defTabSz="609585"/>
            <a:endParaRPr lang="zh-CN" altLang="en-US" dirty="0">
              <a:solidFill>
                <a:prstClr val="black"/>
              </a:solidFill>
              <a:latin typeface="字魂105号-简雅黑" panose="00000500000000000000" pitchFamily="2" charset="-122"/>
            </a:endParaRPr>
          </a:p>
        </p:txBody>
      </p:sp>
      <p:sp>
        <p:nvSpPr>
          <p:cNvPr id="39" name="KSO_Shape">
            <a:extLst>
              <a:ext uri="{FF2B5EF4-FFF2-40B4-BE49-F238E27FC236}">
                <a16:creationId xmlns:a16="http://schemas.microsoft.com/office/drawing/2014/main" id="{43030DBD-D03C-4E85-9502-D6B8BF390DB7}"/>
              </a:ext>
            </a:extLst>
          </p:cNvPr>
          <p:cNvSpPr>
            <a:spLocks/>
          </p:cNvSpPr>
          <p:nvPr/>
        </p:nvSpPr>
        <p:spPr bwMode="auto">
          <a:xfrm>
            <a:off x="6670354" y="2345598"/>
            <a:ext cx="435661" cy="444281"/>
          </a:xfrm>
          <a:custGeom>
            <a:avLst/>
            <a:gdLst>
              <a:gd name="T0" fmla="*/ 0 w 3414"/>
              <a:gd name="T1" fmla="*/ 0 h 3479"/>
              <a:gd name="T2" fmla="*/ 380114 w 3414"/>
              <a:gd name="T3" fmla="*/ 0 h 3479"/>
              <a:gd name="T4" fmla="*/ 508371 w 3414"/>
              <a:gd name="T5" fmla="*/ 0 h 3479"/>
              <a:gd name="T6" fmla="*/ 508371 w 3414"/>
              <a:gd name="T7" fmla="*/ 128341 h 3479"/>
              <a:gd name="T8" fmla="*/ 508371 w 3414"/>
              <a:gd name="T9" fmla="*/ 1017413 h 3479"/>
              <a:gd name="T10" fmla="*/ 564224 w 3414"/>
              <a:gd name="T11" fmla="*/ 1013273 h 3479"/>
              <a:gd name="T12" fmla="*/ 597840 w 3414"/>
              <a:gd name="T13" fmla="*/ 1014826 h 3479"/>
              <a:gd name="T14" fmla="*/ 597840 w 3414"/>
              <a:gd name="T15" fmla="*/ 379848 h 3479"/>
              <a:gd name="T16" fmla="*/ 597840 w 3414"/>
              <a:gd name="T17" fmla="*/ 315678 h 3479"/>
              <a:gd name="T18" fmla="*/ 661968 w 3414"/>
              <a:gd name="T19" fmla="*/ 315678 h 3479"/>
              <a:gd name="T20" fmla="*/ 1578897 w 3414"/>
              <a:gd name="T21" fmla="*/ 315678 h 3479"/>
              <a:gd name="T22" fmla="*/ 1643025 w 3414"/>
              <a:gd name="T23" fmla="*/ 315678 h 3479"/>
              <a:gd name="T24" fmla="*/ 1643025 w 3414"/>
              <a:gd name="T25" fmla="*/ 379848 h 3479"/>
              <a:gd name="T26" fmla="*/ 1643025 w 3414"/>
              <a:gd name="T27" fmla="*/ 1175252 h 3479"/>
              <a:gd name="T28" fmla="*/ 1643025 w 3414"/>
              <a:gd name="T29" fmla="*/ 1239422 h 3479"/>
              <a:gd name="T30" fmla="*/ 1578897 w 3414"/>
              <a:gd name="T31" fmla="*/ 1239422 h 3479"/>
              <a:gd name="T32" fmla="*/ 920032 w 3414"/>
              <a:gd name="T33" fmla="*/ 1239422 h 3479"/>
              <a:gd name="T34" fmla="*/ 947442 w 3414"/>
              <a:gd name="T35" fmla="*/ 1318083 h 3479"/>
              <a:gd name="T36" fmla="*/ 1765593 w 3414"/>
              <a:gd name="T37" fmla="*/ 1318083 h 3479"/>
              <a:gd name="T38" fmla="*/ 1765593 w 3414"/>
              <a:gd name="T39" fmla="*/ 1575283 h 3479"/>
              <a:gd name="T40" fmla="*/ 920032 w 3414"/>
              <a:gd name="T41" fmla="*/ 1575283 h 3479"/>
              <a:gd name="T42" fmla="*/ 842458 w 3414"/>
              <a:gd name="T43" fmla="*/ 1684994 h 3479"/>
              <a:gd name="T44" fmla="*/ 564224 w 3414"/>
              <a:gd name="T45" fmla="*/ 1800397 h 3479"/>
              <a:gd name="T46" fmla="*/ 286508 w 3414"/>
              <a:gd name="T47" fmla="*/ 1684994 h 3479"/>
              <a:gd name="T48" fmla="*/ 171181 w 3414"/>
              <a:gd name="T49" fmla="*/ 1407094 h 3479"/>
              <a:gd name="T50" fmla="*/ 251858 w 3414"/>
              <a:gd name="T51" fmla="*/ 1168007 h 3479"/>
              <a:gd name="T52" fmla="*/ 251858 w 3414"/>
              <a:gd name="T53" fmla="*/ 256682 h 3479"/>
              <a:gd name="T54" fmla="*/ 0 w 3414"/>
              <a:gd name="T55" fmla="*/ 256682 h 3479"/>
              <a:gd name="T56" fmla="*/ 0 w 3414"/>
              <a:gd name="T57" fmla="*/ 0 h 3479"/>
              <a:gd name="T58" fmla="*/ 1214298 w 3414"/>
              <a:gd name="T59" fmla="*/ 444536 h 3479"/>
              <a:gd name="T60" fmla="*/ 1214298 w 3414"/>
              <a:gd name="T61" fmla="*/ 678965 h 3479"/>
              <a:gd name="T62" fmla="*/ 1010536 w 3414"/>
              <a:gd name="T63" fmla="*/ 678965 h 3479"/>
              <a:gd name="T64" fmla="*/ 1010536 w 3414"/>
              <a:gd name="T65" fmla="*/ 444536 h 3479"/>
              <a:gd name="T66" fmla="*/ 726096 w 3414"/>
              <a:gd name="T67" fmla="*/ 444536 h 3479"/>
              <a:gd name="T68" fmla="*/ 726096 w 3414"/>
              <a:gd name="T69" fmla="*/ 1048463 h 3479"/>
              <a:gd name="T70" fmla="*/ 823323 w 3414"/>
              <a:gd name="T71" fmla="*/ 1110564 h 3479"/>
              <a:gd name="T72" fmla="*/ 1514769 w 3414"/>
              <a:gd name="T73" fmla="*/ 1110564 h 3479"/>
              <a:gd name="T74" fmla="*/ 1514769 w 3414"/>
              <a:gd name="T75" fmla="*/ 444536 h 3479"/>
              <a:gd name="T76" fmla="*/ 1214298 w 3414"/>
              <a:gd name="T77" fmla="*/ 444536 h 3479"/>
              <a:gd name="T78" fmla="*/ 660934 w 3414"/>
              <a:gd name="T79" fmla="*/ 1310321 h 3479"/>
              <a:gd name="T80" fmla="*/ 564224 w 3414"/>
              <a:gd name="T81" fmla="*/ 1270473 h 3479"/>
              <a:gd name="T82" fmla="*/ 467515 w 3414"/>
              <a:gd name="T83" fmla="*/ 1310321 h 3479"/>
              <a:gd name="T84" fmla="*/ 427693 w 3414"/>
              <a:gd name="T85" fmla="*/ 1407094 h 3479"/>
              <a:gd name="T86" fmla="*/ 467515 w 3414"/>
              <a:gd name="T87" fmla="*/ 1503867 h 3479"/>
              <a:gd name="T88" fmla="*/ 564224 w 3414"/>
              <a:gd name="T89" fmla="*/ 1543197 h 3479"/>
              <a:gd name="T90" fmla="*/ 660934 w 3414"/>
              <a:gd name="T91" fmla="*/ 1503867 h 3479"/>
              <a:gd name="T92" fmla="*/ 700755 w 3414"/>
              <a:gd name="T93" fmla="*/ 1407094 h 3479"/>
              <a:gd name="T94" fmla="*/ 660934 w 3414"/>
              <a:gd name="T95" fmla="*/ 1310321 h 347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414" h="3479">
                <a:moveTo>
                  <a:pt x="0" y="0"/>
                </a:moveTo>
                <a:cubicBezTo>
                  <a:pt x="735" y="0"/>
                  <a:pt x="735" y="0"/>
                  <a:pt x="735" y="0"/>
                </a:cubicBezTo>
                <a:cubicBezTo>
                  <a:pt x="983" y="0"/>
                  <a:pt x="983" y="0"/>
                  <a:pt x="983" y="0"/>
                </a:cubicBezTo>
                <a:cubicBezTo>
                  <a:pt x="983" y="248"/>
                  <a:pt x="983" y="248"/>
                  <a:pt x="983" y="248"/>
                </a:cubicBezTo>
                <a:cubicBezTo>
                  <a:pt x="983" y="1966"/>
                  <a:pt x="983" y="1966"/>
                  <a:pt x="983" y="1966"/>
                </a:cubicBezTo>
                <a:cubicBezTo>
                  <a:pt x="1019" y="1961"/>
                  <a:pt x="1055" y="1958"/>
                  <a:pt x="1091" y="1958"/>
                </a:cubicBezTo>
                <a:cubicBezTo>
                  <a:pt x="1113" y="1958"/>
                  <a:pt x="1135" y="1959"/>
                  <a:pt x="1156" y="1961"/>
                </a:cubicBezTo>
                <a:cubicBezTo>
                  <a:pt x="1156" y="734"/>
                  <a:pt x="1156" y="734"/>
                  <a:pt x="1156" y="734"/>
                </a:cubicBezTo>
                <a:cubicBezTo>
                  <a:pt x="1156" y="610"/>
                  <a:pt x="1156" y="610"/>
                  <a:pt x="1156" y="610"/>
                </a:cubicBezTo>
                <a:cubicBezTo>
                  <a:pt x="1280" y="610"/>
                  <a:pt x="1280" y="610"/>
                  <a:pt x="1280" y="610"/>
                </a:cubicBezTo>
                <a:cubicBezTo>
                  <a:pt x="3053" y="610"/>
                  <a:pt x="3053" y="610"/>
                  <a:pt x="3053" y="610"/>
                </a:cubicBezTo>
                <a:cubicBezTo>
                  <a:pt x="3177" y="610"/>
                  <a:pt x="3177" y="610"/>
                  <a:pt x="3177" y="610"/>
                </a:cubicBezTo>
                <a:cubicBezTo>
                  <a:pt x="3177" y="734"/>
                  <a:pt x="3177" y="734"/>
                  <a:pt x="3177" y="734"/>
                </a:cubicBezTo>
                <a:cubicBezTo>
                  <a:pt x="3177" y="2271"/>
                  <a:pt x="3177" y="2271"/>
                  <a:pt x="3177" y="2271"/>
                </a:cubicBezTo>
                <a:cubicBezTo>
                  <a:pt x="3177" y="2395"/>
                  <a:pt x="3177" y="2395"/>
                  <a:pt x="3177" y="2395"/>
                </a:cubicBezTo>
                <a:cubicBezTo>
                  <a:pt x="3053" y="2395"/>
                  <a:pt x="3053" y="2395"/>
                  <a:pt x="3053" y="2395"/>
                </a:cubicBezTo>
                <a:cubicBezTo>
                  <a:pt x="1779" y="2395"/>
                  <a:pt x="1779" y="2395"/>
                  <a:pt x="1779" y="2395"/>
                </a:cubicBezTo>
                <a:cubicBezTo>
                  <a:pt x="1802" y="2443"/>
                  <a:pt x="1820" y="2494"/>
                  <a:pt x="1832" y="2547"/>
                </a:cubicBezTo>
                <a:cubicBezTo>
                  <a:pt x="3414" y="2547"/>
                  <a:pt x="3414" y="2547"/>
                  <a:pt x="3414" y="2547"/>
                </a:cubicBezTo>
                <a:cubicBezTo>
                  <a:pt x="3414" y="3044"/>
                  <a:pt x="3414" y="3044"/>
                  <a:pt x="3414" y="3044"/>
                </a:cubicBezTo>
                <a:cubicBezTo>
                  <a:pt x="1779" y="3044"/>
                  <a:pt x="1779" y="3044"/>
                  <a:pt x="1779" y="3044"/>
                </a:cubicBezTo>
                <a:cubicBezTo>
                  <a:pt x="1741" y="3123"/>
                  <a:pt x="1690" y="3195"/>
                  <a:pt x="1629" y="3256"/>
                </a:cubicBezTo>
                <a:cubicBezTo>
                  <a:pt x="1491" y="3394"/>
                  <a:pt x="1301" y="3479"/>
                  <a:pt x="1091" y="3479"/>
                </a:cubicBezTo>
                <a:cubicBezTo>
                  <a:pt x="881" y="3479"/>
                  <a:pt x="691" y="3394"/>
                  <a:pt x="554" y="3256"/>
                </a:cubicBezTo>
                <a:cubicBezTo>
                  <a:pt x="416" y="3119"/>
                  <a:pt x="331" y="2928"/>
                  <a:pt x="331" y="2719"/>
                </a:cubicBezTo>
                <a:cubicBezTo>
                  <a:pt x="331" y="2545"/>
                  <a:pt x="389" y="2385"/>
                  <a:pt x="487" y="2257"/>
                </a:cubicBezTo>
                <a:cubicBezTo>
                  <a:pt x="487" y="496"/>
                  <a:pt x="487" y="496"/>
                  <a:pt x="487" y="496"/>
                </a:cubicBezTo>
                <a:cubicBezTo>
                  <a:pt x="0" y="496"/>
                  <a:pt x="0" y="496"/>
                  <a:pt x="0" y="496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2348" y="859"/>
                </a:moveTo>
                <a:cubicBezTo>
                  <a:pt x="2348" y="1312"/>
                  <a:pt x="2348" y="1312"/>
                  <a:pt x="2348" y="1312"/>
                </a:cubicBezTo>
                <a:cubicBezTo>
                  <a:pt x="1954" y="1312"/>
                  <a:pt x="1954" y="1312"/>
                  <a:pt x="1954" y="1312"/>
                </a:cubicBezTo>
                <a:cubicBezTo>
                  <a:pt x="1954" y="859"/>
                  <a:pt x="1954" y="859"/>
                  <a:pt x="1954" y="859"/>
                </a:cubicBezTo>
                <a:cubicBezTo>
                  <a:pt x="1404" y="859"/>
                  <a:pt x="1404" y="859"/>
                  <a:pt x="1404" y="859"/>
                </a:cubicBezTo>
                <a:cubicBezTo>
                  <a:pt x="1404" y="2026"/>
                  <a:pt x="1404" y="2026"/>
                  <a:pt x="1404" y="2026"/>
                </a:cubicBezTo>
                <a:cubicBezTo>
                  <a:pt x="1473" y="2057"/>
                  <a:pt x="1536" y="2098"/>
                  <a:pt x="1592" y="2146"/>
                </a:cubicBezTo>
                <a:cubicBezTo>
                  <a:pt x="2929" y="2146"/>
                  <a:pt x="2929" y="2146"/>
                  <a:pt x="2929" y="2146"/>
                </a:cubicBezTo>
                <a:cubicBezTo>
                  <a:pt x="2929" y="859"/>
                  <a:pt x="2929" y="859"/>
                  <a:pt x="2929" y="859"/>
                </a:cubicBezTo>
                <a:cubicBezTo>
                  <a:pt x="2348" y="859"/>
                  <a:pt x="2348" y="859"/>
                  <a:pt x="2348" y="859"/>
                </a:cubicBezTo>
                <a:close/>
                <a:moveTo>
                  <a:pt x="1278" y="2532"/>
                </a:moveTo>
                <a:cubicBezTo>
                  <a:pt x="1230" y="2484"/>
                  <a:pt x="1164" y="2455"/>
                  <a:pt x="1091" y="2455"/>
                </a:cubicBezTo>
                <a:cubicBezTo>
                  <a:pt x="1018" y="2455"/>
                  <a:pt x="952" y="2484"/>
                  <a:pt x="904" y="2532"/>
                </a:cubicBezTo>
                <a:cubicBezTo>
                  <a:pt x="857" y="2579"/>
                  <a:pt x="827" y="2646"/>
                  <a:pt x="827" y="2719"/>
                </a:cubicBezTo>
                <a:cubicBezTo>
                  <a:pt x="827" y="2792"/>
                  <a:pt x="857" y="2858"/>
                  <a:pt x="904" y="2906"/>
                </a:cubicBezTo>
                <a:cubicBezTo>
                  <a:pt x="952" y="2953"/>
                  <a:pt x="1018" y="2982"/>
                  <a:pt x="1091" y="2982"/>
                </a:cubicBezTo>
                <a:cubicBezTo>
                  <a:pt x="1164" y="2982"/>
                  <a:pt x="1230" y="2953"/>
                  <a:pt x="1278" y="2906"/>
                </a:cubicBezTo>
                <a:cubicBezTo>
                  <a:pt x="1325" y="2858"/>
                  <a:pt x="1355" y="2792"/>
                  <a:pt x="1355" y="2719"/>
                </a:cubicBezTo>
                <a:cubicBezTo>
                  <a:pt x="1355" y="2646"/>
                  <a:pt x="1325" y="2579"/>
                  <a:pt x="1278" y="25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defTabSz="609585" fontAlgn="auto">
              <a:spcBef>
                <a:spcPts val="0"/>
              </a:spcBef>
              <a:spcAft>
                <a:spcPts val="0"/>
              </a:spcAft>
            </a:pPr>
            <a:endParaRPr lang="zh-CN" altLang="en-US" sz="2400" dirty="0">
              <a:solidFill>
                <a:srgbClr val="FFFFFF"/>
              </a:solidFill>
              <a:latin typeface="字魂105号-简雅黑" panose="00000500000000000000" pitchFamily="2" charset="-122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3333CDA3-AA6E-49FF-9980-5C68D9466BD1}"/>
              </a:ext>
            </a:extLst>
          </p:cNvPr>
          <p:cNvSpPr txBox="1"/>
          <p:nvPr/>
        </p:nvSpPr>
        <p:spPr>
          <a:xfrm>
            <a:off x="7642924" y="2048538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23D484FA-36E8-4B19-8AAB-4DF299D2AF24}"/>
              </a:ext>
            </a:extLst>
          </p:cNvPr>
          <p:cNvSpPr txBox="1"/>
          <p:nvPr/>
        </p:nvSpPr>
        <p:spPr>
          <a:xfrm>
            <a:off x="7720780" y="2439136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5D4F993A-5A26-47E0-9A5A-55538FDEC917}"/>
              </a:ext>
            </a:extLst>
          </p:cNvPr>
          <p:cNvSpPr txBox="1"/>
          <p:nvPr/>
        </p:nvSpPr>
        <p:spPr>
          <a:xfrm>
            <a:off x="7692441" y="346087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C4441106-32E4-44A9-AE8F-F535BEF382C8}"/>
              </a:ext>
            </a:extLst>
          </p:cNvPr>
          <p:cNvSpPr txBox="1"/>
          <p:nvPr/>
        </p:nvSpPr>
        <p:spPr>
          <a:xfrm>
            <a:off x="7770297" y="3851474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E2290548-7914-4E0F-99C1-1CFD23A13104}"/>
              </a:ext>
            </a:extLst>
          </p:cNvPr>
          <p:cNvSpPr txBox="1"/>
          <p:nvPr/>
        </p:nvSpPr>
        <p:spPr>
          <a:xfrm>
            <a:off x="7741958" y="4873214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FB615BB4-EF62-4547-915D-E9E171467D43}"/>
              </a:ext>
            </a:extLst>
          </p:cNvPr>
          <p:cNvSpPr txBox="1"/>
          <p:nvPr/>
        </p:nvSpPr>
        <p:spPr>
          <a:xfrm>
            <a:off x="7819814" y="5263812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B6DE334A-CE6A-4D2C-A67B-8E60BCA52BD8}"/>
              </a:ext>
            </a:extLst>
          </p:cNvPr>
          <p:cNvSpPr txBox="1"/>
          <p:nvPr/>
        </p:nvSpPr>
        <p:spPr>
          <a:xfrm>
            <a:off x="2342250" y="2054772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0B49EF99-B2F7-467F-AFB7-9E570AF667FC}"/>
              </a:ext>
            </a:extLst>
          </p:cNvPr>
          <p:cNvSpPr txBox="1"/>
          <p:nvPr/>
        </p:nvSpPr>
        <p:spPr>
          <a:xfrm>
            <a:off x="896405" y="2445370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A0C507D4-2151-44A2-A1C5-D8DAB4D47C19}"/>
              </a:ext>
            </a:extLst>
          </p:cNvPr>
          <p:cNvSpPr txBox="1"/>
          <p:nvPr/>
        </p:nvSpPr>
        <p:spPr>
          <a:xfrm>
            <a:off x="2342250" y="3467110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215D9E86-CB69-45D5-A6DD-0EE6CE290A4E}"/>
              </a:ext>
            </a:extLst>
          </p:cNvPr>
          <p:cNvSpPr txBox="1"/>
          <p:nvPr/>
        </p:nvSpPr>
        <p:spPr>
          <a:xfrm>
            <a:off x="896405" y="3857708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D161F858-ED93-48F8-8B38-0517CA2B819E}"/>
              </a:ext>
            </a:extLst>
          </p:cNvPr>
          <p:cNvSpPr txBox="1"/>
          <p:nvPr/>
        </p:nvSpPr>
        <p:spPr>
          <a:xfrm>
            <a:off x="2342250" y="4879448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263C991F-99BE-4076-8EC5-49D938EBEE41}"/>
              </a:ext>
            </a:extLst>
          </p:cNvPr>
          <p:cNvSpPr txBox="1"/>
          <p:nvPr/>
        </p:nvSpPr>
        <p:spPr>
          <a:xfrm>
            <a:off x="896405" y="5270046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041446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2" grpId="0" animBg="1"/>
      <p:bldP spid="26" grpId="0" animBg="1"/>
      <p:bldP spid="27" grpId="0" animBg="1"/>
      <p:bldP spid="31" grpId="0" animBg="1"/>
      <p:bldP spid="32" grpId="0" animBg="1"/>
      <p:bldP spid="36" grpId="0" animBg="1"/>
      <p:bldP spid="37" grpId="0" animBg="1"/>
      <p:bldP spid="38" grpId="0" animBg="1"/>
      <p:bldP spid="39" grpId="0" animBg="1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248809" cy="830997"/>
            <a:chOff x="281198" y="341316"/>
            <a:chExt cx="4248809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89746" cy="701083"/>
              <a:chOff x="1000374" y="482613"/>
              <a:chExt cx="3689746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89746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579435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0CFB978B-6523-4418-8D13-81058FB06BB5}"/>
              </a:ext>
            </a:extLst>
          </p:cNvPr>
          <p:cNvGrpSpPr/>
          <p:nvPr/>
        </p:nvGrpSpPr>
        <p:grpSpPr>
          <a:xfrm>
            <a:off x="4074581" y="2332738"/>
            <a:ext cx="3601339" cy="3451080"/>
            <a:chOff x="3303051" y="1462582"/>
            <a:chExt cx="2701838" cy="2589109"/>
          </a:xfrm>
        </p:grpSpPr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CC019961-DFB6-449E-8E33-361474F082E6}"/>
                </a:ext>
              </a:extLst>
            </p:cNvPr>
            <p:cNvGrpSpPr/>
            <p:nvPr/>
          </p:nvGrpSpPr>
          <p:grpSpPr>
            <a:xfrm>
              <a:off x="4180736" y="1574257"/>
              <a:ext cx="1824153" cy="1824153"/>
              <a:chOff x="14382607" y="3858443"/>
              <a:chExt cx="4864408" cy="4864408"/>
            </a:xfrm>
          </p:grpSpPr>
          <p:sp>
            <p:nvSpPr>
              <p:cNvPr id="35" name="椭圆 34">
                <a:extLst>
                  <a:ext uri="{FF2B5EF4-FFF2-40B4-BE49-F238E27FC236}">
                    <a16:creationId xmlns:a16="http://schemas.microsoft.com/office/drawing/2014/main" id="{5825D1B2-FC97-42E5-B9D7-C7537C1CC5FE}"/>
                  </a:ext>
                </a:extLst>
              </p:cNvPr>
              <p:cNvSpPr/>
              <p:nvPr/>
            </p:nvSpPr>
            <p:spPr>
              <a:xfrm>
                <a:off x="14791898" y="4248047"/>
                <a:ext cx="4144194" cy="4144194"/>
              </a:xfrm>
              <a:prstGeom prst="ellipse">
                <a:avLst/>
              </a:prstGeom>
              <a:solidFill>
                <a:srgbClr val="D53352">
                  <a:alpha val="80000"/>
                </a:srgbClr>
              </a:solidFill>
              <a:ln>
                <a:noFill/>
              </a:ln>
              <a:effectLst>
                <a:outerShdw blurRad="38100" dist="38100" algn="ctr" rotWithShape="0">
                  <a:srgbClr val="000000">
                    <a:alpha val="23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sz="2400">
                  <a:solidFill>
                    <a:schemeClr val="bg1">
                      <a:lumMod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36" name="椭圆 35">
                <a:extLst>
                  <a:ext uri="{FF2B5EF4-FFF2-40B4-BE49-F238E27FC236}">
                    <a16:creationId xmlns:a16="http://schemas.microsoft.com/office/drawing/2014/main" id="{3063310E-2BD7-414A-B17B-E61A3DD95E62}"/>
                  </a:ext>
                </a:extLst>
              </p:cNvPr>
              <p:cNvSpPr/>
              <p:nvPr/>
            </p:nvSpPr>
            <p:spPr>
              <a:xfrm>
                <a:off x="14382607" y="3858443"/>
                <a:ext cx="4864408" cy="4864408"/>
              </a:xfrm>
              <a:prstGeom prst="ellipse">
                <a:avLst/>
              </a:prstGeom>
              <a:noFill/>
              <a:ln>
                <a:solidFill>
                  <a:srgbClr val="DB516B">
                    <a:alpha val="50000"/>
                  </a:srgb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sz="2400">
                  <a:solidFill>
                    <a:schemeClr val="bg1">
                      <a:lumMod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</p:grp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4DC43308-3CB6-4BC1-8C20-176E19438060}"/>
                </a:ext>
              </a:extLst>
            </p:cNvPr>
            <p:cNvGrpSpPr/>
            <p:nvPr/>
          </p:nvGrpSpPr>
          <p:grpSpPr>
            <a:xfrm>
              <a:off x="3962521" y="2614803"/>
              <a:ext cx="1106364" cy="1106364"/>
              <a:chOff x="13800701" y="6633228"/>
              <a:chExt cx="2950304" cy="2950304"/>
            </a:xfrm>
          </p:grpSpPr>
          <p:sp>
            <p:nvSpPr>
              <p:cNvPr id="33" name="椭圆 32">
                <a:extLst>
                  <a:ext uri="{FF2B5EF4-FFF2-40B4-BE49-F238E27FC236}">
                    <a16:creationId xmlns:a16="http://schemas.microsoft.com/office/drawing/2014/main" id="{23025BC4-980E-45F5-974E-5AAFE6968179}"/>
                  </a:ext>
                </a:extLst>
              </p:cNvPr>
              <p:cNvSpPr/>
              <p:nvPr/>
            </p:nvSpPr>
            <p:spPr>
              <a:xfrm>
                <a:off x="14047153" y="6850109"/>
                <a:ext cx="2513488" cy="2513488"/>
              </a:xfrm>
              <a:prstGeom prst="ellipse">
                <a:avLst/>
              </a:prstGeom>
              <a:solidFill>
                <a:srgbClr val="E80A64">
                  <a:alpha val="80000"/>
                </a:srgbClr>
              </a:solidFill>
              <a:ln>
                <a:noFill/>
              </a:ln>
              <a:effectLst>
                <a:outerShdw blurRad="38100" dist="38100" algn="ctr" rotWithShape="0">
                  <a:srgbClr val="000000">
                    <a:alpha val="23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sz="2400">
                  <a:solidFill>
                    <a:schemeClr val="bg1">
                      <a:lumMod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34" name="椭圆 33">
                <a:extLst>
                  <a:ext uri="{FF2B5EF4-FFF2-40B4-BE49-F238E27FC236}">
                    <a16:creationId xmlns:a16="http://schemas.microsoft.com/office/drawing/2014/main" id="{AEBF5AA4-FEC3-48E6-B6F9-F62D87482E10}"/>
                  </a:ext>
                </a:extLst>
              </p:cNvPr>
              <p:cNvSpPr/>
              <p:nvPr/>
            </p:nvSpPr>
            <p:spPr>
              <a:xfrm>
                <a:off x="13800701" y="6633228"/>
                <a:ext cx="2950304" cy="2950304"/>
              </a:xfrm>
              <a:prstGeom prst="ellipse">
                <a:avLst/>
              </a:prstGeom>
              <a:noFill/>
              <a:ln>
                <a:solidFill>
                  <a:srgbClr val="DB516B">
                    <a:alpha val="50000"/>
                  </a:srgb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sz="2400">
                  <a:solidFill>
                    <a:schemeClr val="bg1">
                      <a:lumMod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</p:grp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C8A6380E-6E6D-427F-97CE-711690F8FCEB}"/>
                </a:ext>
              </a:extLst>
            </p:cNvPr>
            <p:cNvGrpSpPr/>
            <p:nvPr/>
          </p:nvGrpSpPr>
          <p:grpSpPr>
            <a:xfrm>
              <a:off x="3303051" y="1886192"/>
              <a:ext cx="1534102" cy="1534102"/>
              <a:chOff x="12042112" y="4690267"/>
              <a:chExt cx="4090937" cy="4090937"/>
            </a:xfrm>
          </p:grpSpPr>
          <p:sp>
            <p:nvSpPr>
              <p:cNvPr id="31" name="椭圆 30">
                <a:extLst>
                  <a:ext uri="{FF2B5EF4-FFF2-40B4-BE49-F238E27FC236}">
                    <a16:creationId xmlns:a16="http://schemas.microsoft.com/office/drawing/2014/main" id="{138E825D-0ED0-41FE-B795-348F7EEF50CC}"/>
                  </a:ext>
                </a:extLst>
              </p:cNvPr>
              <p:cNvSpPr/>
              <p:nvPr/>
            </p:nvSpPr>
            <p:spPr>
              <a:xfrm>
                <a:off x="12384220" y="4995355"/>
                <a:ext cx="3485242" cy="3485242"/>
              </a:xfrm>
              <a:prstGeom prst="ellipse">
                <a:avLst/>
              </a:prstGeom>
              <a:solidFill>
                <a:srgbClr val="DB516B">
                  <a:alpha val="80000"/>
                </a:srgbClr>
              </a:solidFill>
              <a:ln>
                <a:noFill/>
              </a:ln>
              <a:effectLst>
                <a:outerShdw blurRad="38100" dist="38100" algn="ctr" rotWithShape="0">
                  <a:srgbClr val="000000">
                    <a:alpha val="23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sz="2400">
                  <a:solidFill>
                    <a:schemeClr val="bg1">
                      <a:lumMod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32" name="椭圆 31">
                <a:extLst>
                  <a:ext uri="{FF2B5EF4-FFF2-40B4-BE49-F238E27FC236}">
                    <a16:creationId xmlns:a16="http://schemas.microsoft.com/office/drawing/2014/main" id="{B4791F5D-AC59-40F4-B897-D8A1F1696312}"/>
                  </a:ext>
                </a:extLst>
              </p:cNvPr>
              <p:cNvSpPr/>
              <p:nvPr/>
            </p:nvSpPr>
            <p:spPr>
              <a:xfrm>
                <a:off x="12042112" y="4690267"/>
                <a:ext cx="4090937" cy="4090937"/>
              </a:xfrm>
              <a:prstGeom prst="ellipse">
                <a:avLst/>
              </a:prstGeom>
              <a:noFill/>
              <a:ln>
                <a:solidFill>
                  <a:srgbClr val="DB516B">
                    <a:alpha val="50000"/>
                  </a:srgb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sz="2400">
                  <a:solidFill>
                    <a:schemeClr val="bg1">
                      <a:lumMod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</p:grpSp>
        <p:cxnSp>
          <p:nvCxnSpPr>
            <p:cNvPr id="22" name="直接连接符 21">
              <a:extLst>
                <a:ext uri="{FF2B5EF4-FFF2-40B4-BE49-F238E27FC236}">
                  <a16:creationId xmlns:a16="http://schemas.microsoft.com/office/drawing/2014/main" id="{D6E819D9-7B16-45E8-AD6E-1E8FD173B424}"/>
                </a:ext>
              </a:extLst>
            </p:cNvPr>
            <p:cNvCxnSpPr/>
            <p:nvPr/>
          </p:nvCxnSpPr>
          <p:spPr>
            <a:xfrm flipH="1">
              <a:off x="5178321" y="1480079"/>
              <a:ext cx="437672" cy="878860"/>
            </a:xfrm>
            <a:prstGeom prst="line">
              <a:avLst/>
            </a:prstGeom>
            <a:ln w="12700" cap="flat" cmpd="sng" algn="ctr">
              <a:solidFill>
                <a:srgbClr val="DB516B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37F33137-8A03-46EC-BA41-EC3D74F4E808}"/>
                </a:ext>
              </a:extLst>
            </p:cNvPr>
            <p:cNvSpPr/>
            <p:nvPr/>
          </p:nvSpPr>
          <p:spPr>
            <a:xfrm>
              <a:off x="5580017" y="1462582"/>
              <a:ext cx="71951" cy="71951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40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cxnSp>
          <p:nvCxnSpPr>
            <p:cNvPr id="24" name="直接连接符 23">
              <a:extLst>
                <a:ext uri="{FF2B5EF4-FFF2-40B4-BE49-F238E27FC236}">
                  <a16:creationId xmlns:a16="http://schemas.microsoft.com/office/drawing/2014/main" id="{D44F7557-FA5F-47C8-8EBF-06BDAAE89EE9}"/>
                </a:ext>
              </a:extLst>
            </p:cNvPr>
            <p:cNvCxnSpPr/>
            <p:nvPr/>
          </p:nvCxnSpPr>
          <p:spPr>
            <a:xfrm>
              <a:off x="3432259" y="1785704"/>
              <a:ext cx="553660" cy="723214"/>
            </a:xfrm>
            <a:prstGeom prst="line">
              <a:avLst/>
            </a:prstGeom>
            <a:ln>
              <a:solidFill>
                <a:srgbClr val="DB516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9C2FE318-6065-4C3F-A36A-956E22D0E95D}"/>
                </a:ext>
              </a:extLst>
            </p:cNvPr>
            <p:cNvSpPr/>
            <p:nvPr/>
          </p:nvSpPr>
          <p:spPr>
            <a:xfrm>
              <a:off x="3390311" y="1733867"/>
              <a:ext cx="71951" cy="71951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40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2342BD99-5223-4C12-AA35-BD5673B0149B}"/>
                </a:ext>
              </a:extLst>
            </p:cNvPr>
            <p:cNvCxnSpPr/>
            <p:nvPr/>
          </p:nvCxnSpPr>
          <p:spPr>
            <a:xfrm>
              <a:off x="4584392" y="3292500"/>
              <a:ext cx="553660" cy="723214"/>
            </a:xfrm>
            <a:prstGeom prst="line">
              <a:avLst/>
            </a:prstGeom>
            <a:ln w="12700" cap="flat" cmpd="sng" algn="ctr">
              <a:solidFill>
                <a:srgbClr val="DB516B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CB1A6D41-FC90-4FB7-B9D1-9D1DBEE9FC12}"/>
                </a:ext>
              </a:extLst>
            </p:cNvPr>
            <p:cNvSpPr/>
            <p:nvPr/>
          </p:nvSpPr>
          <p:spPr>
            <a:xfrm>
              <a:off x="5106271" y="3979740"/>
              <a:ext cx="71951" cy="71951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400">
                <a:solidFill>
                  <a:schemeClr val="bg1">
                    <a:lumMod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A25BE4B5-6C26-4747-887A-F539851DF6E8}"/>
                </a:ext>
              </a:extLst>
            </p:cNvPr>
            <p:cNvSpPr/>
            <p:nvPr/>
          </p:nvSpPr>
          <p:spPr>
            <a:xfrm>
              <a:off x="4868694" y="2228651"/>
              <a:ext cx="517346" cy="51734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/>
            </a:bodyPr>
            <a:lstStyle/>
            <a:p>
              <a:pPr algn="ctr"/>
              <a:r>
                <a:rPr lang="de-DE" sz="2000" dirty="0">
                  <a:solidFill>
                    <a:schemeClr val="bg1">
                      <a:lumMod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86</a:t>
              </a:r>
            </a:p>
          </p:txBody>
        </p: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B011733A-2548-4C47-AFA0-3939381A69BB}"/>
                </a:ext>
              </a:extLst>
            </p:cNvPr>
            <p:cNvSpPr/>
            <p:nvPr/>
          </p:nvSpPr>
          <p:spPr>
            <a:xfrm>
              <a:off x="3798637" y="2360618"/>
              <a:ext cx="517346" cy="51734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/>
            </a:bodyPr>
            <a:lstStyle/>
            <a:p>
              <a:pPr algn="ctr"/>
              <a:r>
                <a:rPr lang="de-DE" sz="2000">
                  <a:solidFill>
                    <a:schemeClr val="bg1">
                      <a:lumMod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64</a:t>
              </a:r>
            </a:p>
          </p:txBody>
        </p: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BB69089D-DC17-4D11-9811-B1C05D49B310}"/>
                </a:ext>
              </a:extLst>
            </p:cNvPr>
            <p:cNvSpPr/>
            <p:nvPr/>
          </p:nvSpPr>
          <p:spPr>
            <a:xfrm>
              <a:off x="4274229" y="2949922"/>
              <a:ext cx="517346" cy="51734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/>
            </a:bodyPr>
            <a:lstStyle/>
            <a:p>
              <a:pPr algn="ctr"/>
              <a:r>
                <a:rPr lang="de-DE" sz="2000">
                  <a:solidFill>
                    <a:schemeClr val="bg1">
                      <a:lumMod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49</a:t>
              </a:r>
            </a:p>
          </p:txBody>
        </p:sp>
      </p:grpSp>
      <p:sp>
        <p:nvSpPr>
          <p:cNvPr id="37" name="文本框 36">
            <a:extLst>
              <a:ext uri="{FF2B5EF4-FFF2-40B4-BE49-F238E27FC236}">
                <a16:creationId xmlns:a16="http://schemas.microsoft.com/office/drawing/2014/main" id="{2A638D8D-2A0A-470C-864C-A62010159AC0}"/>
              </a:ext>
            </a:extLst>
          </p:cNvPr>
          <p:cNvSpPr txBox="1"/>
          <p:nvPr/>
        </p:nvSpPr>
        <p:spPr>
          <a:xfrm>
            <a:off x="7619103" y="1968826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DD7B7923-1A25-45E8-98A9-B0FDF9A2BEF2}"/>
              </a:ext>
            </a:extLst>
          </p:cNvPr>
          <p:cNvSpPr txBox="1"/>
          <p:nvPr/>
        </p:nvSpPr>
        <p:spPr>
          <a:xfrm>
            <a:off x="7696959" y="2359424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974F94A6-6202-406A-B708-C9E614F38E99}"/>
              </a:ext>
            </a:extLst>
          </p:cNvPr>
          <p:cNvSpPr txBox="1"/>
          <p:nvPr/>
        </p:nvSpPr>
        <p:spPr>
          <a:xfrm>
            <a:off x="6554259" y="5274199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AC2EE6F0-773E-4FD1-A513-63AC234A40C9}"/>
              </a:ext>
            </a:extLst>
          </p:cNvPr>
          <p:cNvSpPr txBox="1"/>
          <p:nvPr/>
        </p:nvSpPr>
        <p:spPr>
          <a:xfrm>
            <a:off x="6632115" y="5664797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D07B6805-0393-4038-845B-9F6BBD692873}"/>
              </a:ext>
            </a:extLst>
          </p:cNvPr>
          <p:cNvSpPr txBox="1"/>
          <p:nvPr/>
        </p:nvSpPr>
        <p:spPr>
          <a:xfrm>
            <a:off x="1477668" y="2463507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AAD3B99E-044E-4ED8-A522-BC11B939A18A}"/>
              </a:ext>
            </a:extLst>
          </p:cNvPr>
          <p:cNvSpPr txBox="1"/>
          <p:nvPr/>
        </p:nvSpPr>
        <p:spPr>
          <a:xfrm>
            <a:off x="1555524" y="2854105"/>
            <a:ext cx="2085849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03421114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7" grpId="0"/>
      <p:bldP spid="38" grpId="0"/>
      <p:bldP spid="39" grpId="0"/>
      <p:bldP spid="40" grpId="0"/>
      <p:bldP spid="41" grpId="0"/>
      <p:bldP spid="4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248809" cy="830997"/>
            <a:chOff x="281198" y="341316"/>
            <a:chExt cx="4248809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89746" cy="701083"/>
              <a:chOff x="1000374" y="482613"/>
              <a:chExt cx="3689746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89746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579435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2975960-47E9-4298-B049-DC2FFC631EED}"/>
              </a:ext>
            </a:extLst>
          </p:cNvPr>
          <p:cNvGrpSpPr/>
          <p:nvPr/>
        </p:nvGrpSpPr>
        <p:grpSpPr>
          <a:xfrm>
            <a:off x="1691665" y="2043354"/>
            <a:ext cx="8808669" cy="2252200"/>
            <a:chOff x="2609823" y="2170944"/>
            <a:chExt cx="6972354" cy="1782691"/>
          </a:xfrm>
        </p:grpSpPr>
        <p:grpSp>
          <p:nvGrpSpPr>
            <p:cNvPr id="33" name="Group 1400">
              <a:extLst>
                <a:ext uri="{FF2B5EF4-FFF2-40B4-BE49-F238E27FC236}">
                  <a16:creationId xmlns:a16="http://schemas.microsoft.com/office/drawing/2014/main" id="{9D9CDDF0-5C87-4683-B958-7385EC2F438F}"/>
                </a:ext>
              </a:extLst>
            </p:cNvPr>
            <p:cNvGrpSpPr/>
            <p:nvPr/>
          </p:nvGrpSpPr>
          <p:grpSpPr>
            <a:xfrm>
              <a:off x="2609823" y="2170944"/>
              <a:ext cx="6972354" cy="1782691"/>
              <a:chOff x="0" y="-1"/>
              <a:chExt cx="13944705" cy="3565381"/>
            </a:xfrm>
          </p:grpSpPr>
          <p:sp>
            <p:nvSpPr>
              <p:cNvPr id="34" name="Shape 1386">
                <a:extLst>
                  <a:ext uri="{FF2B5EF4-FFF2-40B4-BE49-F238E27FC236}">
                    <a16:creationId xmlns:a16="http://schemas.microsoft.com/office/drawing/2014/main" id="{212FE26E-E674-4C63-B1FB-815EB049EA9F}"/>
                  </a:ext>
                </a:extLst>
              </p:cNvPr>
              <p:cNvSpPr/>
              <p:nvPr/>
            </p:nvSpPr>
            <p:spPr>
              <a:xfrm>
                <a:off x="12175474" y="774926"/>
                <a:ext cx="1769231" cy="17692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E80A6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algn="ctr" defTabSz="412750">
                  <a:defRPr sz="3200">
                    <a:solidFill>
                      <a:srgbClr val="FFFFFF"/>
                    </a:solidFill>
                  </a:defRPr>
                </a:pPr>
                <a:endParaRPr sz="16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  <a:sym typeface="Helvetica Light"/>
                </a:endParaRPr>
              </a:p>
            </p:txBody>
          </p:sp>
          <p:sp>
            <p:nvSpPr>
              <p:cNvPr id="35" name="Shape 1387">
                <a:extLst>
                  <a:ext uri="{FF2B5EF4-FFF2-40B4-BE49-F238E27FC236}">
                    <a16:creationId xmlns:a16="http://schemas.microsoft.com/office/drawing/2014/main" id="{6D4ED8CA-18B3-401E-B31B-2BECAA9CD1CF}"/>
                  </a:ext>
                </a:extLst>
              </p:cNvPr>
              <p:cNvSpPr/>
              <p:nvPr/>
            </p:nvSpPr>
            <p:spPr>
              <a:xfrm>
                <a:off x="0" y="774926"/>
                <a:ext cx="1769231" cy="17692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E80A6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algn="ctr" defTabSz="412750">
                  <a:defRPr sz="3200">
                    <a:solidFill>
                      <a:srgbClr val="FFFFFF"/>
                    </a:solidFill>
                  </a:defRPr>
                </a:pPr>
                <a:endParaRPr sz="16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  <a:sym typeface="Helvetica Light"/>
                </a:endParaRPr>
              </a:p>
            </p:txBody>
          </p:sp>
          <p:sp>
            <p:nvSpPr>
              <p:cNvPr id="36" name="Shape 1388">
                <a:extLst>
                  <a:ext uri="{FF2B5EF4-FFF2-40B4-BE49-F238E27FC236}">
                    <a16:creationId xmlns:a16="http://schemas.microsoft.com/office/drawing/2014/main" id="{E9A91D75-49D4-4D40-9C7B-41056EA5C594}"/>
                  </a:ext>
                </a:extLst>
              </p:cNvPr>
              <p:cNvSpPr/>
              <p:nvPr/>
            </p:nvSpPr>
            <p:spPr>
              <a:xfrm>
                <a:off x="1430878" y="486477"/>
                <a:ext cx="2346101" cy="2346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8" h="19678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DB516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algn="ctr" defTabSz="412750">
                  <a:defRPr sz="3200">
                    <a:solidFill>
                      <a:srgbClr val="FFFFFF"/>
                    </a:solidFill>
                  </a:defRPr>
                </a:pPr>
                <a:endParaRPr sz="16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  <a:sym typeface="Helvetica Light"/>
                </a:endParaRPr>
              </a:p>
            </p:txBody>
          </p:sp>
          <p:sp>
            <p:nvSpPr>
              <p:cNvPr id="37" name="Shape 1389">
                <a:extLst>
                  <a:ext uri="{FF2B5EF4-FFF2-40B4-BE49-F238E27FC236}">
                    <a16:creationId xmlns:a16="http://schemas.microsoft.com/office/drawing/2014/main" id="{7A139CB4-975C-4EFE-9990-D7AF5B92BF81}"/>
                  </a:ext>
                </a:extLst>
              </p:cNvPr>
              <p:cNvSpPr/>
              <p:nvPr/>
            </p:nvSpPr>
            <p:spPr>
              <a:xfrm>
                <a:off x="3060148" y="411368"/>
                <a:ext cx="2742688" cy="27426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D5335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algn="ctr" defTabSz="412750">
                  <a:defRPr sz="3200">
                    <a:solidFill>
                      <a:srgbClr val="FFFFFF"/>
                    </a:solidFill>
                  </a:defRPr>
                </a:pPr>
                <a:endParaRPr sz="16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  <a:sym typeface="Helvetica Light"/>
                </a:endParaRPr>
              </a:p>
            </p:txBody>
          </p:sp>
          <p:sp>
            <p:nvSpPr>
              <p:cNvPr id="38" name="Shape 1390">
                <a:extLst>
                  <a:ext uri="{FF2B5EF4-FFF2-40B4-BE49-F238E27FC236}">
                    <a16:creationId xmlns:a16="http://schemas.microsoft.com/office/drawing/2014/main" id="{5C130EAC-D666-4221-9B52-75BEE96EEC68}"/>
                  </a:ext>
                </a:extLst>
              </p:cNvPr>
              <p:cNvSpPr/>
              <p:nvPr/>
            </p:nvSpPr>
            <p:spPr>
              <a:xfrm>
                <a:off x="10167698" y="486477"/>
                <a:ext cx="2346101" cy="23461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8" h="19678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DB516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algn="ctr" defTabSz="412750">
                  <a:defRPr sz="3200">
                    <a:solidFill>
                      <a:srgbClr val="FFFFFF"/>
                    </a:solidFill>
                  </a:defRPr>
                </a:pPr>
                <a:endParaRPr sz="16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  <a:sym typeface="Helvetica Light"/>
                </a:endParaRPr>
              </a:p>
            </p:txBody>
          </p:sp>
          <p:sp>
            <p:nvSpPr>
              <p:cNvPr id="39" name="Shape 1391">
                <a:extLst>
                  <a:ext uri="{FF2B5EF4-FFF2-40B4-BE49-F238E27FC236}">
                    <a16:creationId xmlns:a16="http://schemas.microsoft.com/office/drawing/2014/main" id="{698C9CA9-F495-4FF4-802D-6B55165671A9}"/>
                  </a:ext>
                </a:extLst>
              </p:cNvPr>
              <p:cNvSpPr/>
              <p:nvPr/>
            </p:nvSpPr>
            <p:spPr>
              <a:xfrm>
                <a:off x="8202534" y="411368"/>
                <a:ext cx="2742688" cy="27426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8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D5335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algn="ctr" defTabSz="412750">
                  <a:defRPr sz="3200">
                    <a:solidFill>
                      <a:srgbClr val="FFFFFF"/>
                    </a:solidFill>
                  </a:defRPr>
                </a:pPr>
                <a:endParaRPr sz="16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  <a:sym typeface="Helvetica Light"/>
                </a:endParaRPr>
              </a:p>
            </p:txBody>
          </p:sp>
          <p:sp>
            <p:nvSpPr>
              <p:cNvPr id="40" name="Shape 1392">
                <a:extLst>
                  <a:ext uri="{FF2B5EF4-FFF2-40B4-BE49-F238E27FC236}">
                    <a16:creationId xmlns:a16="http://schemas.microsoft.com/office/drawing/2014/main" id="{CBA2486E-A470-4561-B18F-616258145842}"/>
                  </a:ext>
                </a:extLst>
              </p:cNvPr>
              <p:cNvSpPr/>
              <p:nvPr/>
            </p:nvSpPr>
            <p:spPr>
              <a:xfrm>
                <a:off x="5189616" y="-1"/>
                <a:ext cx="3565381" cy="35653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rgbClr val="DB607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algn="ctr" defTabSz="412750">
                  <a:defRPr sz="3200">
                    <a:solidFill>
                      <a:srgbClr val="FFFFFF"/>
                    </a:solidFill>
                  </a:defRPr>
                </a:pPr>
                <a:endParaRPr sz="16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  <a:sym typeface="Helvetica Light"/>
                </a:endParaRPr>
              </a:p>
            </p:txBody>
          </p:sp>
          <p:sp>
            <p:nvSpPr>
              <p:cNvPr id="41" name="Shape 1393">
                <a:extLst>
                  <a:ext uri="{FF2B5EF4-FFF2-40B4-BE49-F238E27FC236}">
                    <a16:creationId xmlns:a16="http://schemas.microsoft.com/office/drawing/2014/main" id="{24BEBCE2-57DF-4AD1-85AF-71B5831BA081}"/>
                  </a:ext>
                </a:extLst>
              </p:cNvPr>
              <p:cNvSpPr/>
              <p:nvPr/>
            </p:nvSpPr>
            <p:spPr>
              <a:xfrm>
                <a:off x="2603876" y="1549917"/>
                <a:ext cx="103" cy="2192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none" lIns="0" tIns="0" rIns="0" bIns="0" numCol="1" anchor="ctr">
                <a:spAutoFit/>
              </a:bodyPr>
              <a:lstStyle>
                <a:lvl1pPr>
                  <a:defRPr sz="7000">
                    <a:solidFill>
                      <a:srgbClr val="F9FAFC"/>
                    </a:solidFill>
                    <a:latin typeface="FontAwesome"/>
                    <a:ea typeface="FontAwesome"/>
                    <a:cs typeface="FontAwesome"/>
                    <a:sym typeface="FontAwesome"/>
                  </a:defRPr>
                </a:lvl1pPr>
              </a:lstStyle>
              <a:p>
                <a:pPr algn="ctr" defTabSz="412750">
                  <a:defRPr sz="1800">
                    <a:solidFill>
                      <a:srgbClr val="000000"/>
                    </a:solidFill>
                  </a:defRPr>
                </a:pPr>
                <a:endParaRPr sz="9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</a:endParaRPr>
              </a:p>
            </p:txBody>
          </p:sp>
          <p:sp>
            <p:nvSpPr>
              <p:cNvPr id="42" name="Shape 1394">
                <a:extLst>
                  <a:ext uri="{FF2B5EF4-FFF2-40B4-BE49-F238E27FC236}">
                    <a16:creationId xmlns:a16="http://schemas.microsoft.com/office/drawing/2014/main" id="{765AC396-6CB0-4630-9A86-519AF6AD3C0D}"/>
                  </a:ext>
                </a:extLst>
              </p:cNvPr>
              <p:cNvSpPr/>
              <p:nvPr/>
            </p:nvSpPr>
            <p:spPr>
              <a:xfrm>
                <a:off x="884051" y="1673088"/>
                <a:ext cx="103" cy="2192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none" lIns="0" tIns="0" rIns="0" bIns="0" numCol="1" anchor="ctr">
                <a:spAutoFit/>
              </a:bodyPr>
              <a:lstStyle>
                <a:lvl1pPr>
                  <a:defRPr sz="7000">
                    <a:solidFill>
                      <a:srgbClr val="F9FAFC"/>
                    </a:solidFill>
                    <a:latin typeface="FontAwesome"/>
                    <a:ea typeface="FontAwesome"/>
                    <a:cs typeface="FontAwesome"/>
                    <a:sym typeface="FontAwesome"/>
                  </a:defRPr>
                </a:lvl1pPr>
              </a:lstStyle>
              <a:p>
                <a:pPr algn="ctr" defTabSz="412750">
                  <a:defRPr sz="1800">
                    <a:solidFill>
                      <a:srgbClr val="000000"/>
                    </a:solidFill>
                  </a:defRPr>
                </a:pPr>
                <a:endParaRPr sz="9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</a:endParaRPr>
              </a:p>
            </p:txBody>
          </p:sp>
          <p:sp>
            <p:nvSpPr>
              <p:cNvPr id="43" name="Shape 1395">
                <a:extLst>
                  <a:ext uri="{FF2B5EF4-FFF2-40B4-BE49-F238E27FC236}">
                    <a16:creationId xmlns:a16="http://schemas.microsoft.com/office/drawing/2014/main" id="{0DA572CF-8FCE-4B54-9394-8CBED2EA0931}"/>
                  </a:ext>
                </a:extLst>
              </p:cNvPr>
              <p:cNvSpPr/>
              <p:nvPr/>
            </p:nvSpPr>
            <p:spPr>
              <a:xfrm>
                <a:off x="4431440" y="1673088"/>
                <a:ext cx="103" cy="2192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none" lIns="0" tIns="0" rIns="0" bIns="0" numCol="1" anchor="ctr">
                <a:spAutoFit/>
              </a:bodyPr>
              <a:lstStyle>
                <a:lvl1pPr>
                  <a:defRPr sz="7000">
                    <a:solidFill>
                      <a:srgbClr val="F9FAFC"/>
                    </a:solidFill>
                    <a:latin typeface="FontAwesome"/>
                    <a:ea typeface="FontAwesome"/>
                    <a:cs typeface="FontAwesome"/>
                    <a:sym typeface="FontAwesome"/>
                  </a:defRPr>
                </a:lvl1pPr>
              </a:lstStyle>
              <a:p>
                <a:pPr algn="ctr" defTabSz="412750">
                  <a:defRPr sz="1800">
                    <a:solidFill>
                      <a:srgbClr val="000000"/>
                    </a:solidFill>
                  </a:defRPr>
                </a:pPr>
                <a:endParaRPr sz="9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</a:endParaRPr>
              </a:p>
            </p:txBody>
          </p:sp>
          <p:sp>
            <p:nvSpPr>
              <p:cNvPr id="44" name="Shape 1396">
                <a:extLst>
                  <a:ext uri="{FF2B5EF4-FFF2-40B4-BE49-F238E27FC236}">
                    <a16:creationId xmlns:a16="http://schemas.microsoft.com/office/drawing/2014/main" id="{07FD0190-A99E-43A3-B015-1F4C9584F951}"/>
                  </a:ext>
                </a:extLst>
              </p:cNvPr>
              <p:cNvSpPr/>
              <p:nvPr/>
            </p:nvSpPr>
            <p:spPr>
              <a:xfrm>
                <a:off x="11340633" y="1549917"/>
                <a:ext cx="103" cy="2192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none" lIns="0" tIns="0" rIns="0" bIns="0" numCol="1" anchor="ctr">
                <a:spAutoFit/>
              </a:bodyPr>
              <a:lstStyle>
                <a:lvl1pPr>
                  <a:defRPr sz="7000">
                    <a:solidFill>
                      <a:srgbClr val="F9FAFC"/>
                    </a:solidFill>
                    <a:latin typeface="FontAwesome"/>
                    <a:ea typeface="FontAwesome"/>
                    <a:cs typeface="FontAwesome"/>
                    <a:sym typeface="FontAwesome"/>
                  </a:defRPr>
                </a:lvl1pPr>
              </a:lstStyle>
              <a:p>
                <a:pPr algn="ctr" defTabSz="412750">
                  <a:defRPr sz="1800">
                    <a:solidFill>
                      <a:srgbClr val="000000"/>
                    </a:solidFill>
                  </a:defRPr>
                </a:pPr>
                <a:endParaRPr sz="9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</a:endParaRPr>
              </a:p>
            </p:txBody>
          </p:sp>
          <p:sp>
            <p:nvSpPr>
              <p:cNvPr id="45" name="Shape 1397">
                <a:extLst>
                  <a:ext uri="{FF2B5EF4-FFF2-40B4-BE49-F238E27FC236}">
                    <a16:creationId xmlns:a16="http://schemas.microsoft.com/office/drawing/2014/main" id="{F2EBEE1E-60B2-48E9-AB40-D0A248FD47E9}"/>
                  </a:ext>
                </a:extLst>
              </p:cNvPr>
              <p:cNvSpPr/>
              <p:nvPr/>
            </p:nvSpPr>
            <p:spPr>
              <a:xfrm>
                <a:off x="6972301" y="1549917"/>
                <a:ext cx="103" cy="2192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none" lIns="0" tIns="0" rIns="0" bIns="0" numCol="1" anchor="ctr">
                <a:spAutoFit/>
              </a:bodyPr>
              <a:lstStyle>
                <a:lvl1pPr>
                  <a:defRPr sz="7000">
                    <a:solidFill>
                      <a:srgbClr val="F9FAFC"/>
                    </a:solidFill>
                    <a:latin typeface="FontAwesome"/>
                    <a:ea typeface="FontAwesome"/>
                    <a:cs typeface="FontAwesome"/>
                    <a:sym typeface="FontAwesome"/>
                  </a:defRPr>
                </a:lvl1pPr>
              </a:lstStyle>
              <a:p>
                <a:pPr algn="ctr" defTabSz="412750">
                  <a:defRPr sz="1800">
                    <a:solidFill>
                      <a:srgbClr val="000000"/>
                    </a:solidFill>
                  </a:defRPr>
                </a:pPr>
                <a:endParaRPr sz="9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</a:endParaRPr>
              </a:p>
            </p:txBody>
          </p:sp>
          <p:sp>
            <p:nvSpPr>
              <p:cNvPr id="46" name="Shape 1398">
                <a:extLst>
                  <a:ext uri="{FF2B5EF4-FFF2-40B4-BE49-F238E27FC236}">
                    <a16:creationId xmlns:a16="http://schemas.microsoft.com/office/drawing/2014/main" id="{F8FD7A7F-9B9D-4932-B9F4-B93101C35DE8}"/>
                  </a:ext>
                </a:extLst>
              </p:cNvPr>
              <p:cNvSpPr/>
              <p:nvPr/>
            </p:nvSpPr>
            <p:spPr>
              <a:xfrm>
                <a:off x="9573826" y="1673088"/>
                <a:ext cx="103" cy="2192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none" lIns="0" tIns="0" rIns="0" bIns="0" numCol="1" anchor="ctr">
                <a:spAutoFit/>
              </a:bodyPr>
              <a:lstStyle>
                <a:lvl1pPr>
                  <a:defRPr sz="7000">
                    <a:solidFill>
                      <a:srgbClr val="F9FAFC"/>
                    </a:solidFill>
                    <a:latin typeface="FontAwesome"/>
                    <a:ea typeface="FontAwesome"/>
                    <a:cs typeface="FontAwesome"/>
                    <a:sym typeface="FontAwesome"/>
                  </a:defRPr>
                </a:lvl1pPr>
              </a:lstStyle>
              <a:p>
                <a:pPr algn="ctr" defTabSz="412750">
                  <a:defRPr sz="1800">
                    <a:solidFill>
                      <a:srgbClr val="000000"/>
                    </a:solidFill>
                  </a:defRPr>
                </a:pPr>
                <a:endParaRPr sz="9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</a:endParaRPr>
              </a:p>
            </p:txBody>
          </p:sp>
          <p:sp>
            <p:nvSpPr>
              <p:cNvPr id="47" name="Shape 1399">
                <a:extLst>
                  <a:ext uri="{FF2B5EF4-FFF2-40B4-BE49-F238E27FC236}">
                    <a16:creationId xmlns:a16="http://schemas.microsoft.com/office/drawing/2014/main" id="{7C613013-1B32-4237-A7A8-BAEA3054B000}"/>
                  </a:ext>
                </a:extLst>
              </p:cNvPr>
              <p:cNvSpPr/>
              <p:nvPr/>
            </p:nvSpPr>
            <p:spPr>
              <a:xfrm>
                <a:off x="13107565" y="1549917"/>
                <a:ext cx="103" cy="2192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none" lIns="0" tIns="0" rIns="0" bIns="0" numCol="1" anchor="ctr">
                <a:spAutoFit/>
              </a:bodyPr>
              <a:lstStyle>
                <a:lvl1pPr>
                  <a:defRPr sz="7000">
                    <a:solidFill>
                      <a:srgbClr val="F9FAFC"/>
                    </a:solidFill>
                    <a:latin typeface="FontAwesome"/>
                    <a:ea typeface="FontAwesome"/>
                    <a:cs typeface="FontAwesome"/>
                    <a:sym typeface="FontAwesome"/>
                  </a:defRPr>
                </a:lvl1pPr>
              </a:lstStyle>
              <a:p>
                <a:pPr algn="ctr" defTabSz="412750">
                  <a:defRPr sz="1800">
                    <a:solidFill>
                      <a:srgbClr val="000000"/>
                    </a:solidFill>
                  </a:defRPr>
                </a:pPr>
                <a:endParaRPr sz="900" kern="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微软雅黑 Light" panose="020B0502040204020203" charset="-122"/>
                </a:endParaRPr>
              </a:p>
            </p:txBody>
          </p:sp>
        </p:grp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27CA1EF9-48C2-432B-8E42-42B1206291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9164" y="2887804"/>
              <a:ext cx="270819" cy="264719"/>
            </a:xfrm>
            <a:custGeom>
              <a:avLst/>
              <a:gdLst>
                <a:gd name="T0" fmla="*/ 90 w 94"/>
                <a:gd name="T1" fmla="*/ 55 h 92"/>
                <a:gd name="T2" fmla="*/ 90 w 94"/>
                <a:gd name="T3" fmla="*/ 85 h 92"/>
                <a:gd name="T4" fmla="*/ 53 w 94"/>
                <a:gd name="T5" fmla="*/ 89 h 92"/>
                <a:gd name="T6" fmla="*/ 54 w 94"/>
                <a:gd name="T7" fmla="*/ 59 h 92"/>
                <a:gd name="T8" fmla="*/ 46 w 94"/>
                <a:gd name="T9" fmla="*/ 0 h 92"/>
                <a:gd name="T10" fmla="*/ 0 w 94"/>
                <a:gd name="T11" fmla="*/ 46 h 92"/>
                <a:gd name="T12" fmla="*/ 46 w 94"/>
                <a:gd name="T13" fmla="*/ 92 h 92"/>
                <a:gd name="T14" fmla="*/ 45 w 94"/>
                <a:gd name="T15" fmla="*/ 84 h 92"/>
                <a:gd name="T16" fmla="*/ 20 w 94"/>
                <a:gd name="T17" fmla="*/ 72 h 92"/>
                <a:gd name="T18" fmla="*/ 20 w 94"/>
                <a:gd name="T19" fmla="*/ 20 h 92"/>
                <a:gd name="T20" fmla="*/ 72 w 94"/>
                <a:gd name="T21" fmla="*/ 20 h 92"/>
                <a:gd name="T22" fmla="*/ 83 w 94"/>
                <a:gd name="T23" fmla="*/ 50 h 92"/>
                <a:gd name="T24" fmla="*/ 92 w 94"/>
                <a:gd name="T25" fmla="*/ 50 h 92"/>
                <a:gd name="T26" fmla="*/ 79 w 94"/>
                <a:gd name="T27" fmla="*/ 13 h 92"/>
                <a:gd name="T28" fmla="*/ 47 w 94"/>
                <a:gd name="T29" fmla="*/ 41 h 92"/>
                <a:gd name="T30" fmla="*/ 31 w 94"/>
                <a:gd name="T31" fmla="*/ 19 h 92"/>
                <a:gd name="T32" fmla="*/ 41 w 94"/>
                <a:gd name="T33" fmla="*/ 44 h 92"/>
                <a:gd name="T34" fmla="*/ 47 w 94"/>
                <a:gd name="T35" fmla="*/ 55 h 92"/>
                <a:gd name="T36" fmla="*/ 54 w 94"/>
                <a:gd name="T37" fmla="*/ 47 h 92"/>
                <a:gd name="T38" fmla="*/ 62 w 94"/>
                <a:gd name="T39" fmla="*/ 30 h 92"/>
                <a:gd name="T40" fmla="*/ 47 w 94"/>
                <a:gd name="T41" fmla="*/ 41 h 92"/>
                <a:gd name="T42" fmla="*/ 88 w 94"/>
                <a:gd name="T43" fmla="*/ 75 h 92"/>
                <a:gd name="T44" fmla="*/ 87 w 94"/>
                <a:gd name="T45" fmla="*/ 74 h 92"/>
                <a:gd name="T46" fmla="*/ 86 w 94"/>
                <a:gd name="T47" fmla="*/ 71 h 92"/>
                <a:gd name="T48" fmla="*/ 81 w 94"/>
                <a:gd name="T49" fmla="*/ 83 h 92"/>
                <a:gd name="T50" fmla="*/ 85 w 94"/>
                <a:gd name="T51" fmla="*/ 76 h 92"/>
                <a:gd name="T52" fmla="*/ 86 w 94"/>
                <a:gd name="T53" fmla="*/ 76 h 92"/>
                <a:gd name="T54" fmla="*/ 87 w 94"/>
                <a:gd name="T55" fmla="*/ 83 h 92"/>
                <a:gd name="T56" fmla="*/ 66 w 94"/>
                <a:gd name="T57" fmla="*/ 80 h 92"/>
                <a:gd name="T58" fmla="*/ 67 w 94"/>
                <a:gd name="T59" fmla="*/ 69 h 92"/>
                <a:gd name="T60" fmla="*/ 68 w 94"/>
                <a:gd name="T61" fmla="*/ 61 h 92"/>
                <a:gd name="T62" fmla="*/ 57 w 94"/>
                <a:gd name="T63" fmla="*/ 64 h 92"/>
                <a:gd name="T64" fmla="*/ 61 w 94"/>
                <a:gd name="T65" fmla="*/ 68 h 92"/>
                <a:gd name="T66" fmla="*/ 63 w 94"/>
                <a:gd name="T67" fmla="*/ 63 h 92"/>
                <a:gd name="T68" fmla="*/ 62 w 94"/>
                <a:gd name="T69" fmla="*/ 69 h 92"/>
                <a:gd name="T70" fmla="*/ 54 w 94"/>
                <a:gd name="T71" fmla="*/ 83 h 92"/>
                <a:gd name="T72" fmla="*/ 81 w 94"/>
                <a:gd name="T73" fmla="*/ 80 h 92"/>
                <a:gd name="T74" fmla="*/ 79 w 94"/>
                <a:gd name="T75" fmla="*/ 76 h 92"/>
                <a:gd name="T76" fmla="*/ 75 w 94"/>
                <a:gd name="T77" fmla="*/ 60 h 92"/>
                <a:gd name="T78" fmla="*/ 66 w 94"/>
                <a:gd name="T79" fmla="*/ 80 h 92"/>
                <a:gd name="T80" fmla="*/ 73 w 94"/>
                <a:gd name="T81" fmla="*/ 83 h 92"/>
                <a:gd name="T82" fmla="*/ 78 w 94"/>
                <a:gd name="T83" fmla="*/ 80 h 92"/>
                <a:gd name="T84" fmla="*/ 74 w 94"/>
                <a:gd name="T85" fmla="*/ 76 h 92"/>
                <a:gd name="T86" fmla="*/ 72 w 94"/>
                <a:gd name="T87" fmla="*/ 7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4" h="92">
                  <a:moveTo>
                    <a:pt x="58" y="55"/>
                  </a:moveTo>
                  <a:cubicBezTo>
                    <a:pt x="90" y="55"/>
                    <a:pt x="90" y="55"/>
                    <a:pt x="90" y="55"/>
                  </a:cubicBezTo>
                  <a:cubicBezTo>
                    <a:pt x="92" y="55"/>
                    <a:pt x="94" y="56"/>
                    <a:pt x="93" y="59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7"/>
                    <a:pt x="87" y="89"/>
                    <a:pt x="85" y="8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1" y="89"/>
                    <a:pt x="49" y="87"/>
                    <a:pt x="50" y="85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6"/>
                    <a:pt x="56" y="55"/>
                    <a:pt x="58" y="55"/>
                  </a:cubicBezTo>
                  <a:close/>
                  <a:moveTo>
                    <a:pt x="46" y="0"/>
                  </a:moveTo>
                  <a:cubicBezTo>
                    <a:pt x="34" y="0"/>
                    <a:pt x="22" y="5"/>
                    <a:pt x="14" y="13"/>
                  </a:cubicBezTo>
                  <a:cubicBezTo>
                    <a:pt x="6" y="22"/>
                    <a:pt x="0" y="33"/>
                    <a:pt x="0" y="46"/>
                  </a:cubicBezTo>
                  <a:cubicBezTo>
                    <a:pt x="0" y="58"/>
                    <a:pt x="6" y="70"/>
                    <a:pt x="14" y="78"/>
                  </a:cubicBezTo>
                  <a:cubicBezTo>
                    <a:pt x="22" y="86"/>
                    <a:pt x="34" y="92"/>
                    <a:pt x="46" y="92"/>
                  </a:cubicBezTo>
                  <a:cubicBezTo>
                    <a:pt x="47" y="92"/>
                    <a:pt x="47" y="92"/>
                    <a:pt x="48" y="91"/>
                  </a:cubicBezTo>
                  <a:cubicBezTo>
                    <a:pt x="46" y="90"/>
                    <a:pt x="45" y="87"/>
                    <a:pt x="45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36" y="82"/>
                    <a:pt x="27" y="78"/>
                    <a:pt x="20" y="72"/>
                  </a:cubicBezTo>
                  <a:cubicBezTo>
                    <a:pt x="14" y="65"/>
                    <a:pt x="10" y="56"/>
                    <a:pt x="10" y="46"/>
                  </a:cubicBezTo>
                  <a:cubicBezTo>
                    <a:pt x="10" y="36"/>
                    <a:pt x="14" y="26"/>
                    <a:pt x="20" y="20"/>
                  </a:cubicBezTo>
                  <a:cubicBezTo>
                    <a:pt x="27" y="13"/>
                    <a:pt x="36" y="9"/>
                    <a:pt x="46" y="9"/>
                  </a:cubicBezTo>
                  <a:cubicBezTo>
                    <a:pt x="56" y="9"/>
                    <a:pt x="66" y="13"/>
                    <a:pt x="72" y="20"/>
                  </a:cubicBezTo>
                  <a:cubicBezTo>
                    <a:pt x="79" y="26"/>
                    <a:pt x="83" y="36"/>
                    <a:pt x="83" y="46"/>
                  </a:cubicBezTo>
                  <a:cubicBezTo>
                    <a:pt x="83" y="47"/>
                    <a:pt x="83" y="49"/>
                    <a:pt x="83" y="50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49"/>
                    <a:pt x="92" y="47"/>
                    <a:pt x="92" y="46"/>
                  </a:cubicBezTo>
                  <a:cubicBezTo>
                    <a:pt x="92" y="33"/>
                    <a:pt x="87" y="22"/>
                    <a:pt x="79" y="13"/>
                  </a:cubicBezTo>
                  <a:cubicBezTo>
                    <a:pt x="70" y="5"/>
                    <a:pt x="59" y="0"/>
                    <a:pt x="46" y="0"/>
                  </a:cubicBezTo>
                  <a:close/>
                  <a:moveTo>
                    <a:pt x="47" y="41"/>
                  </a:moveTo>
                  <a:cubicBezTo>
                    <a:pt x="46" y="41"/>
                    <a:pt x="45" y="41"/>
                    <a:pt x="45" y="41"/>
                  </a:cubicBezTo>
                  <a:cubicBezTo>
                    <a:pt x="41" y="34"/>
                    <a:pt x="36" y="26"/>
                    <a:pt x="31" y="19"/>
                  </a:cubicBezTo>
                  <a:cubicBezTo>
                    <a:pt x="30" y="20"/>
                    <a:pt x="29" y="21"/>
                    <a:pt x="27" y="21"/>
                  </a:cubicBezTo>
                  <a:cubicBezTo>
                    <a:pt x="31" y="30"/>
                    <a:pt x="36" y="37"/>
                    <a:pt x="41" y="44"/>
                  </a:cubicBezTo>
                  <a:cubicBezTo>
                    <a:pt x="40" y="45"/>
                    <a:pt x="40" y="47"/>
                    <a:pt x="40" y="48"/>
                  </a:cubicBezTo>
                  <a:cubicBezTo>
                    <a:pt x="40" y="52"/>
                    <a:pt x="43" y="55"/>
                    <a:pt x="47" y="55"/>
                  </a:cubicBezTo>
                  <a:cubicBezTo>
                    <a:pt x="51" y="55"/>
                    <a:pt x="54" y="52"/>
                    <a:pt x="54" y="48"/>
                  </a:cubicBezTo>
                  <a:cubicBezTo>
                    <a:pt x="54" y="48"/>
                    <a:pt x="54" y="47"/>
                    <a:pt x="54" y="47"/>
                  </a:cubicBezTo>
                  <a:cubicBezTo>
                    <a:pt x="58" y="43"/>
                    <a:pt x="62" y="39"/>
                    <a:pt x="65" y="33"/>
                  </a:cubicBezTo>
                  <a:cubicBezTo>
                    <a:pt x="64" y="32"/>
                    <a:pt x="63" y="31"/>
                    <a:pt x="62" y="30"/>
                  </a:cubicBezTo>
                  <a:cubicBezTo>
                    <a:pt x="57" y="34"/>
                    <a:pt x="53" y="38"/>
                    <a:pt x="50" y="42"/>
                  </a:cubicBezTo>
                  <a:cubicBezTo>
                    <a:pt x="49" y="41"/>
                    <a:pt x="48" y="41"/>
                    <a:pt x="47" y="41"/>
                  </a:cubicBezTo>
                  <a:close/>
                  <a:moveTo>
                    <a:pt x="87" y="83"/>
                  </a:moveTo>
                  <a:cubicBezTo>
                    <a:pt x="88" y="75"/>
                    <a:pt x="88" y="75"/>
                    <a:pt x="88" y="75"/>
                  </a:cubicBezTo>
                  <a:cubicBezTo>
                    <a:pt x="88" y="75"/>
                    <a:pt x="88" y="74"/>
                    <a:pt x="88" y="74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6" y="74"/>
                    <a:pt x="85" y="74"/>
                    <a:pt x="85" y="74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6" y="75"/>
                    <a:pt x="86" y="75"/>
                    <a:pt x="86" y="76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7" y="83"/>
                    <a:pt x="87" y="83"/>
                    <a:pt x="87" y="83"/>
                  </a:cubicBezTo>
                  <a:close/>
                  <a:moveTo>
                    <a:pt x="65" y="83"/>
                  </a:moveTo>
                  <a:cubicBezTo>
                    <a:pt x="66" y="80"/>
                    <a:pt x="66" y="80"/>
                    <a:pt x="66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8"/>
                    <a:pt x="68" y="67"/>
                    <a:pt x="68" y="66"/>
                  </a:cubicBezTo>
                  <a:cubicBezTo>
                    <a:pt x="69" y="64"/>
                    <a:pt x="69" y="62"/>
                    <a:pt x="68" y="61"/>
                  </a:cubicBezTo>
                  <a:cubicBezTo>
                    <a:pt x="67" y="60"/>
                    <a:pt x="66" y="59"/>
                    <a:pt x="64" y="59"/>
                  </a:cubicBezTo>
                  <a:cubicBezTo>
                    <a:pt x="60" y="59"/>
                    <a:pt x="58" y="61"/>
                    <a:pt x="57" y="64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3"/>
                    <a:pt x="62" y="63"/>
                    <a:pt x="63" y="63"/>
                  </a:cubicBezTo>
                  <a:cubicBezTo>
                    <a:pt x="64" y="63"/>
                    <a:pt x="64" y="64"/>
                    <a:pt x="64" y="65"/>
                  </a:cubicBezTo>
                  <a:cubicBezTo>
                    <a:pt x="63" y="67"/>
                    <a:pt x="63" y="68"/>
                    <a:pt x="62" y="69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65" y="83"/>
                    <a:pt x="65" y="83"/>
                    <a:pt x="65" y="83"/>
                  </a:cubicBezTo>
                  <a:close/>
                  <a:moveTo>
                    <a:pt x="81" y="80"/>
                  </a:moveTo>
                  <a:cubicBezTo>
                    <a:pt x="81" y="76"/>
                    <a:pt x="81" y="76"/>
                    <a:pt x="81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81" y="80"/>
                    <a:pt x="81" y="80"/>
                    <a:pt x="81" y="80"/>
                  </a:cubicBezTo>
                  <a:close/>
                  <a:moveTo>
                    <a:pt x="74" y="76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74" y="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/>
            <a:lstStyle/>
            <a:p>
              <a:pPr algn="ctr" defTabSz="412750"/>
              <a:endParaRPr lang="zh-CN" altLang="en-US" sz="2500" kern="0" dirty="0">
                <a:solidFill>
                  <a:schemeClr val="bg1"/>
                </a:solidFill>
                <a:latin typeface="字魂105号-简雅黑" panose="00000500000000000000" pitchFamily="2" charset="-122"/>
                <a:ea typeface="微软雅黑 Light" panose="020B0502040204020203" charset="-122"/>
                <a:sym typeface="Helvetica Light"/>
              </a:endParaRPr>
            </a:p>
          </p:txBody>
        </p:sp>
        <p:sp>
          <p:nvSpPr>
            <p:cNvPr id="49" name="Freeform 19">
              <a:extLst>
                <a:ext uri="{FF2B5EF4-FFF2-40B4-BE49-F238E27FC236}">
                  <a16:creationId xmlns:a16="http://schemas.microsoft.com/office/drawing/2014/main" id="{572D6BD3-9691-4F37-B738-CFEDDE7C9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0047" y="2915629"/>
              <a:ext cx="209069" cy="209069"/>
            </a:xfrm>
            <a:custGeom>
              <a:avLst/>
              <a:gdLst>
                <a:gd name="T0" fmla="*/ 80 w 85"/>
                <a:gd name="T1" fmla="*/ 53 h 85"/>
                <a:gd name="T2" fmla="*/ 80 w 85"/>
                <a:gd name="T3" fmla="*/ 80 h 85"/>
                <a:gd name="T4" fmla="*/ 74 w 85"/>
                <a:gd name="T5" fmla="*/ 85 h 85"/>
                <a:gd name="T6" fmla="*/ 10 w 85"/>
                <a:gd name="T7" fmla="*/ 85 h 85"/>
                <a:gd name="T8" fmla="*/ 5 w 85"/>
                <a:gd name="T9" fmla="*/ 80 h 85"/>
                <a:gd name="T10" fmla="*/ 5 w 85"/>
                <a:gd name="T11" fmla="*/ 53 h 85"/>
                <a:gd name="T12" fmla="*/ 17 w 85"/>
                <a:gd name="T13" fmla="*/ 56 h 85"/>
                <a:gd name="T14" fmla="*/ 17 w 85"/>
                <a:gd name="T15" fmla="*/ 60 h 85"/>
                <a:gd name="T16" fmla="*/ 20 w 85"/>
                <a:gd name="T17" fmla="*/ 60 h 85"/>
                <a:gd name="T18" fmla="*/ 20 w 85"/>
                <a:gd name="T19" fmla="*/ 68 h 85"/>
                <a:gd name="T20" fmla="*/ 27 w 85"/>
                <a:gd name="T21" fmla="*/ 68 h 85"/>
                <a:gd name="T22" fmla="*/ 27 w 85"/>
                <a:gd name="T23" fmla="*/ 60 h 85"/>
                <a:gd name="T24" fmla="*/ 30 w 85"/>
                <a:gd name="T25" fmla="*/ 60 h 85"/>
                <a:gd name="T26" fmla="*/ 30 w 85"/>
                <a:gd name="T27" fmla="*/ 57 h 85"/>
                <a:gd name="T28" fmla="*/ 54 w 85"/>
                <a:gd name="T29" fmla="*/ 57 h 85"/>
                <a:gd name="T30" fmla="*/ 54 w 85"/>
                <a:gd name="T31" fmla="*/ 60 h 85"/>
                <a:gd name="T32" fmla="*/ 57 w 85"/>
                <a:gd name="T33" fmla="*/ 60 h 85"/>
                <a:gd name="T34" fmla="*/ 57 w 85"/>
                <a:gd name="T35" fmla="*/ 68 h 85"/>
                <a:gd name="T36" fmla="*/ 63 w 85"/>
                <a:gd name="T37" fmla="*/ 68 h 85"/>
                <a:gd name="T38" fmla="*/ 63 w 85"/>
                <a:gd name="T39" fmla="*/ 60 h 85"/>
                <a:gd name="T40" fmla="*/ 66 w 85"/>
                <a:gd name="T41" fmla="*/ 60 h 85"/>
                <a:gd name="T42" fmla="*/ 66 w 85"/>
                <a:gd name="T43" fmla="*/ 56 h 85"/>
                <a:gd name="T44" fmla="*/ 80 w 85"/>
                <a:gd name="T45" fmla="*/ 53 h 85"/>
                <a:gd name="T46" fmla="*/ 31 w 85"/>
                <a:gd name="T47" fmla="*/ 0 h 85"/>
                <a:gd name="T48" fmla="*/ 54 w 85"/>
                <a:gd name="T49" fmla="*/ 0 h 85"/>
                <a:gd name="T50" fmla="*/ 61 w 85"/>
                <a:gd name="T51" fmla="*/ 7 h 85"/>
                <a:gd name="T52" fmla="*/ 61 w 85"/>
                <a:gd name="T53" fmla="*/ 16 h 85"/>
                <a:gd name="T54" fmla="*/ 53 w 85"/>
                <a:gd name="T55" fmla="*/ 16 h 85"/>
                <a:gd name="T56" fmla="*/ 53 w 85"/>
                <a:gd name="T57" fmla="*/ 8 h 85"/>
                <a:gd name="T58" fmla="*/ 32 w 85"/>
                <a:gd name="T59" fmla="*/ 8 h 85"/>
                <a:gd name="T60" fmla="*/ 32 w 85"/>
                <a:gd name="T61" fmla="*/ 16 h 85"/>
                <a:gd name="T62" fmla="*/ 24 w 85"/>
                <a:gd name="T63" fmla="*/ 16 h 85"/>
                <a:gd name="T64" fmla="*/ 24 w 85"/>
                <a:gd name="T65" fmla="*/ 7 h 85"/>
                <a:gd name="T66" fmla="*/ 31 w 85"/>
                <a:gd name="T67" fmla="*/ 0 h 85"/>
                <a:gd name="T68" fmla="*/ 0 w 85"/>
                <a:gd name="T69" fmla="*/ 20 h 85"/>
                <a:gd name="T70" fmla="*/ 0 w 85"/>
                <a:gd name="T71" fmla="*/ 48 h 85"/>
                <a:gd name="T72" fmla="*/ 85 w 85"/>
                <a:gd name="T73" fmla="*/ 48 h 85"/>
                <a:gd name="T74" fmla="*/ 85 w 85"/>
                <a:gd name="T75" fmla="*/ 20 h 85"/>
                <a:gd name="T76" fmla="*/ 0 w 85"/>
                <a:gd name="T77" fmla="*/ 2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85">
                  <a:moveTo>
                    <a:pt x="80" y="53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80" y="83"/>
                    <a:pt x="78" y="85"/>
                    <a:pt x="74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7" y="85"/>
                    <a:pt x="5" y="83"/>
                    <a:pt x="5" y="80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9" y="54"/>
                    <a:pt x="13" y="55"/>
                    <a:pt x="17" y="56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8" y="58"/>
                    <a:pt x="46" y="58"/>
                    <a:pt x="54" y="57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71" y="55"/>
                    <a:pt x="75" y="54"/>
                    <a:pt x="80" y="53"/>
                  </a:cubicBezTo>
                  <a:close/>
                  <a:moveTo>
                    <a:pt x="31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8" y="0"/>
                    <a:pt x="61" y="3"/>
                    <a:pt x="61" y="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3"/>
                    <a:pt x="27" y="0"/>
                    <a:pt x="31" y="0"/>
                  </a:cubicBezTo>
                  <a:close/>
                  <a:moveTo>
                    <a:pt x="0" y="2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27" y="55"/>
                    <a:pt x="56" y="55"/>
                    <a:pt x="85" y="48"/>
                  </a:cubicBezTo>
                  <a:cubicBezTo>
                    <a:pt x="85" y="20"/>
                    <a:pt x="85" y="20"/>
                    <a:pt x="85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/>
            <a:lstStyle/>
            <a:p>
              <a:pPr algn="ctr" defTabSz="412750"/>
              <a:endParaRPr lang="zh-CN" altLang="en-US" sz="2500" kern="0" dirty="0">
                <a:solidFill>
                  <a:schemeClr val="bg1"/>
                </a:solidFill>
                <a:latin typeface="字魂105号-简雅黑" panose="00000500000000000000" pitchFamily="2" charset="-122"/>
                <a:ea typeface="微软雅黑 Light" panose="020B0502040204020203" charset="-122"/>
                <a:sym typeface="Helvetica Light"/>
              </a:endParaRPr>
            </a:p>
          </p:txBody>
        </p:sp>
        <p:sp>
          <p:nvSpPr>
            <p:cNvPr id="50" name="Freeform 70">
              <a:extLst>
                <a:ext uri="{FF2B5EF4-FFF2-40B4-BE49-F238E27FC236}">
                  <a16:creationId xmlns:a16="http://schemas.microsoft.com/office/drawing/2014/main" id="{C25767BF-6BEC-40D8-8883-CCEAAFE5FC19}"/>
                </a:ext>
              </a:extLst>
            </p:cNvPr>
            <p:cNvSpPr/>
            <p:nvPr/>
          </p:nvSpPr>
          <p:spPr bwMode="auto">
            <a:xfrm>
              <a:off x="5824498" y="2770308"/>
              <a:ext cx="542932" cy="499713"/>
            </a:xfrm>
            <a:custGeom>
              <a:avLst/>
              <a:gdLst>
                <a:gd name="T0" fmla="*/ 29 w 85"/>
                <a:gd name="T1" fmla="*/ 0 h 78"/>
                <a:gd name="T2" fmla="*/ 34 w 85"/>
                <a:gd name="T3" fmla="*/ 29 h 78"/>
                <a:gd name="T4" fmla="*/ 8 w 85"/>
                <a:gd name="T5" fmla="*/ 29 h 78"/>
                <a:gd name="T6" fmla="*/ 6 w 85"/>
                <a:gd name="T7" fmla="*/ 29 h 78"/>
                <a:gd name="T8" fmla="*/ 0 w 85"/>
                <a:gd name="T9" fmla="*/ 35 h 78"/>
                <a:gd name="T10" fmla="*/ 0 w 85"/>
                <a:gd name="T11" fmla="*/ 35 h 78"/>
                <a:gd name="T12" fmla="*/ 4 w 85"/>
                <a:gd name="T13" fmla="*/ 42 h 78"/>
                <a:gd name="T14" fmla="*/ 0 w 85"/>
                <a:gd name="T15" fmla="*/ 47 h 78"/>
                <a:gd name="T16" fmla="*/ 0 w 85"/>
                <a:gd name="T17" fmla="*/ 47 h 78"/>
                <a:gd name="T18" fmla="*/ 5 w 85"/>
                <a:gd name="T19" fmla="*/ 54 h 78"/>
                <a:gd name="T20" fmla="*/ 4 w 85"/>
                <a:gd name="T21" fmla="*/ 58 h 78"/>
                <a:gd name="T22" fmla="*/ 4 w 85"/>
                <a:gd name="T23" fmla="*/ 58 h 78"/>
                <a:gd name="T24" fmla="*/ 10 w 85"/>
                <a:gd name="T25" fmla="*/ 65 h 78"/>
                <a:gd name="T26" fmla="*/ 11 w 85"/>
                <a:gd name="T27" fmla="*/ 65 h 78"/>
                <a:gd name="T28" fmla="*/ 9 w 85"/>
                <a:gd name="T29" fmla="*/ 70 h 78"/>
                <a:gd name="T30" fmla="*/ 9 w 85"/>
                <a:gd name="T31" fmla="*/ 70 h 78"/>
                <a:gd name="T32" fmla="*/ 15 w 85"/>
                <a:gd name="T33" fmla="*/ 77 h 78"/>
                <a:gd name="T34" fmla="*/ 29 w 85"/>
                <a:gd name="T35" fmla="*/ 77 h 78"/>
                <a:gd name="T36" fmla="*/ 45 w 85"/>
                <a:gd name="T37" fmla="*/ 77 h 78"/>
                <a:gd name="T38" fmla="*/ 46 w 85"/>
                <a:gd name="T39" fmla="*/ 77 h 78"/>
                <a:gd name="T40" fmla="*/ 51 w 85"/>
                <a:gd name="T41" fmla="*/ 71 h 78"/>
                <a:gd name="T42" fmla="*/ 66 w 85"/>
                <a:gd name="T43" fmla="*/ 69 h 78"/>
                <a:gd name="T44" fmla="*/ 66 w 85"/>
                <a:gd name="T45" fmla="*/ 78 h 78"/>
                <a:gd name="T46" fmla="*/ 85 w 85"/>
                <a:gd name="T47" fmla="*/ 78 h 78"/>
                <a:gd name="T48" fmla="*/ 85 w 85"/>
                <a:gd name="T49" fmla="*/ 25 h 78"/>
                <a:gd name="T50" fmla="*/ 66 w 85"/>
                <a:gd name="T51" fmla="*/ 25 h 78"/>
                <a:gd name="T52" fmla="*/ 66 w 85"/>
                <a:gd name="T53" fmla="*/ 32 h 78"/>
                <a:gd name="T54" fmla="*/ 61 w 85"/>
                <a:gd name="T55" fmla="*/ 32 h 78"/>
                <a:gd name="T56" fmla="*/ 29 w 85"/>
                <a:gd name="T5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" h="78">
                  <a:moveTo>
                    <a:pt x="29" y="0"/>
                  </a:moveTo>
                  <a:cubicBezTo>
                    <a:pt x="1" y="7"/>
                    <a:pt x="33" y="28"/>
                    <a:pt x="34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3" y="29"/>
                    <a:pt x="0" y="32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8"/>
                    <a:pt x="1" y="41"/>
                    <a:pt x="4" y="42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1"/>
                    <a:pt x="2" y="53"/>
                    <a:pt x="5" y="54"/>
                  </a:cubicBezTo>
                  <a:cubicBezTo>
                    <a:pt x="4" y="55"/>
                    <a:pt x="4" y="57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62"/>
                    <a:pt x="7" y="65"/>
                    <a:pt x="10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9" y="66"/>
                    <a:pt x="9" y="68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4"/>
                    <a:pt x="12" y="77"/>
                    <a:pt x="15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57" y="16"/>
                    <a:pt x="32" y="17"/>
                    <a:pt x="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/>
            <a:lstStyle/>
            <a:p>
              <a:pPr algn="ctr" defTabSz="412750"/>
              <a:endParaRPr lang="zh-CN" altLang="en-US" sz="2500" kern="0" dirty="0">
                <a:solidFill>
                  <a:schemeClr val="bg1"/>
                </a:solidFill>
                <a:latin typeface="字魂105号-简雅黑" panose="00000500000000000000" pitchFamily="2" charset="-122"/>
                <a:ea typeface="微软雅黑 Light" panose="020B0502040204020203" charset="-122"/>
                <a:sym typeface="Helvetica Light"/>
              </a:endParaRPr>
            </a:p>
          </p:txBody>
        </p:sp>
        <p:sp>
          <p:nvSpPr>
            <p:cNvPr id="51" name="Freeform 71">
              <a:extLst>
                <a:ext uri="{FF2B5EF4-FFF2-40B4-BE49-F238E27FC236}">
                  <a16:creationId xmlns:a16="http://schemas.microsoft.com/office/drawing/2014/main" id="{D7C8FF18-4B15-4F9F-828E-FF796E7C8B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8047" y="2830728"/>
              <a:ext cx="357914" cy="378873"/>
            </a:xfrm>
            <a:custGeom>
              <a:avLst/>
              <a:gdLst>
                <a:gd name="T0" fmla="*/ 170 w 222"/>
                <a:gd name="T1" fmla="*/ 29 h 235"/>
                <a:gd name="T2" fmla="*/ 182 w 222"/>
                <a:gd name="T3" fmla="*/ 7 h 235"/>
                <a:gd name="T4" fmla="*/ 151 w 222"/>
                <a:gd name="T5" fmla="*/ 19 h 235"/>
                <a:gd name="T6" fmla="*/ 7 w 222"/>
                <a:gd name="T7" fmla="*/ 159 h 235"/>
                <a:gd name="T8" fmla="*/ 31 w 222"/>
                <a:gd name="T9" fmla="*/ 223 h 235"/>
                <a:gd name="T10" fmla="*/ 31 w 222"/>
                <a:gd name="T11" fmla="*/ 171 h 235"/>
                <a:gd name="T12" fmla="*/ 109 w 222"/>
                <a:gd name="T13" fmla="*/ 114 h 235"/>
                <a:gd name="T14" fmla="*/ 116 w 222"/>
                <a:gd name="T15" fmla="*/ 93 h 235"/>
                <a:gd name="T16" fmla="*/ 87 w 222"/>
                <a:gd name="T17" fmla="*/ 104 h 235"/>
                <a:gd name="T18" fmla="*/ 76 w 222"/>
                <a:gd name="T19" fmla="*/ 100 h 235"/>
                <a:gd name="T20" fmla="*/ 116 w 222"/>
                <a:gd name="T21" fmla="*/ 83 h 235"/>
                <a:gd name="T22" fmla="*/ 132 w 222"/>
                <a:gd name="T23" fmla="*/ 90 h 235"/>
                <a:gd name="T24" fmla="*/ 132 w 222"/>
                <a:gd name="T25" fmla="*/ 19 h 235"/>
                <a:gd name="T26" fmla="*/ 180 w 222"/>
                <a:gd name="T27" fmla="*/ 0 h 235"/>
                <a:gd name="T28" fmla="*/ 182 w 222"/>
                <a:gd name="T29" fmla="*/ 0 h 235"/>
                <a:gd name="T30" fmla="*/ 222 w 222"/>
                <a:gd name="T31" fmla="*/ 19 h 235"/>
                <a:gd name="T32" fmla="*/ 173 w 222"/>
                <a:gd name="T33" fmla="*/ 187 h 235"/>
                <a:gd name="T34" fmla="*/ 158 w 222"/>
                <a:gd name="T35" fmla="*/ 180 h 235"/>
                <a:gd name="T36" fmla="*/ 106 w 222"/>
                <a:gd name="T37" fmla="*/ 211 h 235"/>
                <a:gd name="T38" fmla="*/ 90 w 222"/>
                <a:gd name="T39" fmla="*/ 201 h 235"/>
                <a:gd name="T40" fmla="*/ 38 w 222"/>
                <a:gd name="T41" fmla="*/ 235 h 235"/>
                <a:gd name="T42" fmla="*/ 2 w 222"/>
                <a:gd name="T43" fmla="*/ 218 h 235"/>
                <a:gd name="T44" fmla="*/ 0 w 222"/>
                <a:gd name="T45" fmla="*/ 213 h 235"/>
                <a:gd name="T46" fmla="*/ 0 w 222"/>
                <a:gd name="T47" fmla="*/ 147 h 235"/>
                <a:gd name="T48" fmla="*/ 47 w 222"/>
                <a:gd name="T49" fmla="*/ 128 h 235"/>
                <a:gd name="T50" fmla="*/ 50 w 222"/>
                <a:gd name="T51" fmla="*/ 128 h 235"/>
                <a:gd name="T52" fmla="*/ 90 w 222"/>
                <a:gd name="T53" fmla="*/ 147 h 235"/>
                <a:gd name="T54" fmla="*/ 99 w 222"/>
                <a:gd name="T55" fmla="*/ 199 h 235"/>
                <a:gd name="T56" fmla="*/ 76 w 222"/>
                <a:gd name="T57" fmla="*/ 114 h 235"/>
                <a:gd name="T58" fmla="*/ 68 w 222"/>
                <a:gd name="T59" fmla="*/ 138 h 235"/>
                <a:gd name="T60" fmla="*/ 68 w 222"/>
                <a:gd name="T61" fmla="*/ 102 h 235"/>
                <a:gd name="T62" fmla="*/ 139 w 222"/>
                <a:gd name="T63" fmla="*/ 95 h 235"/>
                <a:gd name="T64" fmla="*/ 158 w 222"/>
                <a:gd name="T65" fmla="*/ 102 h 235"/>
                <a:gd name="T66" fmla="*/ 165 w 222"/>
                <a:gd name="T67" fmla="*/ 175 h 235"/>
                <a:gd name="T68" fmla="*/ 139 w 222"/>
                <a:gd name="T69" fmla="*/ 31 h 235"/>
                <a:gd name="T70" fmla="*/ 139 w 222"/>
                <a:gd name="T71" fmla="*/ 95 h 235"/>
                <a:gd name="T72" fmla="*/ 38 w 222"/>
                <a:gd name="T73" fmla="*/ 159 h 235"/>
                <a:gd name="T74" fmla="*/ 47 w 222"/>
                <a:gd name="T75" fmla="*/ 138 h 235"/>
                <a:gd name="T76" fmla="*/ 19 w 222"/>
                <a:gd name="T77" fmla="*/ 149 h 235"/>
                <a:gd name="T78" fmla="*/ 173 w 222"/>
                <a:gd name="T79" fmla="*/ 36 h 235"/>
                <a:gd name="T80" fmla="*/ 173 w 222"/>
                <a:gd name="T81" fmla="*/ 3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2" h="235">
                  <a:moveTo>
                    <a:pt x="151" y="19"/>
                  </a:moveTo>
                  <a:lnTo>
                    <a:pt x="170" y="29"/>
                  </a:lnTo>
                  <a:lnTo>
                    <a:pt x="203" y="19"/>
                  </a:lnTo>
                  <a:lnTo>
                    <a:pt x="182" y="7"/>
                  </a:lnTo>
                  <a:lnTo>
                    <a:pt x="151" y="19"/>
                  </a:lnTo>
                  <a:lnTo>
                    <a:pt x="151" y="19"/>
                  </a:lnTo>
                  <a:close/>
                  <a:moveTo>
                    <a:pt x="31" y="171"/>
                  </a:moveTo>
                  <a:lnTo>
                    <a:pt x="7" y="159"/>
                  </a:lnTo>
                  <a:lnTo>
                    <a:pt x="7" y="211"/>
                  </a:lnTo>
                  <a:lnTo>
                    <a:pt x="31" y="223"/>
                  </a:lnTo>
                  <a:lnTo>
                    <a:pt x="31" y="171"/>
                  </a:lnTo>
                  <a:lnTo>
                    <a:pt x="31" y="171"/>
                  </a:lnTo>
                  <a:close/>
                  <a:moveTo>
                    <a:pt x="87" y="104"/>
                  </a:moveTo>
                  <a:lnTo>
                    <a:pt x="109" y="114"/>
                  </a:lnTo>
                  <a:lnTo>
                    <a:pt x="137" y="102"/>
                  </a:lnTo>
                  <a:lnTo>
                    <a:pt x="116" y="93"/>
                  </a:lnTo>
                  <a:lnTo>
                    <a:pt x="87" y="104"/>
                  </a:lnTo>
                  <a:lnTo>
                    <a:pt x="87" y="104"/>
                  </a:lnTo>
                  <a:close/>
                  <a:moveTo>
                    <a:pt x="68" y="102"/>
                  </a:moveTo>
                  <a:lnTo>
                    <a:pt x="76" y="100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18" y="83"/>
                  </a:lnTo>
                  <a:lnTo>
                    <a:pt x="132" y="90"/>
                  </a:lnTo>
                  <a:lnTo>
                    <a:pt x="132" y="24"/>
                  </a:lnTo>
                  <a:lnTo>
                    <a:pt x="132" y="19"/>
                  </a:lnTo>
                  <a:lnTo>
                    <a:pt x="139" y="14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215" y="14"/>
                  </a:lnTo>
                  <a:lnTo>
                    <a:pt x="222" y="19"/>
                  </a:lnTo>
                  <a:lnTo>
                    <a:pt x="222" y="168"/>
                  </a:lnTo>
                  <a:lnTo>
                    <a:pt x="173" y="187"/>
                  </a:lnTo>
                  <a:lnTo>
                    <a:pt x="168" y="185"/>
                  </a:lnTo>
                  <a:lnTo>
                    <a:pt x="158" y="180"/>
                  </a:lnTo>
                  <a:lnTo>
                    <a:pt x="158" y="192"/>
                  </a:lnTo>
                  <a:lnTo>
                    <a:pt x="106" y="211"/>
                  </a:lnTo>
                  <a:lnTo>
                    <a:pt x="102" y="209"/>
                  </a:lnTo>
                  <a:lnTo>
                    <a:pt x="90" y="201"/>
                  </a:lnTo>
                  <a:lnTo>
                    <a:pt x="90" y="216"/>
                  </a:lnTo>
                  <a:lnTo>
                    <a:pt x="38" y="235"/>
                  </a:lnTo>
                  <a:lnTo>
                    <a:pt x="33" y="232"/>
                  </a:lnTo>
                  <a:lnTo>
                    <a:pt x="2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154"/>
                  </a:lnTo>
                  <a:lnTo>
                    <a:pt x="0" y="147"/>
                  </a:lnTo>
                  <a:lnTo>
                    <a:pt x="7" y="145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50" y="128"/>
                  </a:lnTo>
                  <a:lnTo>
                    <a:pt x="80" y="145"/>
                  </a:lnTo>
                  <a:lnTo>
                    <a:pt x="90" y="147"/>
                  </a:lnTo>
                  <a:lnTo>
                    <a:pt x="90" y="194"/>
                  </a:lnTo>
                  <a:lnTo>
                    <a:pt x="99" y="199"/>
                  </a:lnTo>
                  <a:lnTo>
                    <a:pt x="99" y="126"/>
                  </a:lnTo>
                  <a:lnTo>
                    <a:pt x="76" y="114"/>
                  </a:lnTo>
                  <a:lnTo>
                    <a:pt x="76" y="142"/>
                  </a:lnTo>
                  <a:lnTo>
                    <a:pt x="68" y="138"/>
                  </a:lnTo>
                  <a:lnTo>
                    <a:pt x="68" y="109"/>
                  </a:lnTo>
                  <a:lnTo>
                    <a:pt x="68" y="102"/>
                  </a:lnTo>
                  <a:lnTo>
                    <a:pt x="68" y="102"/>
                  </a:lnTo>
                  <a:close/>
                  <a:moveTo>
                    <a:pt x="139" y="95"/>
                  </a:moveTo>
                  <a:lnTo>
                    <a:pt x="149" y="100"/>
                  </a:lnTo>
                  <a:lnTo>
                    <a:pt x="158" y="102"/>
                  </a:lnTo>
                  <a:lnTo>
                    <a:pt x="158" y="171"/>
                  </a:lnTo>
                  <a:lnTo>
                    <a:pt x="165" y="175"/>
                  </a:lnTo>
                  <a:lnTo>
                    <a:pt x="165" y="43"/>
                  </a:lnTo>
                  <a:lnTo>
                    <a:pt x="139" y="31"/>
                  </a:lnTo>
                  <a:lnTo>
                    <a:pt x="139" y="95"/>
                  </a:lnTo>
                  <a:lnTo>
                    <a:pt x="139" y="95"/>
                  </a:lnTo>
                  <a:close/>
                  <a:moveTo>
                    <a:pt x="19" y="149"/>
                  </a:moveTo>
                  <a:lnTo>
                    <a:pt x="38" y="159"/>
                  </a:lnTo>
                  <a:lnTo>
                    <a:pt x="71" y="147"/>
                  </a:lnTo>
                  <a:lnTo>
                    <a:pt x="47" y="138"/>
                  </a:lnTo>
                  <a:lnTo>
                    <a:pt x="19" y="149"/>
                  </a:lnTo>
                  <a:lnTo>
                    <a:pt x="19" y="149"/>
                  </a:lnTo>
                  <a:close/>
                  <a:moveTo>
                    <a:pt x="173" y="38"/>
                  </a:moveTo>
                  <a:lnTo>
                    <a:pt x="173" y="36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/>
            <a:lstStyle/>
            <a:p>
              <a:pPr algn="ctr" defTabSz="412750"/>
              <a:endParaRPr lang="zh-CN" altLang="en-US" sz="2500" kern="0" dirty="0">
                <a:solidFill>
                  <a:schemeClr val="bg1"/>
                </a:solidFill>
                <a:latin typeface="字魂105号-简雅黑" panose="00000500000000000000" pitchFamily="2" charset="-122"/>
                <a:ea typeface="微软雅黑 Light" panose="020B0502040204020203" charset="-122"/>
                <a:sym typeface="Helvetica Light"/>
              </a:endParaRPr>
            </a:p>
          </p:txBody>
        </p:sp>
        <p:sp>
          <p:nvSpPr>
            <p:cNvPr id="52" name="Freeform 73">
              <a:extLst>
                <a:ext uri="{FF2B5EF4-FFF2-40B4-BE49-F238E27FC236}">
                  <a16:creationId xmlns:a16="http://schemas.microsoft.com/office/drawing/2014/main" id="{864B2812-88B5-492C-B1BE-C67AC95E5E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675" y="2838788"/>
              <a:ext cx="340180" cy="362751"/>
            </a:xfrm>
            <a:custGeom>
              <a:avLst/>
              <a:gdLst>
                <a:gd name="T0" fmla="*/ 75 w 89"/>
                <a:gd name="T1" fmla="*/ 22 h 95"/>
                <a:gd name="T2" fmla="*/ 89 w 89"/>
                <a:gd name="T3" fmla="*/ 53 h 95"/>
                <a:gd name="T4" fmla="*/ 78 w 89"/>
                <a:gd name="T5" fmla="*/ 80 h 95"/>
                <a:gd name="T6" fmla="*/ 47 w 89"/>
                <a:gd name="T7" fmla="*/ 53 h 95"/>
                <a:gd name="T8" fmla="*/ 75 w 89"/>
                <a:gd name="T9" fmla="*/ 22 h 95"/>
                <a:gd name="T10" fmla="*/ 76 w 89"/>
                <a:gd name="T11" fmla="*/ 83 h 95"/>
                <a:gd name="T12" fmla="*/ 69 w 89"/>
                <a:gd name="T13" fmla="*/ 88 h 95"/>
                <a:gd name="T14" fmla="*/ 74 w 89"/>
                <a:gd name="T15" fmla="*/ 81 h 95"/>
                <a:gd name="T16" fmla="*/ 76 w 89"/>
                <a:gd name="T17" fmla="*/ 83 h 95"/>
                <a:gd name="T18" fmla="*/ 64 w 89"/>
                <a:gd name="T19" fmla="*/ 92 h 95"/>
                <a:gd name="T20" fmla="*/ 72 w 89"/>
                <a:gd name="T21" fmla="*/ 79 h 95"/>
                <a:gd name="T22" fmla="*/ 70 w 89"/>
                <a:gd name="T23" fmla="*/ 77 h 95"/>
                <a:gd name="T24" fmla="*/ 60 w 89"/>
                <a:gd name="T25" fmla="*/ 94 h 95"/>
                <a:gd name="T26" fmla="*/ 64 w 89"/>
                <a:gd name="T27" fmla="*/ 92 h 95"/>
                <a:gd name="T28" fmla="*/ 58 w 89"/>
                <a:gd name="T29" fmla="*/ 91 h 95"/>
                <a:gd name="T30" fmla="*/ 67 w 89"/>
                <a:gd name="T31" fmla="*/ 75 h 95"/>
                <a:gd name="T32" fmla="*/ 65 w 89"/>
                <a:gd name="T33" fmla="*/ 74 h 95"/>
                <a:gd name="T34" fmla="*/ 57 w 89"/>
                <a:gd name="T35" fmla="*/ 88 h 95"/>
                <a:gd name="T36" fmla="*/ 58 w 89"/>
                <a:gd name="T37" fmla="*/ 91 h 95"/>
                <a:gd name="T38" fmla="*/ 56 w 89"/>
                <a:gd name="T39" fmla="*/ 84 h 95"/>
                <a:gd name="T40" fmla="*/ 63 w 89"/>
                <a:gd name="T41" fmla="*/ 72 h 95"/>
                <a:gd name="T42" fmla="*/ 61 w 89"/>
                <a:gd name="T43" fmla="*/ 70 h 95"/>
                <a:gd name="T44" fmla="*/ 55 w 89"/>
                <a:gd name="T45" fmla="*/ 81 h 95"/>
                <a:gd name="T46" fmla="*/ 56 w 89"/>
                <a:gd name="T47" fmla="*/ 84 h 95"/>
                <a:gd name="T48" fmla="*/ 53 w 89"/>
                <a:gd name="T49" fmla="*/ 78 h 95"/>
                <a:gd name="T50" fmla="*/ 59 w 89"/>
                <a:gd name="T51" fmla="*/ 68 h 95"/>
                <a:gd name="T52" fmla="*/ 57 w 89"/>
                <a:gd name="T53" fmla="*/ 66 h 95"/>
                <a:gd name="T54" fmla="*/ 52 w 89"/>
                <a:gd name="T55" fmla="*/ 75 h 95"/>
                <a:gd name="T56" fmla="*/ 53 w 89"/>
                <a:gd name="T57" fmla="*/ 78 h 95"/>
                <a:gd name="T58" fmla="*/ 51 w 89"/>
                <a:gd name="T59" fmla="*/ 71 h 95"/>
                <a:gd name="T60" fmla="*/ 55 w 89"/>
                <a:gd name="T61" fmla="*/ 64 h 95"/>
                <a:gd name="T62" fmla="*/ 53 w 89"/>
                <a:gd name="T63" fmla="*/ 62 h 95"/>
                <a:gd name="T64" fmla="*/ 50 w 89"/>
                <a:gd name="T65" fmla="*/ 68 h 95"/>
                <a:gd name="T66" fmla="*/ 51 w 89"/>
                <a:gd name="T67" fmla="*/ 71 h 95"/>
                <a:gd name="T68" fmla="*/ 48 w 89"/>
                <a:gd name="T69" fmla="*/ 65 h 95"/>
                <a:gd name="T70" fmla="*/ 51 w 89"/>
                <a:gd name="T71" fmla="*/ 61 h 95"/>
                <a:gd name="T72" fmla="*/ 49 w 89"/>
                <a:gd name="T73" fmla="*/ 59 h 95"/>
                <a:gd name="T74" fmla="*/ 47 w 89"/>
                <a:gd name="T75" fmla="*/ 61 h 95"/>
                <a:gd name="T76" fmla="*/ 48 w 89"/>
                <a:gd name="T77" fmla="*/ 65 h 95"/>
                <a:gd name="T78" fmla="*/ 46 w 89"/>
                <a:gd name="T79" fmla="*/ 58 h 95"/>
                <a:gd name="T80" fmla="*/ 45 w 89"/>
                <a:gd name="T81" fmla="*/ 55 h 95"/>
                <a:gd name="T82" fmla="*/ 47 w 89"/>
                <a:gd name="T83" fmla="*/ 57 h 95"/>
                <a:gd name="T84" fmla="*/ 46 w 89"/>
                <a:gd name="T85" fmla="*/ 58 h 95"/>
                <a:gd name="T86" fmla="*/ 59 w 89"/>
                <a:gd name="T87" fmla="*/ 17 h 95"/>
                <a:gd name="T88" fmla="*/ 41 w 89"/>
                <a:gd name="T89" fmla="*/ 54 h 95"/>
                <a:gd name="T90" fmla="*/ 36 w 89"/>
                <a:gd name="T91" fmla="*/ 13 h 95"/>
                <a:gd name="T92" fmla="*/ 0 w 89"/>
                <a:gd name="T93" fmla="*/ 54 h 95"/>
                <a:gd name="T94" fmla="*/ 41 w 89"/>
                <a:gd name="T95" fmla="*/ 95 h 95"/>
                <a:gd name="T96" fmla="*/ 55 w 89"/>
                <a:gd name="T97" fmla="*/ 93 h 95"/>
                <a:gd name="T98" fmla="*/ 41 w 89"/>
                <a:gd name="T99" fmla="*/ 54 h 95"/>
                <a:gd name="T100" fmla="*/ 68 w 89"/>
                <a:gd name="T101" fmla="*/ 23 h 95"/>
                <a:gd name="T102" fmla="*/ 59 w 89"/>
                <a:gd name="T103" fmla="*/ 17 h 95"/>
                <a:gd name="T104" fmla="*/ 43 w 89"/>
                <a:gd name="T105" fmla="*/ 0 h 95"/>
                <a:gd name="T106" fmla="*/ 38 w 89"/>
                <a:gd name="T107" fmla="*/ 0 h 95"/>
                <a:gd name="T108" fmla="*/ 43 w 89"/>
                <a:gd name="T109" fmla="*/ 41 h 95"/>
                <a:gd name="T110" fmla="*/ 61 w 89"/>
                <a:gd name="T111" fmla="*/ 4 h 95"/>
                <a:gd name="T112" fmla="*/ 43 w 89"/>
                <a:gd name="T1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95">
                  <a:moveTo>
                    <a:pt x="75" y="22"/>
                  </a:moveTo>
                  <a:cubicBezTo>
                    <a:pt x="83" y="29"/>
                    <a:pt x="89" y="40"/>
                    <a:pt x="89" y="53"/>
                  </a:cubicBezTo>
                  <a:cubicBezTo>
                    <a:pt x="89" y="63"/>
                    <a:pt x="85" y="73"/>
                    <a:pt x="78" y="80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75" y="22"/>
                    <a:pt x="75" y="22"/>
                    <a:pt x="75" y="22"/>
                  </a:cubicBezTo>
                  <a:close/>
                  <a:moveTo>
                    <a:pt x="76" y="83"/>
                  </a:moveTo>
                  <a:cubicBezTo>
                    <a:pt x="74" y="85"/>
                    <a:pt x="72" y="87"/>
                    <a:pt x="69" y="88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6" y="83"/>
                    <a:pt x="76" y="83"/>
                    <a:pt x="76" y="83"/>
                  </a:cubicBezTo>
                  <a:close/>
                  <a:moveTo>
                    <a:pt x="64" y="92"/>
                  </a:moveTo>
                  <a:cubicBezTo>
                    <a:pt x="72" y="79"/>
                    <a:pt x="72" y="79"/>
                    <a:pt x="72" y="79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1" y="93"/>
                    <a:pt x="63" y="92"/>
                    <a:pt x="64" y="92"/>
                  </a:cubicBezTo>
                  <a:close/>
                  <a:moveTo>
                    <a:pt x="58" y="91"/>
                  </a:moveTo>
                  <a:cubicBezTo>
                    <a:pt x="67" y="75"/>
                    <a:pt x="67" y="75"/>
                    <a:pt x="67" y="75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8" y="91"/>
                    <a:pt x="58" y="91"/>
                    <a:pt x="58" y="91"/>
                  </a:cubicBezTo>
                  <a:close/>
                  <a:moveTo>
                    <a:pt x="56" y="84"/>
                  </a:moveTo>
                  <a:cubicBezTo>
                    <a:pt x="63" y="72"/>
                    <a:pt x="63" y="72"/>
                    <a:pt x="63" y="7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6" y="84"/>
                    <a:pt x="56" y="84"/>
                    <a:pt x="56" y="84"/>
                  </a:cubicBezTo>
                  <a:close/>
                  <a:moveTo>
                    <a:pt x="53" y="7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8"/>
                    <a:pt x="53" y="78"/>
                    <a:pt x="53" y="78"/>
                  </a:cubicBezTo>
                  <a:close/>
                  <a:moveTo>
                    <a:pt x="51" y="71"/>
                  </a:moveTo>
                  <a:cubicBezTo>
                    <a:pt x="55" y="64"/>
                    <a:pt x="55" y="64"/>
                    <a:pt x="55" y="64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71"/>
                    <a:pt x="51" y="71"/>
                    <a:pt x="51" y="71"/>
                  </a:cubicBezTo>
                  <a:close/>
                  <a:moveTo>
                    <a:pt x="48" y="65"/>
                  </a:moveTo>
                  <a:cubicBezTo>
                    <a:pt x="51" y="61"/>
                    <a:pt x="51" y="61"/>
                    <a:pt x="51" y="61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65"/>
                    <a:pt x="48" y="65"/>
                    <a:pt x="48" y="65"/>
                  </a:cubicBezTo>
                  <a:close/>
                  <a:moveTo>
                    <a:pt x="46" y="58"/>
                  </a:moveTo>
                  <a:cubicBezTo>
                    <a:pt x="45" y="55"/>
                    <a:pt x="45" y="55"/>
                    <a:pt x="45" y="55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6" y="58"/>
                    <a:pt x="46" y="58"/>
                    <a:pt x="46" y="58"/>
                  </a:cubicBezTo>
                  <a:close/>
                  <a:moveTo>
                    <a:pt x="59" y="17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38" y="28"/>
                    <a:pt x="36" y="13"/>
                  </a:cubicBezTo>
                  <a:cubicBezTo>
                    <a:pt x="16" y="15"/>
                    <a:pt x="0" y="33"/>
                    <a:pt x="0" y="54"/>
                  </a:cubicBezTo>
                  <a:cubicBezTo>
                    <a:pt x="0" y="77"/>
                    <a:pt x="18" y="95"/>
                    <a:pt x="41" y="95"/>
                  </a:cubicBezTo>
                  <a:cubicBezTo>
                    <a:pt x="46" y="95"/>
                    <a:pt x="51" y="94"/>
                    <a:pt x="55" y="93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0"/>
                    <a:pt x="63" y="18"/>
                    <a:pt x="59" y="17"/>
                  </a:cubicBezTo>
                  <a:close/>
                  <a:moveTo>
                    <a:pt x="43" y="0"/>
                  </a:moveTo>
                  <a:cubicBezTo>
                    <a:pt x="41" y="0"/>
                    <a:pt x="40" y="0"/>
                    <a:pt x="38" y="0"/>
                  </a:cubicBezTo>
                  <a:cubicBezTo>
                    <a:pt x="40" y="15"/>
                    <a:pt x="43" y="41"/>
                    <a:pt x="43" y="4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6" y="1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/>
            <a:lstStyle/>
            <a:p>
              <a:pPr algn="ctr" defTabSz="412750"/>
              <a:endParaRPr lang="zh-CN" altLang="en-US" sz="2500" kern="0" dirty="0">
                <a:solidFill>
                  <a:schemeClr val="bg1"/>
                </a:solidFill>
                <a:latin typeface="字魂105号-简雅黑" panose="00000500000000000000" pitchFamily="2" charset="-122"/>
                <a:ea typeface="微软雅黑 Light" panose="020B0502040204020203" charset="-122"/>
                <a:sym typeface="Helvetica Light"/>
              </a:endParaRPr>
            </a:p>
          </p:txBody>
        </p:sp>
        <p:sp>
          <p:nvSpPr>
            <p:cNvPr id="53" name="Freeform 91">
              <a:extLst>
                <a:ext uri="{FF2B5EF4-FFF2-40B4-BE49-F238E27FC236}">
                  <a16:creationId xmlns:a16="http://schemas.microsoft.com/office/drawing/2014/main" id="{24F41CBE-E6B3-4048-9CFB-D0E153D87B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9438" y="2911469"/>
              <a:ext cx="268357" cy="217390"/>
            </a:xfrm>
            <a:custGeom>
              <a:avLst/>
              <a:gdLst>
                <a:gd name="T0" fmla="*/ 86 w 109"/>
                <a:gd name="T1" fmla="*/ 88 h 88"/>
                <a:gd name="T2" fmla="*/ 84 w 109"/>
                <a:gd name="T3" fmla="*/ 44 h 88"/>
                <a:gd name="T4" fmla="*/ 80 w 109"/>
                <a:gd name="T5" fmla="*/ 71 h 88"/>
                <a:gd name="T6" fmla="*/ 109 w 109"/>
                <a:gd name="T7" fmla="*/ 0 h 88"/>
                <a:gd name="T8" fmla="*/ 92 w 109"/>
                <a:gd name="T9" fmla="*/ 33 h 88"/>
                <a:gd name="T10" fmla="*/ 80 w 109"/>
                <a:gd name="T11" fmla="*/ 25 h 88"/>
                <a:gd name="T12" fmla="*/ 67 w 109"/>
                <a:gd name="T13" fmla="*/ 68 h 88"/>
                <a:gd name="T14" fmla="*/ 37 w 109"/>
                <a:gd name="T15" fmla="*/ 73 h 88"/>
                <a:gd name="T16" fmla="*/ 19 w 109"/>
                <a:gd name="T17" fmla="*/ 63 h 88"/>
                <a:gd name="T18" fmla="*/ 0 w 109"/>
                <a:gd name="T19" fmla="*/ 56 h 88"/>
                <a:gd name="T20" fmla="*/ 25 w 109"/>
                <a:gd name="T21" fmla="*/ 48 h 88"/>
                <a:gd name="T22" fmla="*/ 30 w 109"/>
                <a:gd name="T23" fmla="*/ 57 h 88"/>
                <a:gd name="T24" fmla="*/ 44 w 109"/>
                <a:gd name="T25" fmla="*/ 29 h 88"/>
                <a:gd name="T26" fmla="*/ 66 w 109"/>
                <a:gd name="T27" fmla="*/ 50 h 88"/>
                <a:gd name="T28" fmla="*/ 68 w 109"/>
                <a:gd name="T29" fmla="*/ 18 h 88"/>
                <a:gd name="T30" fmla="*/ 78 w 109"/>
                <a:gd name="T31" fmla="*/ 12 h 88"/>
                <a:gd name="T32" fmla="*/ 90 w 109"/>
                <a:gd name="T33" fmla="*/ 1 h 88"/>
                <a:gd name="T34" fmla="*/ 22 w 109"/>
                <a:gd name="T35" fmla="*/ 88 h 88"/>
                <a:gd name="T36" fmla="*/ 29 w 109"/>
                <a:gd name="T37" fmla="*/ 80 h 88"/>
                <a:gd name="T38" fmla="*/ 22 w 109"/>
                <a:gd name="T39" fmla="*/ 79 h 88"/>
                <a:gd name="T40" fmla="*/ 11 w 109"/>
                <a:gd name="T41" fmla="*/ 88 h 88"/>
                <a:gd name="T42" fmla="*/ 17 w 109"/>
                <a:gd name="T43" fmla="*/ 71 h 88"/>
                <a:gd name="T44" fmla="*/ 11 w 109"/>
                <a:gd name="T45" fmla="*/ 73 h 88"/>
                <a:gd name="T46" fmla="*/ 34 w 109"/>
                <a:gd name="T47" fmla="*/ 88 h 88"/>
                <a:gd name="T48" fmla="*/ 40 w 109"/>
                <a:gd name="T49" fmla="*/ 79 h 88"/>
                <a:gd name="T50" fmla="*/ 34 w 109"/>
                <a:gd name="T51" fmla="*/ 80 h 88"/>
                <a:gd name="T52" fmla="*/ 45 w 109"/>
                <a:gd name="T53" fmla="*/ 88 h 88"/>
                <a:gd name="T54" fmla="*/ 52 w 109"/>
                <a:gd name="T55" fmla="*/ 63 h 88"/>
                <a:gd name="T56" fmla="*/ 45 w 109"/>
                <a:gd name="T57" fmla="*/ 69 h 88"/>
                <a:gd name="T58" fmla="*/ 57 w 109"/>
                <a:gd name="T59" fmla="*/ 88 h 88"/>
                <a:gd name="T60" fmla="*/ 63 w 109"/>
                <a:gd name="T61" fmla="*/ 73 h 88"/>
                <a:gd name="T62" fmla="*/ 57 w 109"/>
                <a:gd name="T63" fmla="*/ 88 h 88"/>
                <a:gd name="T64" fmla="*/ 75 w 109"/>
                <a:gd name="T65" fmla="*/ 88 h 88"/>
                <a:gd name="T66" fmla="*/ 68 w 109"/>
                <a:gd name="T67" fmla="*/ 7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88">
                  <a:moveTo>
                    <a:pt x="80" y="88"/>
                  </a:moveTo>
                  <a:cubicBezTo>
                    <a:pt x="86" y="88"/>
                    <a:pt x="86" y="88"/>
                    <a:pt x="86" y="8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88"/>
                    <a:pt x="80" y="88"/>
                    <a:pt x="80" y="88"/>
                  </a:cubicBezTo>
                  <a:close/>
                  <a:moveTo>
                    <a:pt x="109" y="0"/>
                  </a:moveTo>
                  <a:cubicBezTo>
                    <a:pt x="100" y="17"/>
                    <a:pt x="100" y="17"/>
                    <a:pt x="100" y="17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109" y="0"/>
                    <a:pt x="109" y="0"/>
                    <a:pt x="109" y="0"/>
                  </a:cubicBezTo>
                  <a:close/>
                  <a:moveTo>
                    <a:pt x="22" y="88"/>
                  </a:moveTo>
                  <a:cubicBezTo>
                    <a:pt x="24" y="88"/>
                    <a:pt x="27" y="88"/>
                    <a:pt x="29" y="88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88"/>
                    <a:pt x="22" y="88"/>
                    <a:pt x="22" y="88"/>
                  </a:cubicBezTo>
                  <a:close/>
                  <a:moveTo>
                    <a:pt x="11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88"/>
                    <a:pt x="11" y="88"/>
                    <a:pt x="11" y="88"/>
                  </a:cubicBezTo>
                  <a:close/>
                  <a:moveTo>
                    <a:pt x="34" y="88"/>
                  </a:moveTo>
                  <a:cubicBezTo>
                    <a:pt x="36" y="88"/>
                    <a:pt x="38" y="88"/>
                    <a:pt x="40" y="8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lose/>
                  <a:moveTo>
                    <a:pt x="45" y="88"/>
                  </a:moveTo>
                  <a:cubicBezTo>
                    <a:pt x="47" y="88"/>
                    <a:pt x="50" y="88"/>
                    <a:pt x="52" y="88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88"/>
                    <a:pt x="45" y="88"/>
                    <a:pt x="45" y="88"/>
                  </a:cubicBezTo>
                  <a:close/>
                  <a:moveTo>
                    <a:pt x="57" y="88"/>
                  </a:moveTo>
                  <a:cubicBezTo>
                    <a:pt x="59" y="88"/>
                    <a:pt x="61" y="88"/>
                    <a:pt x="63" y="88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88"/>
                    <a:pt x="57" y="88"/>
                    <a:pt x="57" y="88"/>
                  </a:cubicBezTo>
                  <a:close/>
                  <a:moveTo>
                    <a:pt x="68" y="88"/>
                  </a:moveTo>
                  <a:cubicBezTo>
                    <a:pt x="70" y="88"/>
                    <a:pt x="73" y="88"/>
                    <a:pt x="75" y="88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8" y="75"/>
                    <a:pt x="68" y="75"/>
                    <a:pt x="68" y="75"/>
                  </a:cubicBezTo>
                  <a:lnTo>
                    <a:pt x="68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/>
            <a:lstStyle/>
            <a:p>
              <a:pPr algn="ctr" defTabSz="412750"/>
              <a:endParaRPr lang="zh-CN" altLang="en-US" sz="2500" kern="0" dirty="0">
                <a:solidFill>
                  <a:schemeClr val="bg1"/>
                </a:solidFill>
                <a:latin typeface="字魂105号-简雅黑" panose="00000500000000000000" pitchFamily="2" charset="-122"/>
                <a:ea typeface="微软雅黑 Light" panose="020B0502040204020203" charset="-122"/>
                <a:sym typeface="Helvetica Light"/>
              </a:endParaRPr>
            </a:p>
          </p:txBody>
        </p:sp>
        <p:sp>
          <p:nvSpPr>
            <p:cNvPr id="54" name="Freeform 106">
              <a:extLst>
                <a:ext uri="{FF2B5EF4-FFF2-40B4-BE49-F238E27FC236}">
                  <a16:creationId xmlns:a16="http://schemas.microsoft.com/office/drawing/2014/main" id="{2F1E3077-70F1-4A7E-AF1E-88953AE93AC2}"/>
                </a:ext>
              </a:extLst>
            </p:cNvPr>
            <p:cNvSpPr/>
            <p:nvPr/>
          </p:nvSpPr>
          <p:spPr bwMode="auto">
            <a:xfrm>
              <a:off x="3757147" y="2855476"/>
              <a:ext cx="179326" cy="329375"/>
            </a:xfrm>
            <a:custGeom>
              <a:avLst/>
              <a:gdLst>
                <a:gd name="T0" fmla="*/ 62 w 147"/>
                <a:gd name="T1" fmla="*/ 0 h 270"/>
                <a:gd name="T2" fmla="*/ 133 w 147"/>
                <a:gd name="T3" fmla="*/ 0 h 270"/>
                <a:gd name="T4" fmla="*/ 133 w 147"/>
                <a:gd name="T5" fmla="*/ 45 h 270"/>
                <a:gd name="T6" fmla="*/ 119 w 147"/>
                <a:gd name="T7" fmla="*/ 45 h 270"/>
                <a:gd name="T8" fmla="*/ 147 w 147"/>
                <a:gd name="T9" fmla="*/ 222 h 270"/>
                <a:gd name="T10" fmla="*/ 100 w 147"/>
                <a:gd name="T11" fmla="*/ 270 h 270"/>
                <a:gd name="T12" fmla="*/ 45 w 147"/>
                <a:gd name="T13" fmla="*/ 225 h 270"/>
                <a:gd name="T14" fmla="*/ 62 w 147"/>
                <a:gd name="T15" fmla="*/ 128 h 270"/>
                <a:gd name="T16" fmla="*/ 12 w 147"/>
                <a:gd name="T17" fmla="*/ 170 h 270"/>
                <a:gd name="T18" fmla="*/ 0 w 147"/>
                <a:gd name="T19" fmla="*/ 154 h 270"/>
                <a:gd name="T20" fmla="*/ 71 w 147"/>
                <a:gd name="T21" fmla="*/ 78 h 270"/>
                <a:gd name="T22" fmla="*/ 76 w 147"/>
                <a:gd name="T23" fmla="*/ 45 h 270"/>
                <a:gd name="T24" fmla="*/ 62 w 147"/>
                <a:gd name="T25" fmla="*/ 45 h 270"/>
                <a:gd name="T26" fmla="*/ 62 w 147"/>
                <a:gd name="T2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270">
                  <a:moveTo>
                    <a:pt x="62" y="0"/>
                  </a:moveTo>
                  <a:lnTo>
                    <a:pt x="133" y="0"/>
                  </a:lnTo>
                  <a:lnTo>
                    <a:pt x="133" y="45"/>
                  </a:lnTo>
                  <a:lnTo>
                    <a:pt x="119" y="45"/>
                  </a:lnTo>
                  <a:lnTo>
                    <a:pt x="147" y="222"/>
                  </a:lnTo>
                  <a:lnTo>
                    <a:pt x="100" y="270"/>
                  </a:lnTo>
                  <a:lnTo>
                    <a:pt x="45" y="225"/>
                  </a:lnTo>
                  <a:lnTo>
                    <a:pt x="62" y="128"/>
                  </a:lnTo>
                  <a:lnTo>
                    <a:pt x="12" y="170"/>
                  </a:lnTo>
                  <a:lnTo>
                    <a:pt x="0" y="154"/>
                  </a:lnTo>
                  <a:lnTo>
                    <a:pt x="71" y="78"/>
                  </a:lnTo>
                  <a:lnTo>
                    <a:pt x="76" y="45"/>
                  </a:lnTo>
                  <a:lnTo>
                    <a:pt x="62" y="45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/>
            <a:lstStyle/>
            <a:p>
              <a:pPr algn="ctr" defTabSz="412750"/>
              <a:endParaRPr lang="zh-CN" altLang="en-US" sz="2500" kern="0" dirty="0">
                <a:solidFill>
                  <a:schemeClr val="bg1"/>
                </a:solidFill>
                <a:latin typeface="字魂105号-简雅黑" panose="00000500000000000000" pitchFamily="2" charset="-122"/>
                <a:ea typeface="微软雅黑 Light" panose="020B0502040204020203" charset="-122"/>
                <a:sym typeface="Helvetica Light"/>
              </a:endParaRPr>
            </a:p>
          </p:txBody>
        </p:sp>
      </p:grpSp>
      <p:sp>
        <p:nvSpPr>
          <p:cNvPr id="55" name="文本框 54">
            <a:extLst>
              <a:ext uri="{FF2B5EF4-FFF2-40B4-BE49-F238E27FC236}">
                <a16:creationId xmlns:a16="http://schemas.microsoft.com/office/drawing/2014/main" id="{2DCA58EE-16FD-4A6B-9284-FF551C39A9CA}"/>
              </a:ext>
            </a:extLst>
          </p:cNvPr>
          <p:cNvSpPr txBox="1"/>
          <p:nvPr/>
        </p:nvSpPr>
        <p:spPr>
          <a:xfrm>
            <a:off x="6183676" y="4553067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3408DE97-CD70-48AA-A1FF-3563489D9799}"/>
              </a:ext>
            </a:extLst>
          </p:cNvPr>
          <p:cNvSpPr txBox="1"/>
          <p:nvPr/>
        </p:nvSpPr>
        <p:spPr>
          <a:xfrm>
            <a:off x="6147876" y="4943665"/>
            <a:ext cx="21793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1D69382E-2A00-4EBE-936D-BA60FDB234FA}"/>
              </a:ext>
            </a:extLst>
          </p:cNvPr>
          <p:cNvSpPr txBox="1"/>
          <p:nvPr/>
        </p:nvSpPr>
        <p:spPr>
          <a:xfrm>
            <a:off x="8666664" y="4553067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B683108D-984B-4B2A-8AAA-7D406512144E}"/>
              </a:ext>
            </a:extLst>
          </p:cNvPr>
          <p:cNvSpPr txBox="1"/>
          <p:nvPr/>
        </p:nvSpPr>
        <p:spPr>
          <a:xfrm>
            <a:off x="8630864" y="4943665"/>
            <a:ext cx="21793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071FEE7B-79C7-49C9-B899-61D7408C0057}"/>
              </a:ext>
            </a:extLst>
          </p:cNvPr>
          <p:cNvSpPr txBox="1"/>
          <p:nvPr/>
        </p:nvSpPr>
        <p:spPr>
          <a:xfrm>
            <a:off x="3700688" y="4553067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CCCE6E0A-FBBA-4427-9FE6-C6356E9C11BD}"/>
              </a:ext>
            </a:extLst>
          </p:cNvPr>
          <p:cNvSpPr txBox="1"/>
          <p:nvPr/>
        </p:nvSpPr>
        <p:spPr>
          <a:xfrm>
            <a:off x="3664888" y="4943665"/>
            <a:ext cx="21793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68C79541-2A9E-4B8E-A313-81EADCC73497}"/>
              </a:ext>
            </a:extLst>
          </p:cNvPr>
          <p:cNvSpPr txBox="1"/>
          <p:nvPr/>
        </p:nvSpPr>
        <p:spPr>
          <a:xfrm>
            <a:off x="1320312" y="4553067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0BFCB19F-A455-4F1A-A966-7A24C62E7558}"/>
              </a:ext>
            </a:extLst>
          </p:cNvPr>
          <p:cNvSpPr txBox="1"/>
          <p:nvPr/>
        </p:nvSpPr>
        <p:spPr>
          <a:xfrm>
            <a:off x="1284512" y="4943665"/>
            <a:ext cx="217939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02235724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5" grpId="0"/>
      <p:bldP spid="56" grpId="0"/>
      <p:bldP spid="59" grpId="0"/>
      <p:bldP spid="60" grpId="0"/>
      <p:bldP spid="61" grpId="0"/>
      <p:bldP spid="62" grpId="0"/>
      <p:bldP spid="63" grpId="0"/>
      <p:bldP spid="6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248809" cy="830997"/>
            <a:chOff x="281198" y="341316"/>
            <a:chExt cx="4248809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89746" cy="701083"/>
              <a:chOff x="1000374" y="482613"/>
              <a:chExt cx="3689746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89746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579435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sp>
        <p:nvSpPr>
          <p:cNvPr id="18" name="TextBox 21">
            <a:extLst>
              <a:ext uri="{FF2B5EF4-FFF2-40B4-BE49-F238E27FC236}">
                <a16:creationId xmlns:a16="http://schemas.microsoft.com/office/drawing/2014/main" id="{92C0B4CD-07A8-4B4A-8824-ADD471194C3A}"/>
              </a:ext>
            </a:extLst>
          </p:cNvPr>
          <p:cNvSpPr txBox="1"/>
          <p:nvPr/>
        </p:nvSpPr>
        <p:spPr>
          <a:xfrm flipH="1">
            <a:off x="1371600" y="1724245"/>
            <a:ext cx="20929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4775"/>
            <a:r>
              <a:rPr lang="en-US" sz="6400" dirty="0">
                <a:solidFill>
                  <a:schemeClr val="tx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80</a:t>
            </a:r>
            <a:r>
              <a:rPr lang="en-US" sz="4265" dirty="0">
                <a:solidFill>
                  <a:schemeClr val="tx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%</a:t>
            </a:r>
          </a:p>
        </p:txBody>
      </p:sp>
      <p:sp>
        <p:nvSpPr>
          <p:cNvPr id="19" name="TextBox 22">
            <a:extLst>
              <a:ext uri="{FF2B5EF4-FFF2-40B4-BE49-F238E27FC236}">
                <a16:creationId xmlns:a16="http://schemas.microsoft.com/office/drawing/2014/main" id="{E94BCE69-4231-4520-8E98-3F97A106DC20}"/>
              </a:ext>
            </a:extLst>
          </p:cNvPr>
          <p:cNvSpPr txBox="1"/>
          <p:nvPr/>
        </p:nvSpPr>
        <p:spPr>
          <a:xfrm flipH="1">
            <a:off x="1371600" y="2736435"/>
            <a:ext cx="2092960" cy="584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4775"/>
            <a:r>
              <a:rPr lang="en-US" sz="1065" dirty="0">
                <a:solidFill>
                  <a:schemeClr val="tx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This is a sample letter that has been placed to demonstrate .</a:t>
            </a:r>
          </a:p>
        </p:txBody>
      </p:sp>
      <p:sp>
        <p:nvSpPr>
          <p:cNvPr id="20" name="TextBox 23">
            <a:extLst>
              <a:ext uri="{FF2B5EF4-FFF2-40B4-BE49-F238E27FC236}">
                <a16:creationId xmlns:a16="http://schemas.microsoft.com/office/drawing/2014/main" id="{BCC6857E-E04F-4965-AC78-797840638F3C}"/>
              </a:ext>
            </a:extLst>
          </p:cNvPr>
          <p:cNvSpPr txBox="1"/>
          <p:nvPr/>
        </p:nvSpPr>
        <p:spPr>
          <a:xfrm flipH="1">
            <a:off x="1371600" y="3465224"/>
            <a:ext cx="20929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4775"/>
            <a:r>
              <a:rPr lang="en-US" sz="6400" dirty="0">
                <a:solidFill>
                  <a:schemeClr val="tx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60</a:t>
            </a:r>
            <a:r>
              <a:rPr lang="en-US" sz="4265" dirty="0">
                <a:solidFill>
                  <a:schemeClr val="tx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%</a:t>
            </a:r>
          </a:p>
        </p:txBody>
      </p:sp>
      <p:sp>
        <p:nvSpPr>
          <p:cNvPr id="21" name="TextBox 24">
            <a:extLst>
              <a:ext uri="{FF2B5EF4-FFF2-40B4-BE49-F238E27FC236}">
                <a16:creationId xmlns:a16="http://schemas.microsoft.com/office/drawing/2014/main" id="{2C9D4354-483D-4802-A984-FA5A96B6591E}"/>
              </a:ext>
            </a:extLst>
          </p:cNvPr>
          <p:cNvSpPr txBox="1"/>
          <p:nvPr/>
        </p:nvSpPr>
        <p:spPr>
          <a:xfrm flipH="1">
            <a:off x="1371600" y="4477414"/>
            <a:ext cx="2092960" cy="584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4775"/>
            <a:r>
              <a:rPr lang="en-US" sz="1065" dirty="0">
                <a:solidFill>
                  <a:schemeClr val="tx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This is a sample letter that has been placed to demonstrate .</a:t>
            </a:r>
          </a:p>
        </p:txBody>
      </p:sp>
      <p:grpSp>
        <p:nvGrpSpPr>
          <p:cNvPr id="22" name="Group 25">
            <a:extLst>
              <a:ext uri="{FF2B5EF4-FFF2-40B4-BE49-F238E27FC236}">
                <a16:creationId xmlns:a16="http://schemas.microsoft.com/office/drawing/2014/main" id="{80DE26F0-BE97-4818-A20D-5AD4A3B14409}"/>
              </a:ext>
            </a:extLst>
          </p:cNvPr>
          <p:cNvGrpSpPr/>
          <p:nvPr/>
        </p:nvGrpSpPr>
        <p:grpSpPr>
          <a:xfrm>
            <a:off x="3755114" y="1866108"/>
            <a:ext cx="7039577" cy="1219200"/>
            <a:chOff x="2816335" y="1798717"/>
            <a:chExt cx="5279683" cy="914400"/>
          </a:xfrm>
          <a:solidFill>
            <a:schemeClr val="tx2"/>
          </a:solidFill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DE2A4209-5761-40B8-A2B7-74011682973E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7680197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0E809E74-612A-4E65-A98A-1AAD43D0D63E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7139766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0AC6EACA-EA44-4138-8E78-3B0DA0BF6C55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6599338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84A9C190-B3E8-441C-8677-5C8DCF50F91E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6058909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7" name="Freeform 6">
              <a:extLst>
                <a:ext uri="{FF2B5EF4-FFF2-40B4-BE49-F238E27FC236}">
                  <a16:creationId xmlns:a16="http://schemas.microsoft.com/office/drawing/2014/main" id="{AEFA2C87-B9ED-4ED4-A416-2A14A6157DF5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5518480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FEF25C5F-3E9E-456C-AB2C-E104BB242E2D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4978051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696F40D4-0A41-4D87-8811-F92EEB39BFC8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4437622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45ED4F02-4887-4364-9D42-1D62FD33AB76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897193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F9223745-043F-4024-944B-8516117D634C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356764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E0E0E2DF-0DC9-4BC7-BE73-6F2A79E134B3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2816335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</p:grpSp>
      <p:grpSp>
        <p:nvGrpSpPr>
          <p:cNvPr id="33" name="Group 46">
            <a:extLst>
              <a:ext uri="{FF2B5EF4-FFF2-40B4-BE49-F238E27FC236}">
                <a16:creationId xmlns:a16="http://schemas.microsoft.com/office/drawing/2014/main" id="{6C299197-1899-465B-A455-3A3CC7995B74}"/>
              </a:ext>
            </a:extLst>
          </p:cNvPr>
          <p:cNvGrpSpPr/>
          <p:nvPr/>
        </p:nvGrpSpPr>
        <p:grpSpPr>
          <a:xfrm>
            <a:off x="3729403" y="3626138"/>
            <a:ext cx="7090997" cy="1181100"/>
            <a:chOff x="2797052" y="3118739"/>
            <a:chExt cx="5318248" cy="885825"/>
          </a:xfrm>
          <a:solidFill>
            <a:schemeClr val="tx2"/>
          </a:solidFill>
        </p:grpSpPr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13806644-2B42-43C4-8534-BF910D740139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7660914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:a16="http://schemas.microsoft.com/office/drawing/2014/main" id="{76C6837C-FAE4-4F62-934A-4A7C76752604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7120483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8BD90171-719F-4E27-A7C2-93AE8DBC5506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6580055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E9252736-0819-4F63-9E90-041CEA9EE365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6039626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94539DE2-A2C8-480C-856F-F89348DF1074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5499197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39" name="Freeform 7">
              <a:extLst>
                <a:ext uri="{FF2B5EF4-FFF2-40B4-BE49-F238E27FC236}">
                  <a16:creationId xmlns:a16="http://schemas.microsoft.com/office/drawing/2014/main" id="{37FEACE0-4765-47CF-B3AC-274B28C738AE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4958768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EEEA5E21-06A5-475A-A9CD-BC835FCFEB65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4418339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9CCFDF79-A8B1-4716-858B-E4BBCEFF14CE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877910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2" name="Freeform 7">
              <a:extLst>
                <a:ext uri="{FF2B5EF4-FFF2-40B4-BE49-F238E27FC236}">
                  <a16:creationId xmlns:a16="http://schemas.microsoft.com/office/drawing/2014/main" id="{3B2EA3D1-C07F-4E5E-A3A8-C6086A7E5C43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337481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3" name="Freeform 7">
              <a:extLst>
                <a:ext uri="{FF2B5EF4-FFF2-40B4-BE49-F238E27FC236}">
                  <a16:creationId xmlns:a16="http://schemas.microsoft.com/office/drawing/2014/main" id="{1277A6CD-15F4-4598-88E3-92DF06AA3896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2797052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</p:grpSp>
      <p:grpSp>
        <p:nvGrpSpPr>
          <p:cNvPr id="44" name="Group 48">
            <a:extLst>
              <a:ext uri="{FF2B5EF4-FFF2-40B4-BE49-F238E27FC236}">
                <a16:creationId xmlns:a16="http://schemas.microsoft.com/office/drawing/2014/main" id="{97304126-1D2C-4394-8BC7-D41D24460B0C}"/>
              </a:ext>
            </a:extLst>
          </p:cNvPr>
          <p:cNvGrpSpPr/>
          <p:nvPr/>
        </p:nvGrpSpPr>
        <p:grpSpPr>
          <a:xfrm>
            <a:off x="3755113" y="1866108"/>
            <a:ext cx="5598432" cy="1219200"/>
            <a:chOff x="2816335" y="1798717"/>
            <a:chExt cx="4198824" cy="914400"/>
          </a:xfrm>
          <a:solidFill>
            <a:srgbClr val="DB516B"/>
          </a:solidFill>
        </p:grpSpPr>
        <p:sp>
          <p:nvSpPr>
            <p:cNvPr id="45" name="Freeform 6">
              <a:extLst>
                <a:ext uri="{FF2B5EF4-FFF2-40B4-BE49-F238E27FC236}">
                  <a16:creationId xmlns:a16="http://schemas.microsoft.com/office/drawing/2014/main" id="{87DBF3E8-09BC-4B6F-A026-A42E44A23252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6599338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29DCB917-7B5F-495C-B84F-8C730E39BFE3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6058909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7DC14CFC-9B4D-4758-9D26-29DF18FBEED1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5518480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806E0764-BD63-411E-A714-41C9C4C13AB2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4978051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255822B1-0CDB-404A-9639-CA210D296CBC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4437622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0" name="Freeform 6">
              <a:extLst>
                <a:ext uri="{FF2B5EF4-FFF2-40B4-BE49-F238E27FC236}">
                  <a16:creationId xmlns:a16="http://schemas.microsoft.com/office/drawing/2014/main" id="{8A41CCDB-0705-431F-92F4-C026B54D595F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897193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1" name="Freeform 6">
              <a:extLst>
                <a:ext uri="{FF2B5EF4-FFF2-40B4-BE49-F238E27FC236}">
                  <a16:creationId xmlns:a16="http://schemas.microsoft.com/office/drawing/2014/main" id="{2A10D040-85DB-4F40-921E-541E067AFED4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356764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43B92263-0951-4131-8237-A7461FFF20FE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2816335" y="1798717"/>
              <a:ext cx="415821" cy="914400"/>
            </a:xfrm>
            <a:custGeom>
              <a:avLst/>
              <a:gdLst>
                <a:gd name="T0" fmla="*/ 239 w 1181"/>
                <a:gd name="T1" fmla="*/ 505 h 2485"/>
                <a:gd name="T2" fmla="*/ 337 w 1181"/>
                <a:gd name="T3" fmla="*/ 508 h 2485"/>
                <a:gd name="T4" fmla="*/ 772 w 1181"/>
                <a:gd name="T5" fmla="*/ 506 h 2485"/>
                <a:gd name="T6" fmla="*/ 873 w 1181"/>
                <a:gd name="T7" fmla="*/ 505 h 2485"/>
                <a:gd name="T8" fmla="*/ 1020 w 1181"/>
                <a:gd name="T9" fmla="*/ 517 h 2485"/>
                <a:gd name="T10" fmla="*/ 1142 w 1181"/>
                <a:gd name="T11" fmla="*/ 592 h 2485"/>
                <a:gd name="T12" fmla="*/ 1181 w 1181"/>
                <a:gd name="T13" fmla="*/ 732 h 2485"/>
                <a:gd name="T14" fmla="*/ 1178 w 1181"/>
                <a:gd name="T15" fmla="*/ 1310 h 2485"/>
                <a:gd name="T16" fmla="*/ 1125 w 1181"/>
                <a:gd name="T17" fmla="*/ 1423 h 2485"/>
                <a:gd name="T18" fmla="*/ 1024 w 1181"/>
                <a:gd name="T19" fmla="*/ 1408 h 2485"/>
                <a:gd name="T20" fmla="*/ 987 w 1181"/>
                <a:gd name="T21" fmla="*/ 947 h 2485"/>
                <a:gd name="T22" fmla="*/ 990 w 1181"/>
                <a:gd name="T23" fmla="*/ 833 h 2485"/>
                <a:gd name="T24" fmla="*/ 950 w 1181"/>
                <a:gd name="T25" fmla="*/ 763 h 2485"/>
                <a:gd name="T26" fmla="*/ 887 w 1181"/>
                <a:gd name="T27" fmla="*/ 780 h 2485"/>
                <a:gd name="T28" fmla="*/ 866 w 1181"/>
                <a:gd name="T29" fmla="*/ 892 h 2485"/>
                <a:gd name="T30" fmla="*/ 878 w 1181"/>
                <a:gd name="T31" fmla="*/ 1019 h 2485"/>
                <a:gd name="T32" fmla="*/ 879 w 1181"/>
                <a:gd name="T33" fmla="*/ 1666 h 2485"/>
                <a:gd name="T34" fmla="*/ 879 w 1181"/>
                <a:gd name="T35" fmla="*/ 2034 h 2485"/>
                <a:gd name="T36" fmla="*/ 879 w 1181"/>
                <a:gd name="T37" fmla="*/ 2357 h 2485"/>
                <a:gd name="T38" fmla="*/ 819 w 1181"/>
                <a:gd name="T39" fmla="*/ 2471 h 2485"/>
                <a:gd name="T40" fmla="*/ 705 w 1181"/>
                <a:gd name="T41" fmla="*/ 2459 h 2485"/>
                <a:gd name="T42" fmla="*/ 664 w 1181"/>
                <a:gd name="T43" fmla="*/ 1753 h 2485"/>
                <a:gd name="T44" fmla="*/ 664 w 1181"/>
                <a:gd name="T45" fmla="*/ 1678 h 2485"/>
                <a:gd name="T46" fmla="*/ 650 w 1181"/>
                <a:gd name="T47" fmla="*/ 1584 h 2485"/>
                <a:gd name="T48" fmla="*/ 605 w 1181"/>
                <a:gd name="T49" fmla="*/ 1533 h 2485"/>
                <a:gd name="T50" fmla="*/ 536 w 1181"/>
                <a:gd name="T51" fmla="*/ 1578 h 2485"/>
                <a:gd name="T52" fmla="*/ 522 w 1181"/>
                <a:gd name="T53" fmla="*/ 1677 h 2485"/>
                <a:gd name="T54" fmla="*/ 526 w 1181"/>
                <a:gd name="T55" fmla="*/ 1839 h 2485"/>
                <a:gd name="T56" fmla="*/ 526 w 1181"/>
                <a:gd name="T57" fmla="*/ 2119 h 2485"/>
                <a:gd name="T58" fmla="*/ 482 w 1181"/>
                <a:gd name="T59" fmla="*/ 2455 h 2485"/>
                <a:gd name="T60" fmla="*/ 360 w 1181"/>
                <a:gd name="T61" fmla="*/ 2470 h 2485"/>
                <a:gd name="T62" fmla="*/ 295 w 1181"/>
                <a:gd name="T63" fmla="*/ 2357 h 2485"/>
                <a:gd name="T64" fmla="*/ 294 w 1181"/>
                <a:gd name="T65" fmla="*/ 1941 h 2485"/>
                <a:gd name="T66" fmla="*/ 294 w 1181"/>
                <a:gd name="T67" fmla="*/ 1744 h 2485"/>
                <a:gd name="T68" fmla="*/ 295 w 1181"/>
                <a:gd name="T69" fmla="*/ 1493 h 2485"/>
                <a:gd name="T70" fmla="*/ 296 w 1181"/>
                <a:gd name="T71" fmla="*/ 976 h 2485"/>
                <a:gd name="T72" fmla="*/ 304 w 1181"/>
                <a:gd name="T73" fmla="*/ 877 h 2485"/>
                <a:gd name="T74" fmla="*/ 295 w 1181"/>
                <a:gd name="T75" fmla="*/ 775 h 2485"/>
                <a:gd name="T76" fmla="*/ 234 w 1181"/>
                <a:gd name="T77" fmla="*/ 749 h 2485"/>
                <a:gd name="T78" fmla="*/ 191 w 1181"/>
                <a:gd name="T79" fmla="*/ 815 h 2485"/>
                <a:gd name="T80" fmla="*/ 182 w 1181"/>
                <a:gd name="T81" fmla="*/ 1119 h 2485"/>
                <a:gd name="T82" fmla="*/ 165 w 1181"/>
                <a:gd name="T83" fmla="*/ 1379 h 2485"/>
                <a:gd name="T84" fmla="*/ 72 w 1181"/>
                <a:gd name="T85" fmla="*/ 1423 h 2485"/>
                <a:gd name="T86" fmla="*/ 3 w 1181"/>
                <a:gd name="T87" fmla="*/ 1330 h 2485"/>
                <a:gd name="T88" fmla="*/ 0 w 1181"/>
                <a:gd name="T89" fmla="*/ 707 h 2485"/>
                <a:gd name="T90" fmla="*/ 24 w 1181"/>
                <a:gd name="T91" fmla="*/ 590 h 2485"/>
                <a:gd name="T92" fmla="*/ 129 w 1181"/>
                <a:gd name="T93" fmla="*/ 518 h 2485"/>
                <a:gd name="T94" fmla="*/ 591 w 1181"/>
                <a:gd name="T95" fmla="*/ 0 h 2485"/>
                <a:gd name="T96" fmla="*/ 751 w 1181"/>
                <a:gd name="T97" fmla="*/ 62 h 2485"/>
                <a:gd name="T98" fmla="*/ 817 w 1181"/>
                <a:gd name="T99" fmla="*/ 213 h 2485"/>
                <a:gd name="T100" fmla="*/ 751 w 1181"/>
                <a:gd name="T101" fmla="*/ 364 h 2485"/>
                <a:gd name="T102" fmla="*/ 591 w 1181"/>
                <a:gd name="T103" fmla="*/ 426 h 2485"/>
                <a:gd name="T104" fmla="*/ 429 w 1181"/>
                <a:gd name="T105" fmla="*/ 364 h 2485"/>
                <a:gd name="T106" fmla="*/ 364 w 1181"/>
                <a:gd name="T107" fmla="*/ 213 h 2485"/>
                <a:gd name="T108" fmla="*/ 429 w 1181"/>
                <a:gd name="T109" fmla="*/ 62 h 2485"/>
                <a:gd name="T110" fmla="*/ 591 w 1181"/>
                <a:gd name="T111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1" h="2485">
                  <a:moveTo>
                    <a:pt x="226" y="505"/>
                  </a:moveTo>
                  <a:lnTo>
                    <a:pt x="234" y="505"/>
                  </a:lnTo>
                  <a:lnTo>
                    <a:pt x="237" y="505"/>
                  </a:lnTo>
                  <a:lnTo>
                    <a:pt x="239" y="505"/>
                  </a:lnTo>
                  <a:lnTo>
                    <a:pt x="239" y="505"/>
                  </a:lnTo>
                  <a:lnTo>
                    <a:pt x="249" y="506"/>
                  </a:lnTo>
                  <a:lnTo>
                    <a:pt x="265" y="507"/>
                  </a:lnTo>
                  <a:lnTo>
                    <a:pt x="285" y="507"/>
                  </a:lnTo>
                  <a:lnTo>
                    <a:pt x="310" y="508"/>
                  </a:lnTo>
                  <a:lnTo>
                    <a:pt x="337" y="508"/>
                  </a:lnTo>
                  <a:lnTo>
                    <a:pt x="366" y="508"/>
                  </a:lnTo>
                  <a:lnTo>
                    <a:pt x="396" y="508"/>
                  </a:lnTo>
                  <a:lnTo>
                    <a:pt x="713" y="506"/>
                  </a:lnTo>
                  <a:lnTo>
                    <a:pt x="743" y="506"/>
                  </a:lnTo>
                  <a:lnTo>
                    <a:pt x="772" y="506"/>
                  </a:lnTo>
                  <a:lnTo>
                    <a:pt x="800" y="506"/>
                  </a:lnTo>
                  <a:lnTo>
                    <a:pt x="824" y="505"/>
                  </a:lnTo>
                  <a:lnTo>
                    <a:pt x="845" y="505"/>
                  </a:lnTo>
                  <a:lnTo>
                    <a:pt x="862" y="505"/>
                  </a:lnTo>
                  <a:lnTo>
                    <a:pt x="873" y="505"/>
                  </a:lnTo>
                  <a:lnTo>
                    <a:pt x="902" y="505"/>
                  </a:lnTo>
                  <a:lnTo>
                    <a:pt x="932" y="506"/>
                  </a:lnTo>
                  <a:lnTo>
                    <a:pt x="962" y="508"/>
                  </a:lnTo>
                  <a:lnTo>
                    <a:pt x="991" y="511"/>
                  </a:lnTo>
                  <a:lnTo>
                    <a:pt x="1020" y="517"/>
                  </a:lnTo>
                  <a:lnTo>
                    <a:pt x="1048" y="524"/>
                  </a:lnTo>
                  <a:lnTo>
                    <a:pt x="1074" y="535"/>
                  </a:lnTo>
                  <a:lnTo>
                    <a:pt x="1099" y="550"/>
                  </a:lnTo>
                  <a:lnTo>
                    <a:pt x="1122" y="568"/>
                  </a:lnTo>
                  <a:lnTo>
                    <a:pt x="1142" y="592"/>
                  </a:lnTo>
                  <a:lnTo>
                    <a:pt x="1150" y="605"/>
                  </a:lnTo>
                  <a:lnTo>
                    <a:pt x="1164" y="635"/>
                  </a:lnTo>
                  <a:lnTo>
                    <a:pt x="1173" y="666"/>
                  </a:lnTo>
                  <a:lnTo>
                    <a:pt x="1178" y="699"/>
                  </a:lnTo>
                  <a:lnTo>
                    <a:pt x="1181" y="732"/>
                  </a:lnTo>
                  <a:lnTo>
                    <a:pt x="1181" y="765"/>
                  </a:lnTo>
                  <a:lnTo>
                    <a:pt x="1180" y="799"/>
                  </a:lnTo>
                  <a:lnTo>
                    <a:pt x="1179" y="832"/>
                  </a:lnTo>
                  <a:lnTo>
                    <a:pt x="1178" y="864"/>
                  </a:lnTo>
                  <a:lnTo>
                    <a:pt x="1178" y="1310"/>
                  </a:lnTo>
                  <a:lnTo>
                    <a:pt x="1175" y="1339"/>
                  </a:lnTo>
                  <a:lnTo>
                    <a:pt x="1168" y="1365"/>
                  </a:lnTo>
                  <a:lnTo>
                    <a:pt x="1157" y="1389"/>
                  </a:lnTo>
                  <a:lnTo>
                    <a:pt x="1142" y="1408"/>
                  </a:lnTo>
                  <a:lnTo>
                    <a:pt x="1125" y="1423"/>
                  </a:lnTo>
                  <a:lnTo>
                    <a:pt x="1104" y="1433"/>
                  </a:lnTo>
                  <a:lnTo>
                    <a:pt x="1083" y="1436"/>
                  </a:lnTo>
                  <a:lnTo>
                    <a:pt x="1061" y="1433"/>
                  </a:lnTo>
                  <a:lnTo>
                    <a:pt x="1041" y="1423"/>
                  </a:lnTo>
                  <a:lnTo>
                    <a:pt x="1024" y="1408"/>
                  </a:lnTo>
                  <a:lnTo>
                    <a:pt x="1009" y="1389"/>
                  </a:lnTo>
                  <a:lnTo>
                    <a:pt x="997" y="1365"/>
                  </a:lnTo>
                  <a:lnTo>
                    <a:pt x="990" y="1339"/>
                  </a:lnTo>
                  <a:lnTo>
                    <a:pt x="987" y="1310"/>
                  </a:lnTo>
                  <a:lnTo>
                    <a:pt x="987" y="947"/>
                  </a:lnTo>
                  <a:lnTo>
                    <a:pt x="988" y="928"/>
                  </a:lnTo>
                  <a:lnTo>
                    <a:pt x="989" y="905"/>
                  </a:lnTo>
                  <a:lnTo>
                    <a:pt x="990" y="882"/>
                  </a:lnTo>
                  <a:lnTo>
                    <a:pt x="991" y="857"/>
                  </a:lnTo>
                  <a:lnTo>
                    <a:pt x="990" y="833"/>
                  </a:lnTo>
                  <a:lnTo>
                    <a:pt x="987" y="812"/>
                  </a:lnTo>
                  <a:lnTo>
                    <a:pt x="981" y="793"/>
                  </a:lnTo>
                  <a:lnTo>
                    <a:pt x="973" y="780"/>
                  </a:lnTo>
                  <a:lnTo>
                    <a:pt x="963" y="771"/>
                  </a:lnTo>
                  <a:lnTo>
                    <a:pt x="950" y="763"/>
                  </a:lnTo>
                  <a:lnTo>
                    <a:pt x="938" y="759"/>
                  </a:lnTo>
                  <a:lnTo>
                    <a:pt x="924" y="759"/>
                  </a:lnTo>
                  <a:lnTo>
                    <a:pt x="911" y="761"/>
                  </a:lnTo>
                  <a:lnTo>
                    <a:pt x="898" y="769"/>
                  </a:lnTo>
                  <a:lnTo>
                    <a:pt x="887" y="780"/>
                  </a:lnTo>
                  <a:lnTo>
                    <a:pt x="877" y="798"/>
                  </a:lnTo>
                  <a:lnTo>
                    <a:pt x="871" y="818"/>
                  </a:lnTo>
                  <a:lnTo>
                    <a:pt x="868" y="842"/>
                  </a:lnTo>
                  <a:lnTo>
                    <a:pt x="866" y="867"/>
                  </a:lnTo>
                  <a:lnTo>
                    <a:pt x="866" y="892"/>
                  </a:lnTo>
                  <a:lnTo>
                    <a:pt x="869" y="919"/>
                  </a:lnTo>
                  <a:lnTo>
                    <a:pt x="871" y="946"/>
                  </a:lnTo>
                  <a:lnTo>
                    <a:pt x="874" y="972"/>
                  </a:lnTo>
                  <a:lnTo>
                    <a:pt x="876" y="997"/>
                  </a:lnTo>
                  <a:lnTo>
                    <a:pt x="878" y="1019"/>
                  </a:lnTo>
                  <a:lnTo>
                    <a:pt x="879" y="1039"/>
                  </a:lnTo>
                  <a:lnTo>
                    <a:pt x="879" y="1130"/>
                  </a:lnTo>
                  <a:lnTo>
                    <a:pt x="879" y="1168"/>
                  </a:lnTo>
                  <a:lnTo>
                    <a:pt x="879" y="1210"/>
                  </a:lnTo>
                  <a:lnTo>
                    <a:pt x="879" y="1666"/>
                  </a:lnTo>
                  <a:lnTo>
                    <a:pt x="879" y="1729"/>
                  </a:lnTo>
                  <a:lnTo>
                    <a:pt x="879" y="1793"/>
                  </a:lnTo>
                  <a:lnTo>
                    <a:pt x="879" y="1916"/>
                  </a:lnTo>
                  <a:lnTo>
                    <a:pt x="879" y="1977"/>
                  </a:lnTo>
                  <a:lnTo>
                    <a:pt x="879" y="2034"/>
                  </a:lnTo>
                  <a:lnTo>
                    <a:pt x="879" y="2186"/>
                  </a:lnTo>
                  <a:lnTo>
                    <a:pt x="879" y="2228"/>
                  </a:lnTo>
                  <a:lnTo>
                    <a:pt x="879" y="2264"/>
                  </a:lnTo>
                  <a:lnTo>
                    <a:pt x="879" y="2297"/>
                  </a:lnTo>
                  <a:lnTo>
                    <a:pt x="879" y="2357"/>
                  </a:lnTo>
                  <a:lnTo>
                    <a:pt x="876" y="2386"/>
                  </a:lnTo>
                  <a:lnTo>
                    <a:pt x="869" y="2412"/>
                  </a:lnTo>
                  <a:lnTo>
                    <a:pt x="856" y="2435"/>
                  </a:lnTo>
                  <a:lnTo>
                    <a:pt x="838" y="2456"/>
                  </a:lnTo>
                  <a:lnTo>
                    <a:pt x="819" y="2471"/>
                  </a:lnTo>
                  <a:lnTo>
                    <a:pt x="797" y="2482"/>
                  </a:lnTo>
                  <a:lnTo>
                    <a:pt x="772" y="2485"/>
                  </a:lnTo>
                  <a:lnTo>
                    <a:pt x="747" y="2483"/>
                  </a:lnTo>
                  <a:lnTo>
                    <a:pt x="724" y="2474"/>
                  </a:lnTo>
                  <a:lnTo>
                    <a:pt x="705" y="2459"/>
                  </a:lnTo>
                  <a:lnTo>
                    <a:pt x="688" y="2441"/>
                  </a:lnTo>
                  <a:lnTo>
                    <a:pt x="675" y="2417"/>
                  </a:lnTo>
                  <a:lnTo>
                    <a:pt x="667" y="2391"/>
                  </a:lnTo>
                  <a:lnTo>
                    <a:pt x="664" y="2362"/>
                  </a:lnTo>
                  <a:lnTo>
                    <a:pt x="664" y="1753"/>
                  </a:lnTo>
                  <a:lnTo>
                    <a:pt x="664" y="1742"/>
                  </a:lnTo>
                  <a:lnTo>
                    <a:pt x="664" y="1729"/>
                  </a:lnTo>
                  <a:lnTo>
                    <a:pt x="665" y="1714"/>
                  </a:lnTo>
                  <a:lnTo>
                    <a:pt x="664" y="1697"/>
                  </a:lnTo>
                  <a:lnTo>
                    <a:pt x="664" y="1678"/>
                  </a:lnTo>
                  <a:lnTo>
                    <a:pt x="663" y="1659"/>
                  </a:lnTo>
                  <a:lnTo>
                    <a:pt x="661" y="1639"/>
                  </a:lnTo>
                  <a:lnTo>
                    <a:pt x="659" y="1619"/>
                  </a:lnTo>
                  <a:lnTo>
                    <a:pt x="656" y="1601"/>
                  </a:lnTo>
                  <a:lnTo>
                    <a:pt x="650" y="1584"/>
                  </a:lnTo>
                  <a:lnTo>
                    <a:pt x="645" y="1568"/>
                  </a:lnTo>
                  <a:lnTo>
                    <a:pt x="637" y="1555"/>
                  </a:lnTo>
                  <a:lnTo>
                    <a:pt x="628" y="1544"/>
                  </a:lnTo>
                  <a:lnTo>
                    <a:pt x="617" y="1537"/>
                  </a:lnTo>
                  <a:lnTo>
                    <a:pt x="605" y="1533"/>
                  </a:lnTo>
                  <a:lnTo>
                    <a:pt x="590" y="1534"/>
                  </a:lnTo>
                  <a:lnTo>
                    <a:pt x="573" y="1541"/>
                  </a:lnTo>
                  <a:lnTo>
                    <a:pt x="556" y="1550"/>
                  </a:lnTo>
                  <a:lnTo>
                    <a:pt x="545" y="1563"/>
                  </a:lnTo>
                  <a:lnTo>
                    <a:pt x="536" y="1578"/>
                  </a:lnTo>
                  <a:lnTo>
                    <a:pt x="530" y="1597"/>
                  </a:lnTo>
                  <a:lnTo>
                    <a:pt x="525" y="1615"/>
                  </a:lnTo>
                  <a:lnTo>
                    <a:pt x="523" y="1635"/>
                  </a:lnTo>
                  <a:lnTo>
                    <a:pt x="522" y="1657"/>
                  </a:lnTo>
                  <a:lnTo>
                    <a:pt x="522" y="1677"/>
                  </a:lnTo>
                  <a:lnTo>
                    <a:pt x="523" y="1698"/>
                  </a:lnTo>
                  <a:lnTo>
                    <a:pt x="524" y="1718"/>
                  </a:lnTo>
                  <a:lnTo>
                    <a:pt x="525" y="1737"/>
                  </a:lnTo>
                  <a:lnTo>
                    <a:pt x="526" y="1753"/>
                  </a:lnTo>
                  <a:lnTo>
                    <a:pt x="526" y="1839"/>
                  </a:lnTo>
                  <a:lnTo>
                    <a:pt x="526" y="1872"/>
                  </a:lnTo>
                  <a:lnTo>
                    <a:pt x="526" y="1909"/>
                  </a:lnTo>
                  <a:lnTo>
                    <a:pt x="526" y="2033"/>
                  </a:lnTo>
                  <a:lnTo>
                    <a:pt x="526" y="2076"/>
                  </a:lnTo>
                  <a:lnTo>
                    <a:pt x="526" y="2119"/>
                  </a:lnTo>
                  <a:lnTo>
                    <a:pt x="526" y="2357"/>
                  </a:lnTo>
                  <a:lnTo>
                    <a:pt x="523" y="2385"/>
                  </a:lnTo>
                  <a:lnTo>
                    <a:pt x="515" y="2412"/>
                  </a:lnTo>
                  <a:lnTo>
                    <a:pt x="501" y="2435"/>
                  </a:lnTo>
                  <a:lnTo>
                    <a:pt x="482" y="2455"/>
                  </a:lnTo>
                  <a:lnTo>
                    <a:pt x="461" y="2470"/>
                  </a:lnTo>
                  <a:lnTo>
                    <a:pt x="437" y="2480"/>
                  </a:lnTo>
                  <a:lnTo>
                    <a:pt x="410" y="2483"/>
                  </a:lnTo>
                  <a:lnTo>
                    <a:pt x="384" y="2480"/>
                  </a:lnTo>
                  <a:lnTo>
                    <a:pt x="360" y="2470"/>
                  </a:lnTo>
                  <a:lnTo>
                    <a:pt x="338" y="2455"/>
                  </a:lnTo>
                  <a:lnTo>
                    <a:pt x="321" y="2435"/>
                  </a:lnTo>
                  <a:lnTo>
                    <a:pt x="307" y="2412"/>
                  </a:lnTo>
                  <a:lnTo>
                    <a:pt x="298" y="2385"/>
                  </a:lnTo>
                  <a:lnTo>
                    <a:pt x="295" y="2357"/>
                  </a:lnTo>
                  <a:lnTo>
                    <a:pt x="295" y="2151"/>
                  </a:lnTo>
                  <a:lnTo>
                    <a:pt x="295" y="2090"/>
                  </a:lnTo>
                  <a:lnTo>
                    <a:pt x="295" y="2035"/>
                  </a:lnTo>
                  <a:lnTo>
                    <a:pt x="294" y="1985"/>
                  </a:lnTo>
                  <a:lnTo>
                    <a:pt x="294" y="1941"/>
                  </a:lnTo>
                  <a:lnTo>
                    <a:pt x="294" y="1899"/>
                  </a:lnTo>
                  <a:lnTo>
                    <a:pt x="294" y="1860"/>
                  </a:lnTo>
                  <a:lnTo>
                    <a:pt x="294" y="1822"/>
                  </a:lnTo>
                  <a:lnTo>
                    <a:pt x="294" y="1784"/>
                  </a:lnTo>
                  <a:lnTo>
                    <a:pt x="294" y="1744"/>
                  </a:lnTo>
                  <a:lnTo>
                    <a:pt x="294" y="1703"/>
                  </a:lnTo>
                  <a:lnTo>
                    <a:pt x="295" y="1658"/>
                  </a:lnTo>
                  <a:lnTo>
                    <a:pt x="295" y="1610"/>
                  </a:lnTo>
                  <a:lnTo>
                    <a:pt x="295" y="1555"/>
                  </a:lnTo>
                  <a:lnTo>
                    <a:pt x="295" y="1493"/>
                  </a:lnTo>
                  <a:lnTo>
                    <a:pt x="296" y="1359"/>
                  </a:lnTo>
                  <a:lnTo>
                    <a:pt x="297" y="1224"/>
                  </a:lnTo>
                  <a:lnTo>
                    <a:pt x="295" y="1089"/>
                  </a:lnTo>
                  <a:lnTo>
                    <a:pt x="295" y="1032"/>
                  </a:lnTo>
                  <a:lnTo>
                    <a:pt x="296" y="976"/>
                  </a:lnTo>
                  <a:lnTo>
                    <a:pt x="297" y="961"/>
                  </a:lnTo>
                  <a:lnTo>
                    <a:pt x="299" y="944"/>
                  </a:lnTo>
                  <a:lnTo>
                    <a:pt x="300" y="924"/>
                  </a:lnTo>
                  <a:lnTo>
                    <a:pt x="302" y="901"/>
                  </a:lnTo>
                  <a:lnTo>
                    <a:pt x="304" y="877"/>
                  </a:lnTo>
                  <a:lnTo>
                    <a:pt x="305" y="854"/>
                  </a:lnTo>
                  <a:lnTo>
                    <a:pt x="304" y="831"/>
                  </a:lnTo>
                  <a:lnTo>
                    <a:pt x="302" y="810"/>
                  </a:lnTo>
                  <a:lnTo>
                    <a:pt x="300" y="791"/>
                  </a:lnTo>
                  <a:lnTo>
                    <a:pt x="295" y="775"/>
                  </a:lnTo>
                  <a:lnTo>
                    <a:pt x="288" y="764"/>
                  </a:lnTo>
                  <a:lnTo>
                    <a:pt x="274" y="751"/>
                  </a:lnTo>
                  <a:lnTo>
                    <a:pt x="259" y="745"/>
                  </a:lnTo>
                  <a:lnTo>
                    <a:pt x="246" y="745"/>
                  </a:lnTo>
                  <a:lnTo>
                    <a:pt x="234" y="749"/>
                  </a:lnTo>
                  <a:lnTo>
                    <a:pt x="223" y="758"/>
                  </a:lnTo>
                  <a:lnTo>
                    <a:pt x="212" y="770"/>
                  </a:lnTo>
                  <a:lnTo>
                    <a:pt x="203" y="784"/>
                  </a:lnTo>
                  <a:lnTo>
                    <a:pt x="196" y="800"/>
                  </a:lnTo>
                  <a:lnTo>
                    <a:pt x="191" y="815"/>
                  </a:lnTo>
                  <a:lnTo>
                    <a:pt x="187" y="831"/>
                  </a:lnTo>
                  <a:lnTo>
                    <a:pt x="185" y="844"/>
                  </a:lnTo>
                  <a:lnTo>
                    <a:pt x="181" y="935"/>
                  </a:lnTo>
                  <a:lnTo>
                    <a:pt x="181" y="1027"/>
                  </a:lnTo>
                  <a:lnTo>
                    <a:pt x="182" y="1119"/>
                  </a:lnTo>
                  <a:lnTo>
                    <a:pt x="184" y="1210"/>
                  </a:lnTo>
                  <a:lnTo>
                    <a:pt x="185" y="1301"/>
                  </a:lnTo>
                  <a:lnTo>
                    <a:pt x="183" y="1330"/>
                  </a:lnTo>
                  <a:lnTo>
                    <a:pt x="175" y="1357"/>
                  </a:lnTo>
                  <a:lnTo>
                    <a:pt x="165" y="1379"/>
                  </a:lnTo>
                  <a:lnTo>
                    <a:pt x="151" y="1400"/>
                  </a:lnTo>
                  <a:lnTo>
                    <a:pt x="133" y="1414"/>
                  </a:lnTo>
                  <a:lnTo>
                    <a:pt x="114" y="1423"/>
                  </a:lnTo>
                  <a:lnTo>
                    <a:pt x="93" y="1427"/>
                  </a:lnTo>
                  <a:lnTo>
                    <a:pt x="72" y="1423"/>
                  </a:lnTo>
                  <a:lnTo>
                    <a:pt x="53" y="1414"/>
                  </a:lnTo>
                  <a:lnTo>
                    <a:pt x="36" y="1400"/>
                  </a:lnTo>
                  <a:lnTo>
                    <a:pt x="20" y="1379"/>
                  </a:lnTo>
                  <a:lnTo>
                    <a:pt x="10" y="1357"/>
                  </a:lnTo>
                  <a:lnTo>
                    <a:pt x="3" y="1330"/>
                  </a:lnTo>
                  <a:lnTo>
                    <a:pt x="1" y="1301"/>
                  </a:lnTo>
                  <a:lnTo>
                    <a:pt x="1" y="793"/>
                  </a:lnTo>
                  <a:lnTo>
                    <a:pt x="0" y="764"/>
                  </a:lnTo>
                  <a:lnTo>
                    <a:pt x="0" y="735"/>
                  </a:lnTo>
                  <a:lnTo>
                    <a:pt x="0" y="707"/>
                  </a:lnTo>
                  <a:lnTo>
                    <a:pt x="1" y="681"/>
                  </a:lnTo>
                  <a:lnTo>
                    <a:pt x="3" y="657"/>
                  </a:lnTo>
                  <a:lnTo>
                    <a:pt x="8" y="633"/>
                  </a:lnTo>
                  <a:lnTo>
                    <a:pt x="14" y="610"/>
                  </a:lnTo>
                  <a:lnTo>
                    <a:pt x="24" y="590"/>
                  </a:lnTo>
                  <a:lnTo>
                    <a:pt x="36" y="572"/>
                  </a:lnTo>
                  <a:lnTo>
                    <a:pt x="53" y="555"/>
                  </a:lnTo>
                  <a:lnTo>
                    <a:pt x="73" y="540"/>
                  </a:lnTo>
                  <a:lnTo>
                    <a:pt x="99" y="527"/>
                  </a:lnTo>
                  <a:lnTo>
                    <a:pt x="129" y="518"/>
                  </a:lnTo>
                  <a:lnTo>
                    <a:pt x="160" y="511"/>
                  </a:lnTo>
                  <a:lnTo>
                    <a:pt x="188" y="507"/>
                  </a:lnTo>
                  <a:lnTo>
                    <a:pt x="214" y="505"/>
                  </a:lnTo>
                  <a:lnTo>
                    <a:pt x="226" y="505"/>
                  </a:lnTo>
                  <a:close/>
                  <a:moveTo>
                    <a:pt x="591" y="0"/>
                  </a:moveTo>
                  <a:lnTo>
                    <a:pt x="628" y="3"/>
                  </a:lnTo>
                  <a:lnTo>
                    <a:pt x="662" y="11"/>
                  </a:lnTo>
                  <a:lnTo>
                    <a:pt x="694" y="23"/>
                  </a:lnTo>
                  <a:lnTo>
                    <a:pt x="724" y="42"/>
                  </a:lnTo>
                  <a:lnTo>
                    <a:pt x="751" y="62"/>
                  </a:lnTo>
                  <a:lnTo>
                    <a:pt x="774" y="87"/>
                  </a:lnTo>
                  <a:lnTo>
                    <a:pt x="792" y="115"/>
                  </a:lnTo>
                  <a:lnTo>
                    <a:pt x="805" y="146"/>
                  </a:lnTo>
                  <a:lnTo>
                    <a:pt x="814" y="179"/>
                  </a:lnTo>
                  <a:lnTo>
                    <a:pt x="817" y="213"/>
                  </a:lnTo>
                  <a:lnTo>
                    <a:pt x="814" y="247"/>
                  </a:lnTo>
                  <a:lnTo>
                    <a:pt x="805" y="281"/>
                  </a:lnTo>
                  <a:lnTo>
                    <a:pt x="792" y="311"/>
                  </a:lnTo>
                  <a:lnTo>
                    <a:pt x="774" y="339"/>
                  </a:lnTo>
                  <a:lnTo>
                    <a:pt x="751" y="364"/>
                  </a:lnTo>
                  <a:lnTo>
                    <a:pt x="724" y="385"/>
                  </a:lnTo>
                  <a:lnTo>
                    <a:pt x="694" y="402"/>
                  </a:lnTo>
                  <a:lnTo>
                    <a:pt x="662" y="415"/>
                  </a:lnTo>
                  <a:lnTo>
                    <a:pt x="628" y="423"/>
                  </a:lnTo>
                  <a:lnTo>
                    <a:pt x="591" y="426"/>
                  </a:lnTo>
                  <a:lnTo>
                    <a:pt x="553" y="423"/>
                  </a:lnTo>
                  <a:lnTo>
                    <a:pt x="519" y="415"/>
                  </a:lnTo>
                  <a:lnTo>
                    <a:pt x="487" y="402"/>
                  </a:lnTo>
                  <a:lnTo>
                    <a:pt x="456" y="385"/>
                  </a:lnTo>
                  <a:lnTo>
                    <a:pt x="429" y="364"/>
                  </a:lnTo>
                  <a:lnTo>
                    <a:pt x="407" y="339"/>
                  </a:lnTo>
                  <a:lnTo>
                    <a:pt x="389" y="311"/>
                  </a:lnTo>
                  <a:lnTo>
                    <a:pt x="375" y="281"/>
                  </a:lnTo>
                  <a:lnTo>
                    <a:pt x="367" y="247"/>
                  </a:lnTo>
                  <a:lnTo>
                    <a:pt x="364" y="213"/>
                  </a:lnTo>
                  <a:lnTo>
                    <a:pt x="367" y="179"/>
                  </a:lnTo>
                  <a:lnTo>
                    <a:pt x="375" y="146"/>
                  </a:lnTo>
                  <a:lnTo>
                    <a:pt x="389" y="115"/>
                  </a:lnTo>
                  <a:lnTo>
                    <a:pt x="407" y="87"/>
                  </a:lnTo>
                  <a:lnTo>
                    <a:pt x="429" y="62"/>
                  </a:lnTo>
                  <a:lnTo>
                    <a:pt x="456" y="42"/>
                  </a:lnTo>
                  <a:lnTo>
                    <a:pt x="487" y="23"/>
                  </a:lnTo>
                  <a:lnTo>
                    <a:pt x="519" y="11"/>
                  </a:lnTo>
                  <a:lnTo>
                    <a:pt x="553" y="3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</p:grpSp>
      <p:grpSp>
        <p:nvGrpSpPr>
          <p:cNvPr id="53" name="Group 47">
            <a:extLst>
              <a:ext uri="{FF2B5EF4-FFF2-40B4-BE49-F238E27FC236}">
                <a16:creationId xmlns:a16="http://schemas.microsoft.com/office/drawing/2014/main" id="{0DCA7496-21DE-4314-B52E-964A29692F84}"/>
              </a:ext>
            </a:extLst>
          </p:cNvPr>
          <p:cNvGrpSpPr/>
          <p:nvPr/>
        </p:nvGrpSpPr>
        <p:grpSpPr>
          <a:xfrm>
            <a:off x="3729403" y="3626138"/>
            <a:ext cx="4208708" cy="1181100"/>
            <a:chOff x="2797052" y="3118739"/>
            <a:chExt cx="3156531" cy="885825"/>
          </a:xfrm>
          <a:solidFill>
            <a:srgbClr val="DB516B"/>
          </a:solidFill>
        </p:grpSpPr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8447F51A-B37D-4EF3-AEC7-B85EF1870C5E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5499197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5" name="Freeform 7">
              <a:extLst>
                <a:ext uri="{FF2B5EF4-FFF2-40B4-BE49-F238E27FC236}">
                  <a16:creationId xmlns:a16="http://schemas.microsoft.com/office/drawing/2014/main" id="{292C2068-E28A-45E0-AEDE-7C5C07C22A83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4958768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1B171296-70BF-419A-9240-C42301698D12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4418339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7" name="Freeform 7">
              <a:extLst>
                <a:ext uri="{FF2B5EF4-FFF2-40B4-BE49-F238E27FC236}">
                  <a16:creationId xmlns:a16="http://schemas.microsoft.com/office/drawing/2014/main" id="{63BD6A4A-B084-4F89-BC2F-E60E6A23FC64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877910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8" name="Freeform 7">
              <a:extLst>
                <a:ext uri="{FF2B5EF4-FFF2-40B4-BE49-F238E27FC236}">
                  <a16:creationId xmlns:a16="http://schemas.microsoft.com/office/drawing/2014/main" id="{9D020B40-3745-48E6-9A2C-131426BE9F17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337481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  <p:sp>
          <p:nvSpPr>
            <p:cNvPr id="59" name="Freeform 7">
              <a:extLst>
                <a:ext uri="{FF2B5EF4-FFF2-40B4-BE49-F238E27FC236}">
                  <a16:creationId xmlns:a16="http://schemas.microsoft.com/office/drawing/2014/main" id="{F4B6A27E-E3B2-4DF1-BEA9-3B92A5792E2A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2797052" y="3118739"/>
              <a:ext cx="454386" cy="885825"/>
            </a:xfrm>
            <a:custGeom>
              <a:avLst/>
              <a:gdLst>
                <a:gd name="T0" fmla="*/ 765 w 1195"/>
                <a:gd name="T1" fmla="*/ 1606 h 2233"/>
                <a:gd name="T2" fmla="*/ 780 w 1195"/>
                <a:gd name="T3" fmla="*/ 2141 h 2233"/>
                <a:gd name="T4" fmla="*/ 722 w 1195"/>
                <a:gd name="T5" fmla="*/ 2230 h 2233"/>
                <a:gd name="T6" fmla="*/ 645 w 1195"/>
                <a:gd name="T7" fmla="*/ 2188 h 2233"/>
                <a:gd name="T8" fmla="*/ 630 w 1195"/>
                <a:gd name="T9" fmla="*/ 1654 h 2233"/>
                <a:gd name="T10" fmla="*/ 687 w 1195"/>
                <a:gd name="T11" fmla="*/ 1564 h 2233"/>
                <a:gd name="T12" fmla="*/ 498 w 1195"/>
                <a:gd name="T13" fmla="*/ 1586 h 2233"/>
                <a:gd name="T14" fmla="*/ 523 w 1195"/>
                <a:gd name="T15" fmla="*/ 2113 h 2233"/>
                <a:gd name="T16" fmla="*/ 484 w 1195"/>
                <a:gd name="T17" fmla="*/ 2221 h 2233"/>
                <a:gd name="T18" fmla="*/ 411 w 1195"/>
                <a:gd name="T19" fmla="*/ 2207 h 2233"/>
                <a:gd name="T20" fmla="*/ 385 w 1195"/>
                <a:gd name="T21" fmla="*/ 1681 h 2233"/>
                <a:gd name="T22" fmla="*/ 424 w 1195"/>
                <a:gd name="T23" fmla="*/ 1572 h 2233"/>
                <a:gd name="T24" fmla="*/ 715 w 1195"/>
                <a:gd name="T25" fmla="*/ 364 h 2233"/>
                <a:gd name="T26" fmla="*/ 846 w 1195"/>
                <a:gd name="T27" fmla="*/ 439 h 2233"/>
                <a:gd name="T28" fmla="*/ 1019 w 1195"/>
                <a:gd name="T29" fmla="*/ 704 h 2233"/>
                <a:gd name="T30" fmla="*/ 1170 w 1195"/>
                <a:gd name="T31" fmla="*/ 959 h 2233"/>
                <a:gd name="T32" fmla="*/ 1191 w 1195"/>
                <a:gd name="T33" fmla="*/ 1073 h 2233"/>
                <a:gd name="T34" fmla="*/ 1153 w 1195"/>
                <a:gd name="T35" fmla="*/ 1090 h 2233"/>
                <a:gd name="T36" fmla="*/ 1064 w 1195"/>
                <a:gd name="T37" fmla="*/ 1010 h 2233"/>
                <a:gd name="T38" fmla="*/ 960 w 1195"/>
                <a:gd name="T39" fmla="*/ 822 h 2233"/>
                <a:gd name="T40" fmla="*/ 884 w 1195"/>
                <a:gd name="T41" fmla="*/ 669 h 2233"/>
                <a:gd name="T42" fmla="*/ 814 w 1195"/>
                <a:gd name="T43" fmla="*/ 538 h 2233"/>
                <a:gd name="T44" fmla="*/ 729 w 1195"/>
                <a:gd name="T45" fmla="*/ 475 h 2233"/>
                <a:gd name="T46" fmla="*/ 703 w 1195"/>
                <a:gd name="T47" fmla="*/ 534 h 2233"/>
                <a:gd name="T48" fmla="*/ 713 w 1195"/>
                <a:gd name="T49" fmla="*/ 633 h 2233"/>
                <a:gd name="T50" fmla="*/ 738 w 1195"/>
                <a:gd name="T51" fmla="*/ 777 h 2233"/>
                <a:gd name="T52" fmla="*/ 882 w 1195"/>
                <a:gd name="T53" fmla="*/ 983 h 2233"/>
                <a:gd name="T54" fmla="*/ 958 w 1195"/>
                <a:gd name="T55" fmla="*/ 1112 h 2233"/>
                <a:gd name="T56" fmla="*/ 1025 w 1195"/>
                <a:gd name="T57" fmla="*/ 1247 h 2233"/>
                <a:gd name="T58" fmla="*/ 1063 w 1195"/>
                <a:gd name="T59" fmla="*/ 1387 h 2233"/>
                <a:gd name="T60" fmla="*/ 1030 w 1195"/>
                <a:gd name="T61" fmla="*/ 1495 h 2233"/>
                <a:gd name="T62" fmla="*/ 887 w 1195"/>
                <a:gd name="T63" fmla="*/ 1540 h 2233"/>
                <a:gd name="T64" fmla="*/ 725 w 1195"/>
                <a:gd name="T65" fmla="*/ 1527 h 2233"/>
                <a:gd name="T66" fmla="*/ 295 w 1195"/>
                <a:gd name="T67" fmla="*/ 1528 h 2233"/>
                <a:gd name="T68" fmla="*/ 186 w 1195"/>
                <a:gd name="T69" fmla="*/ 1528 h 2233"/>
                <a:gd name="T70" fmla="*/ 105 w 1195"/>
                <a:gd name="T71" fmla="*/ 1466 h 2233"/>
                <a:gd name="T72" fmla="*/ 115 w 1195"/>
                <a:gd name="T73" fmla="*/ 1303 h 2233"/>
                <a:gd name="T74" fmla="*/ 205 w 1195"/>
                <a:gd name="T75" fmla="*/ 1145 h 2233"/>
                <a:gd name="T76" fmla="*/ 345 w 1195"/>
                <a:gd name="T77" fmla="*/ 915 h 2233"/>
                <a:gd name="T78" fmla="*/ 452 w 1195"/>
                <a:gd name="T79" fmla="*/ 745 h 2233"/>
                <a:gd name="T80" fmla="*/ 468 w 1195"/>
                <a:gd name="T81" fmla="*/ 649 h 2233"/>
                <a:gd name="T82" fmla="*/ 468 w 1195"/>
                <a:gd name="T83" fmla="*/ 559 h 2233"/>
                <a:gd name="T84" fmla="*/ 437 w 1195"/>
                <a:gd name="T85" fmla="*/ 494 h 2233"/>
                <a:gd name="T86" fmla="*/ 363 w 1195"/>
                <a:gd name="T87" fmla="*/ 523 h 2233"/>
                <a:gd name="T88" fmla="*/ 303 w 1195"/>
                <a:gd name="T89" fmla="*/ 625 h 2233"/>
                <a:gd name="T90" fmla="*/ 149 w 1195"/>
                <a:gd name="T91" fmla="*/ 895 h 2233"/>
                <a:gd name="T92" fmla="*/ 115 w 1195"/>
                <a:gd name="T93" fmla="*/ 942 h 2233"/>
                <a:gd name="T94" fmla="*/ 60 w 1195"/>
                <a:gd name="T95" fmla="*/ 1005 h 2233"/>
                <a:gd name="T96" fmla="*/ 12 w 1195"/>
                <a:gd name="T97" fmla="*/ 1028 h 2233"/>
                <a:gd name="T98" fmla="*/ 4 w 1195"/>
                <a:gd name="T99" fmla="*/ 952 h 2233"/>
                <a:gd name="T100" fmla="*/ 86 w 1195"/>
                <a:gd name="T101" fmla="*/ 788 h 2233"/>
                <a:gd name="T102" fmla="*/ 293 w 1195"/>
                <a:gd name="T103" fmla="*/ 464 h 2233"/>
                <a:gd name="T104" fmla="*/ 416 w 1195"/>
                <a:gd name="T105" fmla="*/ 372 h 2233"/>
                <a:gd name="T106" fmla="*/ 645 w 1195"/>
                <a:gd name="T107" fmla="*/ 12 h 2233"/>
                <a:gd name="T108" fmla="*/ 736 w 1195"/>
                <a:gd name="T109" fmla="*/ 125 h 2233"/>
                <a:gd name="T110" fmla="*/ 694 w 1195"/>
                <a:gd name="T111" fmla="*/ 267 h 2233"/>
                <a:gd name="T112" fmla="*/ 552 w 1195"/>
                <a:gd name="T113" fmla="*/ 309 h 2233"/>
                <a:gd name="T114" fmla="*/ 439 w 1195"/>
                <a:gd name="T115" fmla="*/ 218 h 2233"/>
                <a:gd name="T116" fmla="*/ 454 w 1195"/>
                <a:gd name="T117" fmla="*/ 69 h 2233"/>
                <a:gd name="T118" fmla="*/ 583 w 1195"/>
                <a:gd name="T119" fmla="*/ 0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2233">
                  <a:moveTo>
                    <a:pt x="705" y="1560"/>
                  </a:moveTo>
                  <a:lnTo>
                    <a:pt x="722" y="1564"/>
                  </a:lnTo>
                  <a:lnTo>
                    <a:pt x="738" y="1573"/>
                  </a:lnTo>
                  <a:lnTo>
                    <a:pt x="753" y="1587"/>
                  </a:lnTo>
                  <a:lnTo>
                    <a:pt x="765" y="1606"/>
                  </a:lnTo>
                  <a:lnTo>
                    <a:pt x="774" y="1628"/>
                  </a:lnTo>
                  <a:lnTo>
                    <a:pt x="780" y="1654"/>
                  </a:lnTo>
                  <a:lnTo>
                    <a:pt x="781" y="1681"/>
                  </a:lnTo>
                  <a:lnTo>
                    <a:pt x="781" y="2113"/>
                  </a:lnTo>
                  <a:lnTo>
                    <a:pt x="780" y="2141"/>
                  </a:lnTo>
                  <a:lnTo>
                    <a:pt x="774" y="2165"/>
                  </a:lnTo>
                  <a:lnTo>
                    <a:pt x="765" y="2188"/>
                  </a:lnTo>
                  <a:lnTo>
                    <a:pt x="753" y="2207"/>
                  </a:lnTo>
                  <a:lnTo>
                    <a:pt x="738" y="2221"/>
                  </a:lnTo>
                  <a:lnTo>
                    <a:pt x="722" y="2230"/>
                  </a:lnTo>
                  <a:lnTo>
                    <a:pt x="705" y="2233"/>
                  </a:lnTo>
                  <a:lnTo>
                    <a:pt x="687" y="2230"/>
                  </a:lnTo>
                  <a:lnTo>
                    <a:pt x="670" y="2221"/>
                  </a:lnTo>
                  <a:lnTo>
                    <a:pt x="656" y="2207"/>
                  </a:lnTo>
                  <a:lnTo>
                    <a:pt x="645" y="2188"/>
                  </a:lnTo>
                  <a:lnTo>
                    <a:pt x="635" y="2165"/>
                  </a:lnTo>
                  <a:lnTo>
                    <a:pt x="630" y="2141"/>
                  </a:lnTo>
                  <a:lnTo>
                    <a:pt x="627" y="2113"/>
                  </a:lnTo>
                  <a:lnTo>
                    <a:pt x="627" y="1681"/>
                  </a:lnTo>
                  <a:lnTo>
                    <a:pt x="630" y="1654"/>
                  </a:lnTo>
                  <a:lnTo>
                    <a:pt x="635" y="1628"/>
                  </a:lnTo>
                  <a:lnTo>
                    <a:pt x="645" y="1606"/>
                  </a:lnTo>
                  <a:lnTo>
                    <a:pt x="656" y="1587"/>
                  </a:lnTo>
                  <a:lnTo>
                    <a:pt x="670" y="1573"/>
                  </a:lnTo>
                  <a:lnTo>
                    <a:pt x="687" y="1564"/>
                  </a:lnTo>
                  <a:lnTo>
                    <a:pt x="705" y="1560"/>
                  </a:lnTo>
                  <a:close/>
                  <a:moveTo>
                    <a:pt x="455" y="1559"/>
                  </a:moveTo>
                  <a:lnTo>
                    <a:pt x="471" y="1562"/>
                  </a:lnTo>
                  <a:lnTo>
                    <a:pt x="485" y="1571"/>
                  </a:lnTo>
                  <a:lnTo>
                    <a:pt x="498" y="1586"/>
                  </a:lnTo>
                  <a:lnTo>
                    <a:pt x="510" y="1604"/>
                  </a:lnTo>
                  <a:lnTo>
                    <a:pt x="518" y="1626"/>
                  </a:lnTo>
                  <a:lnTo>
                    <a:pt x="523" y="1652"/>
                  </a:lnTo>
                  <a:lnTo>
                    <a:pt x="525" y="1679"/>
                  </a:lnTo>
                  <a:lnTo>
                    <a:pt x="523" y="2113"/>
                  </a:lnTo>
                  <a:lnTo>
                    <a:pt x="521" y="2141"/>
                  </a:lnTo>
                  <a:lnTo>
                    <a:pt x="517" y="2165"/>
                  </a:lnTo>
                  <a:lnTo>
                    <a:pt x="508" y="2188"/>
                  </a:lnTo>
                  <a:lnTo>
                    <a:pt x="497" y="2207"/>
                  </a:lnTo>
                  <a:lnTo>
                    <a:pt x="484" y="2221"/>
                  </a:lnTo>
                  <a:lnTo>
                    <a:pt x="469" y="2230"/>
                  </a:lnTo>
                  <a:lnTo>
                    <a:pt x="454" y="2233"/>
                  </a:lnTo>
                  <a:lnTo>
                    <a:pt x="438" y="2230"/>
                  </a:lnTo>
                  <a:lnTo>
                    <a:pt x="424" y="2221"/>
                  </a:lnTo>
                  <a:lnTo>
                    <a:pt x="411" y="2207"/>
                  </a:lnTo>
                  <a:lnTo>
                    <a:pt x="400" y="2188"/>
                  </a:lnTo>
                  <a:lnTo>
                    <a:pt x="392" y="2165"/>
                  </a:lnTo>
                  <a:lnTo>
                    <a:pt x="387" y="2141"/>
                  </a:lnTo>
                  <a:lnTo>
                    <a:pt x="385" y="2113"/>
                  </a:lnTo>
                  <a:lnTo>
                    <a:pt x="385" y="1681"/>
                  </a:lnTo>
                  <a:lnTo>
                    <a:pt x="387" y="1653"/>
                  </a:lnTo>
                  <a:lnTo>
                    <a:pt x="392" y="1628"/>
                  </a:lnTo>
                  <a:lnTo>
                    <a:pt x="400" y="1606"/>
                  </a:lnTo>
                  <a:lnTo>
                    <a:pt x="411" y="1587"/>
                  </a:lnTo>
                  <a:lnTo>
                    <a:pt x="424" y="1572"/>
                  </a:lnTo>
                  <a:lnTo>
                    <a:pt x="439" y="1564"/>
                  </a:lnTo>
                  <a:lnTo>
                    <a:pt x="455" y="1559"/>
                  </a:lnTo>
                  <a:close/>
                  <a:moveTo>
                    <a:pt x="476" y="361"/>
                  </a:moveTo>
                  <a:lnTo>
                    <a:pt x="682" y="361"/>
                  </a:lnTo>
                  <a:lnTo>
                    <a:pt x="715" y="364"/>
                  </a:lnTo>
                  <a:lnTo>
                    <a:pt x="745" y="372"/>
                  </a:lnTo>
                  <a:lnTo>
                    <a:pt x="773" y="383"/>
                  </a:lnTo>
                  <a:lnTo>
                    <a:pt x="799" y="398"/>
                  </a:lnTo>
                  <a:lnTo>
                    <a:pt x="823" y="418"/>
                  </a:lnTo>
                  <a:lnTo>
                    <a:pt x="846" y="439"/>
                  </a:lnTo>
                  <a:lnTo>
                    <a:pt x="866" y="463"/>
                  </a:lnTo>
                  <a:lnTo>
                    <a:pt x="886" y="488"/>
                  </a:lnTo>
                  <a:lnTo>
                    <a:pt x="903" y="514"/>
                  </a:lnTo>
                  <a:lnTo>
                    <a:pt x="920" y="540"/>
                  </a:lnTo>
                  <a:lnTo>
                    <a:pt x="1019" y="704"/>
                  </a:lnTo>
                  <a:lnTo>
                    <a:pt x="1118" y="869"/>
                  </a:lnTo>
                  <a:lnTo>
                    <a:pt x="1129" y="888"/>
                  </a:lnTo>
                  <a:lnTo>
                    <a:pt x="1143" y="911"/>
                  </a:lnTo>
                  <a:lnTo>
                    <a:pt x="1157" y="935"/>
                  </a:lnTo>
                  <a:lnTo>
                    <a:pt x="1170" y="959"/>
                  </a:lnTo>
                  <a:lnTo>
                    <a:pt x="1182" y="984"/>
                  </a:lnTo>
                  <a:lnTo>
                    <a:pt x="1190" y="1010"/>
                  </a:lnTo>
                  <a:lnTo>
                    <a:pt x="1195" y="1035"/>
                  </a:lnTo>
                  <a:lnTo>
                    <a:pt x="1195" y="1059"/>
                  </a:lnTo>
                  <a:lnTo>
                    <a:pt x="1191" y="1073"/>
                  </a:lnTo>
                  <a:lnTo>
                    <a:pt x="1186" y="1083"/>
                  </a:lnTo>
                  <a:lnTo>
                    <a:pt x="1180" y="1090"/>
                  </a:lnTo>
                  <a:lnTo>
                    <a:pt x="1171" y="1093"/>
                  </a:lnTo>
                  <a:lnTo>
                    <a:pt x="1162" y="1093"/>
                  </a:lnTo>
                  <a:lnTo>
                    <a:pt x="1153" y="1090"/>
                  </a:lnTo>
                  <a:lnTo>
                    <a:pt x="1142" y="1085"/>
                  </a:lnTo>
                  <a:lnTo>
                    <a:pt x="1131" y="1078"/>
                  </a:lnTo>
                  <a:lnTo>
                    <a:pt x="1120" y="1069"/>
                  </a:lnTo>
                  <a:lnTo>
                    <a:pt x="1091" y="1042"/>
                  </a:lnTo>
                  <a:lnTo>
                    <a:pt x="1064" y="1010"/>
                  </a:lnTo>
                  <a:lnTo>
                    <a:pt x="1041" y="976"/>
                  </a:lnTo>
                  <a:lnTo>
                    <a:pt x="1019" y="939"/>
                  </a:lnTo>
                  <a:lnTo>
                    <a:pt x="998" y="900"/>
                  </a:lnTo>
                  <a:lnTo>
                    <a:pt x="978" y="860"/>
                  </a:lnTo>
                  <a:lnTo>
                    <a:pt x="960" y="822"/>
                  </a:lnTo>
                  <a:lnTo>
                    <a:pt x="942" y="783"/>
                  </a:lnTo>
                  <a:lnTo>
                    <a:pt x="922" y="745"/>
                  </a:lnTo>
                  <a:lnTo>
                    <a:pt x="904" y="710"/>
                  </a:lnTo>
                  <a:lnTo>
                    <a:pt x="894" y="691"/>
                  </a:lnTo>
                  <a:lnTo>
                    <a:pt x="884" y="669"/>
                  </a:lnTo>
                  <a:lnTo>
                    <a:pt x="871" y="644"/>
                  </a:lnTo>
                  <a:lnTo>
                    <a:pt x="858" y="617"/>
                  </a:lnTo>
                  <a:lnTo>
                    <a:pt x="844" y="590"/>
                  </a:lnTo>
                  <a:lnTo>
                    <a:pt x="829" y="563"/>
                  </a:lnTo>
                  <a:lnTo>
                    <a:pt x="814" y="538"/>
                  </a:lnTo>
                  <a:lnTo>
                    <a:pt x="796" y="517"/>
                  </a:lnTo>
                  <a:lnTo>
                    <a:pt x="778" y="498"/>
                  </a:lnTo>
                  <a:lnTo>
                    <a:pt x="760" y="485"/>
                  </a:lnTo>
                  <a:lnTo>
                    <a:pt x="740" y="476"/>
                  </a:lnTo>
                  <a:lnTo>
                    <a:pt x="729" y="475"/>
                  </a:lnTo>
                  <a:lnTo>
                    <a:pt x="719" y="478"/>
                  </a:lnTo>
                  <a:lnTo>
                    <a:pt x="712" y="485"/>
                  </a:lnTo>
                  <a:lnTo>
                    <a:pt x="706" y="498"/>
                  </a:lnTo>
                  <a:lnTo>
                    <a:pt x="704" y="515"/>
                  </a:lnTo>
                  <a:lnTo>
                    <a:pt x="703" y="534"/>
                  </a:lnTo>
                  <a:lnTo>
                    <a:pt x="704" y="556"/>
                  </a:lnTo>
                  <a:lnTo>
                    <a:pt x="706" y="577"/>
                  </a:lnTo>
                  <a:lnTo>
                    <a:pt x="709" y="598"/>
                  </a:lnTo>
                  <a:lnTo>
                    <a:pt x="711" y="617"/>
                  </a:lnTo>
                  <a:lnTo>
                    <a:pt x="713" y="633"/>
                  </a:lnTo>
                  <a:lnTo>
                    <a:pt x="713" y="645"/>
                  </a:lnTo>
                  <a:lnTo>
                    <a:pt x="715" y="683"/>
                  </a:lnTo>
                  <a:lnTo>
                    <a:pt x="719" y="716"/>
                  </a:lnTo>
                  <a:lnTo>
                    <a:pt x="726" y="747"/>
                  </a:lnTo>
                  <a:lnTo>
                    <a:pt x="738" y="777"/>
                  </a:lnTo>
                  <a:lnTo>
                    <a:pt x="754" y="808"/>
                  </a:lnTo>
                  <a:lnTo>
                    <a:pt x="776" y="838"/>
                  </a:lnTo>
                  <a:lnTo>
                    <a:pt x="811" y="886"/>
                  </a:lnTo>
                  <a:lnTo>
                    <a:pt x="848" y="934"/>
                  </a:lnTo>
                  <a:lnTo>
                    <a:pt x="882" y="983"/>
                  </a:lnTo>
                  <a:lnTo>
                    <a:pt x="914" y="1034"/>
                  </a:lnTo>
                  <a:lnTo>
                    <a:pt x="922" y="1050"/>
                  </a:lnTo>
                  <a:lnTo>
                    <a:pt x="933" y="1068"/>
                  </a:lnTo>
                  <a:lnTo>
                    <a:pt x="945" y="1090"/>
                  </a:lnTo>
                  <a:lnTo>
                    <a:pt x="958" y="1112"/>
                  </a:lnTo>
                  <a:lnTo>
                    <a:pt x="972" y="1137"/>
                  </a:lnTo>
                  <a:lnTo>
                    <a:pt x="985" y="1163"/>
                  </a:lnTo>
                  <a:lnTo>
                    <a:pt x="999" y="1191"/>
                  </a:lnTo>
                  <a:lnTo>
                    <a:pt x="1013" y="1219"/>
                  </a:lnTo>
                  <a:lnTo>
                    <a:pt x="1025" y="1247"/>
                  </a:lnTo>
                  <a:lnTo>
                    <a:pt x="1036" y="1276"/>
                  </a:lnTo>
                  <a:lnTo>
                    <a:pt x="1046" y="1304"/>
                  </a:lnTo>
                  <a:lnTo>
                    <a:pt x="1054" y="1333"/>
                  </a:lnTo>
                  <a:lnTo>
                    <a:pt x="1060" y="1360"/>
                  </a:lnTo>
                  <a:lnTo>
                    <a:pt x="1063" y="1387"/>
                  </a:lnTo>
                  <a:lnTo>
                    <a:pt x="1063" y="1413"/>
                  </a:lnTo>
                  <a:lnTo>
                    <a:pt x="1060" y="1436"/>
                  </a:lnTo>
                  <a:lnTo>
                    <a:pt x="1055" y="1458"/>
                  </a:lnTo>
                  <a:lnTo>
                    <a:pt x="1044" y="1477"/>
                  </a:lnTo>
                  <a:lnTo>
                    <a:pt x="1030" y="1495"/>
                  </a:lnTo>
                  <a:lnTo>
                    <a:pt x="1011" y="1510"/>
                  </a:lnTo>
                  <a:lnTo>
                    <a:pt x="982" y="1523"/>
                  </a:lnTo>
                  <a:lnTo>
                    <a:pt x="951" y="1532"/>
                  </a:lnTo>
                  <a:lnTo>
                    <a:pt x="920" y="1538"/>
                  </a:lnTo>
                  <a:lnTo>
                    <a:pt x="887" y="1540"/>
                  </a:lnTo>
                  <a:lnTo>
                    <a:pt x="853" y="1539"/>
                  </a:lnTo>
                  <a:lnTo>
                    <a:pt x="820" y="1537"/>
                  </a:lnTo>
                  <a:lnTo>
                    <a:pt x="788" y="1533"/>
                  </a:lnTo>
                  <a:lnTo>
                    <a:pt x="755" y="1529"/>
                  </a:lnTo>
                  <a:lnTo>
                    <a:pt x="725" y="1527"/>
                  </a:lnTo>
                  <a:lnTo>
                    <a:pt x="623" y="1519"/>
                  </a:lnTo>
                  <a:lnTo>
                    <a:pt x="521" y="1517"/>
                  </a:lnTo>
                  <a:lnTo>
                    <a:pt x="417" y="1519"/>
                  </a:lnTo>
                  <a:lnTo>
                    <a:pt x="315" y="1526"/>
                  </a:lnTo>
                  <a:lnTo>
                    <a:pt x="295" y="1528"/>
                  </a:lnTo>
                  <a:lnTo>
                    <a:pt x="274" y="1530"/>
                  </a:lnTo>
                  <a:lnTo>
                    <a:pt x="252" y="1531"/>
                  </a:lnTo>
                  <a:lnTo>
                    <a:pt x="229" y="1531"/>
                  </a:lnTo>
                  <a:lnTo>
                    <a:pt x="208" y="1531"/>
                  </a:lnTo>
                  <a:lnTo>
                    <a:pt x="186" y="1528"/>
                  </a:lnTo>
                  <a:lnTo>
                    <a:pt x="166" y="1523"/>
                  </a:lnTo>
                  <a:lnTo>
                    <a:pt x="147" y="1514"/>
                  </a:lnTo>
                  <a:lnTo>
                    <a:pt x="131" y="1502"/>
                  </a:lnTo>
                  <a:lnTo>
                    <a:pt x="117" y="1486"/>
                  </a:lnTo>
                  <a:lnTo>
                    <a:pt x="105" y="1466"/>
                  </a:lnTo>
                  <a:lnTo>
                    <a:pt x="97" y="1433"/>
                  </a:lnTo>
                  <a:lnTo>
                    <a:pt x="94" y="1402"/>
                  </a:lnTo>
                  <a:lnTo>
                    <a:pt x="96" y="1369"/>
                  </a:lnTo>
                  <a:lnTo>
                    <a:pt x="103" y="1336"/>
                  </a:lnTo>
                  <a:lnTo>
                    <a:pt x="115" y="1303"/>
                  </a:lnTo>
                  <a:lnTo>
                    <a:pt x="130" y="1271"/>
                  </a:lnTo>
                  <a:lnTo>
                    <a:pt x="147" y="1238"/>
                  </a:lnTo>
                  <a:lnTo>
                    <a:pt x="166" y="1206"/>
                  </a:lnTo>
                  <a:lnTo>
                    <a:pt x="186" y="1175"/>
                  </a:lnTo>
                  <a:lnTo>
                    <a:pt x="205" y="1145"/>
                  </a:lnTo>
                  <a:lnTo>
                    <a:pt x="225" y="1116"/>
                  </a:lnTo>
                  <a:lnTo>
                    <a:pt x="242" y="1089"/>
                  </a:lnTo>
                  <a:lnTo>
                    <a:pt x="257" y="1063"/>
                  </a:lnTo>
                  <a:lnTo>
                    <a:pt x="299" y="987"/>
                  </a:lnTo>
                  <a:lnTo>
                    <a:pt x="345" y="915"/>
                  </a:lnTo>
                  <a:lnTo>
                    <a:pt x="395" y="845"/>
                  </a:lnTo>
                  <a:lnTo>
                    <a:pt x="413" y="821"/>
                  </a:lnTo>
                  <a:lnTo>
                    <a:pt x="428" y="796"/>
                  </a:lnTo>
                  <a:lnTo>
                    <a:pt x="441" y="771"/>
                  </a:lnTo>
                  <a:lnTo>
                    <a:pt x="452" y="745"/>
                  </a:lnTo>
                  <a:lnTo>
                    <a:pt x="459" y="718"/>
                  </a:lnTo>
                  <a:lnTo>
                    <a:pt x="464" y="687"/>
                  </a:lnTo>
                  <a:lnTo>
                    <a:pt x="465" y="677"/>
                  </a:lnTo>
                  <a:lnTo>
                    <a:pt x="466" y="664"/>
                  </a:lnTo>
                  <a:lnTo>
                    <a:pt x="468" y="649"/>
                  </a:lnTo>
                  <a:lnTo>
                    <a:pt x="469" y="633"/>
                  </a:lnTo>
                  <a:lnTo>
                    <a:pt x="469" y="615"/>
                  </a:lnTo>
                  <a:lnTo>
                    <a:pt x="470" y="597"/>
                  </a:lnTo>
                  <a:lnTo>
                    <a:pt x="469" y="577"/>
                  </a:lnTo>
                  <a:lnTo>
                    <a:pt x="468" y="559"/>
                  </a:lnTo>
                  <a:lnTo>
                    <a:pt x="465" y="542"/>
                  </a:lnTo>
                  <a:lnTo>
                    <a:pt x="461" y="527"/>
                  </a:lnTo>
                  <a:lnTo>
                    <a:pt x="454" y="513"/>
                  </a:lnTo>
                  <a:lnTo>
                    <a:pt x="447" y="502"/>
                  </a:lnTo>
                  <a:lnTo>
                    <a:pt x="437" y="494"/>
                  </a:lnTo>
                  <a:lnTo>
                    <a:pt x="425" y="490"/>
                  </a:lnTo>
                  <a:lnTo>
                    <a:pt x="410" y="491"/>
                  </a:lnTo>
                  <a:lnTo>
                    <a:pt x="393" y="498"/>
                  </a:lnTo>
                  <a:lnTo>
                    <a:pt x="377" y="508"/>
                  </a:lnTo>
                  <a:lnTo>
                    <a:pt x="363" y="523"/>
                  </a:lnTo>
                  <a:lnTo>
                    <a:pt x="349" y="542"/>
                  </a:lnTo>
                  <a:lnTo>
                    <a:pt x="336" y="562"/>
                  </a:lnTo>
                  <a:lnTo>
                    <a:pt x="325" y="583"/>
                  </a:lnTo>
                  <a:lnTo>
                    <a:pt x="314" y="604"/>
                  </a:lnTo>
                  <a:lnTo>
                    <a:pt x="303" y="625"/>
                  </a:lnTo>
                  <a:lnTo>
                    <a:pt x="295" y="643"/>
                  </a:lnTo>
                  <a:lnTo>
                    <a:pt x="286" y="659"/>
                  </a:lnTo>
                  <a:lnTo>
                    <a:pt x="241" y="738"/>
                  </a:lnTo>
                  <a:lnTo>
                    <a:pt x="196" y="816"/>
                  </a:lnTo>
                  <a:lnTo>
                    <a:pt x="149" y="895"/>
                  </a:lnTo>
                  <a:lnTo>
                    <a:pt x="146" y="901"/>
                  </a:lnTo>
                  <a:lnTo>
                    <a:pt x="141" y="909"/>
                  </a:lnTo>
                  <a:lnTo>
                    <a:pt x="133" y="919"/>
                  </a:lnTo>
                  <a:lnTo>
                    <a:pt x="125" y="930"/>
                  </a:lnTo>
                  <a:lnTo>
                    <a:pt x="115" y="942"/>
                  </a:lnTo>
                  <a:lnTo>
                    <a:pt x="105" y="955"/>
                  </a:lnTo>
                  <a:lnTo>
                    <a:pt x="94" y="968"/>
                  </a:lnTo>
                  <a:lnTo>
                    <a:pt x="83" y="981"/>
                  </a:lnTo>
                  <a:lnTo>
                    <a:pt x="71" y="994"/>
                  </a:lnTo>
                  <a:lnTo>
                    <a:pt x="60" y="1005"/>
                  </a:lnTo>
                  <a:lnTo>
                    <a:pt x="48" y="1014"/>
                  </a:lnTo>
                  <a:lnTo>
                    <a:pt x="38" y="1022"/>
                  </a:lnTo>
                  <a:lnTo>
                    <a:pt x="28" y="1026"/>
                  </a:lnTo>
                  <a:lnTo>
                    <a:pt x="19" y="1029"/>
                  </a:lnTo>
                  <a:lnTo>
                    <a:pt x="12" y="1028"/>
                  </a:lnTo>
                  <a:lnTo>
                    <a:pt x="6" y="1023"/>
                  </a:lnTo>
                  <a:lnTo>
                    <a:pt x="2" y="1014"/>
                  </a:lnTo>
                  <a:lnTo>
                    <a:pt x="0" y="1001"/>
                  </a:lnTo>
                  <a:lnTo>
                    <a:pt x="0" y="983"/>
                  </a:lnTo>
                  <a:lnTo>
                    <a:pt x="4" y="952"/>
                  </a:lnTo>
                  <a:lnTo>
                    <a:pt x="14" y="920"/>
                  </a:lnTo>
                  <a:lnTo>
                    <a:pt x="28" y="886"/>
                  </a:lnTo>
                  <a:lnTo>
                    <a:pt x="45" y="854"/>
                  </a:lnTo>
                  <a:lnTo>
                    <a:pt x="64" y="821"/>
                  </a:lnTo>
                  <a:lnTo>
                    <a:pt x="86" y="788"/>
                  </a:lnTo>
                  <a:lnTo>
                    <a:pt x="107" y="756"/>
                  </a:lnTo>
                  <a:lnTo>
                    <a:pt x="128" y="726"/>
                  </a:lnTo>
                  <a:lnTo>
                    <a:pt x="147" y="697"/>
                  </a:lnTo>
                  <a:lnTo>
                    <a:pt x="165" y="671"/>
                  </a:lnTo>
                  <a:lnTo>
                    <a:pt x="293" y="464"/>
                  </a:lnTo>
                  <a:lnTo>
                    <a:pt x="310" y="440"/>
                  </a:lnTo>
                  <a:lnTo>
                    <a:pt x="332" y="419"/>
                  </a:lnTo>
                  <a:lnTo>
                    <a:pt x="358" y="400"/>
                  </a:lnTo>
                  <a:lnTo>
                    <a:pt x="386" y="383"/>
                  </a:lnTo>
                  <a:lnTo>
                    <a:pt x="416" y="372"/>
                  </a:lnTo>
                  <a:lnTo>
                    <a:pt x="447" y="364"/>
                  </a:lnTo>
                  <a:lnTo>
                    <a:pt x="476" y="361"/>
                  </a:lnTo>
                  <a:close/>
                  <a:moveTo>
                    <a:pt x="583" y="0"/>
                  </a:moveTo>
                  <a:lnTo>
                    <a:pt x="614" y="3"/>
                  </a:lnTo>
                  <a:lnTo>
                    <a:pt x="645" y="12"/>
                  </a:lnTo>
                  <a:lnTo>
                    <a:pt x="670" y="27"/>
                  </a:lnTo>
                  <a:lnTo>
                    <a:pt x="694" y="45"/>
                  </a:lnTo>
                  <a:lnTo>
                    <a:pt x="713" y="69"/>
                  </a:lnTo>
                  <a:lnTo>
                    <a:pt x="727" y="96"/>
                  </a:lnTo>
                  <a:lnTo>
                    <a:pt x="736" y="125"/>
                  </a:lnTo>
                  <a:lnTo>
                    <a:pt x="739" y="156"/>
                  </a:lnTo>
                  <a:lnTo>
                    <a:pt x="736" y="187"/>
                  </a:lnTo>
                  <a:lnTo>
                    <a:pt x="727" y="218"/>
                  </a:lnTo>
                  <a:lnTo>
                    <a:pt x="713" y="243"/>
                  </a:lnTo>
                  <a:lnTo>
                    <a:pt x="694" y="267"/>
                  </a:lnTo>
                  <a:lnTo>
                    <a:pt x="670" y="286"/>
                  </a:lnTo>
                  <a:lnTo>
                    <a:pt x="645" y="300"/>
                  </a:lnTo>
                  <a:lnTo>
                    <a:pt x="614" y="309"/>
                  </a:lnTo>
                  <a:lnTo>
                    <a:pt x="583" y="312"/>
                  </a:lnTo>
                  <a:lnTo>
                    <a:pt x="552" y="309"/>
                  </a:lnTo>
                  <a:lnTo>
                    <a:pt x="523" y="300"/>
                  </a:lnTo>
                  <a:lnTo>
                    <a:pt x="496" y="286"/>
                  </a:lnTo>
                  <a:lnTo>
                    <a:pt x="472" y="267"/>
                  </a:lnTo>
                  <a:lnTo>
                    <a:pt x="454" y="243"/>
                  </a:lnTo>
                  <a:lnTo>
                    <a:pt x="439" y="218"/>
                  </a:lnTo>
                  <a:lnTo>
                    <a:pt x="430" y="187"/>
                  </a:lnTo>
                  <a:lnTo>
                    <a:pt x="427" y="156"/>
                  </a:lnTo>
                  <a:lnTo>
                    <a:pt x="430" y="125"/>
                  </a:lnTo>
                  <a:lnTo>
                    <a:pt x="439" y="96"/>
                  </a:lnTo>
                  <a:lnTo>
                    <a:pt x="454" y="69"/>
                  </a:lnTo>
                  <a:lnTo>
                    <a:pt x="472" y="45"/>
                  </a:lnTo>
                  <a:lnTo>
                    <a:pt x="496" y="27"/>
                  </a:lnTo>
                  <a:lnTo>
                    <a:pt x="523" y="12"/>
                  </a:lnTo>
                  <a:lnTo>
                    <a:pt x="552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1374775"/>
              <a:endParaRPr lang="en-US" sz="2665" dirty="0">
                <a:solidFill>
                  <a:srgbClr val="00B050"/>
                </a:solidFill>
                <a:latin typeface="字魂105号-简雅黑" panose="00000500000000000000" pitchFamily="2" charset="-122"/>
              </a:endParaRPr>
            </a:p>
          </p:txBody>
        </p:sp>
      </p:grpSp>
      <p:sp>
        <p:nvSpPr>
          <p:cNvPr id="60" name="文本框 59">
            <a:extLst>
              <a:ext uri="{FF2B5EF4-FFF2-40B4-BE49-F238E27FC236}">
                <a16:creationId xmlns:a16="http://schemas.microsoft.com/office/drawing/2014/main" id="{5897F3A8-631B-4BDC-AF21-EE134CAB6C14}"/>
              </a:ext>
            </a:extLst>
          </p:cNvPr>
          <p:cNvSpPr txBox="1"/>
          <p:nvPr/>
        </p:nvSpPr>
        <p:spPr>
          <a:xfrm>
            <a:off x="1647321" y="543628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402F39B3-EA62-4DD5-B18F-6C2222BD0C84}"/>
              </a:ext>
            </a:extLst>
          </p:cNvPr>
          <p:cNvSpPr txBox="1"/>
          <p:nvPr/>
        </p:nvSpPr>
        <p:spPr>
          <a:xfrm>
            <a:off x="1725177" y="5826881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39B9378C-0A15-4693-8A89-142F17D571B4}"/>
              </a:ext>
            </a:extLst>
          </p:cNvPr>
          <p:cNvSpPr txBox="1"/>
          <p:nvPr/>
        </p:nvSpPr>
        <p:spPr>
          <a:xfrm>
            <a:off x="5970753" y="543628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E7255944-2DE1-4E70-BD1A-4D05E206D1C3}"/>
              </a:ext>
            </a:extLst>
          </p:cNvPr>
          <p:cNvSpPr txBox="1"/>
          <p:nvPr/>
        </p:nvSpPr>
        <p:spPr>
          <a:xfrm>
            <a:off x="6048609" y="5826881"/>
            <a:ext cx="355363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642495021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75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8" grpId="0"/>
      <p:bldP spid="19" grpId="0"/>
      <p:bldP spid="20" grpId="0"/>
      <p:bldP spid="21" grpId="0"/>
      <p:bldP spid="60" grpId="0"/>
      <p:bldP spid="61" grpId="0"/>
      <p:bldP spid="62" grpId="0"/>
      <p:bldP spid="6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7EAD1A3-796C-4B5C-A565-35264A7CB4B1}"/>
              </a:ext>
            </a:extLst>
          </p:cNvPr>
          <p:cNvSpPr/>
          <p:nvPr/>
        </p:nvSpPr>
        <p:spPr>
          <a:xfrm>
            <a:off x="0" y="0"/>
            <a:ext cx="12192000" cy="6884125"/>
          </a:xfrm>
          <a:custGeom>
            <a:avLst/>
            <a:gdLst>
              <a:gd name="connsiteX0" fmla="*/ 0 w 4223657"/>
              <a:gd name="connsiteY0" fmla="*/ 0 h 6858000"/>
              <a:gd name="connsiteX1" fmla="*/ 4223657 w 4223657"/>
              <a:gd name="connsiteY1" fmla="*/ 0 h 6858000"/>
              <a:gd name="connsiteX2" fmla="*/ 4223657 w 4223657"/>
              <a:gd name="connsiteY2" fmla="*/ 6858000 h 6858000"/>
              <a:gd name="connsiteX3" fmla="*/ 0 w 4223657"/>
              <a:gd name="connsiteY3" fmla="*/ 6858000 h 6858000"/>
              <a:gd name="connsiteX4" fmla="*/ 0 w 4223657"/>
              <a:gd name="connsiteY4" fmla="*/ 0 h 6858000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4223657 w 4223657"/>
              <a:gd name="connsiteY2" fmla="*/ 6875417 h 6875417"/>
              <a:gd name="connsiteX3" fmla="*/ 0 w 4223657"/>
              <a:gd name="connsiteY3" fmla="*/ 6875417 h 6875417"/>
              <a:gd name="connsiteX4" fmla="*/ 0 w 4223657"/>
              <a:gd name="connsiteY4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2360023 w 4223657"/>
              <a:gd name="connsiteY2" fmla="*/ 1828801 h 6875417"/>
              <a:gd name="connsiteX3" fmla="*/ 4223657 w 4223657"/>
              <a:gd name="connsiteY3" fmla="*/ 6875417 h 6875417"/>
              <a:gd name="connsiteX4" fmla="*/ 0 w 4223657"/>
              <a:gd name="connsiteY4" fmla="*/ 6875417 h 6875417"/>
              <a:gd name="connsiteX5" fmla="*/ 0 w 4223657"/>
              <a:gd name="connsiteY5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2360023 w 4223657"/>
              <a:gd name="connsiteY2" fmla="*/ 1828801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76549 w 4223657"/>
              <a:gd name="connsiteY2" fmla="*/ 18375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899954 w 4223657"/>
              <a:gd name="connsiteY3" fmla="*/ 5120641 h 6875417"/>
              <a:gd name="connsiteX4" fmla="*/ 4223657 w 4223657"/>
              <a:gd name="connsiteY4" fmla="*/ 6875417 h 6875417"/>
              <a:gd name="connsiteX5" fmla="*/ 0 w 4223657"/>
              <a:gd name="connsiteY5" fmla="*/ 6875417 h 6875417"/>
              <a:gd name="connsiteX6" fmla="*/ 0 w 4223657"/>
              <a:gd name="connsiteY6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438400 w 4223657"/>
              <a:gd name="connsiteY3" fmla="*/ 2899955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2438400 w 4223657"/>
              <a:gd name="connsiteY3" fmla="*/ 2899955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3196046 w 4223657"/>
              <a:gd name="connsiteY3" fmla="*/ 2917372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793966 w 4223657"/>
              <a:gd name="connsiteY2" fmla="*/ 1227909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811383 w 4223657"/>
              <a:gd name="connsiteY2" fmla="*/ 1489166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725783 w 4223657"/>
              <a:gd name="connsiteY1" fmla="*/ 0 h 6875417"/>
              <a:gd name="connsiteX2" fmla="*/ 1950720 w 4223657"/>
              <a:gd name="connsiteY2" fmla="*/ 1445624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4223657"/>
              <a:gd name="connsiteY0" fmla="*/ 17417 h 6875417"/>
              <a:gd name="connsiteX1" fmla="*/ 2255520 w 4223657"/>
              <a:gd name="connsiteY1" fmla="*/ 0 h 6875417"/>
              <a:gd name="connsiteX2" fmla="*/ 1950720 w 4223657"/>
              <a:gd name="connsiteY2" fmla="*/ 1445624 h 6875417"/>
              <a:gd name="connsiteX3" fmla="*/ 3204755 w 4223657"/>
              <a:gd name="connsiteY3" fmla="*/ 3178629 h 6875417"/>
              <a:gd name="connsiteX4" fmla="*/ 2899954 w 4223657"/>
              <a:gd name="connsiteY4" fmla="*/ 5120641 h 6875417"/>
              <a:gd name="connsiteX5" fmla="*/ 4223657 w 4223657"/>
              <a:gd name="connsiteY5" fmla="*/ 6875417 h 6875417"/>
              <a:gd name="connsiteX6" fmla="*/ 0 w 4223657"/>
              <a:gd name="connsiteY6" fmla="*/ 6875417 h 6875417"/>
              <a:gd name="connsiteX7" fmla="*/ 0 w 4223657"/>
              <a:gd name="connsiteY7" fmla="*/ 17417 h 6875417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2899954 w 5404228"/>
              <a:gd name="connsiteY4" fmla="*/ 5120641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633229 w 5404228"/>
              <a:gd name="connsiteY4" fmla="*/ 4981304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926538 w 5404228"/>
              <a:gd name="connsiteY4" fmla="*/ 4981304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204755 w 5404228"/>
              <a:gd name="connsiteY3" fmla="*/ 3178629 h 6901542"/>
              <a:gd name="connsiteX4" fmla="*/ 3853211 w 5404228"/>
              <a:gd name="connsiteY4" fmla="*/ 4990012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17417 h 6901542"/>
              <a:gd name="connsiteX1" fmla="*/ 2255520 w 5404228"/>
              <a:gd name="connsiteY1" fmla="*/ 0 h 6901542"/>
              <a:gd name="connsiteX2" fmla="*/ 1950720 w 5404228"/>
              <a:gd name="connsiteY2" fmla="*/ 1445624 h 6901542"/>
              <a:gd name="connsiteX3" fmla="*/ 3307414 w 5404228"/>
              <a:gd name="connsiteY3" fmla="*/ 3082834 h 6901542"/>
              <a:gd name="connsiteX4" fmla="*/ 3853211 w 5404228"/>
              <a:gd name="connsiteY4" fmla="*/ 4990012 h 6901542"/>
              <a:gd name="connsiteX5" fmla="*/ 5404228 w 5404228"/>
              <a:gd name="connsiteY5" fmla="*/ 6901542 h 6901542"/>
              <a:gd name="connsiteX6" fmla="*/ 0 w 5404228"/>
              <a:gd name="connsiteY6" fmla="*/ 6875417 h 6901542"/>
              <a:gd name="connsiteX7" fmla="*/ 0 w 5404228"/>
              <a:gd name="connsiteY7" fmla="*/ 17417 h 6901542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950720 w 5404228"/>
              <a:gd name="connsiteY2" fmla="*/ 1428207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855394 w 5404228"/>
              <a:gd name="connsiteY2" fmla="*/ 1915887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  <a:gd name="connsiteX0" fmla="*/ 0 w 5404228"/>
              <a:gd name="connsiteY0" fmla="*/ 0 h 6884125"/>
              <a:gd name="connsiteX1" fmla="*/ 1793558 w 5404228"/>
              <a:gd name="connsiteY1" fmla="*/ 17417 h 6884125"/>
              <a:gd name="connsiteX2" fmla="*/ 1862727 w 5404228"/>
              <a:gd name="connsiteY2" fmla="*/ 1863635 h 6884125"/>
              <a:gd name="connsiteX3" fmla="*/ 3307414 w 5404228"/>
              <a:gd name="connsiteY3" fmla="*/ 3065417 h 6884125"/>
              <a:gd name="connsiteX4" fmla="*/ 3853211 w 5404228"/>
              <a:gd name="connsiteY4" fmla="*/ 4972595 h 6884125"/>
              <a:gd name="connsiteX5" fmla="*/ 5404228 w 5404228"/>
              <a:gd name="connsiteY5" fmla="*/ 6884125 h 6884125"/>
              <a:gd name="connsiteX6" fmla="*/ 0 w 5404228"/>
              <a:gd name="connsiteY6" fmla="*/ 6858000 h 6884125"/>
              <a:gd name="connsiteX7" fmla="*/ 0 w 5404228"/>
              <a:gd name="connsiteY7" fmla="*/ 0 h 6884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04228" h="6884125">
                <a:moveTo>
                  <a:pt x="0" y="0"/>
                </a:moveTo>
                <a:lnTo>
                  <a:pt x="1793558" y="17417"/>
                </a:lnTo>
                <a:cubicBezTo>
                  <a:pt x="1927089" y="627017"/>
                  <a:pt x="1610418" y="1355635"/>
                  <a:pt x="1862727" y="1863635"/>
                </a:cubicBezTo>
                <a:cubicBezTo>
                  <a:pt x="2115036" y="2371635"/>
                  <a:pt x="2975667" y="2547257"/>
                  <a:pt x="3307414" y="3065417"/>
                </a:cubicBezTo>
                <a:cubicBezTo>
                  <a:pt x="3639161" y="3583577"/>
                  <a:pt x="3503417" y="4324532"/>
                  <a:pt x="3853211" y="4972595"/>
                </a:cubicBezTo>
                <a:lnTo>
                  <a:pt x="5404228" y="688412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44" name="矩形 3">
            <a:extLst>
              <a:ext uri="{FF2B5EF4-FFF2-40B4-BE49-F238E27FC236}">
                <a16:creationId xmlns:a16="http://schemas.microsoft.com/office/drawing/2014/main" id="{46337521-991F-4FDF-A369-B11DEE030B63}"/>
              </a:ext>
            </a:extLst>
          </p:cNvPr>
          <p:cNvSpPr/>
          <p:nvPr/>
        </p:nvSpPr>
        <p:spPr>
          <a:xfrm>
            <a:off x="-2778962" y="-7635"/>
            <a:ext cx="12156005" cy="2529454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A1456F58-BA06-466D-9E58-5F0A680C6C68}"/>
              </a:ext>
            </a:extLst>
          </p:cNvPr>
          <p:cNvGrpSpPr/>
          <p:nvPr/>
        </p:nvGrpSpPr>
        <p:grpSpPr>
          <a:xfrm>
            <a:off x="9398725" y="226827"/>
            <a:ext cx="2188192" cy="507832"/>
            <a:chOff x="8722113" y="226206"/>
            <a:chExt cx="3276451" cy="507832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DF46631E-C0B8-4364-B56D-279ABE1DA4E1}"/>
                </a:ext>
              </a:extLst>
            </p:cNvPr>
            <p:cNvSpPr txBox="1"/>
            <p:nvPr/>
          </p:nvSpPr>
          <p:spPr>
            <a:xfrm>
              <a:off x="8722113" y="226206"/>
              <a:ext cx="327645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0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YOUR LOGO</a:t>
              </a:r>
              <a:endParaRPr lang="zh-CN" altLang="en-US" sz="20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C6BA0EE5-6A00-43A7-980A-31AE32FE2778}"/>
                </a:ext>
              </a:extLst>
            </p:cNvPr>
            <p:cNvSpPr txBox="1"/>
            <p:nvPr/>
          </p:nvSpPr>
          <p:spPr>
            <a:xfrm>
              <a:off x="8748836" y="518594"/>
              <a:ext cx="319054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 COMPANY NAME</a:t>
              </a:r>
              <a:endPara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5E33F9FC-EAA6-4DE5-B597-504EBC750241}"/>
              </a:ext>
            </a:extLst>
          </p:cNvPr>
          <p:cNvGrpSpPr/>
          <p:nvPr/>
        </p:nvGrpSpPr>
        <p:grpSpPr>
          <a:xfrm>
            <a:off x="-2677275" y="-18817"/>
            <a:ext cx="11457379" cy="2474949"/>
            <a:chOff x="-2677275" y="-18817"/>
            <a:chExt cx="11457379" cy="2474949"/>
          </a:xfrm>
        </p:grpSpPr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3E59DDDC-A3B3-42E0-9B9F-6D56754E1C86}"/>
                </a:ext>
              </a:extLst>
            </p:cNvPr>
            <p:cNvGrpSpPr/>
            <p:nvPr/>
          </p:nvGrpSpPr>
          <p:grpSpPr>
            <a:xfrm>
              <a:off x="-2677275" y="-18817"/>
              <a:ext cx="11457379" cy="2474949"/>
              <a:chOff x="-30147" y="-13003"/>
              <a:chExt cx="8125303" cy="1755175"/>
            </a:xfrm>
            <a:effectLst>
              <a:outerShdw blurRad="50800" dist="38100" dir="5400000" sx="101000" sy="101000" algn="t" rotWithShape="0">
                <a:prstClr val="black">
                  <a:alpha val="20000"/>
                </a:prstClr>
              </a:outerShdw>
            </a:effectLst>
          </p:grpSpPr>
          <p:sp>
            <p:nvSpPr>
              <p:cNvPr id="46" name="矩形 3">
                <a:extLst>
                  <a:ext uri="{FF2B5EF4-FFF2-40B4-BE49-F238E27FC236}">
                    <a16:creationId xmlns:a16="http://schemas.microsoft.com/office/drawing/2014/main" id="{CF2D7722-1508-42EC-AB92-6CF2971455C6}"/>
                  </a:ext>
                </a:extLst>
              </p:cNvPr>
              <p:cNvSpPr/>
              <p:nvPr/>
            </p:nvSpPr>
            <p:spPr>
              <a:xfrm>
                <a:off x="0" y="-1"/>
                <a:ext cx="8069043" cy="1742173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blipFill dpi="0"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tile tx="0" ty="0" sx="50000" sy="50000" flip="none" algn="ctr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50" name="矩形 3">
                <a:extLst>
                  <a:ext uri="{FF2B5EF4-FFF2-40B4-BE49-F238E27FC236}">
                    <a16:creationId xmlns:a16="http://schemas.microsoft.com/office/drawing/2014/main" id="{12ED472D-BA67-4DAC-98BF-C36936D2CB40}"/>
                  </a:ext>
                </a:extLst>
              </p:cNvPr>
              <p:cNvSpPr/>
              <p:nvPr/>
            </p:nvSpPr>
            <p:spPr>
              <a:xfrm>
                <a:off x="-30147" y="-13003"/>
                <a:ext cx="8125303" cy="1754320"/>
              </a:xfrm>
              <a:custGeom>
                <a:avLst/>
                <a:gdLst>
                  <a:gd name="connsiteX0" fmla="*/ 0 w 5276007"/>
                  <a:gd name="connsiteY0" fmla="*/ 0 h 1634591"/>
                  <a:gd name="connsiteX1" fmla="*/ 5276007 w 5276007"/>
                  <a:gd name="connsiteY1" fmla="*/ 0 h 1634591"/>
                  <a:gd name="connsiteX2" fmla="*/ 5276007 w 5276007"/>
                  <a:gd name="connsiteY2" fmla="*/ 1634591 h 1634591"/>
                  <a:gd name="connsiteX3" fmla="*/ 0 w 5276007"/>
                  <a:gd name="connsiteY3" fmla="*/ 1634591 h 1634591"/>
                  <a:gd name="connsiteX4" fmla="*/ 0 w 5276007"/>
                  <a:gd name="connsiteY4" fmla="*/ 0 h 1634591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5276007 w 5276007"/>
                  <a:gd name="connsiteY2" fmla="*/ 1634591 h 1691235"/>
                  <a:gd name="connsiteX3" fmla="*/ 2589451 w 5276007"/>
                  <a:gd name="connsiteY3" fmla="*/ 1691235 h 1691235"/>
                  <a:gd name="connsiteX4" fmla="*/ 0 w 5276007"/>
                  <a:gd name="connsiteY4" fmla="*/ 1634591 h 1691235"/>
                  <a:gd name="connsiteX5" fmla="*/ 0 w 5276007"/>
                  <a:gd name="connsiteY5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1634591 h 1691235"/>
                  <a:gd name="connsiteX4" fmla="*/ 0 w 5276007"/>
                  <a:gd name="connsiteY4" fmla="*/ 0 h 1691235"/>
                  <a:gd name="connsiteX0" fmla="*/ 0 w 5276007"/>
                  <a:gd name="connsiteY0" fmla="*/ 0 h 1691235"/>
                  <a:gd name="connsiteX1" fmla="*/ 5276007 w 5276007"/>
                  <a:gd name="connsiteY1" fmla="*/ 0 h 1691235"/>
                  <a:gd name="connsiteX2" fmla="*/ 2589451 w 5276007"/>
                  <a:gd name="connsiteY2" fmla="*/ 1691235 h 1691235"/>
                  <a:gd name="connsiteX3" fmla="*/ 0 w 5276007"/>
                  <a:gd name="connsiteY3" fmla="*/ 0 h 1691235"/>
                  <a:gd name="connsiteX0" fmla="*/ 0 w 5276007"/>
                  <a:gd name="connsiteY0" fmla="*/ 0 h 1691699"/>
                  <a:gd name="connsiteX1" fmla="*/ 5276007 w 5276007"/>
                  <a:gd name="connsiteY1" fmla="*/ 0 h 1691699"/>
                  <a:gd name="connsiteX2" fmla="*/ 2589451 w 5276007"/>
                  <a:gd name="connsiteY2" fmla="*/ 1691235 h 1691699"/>
                  <a:gd name="connsiteX3" fmla="*/ 0 w 5276007"/>
                  <a:gd name="connsiteY3" fmla="*/ 0 h 1691699"/>
                  <a:gd name="connsiteX0" fmla="*/ 0 w 5276007"/>
                  <a:gd name="connsiteY0" fmla="*/ 0 h 1691254"/>
                  <a:gd name="connsiteX1" fmla="*/ 5276007 w 5276007"/>
                  <a:gd name="connsiteY1" fmla="*/ 0 h 1691254"/>
                  <a:gd name="connsiteX2" fmla="*/ 2589451 w 5276007"/>
                  <a:gd name="connsiteY2" fmla="*/ 1691235 h 1691254"/>
                  <a:gd name="connsiteX3" fmla="*/ 0 w 5276007"/>
                  <a:gd name="connsiteY3" fmla="*/ 0 h 16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007" h="1691254">
                    <a:moveTo>
                      <a:pt x="0" y="0"/>
                    </a:moveTo>
                    <a:lnTo>
                      <a:pt x="5276007" y="0"/>
                    </a:lnTo>
                    <a:cubicBezTo>
                      <a:pt x="4380488" y="563745"/>
                      <a:pt x="3849111" y="1685841"/>
                      <a:pt x="2589451" y="1691235"/>
                    </a:cubicBezTo>
                    <a:cubicBezTo>
                      <a:pt x="1329791" y="1696629"/>
                      <a:pt x="863150" y="563745"/>
                      <a:pt x="0" y="0"/>
                    </a:cubicBezTo>
                    <a:close/>
                  </a:path>
                </a:pathLst>
              </a:custGeom>
              <a:solidFill>
                <a:srgbClr val="D53352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sp>
          <p:nvSpPr>
            <p:cNvPr id="2" name="文本框 1">
              <a:extLst>
                <a:ext uri="{FF2B5EF4-FFF2-40B4-BE49-F238E27FC236}">
                  <a16:creationId xmlns:a16="http://schemas.microsoft.com/office/drawing/2014/main" id="{BEE5D2C7-3A06-4D70-A944-030995BE2F43}"/>
                </a:ext>
              </a:extLst>
            </p:cNvPr>
            <p:cNvSpPr txBox="1"/>
            <p:nvPr/>
          </p:nvSpPr>
          <p:spPr>
            <a:xfrm>
              <a:off x="1298663" y="508515"/>
              <a:ext cx="338473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COMPANY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A40BC058-EFA7-42EB-AA3D-010AF7981C42}"/>
                </a:ext>
              </a:extLst>
            </p:cNvPr>
            <p:cNvSpPr txBox="1"/>
            <p:nvPr/>
          </p:nvSpPr>
          <p:spPr>
            <a:xfrm>
              <a:off x="1434935" y="1190534"/>
              <a:ext cx="214402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800" dirty="0">
                  <a:solidFill>
                    <a:schemeClr val="bg1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rPr>
                <a:t>PROFILE</a:t>
              </a:r>
              <a:endParaRPr lang="zh-CN" altLang="en-US" sz="1800" dirty="0">
                <a:solidFill>
                  <a:schemeClr val="bg1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59DF4F6A-806B-45E0-B4C8-19145F5B208C}"/>
              </a:ext>
            </a:extLst>
          </p:cNvPr>
          <p:cNvSpPr txBox="1"/>
          <p:nvPr/>
        </p:nvSpPr>
        <p:spPr>
          <a:xfrm>
            <a:off x="1397277" y="4056255"/>
            <a:ext cx="546553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4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</a:t>
            </a:r>
            <a:endParaRPr lang="zh-CN" altLang="en-US" sz="4400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0E236A8-F8A8-44A4-BCBF-9846319100A0}"/>
              </a:ext>
            </a:extLst>
          </p:cNvPr>
          <p:cNvSpPr txBox="1"/>
          <p:nvPr/>
        </p:nvSpPr>
        <p:spPr>
          <a:xfrm>
            <a:off x="1499937" y="4771981"/>
            <a:ext cx="53516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4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Basic information of the enterprise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681F2E27-CDFC-41B3-8398-8AAB9209DD92}"/>
              </a:ext>
            </a:extLst>
          </p:cNvPr>
          <p:cNvSpPr txBox="1"/>
          <p:nvPr/>
        </p:nvSpPr>
        <p:spPr>
          <a:xfrm>
            <a:off x="1298663" y="2718787"/>
            <a:ext cx="149592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solidFill>
                  <a:srgbClr val="D53352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02</a:t>
            </a:r>
            <a:endParaRPr lang="zh-CN" altLang="en-US" sz="8800" dirty="0">
              <a:solidFill>
                <a:srgbClr val="D53352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C2A2AC0B-8F09-4CDE-B877-1F76B6EFE0DF}"/>
              </a:ext>
            </a:extLst>
          </p:cNvPr>
          <p:cNvSpPr txBox="1"/>
          <p:nvPr/>
        </p:nvSpPr>
        <p:spPr>
          <a:xfrm>
            <a:off x="1499937" y="5333822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D5F95EBB-4633-465A-852B-14795401BBB4}"/>
              </a:ext>
            </a:extLst>
          </p:cNvPr>
          <p:cNvSpPr txBox="1"/>
          <p:nvPr/>
        </p:nvSpPr>
        <p:spPr>
          <a:xfrm>
            <a:off x="1499937" y="5730821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2974EA66-CDE8-400F-940A-E5A68FB8671A}"/>
              </a:ext>
            </a:extLst>
          </p:cNvPr>
          <p:cNvSpPr txBox="1"/>
          <p:nvPr/>
        </p:nvSpPr>
        <p:spPr>
          <a:xfrm>
            <a:off x="3933397" y="5333822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4421BBC1-BD6C-4CB0-95CF-AB9608A5AAB0}"/>
              </a:ext>
            </a:extLst>
          </p:cNvPr>
          <p:cNvSpPr txBox="1"/>
          <p:nvPr/>
        </p:nvSpPr>
        <p:spPr>
          <a:xfrm>
            <a:off x="3933397" y="5730821"/>
            <a:ext cx="2032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Add title text here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24A08A8-BB5F-4054-902F-48B81963685A}"/>
              </a:ext>
            </a:extLst>
          </p:cNvPr>
          <p:cNvSpPr txBox="1"/>
          <p:nvPr/>
        </p:nvSpPr>
        <p:spPr>
          <a:xfrm>
            <a:off x="2817801" y="3085002"/>
            <a:ext cx="32781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6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I</a:t>
            </a:r>
            <a:r>
              <a:rPr lang="en-US" altLang="zh-CN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ntroducing</a:t>
            </a:r>
            <a:endParaRPr lang="zh-CN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06610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4" grpId="0" animBg="1"/>
      <p:bldP spid="4" grpId="0"/>
      <p:bldP spid="5" grpId="0"/>
      <p:bldP spid="63" grpId="0"/>
      <p:bldP spid="64" grpId="0"/>
      <p:bldP spid="65" grpId="0"/>
      <p:bldP spid="66" grpId="0"/>
      <p:bldP spid="67" grpId="0"/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FF899C79-4F10-4E13-86A1-1861092DD21A}"/>
              </a:ext>
            </a:extLst>
          </p:cNvPr>
          <p:cNvGrpSpPr/>
          <p:nvPr/>
        </p:nvGrpSpPr>
        <p:grpSpPr>
          <a:xfrm>
            <a:off x="313566" y="341316"/>
            <a:ext cx="4181432" cy="830997"/>
            <a:chOff x="281198" y="341316"/>
            <a:chExt cx="4181432" cy="83099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EAE2587-75BA-490E-88D7-28A0B8EBC010}"/>
                </a:ext>
              </a:extLst>
            </p:cNvPr>
            <p:cNvGrpSpPr/>
            <p:nvPr/>
          </p:nvGrpSpPr>
          <p:grpSpPr>
            <a:xfrm>
              <a:off x="281198" y="341316"/>
              <a:ext cx="545795" cy="830997"/>
              <a:chOff x="281198" y="341316"/>
              <a:chExt cx="545795" cy="830997"/>
            </a:xfrm>
          </p:grpSpPr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54CC5828-9B36-4B22-B1A6-A2AC030AAEF1}"/>
                  </a:ext>
                </a:extLst>
              </p:cNvPr>
              <p:cNvSpPr txBox="1"/>
              <p:nvPr/>
            </p:nvSpPr>
            <p:spPr>
              <a:xfrm>
                <a:off x="281198" y="341316"/>
                <a:ext cx="447085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altLang="zh-CN" sz="4800" b="1" dirty="0">
                    <a:solidFill>
                      <a:srgbClr val="D53352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O</a:t>
                </a:r>
                <a:endParaRPr lang="zh-CN" altLang="en-US" sz="4800" dirty="0">
                  <a:solidFill>
                    <a:srgbClr val="D53352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  <p:sp>
            <p:nvSpPr>
              <p:cNvPr id="6" name="矩形 5">
                <a:extLst>
                  <a:ext uri="{FF2B5EF4-FFF2-40B4-BE49-F238E27FC236}">
                    <a16:creationId xmlns:a16="http://schemas.microsoft.com/office/drawing/2014/main" id="{DE0DA022-D447-4AF6-A74C-51EF97EC7172}"/>
                  </a:ext>
                </a:extLst>
              </p:cNvPr>
              <p:cNvSpPr/>
              <p:nvPr/>
            </p:nvSpPr>
            <p:spPr>
              <a:xfrm rot="1931135">
                <a:off x="630051" y="829080"/>
                <a:ext cx="196942" cy="1568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字魂105号-简雅黑" panose="00000500000000000000" pitchFamily="2" charset="-122"/>
                  <a:ea typeface="字魂105号-简雅黑" panose="00000500000000000000" pitchFamily="2" charset="-122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A6B9CCA-1D74-49B7-9AD4-1630F6B810D2}"/>
                </a:ext>
              </a:extLst>
            </p:cNvPr>
            <p:cNvGrpSpPr/>
            <p:nvPr/>
          </p:nvGrpSpPr>
          <p:grpSpPr>
            <a:xfrm>
              <a:off x="840261" y="454038"/>
              <a:ext cx="3622369" cy="701083"/>
              <a:chOff x="1000374" y="482613"/>
              <a:chExt cx="3622369" cy="701083"/>
            </a:xfrm>
          </p:grpSpPr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B2F05406-591D-4F30-A587-14B826070F07}"/>
                  </a:ext>
                </a:extLst>
              </p:cNvPr>
              <p:cNvSpPr txBox="1"/>
              <p:nvPr/>
            </p:nvSpPr>
            <p:spPr>
              <a:xfrm>
                <a:off x="1000374" y="482613"/>
                <a:ext cx="362236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3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62962334-C24B-4196-8FE7-335418194B8B}"/>
                  </a:ext>
                </a:extLst>
              </p:cNvPr>
              <p:cNvSpPr txBox="1"/>
              <p:nvPr/>
            </p:nvSpPr>
            <p:spPr>
              <a:xfrm>
                <a:off x="1033683" y="906697"/>
                <a:ext cx="3521683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dist"/>
                <a:r>
                  <a:rPr lang="zh-CN" altLang="en-US" sz="1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</a:rPr>
                  <a:t>Basic information of the enterprise</a:t>
                </a:r>
              </a:p>
            </p:txBody>
          </p:sp>
        </p:grpSp>
      </p:grpSp>
      <p:sp>
        <p:nvSpPr>
          <p:cNvPr id="14" name="矩形 3">
            <a:extLst>
              <a:ext uri="{FF2B5EF4-FFF2-40B4-BE49-F238E27FC236}">
                <a16:creationId xmlns:a16="http://schemas.microsoft.com/office/drawing/2014/main" id="{4ECC07E7-9441-456A-B71B-C18D3CD28B48}"/>
              </a:ext>
            </a:extLst>
          </p:cNvPr>
          <p:cNvSpPr/>
          <p:nvPr/>
        </p:nvSpPr>
        <p:spPr>
          <a:xfrm flipV="1">
            <a:off x="8940759" y="6093303"/>
            <a:ext cx="4305905" cy="764762"/>
          </a:xfrm>
          <a:custGeom>
            <a:avLst/>
            <a:gdLst>
              <a:gd name="connsiteX0" fmla="*/ 0 w 5276007"/>
              <a:gd name="connsiteY0" fmla="*/ 0 h 1634591"/>
              <a:gd name="connsiteX1" fmla="*/ 5276007 w 5276007"/>
              <a:gd name="connsiteY1" fmla="*/ 0 h 1634591"/>
              <a:gd name="connsiteX2" fmla="*/ 5276007 w 5276007"/>
              <a:gd name="connsiteY2" fmla="*/ 1634591 h 1634591"/>
              <a:gd name="connsiteX3" fmla="*/ 0 w 5276007"/>
              <a:gd name="connsiteY3" fmla="*/ 1634591 h 1634591"/>
              <a:gd name="connsiteX4" fmla="*/ 0 w 5276007"/>
              <a:gd name="connsiteY4" fmla="*/ 0 h 1634591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5276007 w 5276007"/>
              <a:gd name="connsiteY2" fmla="*/ 1634591 h 1691235"/>
              <a:gd name="connsiteX3" fmla="*/ 2589451 w 5276007"/>
              <a:gd name="connsiteY3" fmla="*/ 1691235 h 1691235"/>
              <a:gd name="connsiteX4" fmla="*/ 0 w 5276007"/>
              <a:gd name="connsiteY4" fmla="*/ 1634591 h 1691235"/>
              <a:gd name="connsiteX5" fmla="*/ 0 w 5276007"/>
              <a:gd name="connsiteY5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1634591 h 1691235"/>
              <a:gd name="connsiteX4" fmla="*/ 0 w 5276007"/>
              <a:gd name="connsiteY4" fmla="*/ 0 h 1691235"/>
              <a:gd name="connsiteX0" fmla="*/ 0 w 5276007"/>
              <a:gd name="connsiteY0" fmla="*/ 0 h 1691235"/>
              <a:gd name="connsiteX1" fmla="*/ 5276007 w 5276007"/>
              <a:gd name="connsiteY1" fmla="*/ 0 h 1691235"/>
              <a:gd name="connsiteX2" fmla="*/ 2589451 w 5276007"/>
              <a:gd name="connsiteY2" fmla="*/ 1691235 h 1691235"/>
              <a:gd name="connsiteX3" fmla="*/ 0 w 5276007"/>
              <a:gd name="connsiteY3" fmla="*/ 0 h 1691235"/>
              <a:gd name="connsiteX0" fmla="*/ 0 w 5276007"/>
              <a:gd name="connsiteY0" fmla="*/ 0 h 1691699"/>
              <a:gd name="connsiteX1" fmla="*/ 5276007 w 5276007"/>
              <a:gd name="connsiteY1" fmla="*/ 0 h 1691699"/>
              <a:gd name="connsiteX2" fmla="*/ 2589451 w 5276007"/>
              <a:gd name="connsiteY2" fmla="*/ 1691235 h 1691699"/>
              <a:gd name="connsiteX3" fmla="*/ 0 w 5276007"/>
              <a:gd name="connsiteY3" fmla="*/ 0 h 1691699"/>
              <a:gd name="connsiteX0" fmla="*/ 0 w 5276007"/>
              <a:gd name="connsiteY0" fmla="*/ 0 h 1691254"/>
              <a:gd name="connsiteX1" fmla="*/ 5276007 w 5276007"/>
              <a:gd name="connsiteY1" fmla="*/ 0 h 1691254"/>
              <a:gd name="connsiteX2" fmla="*/ 2589451 w 5276007"/>
              <a:gd name="connsiteY2" fmla="*/ 1691235 h 1691254"/>
              <a:gd name="connsiteX3" fmla="*/ 0 w 5276007"/>
              <a:gd name="connsiteY3" fmla="*/ 0 h 169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6007" h="1691254">
                <a:moveTo>
                  <a:pt x="0" y="0"/>
                </a:moveTo>
                <a:lnTo>
                  <a:pt x="5276007" y="0"/>
                </a:lnTo>
                <a:cubicBezTo>
                  <a:pt x="4380488" y="563745"/>
                  <a:pt x="3849111" y="1685841"/>
                  <a:pt x="2589451" y="1691235"/>
                </a:cubicBezTo>
                <a:cubicBezTo>
                  <a:pt x="1329791" y="1696629"/>
                  <a:pt x="863150" y="563745"/>
                  <a:pt x="0" y="0"/>
                </a:cubicBezTo>
                <a:close/>
              </a:path>
            </a:pathLst>
          </a:cu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FAB4F1B-93B8-42EC-8987-A85FEAC8C5BE}"/>
              </a:ext>
            </a:extLst>
          </p:cNvPr>
          <p:cNvGrpSpPr/>
          <p:nvPr/>
        </p:nvGrpSpPr>
        <p:grpSpPr>
          <a:xfrm flipV="1">
            <a:off x="9287434" y="6151157"/>
            <a:ext cx="3959230" cy="707147"/>
            <a:chOff x="122253" y="152399"/>
            <a:chExt cx="8099190" cy="1742174"/>
          </a:xfrm>
          <a:effectLst>
            <a:outerShdw blurRad="50800" dist="38100" dir="16200000" sx="101000" sy="101000" rotWithShape="0">
              <a:prstClr val="black">
                <a:alpha val="20000"/>
              </a:prstClr>
            </a:outerShdw>
          </a:effectLst>
        </p:grpSpPr>
        <p:sp>
          <p:nvSpPr>
            <p:cNvPr id="16" name="矩形 3">
              <a:extLst>
                <a:ext uri="{FF2B5EF4-FFF2-40B4-BE49-F238E27FC236}">
                  <a16:creationId xmlns:a16="http://schemas.microsoft.com/office/drawing/2014/main" id="{85A1C9A7-57CA-4374-BBF6-FFFD635692D0}"/>
                </a:ext>
              </a:extLst>
            </p:cNvPr>
            <p:cNvSpPr/>
            <p:nvPr/>
          </p:nvSpPr>
          <p:spPr>
            <a:xfrm>
              <a:off x="152400" y="152399"/>
              <a:ext cx="8069043" cy="1742173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blipFill dpi="0" rotWithShape="0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374650" sx="45000" sy="45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  <p:sp>
          <p:nvSpPr>
            <p:cNvPr id="17" name="矩形 3">
              <a:extLst>
                <a:ext uri="{FF2B5EF4-FFF2-40B4-BE49-F238E27FC236}">
                  <a16:creationId xmlns:a16="http://schemas.microsoft.com/office/drawing/2014/main" id="{DBBC2B22-E01E-40F9-A111-B185F9C9EF2D}"/>
                </a:ext>
              </a:extLst>
            </p:cNvPr>
            <p:cNvSpPr/>
            <p:nvPr/>
          </p:nvSpPr>
          <p:spPr>
            <a:xfrm>
              <a:off x="122253" y="152399"/>
              <a:ext cx="8099190" cy="1742174"/>
            </a:xfrm>
            <a:custGeom>
              <a:avLst/>
              <a:gdLst>
                <a:gd name="connsiteX0" fmla="*/ 0 w 5276007"/>
                <a:gd name="connsiteY0" fmla="*/ 0 h 1634591"/>
                <a:gd name="connsiteX1" fmla="*/ 5276007 w 5276007"/>
                <a:gd name="connsiteY1" fmla="*/ 0 h 1634591"/>
                <a:gd name="connsiteX2" fmla="*/ 5276007 w 5276007"/>
                <a:gd name="connsiteY2" fmla="*/ 1634591 h 1634591"/>
                <a:gd name="connsiteX3" fmla="*/ 0 w 5276007"/>
                <a:gd name="connsiteY3" fmla="*/ 1634591 h 1634591"/>
                <a:gd name="connsiteX4" fmla="*/ 0 w 5276007"/>
                <a:gd name="connsiteY4" fmla="*/ 0 h 1634591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5276007 w 5276007"/>
                <a:gd name="connsiteY2" fmla="*/ 1634591 h 1691235"/>
                <a:gd name="connsiteX3" fmla="*/ 2589451 w 5276007"/>
                <a:gd name="connsiteY3" fmla="*/ 1691235 h 1691235"/>
                <a:gd name="connsiteX4" fmla="*/ 0 w 5276007"/>
                <a:gd name="connsiteY4" fmla="*/ 1634591 h 1691235"/>
                <a:gd name="connsiteX5" fmla="*/ 0 w 5276007"/>
                <a:gd name="connsiteY5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1634591 h 1691235"/>
                <a:gd name="connsiteX4" fmla="*/ 0 w 5276007"/>
                <a:gd name="connsiteY4" fmla="*/ 0 h 1691235"/>
                <a:gd name="connsiteX0" fmla="*/ 0 w 5276007"/>
                <a:gd name="connsiteY0" fmla="*/ 0 h 1691235"/>
                <a:gd name="connsiteX1" fmla="*/ 5276007 w 5276007"/>
                <a:gd name="connsiteY1" fmla="*/ 0 h 1691235"/>
                <a:gd name="connsiteX2" fmla="*/ 2589451 w 5276007"/>
                <a:gd name="connsiteY2" fmla="*/ 1691235 h 1691235"/>
                <a:gd name="connsiteX3" fmla="*/ 0 w 5276007"/>
                <a:gd name="connsiteY3" fmla="*/ 0 h 1691235"/>
                <a:gd name="connsiteX0" fmla="*/ 0 w 5276007"/>
                <a:gd name="connsiteY0" fmla="*/ 0 h 1691699"/>
                <a:gd name="connsiteX1" fmla="*/ 5276007 w 5276007"/>
                <a:gd name="connsiteY1" fmla="*/ 0 h 1691699"/>
                <a:gd name="connsiteX2" fmla="*/ 2589451 w 5276007"/>
                <a:gd name="connsiteY2" fmla="*/ 1691235 h 1691699"/>
                <a:gd name="connsiteX3" fmla="*/ 0 w 5276007"/>
                <a:gd name="connsiteY3" fmla="*/ 0 h 1691699"/>
                <a:gd name="connsiteX0" fmla="*/ 0 w 5276007"/>
                <a:gd name="connsiteY0" fmla="*/ 0 h 1691254"/>
                <a:gd name="connsiteX1" fmla="*/ 5276007 w 5276007"/>
                <a:gd name="connsiteY1" fmla="*/ 0 h 1691254"/>
                <a:gd name="connsiteX2" fmla="*/ 2589451 w 5276007"/>
                <a:gd name="connsiteY2" fmla="*/ 1691235 h 1691254"/>
                <a:gd name="connsiteX3" fmla="*/ 0 w 5276007"/>
                <a:gd name="connsiteY3" fmla="*/ 0 h 16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007" h="1691254">
                  <a:moveTo>
                    <a:pt x="0" y="0"/>
                  </a:moveTo>
                  <a:lnTo>
                    <a:pt x="5276007" y="0"/>
                  </a:lnTo>
                  <a:cubicBezTo>
                    <a:pt x="4380488" y="563745"/>
                    <a:pt x="3849111" y="1685841"/>
                    <a:pt x="2589451" y="1691235"/>
                  </a:cubicBezTo>
                  <a:cubicBezTo>
                    <a:pt x="1329791" y="1696629"/>
                    <a:pt x="863150" y="563745"/>
                    <a:pt x="0" y="0"/>
                  </a:cubicBezTo>
                  <a:close/>
                </a:path>
              </a:pathLst>
            </a:custGeom>
            <a:solidFill>
              <a:srgbClr val="D53352">
                <a:alpha val="9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105号-简雅黑" panose="00000500000000000000" pitchFamily="2" charset="-122"/>
                <a:ea typeface="字魂105号-简雅黑" panose="00000500000000000000" pitchFamily="2" charset="-122"/>
              </a:endParaRPr>
            </a:p>
          </p:txBody>
        </p:sp>
      </p:grpSp>
      <p:grpSp>
        <p:nvGrpSpPr>
          <p:cNvPr id="18" name="Group 15">
            <a:extLst>
              <a:ext uri="{FF2B5EF4-FFF2-40B4-BE49-F238E27FC236}">
                <a16:creationId xmlns:a16="http://schemas.microsoft.com/office/drawing/2014/main" id="{A9E1F9A8-0839-4313-B24D-A6D25631AE57}"/>
              </a:ext>
            </a:extLst>
          </p:cNvPr>
          <p:cNvGrpSpPr/>
          <p:nvPr/>
        </p:nvGrpSpPr>
        <p:grpSpPr>
          <a:xfrm>
            <a:off x="924024" y="2827533"/>
            <a:ext cx="4716254" cy="1674197"/>
            <a:chOff x="3037944" y="955429"/>
            <a:chExt cx="4439181" cy="1575840"/>
          </a:xfrm>
        </p:grpSpPr>
        <p:sp>
          <p:nvSpPr>
            <p:cNvPr id="19" name="Oval 44">
              <a:extLst>
                <a:ext uri="{FF2B5EF4-FFF2-40B4-BE49-F238E27FC236}">
                  <a16:creationId xmlns:a16="http://schemas.microsoft.com/office/drawing/2014/main" id="{2AACB22D-21F9-4871-AF64-33F006328DFC}"/>
                </a:ext>
              </a:extLst>
            </p:cNvPr>
            <p:cNvSpPr/>
            <p:nvPr/>
          </p:nvSpPr>
          <p:spPr bwMode="auto">
            <a:xfrm>
              <a:off x="3037944" y="955429"/>
              <a:ext cx="523875" cy="523875"/>
            </a:xfrm>
            <a:prstGeom prst="ellipse">
              <a:avLst/>
            </a:prstGeom>
            <a:solidFill>
              <a:srgbClr val="E6E6E6">
                <a:alpha val="84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>
                      <a:alpha val="84999"/>
                    </a:schemeClr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solidFill>
                  <a:prstClr val="black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20" name="Oval 45">
              <a:extLst>
                <a:ext uri="{FF2B5EF4-FFF2-40B4-BE49-F238E27FC236}">
                  <a16:creationId xmlns:a16="http://schemas.microsoft.com/office/drawing/2014/main" id="{09F9988A-7808-43D1-91B4-DD5558309B82}"/>
                </a:ext>
              </a:extLst>
            </p:cNvPr>
            <p:cNvSpPr/>
            <p:nvPr/>
          </p:nvSpPr>
          <p:spPr bwMode="auto">
            <a:xfrm>
              <a:off x="7015530" y="1425637"/>
              <a:ext cx="442913" cy="442913"/>
            </a:xfrm>
            <a:prstGeom prst="ellipse">
              <a:avLst/>
            </a:prstGeom>
            <a:noFill/>
            <a:ln w="63500" cap="flat">
              <a:solidFill>
                <a:schemeClr val="bg2">
                  <a:lumMod val="90000"/>
                  <a:alpha val="8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>
                <a:solidFill>
                  <a:prstClr val="black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21" name="Oval 46">
              <a:extLst>
                <a:ext uri="{FF2B5EF4-FFF2-40B4-BE49-F238E27FC236}">
                  <a16:creationId xmlns:a16="http://schemas.microsoft.com/office/drawing/2014/main" id="{D5AFFECE-9176-4F6E-A6B9-ABFFD0E1EC49}"/>
                </a:ext>
              </a:extLst>
            </p:cNvPr>
            <p:cNvSpPr/>
            <p:nvPr/>
          </p:nvSpPr>
          <p:spPr bwMode="auto">
            <a:xfrm>
              <a:off x="7339012" y="2393156"/>
              <a:ext cx="138113" cy="138113"/>
            </a:xfrm>
            <a:prstGeom prst="ellipse">
              <a:avLst/>
            </a:prstGeom>
            <a:solidFill>
              <a:srgbClr val="DB6075">
                <a:alpha val="54000"/>
              </a:srgbClr>
            </a:solidFill>
            <a:ln>
              <a:noFill/>
            </a:ln>
          </p:spPr>
          <p:txBody>
            <a:bodyPr lIns="0" tIns="0" rIns="0" bIns="0"/>
            <a:lstStyle/>
            <a:p>
              <a:endParaRPr lang="en-US">
                <a:solidFill>
                  <a:prstClr val="black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</p:grpSp>
      <p:grpSp>
        <p:nvGrpSpPr>
          <p:cNvPr id="22" name="Group 19">
            <a:extLst>
              <a:ext uri="{FF2B5EF4-FFF2-40B4-BE49-F238E27FC236}">
                <a16:creationId xmlns:a16="http://schemas.microsoft.com/office/drawing/2014/main" id="{80B8D74E-C774-4D5C-966F-FB8BE07D6FDD}"/>
              </a:ext>
            </a:extLst>
          </p:cNvPr>
          <p:cNvGrpSpPr/>
          <p:nvPr/>
        </p:nvGrpSpPr>
        <p:grpSpPr>
          <a:xfrm>
            <a:off x="905938" y="2401945"/>
            <a:ext cx="1193527" cy="2093316"/>
            <a:chOff x="2980029" y="2084252"/>
            <a:chExt cx="1592209" cy="2795993"/>
          </a:xfrm>
        </p:grpSpPr>
        <p:grpSp>
          <p:nvGrpSpPr>
            <p:cNvPr id="23" name="Group 17">
              <a:extLst>
                <a:ext uri="{FF2B5EF4-FFF2-40B4-BE49-F238E27FC236}">
                  <a16:creationId xmlns:a16="http://schemas.microsoft.com/office/drawing/2014/main" id="{D6C2072D-9E38-4E07-817E-88CE74FB68C0}"/>
                </a:ext>
              </a:extLst>
            </p:cNvPr>
            <p:cNvGrpSpPr/>
            <p:nvPr/>
          </p:nvGrpSpPr>
          <p:grpSpPr bwMode="auto">
            <a:xfrm>
              <a:off x="2980029" y="2084252"/>
              <a:ext cx="1592209" cy="2795993"/>
              <a:chOff x="0" y="-2027"/>
              <a:chExt cx="1894" cy="3650"/>
            </a:xfrm>
          </p:grpSpPr>
          <p:sp>
            <p:nvSpPr>
              <p:cNvPr id="25" name="Freeform 18">
                <a:extLst>
                  <a:ext uri="{FF2B5EF4-FFF2-40B4-BE49-F238E27FC236}">
                    <a16:creationId xmlns:a16="http://schemas.microsoft.com/office/drawing/2014/main" id="{299AAA84-48FF-4B4D-A7CE-8035EF3EC1AB}"/>
                  </a:ext>
                </a:extLst>
              </p:cNvPr>
              <p:cNvSpPr/>
              <p:nvPr/>
            </p:nvSpPr>
            <p:spPr bwMode="auto">
              <a:xfrm>
                <a:off x="0" y="0"/>
                <a:ext cx="1894" cy="1623"/>
              </a:xfrm>
              <a:custGeom>
                <a:avLst/>
                <a:gdLst>
                  <a:gd name="T0" fmla="*/ 0 w 21600"/>
                  <a:gd name="T1" fmla="*/ 21600 h 21600"/>
                  <a:gd name="T2" fmla="*/ 21600 w 21600"/>
                  <a:gd name="T3" fmla="*/ 21600 h 21600"/>
                  <a:gd name="T4" fmla="*/ 10849 w 21600"/>
                  <a:gd name="T5" fmla="*/ 0 h 21600"/>
                  <a:gd name="T6" fmla="*/ 0 w 21600"/>
                  <a:gd name="T7" fmla="*/ 21600 h 21600"/>
                  <a:gd name="T8" fmla="*/ 0 w 21600"/>
                  <a:gd name="T9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21600"/>
                    </a:lnTo>
                    <a:cubicBezTo>
                      <a:pt x="15074" y="15093"/>
                      <a:pt x="10849" y="0"/>
                      <a:pt x="10849" y="0"/>
                    </a:cubicBezTo>
                    <a:cubicBezTo>
                      <a:pt x="7796" y="12113"/>
                      <a:pt x="0" y="21600"/>
                      <a:pt x="0" y="21600"/>
                    </a:cubicBezTo>
                    <a:close/>
                    <a:moveTo>
                      <a:pt x="0" y="21600"/>
                    </a:moveTo>
                  </a:path>
                </a:pathLst>
              </a:custGeom>
              <a:solidFill>
                <a:srgbClr val="DB6075">
                  <a:alpha val="8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tx1">
                        <a:alpha val="79999"/>
                      </a:schemeClr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dirty="0">
                  <a:solidFill>
                    <a:prstClr val="black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26" name="Rectangle 19">
                <a:extLst>
                  <a:ext uri="{FF2B5EF4-FFF2-40B4-BE49-F238E27FC236}">
                    <a16:creationId xmlns:a16="http://schemas.microsoft.com/office/drawing/2014/main" id="{EB33CC5A-7838-4C90-9789-04E35AEBC99E}"/>
                  </a:ext>
                </a:extLst>
              </p:cNvPr>
              <p:cNvSpPr/>
              <p:nvPr/>
            </p:nvSpPr>
            <p:spPr bwMode="auto">
              <a:xfrm>
                <a:off x="567" y="-2027"/>
                <a:ext cx="745" cy="2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 anchor="ctr"/>
              <a:lstStyle/>
              <a:p>
                <a:pPr algn="ctr"/>
                <a:r>
                  <a:rPr lang="en-US" sz="1200" dirty="0">
                    <a:solidFill>
                      <a:srgbClr val="DB6075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Bebas Neue" charset="0"/>
                  </a:rPr>
                  <a:t>40%</a:t>
                </a:r>
              </a:p>
            </p:txBody>
          </p:sp>
        </p:grpSp>
        <p:cxnSp>
          <p:nvCxnSpPr>
            <p:cNvPr id="24" name="Straight Connector 21">
              <a:extLst>
                <a:ext uri="{FF2B5EF4-FFF2-40B4-BE49-F238E27FC236}">
                  <a16:creationId xmlns:a16="http://schemas.microsoft.com/office/drawing/2014/main" id="{1B30D0E3-0CF0-4FDF-8F2C-E63F03D2379F}"/>
                </a:ext>
              </a:extLst>
            </p:cNvPr>
            <p:cNvCxnSpPr>
              <a:endCxn id="25" idx="2"/>
            </p:cNvCxnSpPr>
            <p:nvPr/>
          </p:nvCxnSpPr>
          <p:spPr>
            <a:xfrm>
              <a:off x="3757600" y="2406455"/>
              <a:ext cx="22145" cy="1170000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  <a:prstDash val="sysDot"/>
              <a:headEnd type="oval" w="lg" len="lg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7A5FEE98-CD0E-4B05-B6D0-5478B5759167}"/>
              </a:ext>
            </a:extLst>
          </p:cNvPr>
          <p:cNvGrpSpPr/>
          <p:nvPr/>
        </p:nvGrpSpPr>
        <p:grpSpPr>
          <a:xfrm>
            <a:off x="1696070" y="2394621"/>
            <a:ext cx="1193527" cy="2099864"/>
            <a:chOff x="4103989" y="2062474"/>
            <a:chExt cx="1592209" cy="2804737"/>
          </a:xfrm>
        </p:grpSpPr>
        <p:grpSp>
          <p:nvGrpSpPr>
            <p:cNvPr id="28" name="Group 20">
              <a:extLst>
                <a:ext uri="{FF2B5EF4-FFF2-40B4-BE49-F238E27FC236}">
                  <a16:creationId xmlns:a16="http://schemas.microsoft.com/office/drawing/2014/main" id="{60D9B2ED-0A8F-46C2-B3C1-47906AEE89A2}"/>
                </a:ext>
              </a:extLst>
            </p:cNvPr>
            <p:cNvGrpSpPr/>
            <p:nvPr/>
          </p:nvGrpSpPr>
          <p:grpSpPr bwMode="auto">
            <a:xfrm>
              <a:off x="4103989" y="2062474"/>
              <a:ext cx="1592209" cy="2804737"/>
              <a:chOff x="0" y="-2601"/>
              <a:chExt cx="1894" cy="3658"/>
            </a:xfrm>
          </p:grpSpPr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183D0441-BDF5-4831-AC37-72266B389F70}"/>
                  </a:ext>
                </a:extLst>
              </p:cNvPr>
              <p:cNvSpPr/>
              <p:nvPr/>
            </p:nvSpPr>
            <p:spPr bwMode="auto">
              <a:xfrm>
                <a:off x="0" y="-17"/>
                <a:ext cx="1894" cy="1074"/>
              </a:xfrm>
              <a:custGeom>
                <a:avLst/>
                <a:gdLst>
                  <a:gd name="T0" fmla="*/ 0 w 21600"/>
                  <a:gd name="T1" fmla="*/ 21600 h 21600"/>
                  <a:gd name="T2" fmla="*/ 21600 w 21600"/>
                  <a:gd name="T3" fmla="*/ 21600 h 21600"/>
                  <a:gd name="T4" fmla="*/ 10849 w 21600"/>
                  <a:gd name="T5" fmla="*/ 0 h 21600"/>
                  <a:gd name="T6" fmla="*/ 0 w 21600"/>
                  <a:gd name="T7" fmla="*/ 21600 h 21600"/>
                  <a:gd name="T8" fmla="*/ 0 w 21600"/>
                  <a:gd name="T9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21600"/>
                    </a:lnTo>
                    <a:cubicBezTo>
                      <a:pt x="15074" y="15093"/>
                      <a:pt x="10849" y="0"/>
                      <a:pt x="10849" y="0"/>
                    </a:cubicBezTo>
                    <a:cubicBezTo>
                      <a:pt x="7796" y="12113"/>
                      <a:pt x="0" y="21600"/>
                      <a:pt x="0" y="21600"/>
                    </a:cubicBezTo>
                    <a:close/>
                    <a:moveTo>
                      <a:pt x="0" y="21600"/>
                    </a:moveTo>
                  </a:path>
                </a:pathLst>
              </a:custGeom>
              <a:solidFill>
                <a:srgbClr val="E80A64">
                  <a:alpha val="8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tx1">
                        <a:alpha val="79999"/>
                      </a:schemeClr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>
                  <a:solidFill>
                    <a:prstClr val="black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31" name="Rectangle 22">
                <a:extLst>
                  <a:ext uri="{FF2B5EF4-FFF2-40B4-BE49-F238E27FC236}">
                    <a16:creationId xmlns:a16="http://schemas.microsoft.com/office/drawing/2014/main" id="{C6E3324D-2F7D-432E-A5D1-E17C421BD6D3}"/>
                  </a:ext>
                </a:extLst>
              </p:cNvPr>
              <p:cNvSpPr/>
              <p:nvPr/>
            </p:nvSpPr>
            <p:spPr bwMode="auto">
              <a:xfrm>
                <a:off x="556" y="-2601"/>
                <a:ext cx="745" cy="2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 anchor="ctr"/>
              <a:lstStyle/>
              <a:p>
                <a:pPr algn="ctr"/>
                <a:r>
                  <a:rPr lang="en-US" sz="1200" dirty="0">
                    <a:solidFill>
                      <a:srgbClr val="DB6075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Bebas Neue" charset="0"/>
                  </a:rPr>
                  <a:t>30%</a:t>
                </a:r>
              </a:p>
            </p:txBody>
          </p:sp>
        </p:grpSp>
        <p:cxnSp>
          <p:nvCxnSpPr>
            <p:cNvPr id="29" name="Straight Connector 26">
              <a:extLst>
                <a:ext uri="{FF2B5EF4-FFF2-40B4-BE49-F238E27FC236}">
                  <a16:creationId xmlns:a16="http://schemas.microsoft.com/office/drawing/2014/main" id="{93B09275-B717-4B22-9E53-DD0020779C89}"/>
                </a:ext>
              </a:extLst>
            </p:cNvPr>
            <p:cNvCxnSpPr/>
            <p:nvPr/>
          </p:nvCxnSpPr>
          <p:spPr>
            <a:xfrm>
              <a:off x="4881901" y="2406454"/>
              <a:ext cx="21804" cy="1594037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  <a:prstDash val="sysDot"/>
              <a:headEnd type="oval" w="lg" len="lg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0">
            <a:extLst>
              <a:ext uri="{FF2B5EF4-FFF2-40B4-BE49-F238E27FC236}">
                <a16:creationId xmlns:a16="http://schemas.microsoft.com/office/drawing/2014/main" id="{63C91B4D-2F02-4ECA-9610-E92BD4AEDA8A}"/>
              </a:ext>
            </a:extLst>
          </p:cNvPr>
          <p:cNvGrpSpPr/>
          <p:nvPr/>
        </p:nvGrpSpPr>
        <p:grpSpPr>
          <a:xfrm>
            <a:off x="3408422" y="2405007"/>
            <a:ext cx="1193527" cy="2091024"/>
            <a:chOff x="6367886" y="2087314"/>
            <a:chExt cx="1592209" cy="2792932"/>
          </a:xfrm>
        </p:grpSpPr>
        <p:grpSp>
          <p:nvGrpSpPr>
            <p:cNvPr id="33" name="Group 23">
              <a:extLst>
                <a:ext uri="{FF2B5EF4-FFF2-40B4-BE49-F238E27FC236}">
                  <a16:creationId xmlns:a16="http://schemas.microsoft.com/office/drawing/2014/main" id="{668DBF03-A5D6-4990-88D6-1FB69FAD5E1B}"/>
                </a:ext>
              </a:extLst>
            </p:cNvPr>
            <p:cNvGrpSpPr/>
            <p:nvPr/>
          </p:nvGrpSpPr>
          <p:grpSpPr bwMode="auto">
            <a:xfrm>
              <a:off x="6367886" y="2087314"/>
              <a:ext cx="1592209" cy="2792932"/>
              <a:chOff x="0" y="-1789"/>
              <a:chExt cx="1894" cy="3646"/>
            </a:xfrm>
          </p:grpSpPr>
          <p:sp>
            <p:nvSpPr>
              <p:cNvPr id="35" name="Freeform 24">
                <a:extLst>
                  <a:ext uri="{FF2B5EF4-FFF2-40B4-BE49-F238E27FC236}">
                    <a16:creationId xmlns:a16="http://schemas.microsoft.com/office/drawing/2014/main" id="{9D7F621E-013D-4E39-BDD1-704D281EF953}"/>
                  </a:ext>
                </a:extLst>
              </p:cNvPr>
              <p:cNvSpPr/>
              <p:nvPr/>
            </p:nvSpPr>
            <p:spPr bwMode="auto">
              <a:xfrm>
                <a:off x="0" y="0"/>
                <a:ext cx="1894" cy="1857"/>
              </a:xfrm>
              <a:custGeom>
                <a:avLst/>
                <a:gdLst>
                  <a:gd name="T0" fmla="*/ 0 w 21600"/>
                  <a:gd name="T1" fmla="*/ 21600 h 21600"/>
                  <a:gd name="T2" fmla="*/ 21600 w 21600"/>
                  <a:gd name="T3" fmla="*/ 21600 h 21600"/>
                  <a:gd name="T4" fmla="*/ 10849 w 21600"/>
                  <a:gd name="T5" fmla="*/ 0 h 21600"/>
                  <a:gd name="T6" fmla="*/ 0 w 21600"/>
                  <a:gd name="T7" fmla="*/ 21600 h 21600"/>
                  <a:gd name="T8" fmla="*/ 0 w 21600"/>
                  <a:gd name="T9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21600"/>
                    </a:lnTo>
                    <a:cubicBezTo>
                      <a:pt x="15074" y="15093"/>
                      <a:pt x="10849" y="0"/>
                      <a:pt x="10849" y="0"/>
                    </a:cubicBezTo>
                    <a:cubicBezTo>
                      <a:pt x="7796" y="12113"/>
                      <a:pt x="0" y="21600"/>
                      <a:pt x="0" y="21600"/>
                    </a:cubicBezTo>
                    <a:close/>
                    <a:moveTo>
                      <a:pt x="0" y="21600"/>
                    </a:moveTo>
                  </a:path>
                </a:pathLst>
              </a:custGeom>
              <a:solidFill>
                <a:srgbClr val="DB516B">
                  <a:alpha val="8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tx1">
                        <a:alpha val="79999"/>
                      </a:schemeClr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>
                  <a:solidFill>
                    <a:prstClr val="black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36" name="Rectangle 25">
                <a:extLst>
                  <a:ext uri="{FF2B5EF4-FFF2-40B4-BE49-F238E27FC236}">
                    <a16:creationId xmlns:a16="http://schemas.microsoft.com/office/drawing/2014/main" id="{B10F5990-8FB6-4DEF-8DDC-52A824FA05B6}"/>
                  </a:ext>
                </a:extLst>
              </p:cNvPr>
              <p:cNvSpPr/>
              <p:nvPr/>
            </p:nvSpPr>
            <p:spPr bwMode="auto">
              <a:xfrm>
                <a:off x="578" y="-1789"/>
                <a:ext cx="745" cy="2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 anchor="ctr"/>
              <a:lstStyle/>
              <a:p>
                <a:pPr algn="ctr"/>
                <a:r>
                  <a:rPr lang="en-US" sz="1200" dirty="0">
                    <a:solidFill>
                      <a:srgbClr val="DB6075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Bebas Neue" charset="0"/>
                  </a:rPr>
                  <a:t>65%</a:t>
                </a:r>
              </a:p>
            </p:txBody>
          </p:sp>
        </p:grpSp>
        <p:cxnSp>
          <p:nvCxnSpPr>
            <p:cNvPr id="34" name="Straight Connector 32">
              <a:extLst>
                <a:ext uri="{FF2B5EF4-FFF2-40B4-BE49-F238E27FC236}">
                  <a16:creationId xmlns:a16="http://schemas.microsoft.com/office/drawing/2014/main" id="{AC219D90-AABA-4C4D-8851-64FF45D87A1E}"/>
                </a:ext>
              </a:extLst>
            </p:cNvPr>
            <p:cNvCxnSpPr/>
            <p:nvPr/>
          </p:nvCxnSpPr>
          <p:spPr>
            <a:xfrm rot="5400000" flipV="1">
              <a:off x="6659990" y="2908313"/>
              <a:ext cx="1008000" cy="4283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  <a:prstDash val="sysDot"/>
              <a:headEnd type="oval" w="lg" len="lg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5">
            <a:extLst>
              <a:ext uri="{FF2B5EF4-FFF2-40B4-BE49-F238E27FC236}">
                <a16:creationId xmlns:a16="http://schemas.microsoft.com/office/drawing/2014/main" id="{A654669D-25C7-46CA-BE25-3D4B4F85BC1F}"/>
              </a:ext>
            </a:extLst>
          </p:cNvPr>
          <p:cNvGrpSpPr/>
          <p:nvPr/>
        </p:nvGrpSpPr>
        <p:grpSpPr>
          <a:xfrm>
            <a:off x="2520721" y="2400100"/>
            <a:ext cx="1194157" cy="2094699"/>
            <a:chOff x="5204412" y="2082406"/>
            <a:chExt cx="1593049" cy="2797840"/>
          </a:xfrm>
          <a:solidFill>
            <a:schemeClr val="accent2"/>
          </a:solidFill>
        </p:grpSpPr>
        <p:grpSp>
          <p:nvGrpSpPr>
            <p:cNvPr id="38" name="Group 14">
              <a:extLst>
                <a:ext uri="{FF2B5EF4-FFF2-40B4-BE49-F238E27FC236}">
                  <a16:creationId xmlns:a16="http://schemas.microsoft.com/office/drawing/2014/main" id="{08F682A9-1CD4-4605-8519-33CC6D8C7579}"/>
                </a:ext>
              </a:extLst>
            </p:cNvPr>
            <p:cNvGrpSpPr/>
            <p:nvPr/>
          </p:nvGrpSpPr>
          <p:grpSpPr bwMode="auto">
            <a:xfrm>
              <a:off x="5204412" y="2082406"/>
              <a:ext cx="1593049" cy="2797840"/>
              <a:chOff x="0" y="-1020"/>
              <a:chExt cx="1894" cy="3651"/>
            </a:xfrm>
            <a:grpFill/>
          </p:grpSpPr>
          <p:sp>
            <p:nvSpPr>
              <p:cNvPr id="40" name="Freeform 15">
                <a:extLst>
                  <a:ext uri="{FF2B5EF4-FFF2-40B4-BE49-F238E27FC236}">
                    <a16:creationId xmlns:a16="http://schemas.microsoft.com/office/drawing/2014/main" id="{E5DCB61B-2383-4154-9EE7-669D5615CF6F}"/>
                  </a:ext>
                </a:extLst>
              </p:cNvPr>
              <p:cNvSpPr/>
              <p:nvPr/>
            </p:nvSpPr>
            <p:spPr bwMode="auto">
              <a:xfrm>
                <a:off x="0" y="0"/>
                <a:ext cx="1894" cy="2631"/>
              </a:xfrm>
              <a:custGeom>
                <a:avLst/>
                <a:gdLst>
                  <a:gd name="T0" fmla="*/ 0 w 21600"/>
                  <a:gd name="T1" fmla="*/ 21600 h 21600"/>
                  <a:gd name="T2" fmla="*/ 21600 w 21600"/>
                  <a:gd name="T3" fmla="*/ 21600 h 21600"/>
                  <a:gd name="T4" fmla="*/ 10849 w 21600"/>
                  <a:gd name="T5" fmla="*/ 0 h 21600"/>
                  <a:gd name="T6" fmla="*/ 0 w 21600"/>
                  <a:gd name="T7" fmla="*/ 21600 h 21600"/>
                  <a:gd name="T8" fmla="*/ 0 w 21600"/>
                  <a:gd name="T9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21600"/>
                    </a:lnTo>
                    <a:cubicBezTo>
                      <a:pt x="15074" y="15093"/>
                      <a:pt x="10849" y="0"/>
                      <a:pt x="10849" y="0"/>
                    </a:cubicBezTo>
                    <a:cubicBezTo>
                      <a:pt x="7796" y="12113"/>
                      <a:pt x="0" y="21600"/>
                      <a:pt x="0" y="21600"/>
                    </a:cubicBezTo>
                    <a:close/>
                    <a:moveTo>
                      <a:pt x="0" y="21600"/>
                    </a:moveTo>
                  </a:path>
                </a:pathLst>
              </a:custGeom>
              <a:solidFill>
                <a:srgbClr val="D53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tx1">
                        <a:alpha val="79999"/>
                      </a:schemeClr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>
                  <a:solidFill>
                    <a:prstClr val="black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41" name="Rectangle 16">
                <a:extLst>
                  <a:ext uri="{FF2B5EF4-FFF2-40B4-BE49-F238E27FC236}">
                    <a16:creationId xmlns:a16="http://schemas.microsoft.com/office/drawing/2014/main" id="{2E016B06-3BF5-4AE3-A13C-CE2AB9A8AE6D}"/>
                  </a:ext>
                </a:extLst>
              </p:cNvPr>
              <p:cNvSpPr/>
              <p:nvPr/>
            </p:nvSpPr>
            <p:spPr bwMode="auto">
              <a:xfrm>
                <a:off x="570" y="-1020"/>
                <a:ext cx="745" cy="299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 anchor="ctr"/>
              <a:lstStyle/>
              <a:p>
                <a:pPr algn="ctr"/>
                <a:r>
                  <a:rPr lang="en-US" sz="1200" dirty="0">
                    <a:solidFill>
                      <a:srgbClr val="FF0000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Bebas Neue" charset="0"/>
                  </a:rPr>
                  <a:t>85%</a:t>
                </a:r>
              </a:p>
            </p:txBody>
          </p:sp>
        </p:grpSp>
        <p:cxnSp>
          <p:nvCxnSpPr>
            <p:cNvPr id="39" name="Straight Connector 37">
              <a:extLst>
                <a:ext uri="{FF2B5EF4-FFF2-40B4-BE49-F238E27FC236}">
                  <a16:creationId xmlns:a16="http://schemas.microsoft.com/office/drawing/2014/main" id="{33B9AE60-A785-4F76-9537-4BF03A09C4B5}"/>
                </a:ext>
              </a:extLst>
            </p:cNvPr>
            <p:cNvCxnSpPr/>
            <p:nvPr/>
          </p:nvCxnSpPr>
          <p:spPr>
            <a:xfrm rot="5400000" flipV="1">
              <a:off x="5788028" y="2633036"/>
              <a:ext cx="432000" cy="4284"/>
            </a:xfrm>
            <a:prstGeom prst="line">
              <a:avLst/>
            </a:prstGeom>
            <a:grpFill/>
            <a:ln w="19050">
              <a:solidFill>
                <a:schemeClr val="bg2">
                  <a:lumMod val="75000"/>
                </a:schemeClr>
              </a:solidFill>
              <a:prstDash val="sysDot"/>
              <a:headEnd type="oval" w="lg" len="lg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04A9D76F-12EE-43C6-B754-20147FAA0BF7}"/>
              </a:ext>
            </a:extLst>
          </p:cNvPr>
          <p:cNvGrpSpPr/>
          <p:nvPr/>
        </p:nvGrpSpPr>
        <p:grpSpPr>
          <a:xfrm>
            <a:off x="4229041" y="2410072"/>
            <a:ext cx="1193527" cy="2077473"/>
            <a:chOff x="7507820" y="2092379"/>
            <a:chExt cx="1592209" cy="2774832"/>
          </a:xfrm>
        </p:grpSpPr>
        <p:grpSp>
          <p:nvGrpSpPr>
            <p:cNvPr id="43" name="Group 26">
              <a:extLst>
                <a:ext uri="{FF2B5EF4-FFF2-40B4-BE49-F238E27FC236}">
                  <a16:creationId xmlns:a16="http://schemas.microsoft.com/office/drawing/2014/main" id="{72E1659F-6B41-4CC9-888C-6365D69F75F8}"/>
                </a:ext>
              </a:extLst>
            </p:cNvPr>
            <p:cNvGrpSpPr/>
            <p:nvPr/>
          </p:nvGrpSpPr>
          <p:grpSpPr bwMode="auto">
            <a:xfrm>
              <a:off x="7507820" y="2092379"/>
              <a:ext cx="1592209" cy="2774832"/>
              <a:chOff x="0" y="-2562"/>
              <a:chExt cx="1894" cy="3619"/>
            </a:xfrm>
          </p:grpSpPr>
          <p:sp>
            <p:nvSpPr>
              <p:cNvPr id="45" name="Freeform 27">
                <a:extLst>
                  <a:ext uri="{FF2B5EF4-FFF2-40B4-BE49-F238E27FC236}">
                    <a16:creationId xmlns:a16="http://schemas.microsoft.com/office/drawing/2014/main" id="{8A627DDC-154C-4B67-8A6B-64FF96458ABF}"/>
                  </a:ext>
                </a:extLst>
              </p:cNvPr>
              <p:cNvSpPr/>
              <p:nvPr/>
            </p:nvSpPr>
            <p:spPr bwMode="auto">
              <a:xfrm>
                <a:off x="0" y="-17"/>
                <a:ext cx="1894" cy="1074"/>
              </a:xfrm>
              <a:custGeom>
                <a:avLst/>
                <a:gdLst>
                  <a:gd name="T0" fmla="*/ 0 w 21600"/>
                  <a:gd name="T1" fmla="*/ 21600 h 21600"/>
                  <a:gd name="T2" fmla="*/ 21600 w 21600"/>
                  <a:gd name="T3" fmla="*/ 21600 h 21600"/>
                  <a:gd name="T4" fmla="*/ 10849 w 21600"/>
                  <a:gd name="T5" fmla="*/ 0 h 21600"/>
                  <a:gd name="T6" fmla="*/ 0 w 21600"/>
                  <a:gd name="T7" fmla="*/ 21600 h 21600"/>
                  <a:gd name="T8" fmla="*/ 0 w 21600"/>
                  <a:gd name="T9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21600"/>
                    </a:lnTo>
                    <a:cubicBezTo>
                      <a:pt x="15074" y="15093"/>
                      <a:pt x="10849" y="0"/>
                      <a:pt x="10849" y="0"/>
                    </a:cubicBezTo>
                    <a:cubicBezTo>
                      <a:pt x="7796" y="12113"/>
                      <a:pt x="0" y="21600"/>
                      <a:pt x="0" y="21600"/>
                    </a:cubicBezTo>
                    <a:close/>
                    <a:moveTo>
                      <a:pt x="0" y="21600"/>
                    </a:moveTo>
                  </a:path>
                </a:pathLst>
              </a:custGeom>
              <a:solidFill>
                <a:srgbClr val="DB6075">
                  <a:alpha val="8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tx1">
                        <a:alpha val="79999"/>
                      </a:schemeClr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>
                  <a:solidFill>
                    <a:prstClr val="black"/>
                  </a:solidFill>
                  <a:latin typeface="字魂105号-简雅黑" panose="00000500000000000000" pitchFamily="2" charset="-122"/>
                  <a:ea typeface="字魂105号-简雅黑" panose="00000500000000000000" pitchFamily="2" charset="-122"/>
                  <a:cs typeface="字魂105号-简雅黑" panose="00000500000000000000" pitchFamily="2" charset="-122"/>
                </a:endParaRPr>
              </a:p>
            </p:txBody>
          </p:sp>
          <p:sp>
            <p:nvSpPr>
              <p:cNvPr id="46" name="Rectangle 28">
                <a:extLst>
                  <a:ext uri="{FF2B5EF4-FFF2-40B4-BE49-F238E27FC236}">
                    <a16:creationId xmlns:a16="http://schemas.microsoft.com/office/drawing/2014/main" id="{3C07583A-0213-478A-8789-7DE569C3EC66}"/>
                  </a:ext>
                </a:extLst>
              </p:cNvPr>
              <p:cNvSpPr/>
              <p:nvPr/>
            </p:nvSpPr>
            <p:spPr bwMode="auto">
              <a:xfrm>
                <a:off x="590" y="-2562"/>
                <a:ext cx="745" cy="2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 anchor="ctr"/>
              <a:lstStyle/>
              <a:p>
                <a:pPr algn="ctr"/>
                <a:r>
                  <a:rPr lang="en-US" sz="1200" dirty="0">
                    <a:solidFill>
                      <a:srgbClr val="DB6075"/>
                    </a:solidFill>
                    <a:latin typeface="字魂105号-简雅黑" panose="00000500000000000000" pitchFamily="2" charset="-122"/>
                    <a:ea typeface="字魂105号-简雅黑" panose="00000500000000000000" pitchFamily="2" charset="-122"/>
                    <a:cs typeface="字魂105号-简雅黑" panose="00000500000000000000" pitchFamily="2" charset="-122"/>
                    <a:sym typeface="Bebas Neue" charset="0"/>
                  </a:rPr>
                  <a:t>35%</a:t>
                </a:r>
              </a:p>
            </p:txBody>
          </p:sp>
        </p:grp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B04F7667-17A2-4301-A1ED-589567291079}"/>
                </a:ext>
              </a:extLst>
            </p:cNvPr>
            <p:cNvCxnSpPr/>
            <p:nvPr/>
          </p:nvCxnSpPr>
          <p:spPr>
            <a:xfrm>
              <a:off x="8320445" y="2406454"/>
              <a:ext cx="0" cy="1594037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  <a:prstDash val="sysDot"/>
              <a:headEnd type="oval" w="lg" len="lg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TextBox 115">
            <a:extLst>
              <a:ext uri="{FF2B5EF4-FFF2-40B4-BE49-F238E27FC236}">
                <a16:creationId xmlns:a16="http://schemas.microsoft.com/office/drawing/2014/main" id="{72D5F895-9F22-440A-9390-C664078C304B}"/>
              </a:ext>
            </a:extLst>
          </p:cNvPr>
          <p:cNvSpPr txBox="1"/>
          <p:nvPr/>
        </p:nvSpPr>
        <p:spPr>
          <a:xfrm>
            <a:off x="1164227" y="4265284"/>
            <a:ext cx="6646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100" b="1" dirty="0">
                <a:solidFill>
                  <a:prstClr val="white">
                    <a:lumMod val="95000"/>
                  </a:prst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SHOES</a:t>
            </a:r>
          </a:p>
        </p:txBody>
      </p:sp>
      <p:sp>
        <p:nvSpPr>
          <p:cNvPr id="51" name="TextBox 116">
            <a:extLst>
              <a:ext uri="{FF2B5EF4-FFF2-40B4-BE49-F238E27FC236}">
                <a16:creationId xmlns:a16="http://schemas.microsoft.com/office/drawing/2014/main" id="{E547BD01-17BE-496F-BFFB-E013710A56AC}"/>
              </a:ext>
            </a:extLst>
          </p:cNvPr>
          <p:cNvSpPr txBox="1"/>
          <p:nvPr/>
        </p:nvSpPr>
        <p:spPr>
          <a:xfrm>
            <a:off x="1955044" y="4270303"/>
            <a:ext cx="6646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100" b="1" dirty="0">
                <a:solidFill>
                  <a:prstClr val="white">
                    <a:lumMod val="95000"/>
                  </a:prst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BAGS</a:t>
            </a:r>
          </a:p>
        </p:txBody>
      </p:sp>
      <p:sp>
        <p:nvSpPr>
          <p:cNvPr id="52" name="TextBox 117">
            <a:extLst>
              <a:ext uri="{FF2B5EF4-FFF2-40B4-BE49-F238E27FC236}">
                <a16:creationId xmlns:a16="http://schemas.microsoft.com/office/drawing/2014/main" id="{6A23F98E-5D76-44DF-A6EB-8C7823D3A5F8}"/>
              </a:ext>
            </a:extLst>
          </p:cNvPr>
          <p:cNvSpPr txBox="1"/>
          <p:nvPr/>
        </p:nvSpPr>
        <p:spPr>
          <a:xfrm>
            <a:off x="2754015" y="4259110"/>
            <a:ext cx="73163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100" b="1" dirty="0">
                <a:solidFill>
                  <a:prstClr val="white">
                    <a:lumMod val="95000"/>
                  </a:prst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APPAREL</a:t>
            </a:r>
          </a:p>
        </p:txBody>
      </p:sp>
      <p:sp>
        <p:nvSpPr>
          <p:cNvPr id="53" name="TextBox 118">
            <a:extLst>
              <a:ext uri="{FF2B5EF4-FFF2-40B4-BE49-F238E27FC236}">
                <a16:creationId xmlns:a16="http://schemas.microsoft.com/office/drawing/2014/main" id="{5E82435A-A12A-4986-AEA4-4DC8180056B1}"/>
              </a:ext>
            </a:extLst>
          </p:cNvPr>
          <p:cNvSpPr txBox="1"/>
          <p:nvPr/>
        </p:nvSpPr>
        <p:spPr>
          <a:xfrm>
            <a:off x="3668774" y="4265284"/>
            <a:ext cx="66464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100" b="1" dirty="0">
                <a:solidFill>
                  <a:prstClr val="white">
                    <a:lumMod val="95000"/>
                  </a:prst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T SHIRT</a:t>
            </a:r>
          </a:p>
        </p:txBody>
      </p:sp>
      <p:sp>
        <p:nvSpPr>
          <p:cNvPr id="54" name="TextBox 119">
            <a:extLst>
              <a:ext uri="{FF2B5EF4-FFF2-40B4-BE49-F238E27FC236}">
                <a16:creationId xmlns:a16="http://schemas.microsoft.com/office/drawing/2014/main" id="{998B9709-68C2-43AE-B2F9-F1EC5B1CBD2E}"/>
              </a:ext>
            </a:extLst>
          </p:cNvPr>
          <p:cNvSpPr txBox="1"/>
          <p:nvPr/>
        </p:nvSpPr>
        <p:spPr>
          <a:xfrm>
            <a:off x="4496343" y="4275317"/>
            <a:ext cx="6646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100" b="1" dirty="0">
                <a:solidFill>
                  <a:prstClr val="white">
                    <a:lumMod val="95000"/>
                  </a:prst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JEANS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2A7B6642-103D-4939-8848-6E5B98C34583}"/>
              </a:ext>
            </a:extLst>
          </p:cNvPr>
          <p:cNvSpPr txBox="1"/>
          <p:nvPr/>
        </p:nvSpPr>
        <p:spPr>
          <a:xfrm>
            <a:off x="2431754" y="5263173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F8BF03E3-0157-4F29-B3F0-6F332FC1EFFD}"/>
              </a:ext>
            </a:extLst>
          </p:cNvPr>
          <p:cNvSpPr txBox="1"/>
          <p:nvPr/>
        </p:nvSpPr>
        <p:spPr>
          <a:xfrm>
            <a:off x="2509610" y="5625272"/>
            <a:ext cx="3553637" cy="315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6C32BE6C-8541-4384-90A6-527B2DCEF8AE}"/>
              </a:ext>
            </a:extLst>
          </p:cNvPr>
          <p:cNvGrpSpPr/>
          <p:nvPr/>
        </p:nvGrpSpPr>
        <p:grpSpPr>
          <a:xfrm>
            <a:off x="1852324" y="5370502"/>
            <a:ext cx="486000" cy="486000"/>
            <a:chOff x="1852324" y="5370502"/>
            <a:chExt cx="486000" cy="486000"/>
          </a:xfrm>
        </p:grpSpPr>
        <p:sp>
          <p:nvSpPr>
            <p:cNvPr id="48" name="Oval 110">
              <a:extLst>
                <a:ext uri="{FF2B5EF4-FFF2-40B4-BE49-F238E27FC236}">
                  <a16:creationId xmlns:a16="http://schemas.microsoft.com/office/drawing/2014/main" id="{1EA4218A-4DDE-48DF-A5A3-7380DD5B9D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52324" y="5370502"/>
              <a:ext cx="486000" cy="486000"/>
            </a:xfrm>
            <a:prstGeom prst="ellipse">
              <a:avLst/>
            </a:prstGeom>
            <a:solidFill>
              <a:srgbClr val="DB51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endParaRPr>
            </a:p>
          </p:txBody>
        </p:sp>
        <p:sp>
          <p:nvSpPr>
            <p:cNvPr id="2" name="Freeform 106">
              <a:extLst>
                <a:ext uri="{FF2B5EF4-FFF2-40B4-BE49-F238E27FC236}">
                  <a16:creationId xmlns:a16="http://schemas.microsoft.com/office/drawing/2014/main" id="{FB62BB0E-E122-47FB-ADBF-BD388B9B77FA}"/>
                </a:ext>
              </a:extLst>
            </p:cNvPr>
            <p:cNvSpPr/>
            <p:nvPr/>
          </p:nvSpPr>
          <p:spPr bwMode="auto">
            <a:xfrm>
              <a:off x="1986567" y="5463319"/>
              <a:ext cx="166303" cy="305456"/>
            </a:xfrm>
            <a:custGeom>
              <a:avLst/>
              <a:gdLst>
                <a:gd name="T0" fmla="*/ 62 w 147"/>
                <a:gd name="T1" fmla="*/ 0 h 270"/>
                <a:gd name="T2" fmla="*/ 133 w 147"/>
                <a:gd name="T3" fmla="*/ 0 h 270"/>
                <a:gd name="T4" fmla="*/ 133 w 147"/>
                <a:gd name="T5" fmla="*/ 45 h 270"/>
                <a:gd name="T6" fmla="*/ 119 w 147"/>
                <a:gd name="T7" fmla="*/ 45 h 270"/>
                <a:gd name="T8" fmla="*/ 147 w 147"/>
                <a:gd name="T9" fmla="*/ 222 h 270"/>
                <a:gd name="T10" fmla="*/ 100 w 147"/>
                <a:gd name="T11" fmla="*/ 270 h 270"/>
                <a:gd name="T12" fmla="*/ 45 w 147"/>
                <a:gd name="T13" fmla="*/ 225 h 270"/>
                <a:gd name="T14" fmla="*/ 62 w 147"/>
                <a:gd name="T15" fmla="*/ 128 h 270"/>
                <a:gd name="T16" fmla="*/ 12 w 147"/>
                <a:gd name="T17" fmla="*/ 170 h 270"/>
                <a:gd name="T18" fmla="*/ 0 w 147"/>
                <a:gd name="T19" fmla="*/ 154 h 270"/>
                <a:gd name="T20" fmla="*/ 71 w 147"/>
                <a:gd name="T21" fmla="*/ 78 h 270"/>
                <a:gd name="T22" fmla="*/ 76 w 147"/>
                <a:gd name="T23" fmla="*/ 45 h 270"/>
                <a:gd name="T24" fmla="*/ 62 w 147"/>
                <a:gd name="T25" fmla="*/ 45 h 270"/>
                <a:gd name="T26" fmla="*/ 62 w 147"/>
                <a:gd name="T2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270">
                  <a:moveTo>
                    <a:pt x="62" y="0"/>
                  </a:moveTo>
                  <a:lnTo>
                    <a:pt x="133" y="0"/>
                  </a:lnTo>
                  <a:lnTo>
                    <a:pt x="133" y="45"/>
                  </a:lnTo>
                  <a:lnTo>
                    <a:pt x="119" y="45"/>
                  </a:lnTo>
                  <a:lnTo>
                    <a:pt x="147" y="222"/>
                  </a:lnTo>
                  <a:lnTo>
                    <a:pt x="100" y="270"/>
                  </a:lnTo>
                  <a:lnTo>
                    <a:pt x="45" y="225"/>
                  </a:lnTo>
                  <a:lnTo>
                    <a:pt x="62" y="128"/>
                  </a:lnTo>
                  <a:lnTo>
                    <a:pt x="12" y="170"/>
                  </a:lnTo>
                  <a:lnTo>
                    <a:pt x="0" y="154"/>
                  </a:lnTo>
                  <a:lnTo>
                    <a:pt x="71" y="78"/>
                  </a:lnTo>
                  <a:lnTo>
                    <a:pt x="76" y="45"/>
                  </a:lnTo>
                  <a:lnTo>
                    <a:pt x="62" y="45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/>
            <a:lstStyle/>
            <a:p>
              <a:pPr algn="ctr" defTabSz="412750"/>
              <a:endParaRPr lang="zh-CN" altLang="en-US" sz="2500" kern="0" dirty="0">
                <a:solidFill>
                  <a:schemeClr val="bg1"/>
                </a:solidFill>
                <a:latin typeface="字魂105号-简雅黑" panose="00000500000000000000" pitchFamily="2" charset="-122"/>
                <a:ea typeface="微软雅黑 Light" panose="020B0502040204020203" charset="-122"/>
                <a:sym typeface="Helvetica Light"/>
              </a:endParaRPr>
            </a:p>
          </p:txBody>
        </p:sp>
      </p:grpSp>
      <p:sp>
        <p:nvSpPr>
          <p:cNvPr id="57" name="文本框 56">
            <a:extLst>
              <a:ext uri="{FF2B5EF4-FFF2-40B4-BE49-F238E27FC236}">
                <a16:creationId xmlns:a16="http://schemas.microsoft.com/office/drawing/2014/main" id="{FEFC53B5-2DDA-4E87-886E-1156C38A48A0}"/>
              </a:ext>
            </a:extLst>
          </p:cNvPr>
          <p:cNvSpPr txBox="1"/>
          <p:nvPr/>
        </p:nvSpPr>
        <p:spPr>
          <a:xfrm>
            <a:off x="6692490" y="2084772"/>
            <a:ext cx="21077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rgbClr val="DB516B"/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</a:rPr>
              <a:t>YOUR TITLE</a:t>
            </a:r>
            <a:endParaRPr lang="zh-CN" altLang="en-US" sz="2400" dirty="0">
              <a:solidFill>
                <a:srgbClr val="DB516B"/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D9A1048E-4632-4DC4-AF1D-9EAB38FA817B}"/>
              </a:ext>
            </a:extLst>
          </p:cNvPr>
          <p:cNvSpPr txBox="1"/>
          <p:nvPr/>
        </p:nvSpPr>
        <p:spPr>
          <a:xfrm>
            <a:off x="6692489" y="2652154"/>
            <a:ext cx="4496539" cy="31367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en-US" altLang="zh-CN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字魂105号-简雅黑" panose="00000500000000000000" pitchFamily="2" charset="-122"/>
                <a:ea typeface="字魂105号-简雅黑" panose="00000500000000000000" pitchFamily="2" charset="-122"/>
                <a:cs typeface="字魂105号-简雅黑" panose="00000500000000000000" pitchFamily="2" charset="-122"/>
              </a:rPr>
              <a:t>Please enter the font and title you think is appropriate in the box, and change your color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  <a:p>
            <a:pPr marL="228600" indent="-228600">
              <a:lnSpc>
                <a:spcPts val="2000"/>
              </a:lnSpc>
              <a:buFont typeface="Wingdings" panose="05000000000000000000" pitchFamily="2" charset="2"/>
              <a:buChar char="l"/>
            </a:pP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字魂105号-简雅黑" panose="00000500000000000000" pitchFamily="2" charset="-122"/>
              <a:ea typeface="字魂105号-简雅黑" panose="00000500000000000000" pitchFamily="2" charset="-122"/>
              <a:cs typeface="字魂105号-简雅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00372162"/>
      </p:ext>
    </p:extLst>
  </p:cSld>
  <p:clrMapOvr>
    <a:masterClrMapping/>
  </p:clrMapOvr>
  <p:transition spd="slow" advClick="0"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1" presetClass="entr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75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0" grpId="0"/>
      <p:bldP spid="51" grpId="0"/>
      <p:bldP spid="52" grpId="0"/>
      <p:bldP spid="53" grpId="0"/>
      <p:bldP spid="54" grpId="0"/>
      <p:bldP spid="49" grpId="0"/>
      <p:bldP spid="55" grpId="0"/>
      <p:bldP spid="57" grpId="0"/>
      <p:bldP spid="5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1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1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4747"/>
  <p:tag name="MH_LIBRARY" val="GRAPHIC"/>
  <p:tag name="MH_TYPE" val="Other"/>
  <p:tag name="MH_ORDER" val="8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7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1218162805"/>
  <p:tag name="MH_LIBRARY" val="GRAPHIC"/>
  <p:tag name="MH_TYPE" val="Other"/>
  <p:tag name="MH_ORDER" val="9"/>
</p:tagLst>
</file>

<file path=ppt/theme/theme1.xml><?xml version="1.0" encoding="utf-8"?>
<a:theme xmlns:a="http://schemas.openxmlformats.org/drawingml/2006/main" name="www.ggslide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348</TotalTime>
  <Words>1937</Words>
  <Application>Microsoft Office PowerPoint</Application>
  <PresentationFormat>宽屏</PresentationFormat>
  <Paragraphs>355</Paragraphs>
  <Slides>31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31</vt:i4>
      </vt:variant>
    </vt:vector>
  </HeadingPairs>
  <TitlesOfParts>
    <vt:vector size="39" baseType="lpstr">
      <vt:lpstr>等线</vt:lpstr>
      <vt:lpstr>微软雅黑</vt:lpstr>
      <vt:lpstr>字魂105号-简雅黑</vt:lpstr>
      <vt:lpstr>Arial</vt:lpstr>
      <vt:lpstr>Calibri</vt:lpstr>
      <vt:lpstr>Wingdings</vt:lpstr>
      <vt:lpstr>www.ggslide.com</vt:lpstr>
      <vt:lpstr>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公司介绍</dc:title>
  <dc:creator>第一PPT</dc:creator>
  <cp:keywords>www.1ppt.com</cp:keywords>
  <dc:description>www.1ppt.com</dc:description>
  <cp:lastModifiedBy>之灵</cp:lastModifiedBy>
  <cp:revision>45</cp:revision>
  <dcterms:created xsi:type="dcterms:W3CDTF">2020-09-16T00:44:04Z</dcterms:created>
  <dcterms:modified xsi:type="dcterms:W3CDTF">2022-09-03T15:15:43Z</dcterms:modified>
</cp:coreProperties>
</file>